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6.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Default Extension="wdp" ContentType="image/vnd.ms-photo"/>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2"/>
  </p:notesMasterIdLst>
  <p:sldIdLst>
    <p:sldId id="264" r:id="rId2"/>
    <p:sldId id="265" r:id="rId3"/>
    <p:sldId id="266" r:id="rId4"/>
    <p:sldId id="267" r:id="rId5"/>
    <p:sldId id="268" r:id="rId6"/>
    <p:sldId id="270" r:id="rId7"/>
    <p:sldId id="269" r:id="rId8"/>
    <p:sldId id="275" r:id="rId9"/>
    <p:sldId id="276" r:id="rId10"/>
    <p:sldId id="277" r:id="rId11"/>
    <p:sldId id="278" r:id="rId12"/>
    <p:sldId id="271" r:id="rId13"/>
    <p:sldId id="279" r:id="rId14"/>
    <p:sldId id="256" r:id="rId15"/>
    <p:sldId id="263" r:id="rId16"/>
    <p:sldId id="262" r:id="rId17"/>
    <p:sldId id="280" r:id="rId18"/>
    <p:sldId id="281" r:id="rId19"/>
    <p:sldId id="282" r:id="rId20"/>
    <p:sldId id="283" r:id="rId21"/>
    <p:sldId id="284" r:id="rId22"/>
    <p:sldId id="285" r:id="rId23"/>
    <p:sldId id="286" r:id="rId24"/>
    <p:sldId id="287" r:id="rId25"/>
    <p:sldId id="288" r:id="rId26"/>
    <p:sldId id="289" r:id="rId27"/>
    <p:sldId id="290" r:id="rId28"/>
    <p:sldId id="291" r:id="rId29"/>
    <p:sldId id="292" r:id="rId30"/>
    <p:sldId id="272" r:id="rId31"/>
    <p:sldId id="273" r:id="rId32"/>
    <p:sldId id="274" r:id="rId33"/>
    <p:sldId id="293" r:id="rId34"/>
    <p:sldId id="294" r:id="rId35"/>
    <p:sldId id="295" r:id="rId36"/>
    <p:sldId id="296" r:id="rId37"/>
    <p:sldId id="297" r:id="rId38"/>
    <p:sldId id="298" r:id="rId39"/>
    <p:sldId id="299" r:id="rId40"/>
    <p:sldId id="261" r:id="rId4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105" d="100"/>
          <a:sy n="105" d="100"/>
        </p:scale>
        <p:origin x="-1206" y="-96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229B1BF-8E53-4A67-8105-87DAAC961C80}" type="datetimeFigureOut">
              <a:rPr lang="zh-CN" altLang="en-US" smtClean="0"/>
              <a:t>2021/8/22</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C19A212-50D0-49FA-AB7E-A6AA16FB32F7}"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幻灯片图像占位符 1"/>
          <p:cNvSpPr>
            <a:spLocks noGrp="1" noRot="1" noChangeAspect="1" noChangeArrowheads="1" noTextEdit="1"/>
          </p:cNvSpPr>
          <p:nvPr>
            <p:ph type="sldImg"/>
          </p:nvPr>
        </p:nvSpPr>
        <p:spPr>
          <a:ln cap="flat">
            <a:headEnd type="none" w="med" len="med"/>
            <a:tailEnd type="none" w="med" len="med"/>
          </a:ln>
        </p:spPr>
      </p:sp>
      <p:sp>
        <p:nvSpPr>
          <p:cNvPr id="106499" name="备注占位符 2"/>
          <p:cNvSpPr>
            <a:spLocks noGrp="1" noChangeArrowheads="1"/>
          </p:cNvSpPr>
          <p:nvPr>
            <p:ph type="body" idx="1"/>
          </p:nvPr>
        </p:nvSpPr>
        <p:spPr>
          <a:ln/>
        </p:spPr>
        <p:txBody>
          <a:bodyPr/>
          <a:lstStyle/>
          <a:p>
            <a:pPr defTabSz="914400"/>
            <a:endParaRPr lang="zh-CN" altLang="en-US">
              <a:solidFill>
                <a:srgbClr val="000000"/>
              </a:solidFill>
              <a:latin typeface="Arial" pitchFamily="34" charset="0"/>
            </a:endParaRPr>
          </a:p>
        </p:txBody>
      </p:sp>
      <p:sp>
        <p:nvSpPr>
          <p:cNvPr id="106500" name="灯片编号占位符 3"/>
          <p:cNvSpPr>
            <a:spLocks noGrp="1" noChangeArrowheads="1"/>
          </p:cNvSpPr>
          <p:nvPr>
            <p:ph type="sldNum" sz="quarter" idx="4"/>
          </p:nvPr>
        </p:nvSpPr>
        <p:spPr/>
        <p:txBody>
          <a:bodyPr/>
          <a:lstStyle/>
          <a:p>
            <a:pPr algn="l"/>
            <a:fld id="{7A0FB62C-A8EE-4738-B1A6-989DF04FDF97}" type="slidenum">
              <a:rPr lang="en-US" altLang="en-US" sz="1800"/>
              <a:pPr algn="l"/>
              <a:t>6</a:t>
            </a:fld>
            <a:endParaRPr lang="en-US" altLang="en-US" sz="18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幻灯片图像占位符 1"/>
          <p:cNvSpPr>
            <a:spLocks noGrp="1" noRot="1" noChangeAspect="1" noChangeArrowheads="1" noTextEdit="1"/>
          </p:cNvSpPr>
          <p:nvPr>
            <p:ph type="sldImg"/>
          </p:nvPr>
        </p:nvSpPr>
        <p:spPr>
          <a:ln cap="flat">
            <a:headEnd type="none" w="med" len="med"/>
            <a:tailEnd type="none" w="med" len="med"/>
          </a:ln>
        </p:spPr>
      </p:sp>
      <p:sp>
        <p:nvSpPr>
          <p:cNvPr id="105475" name="备注占位符 2"/>
          <p:cNvSpPr>
            <a:spLocks noGrp="1" noChangeArrowheads="1"/>
          </p:cNvSpPr>
          <p:nvPr>
            <p:ph type="body" idx="1"/>
          </p:nvPr>
        </p:nvSpPr>
        <p:spPr>
          <a:ln/>
        </p:spPr>
        <p:txBody>
          <a:bodyPr/>
          <a:lstStyle/>
          <a:p>
            <a:pPr defTabSz="914400"/>
            <a:endParaRPr lang="zh-CN" altLang="en-US">
              <a:solidFill>
                <a:srgbClr val="000000"/>
              </a:solidFill>
              <a:latin typeface="Arial" pitchFamily="34" charset="0"/>
            </a:endParaRPr>
          </a:p>
        </p:txBody>
      </p:sp>
      <p:sp>
        <p:nvSpPr>
          <p:cNvPr id="105476" name="灯片编号占位符 3"/>
          <p:cNvSpPr>
            <a:spLocks noGrp="1" noChangeArrowheads="1"/>
          </p:cNvSpPr>
          <p:nvPr>
            <p:ph type="sldNum" sz="quarter" idx="4"/>
          </p:nvPr>
        </p:nvSpPr>
        <p:spPr/>
        <p:txBody>
          <a:bodyPr/>
          <a:lstStyle/>
          <a:p>
            <a:pPr algn="l"/>
            <a:fld id="{853FDBB0-C297-48A0-9C38-3A0EC84E7121}" type="slidenum">
              <a:rPr lang="en-US" altLang="en-US" sz="1800"/>
              <a:pPr algn="l"/>
              <a:t>7</a:t>
            </a:fld>
            <a:endParaRPr lang="en-US" altLang="en-US" sz="180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4690" name="幻灯片图像占位符 27649"/>
          <p:cNvSpPr>
            <a:spLocks noGrp="1" noRot="1" noChangeArrowheads="1" noTextEdit="1"/>
          </p:cNvSpPr>
          <p:nvPr>
            <p:ph type="sldImg"/>
          </p:nvPr>
        </p:nvSpPr>
        <p:spPr>
          <a:ln cap="flat">
            <a:headEnd type="none" w="med" len="med"/>
            <a:tailEnd type="none" w="med" len="med"/>
          </a:ln>
        </p:spPr>
      </p:sp>
      <p:sp>
        <p:nvSpPr>
          <p:cNvPr id="114691" name="文本占位符 27650"/>
          <p:cNvSpPr>
            <a:spLocks noGrp="1" noRot="1" noChangeArrowheads="1"/>
          </p:cNvSpPr>
          <p:nvPr>
            <p:ph type="body" idx="1"/>
          </p:nvPr>
        </p:nvSpPr>
        <p:spPr>
          <a:ln/>
        </p:spPr>
        <p:txBody>
          <a:bodyPr anchor="ctr"/>
          <a:lstStyle/>
          <a:p>
            <a:pPr defTabSz="914400"/>
            <a:r>
              <a:rPr lang="en-US" altLang="zh-CN">
                <a:solidFill>
                  <a:srgbClr val="000000"/>
                </a:solidFill>
              </a:rPr>
              <a:t>  </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幻灯片图像占位符 1"/>
          <p:cNvSpPr>
            <a:spLocks noGrp="1" noRot="1" noChangeAspect="1" noChangeArrowheads="1" noTextEdit="1"/>
          </p:cNvSpPr>
          <p:nvPr>
            <p:ph type="sldImg"/>
          </p:nvPr>
        </p:nvSpPr>
        <p:spPr>
          <a:ln cap="flat">
            <a:headEnd type="none" w="med" len="med"/>
            <a:tailEnd type="none" w="med" len="med"/>
          </a:ln>
        </p:spPr>
      </p:sp>
      <p:sp>
        <p:nvSpPr>
          <p:cNvPr id="111619" name="备注占位符 2"/>
          <p:cNvSpPr>
            <a:spLocks noGrp="1" noChangeArrowheads="1"/>
          </p:cNvSpPr>
          <p:nvPr>
            <p:ph type="body" idx="1"/>
          </p:nvPr>
        </p:nvSpPr>
        <p:spPr>
          <a:ln/>
        </p:spPr>
        <p:txBody>
          <a:bodyPr/>
          <a:lstStyle/>
          <a:p>
            <a:pPr defTabSz="914400"/>
            <a:endParaRPr lang="zh-CN" altLang="en-US">
              <a:solidFill>
                <a:srgbClr val="000000"/>
              </a:solidFill>
              <a:latin typeface="Arial" pitchFamily="34" charset="0"/>
            </a:endParaRPr>
          </a:p>
        </p:txBody>
      </p:sp>
      <p:sp>
        <p:nvSpPr>
          <p:cNvPr id="111620" name="灯片编号占位符 3"/>
          <p:cNvSpPr>
            <a:spLocks noGrp="1" noChangeArrowheads="1"/>
          </p:cNvSpPr>
          <p:nvPr>
            <p:ph type="sldNum" sz="quarter" idx="4"/>
          </p:nvPr>
        </p:nvSpPr>
        <p:spPr/>
        <p:txBody>
          <a:bodyPr/>
          <a:lstStyle/>
          <a:p>
            <a:pPr algn="l"/>
            <a:fld id="{D90F911D-B0AE-4E33-926C-803C9E09409D}" type="slidenum">
              <a:rPr lang="en-US" altLang="en-US" sz="2400"/>
              <a:pPr algn="l"/>
              <a:t>30</a:t>
            </a:fld>
            <a:endParaRPr lang="en-US" altLang="en-US" sz="24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幻灯片图像占位符 1"/>
          <p:cNvSpPr>
            <a:spLocks noGrp="1" noRot="1" noChangeAspect="1" noChangeArrowheads="1" noTextEdit="1"/>
          </p:cNvSpPr>
          <p:nvPr>
            <p:ph type="sldImg"/>
          </p:nvPr>
        </p:nvSpPr>
        <p:spPr>
          <a:ln cap="flat">
            <a:headEnd type="none" w="med" len="med"/>
            <a:tailEnd type="none" w="med" len="med"/>
          </a:ln>
        </p:spPr>
      </p:sp>
      <p:sp>
        <p:nvSpPr>
          <p:cNvPr id="112643" name="备注占位符 2"/>
          <p:cNvSpPr>
            <a:spLocks noGrp="1" noChangeArrowheads="1"/>
          </p:cNvSpPr>
          <p:nvPr>
            <p:ph type="body" idx="1"/>
          </p:nvPr>
        </p:nvSpPr>
        <p:spPr>
          <a:ln/>
        </p:spPr>
        <p:txBody>
          <a:bodyPr/>
          <a:lstStyle/>
          <a:p>
            <a:pPr defTabSz="914400"/>
            <a:endParaRPr lang="zh-CN" altLang="en-US">
              <a:solidFill>
                <a:srgbClr val="000000"/>
              </a:solidFill>
              <a:latin typeface="Arial" pitchFamily="34" charset="0"/>
            </a:endParaRPr>
          </a:p>
        </p:txBody>
      </p:sp>
      <p:sp>
        <p:nvSpPr>
          <p:cNvPr id="112644" name="灯片编号占位符 3"/>
          <p:cNvSpPr>
            <a:spLocks noGrp="1" noChangeArrowheads="1"/>
          </p:cNvSpPr>
          <p:nvPr>
            <p:ph type="sldNum" sz="quarter" idx="4"/>
          </p:nvPr>
        </p:nvSpPr>
        <p:spPr/>
        <p:txBody>
          <a:bodyPr/>
          <a:lstStyle/>
          <a:p>
            <a:pPr algn="l"/>
            <a:fld id="{CE9FDF5D-EACF-4876-9EF4-5371829AFC5C}" type="slidenum">
              <a:rPr lang="en-US" altLang="en-US" sz="2400"/>
              <a:pPr algn="l"/>
              <a:t>31</a:t>
            </a:fld>
            <a:endParaRPr lang="en-US" altLang="en-US" sz="240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幻灯片图像占位符 1"/>
          <p:cNvSpPr>
            <a:spLocks noGrp="1" noRot="1" noChangeAspect="1" noChangeArrowheads="1" noTextEdit="1"/>
          </p:cNvSpPr>
          <p:nvPr>
            <p:ph type="sldImg"/>
          </p:nvPr>
        </p:nvSpPr>
        <p:spPr>
          <a:ln cap="flat">
            <a:headEnd type="none" w="med" len="med"/>
            <a:tailEnd type="none" w="med" len="med"/>
          </a:ln>
        </p:spPr>
      </p:sp>
      <p:sp>
        <p:nvSpPr>
          <p:cNvPr id="113667" name="备注占位符 2"/>
          <p:cNvSpPr>
            <a:spLocks noGrp="1" noChangeArrowheads="1"/>
          </p:cNvSpPr>
          <p:nvPr>
            <p:ph type="body" idx="1"/>
          </p:nvPr>
        </p:nvSpPr>
        <p:spPr>
          <a:ln/>
        </p:spPr>
        <p:txBody>
          <a:bodyPr/>
          <a:lstStyle/>
          <a:p>
            <a:pPr defTabSz="914400"/>
            <a:endParaRPr lang="zh-CN" altLang="en-US">
              <a:solidFill>
                <a:srgbClr val="000000"/>
              </a:solidFill>
              <a:latin typeface="Arial" pitchFamily="34" charset="0"/>
            </a:endParaRPr>
          </a:p>
        </p:txBody>
      </p:sp>
      <p:sp>
        <p:nvSpPr>
          <p:cNvPr id="113668" name="灯片编号占位符 3"/>
          <p:cNvSpPr>
            <a:spLocks noGrp="1" noChangeArrowheads="1"/>
          </p:cNvSpPr>
          <p:nvPr>
            <p:ph type="sldNum" sz="quarter" idx="4"/>
          </p:nvPr>
        </p:nvSpPr>
        <p:spPr/>
        <p:txBody>
          <a:bodyPr/>
          <a:lstStyle/>
          <a:p>
            <a:pPr algn="l"/>
            <a:fld id="{5B5FDD28-6236-47CF-BF3C-F02A6484366C}" type="slidenum">
              <a:rPr lang="en-US" altLang="en-US" sz="2400"/>
              <a:pPr algn="l"/>
              <a:t>32</a:t>
            </a:fld>
            <a:endParaRPr lang="en-US" altLang="en-US" sz="24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2021/8/22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2021/8/22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2021/8/22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标题和文本">
    <p:bg>
      <p:bgPr>
        <a:solidFill>
          <a:schemeClr val="bg1"/>
        </a:solidFill>
        <a:effectLst/>
      </p:bgPr>
    </p:bg>
    <p:spTree>
      <p:nvGrpSpPr>
        <p:cNvPr id="1" name=""/>
        <p:cNvGrpSpPr/>
        <p:nvPr/>
      </p:nvGrpSpPr>
      <p:grpSpPr>
        <a:xfrm>
          <a:off x="0" y="0"/>
          <a:ext cx="0" cy="0"/>
          <a:chOff x="0" y="0"/>
          <a:chExt cx="0" cy="0"/>
        </a:xfrm>
      </p:grpSpPr>
      <p:sp>
        <p:nvSpPr>
          <p:cNvPr id="24" name="矩形 23"/>
          <p:cNvSpPr/>
          <p:nvPr userDrawn="1"/>
        </p:nvSpPr>
        <p:spPr>
          <a:xfrm>
            <a:off x="0" y="0"/>
            <a:ext cx="9144000" cy="6858000"/>
          </a:xfrm>
          <a:prstGeom prst="rect">
            <a:avLst/>
          </a:prstGeom>
          <a:solidFill>
            <a:srgbClr val="AB44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userDrawn="1"/>
        </p:nvSpPr>
        <p:spPr>
          <a:xfrm>
            <a:off x="156950" y="117712"/>
            <a:ext cx="8830101" cy="662257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a:xfrm>
            <a:off x="628650" y="313047"/>
            <a:ext cx="7886700" cy="1100138"/>
          </a:xfrm>
        </p:spPr>
        <p:txBody>
          <a:bodyPr>
            <a:normAutofit/>
          </a:bodyPr>
          <a:lstStyle>
            <a:lvl1pPr>
              <a:defRPr sz="3600">
                <a:solidFill>
                  <a:srgbClr val="7A2C1C"/>
                </a:solidFill>
              </a:defRPr>
            </a:lvl1pPr>
          </a:lstStyle>
          <a:p>
            <a:r>
              <a:rPr lang="zh-CN" altLang="en-US"/>
              <a:t>单击此处编辑母版标题样式</a:t>
            </a:r>
          </a:p>
        </p:txBody>
      </p:sp>
      <p:sp>
        <p:nvSpPr>
          <p:cNvPr id="3" name="文本占位符 2"/>
          <p:cNvSpPr>
            <a:spLocks noGrp="1"/>
          </p:cNvSpPr>
          <p:nvPr>
            <p:ph type="body" idx="1"/>
          </p:nvPr>
        </p:nvSpPr>
        <p:spPr>
          <a:xfrm>
            <a:off x="628650" y="1583140"/>
            <a:ext cx="7886700" cy="4773210"/>
          </a:xfrm>
        </p:spPr>
        <p:txBody>
          <a:bodyPr/>
          <a:lstStyle>
            <a:lvl1pPr marL="0" indent="0" algn="just">
              <a:lnSpc>
                <a:spcPct val="130000"/>
              </a:lnSpc>
              <a:spcBef>
                <a:spcPct val="0"/>
              </a:spcBef>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CF969A4D-2817-44F1-B8F1-C9A3FB10DDB6}" type="datetimeFigureOut">
              <a:rPr lang="zh-CN" altLang="en-US" smtClean="0"/>
              <a:pPr/>
              <a:t>2021/8/22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D2C4A3A-3777-423F-B449-D5B5AC8D73CF}" type="slidenum">
              <a:rPr lang="zh-CN" altLang="en-US" smtClean="0"/>
              <a:pPr/>
              <a:t>‹#›</a:t>
            </a:fld>
            <a:endParaRPr lang="zh-CN" altLang="en-US"/>
          </a:p>
        </p:txBody>
      </p:sp>
      <p:cxnSp>
        <p:nvCxnSpPr>
          <p:cNvPr id="8" name="直接连接符 7"/>
          <p:cNvCxnSpPr/>
          <p:nvPr userDrawn="1"/>
        </p:nvCxnSpPr>
        <p:spPr>
          <a:xfrm>
            <a:off x="679830" y="1247105"/>
            <a:ext cx="4950619" cy="0"/>
          </a:xfrm>
          <a:prstGeom prst="line">
            <a:avLst/>
          </a:prstGeom>
          <a:ln>
            <a:solidFill>
              <a:srgbClr val="7A2C1C"/>
            </a:solidFill>
          </a:ln>
        </p:spPr>
        <p:style>
          <a:lnRef idx="1">
            <a:schemeClr val="accent1"/>
          </a:lnRef>
          <a:fillRef idx="0">
            <a:schemeClr val="accent1"/>
          </a:fillRef>
          <a:effectRef idx="0">
            <a:schemeClr val="accent1"/>
          </a:effectRef>
          <a:fontRef idx="minor">
            <a:schemeClr val="tx1"/>
          </a:fontRef>
        </p:style>
      </p:cxnSp>
      <p:pic>
        <p:nvPicPr>
          <p:cNvPr id="13" name="图片 12" descr="图片包含 室内, 灯光&#10;&#10;描述已自动生成">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F3AA2E0-B4CC-4EAE-B11D-DC8763344525}"/>
              </a:ext>
            </a:extLst>
          </p:cNvPr>
          <p:cNvPicPr>
            <a:picLocks noChangeAspect="1"/>
          </p:cNvPicPr>
          <p:nvPr userDrawn="1"/>
        </p:nvPicPr>
        <p:blipFill>
          <a:blip r:embed="rId2">
            <a:extLs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rcRect l="28177" t="8162" r="27731" b="41312"/>
          <a:stretch>
            <a:fillRect/>
          </a:stretch>
        </p:blipFill>
        <p:spPr>
          <a:xfrm>
            <a:off x="-1931068" y="-1860885"/>
            <a:ext cx="2382253" cy="3465095"/>
          </a:xfrm>
          <a:custGeom>
            <a:avLst/>
            <a:gdLst>
              <a:gd name="connsiteX0" fmla="*/ 0 w 3176337"/>
              <a:gd name="connsiteY0" fmla="*/ 0 h 3465095"/>
              <a:gd name="connsiteX1" fmla="*/ 3176337 w 3176337"/>
              <a:gd name="connsiteY1" fmla="*/ 0 h 3465095"/>
              <a:gd name="connsiteX2" fmla="*/ 3176337 w 3176337"/>
              <a:gd name="connsiteY2" fmla="*/ 3465095 h 3465095"/>
              <a:gd name="connsiteX3" fmla="*/ 0 w 3176337"/>
              <a:gd name="connsiteY3" fmla="*/ 3465095 h 3465095"/>
            </a:gdLst>
            <a:ahLst/>
            <a:cxnLst>
              <a:cxn ang="0">
                <a:pos x="connsiteX0" y="connsiteY0"/>
              </a:cxn>
              <a:cxn ang="0">
                <a:pos x="connsiteX1" y="connsiteY1"/>
              </a:cxn>
              <a:cxn ang="0">
                <a:pos x="connsiteX2" y="connsiteY2"/>
              </a:cxn>
              <a:cxn ang="0">
                <a:pos x="connsiteX3" y="connsiteY3"/>
              </a:cxn>
            </a:cxnLst>
            <a:rect l="l" t="t" r="r" b="b"/>
            <a:pathLst>
              <a:path w="3176337" h="3465095">
                <a:moveTo>
                  <a:pt x="0" y="0"/>
                </a:moveTo>
                <a:lnTo>
                  <a:pt x="3176337" y="0"/>
                </a:lnTo>
                <a:lnTo>
                  <a:pt x="3176337" y="3465095"/>
                </a:lnTo>
                <a:lnTo>
                  <a:pt x="0" y="3465095"/>
                </a:lnTo>
                <a:close/>
              </a:path>
            </a:pathLst>
          </a:custGeom>
        </p:spPr>
      </p:pic>
      <p:pic>
        <p:nvPicPr>
          <p:cNvPr id="7" name="图片 6">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F858C99-C347-4CC6-A04A-CAFEC508AC6F}"/>
              </a:ext>
            </a:extLst>
          </p:cNvPr>
          <p:cNvPicPr>
            <a:picLocks noChangeAspect="1"/>
          </p:cNvPicPr>
          <p:nvPr userDrawn="1"/>
        </p:nvPicPr>
        <p:blipFill>
          <a:blip r:embed="rId3"/>
          <a:stretch>
            <a:fillRect/>
          </a:stretch>
        </p:blipFill>
        <p:spPr>
          <a:xfrm>
            <a:off x="213381" y="118647"/>
            <a:ext cx="8833870" cy="6626926"/>
          </a:xfrm>
          <a:prstGeom prst="rect">
            <a:avLst/>
          </a:prstGeom>
        </p:spPr>
      </p:pic>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301625" y="381000"/>
            <a:ext cx="8540750" cy="1143000"/>
          </a:xfr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sz="half" idx="1"/>
          </p:nvPr>
        </p:nvSpPr>
        <p:spPr>
          <a:xfrm>
            <a:off x="301625" y="1752600"/>
            <a:ext cx="4194175" cy="4270375"/>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4648200" y="1752600"/>
            <a:ext cx="4194175" cy="4270375"/>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日期占位符 4"/>
          <p:cNvSpPr>
            <a:spLocks noGrp="1"/>
          </p:cNvSpPr>
          <p:nvPr>
            <p:ph type="dt" sz="half" idx="10"/>
          </p:nvPr>
        </p:nvSpPr>
        <p:spPr>
          <a:xfrm>
            <a:off x="301625" y="6172200"/>
            <a:ext cx="2289175" cy="476250"/>
          </a:xfrm>
        </p:spPr>
        <p:txBody>
          <a:bodyPr/>
          <a:lstStyle>
            <a:lvl1pPr>
              <a:defRPr/>
            </a:lvl1pPr>
          </a:lstStyle>
          <a:p>
            <a:pPr>
              <a:defRPr/>
            </a:pPr>
            <a:endParaRPr lang="en-US" altLang="zh-CN"/>
          </a:p>
        </p:txBody>
      </p:sp>
      <p:sp>
        <p:nvSpPr>
          <p:cNvPr id="6" name="页脚占位符 5"/>
          <p:cNvSpPr>
            <a:spLocks noGrp="1"/>
          </p:cNvSpPr>
          <p:nvPr>
            <p:ph type="ftr" sz="quarter" idx="11"/>
          </p:nvPr>
        </p:nvSpPr>
        <p:spPr>
          <a:xfrm>
            <a:off x="3124200" y="6172200"/>
            <a:ext cx="2895600" cy="476250"/>
          </a:xfrm>
        </p:spPr>
        <p:txBody>
          <a:bodyPr/>
          <a:lstStyle>
            <a:lvl1pPr>
              <a:defRPr/>
            </a:lvl1pPr>
          </a:lstStyle>
          <a:p>
            <a:pPr>
              <a:defRPr/>
            </a:pPr>
            <a:endParaRPr lang="en-US" altLang="zh-CN"/>
          </a:p>
        </p:txBody>
      </p:sp>
      <p:sp>
        <p:nvSpPr>
          <p:cNvPr id="7" name="灯片编号占位符 6"/>
          <p:cNvSpPr>
            <a:spLocks noGrp="1"/>
          </p:cNvSpPr>
          <p:nvPr>
            <p:ph type="sldNum" sz="quarter" idx="12"/>
          </p:nvPr>
        </p:nvSpPr>
        <p:spPr>
          <a:xfrm>
            <a:off x="6553200" y="6172200"/>
            <a:ext cx="2289175" cy="476250"/>
          </a:xfrm>
        </p:spPr>
        <p:txBody>
          <a:bodyPr/>
          <a:lstStyle>
            <a:lvl1pPr>
              <a:defRPr/>
            </a:lvl1pPr>
          </a:lstStyle>
          <a:p>
            <a:fld id="{5AAA9260-2025-47A8-AAE8-C2F997CE5864}" type="slidenum">
              <a:rPr lang="zh-CN" altLang="en-US"/>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2021/8/22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2021/8/22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2021/8/22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2021/8/22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2021/8/22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2021/8/22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2021/8/22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2021/8/22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2021/8/22</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microsoft.com/office/2007/relationships/hdphoto" Target="../media/image7.wdp"/><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microsoft.com/office/2007/relationships/hdphoto" Target="../media/image7.wdp"/><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jpeg"/><Relationship Id="rId7" Type="http://schemas.openxmlformats.org/officeDocument/2006/relationships/image" Target="../media/image15.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slideLayout" Target="../slideLayouts/slideLayout2.xml"/><Relationship Id="rId1" Type="http://schemas.openxmlformats.org/officeDocument/2006/relationships/audio" Target="file:///E:\&#35838;&#20214;\&#24517;&#20462;&#20108;\4&#27611;&#27901;&#19996;&#35789;&#20004;&#39318;\&#27777;&#22253;&#26149;&#183;&#38271;&#27801;\&#38271;&#27801;&#26391;&#35835;.mp3"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istrator\Desktop\图片1.jpg"/>
          <p:cNvPicPr>
            <a:picLocks noChangeAspect="1" noChangeArrowheads="1"/>
          </p:cNvPicPr>
          <p:nvPr/>
        </p:nvPicPr>
        <p:blipFill>
          <a:blip r:embed="rId2"/>
          <a:srcRect/>
          <a:stretch>
            <a:fillRect/>
          </a:stretch>
        </p:blipFill>
        <p:spPr bwMode="auto">
          <a:xfrm>
            <a:off x="571472" y="500042"/>
            <a:ext cx="7843356" cy="5859526"/>
          </a:xfrm>
          <a:prstGeom prst="rect">
            <a:avLst/>
          </a:prstGeom>
          <a:noFill/>
        </p:spPr>
      </p:pic>
      <p:sp>
        <p:nvSpPr>
          <p:cNvPr id="4" name="TextBox 3"/>
          <p:cNvSpPr txBox="1"/>
          <p:nvPr/>
        </p:nvSpPr>
        <p:spPr>
          <a:xfrm>
            <a:off x="1785918" y="1214422"/>
            <a:ext cx="5143536" cy="954107"/>
          </a:xfrm>
          <a:prstGeom prst="rect">
            <a:avLst/>
          </a:prstGeom>
          <a:noFill/>
        </p:spPr>
        <p:txBody>
          <a:bodyPr wrap="square" rtlCol="0">
            <a:spAutoFit/>
          </a:bodyPr>
          <a:lstStyle/>
          <a:p>
            <a:pPr algn="ctr"/>
            <a:r>
              <a:rPr lang="zh-CN" altLang="en-US" sz="3200" b="1" dirty="0" smtClean="0">
                <a:ea typeface="黑体" pitchFamily="49" charset="-122"/>
              </a:rPr>
              <a:t>沁 园 春 </a:t>
            </a:r>
            <a:r>
              <a:rPr lang="en-US" altLang="zh-CN" sz="3200" b="1" dirty="0" smtClean="0">
                <a:ea typeface="黑体" pitchFamily="49" charset="-122"/>
              </a:rPr>
              <a:t>· </a:t>
            </a:r>
            <a:r>
              <a:rPr lang="zh-CN" altLang="en-US" sz="3200" b="1" dirty="0" smtClean="0">
                <a:ea typeface="黑体" pitchFamily="49" charset="-122"/>
              </a:rPr>
              <a:t>长 沙</a:t>
            </a:r>
          </a:p>
          <a:p>
            <a:pPr algn="ctr"/>
            <a:r>
              <a:rPr lang="zh-CN" altLang="en-US" sz="1050" b="1" dirty="0" smtClean="0">
                <a:ea typeface="黑体" pitchFamily="49" charset="-122"/>
              </a:rPr>
              <a:t>      </a:t>
            </a:r>
            <a:r>
              <a:rPr lang="en-US" altLang="zh-CN" sz="2400" b="1" dirty="0" smtClean="0">
                <a:ea typeface="黑体" pitchFamily="49" charset="-122"/>
              </a:rPr>
              <a:t>——</a:t>
            </a:r>
            <a:r>
              <a:rPr lang="zh-CN" altLang="en-US" sz="2400" b="1" dirty="0" smtClean="0">
                <a:ea typeface="黑体" pitchFamily="49" charset="-122"/>
              </a:rPr>
              <a:t>毛泽东</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3"/>
          <p:cNvSpPr>
            <a:spLocks noGrp="1" noChangeArrowheads="1"/>
          </p:cNvSpPr>
          <p:nvPr>
            <p:ph idx="1"/>
          </p:nvPr>
        </p:nvSpPr>
        <p:spPr>
          <a:xfrm>
            <a:off x="98425" y="933450"/>
            <a:ext cx="8875713" cy="5588000"/>
          </a:xfrm>
          <a:ln>
            <a:solidFill>
              <a:srgbClr val="FF0000"/>
            </a:solidFill>
          </a:ln>
        </p:spPr>
        <p:txBody>
          <a:bodyPr>
            <a:normAutofit lnSpcReduction="10000"/>
          </a:bodyPr>
          <a:lstStyle/>
          <a:p>
            <a:pPr eaLnBrk="1" hangingPunct="1"/>
            <a:r>
              <a:rPr lang="zh-CN" altLang="en-US" sz="2400" b="1" smtClean="0">
                <a:latin typeface="黑体" pitchFamily="49" charset="-122"/>
                <a:ea typeface="黑体" pitchFamily="49" charset="-122"/>
              </a:rPr>
              <a:t>给下面加线字注音</a:t>
            </a:r>
          </a:p>
          <a:p>
            <a:pPr eaLnBrk="1" hangingPunct="1">
              <a:buFontTx/>
              <a:buNone/>
            </a:pPr>
            <a:r>
              <a:rPr lang="zh-CN" altLang="en-US" sz="2400" b="1" smtClean="0">
                <a:latin typeface="黑体" pitchFamily="49" charset="-122"/>
                <a:ea typeface="黑体" pitchFamily="49" charset="-122"/>
              </a:rPr>
              <a:t>（</a:t>
            </a:r>
            <a:r>
              <a:rPr lang="en-US" altLang="zh-CN" sz="2400" b="1" smtClean="0">
                <a:latin typeface="黑体" pitchFamily="49" charset="-122"/>
                <a:ea typeface="黑体" pitchFamily="49" charset="-122"/>
              </a:rPr>
              <a:t>1</a:t>
            </a:r>
            <a:r>
              <a:rPr lang="zh-CN" altLang="en-US" sz="2400" b="1" smtClean="0">
                <a:latin typeface="黑体" pitchFamily="49" charset="-122"/>
                <a:ea typeface="黑体" pitchFamily="49" charset="-122"/>
              </a:rPr>
              <a:t>）</a:t>
            </a:r>
            <a:r>
              <a:rPr lang="zh-CN" altLang="en-US" sz="2400" b="1" u="sng" smtClean="0">
                <a:latin typeface="黑体" pitchFamily="49" charset="-122"/>
                <a:ea typeface="黑体" pitchFamily="49" charset="-122"/>
              </a:rPr>
              <a:t>沁</a:t>
            </a:r>
            <a:r>
              <a:rPr lang="zh-CN" altLang="en-US" sz="2400" b="1" smtClean="0">
                <a:latin typeface="黑体" pitchFamily="49" charset="-122"/>
                <a:ea typeface="黑体" pitchFamily="49" charset="-122"/>
              </a:rPr>
              <a:t>园春（     ）    </a:t>
            </a:r>
          </a:p>
          <a:p>
            <a:pPr eaLnBrk="1" hangingPunct="1">
              <a:buFontTx/>
              <a:buNone/>
            </a:pPr>
            <a:r>
              <a:rPr lang="zh-CN" altLang="en-US" sz="2400" b="1" smtClean="0">
                <a:latin typeface="黑体" pitchFamily="49" charset="-122"/>
                <a:ea typeface="黑体" pitchFamily="49" charset="-122"/>
              </a:rPr>
              <a:t>（</a:t>
            </a:r>
            <a:r>
              <a:rPr lang="en-US" altLang="zh-CN" sz="2400" b="1" smtClean="0">
                <a:latin typeface="黑体" pitchFamily="49" charset="-122"/>
                <a:ea typeface="黑体" pitchFamily="49" charset="-122"/>
              </a:rPr>
              <a:t>2</a:t>
            </a:r>
            <a:r>
              <a:rPr lang="zh-CN" altLang="en-US" sz="2400" b="1" smtClean="0">
                <a:latin typeface="黑体" pitchFamily="49" charset="-122"/>
                <a:ea typeface="黑体" pitchFamily="49" charset="-122"/>
              </a:rPr>
              <a:t>）</a:t>
            </a:r>
            <a:r>
              <a:rPr lang="zh-CN" altLang="en-US" sz="2400" b="1" u="sng" smtClean="0">
                <a:latin typeface="黑体" pitchFamily="49" charset="-122"/>
                <a:ea typeface="黑体" pitchFamily="49" charset="-122"/>
              </a:rPr>
              <a:t>峥嵘</a:t>
            </a:r>
            <a:r>
              <a:rPr lang="zh-CN" altLang="en-US" sz="2400" b="1" smtClean="0">
                <a:latin typeface="黑体" pitchFamily="49" charset="-122"/>
                <a:ea typeface="黑体" pitchFamily="49" charset="-122"/>
              </a:rPr>
              <a:t>岁月（           </a:t>
            </a:r>
            <a:r>
              <a:rPr lang="en-US" altLang="zh-CN" sz="2400" b="1" smtClean="0">
                <a:latin typeface="黑体" pitchFamily="49" charset="-122"/>
                <a:ea typeface="黑体" pitchFamily="49" charset="-122"/>
              </a:rPr>
              <a:t>)   </a:t>
            </a:r>
          </a:p>
          <a:p>
            <a:pPr eaLnBrk="1" hangingPunct="1">
              <a:buFontTx/>
              <a:buNone/>
            </a:pPr>
            <a:r>
              <a:rPr lang="zh-CN" altLang="en-US" sz="2400" b="1" smtClean="0">
                <a:latin typeface="黑体" pitchFamily="49" charset="-122"/>
                <a:ea typeface="黑体" pitchFamily="49" charset="-122"/>
              </a:rPr>
              <a:t>（</a:t>
            </a:r>
            <a:r>
              <a:rPr lang="en-US" altLang="zh-CN" sz="2400" b="1" smtClean="0">
                <a:latin typeface="黑体" pitchFamily="49" charset="-122"/>
                <a:ea typeface="黑体" pitchFamily="49" charset="-122"/>
              </a:rPr>
              <a:t>3</a:t>
            </a:r>
            <a:r>
              <a:rPr lang="zh-CN" altLang="en-US" sz="2400" b="1" smtClean="0">
                <a:latin typeface="黑体" pitchFamily="49" charset="-122"/>
                <a:ea typeface="黑体" pitchFamily="49" charset="-122"/>
              </a:rPr>
              <a:t>）百</a:t>
            </a:r>
            <a:r>
              <a:rPr lang="zh-CN" altLang="en-US" sz="2400" b="1" u="sng" smtClean="0">
                <a:latin typeface="黑体" pitchFamily="49" charset="-122"/>
                <a:ea typeface="黑体" pitchFamily="49" charset="-122"/>
              </a:rPr>
              <a:t>舸</a:t>
            </a:r>
            <a:r>
              <a:rPr lang="zh-CN" altLang="en-US" sz="2400" b="1" smtClean="0">
                <a:latin typeface="黑体" pitchFamily="49" charset="-122"/>
                <a:ea typeface="黑体" pitchFamily="49" charset="-122"/>
              </a:rPr>
              <a:t>争流（      ）  </a:t>
            </a:r>
          </a:p>
          <a:p>
            <a:pPr eaLnBrk="1" hangingPunct="1">
              <a:buFontTx/>
              <a:buNone/>
            </a:pPr>
            <a:r>
              <a:rPr lang="zh-CN" altLang="en-US" sz="2400" b="1" smtClean="0">
                <a:latin typeface="黑体" pitchFamily="49" charset="-122"/>
                <a:ea typeface="黑体" pitchFamily="49" charset="-122"/>
              </a:rPr>
              <a:t>（</a:t>
            </a:r>
            <a:r>
              <a:rPr lang="en-US" altLang="zh-CN" sz="2400" b="1" smtClean="0">
                <a:latin typeface="黑体" pitchFamily="49" charset="-122"/>
                <a:ea typeface="黑体" pitchFamily="49" charset="-122"/>
              </a:rPr>
              <a:t>4</a:t>
            </a:r>
            <a:r>
              <a:rPr lang="zh-CN" altLang="en-US" sz="2400" b="1" smtClean="0">
                <a:latin typeface="黑体" pitchFamily="49" charset="-122"/>
                <a:ea typeface="黑体" pitchFamily="49" charset="-122"/>
              </a:rPr>
              <a:t>）怅</a:t>
            </a:r>
            <a:r>
              <a:rPr lang="zh-CN" altLang="en-US" sz="2400" b="1" u="sng" smtClean="0">
                <a:latin typeface="黑体" pitchFamily="49" charset="-122"/>
                <a:ea typeface="黑体" pitchFamily="49" charset="-122"/>
              </a:rPr>
              <a:t>寥廓</a:t>
            </a:r>
            <a:r>
              <a:rPr lang="zh-CN" altLang="en-US" sz="2400" b="1" smtClean="0">
                <a:latin typeface="黑体" pitchFamily="49" charset="-122"/>
                <a:ea typeface="黑体" pitchFamily="49" charset="-122"/>
              </a:rPr>
              <a:t>（     ）（     ）</a:t>
            </a:r>
          </a:p>
          <a:p>
            <a:pPr eaLnBrk="1" hangingPunct="1">
              <a:buFontTx/>
              <a:buNone/>
            </a:pPr>
            <a:r>
              <a:rPr lang="zh-CN" altLang="en-US" sz="2400" b="1" smtClean="0">
                <a:latin typeface="黑体" pitchFamily="49" charset="-122"/>
                <a:ea typeface="黑体" pitchFamily="49" charset="-122"/>
              </a:rPr>
              <a:t>（</a:t>
            </a:r>
            <a:r>
              <a:rPr lang="en-US" altLang="zh-CN" sz="2400" b="1" smtClean="0">
                <a:latin typeface="黑体" pitchFamily="49" charset="-122"/>
                <a:ea typeface="黑体" pitchFamily="49" charset="-122"/>
              </a:rPr>
              <a:t>5</a:t>
            </a:r>
            <a:r>
              <a:rPr lang="zh-CN" altLang="en-US" sz="2400" b="1" smtClean="0">
                <a:latin typeface="黑体" pitchFamily="49" charset="-122"/>
                <a:ea typeface="黑体" pitchFamily="49" charset="-122"/>
              </a:rPr>
              <a:t>）沉</a:t>
            </a:r>
            <a:r>
              <a:rPr lang="zh-CN" altLang="en-US" sz="2400" b="1" u="sng" smtClean="0">
                <a:latin typeface="黑体" pitchFamily="49" charset="-122"/>
                <a:ea typeface="黑体" pitchFamily="49" charset="-122"/>
              </a:rPr>
              <a:t>浮</a:t>
            </a:r>
            <a:r>
              <a:rPr lang="zh-CN" altLang="en-US" sz="2400" b="1" smtClean="0">
                <a:latin typeface="黑体" pitchFamily="49" charset="-122"/>
                <a:ea typeface="黑体" pitchFamily="49" charset="-122"/>
              </a:rPr>
              <a:t>（   </a:t>
            </a:r>
            <a:r>
              <a:rPr lang="zh-CN" altLang="en-US" sz="2400" b="1" smtClean="0"/>
              <a:t>）</a:t>
            </a:r>
            <a:endParaRPr lang="zh-CN" altLang="en-US" sz="2400" b="1" smtClean="0">
              <a:latin typeface="黑体" pitchFamily="49" charset="-122"/>
              <a:ea typeface="黑体" pitchFamily="49" charset="-122"/>
            </a:endParaRPr>
          </a:p>
          <a:p>
            <a:pPr eaLnBrk="1" hangingPunct="1">
              <a:buFontTx/>
              <a:buNone/>
            </a:pPr>
            <a:r>
              <a:rPr lang="zh-CN" altLang="en-US" sz="2400" b="1" smtClean="0">
                <a:latin typeface="黑体" pitchFamily="49" charset="-122"/>
                <a:ea typeface="黑体" pitchFamily="49" charset="-122"/>
              </a:rPr>
              <a:t>（</a:t>
            </a:r>
            <a:r>
              <a:rPr lang="en-US" altLang="zh-CN" sz="2400" b="1" smtClean="0">
                <a:latin typeface="黑体" pitchFamily="49" charset="-122"/>
                <a:ea typeface="黑体" pitchFamily="49" charset="-122"/>
              </a:rPr>
              <a:t>6</a:t>
            </a:r>
            <a:r>
              <a:rPr lang="zh-CN" altLang="en-US" sz="2400" b="1" smtClean="0">
                <a:latin typeface="黑体" pitchFamily="49" charset="-122"/>
                <a:ea typeface="黑体" pitchFamily="49" charset="-122"/>
              </a:rPr>
              <a:t>）挥斥方</a:t>
            </a:r>
            <a:r>
              <a:rPr lang="zh-CN" altLang="en-US" sz="2400" b="1" u="sng" smtClean="0">
                <a:latin typeface="黑体" pitchFamily="49" charset="-122"/>
                <a:ea typeface="黑体" pitchFamily="49" charset="-122"/>
              </a:rPr>
              <a:t>遒</a:t>
            </a:r>
            <a:r>
              <a:rPr lang="zh-CN" altLang="en-US" sz="2400" b="1" smtClean="0">
                <a:latin typeface="黑体" pitchFamily="49" charset="-122"/>
                <a:ea typeface="黑体" pitchFamily="49" charset="-122"/>
              </a:rPr>
              <a:t>（</a:t>
            </a:r>
            <a:r>
              <a:rPr lang="zh-CN" altLang="en-US" sz="2400" smtClean="0">
                <a:latin typeface="黑体" pitchFamily="49" charset="-122"/>
                <a:ea typeface="黑体" pitchFamily="49" charset="-122"/>
              </a:rPr>
              <a:t>     ）</a:t>
            </a:r>
            <a:r>
              <a:rPr lang="zh-CN" altLang="en-US" sz="2400" b="1" smtClean="0">
                <a:latin typeface="黑体" pitchFamily="49" charset="-122"/>
                <a:ea typeface="黑体" pitchFamily="49" charset="-122"/>
              </a:rPr>
              <a:t>   </a:t>
            </a:r>
          </a:p>
          <a:p>
            <a:pPr eaLnBrk="1" hangingPunct="1">
              <a:buFontTx/>
              <a:buNone/>
            </a:pPr>
            <a:r>
              <a:rPr lang="zh-CN" altLang="en-US" sz="2400" b="1" smtClean="0">
                <a:latin typeface="黑体" pitchFamily="49" charset="-122"/>
                <a:ea typeface="黑体" pitchFamily="49" charset="-122"/>
              </a:rPr>
              <a:t>（</a:t>
            </a:r>
            <a:r>
              <a:rPr lang="en-US" altLang="zh-CN" sz="2400" b="1" smtClean="0">
                <a:latin typeface="黑体" pitchFamily="49" charset="-122"/>
                <a:ea typeface="黑体" pitchFamily="49" charset="-122"/>
              </a:rPr>
              <a:t>7</a:t>
            </a:r>
            <a:r>
              <a:rPr lang="zh-CN" altLang="en-US" sz="2400" b="1" smtClean="0">
                <a:latin typeface="黑体" pitchFamily="49" charset="-122"/>
                <a:ea typeface="黑体" pitchFamily="49" charset="-122"/>
              </a:rPr>
              <a:t>）浪</a:t>
            </a:r>
            <a:r>
              <a:rPr lang="zh-CN" altLang="en-US" sz="2400" b="1" u="sng" smtClean="0">
                <a:latin typeface="黑体" pitchFamily="49" charset="-122"/>
                <a:ea typeface="黑体" pitchFamily="49" charset="-122"/>
              </a:rPr>
              <a:t>遏</a:t>
            </a:r>
            <a:r>
              <a:rPr lang="zh-CN" altLang="en-US" sz="2400" b="1" smtClean="0">
                <a:latin typeface="黑体" pitchFamily="49" charset="-122"/>
                <a:ea typeface="黑体" pitchFamily="49" charset="-122"/>
              </a:rPr>
              <a:t>飞舟（    </a:t>
            </a:r>
            <a:r>
              <a:rPr lang="zh-CN" altLang="en-US" sz="2400" b="1" smtClean="0"/>
              <a:t> </a:t>
            </a:r>
            <a:r>
              <a:rPr lang="zh-CN" altLang="en-US" sz="2400" b="1" smtClean="0">
                <a:latin typeface="黑体" pitchFamily="49" charset="-122"/>
                <a:ea typeface="黑体" pitchFamily="49" charset="-122"/>
              </a:rPr>
              <a:t>）</a:t>
            </a:r>
          </a:p>
          <a:p>
            <a:pPr eaLnBrk="1" hangingPunct="1">
              <a:buFontTx/>
              <a:buNone/>
            </a:pPr>
            <a:r>
              <a:rPr lang="zh-CN" altLang="en-US" sz="2400" b="1" smtClean="0">
                <a:latin typeface="黑体" pitchFamily="49" charset="-122"/>
                <a:ea typeface="黑体" pitchFamily="49" charset="-122"/>
              </a:rPr>
              <a:t>（</a:t>
            </a:r>
            <a:r>
              <a:rPr lang="en-US" altLang="zh-CN" sz="2400" b="1" smtClean="0">
                <a:latin typeface="黑体" pitchFamily="49" charset="-122"/>
                <a:ea typeface="黑体" pitchFamily="49" charset="-122"/>
              </a:rPr>
              <a:t>8</a:t>
            </a:r>
            <a:r>
              <a:rPr lang="zh-CN" altLang="en-US" sz="2400" b="1" smtClean="0">
                <a:latin typeface="黑体" pitchFamily="49" charset="-122"/>
                <a:ea typeface="黑体" pitchFamily="49" charset="-122"/>
              </a:rPr>
              <a:t>）峥嵘：</a:t>
            </a:r>
          </a:p>
          <a:p>
            <a:pPr eaLnBrk="1" hangingPunct="1">
              <a:buFontTx/>
              <a:buNone/>
            </a:pPr>
            <a:r>
              <a:rPr lang="zh-CN" altLang="en-US" sz="2400" b="1" smtClean="0">
                <a:latin typeface="黑体" pitchFamily="49" charset="-122"/>
                <a:ea typeface="黑体" pitchFamily="49" charset="-122"/>
                <a:sym typeface="宋体" pitchFamily="2" charset="-122"/>
              </a:rPr>
              <a:t>（</a:t>
            </a:r>
            <a:r>
              <a:rPr lang="en-US" altLang="zh-CN" sz="2400" b="1" smtClean="0">
                <a:latin typeface="黑体" pitchFamily="49" charset="-122"/>
                <a:ea typeface="黑体" pitchFamily="49" charset="-122"/>
                <a:sym typeface="宋体" pitchFamily="2" charset="-122"/>
              </a:rPr>
              <a:t>9</a:t>
            </a:r>
            <a:r>
              <a:rPr lang="zh-CN" altLang="en-US" sz="2400" b="1" smtClean="0">
                <a:latin typeface="黑体" pitchFamily="49" charset="-122"/>
                <a:ea typeface="黑体" pitchFamily="49" charset="-122"/>
                <a:sym typeface="宋体" pitchFamily="2" charset="-122"/>
              </a:rPr>
              <a:t>）</a:t>
            </a:r>
            <a:r>
              <a:rPr lang="zh-CN" altLang="en-US" sz="2400" b="1" smtClean="0">
                <a:latin typeface="黑体" pitchFamily="49" charset="-122"/>
                <a:ea typeface="黑体" pitchFamily="49" charset="-122"/>
              </a:rPr>
              <a:t>寥廓：</a:t>
            </a:r>
          </a:p>
          <a:p>
            <a:pPr eaLnBrk="1" hangingPunct="1">
              <a:buFontTx/>
              <a:buNone/>
            </a:pPr>
            <a:r>
              <a:rPr lang="zh-CN" altLang="en-US" sz="2400" b="1" smtClean="0">
                <a:latin typeface="黑体" pitchFamily="49" charset="-122"/>
                <a:ea typeface="黑体" pitchFamily="49" charset="-122"/>
                <a:sym typeface="宋体" pitchFamily="2" charset="-122"/>
              </a:rPr>
              <a:t>（</a:t>
            </a:r>
            <a:r>
              <a:rPr lang="en-US" altLang="zh-CN" sz="2400" b="1" smtClean="0">
                <a:latin typeface="黑体" pitchFamily="49" charset="-122"/>
                <a:ea typeface="黑体" pitchFamily="49" charset="-122"/>
                <a:sym typeface="宋体" pitchFamily="2" charset="-122"/>
              </a:rPr>
              <a:t>10</a:t>
            </a:r>
            <a:r>
              <a:rPr lang="zh-CN" altLang="en-US" sz="2400" b="1" smtClean="0">
                <a:latin typeface="黑体" pitchFamily="49" charset="-122"/>
                <a:ea typeface="黑体" pitchFamily="49" charset="-122"/>
                <a:sym typeface="宋体" pitchFamily="2" charset="-122"/>
              </a:rPr>
              <a:t>）</a:t>
            </a:r>
            <a:r>
              <a:rPr lang="zh-CN" altLang="en-US" sz="2400" b="1" smtClean="0">
                <a:latin typeface="黑体" pitchFamily="49" charset="-122"/>
                <a:ea typeface="黑体" pitchFamily="49" charset="-122"/>
              </a:rPr>
              <a:t>遒：</a:t>
            </a:r>
          </a:p>
          <a:p>
            <a:pPr eaLnBrk="1" hangingPunct="1">
              <a:buFontTx/>
              <a:buNone/>
            </a:pPr>
            <a:r>
              <a:rPr lang="zh-CN" altLang="en-US" sz="2400" b="1" smtClean="0">
                <a:latin typeface="黑体" pitchFamily="49" charset="-122"/>
                <a:ea typeface="黑体" pitchFamily="49" charset="-122"/>
                <a:sym typeface="宋体" pitchFamily="2" charset="-122"/>
              </a:rPr>
              <a:t>（</a:t>
            </a:r>
            <a:r>
              <a:rPr lang="en-US" altLang="zh-CN" sz="2400" b="1" smtClean="0">
                <a:latin typeface="黑体" pitchFamily="49" charset="-122"/>
                <a:ea typeface="黑体" pitchFamily="49" charset="-122"/>
                <a:sym typeface="宋体" pitchFamily="2" charset="-122"/>
              </a:rPr>
              <a:t>11</a:t>
            </a:r>
            <a:r>
              <a:rPr lang="zh-CN" altLang="en-US" sz="2400" b="1" smtClean="0">
                <a:latin typeface="黑体" pitchFamily="49" charset="-122"/>
                <a:ea typeface="黑体" pitchFamily="49" charset="-122"/>
                <a:sym typeface="宋体" pitchFamily="2" charset="-122"/>
              </a:rPr>
              <a:t>）</a:t>
            </a:r>
            <a:r>
              <a:rPr lang="zh-CN" altLang="en-US" sz="2400" b="1" smtClean="0"/>
              <a:t>词的分类：按长短规模分，词大致可分</a:t>
            </a:r>
            <a:r>
              <a:rPr lang="en-US" altLang="zh-CN" sz="2400" b="1" smtClean="0"/>
              <a:t>___ </a:t>
            </a:r>
            <a:r>
              <a:rPr lang="en-US" altLang="zh-CN" sz="1800" b="1" smtClean="0"/>
              <a:t>(58</a:t>
            </a:r>
            <a:r>
              <a:rPr lang="zh-CN" altLang="en-US" sz="1800" b="1" smtClean="0"/>
              <a:t>字以内）</a:t>
            </a:r>
            <a:r>
              <a:rPr lang="zh-CN" altLang="en-US" sz="2400" b="1" smtClean="0"/>
              <a:t>、</a:t>
            </a:r>
            <a:r>
              <a:rPr lang="en-US" altLang="zh-CN" sz="2400" b="1" smtClean="0"/>
              <a:t>____</a:t>
            </a:r>
            <a:r>
              <a:rPr lang="en-US" altLang="zh-CN" sz="1800" b="1" smtClean="0"/>
              <a:t>(59一90字)</a:t>
            </a:r>
            <a:r>
              <a:rPr lang="zh-CN" altLang="en-US" sz="2400" b="1" smtClean="0"/>
              <a:t>和</a:t>
            </a:r>
            <a:r>
              <a:rPr lang="en-US" altLang="zh-CN" sz="2400" b="1" smtClean="0"/>
              <a:t>____</a:t>
            </a:r>
            <a:r>
              <a:rPr lang="en-US" altLang="zh-CN" sz="1800" b="1" smtClean="0"/>
              <a:t>（91字以上，最长的词达240字)</a:t>
            </a:r>
            <a:r>
              <a:rPr lang="zh-CN" altLang="en-US" sz="2400" b="1" smtClean="0"/>
              <a:t>。</a:t>
            </a:r>
            <a:endParaRPr lang="zh-CN" altLang="en-US" sz="2400" b="1" smtClean="0">
              <a:latin typeface="黑体" pitchFamily="49" charset="-122"/>
              <a:ea typeface="黑体" pitchFamily="49" charset="-122"/>
            </a:endParaRPr>
          </a:p>
        </p:txBody>
      </p:sp>
      <p:sp>
        <p:nvSpPr>
          <p:cNvPr id="78851" name="Text Box 4"/>
          <p:cNvSpPr/>
          <p:nvPr/>
        </p:nvSpPr>
        <p:spPr>
          <a:xfrm>
            <a:off x="2268538" y="1293813"/>
            <a:ext cx="792162" cy="519112"/>
          </a:xfrm>
          <a:prstGeom prst="rect">
            <a:avLst/>
          </a:prstGeom>
          <a:noFill/>
          <a:ln>
            <a:noFill/>
            <a:miter lim="800000"/>
          </a:ln>
        </p:spPr>
        <p:txBody>
          <a:bodyPr>
            <a:spAutoFit/>
          </a:bodyPr>
          <a:lstStyle/>
          <a:p>
            <a:pPr algn="ctr">
              <a:spcBef>
                <a:spcPct val="50000"/>
              </a:spcBef>
            </a:pPr>
            <a:r>
              <a:rPr lang="en-US" altLang="zh-CN" sz="2800" b="1">
                <a:solidFill>
                  <a:srgbClr val="FF0000"/>
                </a:solidFill>
              </a:rPr>
              <a:t>q</a:t>
            </a:r>
            <a:r>
              <a:rPr lang="en-US" altLang="en-US" sz="2800" b="1">
                <a:solidFill>
                  <a:srgbClr val="FF0000"/>
                </a:solidFill>
              </a:rPr>
              <a:t>ì</a:t>
            </a:r>
            <a:r>
              <a:rPr lang="en-US" altLang="zh-CN" sz="2800" b="1">
                <a:solidFill>
                  <a:srgbClr val="FF0000"/>
                </a:solidFill>
              </a:rPr>
              <a:t>n</a:t>
            </a:r>
          </a:p>
        </p:txBody>
      </p:sp>
      <p:sp>
        <p:nvSpPr>
          <p:cNvPr id="78852" name="Text Box 5"/>
          <p:cNvSpPr/>
          <p:nvPr/>
        </p:nvSpPr>
        <p:spPr>
          <a:xfrm>
            <a:off x="2049463" y="1749425"/>
            <a:ext cx="2881312" cy="522288"/>
          </a:xfrm>
          <a:prstGeom prst="rect">
            <a:avLst/>
          </a:prstGeom>
          <a:noFill/>
          <a:ln>
            <a:noFill/>
            <a:miter lim="800000"/>
          </a:ln>
        </p:spPr>
        <p:txBody>
          <a:bodyPr>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2400" b="0" i="0" u="none" baseline="0">
                <a:solidFill>
                  <a:schemeClr val="tx1"/>
                </a:solidFill>
                <a:effectLst/>
                <a:latin typeface="Arial" pitchFamily="34" charset="0"/>
                <a:ea typeface="宋体" pitchFamily="2" charset="-122"/>
              </a:defRPr>
            </a:lvl5pPr>
          </a:lstStyle>
          <a:p>
            <a:pPr algn="ctr" eaLnBrk="1" hangingPunct="1">
              <a:spcBef>
                <a:spcPct val="50000"/>
              </a:spcBef>
            </a:pPr>
            <a:r>
              <a:rPr lang="en-US" altLang="zh-CN" sz="2800" b="1">
                <a:ln w="9525" cap="flat" cmpd="sng" algn="ctr">
                  <a:noFill/>
                  <a:prstDash val="solid"/>
                  <a:round/>
                  <a:headEnd type="none" w="med" len="med"/>
                  <a:tailEnd type="none" w="med" len="med"/>
                </a:ln>
                <a:solidFill>
                  <a:srgbClr val="FF0000"/>
                </a:solidFill>
                <a:sym typeface="Wingdings"/>
              </a:rPr>
              <a:t>zhēng  róng</a:t>
            </a:r>
            <a:endParaRPr lang="en-US" altLang="zh-CN" sz="2800" b="1">
              <a:solidFill>
                <a:srgbClr val="FF0000"/>
              </a:solidFill>
            </a:endParaRPr>
          </a:p>
        </p:txBody>
      </p:sp>
      <p:sp>
        <p:nvSpPr>
          <p:cNvPr id="78853" name="Text Box 6"/>
          <p:cNvSpPr/>
          <p:nvPr/>
        </p:nvSpPr>
        <p:spPr>
          <a:xfrm>
            <a:off x="2568575" y="2173288"/>
            <a:ext cx="935038" cy="522287"/>
          </a:xfrm>
          <a:prstGeom prst="rect">
            <a:avLst/>
          </a:prstGeom>
          <a:noFill/>
          <a:ln>
            <a:noFill/>
            <a:miter lim="800000"/>
          </a:ln>
        </p:spPr>
        <p:txBody>
          <a:bodyPr>
            <a:spAutoFit/>
          </a:bodyPr>
          <a:lstStyle/>
          <a:p>
            <a:pPr algn="ctr">
              <a:spcBef>
                <a:spcPct val="50000"/>
              </a:spcBef>
            </a:pPr>
            <a:r>
              <a:rPr lang="en-US" altLang="zh-CN" sz="2800" b="1">
                <a:solidFill>
                  <a:srgbClr val="FF0000"/>
                </a:solidFill>
              </a:rPr>
              <a:t>gě</a:t>
            </a:r>
          </a:p>
        </p:txBody>
      </p:sp>
      <p:sp>
        <p:nvSpPr>
          <p:cNvPr id="78854" name="Text Box 7"/>
          <p:cNvSpPr/>
          <p:nvPr/>
        </p:nvSpPr>
        <p:spPr>
          <a:xfrm>
            <a:off x="2124075" y="2695575"/>
            <a:ext cx="1081088" cy="522288"/>
          </a:xfrm>
          <a:prstGeom prst="rect">
            <a:avLst/>
          </a:prstGeom>
          <a:noFill/>
          <a:ln>
            <a:noFill/>
            <a:miter lim="800000"/>
          </a:ln>
        </p:spPr>
        <p:txBody>
          <a:bodyPr>
            <a:spAutoFit/>
          </a:bodyPr>
          <a:lstStyle/>
          <a:p>
            <a:pPr algn="ctr">
              <a:spcBef>
                <a:spcPct val="50000"/>
              </a:spcBef>
            </a:pPr>
            <a:r>
              <a:rPr lang="en-US" altLang="zh-CN" sz="2800" b="1">
                <a:solidFill>
                  <a:srgbClr val="FF0000"/>
                </a:solidFill>
              </a:rPr>
              <a:t>liáo</a:t>
            </a:r>
          </a:p>
        </p:txBody>
      </p:sp>
      <p:sp>
        <p:nvSpPr>
          <p:cNvPr id="78855" name="Text Box 8"/>
          <p:cNvSpPr/>
          <p:nvPr/>
        </p:nvSpPr>
        <p:spPr>
          <a:xfrm>
            <a:off x="3582988" y="2625725"/>
            <a:ext cx="863600" cy="522288"/>
          </a:xfrm>
          <a:prstGeom prst="rect">
            <a:avLst/>
          </a:prstGeom>
          <a:noFill/>
          <a:ln>
            <a:noFill/>
            <a:miter lim="800000"/>
          </a:ln>
        </p:spPr>
        <p:txBody>
          <a:bodyPr>
            <a:spAutoFit/>
          </a:bodyPr>
          <a:lstStyle/>
          <a:p>
            <a:pPr algn="ctr">
              <a:spcBef>
                <a:spcPct val="50000"/>
              </a:spcBef>
            </a:pPr>
            <a:r>
              <a:rPr lang="en-US" altLang="zh-CN" sz="2800" b="1">
                <a:solidFill>
                  <a:srgbClr val="FF0000"/>
                </a:solidFill>
              </a:rPr>
              <a:t>kuò</a:t>
            </a:r>
          </a:p>
        </p:txBody>
      </p:sp>
      <p:sp>
        <p:nvSpPr>
          <p:cNvPr id="78856" name="Text Box 9"/>
          <p:cNvSpPr/>
          <p:nvPr/>
        </p:nvSpPr>
        <p:spPr>
          <a:xfrm>
            <a:off x="1712913" y="3087688"/>
            <a:ext cx="935037" cy="522287"/>
          </a:xfrm>
          <a:prstGeom prst="rect">
            <a:avLst/>
          </a:prstGeom>
          <a:noFill/>
          <a:ln>
            <a:noFill/>
            <a:miter lim="800000"/>
          </a:ln>
        </p:spPr>
        <p:txBody>
          <a:bodyPr>
            <a:spAutoFit/>
          </a:bodyPr>
          <a:lstStyle/>
          <a:p>
            <a:pPr algn="ctr">
              <a:spcBef>
                <a:spcPct val="50000"/>
              </a:spcBef>
            </a:pPr>
            <a:r>
              <a:rPr lang="en-US" altLang="zh-CN" sz="2800" b="1">
                <a:solidFill>
                  <a:srgbClr val="FF0000"/>
                </a:solidFill>
              </a:rPr>
              <a:t>fú</a:t>
            </a:r>
          </a:p>
        </p:txBody>
      </p:sp>
      <p:sp>
        <p:nvSpPr>
          <p:cNvPr id="78857" name="Text Box 10"/>
          <p:cNvSpPr/>
          <p:nvPr/>
        </p:nvSpPr>
        <p:spPr>
          <a:xfrm>
            <a:off x="2484438" y="3465513"/>
            <a:ext cx="792162" cy="522287"/>
          </a:xfrm>
          <a:prstGeom prst="rect">
            <a:avLst/>
          </a:prstGeom>
          <a:noFill/>
          <a:ln>
            <a:noFill/>
            <a:miter lim="800000"/>
          </a:ln>
        </p:spPr>
        <p:txBody>
          <a:bodyPr>
            <a:spAutoFit/>
          </a:bodyPr>
          <a:lstStyle/>
          <a:p>
            <a:pPr algn="ctr">
              <a:spcBef>
                <a:spcPct val="50000"/>
              </a:spcBef>
            </a:pPr>
            <a:r>
              <a:rPr lang="en-US" altLang="zh-CN" sz="2800" b="1">
                <a:solidFill>
                  <a:srgbClr val="FF0000"/>
                </a:solidFill>
              </a:rPr>
              <a:t>qiú</a:t>
            </a:r>
          </a:p>
        </p:txBody>
      </p:sp>
      <p:sp>
        <p:nvSpPr>
          <p:cNvPr id="78858" name="Text Box 11"/>
          <p:cNvSpPr/>
          <p:nvPr/>
        </p:nvSpPr>
        <p:spPr>
          <a:xfrm>
            <a:off x="2484438" y="3914775"/>
            <a:ext cx="720725" cy="522288"/>
          </a:xfrm>
          <a:prstGeom prst="rect">
            <a:avLst/>
          </a:prstGeom>
          <a:noFill/>
          <a:ln>
            <a:noFill/>
            <a:miter lim="800000"/>
          </a:ln>
        </p:spPr>
        <p:txBody>
          <a:bodyPr>
            <a:spAutoFit/>
          </a:bodyPr>
          <a:lstStyle/>
          <a:p>
            <a:pPr algn="ctr">
              <a:spcBef>
                <a:spcPct val="50000"/>
              </a:spcBef>
            </a:pPr>
            <a:r>
              <a:rPr lang="en-US" altLang="zh-CN" sz="2800" b="1">
                <a:solidFill>
                  <a:srgbClr val="FF0000"/>
                </a:solidFill>
              </a:rPr>
              <a:t> è</a:t>
            </a:r>
          </a:p>
        </p:txBody>
      </p:sp>
      <p:sp>
        <p:nvSpPr>
          <p:cNvPr id="78859" name="标题 1"/>
          <p:cNvSpPr>
            <a:spLocks noGrp="1"/>
          </p:cNvSpPr>
          <p:nvPr>
            <p:ph type="title"/>
          </p:nvPr>
        </p:nvSpPr>
        <p:spPr>
          <a:xfrm>
            <a:off x="98425" y="1588"/>
            <a:ext cx="3279775" cy="931862"/>
          </a:xfr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lgn="l" eaLnBrk="1" hangingPunct="1"/>
            <a:r>
              <a:rPr lang="zh-CN" altLang="en-US" smtClean="0">
                <a:solidFill>
                  <a:srgbClr val="FF0000"/>
                </a:solidFill>
                <a:effectLst>
                  <a:outerShdw blurRad="38100" dist="38100" dir="2700000" algn="tl">
                    <a:srgbClr val="C0C0C0"/>
                  </a:outerShdw>
                </a:effectLst>
              </a:rPr>
              <a:t>音义文园地</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8851"/>
                                        </p:tgtEl>
                                        <p:attrNameLst>
                                          <p:attrName>style.visibility</p:attrName>
                                        </p:attrNameLst>
                                      </p:cBhvr>
                                      <p:to>
                                        <p:strVal val="visible"/>
                                      </p:to>
                                    </p:set>
                                    <p:animEffect transition="in" filter="blinds(horizontal)">
                                      <p:cBhvr>
                                        <p:cTn id="7" dur="500" fill="hold"/>
                                        <p:tgtEl>
                                          <p:spTgt spid="7885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8852"/>
                                        </p:tgtEl>
                                        <p:attrNameLst>
                                          <p:attrName>style.visibility</p:attrName>
                                        </p:attrNameLst>
                                      </p:cBhvr>
                                      <p:to>
                                        <p:strVal val="visible"/>
                                      </p:to>
                                    </p:set>
                                    <p:animEffect transition="in" filter="blinds(horizontal)">
                                      <p:cBhvr>
                                        <p:cTn id="12" dur="500" fill="hold"/>
                                        <p:tgtEl>
                                          <p:spTgt spid="7885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78853"/>
                                        </p:tgtEl>
                                        <p:attrNameLst>
                                          <p:attrName>style.visibility</p:attrName>
                                        </p:attrNameLst>
                                      </p:cBhvr>
                                      <p:to>
                                        <p:strVal val="visible"/>
                                      </p:to>
                                    </p:set>
                                    <p:animEffect transition="in" filter="box(in)">
                                      <p:cBhvr>
                                        <p:cTn id="17" dur="500" fill="hold"/>
                                        <p:tgtEl>
                                          <p:spTgt spid="78853"/>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78854"/>
                                        </p:tgtEl>
                                        <p:attrNameLst>
                                          <p:attrName>style.visibility</p:attrName>
                                        </p:attrNameLst>
                                      </p:cBhvr>
                                      <p:to>
                                        <p:strVal val="visible"/>
                                      </p:to>
                                    </p:set>
                                    <p:animEffect transition="in" filter="box(in)">
                                      <p:cBhvr>
                                        <p:cTn id="22" dur="500" fill="hold"/>
                                        <p:tgtEl>
                                          <p:spTgt spid="78854"/>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78855"/>
                                        </p:tgtEl>
                                        <p:attrNameLst>
                                          <p:attrName>style.visibility</p:attrName>
                                        </p:attrNameLst>
                                      </p:cBhvr>
                                      <p:to>
                                        <p:strVal val="visible"/>
                                      </p:to>
                                    </p:set>
                                    <p:animEffect transition="in" filter="box(in)">
                                      <p:cBhvr>
                                        <p:cTn id="27" dur="500" fill="hold"/>
                                        <p:tgtEl>
                                          <p:spTgt spid="78855"/>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78856"/>
                                        </p:tgtEl>
                                        <p:attrNameLst>
                                          <p:attrName>style.visibility</p:attrName>
                                        </p:attrNameLst>
                                      </p:cBhvr>
                                      <p:to>
                                        <p:strVal val="visible"/>
                                      </p:to>
                                    </p:set>
                                    <p:animEffect transition="in" filter="checkerboard(across)">
                                      <p:cBhvr>
                                        <p:cTn id="32" dur="500" fill="hold"/>
                                        <p:tgtEl>
                                          <p:spTgt spid="78856"/>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5" presetClass="entr" presetSubtype="10" fill="hold" grpId="0" nodeType="clickEffect">
                                  <p:stCondLst>
                                    <p:cond delay="0"/>
                                  </p:stCondLst>
                                  <p:childTnLst>
                                    <p:set>
                                      <p:cBhvr>
                                        <p:cTn id="36" dur="1" fill="hold">
                                          <p:stCondLst>
                                            <p:cond delay="0"/>
                                          </p:stCondLst>
                                        </p:cTn>
                                        <p:tgtEl>
                                          <p:spTgt spid="78857"/>
                                        </p:tgtEl>
                                        <p:attrNameLst>
                                          <p:attrName>style.visibility</p:attrName>
                                        </p:attrNameLst>
                                      </p:cBhvr>
                                      <p:to>
                                        <p:strVal val="visible"/>
                                      </p:to>
                                    </p:set>
                                    <p:animEffect transition="in" filter="checkerboard(across)">
                                      <p:cBhvr>
                                        <p:cTn id="37" dur="500" fill="hold"/>
                                        <p:tgtEl>
                                          <p:spTgt spid="78857"/>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5" presetClass="entr" presetSubtype="10" fill="hold" grpId="0" nodeType="clickEffect">
                                  <p:stCondLst>
                                    <p:cond delay="0"/>
                                  </p:stCondLst>
                                  <p:childTnLst>
                                    <p:set>
                                      <p:cBhvr>
                                        <p:cTn id="41" dur="1" fill="hold">
                                          <p:stCondLst>
                                            <p:cond delay="0"/>
                                          </p:stCondLst>
                                        </p:cTn>
                                        <p:tgtEl>
                                          <p:spTgt spid="78858"/>
                                        </p:tgtEl>
                                        <p:attrNameLst>
                                          <p:attrName>style.visibility</p:attrName>
                                        </p:attrNameLst>
                                      </p:cBhvr>
                                      <p:to>
                                        <p:strVal val="visible"/>
                                      </p:to>
                                    </p:set>
                                    <p:animEffect transition="in" filter="checkerboard(across)">
                                      <p:cBhvr>
                                        <p:cTn id="42" dur="500" fill="hold"/>
                                        <p:tgtEl>
                                          <p:spTgt spid="788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51" grpId="0" animBg="1"/>
      <p:bldP spid="78852" grpId="0" animBg="1"/>
      <p:bldP spid="78853" grpId="0" animBg="1"/>
      <p:bldP spid="78854" grpId="0" animBg="1"/>
      <p:bldP spid="78855" grpId="0" animBg="1"/>
      <p:bldP spid="78856" grpId="0" animBg="1"/>
      <p:bldP spid="78857" grpId="0" animBg="1"/>
      <p:bldP spid="7885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标题 26625"/>
          <p:cNvSpPr>
            <a:spLocks noGrp="1" noChangeArrowheads="1"/>
          </p:cNvSpPr>
          <p:nvPr>
            <p:ph type="title"/>
          </p:nvPr>
        </p:nvSpPr>
        <p:spPr>
          <a:xfrm>
            <a:off x="139700" y="115888"/>
            <a:ext cx="5148263" cy="677862"/>
          </a:xfrm>
        </p:spPr>
        <p:txBody>
          <a:bodyPr/>
          <a:lstStyle/>
          <a:p>
            <a:pPr algn="l" eaLnBrk="1" hangingPunct="1"/>
            <a:r>
              <a:rPr lang="en-US" altLang="zh-CN" sz="3800" b="1" smtClean="0">
                <a:solidFill>
                  <a:srgbClr val="FF0000"/>
                </a:solidFill>
                <a:latin typeface="黑体" pitchFamily="49" charset="-122"/>
                <a:ea typeface="黑体" pitchFamily="49" charset="-122"/>
              </a:rPr>
              <a:t>2.</a:t>
            </a:r>
            <a:r>
              <a:rPr lang="zh-CN" altLang="en-US" sz="3800" b="1" smtClean="0">
                <a:solidFill>
                  <a:srgbClr val="FF0000"/>
                </a:solidFill>
                <a:latin typeface="黑体" pitchFamily="49" charset="-122"/>
                <a:ea typeface="黑体" pitchFamily="49" charset="-122"/>
              </a:rPr>
              <a:t>解释下列加线的词语</a:t>
            </a:r>
          </a:p>
        </p:txBody>
      </p:sp>
      <p:sp>
        <p:nvSpPr>
          <p:cNvPr id="71683" name="文本占位符 26626"/>
          <p:cNvSpPr>
            <a:spLocks noGrp="1" noChangeArrowheads="1"/>
          </p:cNvSpPr>
          <p:nvPr>
            <p:ph idx="1"/>
          </p:nvPr>
        </p:nvSpPr>
        <p:spPr>
          <a:xfrm>
            <a:off x="220663" y="981075"/>
            <a:ext cx="8824912" cy="5149850"/>
          </a:xfrm>
          <a:ln cap="flat">
            <a:headEnd type="none" w="med" len="med"/>
            <a:tailEnd type="none" w="med" len="med"/>
          </a:ln>
        </p:spPr>
        <p:txBody>
          <a:bodyPr>
            <a:normAutofit lnSpcReduction="10000"/>
          </a:bodyPr>
          <a:lstStyle/>
          <a:p>
            <a:pPr eaLnBrk="1" hangingPunct="1">
              <a:lnSpc>
                <a:spcPct val="90000"/>
              </a:lnSpc>
            </a:pPr>
            <a:r>
              <a:rPr lang="zh-CN" altLang="en-US" b="1" smtClean="0"/>
              <a:t>（</a:t>
            </a:r>
            <a:r>
              <a:rPr lang="en-US" altLang="zh-CN" b="1" smtClean="0"/>
              <a:t>1</a:t>
            </a:r>
            <a:r>
              <a:rPr lang="zh-CN" altLang="en-US" b="1" smtClean="0"/>
              <a:t>）</a:t>
            </a:r>
            <a:r>
              <a:rPr lang="zh-CN" altLang="en-US" b="1" u="sng" smtClean="0"/>
              <a:t>漫江</a:t>
            </a:r>
            <a:r>
              <a:rPr lang="zh-CN" altLang="en-US" b="1" smtClean="0"/>
              <a:t>碧透</a:t>
            </a:r>
            <a:r>
              <a:rPr lang="zh-CN" altLang="en-US" b="1" u="sng" smtClean="0"/>
              <a:t>                       </a:t>
            </a:r>
          </a:p>
          <a:p>
            <a:pPr eaLnBrk="1" hangingPunct="1">
              <a:lnSpc>
                <a:spcPct val="90000"/>
              </a:lnSpc>
            </a:pPr>
            <a:r>
              <a:rPr lang="zh-CN" altLang="en-US" b="1" smtClean="0"/>
              <a:t>（</a:t>
            </a:r>
            <a:r>
              <a:rPr lang="en-US" altLang="zh-CN" b="1" smtClean="0"/>
              <a:t>2</a:t>
            </a:r>
            <a:r>
              <a:rPr lang="zh-CN" altLang="en-US" b="1" smtClean="0"/>
              <a:t>）百</a:t>
            </a:r>
            <a:r>
              <a:rPr lang="zh-CN" altLang="en-US" b="1" u="sng" smtClean="0"/>
              <a:t>舸</a:t>
            </a:r>
            <a:r>
              <a:rPr lang="zh-CN" altLang="en-US" b="1" smtClean="0"/>
              <a:t>争流</a:t>
            </a:r>
            <a:r>
              <a:rPr lang="zh-CN" altLang="en-US" b="1" u="sng" smtClean="0"/>
              <a:t>                         </a:t>
            </a:r>
            <a:r>
              <a:rPr lang="zh-CN" altLang="en-US" b="1" smtClean="0"/>
              <a:t>  </a:t>
            </a:r>
          </a:p>
          <a:p>
            <a:pPr eaLnBrk="1" hangingPunct="1">
              <a:lnSpc>
                <a:spcPct val="90000"/>
              </a:lnSpc>
            </a:pPr>
            <a:r>
              <a:rPr lang="zh-CN" altLang="en-US" b="1" smtClean="0"/>
              <a:t>（</a:t>
            </a:r>
            <a:r>
              <a:rPr lang="en-US" altLang="zh-CN" b="1" smtClean="0"/>
              <a:t>3</a:t>
            </a:r>
            <a:r>
              <a:rPr lang="zh-CN" altLang="en-US" b="1" smtClean="0"/>
              <a:t>）万类霜天</a:t>
            </a:r>
            <a:r>
              <a:rPr lang="zh-CN" altLang="en-US" b="1" u="sng" smtClean="0"/>
              <a:t>竞</a:t>
            </a:r>
            <a:r>
              <a:rPr lang="zh-CN" altLang="en-US" b="1" smtClean="0"/>
              <a:t>自由</a:t>
            </a:r>
            <a:r>
              <a:rPr lang="zh-CN" altLang="en-US" b="1" u="sng" smtClean="0"/>
              <a:t>                  </a:t>
            </a:r>
          </a:p>
          <a:p>
            <a:pPr eaLnBrk="1" hangingPunct="1">
              <a:lnSpc>
                <a:spcPct val="90000"/>
              </a:lnSpc>
            </a:pPr>
            <a:r>
              <a:rPr lang="zh-CN" altLang="en-US" b="1" smtClean="0"/>
              <a:t>（</a:t>
            </a:r>
            <a:r>
              <a:rPr lang="en-US" altLang="zh-CN" b="1" smtClean="0"/>
              <a:t>4</a:t>
            </a:r>
            <a:r>
              <a:rPr lang="zh-CN" altLang="en-US" b="1" smtClean="0"/>
              <a:t>）</a:t>
            </a:r>
            <a:r>
              <a:rPr lang="zh-CN" altLang="en-US" b="1" u="sng" smtClean="0"/>
              <a:t>怅</a:t>
            </a:r>
            <a:r>
              <a:rPr lang="zh-CN" altLang="en-US" b="1" smtClean="0"/>
              <a:t>寥廓</a:t>
            </a:r>
            <a:r>
              <a:rPr lang="zh-CN" altLang="en-US" b="1" u="sng" smtClean="0"/>
              <a:t>                         </a:t>
            </a:r>
            <a:endParaRPr lang="zh-CN" altLang="en-US" b="1" smtClean="0"/>
          </a:p>
          <a:p>
            <a:pPr eaLnBrk="1" hangingPunct="1">
              <a:lnSpc>
                <a:spcPct val="90000"/>
              </a:lnSpc>
            </a:pPr>
            <a:r>
              <a:rPr lang="zh-CN" altLang="en-US" b="1" smtClean="0"/>
              <a:t>（</a:t>
            </a:r>
            <a:r>
              <a:rPr lang="en-US" altLang="zh-CN" b="1" smtClean="0"/>
              <a:t>5</a:t>
            </a:r>
            <a:r>
              <a:rPr lang="zh-CN" altLang="en-US" b="1" smtClean="0"/>
              <a:t>）峥嵘岁月</a:t>
            </a:r>
            <a:r>
              <a:rPr lang="zh-CN" altLang="en-US" b="1" u="sng" smtClean="0"/>
              <a:t>稠                      </a:t>
            </a:r>
          </a:p>
          <a:p>
            <a:pPr eaLnBrk="1" hangingPunct="1">
              <a:lnSpc>
                <a:spcPct val="90000"/>
              </a:lnSpc>
            </a:pPr>
            <a:r>
              <a:rPr lang="zh-CN" altLang="en-US" b="1" smtClean="0"/>
              <a:t>（</a:t>
            </a:r>
            <a:r>
              <a:rPr lang="en-US" altLang="zh-CN" b="1" smtClean="0"/>
              <a:t>6</a:t>
            </a:r>
            <a:r>
              <a:rPr lang="zh-CN" altLang="en-US" b="1" smtClean="0"/>
              <a:t>）挥斥方</a:t>
            </a:r>
            <a:r>
              <a:rPr lang="zh-CN" altLang="en-US" b="1" u="sng" smtClean="0"/>
              <a:t>遒                       </a:t>
            </a:r>
            <a:endParaRPr lang="zh-CN" altLang="en-US" b="1" smtClean="0"/>
          </a:p>
          <a:p>
            <a:pPr eaLnBrk="1" hangingPunct="1">
              <a:lnSpc>
                <a:spcPct val="90000"/>
              </a:lnSpc>
            </a:pPr>
            <a:r>
              <a:rPr lang="zh-CN" altLang="en-US" b="1" smtClean="0"/>
              <a:t>（</a:t>
            </a:r>
            <a:r>
              <a:rPr lang="en-US" altLang="zh-CN" b="1" smtClean="0"/>
              <a:t>7</a:t>
            </a:r>
            <a:r>
              <a:rPr lang="zh-CN" altLang="en-US" b="1" smtClean="0"/>
              <a:t>）</a:t>
            </a:r>
            <a:r>
              <a:rPr lang="zh-CN" altLang="en-US" b="1" u="sng" smtClean="0"/>
              <a:t>激扬</a:t>
            </a:r>
            <a:r>
              <a:rPr lang="zh-CN" altLang="en-US" b="1" smtClean="0"/>
              <a:t>文字</a:t>
            </a:r>
            <a:r>
              <a:rPr lang="zh-CN" altLang="en-US" b="1" u="sng" smtClean="0"/>
              <a:t>                        </a:t>
            </a:r>
            <a:endParaRPr lang="zh-CN" altLang="en-US" b="1" smtClean="0"/>
          </a:p>
          <a:p>
            <a:pPr eaLnBrk="1" hangingPunct="1">
              <a:lnSpc>
                <a:spcPct val="90000"/>
              </a:lnSpc>
            </a:pPr>
            <a:r>
              <a:rPr lang="en-US" altLang="zh-CN" b="1" smtClean="0"/>
              <a:t>  (8</a:t>
            </a:r>
            <a:r>
              <a:rPr lang="zh-CN" altLang="en-US" b="1" smtClean="0"/>
              <a:t>）</a:t>
            </a:r>
            <a:r>
              <a:rPr lang="zh-CN" altLang="en-US" b="1" u="sng" smtClean="0"/>
              <a:t>粪土</a:t>
            </a:r>
            <a:r>
              <a:rPr lang="zh-CN" altLang="en-US" b="1" smtClean="0"/>
              <a:t>当年万户侯</a:t>
            </a:r>
            <a:r>
              <a:rPr lang="zh-CN" altLang="en-US" b="1" u="sng" smtClean="0"/>
              <a:t>                  </a:t>
            </a:r>
            <a:endParaRPr lang="zh-CN" altLang="en-US" b="1" smtClean="0"/>
          </a:p>
          <a:p>
            <a:pPr eaLnBrk="1" hangingPunct="1">
              <a:lnSpc>
                <a:spcPct val="90000"/>
              </a:lnSpc>
            </a:pPr>
            <a:r>
              <a:rPr lang="zh-CN" altLang="en-US" b="1" smtClean="0"/>
              <a:t>（</a:t>
            </a:r>
            <a:r>
              <a:rPr lang="en-US" altLang="zh-CN" b="1" smtClean="0"/>
              <a:t>9</a:t>
            </a:r>
            <a:r>
              <a:rPr lang="zh-CN" altLang="en-US" b="1" smtClean="0"/>
              <a:t>）到</a:t>
            </a:r>
            <a:r>
              <a:rPr lang="zh-CN" altLang="en-US" b="1" u="sng" smtClean="0"/>
              <a:t>中流</a:t>
            </a:r>
            <a:r>
              <a:rPr lang="zh-CN" altLang="en-US" b="1" smtClean="0"/>
              <a:t>击水</a:t>
            </a:r>
            <a:r>
              <a:rPr lang="zh-CN" altLang="en-US" b="1" u="sng" smtClean="0"/>
              <a:t>                      </a:t>
            </a:r>
          </a:p>
          <a:p>
            <a:pPr eaLnBrk="1" hangingPunct="1">
              <a:lnSpc>
                <a:spcPct val="90000"/>
              </a:lnSpc>
            </a:pPr>
            <a:r>
              <a:rPr lang="zh-CN" altLang="en-US" b="1" smtClean="0"/>
              <a:t>（</a:t>
            </a:r>
            <a:r>
              <a:rPr lang="en-US" altLang="zh-CN" b="1" smtClean="0"/>
              <a:t>10</a:t>
            </a:r>
            <a:r>
              <a:rPr lang="zh-CN" altLang="en-US" b="1" smtClean="0"/>
              <a:t>）浪</a:t>
            </a:r>
            <a:r>
              <a:rPr lang="zh-CN" altLang="en-US" b="1" u="sng" smtClean="0"/>
              <a:t>遏</a:t>
            </a:r>
            <a:r>
              <a:rPr lang="zh-CN" altLang="en-US" b="1" smtClean="0"/>
              <a:t>飞舟 </a:t>
            </a:r>
          </a:p>
        </p:txBody>
      </p:sp>
    </p:spTree>
  </p:cSld>
  <p:clrMapOvr>
    <a:masterClrMapping/>
  </p:clrMapOvr>
  <p:transition>
    <p:push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1071538" y="357166"/>
            <a:ext cx="7715304" cy="1055709"/>
          </a:xfrm>
          <a:prstGeom prst="rect">
            <a:avLst/>
          </a:prstGeom>
        </p:spPr>
        <p:txBody>
          <a:bodyPr>
            <a:normAutofit fontScale="90000"/>
          </a:bodyPr>
          <a:lstStyle/>
          <a:p>
            <a:r>
              <a:rPr lang="zh-CN" altLang="en-US" kern="2200" dirty="0">
                <a:latin typeface="Times New Roman" panose="02020603050405020304" pitchFamily="18" charset="0"/>
              </a:rPr>
              <a:t>大声朗读，整体感知，熟悉内容</a:t>
            </a:r>
            <a:endParaRPr lang="zh-CN" altLang="en-US" b="0" i="0" u="none" strike="noStrike" kern="2200" baseline="0" dirty="0">
              <a:latin typeface="Times New Roman" panose="02020603050405020304" pitchFamily="18" charset="0"/>
              <a:ea typeface="微软雅黑" panose="020B0503020204020204" pitchFamily="34" charset="-122"/>
            </a:endParaRPr>
          </a:p>
        </p:txBody>
      </p:sp>
      <p:sp>
        <p:nvSpPr>
          <p:cNvPr id="3" name="文本占位符 2"/>
          <p:cNvSpPr>
            <a:spLocks noGrp="1"/>
          </p:cNvSpPr>
          <p:nvPr>
            <p:ph type="body" idx="4294967295"/>
          </p:nvPr>
        </p:nvSpPr>
        <p:spPr>
          <a:xfrm>
            <a:off x="1000100" y="1643050"/>
            <a:ext cx="7358114" cy="3641738"/>
          </a:xfrm>
        </p:spPr>
        <p:txBody>
          <a:bodyPr>
            <a:normAutofit fontScale="77500" lnSpcReduction="20000"/>
          </a:bodyPr>
          <a:lstStyle/>
          <a:p>
            <a:pPr lvl="0" algn="ctr"/>
            <a:r>
              <a:rPr lang="zh-CN" altLang="en-US" kern="100" dirty="0">
                <a:latin typeface="微软雅黑" panose="020B0503020204020204" pitchFamily="34" charset="-122"/>
              </a:rPr>
              <a:t>整体感知</a:t>
            </a:r>
          </a:p>
          <a:p>
            <a:pPr lvl="0"/>
            <a:r>
              <a:rPr lang="zh-CN" altLang="en-US" kern="100" dirty="0">
                <a:latin typeface="微软雅黑" panose="020B0503020204020204" pitchFamily="34" charset="-122"/>
              </a:rPr>
              <a:t>对于秋天，不同人有着不同的看法与感受，</a:t>
            </a:r>
            <a:r>
              <a:rPr lang="zh-CN" altLang="en-US" kern="100" dirty="0">
                <a:latin typeface="Elephant" panose="02020904090505020303" pitchFamily="18" charset="0"/>
              </a:rPr>
              <a:t>那么，在毛泽东的眼中，秋天是怎样的一幅图景呢？</a:t>
            </a:r>
            <a:r>
              <a:rPr lang="zh-CN" altLang="en-US" kern="100" dirty="0">
                <a:latin typeface="微软雅黑" panose="020B0503020204020204" pitchFamily="34" charset="-122"/>
              </a:rPr>
              <a:t>朗读这首词，边读边</a:t>
            </a:r>
            <a:r>
              <a:rPr lang="zh-CN" altLang="en-US" kern="100" dirty="0">
                <a:latin typeface="宋体" panose="02010600030101010101" pitchFamily="2" charset="-122"/>
              </a:rPr>
              <a:t>思考：这首词上、下阕分别写了什么？用一句话概括。</a:t>
            </a:r>
          </a:p>
          <a:p>
            <a:pPr lvl="0"/>
            <a:endParaRPr lang="en-US" altLang="zh-CN" kern="100" dirty="0">
              <a:latin typeface="宋体" panose="02010600030101010101" pitchFamily="2" charset="-122"/>
            </a:endParaRPr>
          </a:p>
          <a:p>
            <a:pPr lvl="0"/>
            <a:r>
              <a:rPr lang="zh-CN" altLang="en-US" kern="100" dirty="0">
                <a:solidFill>
                  <a:srgbClr val="AB442C"/>
                </a:solidFill>
                <a:latin typeface="宋体" panose="02010600030101010101" pitchFamily="2" charset="-122"/>
              </a:rPr>
              <a:t>明确：</a:t>
            </a:r>
            <a:r>
              <a:rPr lang="zh-CN" altLang="en-US" kern="100" dirty="0">
                <a:solidFill>
                  <a:srgbClr val="AB442C"/>
                </a:solidFill>
                <a:latin typeface="微软雅黑" panose="020B0503020204020204" pitchFamily="34" charset="-122"/>
              </a:rPr>
              <a:t> 上阕</a:t>
            </a:r>
            <a:r>
              <a:rPr lang="en-US" altLang="zh-CN" kern="100" dirty="0">
                <a:solidFill>
                  <a:srgbClr val="AB442C"/>
                </a:solidFill>
                <a:latin typeface="微软雅黑" panose="020B0503020204020204" pitchFamily="34" charset="-122"/>
              </a:rPr>
              <a:t>——</a:t>
            </a:r>
            <a:r>
              <a:rPr lang="zh-CN" altLang="en-US" kern="100" dirty="0">
                <a:solidFill>
                  <a:srgbClr val="AB442C"/>
                </a:solidFill>
                <a:latin typeface="微软雅黑" panose="020B0503020204020204" pitchFamily="34" charset="-122"/>
              </a:rPr>
              <a:t>描写湘江深秋美丽壮观的图景（看湘江秋景）</a:t>
            </a:r>
          </a:p>
          <a:p>
            <a:pPr lvl="0"/>
            <a:r>
              <a:rPr lang="zh-CN" altLang="en-US" kern="100" dirty="0">
                <a:solidFill>
                  <a:srgbClr val="AB442C"/>
                </a:solidFill>
                <a:latin typeface="微软雅黑" panose="020B0503020204020204" pitchFamily="34" charset="-122"/>
              </a:rPr>
              <a:t>       下阕</a:t>
            </a:r>
            <a:r>
              <a:rPr lang="en-US" altLang="zh-CN" kern="100" dirty="0">
                <a:solidFill>
                  <a:srgbClr val="AB442C"/>
                </a:solidFill>
                <a:latin typeface="微软雅黑" panose="020B0503020204020204" pitchFamily="34" charset="-122"/>
              </a:rPr>
              <a:t>——</a:t>
            </a:r>
            <a:r>
              <a:rPr lang="zh-CN" altLang="en-US" kern="100" dirty="0">
                <a:solidFill>
                  <a:srgbClr val="AB442C"/>
                </a:solidFill>
                <a:latin typeface="微软雅黑" panose="020B0503020204020204" pitchFamily="34" charset="-122"/>
              </a:rPr>
              <a:t>回忆青年时代的革命斗争生活（忆峥嵘岁月）</a:t>
            </a:r>
          </a:p>
          <a:p>
            <a:endParaRPr lang="zh-CN" altLang="en-US" dirty="0"/>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 calcmode="lin" valueType="num">
                                      <p:cBhvr additive="base">
                                        <p:cTn id="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 calcmode="lin" valueType="num">
                                      <p:cBhvr additive="base">
                                        <p:cTn id="1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ext Box 2"/>
          <p:cNvSpPr txBox="1">
            <a:spLocks noChangeArrowheads="1"/>
          </p:cNvSpPr>
          <p:nvPr/>
        </p:nvSpPr>
        <p:spPr bwMode="auto">
          <a:xfrm>
            <a:off x="357158" y="571480"/>
            <a:ext cx="8458200" cy="1739900"/>
          </a:xfrm>
          <a:prstGeom prst="rect">
            <a:avLst/>
          </a:prstGeom>
          <a:solidFill>
            <a:srgbClr val="CBCBCB">
              <a:alpha val="50195"/>
            </a:srgbClr>
          </a:solidFill>
          <a:ln w="9525">
            <a:noFill/>
            <a:miter lim="800000"/>
            <a:headEnd/>
            <a:tailEnd/>
          </a:ln>
        </p:spPr>
        <p:txBody>
          <a:bodyPr>
            <a:spAutoFit/>
          </a:bodyPr>
          <a:lstStyle/>
          <a:p>
            <a:r>
              <a:rPr lang="zh-CN" altLang="en-US" sz="3600" b="1" dirty="0">
                <a:solidFill>
                  <a:srgbClr val="800000"/>
                </a:solidFill>
                <a:latin typeface="Times New Roman" pitchFamily="18" charset="0"/>
                <a:ea typeface="华文新魏" pitchFamily="2" charset="-122"/>
              </a:rPr>
              <a:t>意象</a:t>
            </a:r>
            <a:r>
              <a:rPr lang="zh-CN" altLang="en-US" sz="3600" b="1" dirty="0">
                <a:latin typeface="Times New Roman" pitchFamily="18" charset="0"/>
                <a:ea typeface="华文新魏" pitchFamily="2" charset="-122"/>
              </a:rPr>
              <a:t>：意象是融入了诗人主观情意的客观物象，或是借助客观物象表现出来的主观情意。</a:t>
            </a:r>
          </a:p>
        </p:txBody>
      </p:sp>
      <p:sp>
        <p:nvSpPr>
          <p:cNvPr id="67587" name="Text Box 3"/>
          <p:cNvSpPr txBox="1">
            <a:spLocks noChangeArrowheads="1"/>
          </p:cNvSpPr>
          <p:nvPr/>
        </p:nvSpPr>
        <p:spPr bwMode="auto">
          <a:xfrm>
            <a:off x="381000" y="2362200"/>
            <a:ext cx="733425" cy="1041400"/>
          </a:xfrm>
          <a:prstGeom prst="rect">
            <a:avLst/>
          </a:prstGeom>
          <a:solidFill>
            <a:srgbClr val="CBCBCB">
              <a:alpha val="50195"/>
            </a:srgbClr>
          </a:solidFill>
          <a:ln w="9525">
            <a:noFill/>
            <a:miter lim="800000"/>
            <a:headEnd/>
            <a:tailEnd/>
          </a:ln>
        </p:spPr>
        <p:txBody>
          <a:bodyPr vert="eaVert" wrap="none">
            <a:spAutoFit/>
          </a:bodyPr>
          <a:lstStyle/>
          <a:p>
            <a:r>
              <a:rPr lang="zh-CN" altLang="en-US" sz="3600" b="1" dirty="0">
                <a:latin typeface="Times New Roman" pitchFamily="18" charset="0"/>
                <a:ea typeface="华文新魏" pitchFamily="2" charset="-122"/>
              </a:rPr>
              <a:t>意象</a:t>
            </a:r>
          </a:p>
        </p:txBody>
      </p:sp>
      <p:sp>
        <p:nvSpPr>
          <p:cNvPr id="67588" name="Line 4"/>
          <p:cNvSpPr>
            <a:spLocks noChangeShapeType="1"/>
          </p:cNvSpPr>
          <p:nvPr/>
        </p:nvSpPr>
        <p:spPr bwMode="auto">
          <a:xfrm>
            <a:off x="1066800" y="2667000"/>
            <a:ext cx="685800" cy="0"/>
          </a:xfrm>
          <a:prstGeom prst="line">
            <a:avLst/>
          </a:prstGeom>
          <a:noFill/>
          <a:ln w="38100">
            <a:solidFill>
              <a:schemeClr val="tx1"/>
            </a:solidFill>
            <a:round/>
            <a:tailEnd type="triangle" w="med" len="med"/>
          </a:ln>
          <a:effectLst/>
        </p:spPr>
        <p:txBody>
          <a:bodyPr/>
          <a:lstStyle/>
          <a:p>
            <a:pPr>
              <a:defRPr/>
            </a:pPr>
            <a:endParaRPr lang="zh-CN" altLang="en-US">
              <a:effectLst>
                <a:outerShdw blurRad="38100" dist="38100" dir="2700000" algn="tl">
                  <a:srgbClr val="000000">
                    <a:alpha val="43137"/>
                  </a:srgbClr>
                </a:outerShdw>
              </a:effectLst>
            </a:endParaRPr>
          </a:p>
        </p:txBody>
      </p:sp>
      <p:sp>
        <p:nvSpPr>
          <p:cNvPr id="67589" name="Line 5"/>
          <p:cNvSpPr>
            <a:spLocks noChangeShapeType="1"/>
          </p:cNvSpPr>
          <p:nvPr/>
        </p:nvSpPr>
        <p:spPr bwMode="auto">
          <a:xfrm>
            <a:off x="1066800" y="3124200"/>
            <a:ext cx="685800" cy="0"/>
          </a:xfrm>
          <a:prstGeom prst="line">
            <a:avLst/>
          </a:prstGeom>
          <a:noFill/>
          <a:ln w="38100">
            <a:solidFill>
              <a:schemeClr val="tx1"/>
            </a:solidFill>
            <a:round/>
            <a:tailEnd type="triangle" w="med" len="med"/>
          </a:ln>
          <a:effectLst/>
        </p:spPr>
        <p:txBody>
          <a:bodyPr/>
          <a:lstStyle/>
          <a:p>
            <a:pPr>
              <a:defRPr/>
            </a:pPr>
            <a:endParaRPr lang="zh-CN" altLang="en-US">
              <a:effectLst>
                <a:outerShdw blurRad="38100" dist="38100" dir="2700000" algn="tl">
                  <a:srgbClr val="000000">
                    <a:alpha val="43137"/>
                  </a:srgbClr>
                </a:outerShdw>
              </a:effectLst>
            </a:endParaRPr>
          </a:p>
        </p:txBody>
      </p:sp>
      <p:sp>
        <p:nvSpPr>
          <p:cNvPr id="67590" name="Text Box 6"/>
          <p:cNvSpPr txBox="1">
            <a:spLocks noChangeArrowheads="1"/>
          </p:cNvSpPr>
          <p:nvPr/>
        </p:nvSpPr>
        <p:spPr bwMode="auto">
          <a:xfrm>
            <a:off x="1752600" y="2362200"/>
            <a:ext cx="7391400" cy="579438"/>
          </a:xfrm>
          <a:prstGeom prst="rect">
            <a:avLst/>
          </a:prstGeom>
          <a:solidFill>
            <a:srgbClr val="CBCBCB">
              <a:alpha val="50195"/>
            </a:srgbClr>
          </a:solidFill>
          <a:ln w="9525">
            <a:noFill/>
            <a:miter lim="800000"/>
            <a:headEnd/>
            <a:tailEnd/>
          </a:ln>
        </p:spPr>
        <p:txBody>
          <a:bodyPr>
            <a:spAutoFit/>
          </a:bodyPr>
          <a:lstStyle/>
          <a:p>
            <a:r>
              <a:rPr lang="zh-CN" altLang="en-US" sz="3200" b="1">
                <a:solidFill>
                  <a:srgbClr val="800000"/>
                </a:solidFill>
                <a:latin typeface="Times New Roman" pitchFamily="18" charset="0"/>
                <a:ea typeface="华文新魏" pitchFamily="2" charset="-122"/>
              </a:rPr>
              <a:t>诗人的审美经验、人格情趣、思想感情</a:t>
            </a:r>
          </a:p>
        </p:txBody>
      </p:sp>
      <p:sp>
        <p:nvSpPr>
          <p:cNvPr id="67591" name="Text Box 7"/>
          <p:cNvSpPr txBox="1">
            <a:spLocks noChangeArrowheads="1"/>
          </p:cNvSpPr>
          <p:nvPr/>
        </p:nvSpPr>
        <p:spPr bwMode="auto">
          <a:xfrm>
            <a:off x="1752600" y="2819400"/>
            <a:ext cx="3040063" cy="579438"/>
          </a:xfrm>
          <a:prstGeom prst="rect">
            <a:avLst/>
          </a:prstGeom>
          <a:solidFill>
            <a:srgbClr val="CBCBCB">
              <a:alpha val="50195"/>
            </a:srgbClr>
          </a:solidFill>
          <a:ln w="9525">
            <a:noFill/>
            <a:miter lim="800000"/>
            <a:headEnd/>
            <a:tailEnd/>
          </a:ln>
        </p:spPr>
        <p:txBody>
          <a:bodyPr wrap="none">
            <a:spAutoFit/>
          </a:bodyPr>
          <a:lstStyle/>
          <a:p>
            <a:r>
              <a:rPr lang="zh-CN" altLang="en-US" sz="3200" b="1" dirty="0">
                <a:solidFill>
                  <a:srgbClr val="800000"/>
                </a:solidFill>
                <a:latin typeface="Times New Roman" pitchFamily="18" charset="0"/>
                <a:ea typeface="华文新魏" pitchFamily="2" charset="-122"/>
              </a:rPr>
              <a:t>客观存在的物象</a:t>
            </a:r>
          </a:p>
        </p:txBody>
      </p:sp>
      <p:sp>
        <p:nvSpPr>
          <p:cNvPr id="67592" name="Text Box 8"/>
          <p:cNvSpPr txBox="1">
            <a:spLocks noChangeArrowheads="1"/>
          </p:cNvSpPr>
          <p:nvPr/>
        </p:nvSpPr>
        <p:spPr bwMode="auto">
          <a:xfrm>
            <a:off x="441325" y="3810000"/>
            <a:ext cx="8702675" cy="2289175"/>
          </a:xfrm>
          <a:prstGeom prst="rect">
            <a:avLst/>
          </a:prstGeom>
          <a:solidFill>
            <a:srgbClr val="CBCBCB">
              <a:alpha val="50195"/>
            </a:srgbClr>
          </a:solidFill>
          <a:ln w="9525">
            <a:noFill/>
            <a:miter lim="800000"/>
            <a:headEnd/>
            <a:tailEnd/>
          </a:ln>
        </p:spPr>
        <p:txBody>
          <a:bodyPr>
            <a:spAutoFit/>
          </a:bodyPr>
          <a:lstStyle/>
          <a:p>
            <a:r>
              <a:rPr lang="zh-CN" altLang="en-US" sz="3600" b="1">
                <a:solidFill>
                  <a:srgbClr val="800000"/>
                </a:solidFill>
                <a:latin typeface="Times New Roman" pitchFamily="18" charset="0"/>
                <a:ea typeface="华文新魏" pitchFamily="2" charset="-122"/>
              </a:rPr>
              <a:t>意境和意象</a:t>
            </a:r>
            <a:r>
              <a:rPr lang="zh-CN" altLang="en-US" sz="3600" b="1">
                <a:latin typeface="Times New Roman" pitchFamily="18" charset="0"/>
                <a:ea typeface="华文新魏" pitchFamily="2" charset="-122"/>
              </a:rPr>
              <a:t>：</a:t>
            </a:r>
            <a:r>
              <a:rPr lang="zh-CN" altLang="en-US" sz="3600" b="1">
                <a:solidFill>
                  <a:srgbClr val="800000"/>
                </a:solidFill>
                <a:latin typeface="Times New Roman" pitchFamily="18" charset="0"/>
                <a:ea typeface="华文新魏" pitchFamily="2" charset="-122"/>
              </a:rPr>
              <a:t>意境</a:t>
            </a:r>
            <a:r>
              <a:rPr lang="zh-CN" altLang="en-US" sz="3600" b="1">
                <a:latin typeface="Times New Roman" pitchFamily="18" charset="0"/>
                <a:ea typeface="华文新魏" pitchFamily="2" charset="-122"/>
              </a:rPr>
              <a:t>的范围比较得到大，通常指整首诗、几句诗或一句诗所造成的境界；而</a:t>
            </a:r>
            <a:r>
              <a:rPr lang="zh-CN" altLang="en-US" sz="3600" b="1">
                <a:solidFill>
                  <a:srgbClr val="800000"/>
                </a:solidFill>
                <a:latin typeface="Times New Roman" pitchFamily="18" charset="0"/>
                <a:ea typeface="华文新魏" pitchFamily="2" charset="-122"/>
              </a:rPr>
              <a:t>意象</a:t>
            </a:r>
            <a:r>
              <a:rPr lang="zh-CN" altLang="en-US" sz="3600" b="1">
                <a:latin typeface="Times New Roman" pitchFamily="18" charset="0"/>
                <a:ea typeface="华文新魏" pitchFamily="2" charset="-122"/>
              </a:rPr>
              <a:t>只不过是构成诗歌</a:t>
            </a:r>
            <a:r>
              <a:rPr lang="zh-CN" altLang="en-US" sz="3600" b="1">
                <a:solidFill>
                  <a:srgbClr val="800000"/>
                </a:solidFill>
                <a:latin typeface="Times New Roman" pitchFamily="18" charset="0"/>
                <a:ea typeface="华文新魏" pitchFamily="2" charset="-122"/>
              </a:rPr>
              <a:t>意境</a:t>
            </a:r>
            <a:r>
              <a:rPr lang="zh-CN" altLang="en-US" sz="3600" b="1">
                <a:latin typeface="Times New Roman" pitchFamily="18" charset="0"/>
                <a:ea typeface="华文新魏" pitchFamily="2" charset="-122"/>
              </a:rPr>
              <a:t>的一些具体的、细小的单位。</a:t>
            </a:r>
          </a:p>
        </p:txBody>
      </p:sp>
      <p:sp>
        <p:nvSpPr>
          <p:cNvPr id="9" name="TextBox 8"/>
          <p:cNvSpPr txBox="1"/>
          <p:nvPr/>
        </p:nvSpPr>
        <p:spPr>
          <a:xfrm>
            <a:off x="214282" y="0"/>
            <a:ext cx="2236510" cy="584775"/>
          </a:xfrm>
          <a:prstGeom prst="rect">
            <a:avLst/>
          </a:prstGeom>
          <a:noFill/>
          <a:ln>
            <a:solidFill>
              <a:srgbClr val="0070C0"/>
            </a:solidFill>
          </a:ln>
        </p:spPr>
        <p:txBody>
          <a:bodyPr wrap="none" rtlCol="0">
            <a:spAutoFit/>
          </a:bodyPr>
          <a:lstStyle/>
          <a:p>
            <a:r>
              <a:rPr lang="zh-CN" altLang="en-US" sz="3200" dirty="0" smtClean="0">
                <a:solidFill>
                  <a:srgbClr val="FF0000"/>
                </a:solidFill>
              </a:rPr>
              <a:t>任务二意象</a:t>
            </a:r>
            <a:endParaRPr lang="zh-CN" altLang="en-US" sz="3200" dirty="0">
              <a:solidFill>
                <a:srgbClr val="FF0000"/>
              </a:solidFill>
            </a:endParaRPr>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7586"/>
                                        </p:tgtEl>
                                        <p:attrNameLst>
                                          <p:attrName>style.visibility</p:attrName>
                                        </p:attrNameLst>
                                      </p:cBhvr>
                                      <p:to>
                                        <p:strVal val="visible"/>
                                      </p:to>
                                    </p:set>
                                    <p:animEffect transition="in" filter="blinds(horizontal)">
                                      <p:cBhvr>
                                        <p:cTn id="7" dur="500"/>
                                        <p:tgtEl>
                                          <p:spTgt spid="6758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7587"/>
                                        </p:tgtEl>
                                        <p:attrNameLst>
                                          <p:attrName>style.visibility</p:attrName>
                                        </p:attrNameLst>
                                      </p:cBhvr>
                                      <p:to>
                                        <p:strVal val="visible"/>
                                      </p:to>
                                    </p:set>
                                    <p:animEffect transition="in" filter="blinds(horizontal)">
                                      <p:cBhvr>
                                        <p:cTn id="12" dur="500"/>
                                        <p:tgtEl>
                                          <p:spTgt spid="6758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67588"/>
                                        </p:tgtEl>
                                        <p:attrNameLst>
                                          <p:attrName>style.visibility</p:attrName>
                                        </p:attrNameLst>
                                      </p:cBhvr>
                                      <p:to>
                                        <p:strVal val="visible"/>
                                      </p:to>
                                    </p:set>
                                    <p:animEffect transition="in" filter="blinds(horizontal)">
                                      <p:cBhvr>
                                        <p:cTn id="17" dur="500"/>
                                        <p:tgtEl>
                                          <p:spTgt spid="6758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7590"/>
                                        </p:tgtEl>
                                        <p:attrNameLst>
                                          <p:attrName>style.visibility</p:attrName>
                                        </p:attrNameLst>
                                      </p:cBhvr>
                                      <p:to>
                                        <p:strVal val="visible"/>
                                      </p:to>
                                    </p:set>
                                    <p:animEffect transition="in" filter="blinds(horizontal)">
                                      <p:cBhvr>
                                        <p:cTn id="22" dur="500"/>
                                        <p:tgtEl>
                                          <p:spTgt spid="67590"/>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67589"/>
                                        </p:tgtEl>
                                        <p:attrNameLst>
                                          <p:attrName>style.visibility</p:attrName>
                                        </p:attrNameLst>
                                      </p:cBhvr>
                                      <p:to>
                                        <p:strVal val="visible"/>
                                      </p:to>
                                    </p:set>
                                    <p:animEffect transition="in" filter="blinds(horizontal)">
                                      <p:cBhvr>
                                        <p:cTn id="27" dur="500"/>
                                        <p:tgtEl>
                                          <p:spTgt spid="6758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67591"/>
                                        </p:tgtEl>
                                        <p:attrNameLst>
                                          <p:attrName>style.visibility</p:attrName>
                                        </p:attrNameLst>
                                      </p:cBhvr>
                                      <p:to>
                                        <p:strVal val="visible"/>
                                      </p:to>
                                    </p:set>
                                    <p:animEffect transition="in" filter="blinds(horizontal)">
                                      <p:cBhvr>
                                        <p:cTn id="32" dur="500"/>
                                        <p:tgtEl>
                                          <p:spTgt spid="67591"/>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67592"/>
                                        </p:tgtEl>
                                        <p:attrNameLst>
                                          <p:attrName>style.visibility</p:attrName>
                                        </p:attrNameLst>
                                      </p:cBhvr>
                                      <p:to>
                                        <p:strVal val="visible"/>
                                      </p:to>
                                    </p:set>
                                    <p:animEffect transition="in" filter="blinds(horizontal)">
                                      <p:cBhvr>
                                        <p:cTn id="37" dur="500"/>
                                        <p:tgtEl>
                                          <p:spTgt spid="675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586" grpId="0" animBg="1"/>
      <p:bldP spid="67587" grpId="0" animBg="1"/>
      <p:bldP spid="67590" grpId="0" animBg="1"/>
      <p:bldP spid="67591" grpId="0" animBg="1"/>
      <p:bldP spid="6759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28596" y="285728"/>
            <a:ext cx="8358246" cy="369332"/>
          </a:xfrm>
          <a:prstGeom prst="rect">
            <a:avLst/>
          </a:prstGeom>
          <a:noFill/>
        </p:spPr>
        <p:txBody>
          <a:bodyPr wrap="square" rtlCol="0">
            <a:spAutoFit/>
          </a:bodyPr>
          <a:lstStyle/>
          <a:p>
            <a:r>
              <a:rPr lang="zh-CN" altLang="en-US" dirty="0" smtClean="0"/>
              <a:t>研究上阙：诗歌用了哪些意象，有什么特点？</a:t>
            </a:r>
            <a:endParaRPr lang="zh-CN" altLang="en-US" dirty="0"/>
          </a:p>
        </p:txBody>
      </p:sp>
      <p:sp>
        <p:nvSpPr>
          <p:cNvPr id="5" name="TextBox 4"/>
          <p:cNvSpPr txBox="1"/>
          <p:nvPr/>
        </p:nvSpPr>
        <p:spPr>
          <a:xfrm>
            <a:off x="642910" y="1142984"/>
            <a:ext cx="2954655" cy="369332"/>
          </a:xfrm>
          <a:prstGeom prst="rect">
            <a:avLst/>
          </a:prstGeom>
          <a:noFill/>
        </p:spPr>
        <p:txBody>
          <a:bodyPr wrap="none" rtlCol="0">
            <a:spAutoFit/>
          </a:bodyPr>
          <a:lstStyle/>
          <a:p>
            <a:r>
              <a:rPr lang="zh-CN" altLang="en-US" dirty="0" smtClean="0"/>
              <a:t>意象：寒秋、湘江、橘子洲</a:t>
            </a:r>
            <a:endParaRPr lang="zh-CN" altLang="en-US" dirty="0"/>
          </a:p>
        </p:txBody>
      </p:sp>
      <p:sp>
        <p:nvSpPr>
          <p:cNvPr id="6" name="TextBox 5"/>
          <p:cNvSpPr txBox="1"/>
          <p:nvPr/>
        </p:nvSpPr>
        <p:spPr>
          <a:xfrm>
            <a:off x="1571604" y="2143116"/>
            <a:ext cx="4500594" cy="2031325"/>
          </a:xfrm>
          <a:prstGeom prst="rect">
            <a:avLst/>
          </a:prstGeom>
          <a:noFill/>
        </p:spPr>
        <p:txBody>
          <a:bodyPr wrap="square" rtlCol="0">
            <a:spAutoFit/>
          </a:bodyPr>
          <a:lstStyle/>
          <a:p>
            <a:r>
              <a:rPr lang="zh-CN" altLang="en-US" dirty="0" smtClean="0">
                <a:solidFill>
                  <a:srgbClr val="3333CC"/>
                </a:solidFill>
              </a:rPr>
              <a:t>（</a:t>
            </a:r>
            <a:r>
              <a:rPr lang="en-US" altLang="zh-CN" dirty="0" smtClean="0">
                <a:solidFill>
                  <a:srgbClr val="3333CC"/>
                </a:solidFill>
              </a:rPr>
              <a:t>1</a:t>
            </a:r>
            <a:r>
              <a:rPr lang="zh-CN" altLang="en-US" dirty="0" smtClean="0">
                <a:solidFill>
                  <a:srgbClr val="3333CC"/>
                </a:solidFill>
              </a:rPr>
              <a:t>）交代了</a:t>
            </a:r>
            <a:r>
              <a:rPr lang="zh-CN" altLang="en-US" dirty="0" smtClean="0">
                <a:solidFill>
                  <a:srgbClr val="FF0000"/>
                </a:solidFill>
              </a:rPr>
              <a:t>时间</a:t>
            </a:r>
            <a:r>
              <a:rPr lang="en-US" altLang="zh-CN" dirty="0" smtClean="0">
                <a:solidFill>
                  <a:srgbClr val="3333CC"/>
                </a:solidFill>
                <a:latin typeface="Arial" pitchFamily="34" charset="0"/>
              </a:rPr>
              <a:t>——</a:t>
            </a:r>
            <a:r>
              <a:rPr lang="zh-CN" altLang="en-US" dirty="0" smtClean="0">
                <a:solidFill>
                  <a:srgbClr val="3333CC"/>
                </a:solidFill>
              </a:rPr>
              <a:t>寒秋</a:t>
            </a:r>
          </a:p>
          <a:p>
            <a:r>
              <a:rPr lang="zh-CN" altLang="en-US" dirty="0" smtClean="0">
                <a:solidFill>
                  <a:srgbClr val="3333CC"/>
                </a:solidFill>
              </a:rPr>
              <a:t>（</a:t>
            </a:r>
            <a:r>
              <a:rPr lang="en-US" altLang="zh-CN" dirty="0" smtClean="0">
                <a:solidFill>
                  <a:srgbClr val="3333CC"/>
                </a:solidFill>
              </a:rPr>
              <a:t>2</a:t>
            </a:r>
            <a:r>
              <a:rPr lang="zh-CN" altLang="en-US" dirty="0" smtClean="0">
                <a:solidFill>
                  <a:srgbClr val="3333CC"/>
                </a:solidFill>
              </a:rPr>
              <a:t>）交代了</a:t>
            </a:r>
            <a:r>
              <a:rPr lang="zh-CN" altLang="en-US" dirty="0" smtClean="0">
                <a:solidFill>
                  <a:srgbClr val="FF0000"/>
                </a:solidFill>
              </a:rPr>
              <a:t>地点</a:t>
            </a:r>
            <a:r>
              <a:rPr lang="en-US" altLang="zh-CN" dirty="0" smtClean="0">
                <a:solidFill>
                  <a:srgbClr val="3333CC"/>
                </a:solidFill>
                <a:latin typeface="Arial" pitchFamily="34" charset="0"/>
              </a:rPr>
              <a:t>——</a:t>
            </a:r>
            <a:r>
              <a:rPr lang="zh-CN" altLang="en-US" dirty="0" smtClean="0">
                <a:solidFill>
                  <a:srgbClr val="3333CC"/>
                </a:solidFill>
              </a:rPr>
              <a:t>橘子洲头</a:t>
            </a:r>
          </a:p>
          <a:p>
            <a:r>
              <a:rPr lang="zh-CN" altLang="en-US" dirty="0" smtClean="0">
                <a:solidFill>
                  <a:srgbClr val="3333CC"/>
                </a:solidFill>
              </a:rPr>
              <a:t>（</a:t>
            </a:r>
            <a:r>
              <a:rPr lang="en-US" altLang="zh-CN" dirty="0" smtClean="0">
                <a:solidFill>
                  <a:srgbClr val="3333CC"/>
                </a:solidFill>
              </a:rPr>
              <a:t>3</a:t>
            </a:r>
            <a:r>
              <a:rPr lang="zh-CN" altLang="en-US" dirty="0" smtClean="0">
                <a:solidFill>
                  <a:srgbClr val="3333CC"/>
                </a:solidFill>
              </a:rPr>
              <a:t>）交代了</a:t>
            </a:r>
            <a:r>
              <a:rPr lang="zh-CN" altLang="en-US" dirty="0" smtClean="0">
                <a:solidFill>
                  <a:srgbClr val="FF0000"/>
                </a:solidFill>
              </a:rPr>
              <a:t>人物</a:t>
            </a:r>
            <a:r>
              <a:rPr lang="en-US" altLang="zh-CN" dirty="0" smtClean="0">
                <a:solidFill>
                  <a:srgbClr val="3333CC"/>
                </a:solidFill>
                <a:latin typeface="Arial" pitchFamily="34" charset="0"/>
              </a:rPr>
              <a:t>—</a:t>
            </a:r>
            <a:r>
              <a:rPr lang="zh-CN" altLang="en-US" dirty="0" smtClean="0">
                <a:solidFill>
                  <a:srgbClr val="3333CC"/>
                </a:solidFill>
              </a:rPr>
              <a:t>作者</a:t>
            </a:r>
          </a:p>
          <a:p>
            <a:r>
              <a:rPr lang="zh-CN" altLang="en-US" dirty="0" smtClean="0">
                <a:solidFill>
                  <a:srgbClr val="3333CC"/>
                </a:solidFill>
              </a:rPr>
              <a:t>（</a:t>
            </a:r>
            <a:r>
              <a:rPr lang="en-US" altLang="zh-CN" dirty="0" smtClean="0">
                <a:solidFill>
                  <a:srgbClr val="3333CC"/>
                </a:solidFill>
              </a:rPr>
              <a:t>4</a:t>
            </a:r>
            <a:r>
              <a:rPr lang="zh-CN" altLang="en-US" dirty="0" smtClean="0">
                <a:solidFill>
                  <a:srgbClr val="3333CC"/>
                </a:solidFill>
              </a:rPr>
              <a:t>）作者独立寒秋，面对了滚滚北去的湘江，描摹了一种先声夺人、舍我其谁的英雄气概，为全诗的抒情奠定了大气磅礴、豪情奔放的感情基调。</a:t>
            </a:r>
            <a:endParaRPr lang="zh-CN" altLang="en-US" dirty="0"/>
          </a:p>
        </p:txBody>
      </p:sp>
      <p:sp>
        <p:nvSpPr>
          <p:cNvPr id="8" name="TextBox 7"/>
          <p:cNvSpPr txBox="1"/>
          <p:nvPr/>
        </p:nvSpPr>
        <p:spPr>
          <a:xfrm>
            <a:off x="785786" y="4286256"/>
            <a:ext cx="184731" cy="369332"/>
          </a:xfrm>
          <a:prstGeom prst="rect">
            <a:avLst/>
          </a:prstGeom>
          <a:noFill/>
        </p:spPr>
        <p:txBody>
          <a:bodyPr wrap="none" rtlCol="0">
            <a:spAutoFit/>
          </a:bodyPr>
          <a:lstStyle/>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57224" y="357166"/>
            <a:ext cx="4071966" cy="646331"/>
          </a:xfrm>
          <a:prstGeom prst="rect">
            <a:avLst/>
          </a:prstGeom>
          <a:noFill/>
        </p:spPr>
        <p:txBody>
          <a:bodyPr wrap="square" rtlCol="0">
            <a:spAutoFit/>
          </a:bodyPr>
          <a:lstStyle/>
          <a:p>
            <a:r>
              <a:rPr lang="zh-CN" altLang="en-US" dirty="0" smtClean="0"/>
              <a:t>意象：</a:t>
            </a:r>
            <a:endParaRPr lang="en-US" altLang="zh-CN" dirty="0" smtClean="0"/>
          </a:p>
          <a:p>
            <a:r>
              <a:rPr lang="zh-CN" altLang="en-US" dirty="0" smtClean="0"/>
              <a:t>万山、层林、漫江、百舸、鹰、鱼</a:t>
            </a:r>
            <a:endParaRPr lang="zh-CN" altLang="en-US" dirty="0"/>
          </a:p>
        </p:txBody>
      </p:sp>
      <p:sp>
        <p:nvSpPr>
          <p:cNvPr id="4" name="TextBox 3"/>
          <p:cNvSpPr txBox="1"/>
          <p:nvPr/>
        </p:nvSpPr>
        <p:spPr>
          <a:xfrm>
            <a:off x="285720" y="1214422"/>
            <a:ext cx="8572560" cy="2308324"/>
          </a:xfrm>
          <a:prstGeom prst="rect">
            <a:avLst/>
          </a:prstGeom>
          <a:noFill/>
        </p:spPr>
        <p:txBody>
          <a:bodyPr wrap="square" rtlCol="0">
            <a:spAutoFit/>
          </a:bodyPr>
          <a:lstStyle/>
          <a:p>
            <a:pPr>
              <a:defRPr/>
            </a:pPr>
            <a:r>
              <a:rPr lang="zh-CN" altLang="en-US" b="1" dirty="0" smtClean="0">
                <a:latin typeface="+mn-ea"/>
              </a:rPr>
              <a:t>万山红</a:t>
            </a:r>
            <a:r>
              <a:rPr lang="zh-CN" altLang="en-US" b="1" dirty="0" smtClean="0">
                <a:solidFill>
                  <a:srgbClr val="FF0000"/>
                </a:solidFill>
                <a:latin typeface="+mn-ea"/>
              </a:rPr>
              <a:t>遍</a:t>
            </a:r>
            <a:r>
              <a:rPr lang="zh-CN" altLang="en-US" b="1" dirty="0" smtClean="0">
                <a:latin typeface="+mn-ea"/>
              </a:rPr>
              <a:t>：指漫山遍野都是红色的枫林，也就是像火一样的枫林。遍：写出红之广。这一句很容易让人联想起什么？（让人联想起星火燎原的革命火炬，因为革命形势蓬勃发展，大有燎原之势）。</a:t>
            </a:r>
          </a:p>
          <a:p>
            <a:pPr>
              <a:defRPr/>
            </a:pPr>
            <a:r>
              <a:rPr lang="zh-CN" altLang="en-US" b="1" dirty="0" smtClean="0">
                <a:latin typeface="+mn-ea"/>
              </a:rPr>
              <a:t>层林尽</a:t>
            </a:r>
            <a:r>
              <a:rPr lang="zh-CN" altLang="en-US" b="1" dirty="0" smtClean="0">
                <a:solidFill>
                  <a:srgbClr val="FF0000"/>
                </a:solidFill>
                <a:latin typeface="+mn-ea"/>
              </a:rPr>
              <a:t>染</a:t>
            </a:r>
            <a:r>
              <a:rPr lang="zh-CN" altLang="en-US" b="1" dirty="0" smtClean="0">
                <a:latin typeface="+mn-ea"/>
              </a:rPr>
              <a:t>：树经霜后变红的程度和红遍现象。</a:t>
            </a:r>
            <a:br>
              <a:rPr lang="zh-CN" altLang="en-US" b="1" dirty="0" smtClean="0">
                <a:latin typeface="+mn-ea"/>
              </a:rPr>
            </a:br>
            <a:r>
              <a:rPr lang="zh-CN" altLang="en-US" b="1" dirty="0" smtClean="0">
                <a:latin typeface="+mn-ea"/>
              </a:rPr>
              <a:t>联系：杜牧</a:t>
            </a:r>
            <a:r>
              <a:rPr lang="en-US" altLang="zh-CN" b="1" dirty="0" smtClean="0">
                <a:latin typeface="+mn-ea"/>
              </a:rPr>
              <a:t>《</a:t>
            </a:r>
            <a:r>
              <a:rPr lang="zh-CN" altLang="en-US" b="1" dirty="0" smtClean="0">
                <a:latin typeface="+mn-ea"/>
              </a:rPr>
              <a:t>山行</a:t>
            </a:r>
            <a:r>
              <a:rPr lang="en-US" altLang="zh-CN" b="1" dirty="0" smtClean="0">
                <a:latin typeface="+mn-ea"/>
              </a:rPr>
              <a:t>》</a:t>
            </a:r>
            <a:r>
              <a:rPr lang="zh-CN" altLang="en-US" b="1" dirty="0" smtClean="0">
                <a:latin typeface="+mn-ea"/>
              </a:rPr>
              <a:t>：“停车坐爱枫林晚，霜叶红于二月花。”染：用了拟人的手法。古人早就用了“染”字来描绘秋林，王实甫在</a:t>
            </a:r>
            <a:r>
              <a:rPr lang="en-US" altLang="zh-CN" b="1" dirty="0" smtClean="0">
                <a:latin typeface="+mn-ea"/>
              </a:rPr>
              <a:t>《</a:t>
            </a:r>
            <a:r>
              <a:rPr lang="zh-CN" altLang="en-US" b="1" dirty="0" smtClean="0">
                <a:latin typeface="+mn-ea"/>
              </a:rPr>
              <a:t>西厢记</a:t>
            </a:r>
            <a:r>
              <a:rPr lang="en-US" altLang="zh-CN" b="1" dirty="0" smtClean="0">
                <a:latin typeface="+mn-ea"/>
              </a:rPr>
              <a:t>》</a:t>
            </a:r>
            <a:r>
              <a:rPr lang="zh-CN" altLang="en-US" b="1" dirty="0" smtClean="0">
                <a:latin typeface="+mn-ea"/>
              </a:rPr>
              <a:t>中即有“晓来谁染霜林醉，总是离人泪”的名句。一个“染”字就把一带枫林彷佛人工染成的一样的壮美景色描绘出来。</a:t>
            </a:r>
            <a:endParaRPr lang="zh-CN" altLang="en-US" b="1" dirty="0">
              <a:latin typeface="+mn-ea"/>
            </a:endParaRPr>
          </a:p>
        </p:txBody>
      </p:sp>
      <p:sp>
        <p:nvSpPr>
          <p:cNvPr id="5" name="TextBox 4"/>
          <p:cNvSpPr txBox="1"/>
          <p:nvPr/>
        </p:nvSpPr>
        <p:spPr>
          <a:xfrm>
            <a:off x="285720" y="3643314"/>
            <a:ext cx="8215370" cy="1477328"/>
          </a:xfrm>
          <a:prstGeom prst="rect">
            <a:avLst/>
          </a:prstGeom>
          <a:noFill/>
        </p:spPr>
        <p:txBody>
          <a:bodyPr wrap="square" rtlCol="0">
            <a:spAutoFit/>
          </a:bodyPr>
          <a:lstStyle/>
          <a:p>
            <a:r>
              <a:rPr lang="zh-CN" altLang="en-US" b="1" dirty="0" smtClean="0">
                <a:solidFill>
                  <a:srgbClr val="FF0000"/>
                </a:solidFill>
                <a:effectLst>
                  <a:outerShdw blurRad="38100" dist="38100" dir="2700000" algn="tl">
                    <a:srgbClr val="000000">
                      <a:alpha val="43137"/>
                    </a:srgbClr>
                  </a:outerShdw>
                </a:effectLst>
                <a:latin typeface="+mn-ea"/>
              </a:rPr>
              <a:t>漫</a:t>
            </a:r>
            <a:r>
              <a:rPr lang="zh-CN" altLang="en-US" b="1" dirty="0" smtClean="0">
                <a:effectLst>
                  <a:outerShdw blurRad="38100" dist="38100" dir="2700000" algn="tl">
                    <a:srgbClr val="000000">
                      <a:alpha val="43137"/>
                    </a:srgbClr>
                  </a:outerShdw>
                </a:effectLst>
                <a:latin typeface="+mn-ea"/>
              </a:rPr>
              <a:t>江碧透，百舸</a:t>
            </a:r>
            <a:r>
              <a:rPr lang="zh-CN" altLang="en-US" b="1" dirty="0" smtClean="0">
                <a:solidFill>
                  <a:srgbClr val="FF0000"/>
                </a:solidFill>
                <a:effectLst>
                  <a:outerShdw blurRad="38100" dist="38100" dir="2700000" algn="tl">
                    <a:srgbClr val="000000">
                      <a:alpha val="43137"/>
                    </a:srgbClr>
                  </a:outerShdw>
                </a:effectLst>
                <a:latin typeface="+mn-ea"/>
              </a:rPr>
              <a:t>争</a:t>
            </a:r>
            <a:r>
              <a:rPr lang="zh-CN" altLang="en-US" b="1" dirty="0" smtClean="0">
                <a:effectLst>
                  <a:outerShdw blurRad="38100" dist="38100" dir="2700000" algn="tl">
                    <a:srgbClr val="000000">
                      <a:alpha val="43137"/>
                    </a:srgbClr>
                  </a:outerShdw>
                </a:effectLst>
                <a:latin typeface="+mn-ea"/>
              </a:rPr>
              <a:t>流</a:t>
            </a:r>
            <a:r>
              <a:rPr lang="zh-CN" altLang="en-US" b="1" dirty="0" smtClean="0">
                <a:effectLst>
                  <a:outerShdw blurRad="38100" dist="38100" dir="2700000" algn="tl">
                    <a:srgbClr val="000000">
                      <a:alpha val="43137"/>
                    </a:srgbClr>
                  </a:outerShdw>
                </a:effectLst>
                <a:latin typeface="+mn-ea"/>
              </a:rPr>
              <a:t>：</a:t>
            </a:r>
            <a:endParaRPr lang="en-US" altLang="zh-CN" b="1" dirty="0" smtClean="0">
              <a:effectLst>
                <a:outerShdw blurRad="38100" dist="38100" dir="2700000" algn="tl">
                  <a:srgbClr val="000000">
                    <a:alpha val="43137"/>
                  </a:srgbClr>
                </a:outerShdw>
              </a:effectLst>
              <a:latin typeface="+mn-ea"/>
            </a:endParaRPr>
          </a:p>
          <a:p>
            <a:r>
              <a:rPr lang="zh-CN" altLang="en-US" b="1" dirty="0" smtClean="0">
                <a:effectLst>
                  <a:outerShdw blurRad="38100" dist="38100" dir="2700000" algn="tl">
                    <a:srgbClr val="000000">
                      <a:alpha val="43137"/>
                    </a:srgbClr>
                  </a:outerShdw>
                </a:effectLst>
                <a:latin typeface="+mn-ea"/>
              </a:rPr>
              <a:t>满</a:t>
            </a:r>
            <a:r>
              <a:rPr lang="zh-CN" altLang="en-US" b="1" dirty="0" smtClean="0">
                <a:effectLst>
                  <a:outerShdw blurRad="38100" dist="38100" dir="2700000" algn="tl">
                    <a:srgbClr val="000000">
                      <a:alpha val="43137"/>
                    </a:srgbClr>
                  </a:outerShdw>
                </a:effectLst>
                <a:latin typeface="+mn-ea"/>
              </a:rPr>
              <a:t>江的水如碧玉般清澈见底，江面上往来的船只争先恐后，你追我赶。描写了一个十分热闹的场面</a:t>
            </a:r>
            <a:r>
              <a:rPr lang="zh-CN" altLang="en-US" b="1" dirty="0" smtClean="0">
                <a:effectLst>
                  <a:outerShdw blurRad="38100" dist="38100" dir="2700000" algn="tl">
                    <a:srgbClr val="000000">
                      <a:alpha val="43137"/>
                    </a:srgbClr>
                  </a:outerShdw>
                </a:effectLst>
                <a:latin typeface="+mn-ea"/>
              </a:rPr>
              <a:t>。</a:t>
            </a:r>
            <a:endParaRPr lang="en-US" altLang="zh-CN" b="1" dirty="0" smtClean="0">
              <a:effectLst>
                <a:outerShdw blurRad="38100" dist="38100" dir="2700000" algn="tl">
                  <a:srgbClr val="000000">
                    <a:alpha val="43137"/>
                  </a:srgbClr>
                </a:outerShdw>
              </a:effectLst>
              <a:latin typeface="+mn-ea"/>
            </a:endParaRPr>
          </a:p>
          <a:p>
            <a:r>
              <a:rPr lang="zh-CN" altLang="en-US" b="1" dirty="0" smtClean="0">
                <a:effectLst>
                  <a:outerShdw blurRad="38100" dist="38100" dir="2700000" algn="tl">
                    <a:srgbClr val="000000">
                      <a:alpha val="43137"/>
                    </a:srgbClr>
                  </a:outerShdw>
                </a:effectLst>
                <a:latin typeface="+mn-ea"/>
              </a:rPr>
              <a:t>漫</a:t>
            </a:r>
            <a:r>
              <a:rPr lang="zh-CN" altLang="en-US" b="1" dirty="0" smtClean="0">
                <a:effectLst>
                  <a:outerShdw blurRad="38100" dist="38100" dir="2700000" algn="tl">
                    <a:srgbClr val="000000">
                      <a:alpha val="43137"/>
                    </a:srgbClr>
                  </a:outerShdw>
                </a:effectLst>
                <a:latin typeface="+mn-ea"/>
              </a:rPr>
              <a:t>：写出江水满溢之状</a:t>
            </a:r>
            <a:r>
              <a:rPr lang="zh-CN" altLang="en-US" b="1" dirty="0" smtClean="0">
                <a:effectLst>
                  <a:outerShdw blurRad="38100" dist="38100" dir="2700000" algn="tl">
                    <a:srgbClr val="000000">
                      <a:alpha val="43137"/>
                    </a:srgbClr>
                  </a:outerShdw>
                </a:effectLst>
                <a:latin typeface="+mn-ea"/>
              </a:rPr>
              <a:t>。</a:t>
            </a:r>
            <a:endParaRPr lang="en-US" altLang="zh-CN" b="1" dirty="0" smtClean="0">
              <a:effectLst>
                <a:outerShdw blurRad="38100" dist="38100" dir="2700000" algn="tl">
                  <a:srgbClr val="000000">
                    <a:alpha val="43137"/>
                  </a:srgbClr>
                </a:outerShdw>
              </a:effectLst>
              <a:latin typeface="+mn-ea"/>
            </a:endParaRPr>
          </a:p>
          <a:p>
            <a:r>
              <a:rPr lang="zh-CN" altLang="en-US" b="1" dirty="0" smtClean="0">
                <a:effectLst>
                  <a:outerShdw blurRad="38100" dist="38100" dir="2700000" algn="tl">
                    <a:srgbClr val="000000">
                      <a:alpha val="43137"/>
                    </a:srgbClr>
                  </a:outerShdw>
                </a:effectLst>
                <a:latin typeface="+mn-ea"/>
              </a:rPr>
              <a:t>争</a:t>
            </a:r>
            <a:r>
              <a:rPr lang="zh-CN" altLang="en-US" b="1" dirty="0" smtClean="0">
                <a:effectLst>
                  <a:outerShdw blurRad="38100" dist="38100" dir="2700000" algn="tl">
                    <a:srgbClr val="000000">
                      <a:alpha val="43137"/>
                    </a:srgbClr>
                  </a:outerShdw>
                </a:effectLst>
                <a:latin typeface="+mn-ea"/>
              </a:rPr>
              <a:t>：展现了江面上千帆竞发、争先恐后的热闹场面</a:t>
            </a:r>
            <a:endParaRPr lang="zh-CN" altLang="en-US" dirty="0"/>
          </a:p>
        </p:txBody>
      </p:sp>
      <p:sp>
        <p:nvSpPr>
          <p:cNvPr id="6" name="TextBox 5"/>
          <p:cNvSpPr txBox="1"/>
          <p:nvPr/>
        </p:nvSpPr>
        <p:spPr>
          <a:xfrm>
            <a:off x="357158" y="5143512"/>
            <a:ext cx="8429684" cy="1477328"/>
          </a:xfrm>
          <a:prstGeom prst="rect">
            <a:avLst/>
          </a:prstGeom>
          <a:noFill/>
        </p:spPr>
        <p:txBody>
          <a:bodyPr wrap="square" rtlCol="0">
            <a:spAutoFit/>
          </a:bodyPr>
          <a:lstStyle/>
          <a:p>
            <a:r>
              <a:rPr lang="zh-CN" altLang="en-US" b="1" dirty="0" smtClean="0">
                <a:effectLst>
                  <a:outerShdw blurRad="38100" dist="38100" dir="2700000" algn="tl">
                    <a:srgbClr val="000000">
                      <a:alpha val="43137"/>
                    </a:srgbClr>
                  </a:outerShdw>
                </a:effectLst>
                <a:latin typeface="+mn-ea"/>
              </a:rPr>
              <a:t>鹰</a:t>
            </a:r>
            <a:r>
              <a:rPr lang="zh-CN" altLang="en-US" b="1" dirty="0" smtClean="0">
                <a:solidFill>
                  <a:srgbClr val="FF0000"/>
                </a:solidFill>
                <a:effectLst>
                  <a:outerShdw blurRad="38100" dist="38100" dir="2700000" algn="tl">
                    <a:srgbClr val="000000">
                      <a:alpha val="43137"/>
                    </a:srgbClr>
                  </a:outerShdw>
                </a:effectLst>
                <a:latin typeface="+mn-ea"/>
              </a:rPr>
              <a:t>击</a:t>
            </a:r>
            <a:r>
              <a:rPr lang="zh-CN" altLang="en-US" b="1" dirty="0" smtClean="0">
                <a:effectLst>
                  <a:outerShdw blurRad="38100" dist="38100" dir="2700000" algn="tl">
                    <a:srgbClr val="000000">
                      <a:alpha val="43137"/>
                    </a:srgbClr>
                  </a:outerShdw>
                </a:effectLst>
                <a:latin typeface="+mn-ea"/>
              </a:rPr>
              <a:t>长空，</a:t>
            </a:r>
            <a:r>
              <a:rPr lang="zh-CN" altLang="en-US" b="1" dirty="0" smtClean="0">
                <a:effectLst>
                  <a:outerShdw blurRad="38100" dist="38100" dir="2700000" algn="tl">
                    <a:srgbClr val="000000">
                      <a:alpha val="43137"/>
                    </a:srgbClr>
                  </a:outerShdw>
                </a:effectLst>
              </a:rPr>
              <a:t>鱼</a:t>
            </a:r>
            <a:r>
              <a:rPr lang="zh-CN" altLang="en-US" b="1" dirty="0" smtClean="0">
                <a:solidFill>
                  <a:srgbClr val="FF0000"/>
                </a:solidFill>
                <a:effectLst>
                  <a:outerShdw blurRad="38100" dist="38100" dir="2700000" algn="tl">
                    <a:srgbClr val="000000">
                      <a:alpha val="43137"/>
                    </a:srgbClr>
                  </a:outerShdw>
                </a:effectLst>
              </a:rPr>
              <a:t>翔</a:t>
            </a:r>
            <a:r>
              <a:rPr lang="zh-CN" altLang="en-US" b="1" dirty="0" smtClean="0">
                <a:effectLst>
                  <a:outerShdw blurRad="38100" dist="38100" dir="2700000" algn="tl">
                    <a:srgbClr val="000000">
                      <a:alpha val="43137"/>
                    </a:srgbClr>
                  </a:outerShdw>
                </a:effectLst>
              </a:rPr>
              <a:t>浅</a:t>
            </a:r>
            <a:r>
              <a:rPr lang="zh-CN" altLang="en-US" b="1" dirty="0" smtClean="0">
                <a:effectLst>
                  <a:outerShdw blurRad="38100" dist="38100" dir="2700000" algn="tl">
                    <a:srgbClr val="000000">
                      <a:alpha val="43137"/>
                    </a:srgbClr>
                  </a:outerShdw>
                </a:effectLst>
              </a:rPr>
              <a:t>底：</a:t>
            </a:r>
            <a:endParaRPr lang="en-US" altLang="zh-CN" b="1" dirty="0" smtClean="0">
              <a:effectLst>
                <a:outerShdw blurRad="38100" dist="38100" dir="2700000" algn="tl">
                  <a:srgbClr val="000000">
                    <a:alpha val="43137"/>
                  </a:srgbClr>
                </a:outerShdw>
              </a:effectLst>
            </a:endParaRPr>
          </a:p>
          <a:p>
            <a:r>
              <a:rPr lang="zh-CN" altLang="en-US" dirty="0" smtClean="0">
                <a:effectLst>
                  <a:outerShdw blurRad="38100" dist="38100" dir="2700000" algn="tl">
                    <a:srgbClr val="000000">
                      <a:alpha val="43137"/>
                    </a:srgbClr>
                  </a:outerShdw>
                </a:effectLst>
                <a:latin typeface="+mn-ea"/>
              </a:rPr>
              <a:t>击：把雄鹰展翅奋飞、迅猛有力地拍打天空的那种矫健的勇猛的</a:t>
            </a:r>
            <a:r>
              <a:rPr lang="zh-CN" altLang="en-US" dirty="0" smtClean="0">
                <a:effectLst>
                  <a:outerShdw blurRad="38100" dist="38100" dir="2700000" algn="tl">
                    <a:srgbClr val="000000">
                      <a:alpha val="43137"/>
                    </a:srgbClr>
                  </a:outerShdw>
                </a:effectLst>
                <a:latin typeface="+mn-ea"/>
              </a:rPr>
              <a:t>雄姿</a:t>
            </a:r>
            <a:endParaRPr lang="en-US" altLang="zh-CN" dirty="0" smtClean="0">
              <a:effectLst>
                <a:outerShdw blurRad="38100" dist="38100" dir="2700000" algn="tl">
                  <a:srgbClr val="000000">
                    <a:alpha val="43137"/>
                  </a:srgbClr>
                </a:outerShdw>
              </a:effectLst>
              <a:latin typeface="+mn-ea"/>
            </a:endParaRPr>
          </a:p>
          <a:p>
            <a:r>
              <a:rPr lang="zh-CN" altLang="en-US" dirty="0" smtClean="0">
                <a:effectLst>
                  <a:outerShdw blurRad="38100" dist="38100" dir="2700000" algn="tl">
                    <a:srgbClr val="000000">
                      <a:alpha val="43137"/>
                    </a:srgbClr>
                  </a:outerShdw>
                </a:effectLst>
              </a:rPr>
              <a:t>“浅底”并非真的水浅，而是清澈见底，显得水浅。蓝天倒影在碧水中，看上去鱼好像在天空中游动，好像飞翔一样。形象生动地写出了鱼在水中酣游时的那种轻松自如的神态。</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42910" y="500042"/>
            <a:ext cx="7643866" cy="1754326"/>
          </a:xfrm>
          <a:prstGeom prst="rect">
            <a:avLst/>
          </a:prstGeom>
          <a:noFill/>
        </p:spPr>
        <p:txBody>
          <a:bodyPr wrap="square" rtlCol="0">
            <a:spAutoFit/>
          </a:bodyPr>
          <a:lstStyle/>
          <a:p>
            <a:r>
              <a:rPr lang="zh-CN" altLang="en-US" dirty="0" smtClean="0"/>
              <a:t>景物特点：</a:t>
            </a:r>
            <a:endParaRPr lang="en-US" altLang="zh-CN" dirty="0" smtClean="0"/>
          </a:p>
          <a:p>
            <a:r>
              <a:rPr lang="zh-CN" altLang="en-US" dirty="0" smtClean="0"/>
              <a:t>（</a:t>
            </a:r>
            <a:r>
              <a:rPr lang="en-US" altLang="zh-CN" dirty="0" smtClean="0"/>
              <a:t>1</a:t>
            </a:r>
            <a:r>
              <a:rPr lang="zh-CN" altLang="en-US" dirty="0" smtClean="0"/>
              <a:t>）“万”“遍”“层”“”漫“百”等词可见数量之多，范围之广、重重叠叠，表现出景色的壮美。</a:t>
            </a:r>
          </a:p>
          <a:p>
            <a:r>
              <a:rPr lang="zh-CN" altLang="en-US" dirty="0" smtClean="0"/>
              <a:t>（</a:t>
            </a:r>
            <a:r>
              <a:rPr lang="en-US" altLang="zh-CN" dirty="0" smtClean="0"/>
              <a:t>2</a:t>
            </a:r>
            <a:r>
              <a:rPr lang="zh-CN" altLang="en-US" dirty="0" smtClean="0"/>
              <a:t>）“争”“击”“翔”分析，自然景象昂扬奋进，生机勃勃、充满生命活力。</a:t>
            </a:r>
          </a:p>
          <a:p>
            <a:r>
              <a:rPr lang="en-US" altLang="zh-CN" dirty="0" smtClean="0"/>
              <a:t>(3)</a:t>
            </a:r>
            <a:r>
              <a:rPr lang="zh-CN" altLang="en-US" u="sng" dirty="0" smtClean="0">
                <a:solidFill>
                  <a:srgbClr val="FF0000"/>
                </a:solidFill>
              </a:rPr>
              <a:t>红绿辉映，色彩绚丽、多姿多彩</a:t>
            </a:r>
            <a:r>
              <a:rPr lang="zh-CN" altLang="en-US" dirty="0" smtClean="0"/>
              <a:t>的湘江秋景图。</a:t>
            </a:r>
            <a:endParaRPr lang="zh-CN" altLang="en-US" dirty="0"/>
          </a:p>
        </p:txBody>
      </p:sp>
      <p:sp>
        <p:nvSpPr>
          <p:cNvPr id="3" name="TextBox 2"/>
          <p:cNvSpPr txBox="1"/>
          <p:nvPr/>
        </p:nvSpPr>
        <p:spPr>
          <a:xfrm>
            <a:off x="714348" y="2786058"/>
            <a:ext cx="2262158" cy="646331"/>
          </a:xfrm>
          <a:prstGeom prst="rect">
            <a:avLst/>
          </a:prstGeom>
          <a:noFill/>
        </p:spPr>
        <p:txBody>
          <a:bodyPr wrap="none" rtlCol="0">
            <a:spAutoFit/>
          </a:bodyPr>
          <a:lstStyle/>
          <a:p>
            <a:r>
              <a:rPr lang="zh-CN" altLang="en-US" dirty="0" smtClean="0"/>
              <a:t>作者是如何描写的？</a:t>
            </a:r>
          </a:p>
          <a:p>
            <a:endParaRPr lang="zh-CN" altLang="en-US" dirty="0"/>
          </a:p>
        </p:txBody>
      </p:sp>
      <p:sp>
        <p:nvSpPr>
          <p:cNvPr id="4" name="TextBox 3"/>
          <p:cNvSpPr txBox="1"/>
          <p:nvPr/>
        </p:nvSpPr>
        <p:spPr>
          <a:xfrm>
            <a:off x="857224" y="3500438"/>
            <a:ext cx="4456669" cy="369332"/>
          </a:xfrm>
          <a:prstGeom prst="rect">
            <a:avLst/>
          </a:prstGeom>
          <a:noFill/>
        </p:spPr>
        <p:txBody>
          <a:bodyPr wrap="none" rtlCol="0">
            <a:spAutoFit/>
          </a:bodyPr>
          <a:lstStyle/>
          <a:p>
            <a:r>
              <a:rPr lang="zh-CN" altLang="en-US" dirty="0" smtClean="0">
                <a:solidFill>
                  <a:srgbClr val="3333CC"/>
                </a:solidFill>
              </a:rPr>
              <a:t>（</a:t>
            </a:r>
            <a:r>
              <a:rPr lang="en-US" altLang="zh-CN" dirty="0" smtClean="0">
                <a:solidFill>
                  <a:srgbClr val="3333CC"/>
                </a:solidFill>
              </a:rPr>
              <a:t>1</a:t>
            </a:r>
            <a:r>
              <a:rPr lang="zh-CN" altLang="en-US" dirty="0" smtClean="0">
                <a:solidFill>
                  <a:srgbClr val="3333CC"/>
                </a:solidFill>
              </a:rPr>
              <a:t>）“看”字作为领字，统领景物描写。</a:t>
            </a:r>
            <a:endParaRPr lang="zh-CN" altLang="en-US" dirty="0"/>
          </a:p>
        </p:txBody>
      </p:sp>
      <p:sp>
        <p:nvSpPr>
          <p:cNvPr id="5" name="TextBox 4"/>
          <p:cNvSpPr txBox="1"/>
          <p:nvPr/>
        </p:nvSpPr>
        <p:spPr>
          <a:xfrm>
            <a:off x="928662" y="4000504"/>
            <a:ext cx="5149167" cy="369332"/>
          </a:xfrm>
          <a:prstGeom prst="rect">
            <a:avLst/>
          </a:prstGeom>
          <a:noFill/>
        </p:spPr>
        <p:txBody>
          <a:bodyPr wrap="none" rtlCol="0">
            <a:spAutoFit/>
          </a:bodyPr>
          <a:lstStyle/>
          <a:p>
            <a:r>
              <a:rPr lang="zh-CN" altLang="en-US" dirty="0" smtClean="0">
                <a:solidFill>
                  <a:srgbClr val="3333CC"/>
                </a:solidFill>
              </a:rPr>
              <a:t>（</a:t>
            </a:r>
            <a:r>
              <a:rPr lang="en-US" altLang="zh-CN" dirty="0" smtClean="0">
                <a:solidFill>
                  <a:srgbClr val="3333CC"/>
                </a:solidFill>
              </a:rPr>
              <a:t>2</a:t>
            </a:r>
            <a:r>
              <a:rPr lang="zh-CN" altLang="en-US" dirty="0" smtClean="0">
                <a:solidFill>
                  <a:srgbClr val="3333CC"/>
                </a:solidFill>
              </a:rPr>
              <a:t>）色彩绚烂，对比鲜明。“红遍”、“碧透”</a:t>
            </a:r>
            <a:endParaRPr lang="zh-CN" altLang="en-US" dirty="0"/>
          </a:p>
        </p:txBody>
      </p:sp>
      <p:sp>
        <p:nvSpPr>
          <p:cNvPr id="6" name="TextBox 5"/>
          <p:cNvSpPr txBox="1"/>
          <p:nvPr/>
        </p:nvSpPr>
        <p:spPr>
          <a:xfrm>
            <a:off x="857224" y="4429132"/>
            <a:ext cx="7226658" cy="646331"/>
          </a:xfrm>
          <a:prstGeom prst="rect">
            <a:avLst/>
          </a:prstGeom>
          <a:noFill/>
        </p:spPr>
        <p:txBody>
          <a:bodyPr wrap="none" rtlCol="0">
            <a:spAutoFit/>
          </a:bodyPr>
          <a:lstStyle/>
          <a:p>
            <a:r>
              <a:rPr lang="zh-CN" altLang="en-US" dirty="0" smtClean="0">
                <a:solidFill>
                  <a:srgbClr val="3333CC"/>
                </a:solidFill>
              </a:rPr>
              <a:t>（</a:t>
            </a:r>
            <a:r>
              <a:rPr lang="en-US" altLang="zh-CN" dirty="0" smtClean="0">
                <a:solidFill>
                  <a:srgbClr val="3333CC"/>
                </a:solidFill>
              </a:rPr>
              <a:t>3</a:t>
            </a:r>
            <a:r>
              <a:rPr lang="zh-CN" altLang="en-US" dirty="0" smtClean="0">
                <a:solidFill>
                  <a:srgbClr val="3333CC"/>
                </a:solidFill>
              </a:rPr>
              <a:t>）描写角度摇曳变化。远近结合，俯仰结合，动静结合（见下图）</a:t>
            </a:r>
            <a:endParaRPr lang="zh-CN" altLang="en-US" dirty="0" smtClean="0"/>
          </a:p>
          <a:p>
            <a:endParaRPr lang="zh-CN" altLang="en-US" dirty="0"/>
          </a:p>
        </p:txBody>
      </p:sp>
      <p:sp>
        <p:nvSpPr>
          <p:cNvPr id="7" name="TextBox 6"/>
          <p:cNvSpPr txBox="1"/>
          <p:nvPr/>
        </p:nvSpPr>
        <p:spPr>
          <a:xfrm>
            <a:off x="928662" y="4929198"/>
            <a:ext cx="3995004" cy="646331"/>
          </a:xfrm>
          <a:prstGeom prst="rect">
            <a:avLst/>
          </a:prstGeom>
          <a:noFill/>
        </p:spPr>
        <p:txBody>
          <a:bodyPr wrap="none" rtlCol="0">
            <a:spAutoFit/>
          </a:bodyPr>
          <a:lstStyle/>
          <a:p>
            <a:r>
              <a:rPr lang="zh-CN" altLang="en-US" dirty="0" smtClean="0">
                <a:solidFill>
                  <a:srgbClr val="3333CC"/>
                </a:solidFill>
              </a:rPr>
              <a:t>（</a:t>
            </a:r>
            <a:r>
              <a:rPr lang="en-US" altLang="zh-CN" dirty="0" smtClean="0">
                <a:solidFill>
                  <a:srgbClr val="3333CC"/>
                </a:solidFill>
              </a:rPr>
              <a:t>4</a:t>
            </a:r>
            <a:r>
              <a:rPr lang="zh-CN" altLang="en-US" dirty="0" smtClean="0">
                <a:solidFill>
                  <a:srgbClr val="3333CC"/>
                </a:solidFill>
              </a:rPr>
              <a:t>）使用富有传神、表现力的词汇。</a:t>
            </a:r>
            <a:endParaRPr lang="zh-CN" altLang="en-US" dirty="0" smtClean="0"/>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ppt_x"/>
                                          </p:val>
                                        </p:tav>
                                        <p:tav tm="100000">
                                          <p:val>
                                            <p:strVal val="#ppt_x"/>
                                          </p:val>
                                        </p:tav>
                                      </p:tavLst>
                                    </p:anim>
                                    <p:anim calcmode="lin" valueType="num">
                                      <p:cBhvr additive="base">
                                        <p:cTn id="3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文本框 45057"/>
          <p:cNvSpPr>
            <a:spLocks noChangeArrowheads="1"/>
          </p:cNvSpPr>
          <p:nvPr/>
        </p:nvSpPr>
        <p:spPr bwMode="auto">
          <a:xfrm>
            <a:off x="0" y="2514600"/>
            <a:ext cx="990600" cy="1006475"/>
          </a:xfrm>
          <a:prstGeom prst="rect">
            <a:avLst/>
          </a:prstGeom>
          <a:noFill/>
          <a:ln w="9525" algn="ctr">
            <a:noFill/>
            <a:miter lim="800000"/>
            <a:headEnd/>
            <a:tailEnd/>
          </a:ln>
        </p:spPr>
        <p:txBody>
          <a:bodyPr>
            <a:spAutoFit/>
          </a:bodyPr>
          <a:lstStyle/>
          <a:p>
            <a:r>
              <a:rPr lang="zh-CN" altLang="en-US" sz="6000">
                <a:solidFill>
                  <a:srgbClr val="FF0000"/>
                </a:solidFill>
                <a:latin typeface="宋体" pitchFamily="2" charset="-122"/>
                <a:ea typeface="宋体" pitchFamily="2" charset="-122"/>
              </a:rPr>
              <a:t>看</a:t>
            </a:r>
            <a:r>
              <a:rPr lang="zh-CN" altLang="en-US" sz="6000">
                <a:ea typeface="宋体" pitchFamily="2" charset="-122"/>
              </a:rPr>
              <a:t> </a:t>
            </a:r>
          </a:p>
        </p:txBody>
      </p:sp>
      <p:sp>
        <p:nvSpPr>
          <p:cNvPr id="46083" name="文本框 45058"/>
          <p:cNvSpPr>
            <a:spLocks noChangeArrowheads="1"/>
          </p:cNvSpPr>
          <p:nvPr/>
        </p:nvSpPr>
        <p:spPr bwMode="auto">
          <a:xfrm>
            <a:off x="1524000" y="457200"/>
            <a:ext cx="3048000" cy="1004888"/>
          </a:xfrm>
          <a:prstGeom prst="rect">
            <a:avLst/>
          </a:prstGeom>
          <a:noFill/>
          <a:ln w="9525" algn="ctr">
            <a:noFill/>
            <a:miter lim="800000"/>
            <a:headEnd/>
            <a:tailEnd/>
          </a:ln>
        </p:spPr>
        <p:txBody>
          <a:bodyPr>
            <a:spAutoFit/>
          </a:bodyPr>
          <a:lstStyle/>
          <a:p>
            <a:r>
              <a:rPr lang="zh-CN" altLang="en-US" sz="2400">
                <a:latin typeface="宋体" pitchFamily="2" charset="-122"/>
                <a:ea typeface="宋体" pitchFamily="2" charset="-122"/>
              </a:rPr>
              <a:t>万山红遍</a:t>
            </a:r>
          </a:p>
          <a:p>
            <a:endParaRPr lang="zh-CN" altLang="en-US" sz="2400">
              <a:latin typeface="宋体" pitchFamily="2" charset="-122"/>
              <a:ea typeface="宋体" pitchFamily="2" charset="-122"/>
            </a:endParaRPr>
          </a:p>
        </p:txBody>
      </p:sp>
      <p:sp>
        <p:nvSpPr>
          <p:cNvPr id="46084" name="文本框 45059"/>
          <p:cNvSpPr>
            <a:spLocks noChangeArrowheads="1"/>
          </p:cNvSpPr>
          <p:nvPr/>
        </p:nvSpPr>
        <p:spPr bwMode="auto">
          <a:xfrm>
            <a:off x="1447800" y="2743200"/>
            <a:ext cx="3048000" cy="1004888"/>
          </a:xfrm>
          <a:prstGeom prst="rect">
            <a:avLst/>
          </a:prstGeom>
          <a:noFill/>
          <a:ln w="9525" algn="ctr">
            <a:noFill/>
            <a:miter lim="800000"/>
            <a:headEnd/>
            <a:tailEnd/>
          </a:ln>
        </p:spPr>
        <p:txBody>
          <a:bodyPr>
            <a:spAutoFit/>
          </a:bodyPr>
          <a:lstStyle/>
          <a:p>
            <a:endParaRPr lang="en-US" altLang="zh-CN" sz="2400">
              <a:latin typeface="宋体" pitchFamily="2" charset="-122"/>
              <a:ea typeface="宋体" pitchFamily="2" charset="-122"/>
            </a:endParaRPr>
          </a:p>
          <a:p>
            <a:r>
              <a:rPr lang="zh-CN" altLang="en-US" sz="2400">
                <a:latin typeface="宋体" pitchFamily="2" charset="-122"/>
                <a:ea typeface="宋体" pitchFamily="2" charset="-122"/>
              </a:rPr>
              <a:t>百舸争流</a:t>
            </a:r>
            <a:r>
              <a:rPr lang="zh-CN" altLang="en-US" sz="2400">
                <a:ea typeface="宋体" pitchFamily="2" charset="-122"/>
              </a:rPr>
              <a:t> </a:t>
            </a:r>
          </a:p>
        </p:txBody>
      </p:sp>
      <p:sp>
        <p:nvSpPr>
          <p:cNvPr id="46085" name="文本框 45060"/>
          <p:cNvSpPr>
            <a:spLocks noChangeArrowheads="1"/>
          </p:cNvSpPr>
          <p:nvPr/>
        </p:nvSpPr>
        <p:spPr bwMode="auto">
          <a:xfrm>
            <a:off x="1447800" y="4114800"/>
            <a:ext cx="2743200" cy="457200"/>
          </a:xfrm>
          <a:prstGeom prst="rect">
            <a:avLst/>
          </a:prstGeom>
          <a:noFill/>
          <a:ln w="9525" algn="ctr">
            <a:noFill/>
            <a:miter lim="800000"/>
            <a:headEnd/>
            <a:tailEnd/>
          </a:ln>
        </p:spPr>
        <p:txBody>
          <a:bodyPr>
            <a:spAutoFit/>
          </a:bodyPr>
          <a:lstStyle/>
          <a:p>
            <a:r>
              <a:rPr lang="zh-CN" altLang="en-US" sz="2400">
                <a:latin typeface="宋体" pitchFamily="2" charset="-122"/>
                <a:ea typeface="宋体" pitchFamily="2" charset="-122"/>
              </a:rPr>
              <a:t>鹰击长空</a:t>
            </a:r>
            <a:r>
              <a:rPr lang="zh-CN" altLang="en-US" sz="2400" b="0">
                <a:ea typeface="宋体" pitchFamily="2" charset="-122"/>
              </a:rPr>
              <a:t> </a:t>
            </a:r>
          </a:p>
        </p:txBody>
      </p:sp>
      <p:sp>
        <p:nvSpPr>
          <p:cNvPr id="46086" name="文本框 45061"/>
          <p:cNvSpPr>
            <a:spLocks noChangeArrowheads="1"/>
          </p:cNvSpPr>
          <p:nvPr/>
        </p:nvSpPr>
        <p:spPr bwMode="auto">
          <a:xfrm>
            <a:off x="1371600" y="5029200"/>
            <a:ext cx="2743200" cy="457200"/>
          </a:xfrm>
          <a:prstGeom prst="rect">
            <a:avLst/>
          </a:prstGeom>
          <a:noFill/>
          <a:ln w="9525" algn="ctr">
            <a:noFill/>
            <a:miter lim="800000"/>
            <a:headEnd/>
            <a:tailEnd/>
          </a:ln>
        </p:spPr>
        <p:txBody>
          <a:bodyPr>
            <a:spAutoFit/>
          </a:bodyPr>
          <a:lstStyle/>
          <a:p>
            <a:r>
              <a:rPr lang="zh-CN" altLang="en-US" sz="2400">
                <a:latin typeface="宋体" pitchFamily="2" charset="-122"/>
                <a:ea typeface="宋体" pitchFamily="2" charset="-122"/>
              </a:rPr>
              <a:t>鱼翔浅底</a:t>
            </a:r>
            <a:r>
              <a:rPr lang="zh-CN" altLang="en-US" sz="2400">
                <a:ea typeface="宋体" pitchFamily="2" charset="-122"/>
              </a:rPr>
              <a:t> </a:t>
            </a:r>
          </a:p>
        </p:txBody>
      </p:sp>
      <p:sp>
        <p:nvSpPr>
          <p:cNvPr id="46087" name="文本框 45062"/>
          <p:cNvSpPr>
            <a:spLocks noChangeArrowheads="1"/>
          </p:cNvSpPr>
          <p:nvPr/>
        </p:nvSpPr>
        <p:spPr bwMode="auto">
          <a:xfrm>
            <a:off x="1524000" y="1295400"/>
            <a:ext cx="1676400" cy="1004888"/>
          </a:xfrm>
          <a:prstGeom prst="rect">
            <a:avLst/>
          </a:prstGeom>
          <a:noFill/>
          <a:ln w="9525" algn="ctr">
            <a:noFill/>
            <a:miter lim="800000"/>
            <a:headEnd/>
            <a:tailEnd/>
          </a:ln>
        </p:spPr>
        <p:txBody>
          <a:bodyPr>
            <a:spAutoFit/>
          </a:bodyPr>
          <a:lstStyle/>
          <a:p>
            <a:r>
              <a:rPr lang="zh-CN" altLang="en-US" sz="2400" dirty="0">
                <a:latin typeface="宋体" pitchFamily="2" charset="-122"/>
                <a:ea typeface="宋体" pitchFamily="2" charset="-122"/>
              </a:rPr>
              <a:t>层林尽染</a:t>
            </a:r>
            <a:r>
              <a:rPr lang="zh-CN" altLang="en-US" sz="2400" b="0" dirty="0">
                <a:ea typeface="宋体" pitchFamily="2" charset="-122"/>
              </a:rPr>
              <a:t> </a:t>
            </a:r>
          </a:p>
          <a:p>
            <a:endParaRPr lang="zh-CN" altLang="en-US" sz="2400" b="0" dirty="0">
              <a:ea typeface="宋体" pitchFamily="2" charset="-122"/>
            </a:endParaRPr>
          </a:p>
        </p:txBody>
      </p:sp>
      <p:sp>
        <p:nvSpPr>
          <p:cNvPr id="46088" name="文本框 45063"/>
          <p:cNvSpPr>
            <a:spLocks noChangeArrowheads="1"/>
          </p:cNvSpPr>
          <p:nvPr/>
        </p:nvSpPr>
        <p:spPr bwMode="auto">
          <a:xfrm>
            <a:off x="1524000" y="2209800"/>
            <a:ext cx="1676400" cy="1004888"/>
          </a:xfrm>
          <a:prstGeom prst="rect">
            <a:avLst/>
          </a:prstGeom>
          <a:noFill/>
          <a:ln w="9525" algn="ctr">
            <a:noFill/>
            <a:miter lim="800000"/>
            <a:headEnd/>
            <a:tailEnd/>
          </a:ln>
        </p:spPr>
        <p:txBody>
          <a:bodyPr>
            <a:spAutoFit/>
          </a:bodyPr>
          <a:lstStyle/>
          <a:p>
            <a:r>
              <a:rPr lang="zh-CN" altLang="en-US" sz="2400">
                <a:latin typeface="宋体" pitchFamily="2" charset="-122"/>
                <a:ea typeface="宋体" pitchFamily="2" charset="-122"/>
              </a:rPr>
              <a:t>漫江碧透</a:t>
            </a:r>
          </a:p>
          <a:p>
            <a:endParaRPr lang="zh-CN" altLang="en-US" sz="2400" b="0">
              <a:ea typeface="宋体" pitchFamily="2" charset="-122"/>
            </a:endParaRPr>
          </a:p>
        </p:txBody>
      </p:sp>
      <p:sp>
        <p:nvSpPr>
          <p:cNvPr id="46089" name="右大括号 45064"/>
          <p:cNvSpPr>
            <a:spLocks noChangeArrowheads="1"/>
          </p:cNvSpPr>
          <p:nvPr/>
        </p:nvSpPr>
        <p:spPr bwMode="auto">
          <a:xfrm>
            <a:off x="2987675" y="685800"/>
            <a:ext cx="212725" cy="871538"/>
          </a:xfrm>
          <a:prstGeom prst="rightBrace">
            <a:avLst>
              <a:gd name="adj1" fmla="val 34104"/>
              <a:gd name="adj2" fmla="val 50000"/>
            </a:avLst>
          </a:prstGeom>
          <a:noFill/>
          <a:ln w="9525" algn="ctr">
            <a:solidFill>
              <a:schemeClr val="tx1"/>
            </a:solidFill>
            <a:round/>
            <a:headEnd/>
            <a:tailEnd/>
          </a:ln>
        </p:spPr>
        <p:txBody>
          <a:bodyPr/>
          <a:lstStyle/>
          <a:p>
            <a:endParaRPr lang="zh-CN" altLang="en-US"/>
          </a:p>
        </p:txBody>
      </p:sp>
      <p:sp>
        <p:nvSpPr>
          <p:cNvPr id="46090" name="文本框 45065"/>
          <p:cNvSpPr>
            <a:spLocks noChangeArrowheads="1"/>
          </p:cNvSpPr>
          <p:nvPr/>
        </p:nvSpPr>
        <p:spPr bwMode="auto">
          <a:xfrm>
            <a:off x="3348038" y="765175"/>
            <a:ext cx="936625" cy="457200"/>
          </a:xfrm>
          <a:prstGeom prst="rect">
            <a:avLst/>
          </a:prstGeom>
          <a:noFill/>
          <a:ln w="9525" algn="ctr">
            <a:noFill/>
            <a:miter lim="800000"/>
            <a:headEnd/>
            <a:tailEnd/>
          </a:ln>
        </p:spPr>
        <p:txBody>
          <a:bodyPr>
            <a:spAutoFit/>
          </a:bodyPr>
          <a:lstStyle/>
          <a:p>
            <a:r>
              <a:rPr lang="zh-CN" altLang="en-US" sz="2400"/>
              <a:t>远眺</a:t>
            </a:r>
            <a:r>
              <a:rPr lang="zh-CN" altLang="en-US" sz="2400" b="0">
                <a:ea typeface="宋体" pitchFamily="2" charset="-122"/>
              </a:rPr>
              <a:t> </a:t>
            </a:r>
          </a:p>
        </p:txBody>
      </p:sp>
      <p:sp>
        <p:nvSpPr>
          <p:cNvPr id="46091" name="左大括号 45066"/>
          <p:cNvSpPr>
            <a:spLocks noChangeArrowheads="1"/>
          </p:cNvSpPr>
          <p:nvPr/>
        </p:nvSpPr>
        <p:spPr bwMode="auto">
          <a:xfrm>
            <a:off x="914400" y="685800"/>
            <a:ext cx="685800" cy="4648200"/>
          </a:xfrm>
          <a:prstGeom prst="leftBrace">
            <a:avLst>
              <a:gd name="adj1" fmla="val 56419"/>
              <a:gd name="adj2" fmla="val 50000"/>
            </a:avLst>
          </a:prstGeom>
          <a:noFill/>
          <a:ln w="9525" algn="ctr">
            <a:solidFill>
              <a:schemeClr val="tx1"/>
            </a:solidFill>
            <a:round/>
            <a:headEnd/>
            <a:tailEnd/>
          </a:ln>
        </p:spPr>
        <p:txBody>
          <a:bodyPr/>
          <a:lstStyle/>
          <a:p>
            <a:endParaRPr lang="zh-CN" altLang="en-US"/>
          </a:p>
        </p:txBody>
      </p:sp>
      <p:sp>
        <p:nvSpPr>
          <p:cNvPr id="46092" name="文本框 45067"/>
          <p:cNvSpPr>
            <a:spLocks noChangeArrowheads="1"/>
          </p:cNvSpPr>
          <p:nvPr/>
        </p:nvSpPr>
        <p:spPr bwMode="auto">
          <a:xfrm>
            <a:off x="3276600" y="4076700"/>
            <a:ext cx="990600" cy="457200"/>
          </a:xfrm>
          <a:prstGeom prst="rect">
            <a:avLst/>
          </a:prstGeom>
          <a:noFill/>
          <a:ln w="9525" algn="ctr">
            <a:noFill/>
            <a:miter lim="800000"/>
            <a:headEnd/>
            <a:tailEnd/>
          </a:ln>
        </p:spPr>
        <p:txBody>
          <a:bodyPr>
            <a:spAutoFit/>
          </a:bodyPr>
          <a:lstStyle/>
          <a:p>
            <a:r>
              <a:rPr lang="en-US" altLang="zh-CN" sz="2400"/>
              <a:t>  </a:t>
            </a:r>
            <a:r>
              <a:rPr lang="zh-CN" altLang="en-US" sz="2400"/>
              <a:t>仰视   </a:t>
            </a:r>
            <a:r>
              <a:rPr lang="zh-CN" altLang="en-US" sz="2400" b="0">
                <a:ea typeface="宋体" pitchFamily="2" charset="-122"/>
              </a:rPr>
              <a:t> </a:t>
            </a:r>
          </a:p>
        </p:txBody>
      </p:sp>
      <p:sp>
        <p:nvSpPr>
          <p:cNvPr id="46093" name="文本框 45068"/>
          <p:cNvSpPr>
            <a:spLocks noChangeArrowheads="1"/>
          </p:cNvSpPr>
          <p:nvPr/>
        </p:nvSpPr>
        <p:spPr bwMode="auto">
          <a:xfrm>
            <a:off x="3419475" y="5013325"/>
            <a:ext cx="990600" cy="457200"/>
          </a:xfrm>
          <a:prstGeom prst="rect">
            <a:avLst/>
          </a:prstGeom>
          <a:noFill/>
          <a:ln w="9525" algn="ctr">
            <a:noFill/>
            <a:miter lim="800000"/>
            <a:headEnd/>
            <a:tailEnd/>
          </a:ln>
        </p:spPr>
        <p:txBody>
          <a:bodyPr>
            <a:spAutoFit/>
          </a:bodyPr>
          <a:lstStyle/>
          <a:p>
            <a:r>
              <a:rPr lang="zh-CN" altLang="en-US" sz="2400"/>
              <a:t>俯视    </a:t>
            </a:r>
            <a:r>
              <a:rPr lang="zh-CN" altLang="en-US" sz="2400">
                <a:ea typeface="宋体" pitchFamily="2" charset="-122"/>
              </a:rPr>
              <a:t> </a:t>
            </a:r>
          </a:p>
        </p:txBody>
      </p:sp>
      <p:sp>
        <p:nvSpPr>
          <p:cNvPr id="46094" name="文本框 45072"/>
          <p:cNvSpPr>
            <a:spLocks noChangeArrowheads="1"/>
          </p:cNvSpPr>
          <p:nvPr/>
        </p:nvSpPr>
        <p:spPr bwMode="auto">
          <a:xfrm>
            <a:off x="5435600" y="765175"/>
            <a:ext cx="838200" cy="457200"/>
          </a:xfrm>
          <a:prstGeom prst="rect">
            <a:avLst/>
          </a:prstGeom>
          <a:noFill/>
          <a:ln w="9525" algn="ctr">
            <a:noFill/>
            <a:miter lim="800000"/>
            <a:headEnd/>
            <a:tailEnd/>
          </a:ln>
        </p:spPr>
        <p:txBody>
          <a:bodyPr>
            <a:spAutoFit/>
          </a:bodyPr>
          <a:lstStyle/>
          <a:p>
            <a:r>
              <a:rPr lang="zh-CN" altLang="en-US" sz="2400"/>
              <a:t>远景</a:t>
            </a:r>
            <a:r>
              <a:rPr lang="zh-CN" altLang="en-US" sz="2400" b="0">
                <a:ea typeface="宋体" pitchFamily="2" charset="-122"/>
              </a:rPr>
              <a:t> </a:t>
            </a:r>
          </a:p>
        </p:txBody>
      </p:sp>
      <p:sp>
        <p:nvSpPr>
          <p:cNvPr id="46095" name="文本框 45076"/>
          <p:cNvSpPr>
            <a:spLocks noChangeArrowheads="1"/>
          </p:cNvSpPr>
          <p:nvPr/>
        </p:nvSpPr>
        <p:spPr bwMode="auto">
          <a:xfrm>
            <a:off x="5410200" y="2667000"/>
            <a:ext cx="838200" cy="457200"/>
          </a:xfrm>
          <a:prstGeom prst="rect">
            <a:avLst/>
          </a:prstGeom>
          <a:noFill/>
          <a:ln w="9525" algn="ctr">
            <a:noFill/>
            <a:miter lim="800000"/>
            <a:headEnd/>
            <a:tailEnd/>
          </a:ln>
        </p:spPr>
        <p:txBody>
          <a:bodyPr>
            <a:spAutoFit/>
          </a:bodyPr>
          <a:lstStyle/>
          <a:p>
            <a:r>
              <a:rPr lang="zh-CN" altLang="en-US" sz="2400"/>
              <a:t>近景</a:t>
            </a:r>
            <a:r>
              <a:rPr lang="zh-CN" altLang="en-US" sz="2400" b="0">
                <a:ea typeface="宋体" pitchFamily="2" charset="-122"/>
              </a:rPr>
              <a:t> </a:t>
            </a:r>
          </a:p>
        </p:txBody>
      </p:sp>
      <p:sp>
        <p:nvSpPr>
          <p:cNvPr id="46096" name="文本框 45077"/>
          <p:cNvSpPr>
            <a:spLocks noChangeArrowheads="1"/>
          </p:cNvSpPr>
          <p:nvPr/>
        </p:nvSpPr>
        <p:spPr bwMode="auto">
          <a:xfrm>
            <a:off x="4284663" y="4149725"/>
            <a:ext cx="2016125" cy="457200"/>
          </a:xfrm>
          <a:prstGeom prst="rect">
            <a:avLst/>
          </a:prstGeom>
          <a:noFill/>
          <a:ln w="9525" algn="ctr">
            <a:noFill/>
            <a:miter lim="800000"/>
            <a:headEnd/>
            <a:tailEnd/>
          </a:ln>
        </p:spPr>
        <p:txBody>
          <a:bodyPr>
            <a:spAutoFit/>
          </a:bodyPr>
          <a:lstStyle/>
          <a:p>
            <a:r>
              <a:rPr lang="en-US" altLang="zh-CN" sz="2400"/>
              <a:t>                </a:t>
            </a:r>
            <a:r>
              <a:rPr lang="zh-CN" altLang="en-US" sz="2400"/>
              <a:t>高景</a:t>
            </a:r>
            <a:r>
              <a:rPr lang="zh-CN" altLang="en-US" sz="2400" b="0">
                <a:ea typeface="宋体" pitchFamily="2" charset="-122"/>
              </a:rPr>
              <a:t> </a:t>
            </a:r>
          </a:p>
        </p:txBody>
      </p:sp>
      <p:cxnSp>
        <p:nvCxnSpPr>
          <p:cNvPr id="46097" name="直接连接符 45078"/>
          <p:cNvCxnSpPr>
            <a:cxnSpLocks noChangeShapeType="1"/>
          </p:cNvCxnSpPr>
          <p:nvPr/>
        </p:nvCxnSpPr>
        <p:spPr bwMode="auto">
          <a:xfrm>
            <a:off x="2819400" y="4343400"/>
            <a:ext cx="457200" cy="0"/>
          </a:xfrm>
          <a:prstGeom prst="line">
            <a:avLst/>
          </a:prstGeom>
          <a:noFill/>
          <a:ln w="9525" algn="ctr">
            <a:solidFill>
              <a:schemeClr val="tx1"/>
            </a:solidFill>
            <a:round/>
            <a:headEnd/>
            <a:tailEnd/>
          </a:ln>
        </p:spPr>
      </p:cxnSp>
      <p:sp>
        <p:nvSpPr>
          <p:cNvPr id="46098" name="文本框 45079"/>
          <p:cNvSpPr>
            <a:spLocks noChangeArrowheads="1"/>
          </p:cNvSpPr>
          <p:nvPr/>
        </p:nvSpPr>
        <p:spPr bwMode="auto">
          <a:xfrm>
            <a:off x="5364163" y="4652963"/>
            <a:ext cx="1152525" cy="822325"/>
          </a:xfrm>
          <a:prstGeom prst="rect">
            <a:avLst/>
          </a:prstGeom>
          <a:noFill/>
          <a:ln w="9525" algn="ctr">
            <a:noFill/>
            <a:miter lim="800000"/>
            <a:headEnd/>
            <a:tailEnd/>
          </a:ln>
        </p:spPr>
        <p:txBody>
          <a:bodyPr>
            <a:spAutoFit/>
          </a:bodyPr>
          <a:lstStyle/>
          <a:p>
            <a:r>
              <a:rPr lang="en-US" altLang="zh-CN" sz="2400"/>
              <a:t>                 </a:t>
            </a:r>
            <a:r>
              <a:rPr lang="zh-CN" altLang="en-US" sz="2400"/>
              <a:t>低景</a:t>
            </a:r>
            <a:r>
              <a:rPr lang="zh-CN" altLang="en-US" sz="2400" b="0">
                <a:ea typeface="宋体" pitchFamily="2" charset="-122"/>
              </a:rPr>
              <a:t> </a:t>
            </a:r>
          </a:p>
        </p:txBody>
      </p:sp>
      <p:cxnSp>
        <p:nvCxnSpPr>
          <p:cNvPr id="46099" name="直接连接符 45080"/>
          <p:cNvCxnSpPr>
            <a:cxnSpLocks noChangeShapeType="1"/>
          </p:cNvCxnSpPr>
          <p:nvPr/>
        </p:nvCxnSpPr>
        <p:spPr bwMode="auto">
          <a:xfrm>
            <a:off x="4500563" y="981075"/>
            <a:ext cx="762000" cy="0"/>
          </a:xfrm>
          <a:prstGeom prst="line">
            <a:avLst/>
          </a:prstGeom>
          <a:noFill/>
          <a:ln w="9525" algn="ctr">
            <a:solidFill>
              <a:schemeClr val="tx1"/>
            </a:solidFill>
            <a:round/>
            <a:headEnd/>
            <a:tailEnd/>
          </a:ln>
        </p:spPr>
      </p:cxnSp>
      <p:sp>
        <p:nvSpPr>
          <p:cNvPr id="46100" name="右大括号 45081"/>
          <p:cNvSpPr>
            <a:spLocks noChangeArrowheads="1"/>
          </p:cNvSpPr>
          <p:nvPr/>
        </p:nvSpPr>
        <p:spPr bwMode="auto">
          <a:xfrm>
            <a:off x="6248400" y="981075"/>
            <a:ext cx="381000" cy="1584325"/>
          </a:xfrm>
          <a:prstGeom prst="rightBrace">
            <a:avLst>
              <a:gd name="adj1" fmla="val 34614"/>
              <a:gd name="adj2" fmla="val 50000"/>
            </a:avLst>
          </a:prstGeom>
          <a:noFill/>
          <a:ln w="9525" algn="ctr">
            <a:solidFill>
              <a:schemeClr val="tx1"/>
            </a:solidFill>
            <a:round/>
            <a:headEnd/>
            <a:tailEnd/>
          </a:ln>
        </p:spPr>
        <p:txBody>
          <a:bodyPr/>
          <a:lstStyle/>
          <a:p>
            <a:endParaRPr lang="zh-CN" altLang="en-US"/>
          </a:p>
        </p:txBody>
      </p:sp>
      <p:sp>
        <p:nvSpPr>
          <p:cNvPr id="46101" name="文本框 45082"/>
          <p:cNvSpPr>
            <a:spLocks noChangeArrowheads="1"/>
          </p:cNvSpPr>
          <p:nvPr/>
        </p:nvSpPr>
        <p:spPr bwMode="auto">
          <a:xfrm>
            <a:off x="6705600" y="1371600"/>
            <a:ext cx="533400" cy="822325"/>
          </a:xfrm>
          <a:prstGeom prst="rect">
            <a:avLst/>
          </a:prstGeom>
          <a:noFill/>
          <a:ln w="9525" algn="ctr">
            <a:noFill/>
            <a:miter lim="800000"/>
            <a:headEnd/>
            <a:tailEnd/>
          </a:ln>
        </p:spPr>
        <p:txBody>
          <a:bodyPr>
            <a:spAutoFit/>
          </a:bodyPr>
          <a:lstStyle/>
          <a:p>
            <a:r>
              <a:rPr lang="zh-CN" altLang="en-US" sz="2400"/>
              <a:t>静景</a:t>
            </a:r>
          </a:p>
        </p:txBody>
      </p:sp>
      <p:sp>
        <p:nvSpPr>
          <p:cNvPr id="46102" name="文本框 45084"/>
          <p:cNvSpPr>
            <a:spLocks noChangeArrowheads="1"/>
          </p:cNvSpPr>
          <p:nvPr/>
        </p:nvSpPr>
        <p:spPr bwMode="auto">
          <a:xfrm>
            <a:off x="6732588" y="3213100"/>
            <a:ext cx="1066800" cy="1552575"/>
          </a:xfrm>
          <a:prstGeom prst="rect">
            <a:avLst/>
          </a:prstGeom>
          <a:noFill/>
          <a:ln w="9525" algn="ctr">
            <a:noFill/>
            <a:miter lim="800000"/>
            <a:headEnd/>
            <a:tailEnd/>
          </a:ln>
        </p:spPr>
        <p:txBody>
          <a:bodyPr>
            <a:spAutoFit/>
          </a:bodyPr>
          <a:lstStyle/>
          <a:p>
            <a:endParaRPr lang="en-US" altLang="zh-CN" sz="2400"/>
          </a:p>
          <a:p>
            <a:r>
              <a:rPr lang="zh-CN" altLang="en-US" sz="2400"/>
              <a:t>动</a:t>
            </a:r>
          </a:p>
          <a:p>
            <a:r>
              <a:rPr lang="zh-CN" altLang="en-US" sz="2400"/>
              <a:t>景</a:t>
            </a:r>
          </a:p>
        </p:txBody>
      </p:sp>
      <p:cxnSp>
        <p:nvCxnSpPr>
          <p:cNvPr id="46103" name="直接连接符 45085"/>
          <p:cNvCxnSpPr>
            <a:cxnSpLocks noChangeShapeType="1"/>
          </p:cNvCxnSpPr>
          <p:nvPr/>
        </p:nvCxnSpPr>
        <p:spPr bwMode="auto">
          <a:xfrm>
            <a:off x="2743200" y="5257800"/>
            <a:ext cx="457200" cy="0"/>
          </a:xfrm>
          <a:prstGeom prst="line">
            <a:avLst/>
          </a:prstGeom>
          <a:noFill/>
          <a:ln w="9525" algn="ctr">
            <a:solidFill>
              <a:schemeClr val="tx1"/>
            </a:solidFill>
            <a:round/>
            <a:headEnd/>
            <a:tailEnd/>
          </a:ln>
        </p:spPr>
      </p:cxnSp>
      <p:cxnSp>
        <p:nvCxnSpPr>
          <p:cNvPr id="46104" name="直接连接符 45086"/>
          <p:cNvCxnSpPr>
            <a:cxnSpLocks noChangeShapeType="1"/>
          </p:cNvCxnSpPr>
          <p:nvPr/>
        </p:nvCxnSpPr>
        <p:spPr bwMode="auto">
          <a:xfrm>
            <a:off x="4500563" y="4365625"/>
            <a:ext cx="457200" cy="0"/>
          </a:xfrm>
          <a:prstGeom prst="line">
            <a:avLst/>
          </a:prstGeom>
          <a:noFill/>
          <a:ln w="9525" algn="ctr">
            <a:solidFill>
              <a:schemeClr val="tx1"/>
            </a:solidFill>
            <a:round/>
            <a:headEnd/>
            <a:tailEnd/>
          </a:ln>
        </p:spPr>
      </p:cxnSp>
      <p:cxnSp>
        <p:nvCxnSpPr>
          <p:cNvPr id="46105" name="直接连接符 45089"/>
          <p:cNvCxnSpPr>
            <a:cxnSpLocks noChangeShapeType="1"/>
          </p:cNvCxnSpPr>
          <p:nvPr/>
        </p:nvCxnSpPr>
        <p:spPr bwMode="auto">
          <a:xfrm>
            <a:off x="4284663" y="5229225"/>
            <a:ext cx="457200" cy="0"/>
          </a:xfrm>
          <a:prstGeom prst="line">
            <a:avLst/>
          </a:prstGeom>
          <a:noFill/>
          <a:ln w="9525" algn="ctr">
            <a:solidFill>
              <a:schemeClr val="tx1"/>
            </a:solidFill>
            <a:round/>
            <a:headEnd/>
            <a:tailEnd/>
          </a:ln>
        </p:spPr>
      </p:cxnSp>
      <p:sp>
        <p:nvSpPr>
          <p:cNvPr id="46106" name="左大括号 45092"/>
          <p:cNvSpPr>
            <a:spLocks noChangeArrowheads="1"/>
          </p:cNvSpPr>
          <p:nvPr/>
        </p:nvSpPr>
        <p:spPr bwMode="auto">
          <a:xfrm flipH="1">
            <a:off x="6934200" y="685800"/>
            <a:ext cx="838200" cy="4648200"/>
          </a:xfrm>
          <a:prstGeom prst="leftBrace">
            <a:avLst>
              <a:gd name="adj1" fmla="val 46161"/>
              <a:gd name="adj2" fmla="val 50000"/>
            </a:avLst>
          </a:prstGeom>
          <a:noFill/>
          <a:ln w="9525" algn="ctr">
            <a:solidFill>
              <a:schemeClr val="tx1"/>
            </a:solidFill>
            <a:round/>
            <a:headEnd/>
            <a:tailEnd/>
          </a:ln>
        </p:spPr>
        <p:txBody>
          <a:bodyPr/>
          <a:lstStyle/>
          <a:p>
            <a:endParaRPr lang="zh-CN" altLang="en-US"/>
          </a:p>
        </p:txBody>
      </p:sp>
      <p:sp>
        <p:nvSpPr>
          <p:cNvPr id="46107" name="文本框 45093"/>
          <p:cNvSpPr>
            <a:spLocks noChangeArrowheads="1"/>
          </p:cNvSpPr>
          <p:nvPr/>
        </p:nvSpPr>
        <p:spPr bwMode="auto">
          <a:xfrm>
            <a:off x="7924800" y="1447800"/>
            <a:ext cx="609600" cy="3081338"/>
          </a:xfrm>
          <a:prstGeom prst="rect">
            <a:avLst/>
          </a:prstGeom>
          <a:noFill/>
          <a:ln w="9525" algn="ctr">
            <a:noFill/>
            <a:miter lim="800000"/>
            <a:headEnd/>
            <a:tailEnd/>
          </a:ln>
        </p:spPr>
        <p:txBody>
          <a:bodyPr>
            <a:spAutoFit/>
          </a:bodyPr>
          <a:lstStyle/>
          <a:p>
            <a:r>
              <a:rPr lang="zh-CN" altLang="en-US" sz="2800">
                <a:latin typeface="宋体" pitchFamily="2" charset="-122"/>
                <a:ea typeface="宋体" pitchFamily="2" charset="-122"/>
              </a:rPr>
              <a:t>万类霜天竞自由</a:t>
            </a:r>
            <a:r>
              <a:rPr lang="zh-CN" altLang="en-US" sz="2800">
                <a:ea typeface="宋体" pitchFamily="2" charset="-122"/>
              </a:rPr>
              <a:t> </a:t>
            </a:r>
          </a:p>
        </p:txBody>
      </p:sp>
      <p:sp>
        <p:nvSpPr>
          <p:cNvPr id="27675" name="文本框 45094"/>
          <p:cNvSpPr/>
          <p:nvPr/>
        </p:nvSpPr>
        <p:spPr>
          <a:xfrm>
            <a:off x="2320925" y="2349500"/>
            <a:ext cx="793750" cy="1223963"/>
          </a:xfrm>
          <a:prstGeom prst="rect">
            <a:avLst/>
          </a:prstGeom>
          <a:noFill/>
          <a:ln>
            <a:noFill/>
            <a:miter lim="800000"/>
          </a:ln>
        </p:spPr>
        <p:txBody>
          <a:bodyPr vert="eaVert">
            <a:spAutoFit/>
          </a:bodyPr>
          <a:lstStyle/>
          <a:p>
            <a:endParaRPr lang="zh-CN" altLang="zh-CN"/>
          </a:p>
        </p:txBody>
      </p:sp>
      <p:sp>
        <p:nvSpPr>
          <p:cNvPr id="46109" name="右大括号 45095"/>
          <p:cNvSpPr>
            <a:spLocks noChangeArrowheads="1"/>
          </p:cNvSpPr>
          <p:nvPr/>
        </p:nvSpPr>
        <p:spPr bwMode="auto">
          <a:xfrm>
            <a:off x="2987675" y="2492375"/>
            <a:ext cx="212725" cy="871538"/>
          </a:xfrm>
          <a:prstGeom prst="rightBrace">
            <a:avLst>
              <a:gd name="adj1" fmla="val 34104"/>
              <a:gd name="adj2" fmla="val 50000"/>
            </a:avLst>
          </a:prstGeom>
          <a:noFill/>
          <a:ln w="9525" algn="ctr">
            <a:solidFill>
              <a:schemeClr val="tx1"/>
            </a:solidFill>
            <a:round/>
            <a:headEnd/>
            <a:tailEnd/>
          </a:ln>
        </p:spPr>
        <p:txBody>
          <a:bodyPr/>
          <a:lstStyle/>
          <a:p>
            <a:endParaRPr lang="zh-CN" altLang="en-US"/>
          </a:p>
        </p:txBody>
      </p:sp>
      <p:sp>
        <p:nvSpPr>
          <p:cNvPr id="46110" name="文本框 45096"/>
          <p:cNvSpPr>
            <a:spLocks noChangeArrowheads="1"/>
          </p:cNvSpPr>
          <p:nvPr/>
        </p:nvSpPr>
        <p:spPr bwMode="auto">
          <a:xfrm>
            <a:off x="3348038" y="2708275"/>
            <a:ext cx="1295400" cy="457200"/>
          </a:xfrm>
          <a:prstGeom prst="rect">
            <a:avLst/>
          </a:prstGeom>
          <a:noFill/>
          <a:ln w="9525" algn="ctr">
            <a:noFill/>
            <a:miter lim="800000"/>
            <a:headEnd/>
            <a:tailEnd/>
          </a:ln>
        </p:spPr>
        <p:txBody>
          <a:bodyPr>
            <a:spAutoFit/>
          </a:bodyPr>
          <a:lstStyle/>
          <a:p>
            <a:r>
              <a:rPr lang="zh-CN" altLang="en-US" sz="2400"/>
              <a:t>近观</a:t>
            </a:r>
          </a:p>
        </p:txBody>
      </p:sp>
      <p:sp>
        <p:nvSpPr>
          <p:cNvPr id="46111" name="右大括号 45102"/>
          <p:cNvSpPr>
            <a:spLocks noChangeArrowheads="1"/>
          </p:cNvSpPr>
          <p:nvPr/>
        </p:nvSpPr>
        <p:spPr bwMode="auto">
          <a:xfrm>
            <a:off x="6372225" y="3573463"/>
            <a:ext cx="381000" cy="1584325"/>
          </a:xfrm>
          <a:prstGeom prst="rightBrace">
            <a:avLst>
              <a:gd name="adj1" fmla="val 34614"/>
              <a:gd name="adj2" fmla="val 50000"/>
            </a:avLst>
          </a:prstGeom>
          <a:noFill/>
          <a:ln w="9525" algn="ctr">
            <a:solidFill>
              <a:schemeClr val="tx1"/>
            </a:solidFill>
            <a:round/>
            <a:headEnd/>
            <a:tailEnd/>
          </a:ln>
        </p:spPr>
        <p:txBody>
          <a:bodyPr/>
          <a:lstStyle/>
          <a:p>
            <a:endParaRPr lang="zh-CN" altLang="en-US"/>
          </a:p>
        </p:txBody>
      </p:sp>
      <p:cxnSp>
        <p:nvCxnSpPr>
          <p:cNvPr id="46112" name="直接连接符 1"/>
          <p:cNvCxnSpPr>
            <a:cxnSpLocks noChangeShapeType="1"/>
          </p:cNvCxnSpPr>
          <p:nvPr/>
        </p:nvCxnSpPr>
        <p:spPr bwMode="auto">
          <a:xfrm flipV="1">
            <a:off x="4384675" y="2949575"/>
            <a:ext cx="688975" cy="23813"/>
          </a:xfrm>
          <a:prstGeom prst="line">
            <a:avLst/>
          </a:prstGeom>
          <a:noFill/>
          <a:ln w="6350" algn="ctr">
            <a:solidFill>
              <a:schemeClr val="tx1"/>
            </a:solidFill>
            <a:round/>
            <a:headEnd/>
            <a:tailEnd/>
          </a:ln>
        </p:spPr>
      </p:cxn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5288" y="620713"/>
            <a:ext cx="8461375" cy="3416300"/>
          </a:xfrm>
          <a:prstGeom prst="rect">
            <a:avLst/>
          </a:prstGeom>
          <a:noFill/>
        </p:spPr>
        <p:txBody>
          <a:bodyPr>
            <a:spAutoFit/>
          </a:bodyPr>
          <a:lstStyle/>
          <a:p>
            <a:pPr>
              <a:defRPr/>
            </a:pPr>
            <a:r>
              <a:rPr lang="en-US" altLang="zh-CN" dirty="0">
                <a:effectLst>
                  <a:outerShdw blurRad="38100" dist="38100" dir="2700000" algn="tl">
                    <a:srgbClr val="000000">
                      <a:alpha val="43137"/>
                    </a:srgbClr>
                  </a:outerShdw>
                </a:effectLst>
              </a:rPr>
              <a:t>A:</a:t>
            </a:r>
            <a:r>
              <a:rPr lang="zh-CN" altLang="en-US" dirty="0">
                <a:effectLst>
                  <a:outerShdw blurRad="38100" dist="38100" dir="2700000" algn="tl">
                    <a:srgbClr val="000000">
                      <a:alpha val="43137"/>
                    </a:srgbClr>
                  </a:outerShdw>
                </a:effectLst>
              </a:rPr>
              <a:t>面对着绚丽多姿、充满生机的湘江秋景，词人为什么会感到“怅”呢？（联系时代背景）  </a:t>
            </a:r>
            <a:endParaRPr lang="en-US" altLang="zh-CN" dirty="0">
              <a:effectLst>
                <a:outerShdw blurRad="38100" dist="38100" dir="2700000" algn="tl">
                  <a:srgbClr val="000000">
                    <a:alpha val="43137"/>
                  </a:srgbClr>
                </a:outerShdw>
              </a:effectLst>
            </a:endParaRPr>
          </a:p>
          <a:p>
            <a:pPr>
              <a:defRPr/>
            </a:pPr>
            <a:endParaRPr lang="en-US" altLang="zh-CN" dirty="0">
              <a:effectLst>
                <a:outerShdw blurRad="38100" dist="38100" dir="2700000" algn="tl">
                  <a:srgbClr val="000000">
                    <a:alpha val="43137"/>
                  </a:srgbClr>
                </a:outerShdw>
              </a:effectLst>
            </a:endParaRPr>
          </a:p>
          <a:p>
            <a:pPr>
              <a:defRPr/>
            </a:pPr>
            <a:endParaRPr lang="en-US" altLang="zh-CN" dirty="0">
              <a:effectLst>
                <a:outerShdw blurRad="38100" dist="38100" dir="2700000" algn="tl">
                  <a:srgbClr val="000000">
                    <a:alpha val="43137"/>
                  </a:srgbClr>
                </a:outerShdw>
              </a:effectLst>
            </a:endParaRPr>
          </a:p>
          <a:p>
            <a:pPr>
              <a:defRPr/>
            </a:pPr>
            <a:endParaRPr lang="en-US" altLang="zh-CN" dirty="0">
              <a:effectLst>
                <a:outerShdw blurRad="38100" dist="38100" dir="2700000" algn="tl">
                  <a:srgbClr val="000000">
                    <a:alpha val="43137"/>
                  </a:srgbClr>
                </a:outerShdw>
              </a:effectLst>
            </a:endParaRPr>
          </a:p>
          <a:p>
            <a:pPr>
              <a:defRPr/>
            </a:pPr>
            <a:endParaRPr lang="en-US" altLang="zh-CN" dirty="0">
              <a:effectLst>
                <a:outerShdw blurRad="38100" dist="38100" dir="2700000" algn="tl">
                  <a:srgbClr val="000000">
                    <a:alpha val="43137"/>
                  </a:srgbClr>
                </a:outerShdw>
              </a:effectLst>
            </a:endParaRPr>
          </a:p>
          <a:p>
            <a:pPr>
              <a:defRPr/>
            </a:pPr>
            <a:endParaRPr lang="en-US" altLang="zh-CN" dirty="0">
              <a:effectLst>
                <a:outerShdw blurRad="38100" dist="38100" dir="2700000" algn="tl">
                  <a:srgbClr val="000000">
                    <a:alpha val="43137"/>
                  </a:srgbClr>
                </a:outerShdw>
              </a:effectLst>
            </a:endParaRPr>
          </a:p>
          <a:p>
            <a:pPr>
              <a:defRPr/>
            </a:pPr>
            <a:endParaRPr lang="en-US" altLang="zh-CN" dirty="0">
              <a:effectLst>
                <a:outerShdw blurRad="38100" dist="38100" dir="2700000" algn="tl">
                  <a:srgbClr val="000000">
                    <a:alpha val="43137"/>
                  </a:srgbClr>
                </a:outerShdw>
              </a:effectLst>
              <a:latin typeface="宋体" panose="02010600030101010101" pitchFamily="2" charset="-122"/>
            </a:endParaRPr>
          </a:p>
          <a:p>
            <a:pPr>
              <a:defRPr/>
            </a:pPr>
            <a:endParaRPr lang="en-US" altLang="zh-CN" dirty="0">
              <a:effectLst>
                <a:outerShdw blurRad="38100" dist="38100" dir="2700000" algn="tl">
                  <a:srgbClr val="000000">
                    <a:alpha val="43137"/>
                  </a:srgbClr>
                </a:outerShdw>
              </a:effectLst>
            </a:endParaRPr>
          </a:p>
          <a:p>
            <a:pPr>
              <a:defRPr/>
            </a:pPr>
            <a:endParaRPr lang="en-US" altLang="zh-CN" dirty="0">
              <a:effectLst>
                <a:outerShdw blurRad="38100" dist="38100" dir="2700000" algn="tl">
                  <a:srgbClr val="000000">
                    <a:alpha val="43137"/>
                  </a:srgbClr>
                </a:outerShdw>
              </a:effectLst>
            </a:endParaRPr>
          </a:p>
          <a:p>
            <a:pPr>
              <a:defRPr/>
            </a:pPr>
            <a:endParaRPr lang="en-US" altLang="zh-CN" dirty="0">
              <a:effectLst>
                <a:outerShdw blurRad="38100" dist="38100" dir="2700000" algn="tl">
                  <a:srgbClr val="000000">
                    <a:alpha val="43137"/>
                  </a:srgbClr>
                </a:outerShdw>
              </a:effectLst>
            </a:endParaRPr>
          </a:p>
          <a:p>
            <a:pPr>
              <a:defRPr/>
            </a:pPr>
            <a:r>
              <a:rPr lang="en-US" altLang="zh-CN" dirty="0">
                <a:effectLst>
                  <a:outerShdw blurRad="38100" dist="38100" dir="2700000" algn="tl">
                    <a:srgbClr val="000000">
                      <a:alpha val="43137"/>
                    </a:srgbClr>
                  </a:outerShdw>
                </a:effectLst>
              </a:rPr>
              <a:t>B:“</a:t>
            </a:r>
            <a:r>
              <a:rPr lang="zh-CN" altLang="en-US" dirty="0">
                <a:effectLst>
                  <a:outerShdw blurRad="38100" dist="38100" dir="2700000" algn="tl">
                    <a:srgbClr val="000000">
                      <a:alpha val="43137"/>
                    </a:srgbClr>
                  </a:outerShdw>
                </a:effectLst>
              </a:rPr>
              <a:t>问苍茫大地，谁主沉浮”含义是什么？表达了词人怎么样的感情？  </a:t>
            </a:r>
          </a:p>
        </p:txBody>
      </p:sp>
      <p:sp>
        <p:nvSpPr>
          <p:cNvPr id="3" name="TextBox 2"/>
          <p:cNvSpPr txBox="1"/>
          <p:nvPr/>
        </p:nvSpPr>
        <p:spPr>
          <a:xfrm>
            <a:off x="611188" y="1484313"/>
            <a:ext cx="7273925" cy="1200150"/>
          </a:xfrm>
          <a:prstGeom prst="rect">
            <a:avLst/>
          </a:prstGeom>
          <a:noFill/>
          <a:ln>
            <a:solidFill>
              <a:srgbClr val="00B0F0"/>
            </a:solidFill>
          </a:ln>
        </p:spPr>
        <p:txBody>
          <a:bodyPr>
            <a:spAutoFit/>
          </a:bodyPr>
          <a:lstStyle/>
          <a:p>
            <a:pPr>
              <a:defRPr/>
            </a:pPr>
            <a:r>
              <a:rPr lang="zh-CN" altLang="en-US" dirty="0">
                <a:effectLst>
                  <a:outerShdw blurRad="38100" dist="38100" dir="2700000" algn="tl">
                    <a:srgbClr val="000000">
                      <a:alpha val="43137"/>
                    </a:srgbClr>
                  </a:outerShdw>
                </a:effectLst>
              </a:rPr>
              <a:t>词人面对着生机勃勃的大自然和广阔的宇宙，面对着在大自然和宇宙中竞自由的万物，他想到了被压迫、被剥削的人民，想到了祖国的命运和革命的未来，于是感到了“怅”。这里的“怅”不是失意，是怅惘。于是他就开始了“问”。  </a:t>
            </a:r>
          </a:p>
        </p:txBody>
      </p:sp>
      <p:sp>
        <p:nvSpPr>
          <p:cNvPr id="4" name="TextBox 3"/>
          <p:cNvSpPr txBox="1"/>
          <p:nvPr/>
        </p:nvSpPr>
        <p:spPr>
          <a:xfrm>
            <a:off x="684213" y="4365625"/>
            <a:ext cx="7488237" cy="1200150"/>
          </a:xfrm>
          <a:prstGeom prst="rect">
            <a:avLst/>
          </a:prstGeom>
          <a:noFill/>
        </p:spPr>
        <p:txBody>
          <a:bodyPr>
            <a:spAutoFit/>
          </a:bodyPr>
          <a:lstStyle/>
          <a:p>
            <a:pPr>
              <a:defRPr/>
            </a:pPr>
            <a:r>
              <a:rPr lang="zh-CN" altLang="en-US" dirty="0">
                <a:effectLst>
                  <a:outerShdw blurRad="38100" dist="38100" dir="2700000" algn="tl">
                    <a:srgbClr val="000000">
                      <a:alpha val="43137"/>
                    </a:srgbClr>
                  </a:outerShdw>
                </a:effectLst>
              </a:rPr>
              <a:t>词人由大自然的万物引出了“谁主沉浮”的问题，“主沉浮”在这里是主宰国家命运、掌握民族前途之意，实质是词人进入深沉的历史思索，提出革命领导权的问题。抒写出词人对国家命运的关切和以天下为己任的博大胸怀和豪情壮志。</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0354" name="矩形 28676"/>
          <p:cNvSpPr/>
          <p:nvPr/>
        </p:nvSpPr>
        <p:spPr>
          <a:xfrm>
            <a:off x="1508125" y="1279525"/>
            <a:ext cx="2657475" cy="776288"/>
          </a:xfrm>
          <a:prstGeom prst="rect">
            <a:avLst/>
          </a:prstGeom>
          <a:solidFill>
            <a:srgbClr val="FFFF00"/>
          </a:solidFill>
          <a:ln>
            <a:noFill/>
            <a:miter lim="800000"/>
          </a:ln>
        </p:spPr>
        <p:txBody>
          <a:bodyPr anchor="ctr"/>
          <a:lstStyle/>
          <a:p>
            <a:pPr algn="ctr"/>
            <a:r>
              <a:rPr lang="zh-CN" altLang="en-US" sz="4400"/>
              <a:t>峥嵘岁月</a:t>
            </a:r>
          </a:p>
        </p:txBody>
      </p:sp>
      <p:sp>
        <p:nvSpPr>
          <p:cNvPr id="100355" name="内容占位符 28677"/>
          <p:cNvSpPr>
            <a:spLocks noGrp="1"/>
          </p:cNvSpPr>
          <p:nvPr>
            <p:ph idx="1"/>
          </p:nvPr>
        </p:nvSpPr>
        <p:spPr>
          <a:xfrm>
            <a:off x="214282" y="3000372"/>
            <a:ext cx="8769350" cy="3940175"/>
          </a:xfrm>
          <a:noFill/>
          <a:ln>
            <a:solidFill>
              <a:srgbClr val="FF0000"/>
            </a:solidFill>
          </a:ln>
        </p:spPr>
        <p:txBody>
          <a:bodyPr>
            <a:noAutofit/>
          </a:bodyPr>
          <a:lstStyle/>
          <a:p>
            <a:pPr eaLnBrk="1" hangingPunct="1"/>
            <a:r>
              <a:rPr lang="en-US" altLang="zh-CN" sz="2800" b="1" dirty="0" smtClean="0">
                <a:latin typeface="+mj-ea"/>
                <a:ea typeface="+mj-ea"/>
              </a:rPr>
              <a:t>1911</a:t>
            </a:r>
            <a:r>
              <a:rPr lang="zh-CN" altLang="en-US" sz="2800" b="1" dirty="0" smtClean="0">
                <a:latin typeface="+mj-ea"/>
                <a:ea typeface="+mj-ea"/>
              </a:rPr>
              <a:t>～</a:t>
            </a:r>
            <a:r>
              <a:rPr lang="en-US" altLang="zh-CN" sz="2800" b="1" dirty="0" smtClean="0">
                <a:latin typeface="+mj-ea"/>
                <a:ea typeface="+mj-ea"/>
              </a:rPr>
              <a:t>1925</a:t>
            </a:r>
            <a:r>
              <a:rPr lang="zh-CN" altLang="en-US" sz="2800" b="1" dirty="0" smtClean="0">
                <a:latin typeface="+mj-ea"/>
                <a:ea typeface="+mj-ea"/>
              </a:rPr>
              <a:t>年，毛泽东在长沙从事的主要革命活动有：</a:t>
            </a:r>
          </a:p>
          <a:p>
            <a:pPr eaLnBrk="1" hangingPunct="1"/>
            <a:r>
              <a:rPr lang="en-US" altLang="zh-CN" sz="2800" b="1" dirty="0" smtClean="0">
                <a:latin typeface="+mj-ea"/>
                <a:ea typeface="+mj-ea"/>
              </a:rPr>
              <a:t> </a:t>
            </a:r>
            <a:r>
              <a:rPr lang="zh-CN" altLang="en-US" sz="2800" b="1" dirty="0" smtClean="0">
                <a:latin typeface="+mj-ea"/>
                <a:ea typeface="+mj-ea"/>
              </a:rPr>
              <a:t>组织了湖南学生联合会、新民学会</a:t>
            </a:r>
          </a:p>
          <a:p>
            <a:pPr eaLnBrk="1" hangingPunct="1"/>
            <a:r>
              <a:rPr lang="en-US" altLang="zh-CN" sz="2800" b="1" dirty="0" smtClean="0">
                <a:latin typeface="+mj-ea"/>
                <a:ea typeface="+mj-ea"/>
              </a:rPr>
              <a:t> </a:t>
            </a:r>
            <a:r>
              <a:rPr lang="zh-CN" altLang="en-US" sz="2800" b="1" dirty="0" smtClean="0">
                <a:latin typeface="+mj-ea"/>
                <a:ea typeface="+mj-ea"/>
              </a:rPr>
              <a:t>开办了平民夜校、文化书社</a:t>
            </a:r>
          </a:p>
          <a:p>
            <a:pPr eaLnBrk="1" hangingPunct="1"/>
            <a:r>
              <a:rPr lang="en-US" altLang="zh-CN" sz="2800" b="1" dirty="0" smtClean="0">
                <a:latin typeface="+mj-ea"/>
                <a:ea typeface="+mj-ea"/>
              </a:rPr>
              <a:t> </a:t>
            </a:r>
            <a:r>
              <a:rPr lang="zh-CN" altLang="en-US" sz="2800" b="1" dirty="0" smtClean="0">
                <a:latin typeface="+mj-ea"/>
                <a:ea typeface="+mj-ea"/>
              </a:rPr>
              <a:t>参加反对袁世凯称帝，领导了驱逐张敬尧、谭延闿、赵恒惕等军阀的活动</a:t>
            </a:r>
          </a:p>
          <a:p>
            <a:pPr eaLnBrk="1" hangingPunct="1"/>
            <a:r>
              <a:rPr lang="en-US" altLang="zh-CN" sz="2800" b="1" dirty="0" smtClean="0">
                <a:latin typeface="+mj-ea"/>
                <a:ea typeface="+mj-ea"/>
              </a:rPr>
              <a:t> </a:t>
            </a:r>
            <a:r>
              <a:rPr lang="zh-CN" altLang="en-US" sz="2800" b="1" dirty="0" smtClean="0">
                <a:latin typeface="+mj-ea"/>
                <a:ea typeface="+mj-ea"/>
              </a:rPr>
              <a:t>创办</a:t>
            </a:r>
            <a:r>
              <a:rPr lang="en-US" altLang="zh-CN" sz="2800" b="1" dirty="0" smtClean="0">
                <a:latin typeface="+mj-ea"/>
                <a:ea typeface="+mj-ea"/>
              </a:rPr>
              <a:t>《</a:t>
            </a:r>
            <a:r>
              <a:rPr lang="zh-CN" altLang="en-US" sz="2800" b="1" dirty="0" smtClean="0">
                <a:latin typeface="+mj-ea"/>
                <a:ea typeface="+mj-ea"/>
              </a:rPr>
              <a:t>湘江评论</a:t>
            </a:r>
            <a:r>
              <a:rPr lang="en-US" altLang="zh-CN" sz="2800" b="1" dirty="0" smtClean="0">
                <a:latin typeface="+mj-ea"/>
                <a:ea typeface="+mj-ea"/>
              </a:rPr>
              <a:t>》</a:t>
            </a:r>
            <a:r>
              <a:rPr lang="zh-CN" altLang="en-US" sz="2800" b="1" dirty="0" smtClean="0">
                <a:latin typeface="+mj-ea"/>
                <a:ea typeface="+mj-ea"/>
              </a:rPr>
              <a:t>，成立马克思主义研究会</a:t>
            </a:r>
          </a:p>
        </p:txBody>
      </p:sp>
      <p:sp>
        <p:nvSpPr>
          <p:cNvPr id="90116" name="矩形 28679" descr="白色大理石"/>
          <p:cNvSpPr>
            <a:spLocks noChangeArrowheads="1" noChangeShapeType="1" noTextEdit="1"/>
          </p:cNvSpPr>
          <p:nvPr/>
        </p:nvSpPr>
        <p:spPr bwMode="auto">
          <a:xfrm>
            <a:off x="187325" y="128588"/>
            <a:ext cx="2303463" cy="936625"/>
          </a:xfrm>
          <a:prstGeom prst="rect">
            <a:avLst/>
          </a:prstGeom>
        </p:spPr>
        <p:txBody>
          <a:bodyPr wrap="none" fromWordArt="1">
            <a:prstTxWarp prst="textPlain">
              <a:avLst>
                <a:gd name="adj" fmla="val 50000"/>
              </a:avLst>
            </a:prstTxWarp>
          </a:bodyPr>
          <a:lstStyle/>
          <a:p>
            <a:pPr algn="ctr"/>
            <a:r>
              <a:rPr lang="zh-CN" altLang="en-US" sz="3600" kern="10">
                <a:ln w="9525" algn="ctr">
                  <a:solidFill>
                    <a:srgbClr val="FF0000"/>
                  </a:solidFill>
                  <a:round/>
                  <a:headEnd/>
                  <a:tailEnd/>
                </a:ln>
                <a:blipFill dpi="0" rotWithShape="1">
                  <a:blip r:embed="rId2"/>
                  <a:srcRect/>
                  <a:tile tx="0" ty="0" sx="100000" sy="100000" flip="none" algn="tl"/>
                </a:blipFill>
                <a:effectLst>
                  <a:outerShdw dist="45791" dir="2021404" algn="ctr" rotWithShape="0">
                    <a:srgbClr val="B2B2B2">
                      <a:alpha val="79999"/>
                    </a:srgbClr>
                  </a:outerShdw>
                </a:effectLst>
                <a:latin typeface="宋体"/>
                <a:ea typeface="宋体"/>
              </a:rPr>
              <a:t>鉴赏下阕</a:t>
            </a:r>
          </a:p>
        </p:txBody>
      </p:sp>
      <p:sp>
        <p:nvSpPr>
          <p:cNvPr id="100357" name="文本框 1"/>
          <p:cNvSpPr/>
          <p:nvPr/>
        </p:nvSpPr>
        <p:spPr>
          <a:xfrm>
            <a:off x="3087688" y="6350"/>
            <a:ext cx="5799137" cy="828675"/>
          </a:xfrm>
          <a:prstGeom prst="rect">
            <a:avLst/>
          </a:prstGeom>
          <a:noFill/>
          <a:ln>
            <a:noFill/>
            <a:miter lim="800000"/>
          </a:ln>
        </p:spPr>
        <p:txBody>
          <a:bodyPr>
            <a:spAutoFit/>
          </a:bodyPr>
          <a:lstStyle/>
          <a:p>
            <a:r>
              <a:rPr lang="en-US" altLang="zh-CN"/>
              <a:t>  </a:t>
            </a:r>
            <a:r>
              <a:rPr lang="zh-CN" altLang="en-US" b="1">
                <a:solidFill>
                  <a:srgbClr val="0000FF"/>
                </a:solidFill>
              </a:rPr>
              <a:t>作者选用哪个词叙写年轻时代的故事？这些故事有何特点？</a:t>
            </a:r>
          </a:p>
        </p:txBody>
      </p:sp>
      <p:pic>
        <p:nvPicPr>
          <p:cNvPr id="90118" name="图片 2"/>
          <p:cNvPicPr>
            <a:picLocks noChangeAspect="1" noChangeArrowheads="1"/>
          </p:cNvPicPr>
          <p:nvPr/>
        </p:nvPicPr>
        <p:blipFill>
          <a:blip r:embed="rId3"/>
          <a:srcRect/>
          <a:stretch>
            <a:fillRect/>
          </a:stretch>
        </p:blipFill>
        <p:spPr bwMode="auto">
          <a:xfrm>
            <a:off x="4991100" y="958850"/>
            <a:ext cx="3895725" cy="1416050"/>
          </a:xfrm>
          <a:prstGeom prst="rect">
            <a:avLst/>
          </a:prstGeom>
          <a:noFill/>
          <a:ln w="9525" algn="ctr">
            <a:noFill/>
            <a:miter lim="800000"/>
            <a:headEnd/>
            <a:tailEnd/>
          </a:ln>
        </p:spPr>
      </p:pic>
      <p:sp>
        <p:nvSpPr>
          <p:cNvPr id="100359" name="文本框 3"/>
          <p:cNvSpPr/>
          <p:nvPr/>
        </p:nvSpPr>
        <p:spPr>
          <a:xfrm>
            <a:off x="328613" y="1225550"/>
            <a:ext cx="793750" cy="830263"/>
          </a:xfrm>
          <a:prstGeom prst="rect">
            <a:avLst/>
          </a:prstGeom>
          <a:noFill/>
          <a:ln>
            <a:noFill/>
            <a:miter lim="800000"/>
          </a:ln>
        </p:spPr>
        <p:txBody>
          <a:bodyPr>
            <a:spAutoFit/>
          </a:bodyPr>
          <a:lstStyle/>
          <a:p>
            <a:r>
              <a:rPr lang="zh-CN" altLang="en-US" sz="4800" b="1">
                <a:solidFill>
                  <a:srgbClr val="FF0000"/>
                </a:solidFill>
              </a:rPr>
              <a:t>忆</a:t>
            </a:r>
          </a:p>
        </p:txBody>
      </p:sp>
      <p:sp>
        <p:nvSpPr>
          <p:cNvPr id="100360" name="文本框 4"/>
          <p:cNvSpPr/>
          <p:nvPr/>
        </p:nvSpPr>
        <p:spPr>
          <a:xfrm>
            <a:off x="2644775" y="2128838"/>
            <a:ext cx="2293938" cy="246062"/>
          </a:xfrm>
          <a:prstGeom prst="rect">
            <a:avLst/>
          </a:prstGeom>
          <a:noFill/>
          <a:ln>
            <a:noFill/>
            <a:miter lim="800000"/>
          </a:ln>
        </p:spPr>
        <p:txBody>
          <a:bodyPr>
            <a:spAutoFit/>
          </a:bodyPr>
          <a:lstStyle/>
          <a:p>
            <a:r>
              <a:rPr lang="zh-CN" altLang="en-US" sz="1000" b="1" dirty="0"/>
              <a:t>不平凡，不寻常。 形容不平凡的年月</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355">
                                            <p:bg/>
                                          </p:spTgt>
                                        </p:tgtEl>
                                        <p:attrNameLst>
                                          <p:attrName>style.visibility</p:attrName>
                                        </p:attrNameLst>
                                      </p:cBhvr>
                                      <p:to>
                                        <p:strVal val="visible"/>
                                      </p:to>
                                    </p:set>
                                    <p:anim calcmode="lin" valueType="num">
                                      <p:cBhvr additive="base">
                                        <p:cTn id="7" dur="500" fill="hold"/>
                                        <p:tgtEl>
                                          <p:spTgt spid="100355">
                                            <p:bg/>
                                          </p:spTgt>
                                        </p:tgtEl>
                                        <p:attrNameLst>
                                          <p:attrName>ppt_x</p:attrName>
                                        </p:attrNameLst>
                                      </p:cBhvr>
                                      <p:tavLst>
                                        <p:tav tm="0">
                                          <p:val>
                                            <p:strVal val="#ppt_x"/>
                                          </p:val>
                                        </p:tav>
                                        <p:tav tm="100000">
                                          <p:val>
                                            <p:strVal val="#ppt_x"/>
                                          </p:val>
                                        </p:tav>
                                      </p:tavLst>
                                    </p:anim>
                                    <p:anim calcmode="lin" valueType="num">
                                      <p:cBhvr additive="base">
                                        <p:cTn id="8" dur="500" fill="hold"/>
                                        <p:tgtEl>
                                          <p:spTgt spid="100355">
                                            <p:bg/>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0355">
                                            <p:txEl>
                                              <p:pRg st="0" end="0"/>
                                            </p:txEl>
                                          </p:spTgt>
                                        </p:tgtEl>
                                        <p:attrNameLst>
                                          <p:attrName>style.visibility</p:attrName>
                                        </p:attrNameLst>
                                      </p:cBhvr>
                                      <p:to>
                                        <p:strVal val="visible"/>
                                      </p:to>
                                    </p:set>
                                    <p:anim calcmode="lin" valueType="num">
                                      <p:cBhvr additive="base">
                                        <p:cTn id="13" dur="500" fill="hold"/>
                                        <p:tgtEl>
                                          <p:spTgt spid="100355">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035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0355">
                                            <p:txEl>
                                              <p:pRg st="1" end="1"/>
                                            </p:txEl>
                                          </p:spTgt>
                                        </p:tgtEl>
                                        <p:attrNameLst>
                                          <p:attrName>style.visibility</p:attrName>
                                        </p:attrNameLst>
                                      </p:cBhvr>
                                      <p:to>
                                        <p:strVal val="visible"/>
                                      </p:to>
                                    </p:set>
                                    <p:anim calcmode="lin" valueType="num">
                                      <p:cBhvr additive="base">
                                        <p:cTn id="19" dur="500" fill="hold"/>
                                        <p:tgtEl>
                                          <p:spTgt spid="100355">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0035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0355">
                                            <p:txEl>
                                              <p:pRg st="2" end="2"/>
                                            </p:txEl>
                                          </p:spTgt>
                                        </p:tgtEl>
                                        <p:attrNameLst>
                                          <p:attrName>style.visibility</p:attrName>
                                        </p:attrNameLst>
                                      </p:cBhvr>
                                      <p:to>
                                        <p:strVal val="visible"/>
                                      </p:to>
                                    </p:set>
                                    <p:anim calcmode="lin" valueType="num">
                                      <p:cBhvr additive="base">
                                        <p:cTn id="25" dur="500" fill="hold"/>
                                        <p:tgtEl>
                                          <p:spTgt spid="100355">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0035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00355">
                                            <p:txEl>
                                              <p:pRg st="3" end="3"/>
                                            </p:txEl>
                                          </p:spTgt>
                                        </p:tgtEl>
                                        <p:attrNameLst>
                                          <p:attrName>style.visibility</p:attrName>
                                        </p:attrNameLst>
                                      </p:cBhvr>
                                      <p:to>
                                        <p:strVal val="visible"/>
                                      </p:to>
                                    </p:set>
                                    <p:anim calcmode="lin" valueType="num">
                                      <p:cBhvr additive="base">
                                        <p:cTn id="31" dur="500" fill="hold"/>
                                        <p:tgtEl>
                                          <p:spTgt spid="100355">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0035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00355">
                                            <p:txEl>
                                              <p:pRg st="4" end="4"/>
                                            </p:txEl>
                                          </p:spTgt>
                                        </p:tgtEl>
                                        <p:attrNameLst>
                                          <p:attrName>style.visibility</p:attrName>
                                        </p:attrNameLst>
                                      </p:cBhvr>
                                      <p:to>
                                        <p:strVal val="visible"/>
                                      </p:to>
                                    </p:set>
                                    <p:anim calcmode="lin" valueType="num">
                                      <p:cBhvr additive="base">
                                        <p:cTn id="37" dur="500" fill="hold"/>
                                        <p:tgtEl>
                                          <p:spTgt spid="100355">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00355">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355" grpId="0" build="p" animBg="1"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Rectangle 2"/>
          <p:cNvSpPr>
            <a:spLocks noChangeArrowheads="1"/>
          </p:cNvSpPr>
          <p:nvPr/>
        </p:nvSpPr>
        <p:spPr bwMode="auto">
          <a:xfrm>
            <a:off x="0" y="0"/>
            <a:ext cx="854075" cy="3444875"/>
          </a:xfrm>
          <a:prstGeom prst="rect">
            <a:avLst/>
          </a:prstGeom>
          <a:noFill/>
          <a:ln w="9525">
            <a:noFill/>
            <a:miter lim="800000"/>
            <a:headEnd/>
            <a:tailEnd/>
          </a:ln>
        </p:spPr>
        <p:txBody>
          <a:bodyPr vert="eaVert" wrap="none">
            <a:spAutoFit/>
          </a:bodyPr>
          <a:lstStyle/>
          <a:p>
            <a:r>
              <a:rPr lang="zh-CN" altLang="en-US" sz="4400">
                <a:solidFill>
                  <a:srgbClr val="33CC33"/>
                </a:solidFill>
                <a:latin typeface="隶书" pitchFamily="49" charset="-122"/>
                <a:ea typeface="隶书" pitchFamily="49" charset="-122"/>
              </a:rPr>
              <a:t>关于词的知识</a:t>
            </a:r>
          </a:p>
        </p:txBody>
      </p:sp>
      <p:sp>
        <p:nvSpPr>
          <p:cNvPr id="10242" name="Text Box 3"/>
          <p:cNvSpPr txBox="1">
            <a:spLocks noChangeArrowheads="1"/>
          </p:cNvSpPr>
          <p:nvPr/>
        </p:nvSpPr>
        <p:spPr bwMode="auto">
          <a:xfrm>
            <a:off x="900113" y="44450"/>
            <a:ext cx="8172450" cy="1917700"/>
          </a:xfrm>
          <a:prstGeom prst="rect">
            <a:avLst/>
          </a:prstGeom>
          <a:noFill/>
          <a:ln w="9525">
            <a:noFill/>
            <a:miter lim="800000"/>
            <a:headEnd/>
            <a:tailEnd/>
          </a:ln>
        </p:spPr>
        <p:txBody>
          <a:bodyPr>
            <a:spAutoFit/>
          </a:bodyPr>
          <a:lstStyle/>
          <a:p>
            <a:pPr>
              <a:spcBef>
                <a:spcPct val="50000"/>
              </a:spcBef>
            </a:pPr>
            <a:r>
              <a:rPr lang="en-US" altLang="zh-CN" sz="2400" b="1">
                <a:latin typeface="Times New Roman" pitchFamily="18" charset="0"/>
              </a:rPr>
              <a:t>       1</a:t>
            </a:r>
            <a:r>
              <a:rPr lang="zh-CN" altLang="en-US" sz="2400" b="1">
                <a:latin typeface="Times New Roman" pitchFamily="18" charset="0"/>
              </a:rPr>
              <a:t>、词兴于隋唐，盛于宋代，是一种和乐可唱、句式长短不齐的诗体，故也称长短句。</a:t>
            </a:r>
            <a:r>
              <a:rPr lang="zh-CN" altLang="en-US" sz="2400" b="1"/>
              <a:t>词最初称为“曲词”或“曲子词”，是配音乐的。后来词也跟乐府一样，逐渐与音乐分离路，成为诗的别体，所以有人把词称为“诗余”。</a:t>
            </a:r>
            <a:r>
              <a:rPr lang="zh-CN" altLang="en-US" sz="2400" b="1">
                <a:latin typeface="Times New Roman" pitchFamily="18" charset="0"/>
              </a:rPr>
              <a:t>另有乐府、琴趣、乐章等别称。</a:t>
            </a:r>
          </a:p>
        </p:txBody>
      </p:sp>
      <p:sp>
        <p:nvSpPr>
          <p:cNvPr id="10243" name="Text Box 4"/>
          <p:cNvSpPr txBox="1">
            <a:spLocks noChangeArrowheads="1"/>
          </p:cNvSpPr>
          <p:nvPr/>
        </p:nvSpPr>
        <p:spPr bwMode="auto">
          <a:xfrm>
            <a:off x="900113" y="1935163"/>
            <a:ext cx="8243887" cy="2501900"/>
          </a:xfrm>
          <a:prstGeom prst="rect">
            <a:avLst/>
          </a:prstGeom>
          <a:noFill/>
          <a:ln w="9525">
            <a:noFill/>
            <a:miter lim="800000"/>
            <a:headEnd/>
            <a:tailEnd/>
          </a:ln>
        </p:spPr>
        <p:txBody>
          <a:bodyPr>
            <a:spAutoFit/>
          </a:bodyPr>
          <a:lstStyle/>
          <a:p>
            <a:pPr>
              <a:lnSpc>
                <a:spcPct val="110000"/>
              </a:lnSpc>
            </a:pPr>
            <a:r>
              <a:rPr lang="en-US" altLang="zh-CN" sz="2400" b="1">
                <a:solidFill>
                  <a:srgbClr val="FF0066"/>
                </a:solidFill>
                <a:latin typeface="Times New Roman" pitchFamily="18" charset="0"/>
              </a:rPr>
              <a:t>        2</a:t>
            </a:r>
            <a:r>
              <a:rPr lang="zh-CN" altLang="en-US" sz="2400" b="1">
                <a:solidFill>
                  <a:srgbClr val="FF0066"/>
                </a:solidFill>
                <a:latin typeface="Times New Roman" pitchFamily="18" charset="0"/>
              </a:rPr>
              <a:t>、</a:t>
            </a:r>
            <a:r>
              <a:rPr lang="zh-CN" altLang="en-US" sz="2400" b="1">
                <a:solidFill>
                  <a:srgbClr val="FF0066"/>
                </a:solidFill>
              </a:rPr>
              <a:t> </a:t>
            </a:r>
            <a:r>
              <a:rPr lang="zh-CN" altLang="en-US" sz="2400" b="1">
                <a:solidFill>
                  <a:srgbClr val="FF0066"/>
                </a:solidFill>
                <a:latin typeface="Times New Roman" pitchFamily="18" charset="0"/>
              </a:rPr>
              <a:t>“词有定格，句有定数，字有定声。”每首都有一个曲词名称，叫“词牌”，又称词调，是词的格式的名称，</a:t>
            </a:r>
            <a:r>
              <a:rPr lang="zh-CN" altLang="en-US" sz="2400" b="1">
                <a:solidFill>
                  <a:srgbClr val="FF0066"/>
                </a:solidFill>
              </a:rPr>
              <a:t>不同的词牌，其段数</a:t>
            </a:r>
            <a:r>
              <a:rPr lang="en-US" altLang="zh-CN" sz="2400" b="1">
                <a:solidFill>
                  <a:srgbClr val="FF0066"/>
                </a:solidFill>
              </a:rPr>
              <a:t>.</a:t>
            </a:r>
            <a:r>
              <a:rPr lang="zh-CN" altLang="en-US" sz="2400" b="1">
                <a:solidFill>
                  <a:srgbClr val="FF0066"/>
                </a:solidFill>
              </a:rPr>
              <a:t>句数</a:t>
            </a:r>
            <a:r>
              <a:rPr lang="en-US" altLang="zh-CN" sz="2400" b="1">
                <a:solidFill>
                  <a:srgbClr val="FF0066"/>
                </a:solidFill>
              </a:rPr>
              <a:t>.</a:t>
            </a:r>
            <a:r>
              <a:rPr lang="zh-CN" altLang="en-US" sz="2400" b="1">
                <a:solidFill>
                  <a:srgbClr val="FF0066"/>
                </a:solidFill>
              </a:rPr>
              <a:t>韵律，每句的字数</a:t>
            </a:r>
            <a:r>
              <a:rPr lang="en-US" altLang="zh-CN" sz="2400" b="1">
                <a:solidFill>
                  <a:srgbClr val="FF0066"/>
                </a:solidFill>
              </a:rPr>
              <a:t>.</a:t>
            </a:r>
            <a:r>
              <a:rPr lang="zh-CN" altLang="en-US" sz="2400" b="1">
                <a:solidFill>
                  <a:srgbClr val="FF0066"/>
                </a:solidFill>
              </a:rPr>
              <a:t>句式</a:t>
            </a:r>
            <a:r>
              <a:rPr lang="en-US" altLang="zh-CN" sz="2400" b="1">
                <a:solidFill>
                  <a:srgbClr val="FF0066"/>
                </a:solidFill>
              </a:rPr>
              <a:t>.</a:t>
            </a:r>
            <a:r>
              <a:rPr lang="zh-CN" altLang="en-US" sz="2400" b="1">
                <a:solidFill>
                  <a:srgbClr val="FF0066"/>
                </a:solidFill>
              </a:rPr>
              <a:t>等均有各自的不同的规格。</a:t>
            </a:r>
            <a:r>
              <a:rPr lang="zh-CN" altLang="en-US" sz="2400" b="1">
                <a:solidFill>
                  <a:srgbClr val="FF0066"/>
                </a:solidFill>
                <a:latin typeface="Times New Roman" pitchFamily="18" charset="0"/>
              </a:rPr>
              <a:t>因为格式是固定的，所以写词也叫填词，</a:t>
            </a:r>
            <a:r>
              <a:rPr lang="zh-CN" altLang="en-US" sz="2400" b="1">
                <a:solidFill>
                  <a:srgbClr val="FF0066"/>
                </a:solidFill>
              </a:rPr>
              <a:t>即按照词牌的格式把词填进去。可以分上下两段，叫“片”或“阕”。课文“沁园春”是词牌名，“长沙”是题目。</a:t>
            </a:r>
            <a:endParaRPr lang="zh-CN" altLang="en-US" sz="2400" b="1">
              <a:solidFill>
                <a:srgbClr val="FF0066"/>
              </a:solidFill>
              <a:latin typeface="Times New Roman" pitchFamily="18" charset="0"/>
            </a:endParaRPr>
          </a:p>
        </p:txBody>
      </p:sp>
      <p:sp>
        <p:nvSpPr>
          <p:cNvPr id="10244" name="Text Box 5"/>
          <p:cNvSpPr txBox="1">
            <a:spLocks noChangeArrowheads="1"/>
          </p:cNvSpPr>
          <p:nvPr/>
        </p:nvSpPr>
        <p:spPr bwMode="auto">
          <a:xfrm>
            <a:off x="323850" y="4581525"/>
            <a:ext cx="8569325" cy="1800225"/>
          </a:xfrm>
          <a:prstGeom prst="rect">
            <a:avLst/>
          </a:prstGeom>
          <a:noFill/>
          <a:ln w="9525">
            <a:noFill/>
            <a:miter lim="800000"/>
            <a:headEnd/>
            <a:tailEnd/>
          </a:ln>
        </p:spPr>
        <p:txBody>
          <a:bodyPr>
            <a:spAutoFit/>
          </a:bodyPr>
          <a:lstStyle/>
          <a:p>
            <a:pPr>
              <a:spcBef>
                <a:spcPct val="50000"/>
              </a:spcBef>
            </a:pPr>
            <a:r>
              <a:rPr lang="en-US" altLang="zh-CN" sz="2800" b="1">
                <a:solidFill>
                  <a:srgbClr val="0000FF"/>
                </a:solidFill>
                <a:latin typeface="Times New Roman" pitchFamily="18" charset="0"/>
              </a:rPr>
              <a:t>       3</a:t>
            </a:r>
            <a:r>
              <a:rPr lang="zh-CN" altLang="en-US" sz="2800" b="1">
                <a:solidFill>
                  <a:srgbClr val="0000FF"/>
                </a:solidFill>
                <a:latin typeface="Times New Roman" pitchFamily="18" charset="0"/>
              </a:rPr>
              <a:t>、词按字数分为小令、中调、长调。小令字数在</a:t>
            </a:r>
            <a:r>
              <a:rPr lang="en-US" altLang="zh-CN" sz="2800" b="1">
                <a:solidFill>
                  <a:srgbClr val="0000FF"/>
                </a:solidFill>
                <a:latin typeface="Times New Roman" pitchFamily="18" charset="0"/>
              </a:rPr>
              <a:t>58</a:t>
            </a:r>
            <a:r>
              <a:rPr lang="zh-CN" altLang="en-US" sz="2800" b="1">
                <a:solidFill>
                  <a:srgbClr val="0000FF"/>
                </a:solidFill>
                <a:latin typeface="Times New Roman" pitchFamily="18" charset="0"/>
              </a:rPr>
              <a:t>字以内，中调在</a:t>
            </a:r>
            <a:r>
              <a:rPr lang="en-US" altLang="zh-CN" sz="2800" b="1">
                <a:solidFill>
                  <a:srgbClr val="0000FF"/>
                </a:solidFill>
                <a:latin typeface="Times New Roman" pitchFamily="18" charset="0"/>
              </a:rPr>
              <a:t>59</a:t>
            </a:r>
            <a:r>
              <a:rPr lang="zh-CN" altLang="en-US" sz="2800" b="1">
                <a:solidFill>
                  <a:srgbClr val="0000FF"/>
                </a:solidFill>
                <a:latin typeface="Times New Roman" pitchFamily="18" charset="0"/>
              </a:rPr>
              <a:t>至</a:t>
            </a:r>
            <a:r>
              <a:rPr lang="en-US" altLang="zh-CN" sz="2800" b="1">
                <a:solidFill>
                  <a:srgbClr val="0000FF"/>
                </a:solidFill>
                <a:latin typeface="Times New Roman" pitchFamily="18" charset="0"/>
              </a:rPr>
              <a:t>90</a:t>
            </a:r>
            <a:r>
              <a:rPr lang="zh-CN" altLang="en-US" sz="2800" b="1">
                <a:solidFill>
                  <a:srgbClr val="0000FF"/>
                </a:solidFill>
                <a:latin typeface="Times New Roman" pitchFamily="18" charset="0"/>
              </a:rPr>
              <a:t>字，长调在</a:t>
            </a:r>
            <a:r>
              <a:rPr lang="en-US" altLang="zh-CN" sz="2800" b="1">
                <a:solidFill>
                  <a:srgbClr val="0000FF"/>
                </a:solidFill>
                <a:latin typeface="Times New Roman" pitchFamily="18" charset="0"/>
              </a:rPr>
              <a:t>91</a:t>
            </a:r>
            <a:r>
              <a:rPr lang="zh-CN" altLang="en-US" sz="2800" b="1">
                <a:solidFill>
                  <a:srgbClr val="0000FF"/>
                </a:solidFill>
                <a:latin typeface="Times New Roman" pitchFamily="18" charset="0"/>
              </a:rPr>
              <a:t>字以上。</a:t>
            </a:r>
            <a:r>
              <a:rPr lang="zh-CN" altLang="en-US" sz="2800" b="1">
                <a:solidFill>
                  <a:srgbClr val="0000FF"/>
                </a:solidFill>
              </a:rPr>
              <a:t>按段分为单调（一段或一阕）、双调（上下片或阕）和三叠（三段）、四叠等。</a:t>
            </a:r>
          </a:p>
        </p:txBody>
      </p:sp>
    </p:spTree>
  </p:cSld>
  <p:clrMapOvr>
    <a:masterClrMapping/>
  </p:clrMapOvr>
  <p:transition spd="slow">
    <p:wipe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1378" name="内容占位符 29697"/>
          <p:cNvSpPr>
            <a:spLocks noGrp="1"/>
          </p:cNvSpPr>
          <p:nvPr>
            <p:ph idx="1"/>
          </p:nvPr>
        </p:nvSpPr>
        <p:spPr>
          <a:xfrm>
            <a:off x="571472" y="2143117"/>
            <a:ext cx="8399460" cy="1857388"/>
          </a:xfrm>
          <a:noFill/>
          <a:ln cap="flat">
            <a:headEnd type="none" w="med" len="med"/>
            <a:tailEnd type="none" w="med" len="med"/>
          </a:ln>
        </p:spPr>
        <p:txBody>
          <a:bodyPr>
            <a:noAutofit/>
          </a:bodyPr>
          <a:lstStyle/>
          <a:p>
            <a:pPr eaLnBrk="1" hangingPunct="1">
              <a:lnSpc>
                <a:spcPct val="90000"/>
              </a:lnSpc>
              <a:buFontTx/>
              <a:buNone/>
            </a:pPr>
            <a:r>
              <a:rPr lang="en-US" altLang="zh-CN" sz="2400" b="1" dirty="0" smtClean="0">
                <a:solidFill>
                  <a:srgbClr val="DD1D09"/>
                </a:solidFill>
              </a:rPr>
              <a:t>(</a:t>
            </a:r>
            <a:r>
              <a:rPr lang="zh-CN" altLang="en-US" sz="2400" b="1" dirty="0" smtClean="0">
                <a:solidFill>
                  <a:srgbClr val="DD1D09"/>
                </a:solidFill>
              </a:rPr>
              <a:t>同学少年   风华正茂</a:t>
            </a:r>
            <a:r>
              <a:rPr lang="en-US" altLang="zh-CN" sz="2400" b="1" dirty="0" smtClean="0">
                <a:solidFill>
                  <a:srgbClr val="DD1D09"/>
                </a:solidFill>
              </a:rPr>
              <a:t>)——</a:t>
            </a:r>
            <a:r>
              <a:rPr lang="zh-CN" altLang="en-US" sz="2400" b="1" dirty="0" smtClean="0">
                <a:solidFill>
                  <a:srgbClr val="DD1D09"/>
                </a:solidFill>
              </a:rPr>
              <a:t>年龄气质</a:t>
            </a:r>
          </a:p>
          <a:p>
            <a:pPr eaLnBrk="1" hangingPunct="1">
              <a:lnSpc>
                <a:spcPct val="90000"/>
              </a:lnSpc>
              <a:buFontTx/>
              <a:buNone/>
            </a:pPr>
            <a:r>
              <a:rPr lang="en-US" altLang="zh-CN" sz="2400" b="1" dirty="0" smtClean="0">
                <a:solidFill>
                  <a:srgbClr val="DD1D09"/>
                </a:solidFill>
              </a:rPr>
              <a:t>(</a:t>
            </a:r>
            <a:r>
              <a:rPr lang="zh-CN" altLang="en-US" sz="2400" b="1" dirty="0" smtClean="0">
                <a:solidFill>
                  <a:srgbClr val="DD1D09"/>
                </a:solidFill>
              </a:rPr>
              <a:t>书生意气   挥斥方遒</a:t>
            </a:r>
            <a:r>
              <a:rPr lang="en-US" altLang="zh-CN" sz="2400" b="1" dirty="0" smtClean="0">
                <a:solidFill>
                  <a:srgbClr val="DD1D09"/>
                </a:solidFill>
              </a:rPr>
              <a:t>)——</a:t>
            </a:r>
            <a:r>
              <a:rPr lang="zh-CN" altLang="en-US" sz="2400" b="1" dirty="0" smtClean="0">
                <a:solidFill>
                  <a:srgbClr val="DD1D09"/>
                </a:solidFill>
              </a:rPr>
              <a:t>精神状态</a:t>
            </a:r>
          </a:p>
          <a:p>
            <a:pPr eaLnBrk="1" hangingPunct="1">
              <a:lnSpc>
                <a:spcPct val="90000"/>
              </a:lnSpc>
              <a:buFontTx/>
              <a:buNone/>
            </a:pPr>
            <a:r>
              <a:rPr lang="en-US" altLang="zh-CN" sz="2400" b="1" dirty="0" smtClean="0">
                <a:solidFill>
                  <a:srgbClr val="DD1D09"/>
                </a:solidFill>
              </a:rPr>
              <a:t>(</a:t>
            </a:r>
            <a:r>
              <a:rPr lang="zh-CN" altLang="en-US" sz="2400" b="1" dirty="0" smtClean="0">
                <a:solidFill>
                  <a:srgbClr val="DD1D09"/>
                </a:solidFill>
              </a:rPr>
              <a:t>指点江山   激扬文字   粪土当年万户侯</a:t>
            </a:r>
            <a:r>
              <a:rPr lang="en-US" altLang="zh-CN" sz="2400" b="1" dirty="0" smtClean="0">
                <a:solidFill>
                  <a:srgbClr val="DD1D09"/>
                </a:solidFill>
              </a:rPr>
              <a:t>)——</a:t>
            </a:r>
            <a:r>
              <a:rPr lang="zh-CN" altLang="en-US" sz="2400" b="1" dirty="0" smtClean="0">
                <a:solidFill>
                  <a:srgbClr val="DD1D09"/>
                </a:solidFill>
              </a:rPr>
              <a:t>战斗行动</a:t>
            </a:r>
          </a:p>
          <a:p>
            <a:pPr eaLnBrk="1" hangingPunct="1">
              <a:lnSpc>
                <a:spcPct val="90000"/>
              </a:lnSpc>
              <a:buFontTx/>
              <a:buNone/>
            </a:pPr>
            <a:endParaRPr lang="zh-CN" altLang="en-US" sz="3500" b="1" dirty="0" smtClean="0">
              <a:latin typeface="黑体" pitchFamily="49" charset="-122"/>
              <a:ea typeface="黑体" pitchFamily="49" charset="-122"/>
            </a:endParaRPr>
          </a:p>
          <a:p>
            <a:pPr>
              <a:buNone/>
            </a:pPr>
            <a:endParaRPr lang="zh-CN" altLang="en-US" sz="2400" dirty="0"/>
          </a:p>
        </p:txBody>
      </p:sp>
      <p:sp>
        <p:nvSpPr>
          <p:cNvPr id="101379" name="矩形 29699"/>
          <p:cNvSpPr/>
          <p:nvPr/>
        </p:nvSpPr>
        <p:spPr>
          <a:xfrm>
            <a:off x="193675" y="255588"/>
            <a:ext cx="8756650" cy="1497012"/>
          </a:xfrm>
          <a:prstGeom prst="rect">
            <a:avLst/>
          </a:prstGeom>
          <a:noFill/>
          <a:ln>
            <a:noFill/>
            <a:miter lim="800000"/>
          </a:ln>
        </p:spPr>
        <p:txBody>
          <a:bodyPr/>
          <a:lstStyle/>
          <a:p>
            <a:pPr marL="342900" indent="-342900">
              <a:lnSpc>
                <a:spcPct val="90000"/>
              </a:lnSpc>
              <a:spcBef>
                <a:spcPct val="20000"/>
              </a:spcBef>
            </a:pPr>
            <a:r>
              <a:rPr lang="zh-CN" altLang="en-US" sz="3600" b="1" dirty="0">
                <a:latin typeface="黑体" pitchFamily="49" charset="-122"/>
                <a:ea typeface="黑体" pitchFamily="49" charset="-122"/>
              </a:rPr>
              <a:t>（</a:t>
            </a:r>
            <a:r>
              <a:rPr lang="en-US" altLang="zh-CN" sz="3600" b="1" dirty="0">
                <a:latin typeface="黑体" pitchFamily="49" charset="-122"/>
                <a:ea typeface="黑体" pitchFamily="49" charset="-122"/>
              </a:rPr>
              <a:t>2</a:t>
            </a:r>
            <a:r>
              <a:rPr lang="zh-CN" altLang="en-US" sz="3600" b="1" dirty="0">
                <a:latin typeface="黑体" pitchFamily="49" charset="-122"/>
                <a:ea typeface="黑体" pitchFamily="49" charset="-122"/>
              </a:rPr>
              <a:t>）“</a:t>
            </a:r>
            <a:r>
              <a:rPr lang="zh-CN" altLang="en-US" sz="3600" b="1" dirty="0">
                <a:solidFill>
                  <a:srgbClr val="FF0000"/>
                </a:solidFill>
                <a:latin typeface="黑体" pitchFamily="49" charset="-122"/>
                <a:ea typeface="黑体" pitchFamily="49" charset="-122"/>
              </a:rPr>
              <a:t>恰</a:t>
            </a:r>
            <a:r>
              <a:rPr lang="zh-CN" altLang="en-US" sz="3600" b="1" dirty="0">
                <a:latin typeface="黑体" pitchFamily="49" charset="-122"/>
                <a:ea typeface="黑体" pitchFamily="49" charset="-122"/>
              </a:rPr>
              <a:t>”字统领了哪几句？这几句中表现出早期革命青年具有怎样的风貌与气概？</a:t>
            </a:r>
          </a:p>
        </p:txBody>
      </p:sp>
      <p:sp>
        <p:nvSpPr>
          <p:cNvPr id="101380" name="文本框 1"/>
          <p:cNvSpPr/>
          <p:nvPr/>
        </p:nvSpPr>
        <p:spPr>
          <a:xfrm>
            <a:off x="3357554" y="1357298"/>
            <a:ext cx="5592771" cy="276999"/>
          </a:xfrm>
          <a:prstGeom prst="rect">
            <a:avLst/>
          </a:prstGeom>
          <a:noFill/>
          <a:ln>
            <a:noFill/>
            <a:miter lim="800000"/>
          </a:ln>
        </p:spPr>
        <p:txBody>
          <a:bodyPr wrap="square">
            <a:spAutoFit/>
          </a:bodyPr>
          <a:lstStyle/>
          <a:p>
            <a:r>
              <a:rPr lang="zh-CN" altLang="en-US" sz="1200" dirty="0">
                <a:solidFill>
                  <a:srgbClr val="DD1D09"/>
                </a:solidFill>
                <a:latin typeface="黑体" pitchFamily="49" charset="-122"/>
                <a:ea typeface="黑体" pitchFamily="49" charset="-122"/>
              </a:rPr>
              <a:t>恰”统领七句</a:t>
            </a:r>
            <a:r>
              <a:rPr lang="en-US" altLang="zh-CN" sz="1200" dirty="0">
                <a:solidFill>
                  <a:srgbClr val="DD1D09"/>
                </a:solidFill>
                <a:latin typeface="黑体" pitchFamily="49" charset="-122"/>
                <a:ea typeface="黑体" pitchFamily="49" charset="-122"/>
              </a:rPr>
              <a:t>.</a:t>
            </a:r>
            <a:r>
              <a:rPr lang="zh-CN" altLang="en-US" sz="1200" dirty="0">
                <a:solidFill>
                  <a:srgbClr val="DD1D09"/>
                </a:solidFill>
                <a:latin typeface="黑体" pitchFamily="49" charset="-122"/>
                <a:ea typeface="黑体" pitchFamily="49" charset="-122"/>
              </a:rPr>
              <a:t>形象地概括了早期革命青年雄姿英发的战斗风貌和豪迈气概</a:t>
            </a:r>
            <a:r>
              <a:rPr lang="en-US" altLang="zh-CN" sz="1200" dirty="0">
                <a:solidFill>
                  <a:srgbClr val="DD1D09"/>
                </a:solidFill>
                <a:latin typeface="黑体" pitchFamily="49" charset="-122"/>
                <a:ea typeface="黑体" pitchFamily="49" charset="-122"/>
              </a:rPr>
              <a:t>.</a:t>
            </a:r>
            <a:endParaRPr lang="zh-CN" altLang="en-US" sz="1200" dirty="0"/>
          </a:p>
        </p:txBody>
      </p:sp>
      <p:sp>
        <p:nvSpPr>
          <p:cNvPr id="101381" name="文本框 2"/>
          <p:cNvSpPr/>
          <p:nvPr/>
        </p:nvSpPr>
        <p:spPr>
          <a:xfrm>
            <a:off x="6991350" y="2217738"/>
            <a:ext cx="2028825" cy="769441"/>
          </a:xfrm>
          <a:prstGeom prst="rect">
            <a:avLst/>
          </a:prstGeom>
          <a:noFill/>
          <a:ln>
            <a:noFill/>
            <a:miter lim="800000"/>
          </a:ln>
        </p:spPr>
        <p:txBody>
          <a:bodyPr>
            <a:spAutoFit/>
          </a:bodyPr>
          <a:lstStyle/>
          <a:p>
            <a:r>
              <a:rPr lang="en-US" altLang="zh-CN" sz="1100" dirty="0"/>
              <a:t>    </a:t>
            </a:r>
            <a:r>
              <a:rPr lang="zh-CN" altLang="en-US" sz="1100" dirty="0"/>
              <a:t>风采、才华；茂：旺盛。 正是青春焕发、风采动人和才华横溢的时候。形容青年朝气蓬勃、奋发有为的精神面貌。</a:t>
            </a:r>
          </a:p>
        </p:txBody>
      </p:sp>
      <p:sp>
        <p:nvSpPr>
          <p:cNvPr id="101382" name="文本框 3"/>
          <p:cNvSpPr/>
          <p:nvPr/>
        </p:nvSpPr>
        <p:spPr>
          <a:xfrm>
            <a:off x="7324725" y="3235325"/>
            <a:ext cx="1360488" cy="430887"/>
          </a:xfrm>
          <a:prstGeom prst="rect">
            <a:avLst/>
          </a:prstGeom>
          <a:noFill/>
          <a:ln>
            <a:noFill/>
            <a:miter lim="800000"/>
          </a:ln>
        </p:spPr>
        <p:txBody>
          <a:bodyPr>
            <a:spAutoFit/>
          </a:bodyPr>
          <a:lstStyle/>
          <a:p>
            <a:r>
              <a:rPr lang="zh-CN" altLang="en-US" sz="1100" dirty="0"/>
              <a:t>指热情奔放,劲头正足</a:t>
            </a:r>
          </a:p>
        </p:txBody>
      </p:sp>
      <p:sp>
        <p:nvSpPr>
          <p:cNvPr id="7" name="TextBox 6"/>
          <p:cNvSpPr txBox="1"/>
          <p:nvPr/>
        </p:nvSpPr>
        <p:spPr>
          <a:xfrm>
            <a:off x="428596" y="4000504"/>
            <a:ext cx="8072494" cy="1569660"/>
          </a:xfrm>
          <a:prstGeom prst="rect">
            <a:avLst/>
          </a:prstGeom>
          <a:noFill/>
        </p:spPr>
        <p:txBody>
          <a:bodyPr wrap="square" rtlCol="0">
            <a:spAutoFit/>
          </a:bodyPr>
          <a:lstStyle/>
          <a:p>
            <a:r>
              <a:rPr lang="zh-CN" altLang="en-US" dirty="0" smtClean="0"/>
              <a:t> </a:t>
            </a:r>
            <a:r>
              <a:rPr lang="zh-CN" altLang="en-US" sz="2400" dirty="0" smtClean="0"/>
              <a:t>这几句形象的概括了当时青年一代雄姿英发的风貌与气概，评论国家大事，把权贵视为粪土，青春年少，神采飞扬，才华横溢，意气风发，热情奔放。</a:t>
            </a:r>
            <a:r>
              <a:rPr lang="zh-CN" altLang="en-US" sz="2400" dirty="0" smtClean="0">
                <a:solidFill>
                  <a:srgbClr val="3333CC"/>
                </a:solidFill>
              </a:rPr>
              <a:t>表明了作者以天下为己任，肩负国家兴旺，充满主宰国家命运的壮志豪情</a:t>
            </a:r>
            <a:r>
              <a:rPr lang="zh-CN" altLang="en-US" dirty="0" smtClean="0">
                <a:solidFill>
                  <a:srgbClr val="3333CC"/>
                </a:solidFill>
              </a:rPr>
              <a: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1378">
                                            <p:txEl>
                                              <p:pRg st="0" end="0"/>
                                            </p:txEl>
                                          </p:spTgt>
                                        </p:tgtEl>
                                        <p:attrNameLst>
                                          <p:attrName>style.visibility</p:attrName>
                                        </p:attrNameLst>
                                      </p:cBhvr>
                                      <p:to>
                                        <p:strVal val="visible"/>
                                      </p:to>
                                    </p:set>
                                    <p:anim calcmode="lin" valueType="num">
                                      <p:cBhvr additive="base">
                                        <p:cTn id="7" dur="500" fill="hold"/>
                                        <p:tgtEl>
                                          <p:spTgt spid="10137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137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1378">
                                            <p:txEl>
                                              <p:pRg st="1" end="1"/>
                                            </p:txEl>
                                          </p:spTgt>
                                        </p:tgtEl>
                                        <p:attrNameLst>
                                          <p:attrName>style.visibility</p:attrName>
                                        </p:attrNameLst>
                                      </p:cBhvr>
                                      <p:to>
                                        <p:strVal val="visible"/>
                                      </p:to>
                                    </p:set>
                                    <p:anim calcmode="lin" valueType="num">
                                      <p:cBhvr additive="base">
                                        <p:cTn id="13" dur="500" fill="hold"/>
                                        <p:tgtEl>
                                          <p:spTgt spid="101378">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137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1381"/>
                                        </p:tgtEl>
                                        <p:attrNameLst>
                                          <p:attrName>style.visibility</p:attrName>
                                        </p:attrNameLst>
                                      </p:cBhvr>
                                      <p:to>
                                        <p:strVal val="visible"/>
                                      </p:to>
                                    </p:set>
                                    <p:anim calcmode="lin" valueType="num">
                                      <p:cBhvr additive="base">
                                        <p:cTn id="19" dur="500" fill="hold"/>
                                        <p:tgtEl>
                                          <p:spTgt spid="101381"/>
                                        </p:tgtEl>
                                        <p:attrNameLst>
                                          <p:attrName>ppt_x</p:attrName>
                                        </p:attrNameLst>
                                      </p:cBhvr>
                                      <p:tavLst>
                                        <p:tav tm="0">
                                          <p:val>
                                            <p:strVal val="#ppt_x"/>
                                          </p:val>
                                        </p:tav>
                                        <p:tav tm="100000">
                                          <p:val>
                                            <p:strVal val="#ppt_x"/>
                                          </p:val>
                                        </p:tav>
                                      </p:tavLst>
                                    </p:anim>
                                    <p:anim calcmode="lin" valueType="num">
                                      <p:cBhvr additive="base">
                                        <p:cTn id="20" dur="500" fill="hold"/>
                                        <p:tgtEl>
                                          <p:spTgt spid="10138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1378">
                                            <p:txEl>
                                              <p:pRg st="2" end="2"/>
                                            </p:txEl>
                                          </p:spTgt>
                                        </p:tgtEl>
                                        <p:attrNameLst>
                                          <p:attrName>style.visibility</p:attrName>
                                        </p:attrNameLst>
                                      </p:cBhvr>
                                      <p:to>
                                        <p:strVal val="visible"/>
                                      </p:to>
                                    </p:set>
                                    <p:anim calcmode="lin" valueType="num">
                                      <p:cBhvr additive="base">
                                        <p:cTn id="25" dur="500" fill="hold"/>
                                        <p:tgtEl>
                                          <p:spTgt spid="101378">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01378">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01382"/>
                                        </p:tgtEl>
                                        <p:attrNameLst>
                                          <p:attrName>style.visibility</p:attrName>
                                        </p:attrNameLst>
                                      </p:cBhvr>
                                      <p:to>
                                        <p:strVal val="visible"/>
                                      </p:to>
                                    </p:set>
                                    <p:anim calcmode="lin" valueType="num">
                                      <p:cBhvr additive="base">
                                        <p:cTn id="31" dur="500" fill="hold"/>
                                        <p:tgtEl>
                                          <p:spTgt spid="101382"/>
                                        </p:tgtEl>
                                        <p:attrNameLst>
                                          <p:attrName>ppt_x</p:attrName>
                                        </p:attrNameLst>
                                      </p:cBhvr>
                                      <p:tavLst>
                                        <p:tav tm="0">
                                          <p:val>
                                            <p:strVal val="#ppt_x"/>
                                          </p:val>
                                        </p:tav>
                                        <p:tav tm="100000">
                                          <p:val>
                                            <p:strVal val="#ppt_x"/>
                                          </p:val>
                                        </p:tav>
                                      </p:tavLst>
                                    </p:anim>
                                    <p:anim calcmode="lin" valueType="num">
                                      <p:cBhvr additive="base">
                                        <p:cTn id="32" dur="500" fill="hold"/>
                                        <p:tgtEl>
                                          <p:spTgt spid="101382"/>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01380"/>
                                        </p:tgtEl>
                                        <p:attrNameLst>
                                          <p:attrName>style.visibility</p:attrName>
                                        </p:attrNameLst>
                                      </p:cBhvr>
                                      <p:to>
                                        <p:strVal val="visible"/>
                                      </p:to>
                                    </p:set>
                                    <p:anim calcmode="lin" valueType="num">
                                      <p:cBhvr additive="base">
                                        <p:cTn id="37" dur="500" fill="hold"/>
                                        <p:tgtEl>
                                          <p:spTgt spid="101380"/>
                                        </p:tgtEl>
                                        <p:attrNameLst>
                                          <p:attrName>ppt_x</p:attrName>
                                        </p:attrNameLst>
                                      </p:cBhvr>
                                      <p:tavLst>
                                        <p:tav tm="0">
                                          <p:val>
                                            <p:strVal val="#ppt_x"/>
                                          </p:val>
                                        </p:tav>
                                        <p:tav tm="100000">
                                          <p:val>
                                            <p:strVal val="#ppt_x"/>
                                          </p:val>
                                        </p:tav>
                                      </p:tavLst>
                                    </p:anim>
                                    <p:anim calcmode="lin" valueType="num">
                                      <p:cBhvr additive="base">
                                        <p:cTn id="38" dur="500" fill="hold"/>
                                        <p:tgtEl>
                                          <p:spTgt spid="101380"/>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additive="base">
                                        <p:cTn id="43" dur="500" fill="hold"/>
                                        <p:tgtEl>
                                          <p:spTgt spid="7"/>
                                        </p:tgtEl>
                                        <p:attrNameLst>
                                          <p:attrName>ppt_x</p:attrName>
                                        </p:attrNameLst>
                                      </p:cBhvr>
                                      <p:tavLst>
                                        <p:tav tm="0">
                                          <p:val>
                                            <p:strVal val="#ppt_x"/>
                                          </p:val>
                                        </p:tav>
                                        <p:tav tm="100000">
                                          <p:val>
                                            <p:strVal val="#ppt_x"/>
                                          </p:val>
                                        </p:tav>
                                      </p:tavLst>
                                    </p:anim>
                                    <p:anim calcmode="lin" valueType="num">
                                      <p:cBhvr additive="base">
                                        <p:cTn id="4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378" grpId="0" uiExpand="1" build="p" autoUpdateAnimBg="0"/>
      <p:bldP spid="101380" grpId="0"/>
      <p:bldP spid="101381" grpId="0"/>
      <p:bldP spid="101382" grpId="0"/>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文本占位符 67586"/>
          <p:cNvSpPr>
            <a:spLocks noGrp="1" noChangeArrowheads="1"/>
          </p:cNvSpPr>
          <p:nvPr>
            <p:ph idx="1"/>
          </p:nvPr>
        </p:nvSpPr>
        <p:spPr>
          <a:xfrm>
            <a:off x="323850" y="692150"/>
            <a:ext cx="2232025" cy="5111750"/>
          </a:xfrm>
        </p:spPr>
        <p:txBody>
          <a:bodyPr/>
          <a:lstStyle/>
          <a:p>
            <a:pPr>
              <a:buFontTx/>
              <a:buNone/>
            </a:pPr>
            <a:r>
              <a:rPr lang="zh-CN" altLang="en-US" sz="4400" b="1" i="1" smtClean="0">
                <a:solidFill>
                  <a:srgbClr val="FF0000"/>
                </a:solidFill>
                <a:latin typeface="华文行楷" pitchFamily="2" charset="-122"/>
                <a:ea typeface="华文行楷" pitchFamily="2" charset="-122"/>
              </a:rPr>
              <a:t>中流击水图</a:t>
            </a:r>
          </a:p>
          <a:p>
            <a:pPr>
              <a:buFontTx/>
              <a:buNone/>
            </a:pPr>
            <a:r>
              <a:rPr lang="zh-CN" altLang="en-US" smtClean="0">
                <a:solidFill>
                  <a:srgbClr val="3333CC"/>
                </a:solidFill>
              </a:rPr>
              <a:t>曾记否</a:t>
            </a:r>
          </a:p>
          <a:p>
            <a:pPr>
              <a:buFontTx/>
              <a:buNone/>
            </a:pPr>
            <a:r>
              <a:rPr lang="zh-CN" altLang="en-US" smtClean="0">
                <a:solidFill>
                  <a:srgbClr val="3333CC"/>
                </a:solidFill>
              </a:rPr>
              <a:t>到中流击水</a:t>
            </a:r>
          </a:p>
          <a:p>
            <a:pPr>
              <a:buFontTx/>
              <a:buNone/>
            </a:pPr>
            <a:r>
              <a:rPr lang="zh-CN" altLang="en-US" smtClean="0">
                <a:solidFill>
                  <a:srgbClr val="3333CC"/>
                </a:solidFill>
              </a:rPr>
              <a:t>浪遏飞舟？</a:t>
            </a:r>
            <a:endParaRPr lang="zh-CN" altLang="en-US" smtClean="0"/>
          </a:p>
        </p:txBody>
      </p:sp>
      <p:sp>
        <p:nvSpPr>
          <p:cNvPr id="55299" name="文本框 67587"/>
          <p:cNvSpPr>
            <a:spLocks noChangeArrowheads="1"/>
          </p:cNvSpPr>
          <p:nvPr/>
        </p:nvSpPr>
        <p:spPr bwMode="auto">
          <a:xfrm>
            <a:off x="3348038" y="549275"/>
            <a:ext cx="5795962" cy="1066800"/>
          </a:xfrm>
          <a:prstGeom prst="rect">
            <a:avLst/>
          </a:prstGeom>
          <a:noFill/>
          <a:ln w="9525" algn="ctr">
            <a:noFill/>
            <a:miter lim="800000"/>
            <a:headEnd/>
            <a:tailEnd/>
          </a:ln>
        </p:spPr>
        <p:txBody>
          <a:bodyPr>
            <a:spAutoFit/>
          </a:bodyPr>
          <a:lstStyle/>
          <a:p>
            <a:r>
              <a:rPr lang="en-US" altLang="zh-CN" sz="3200"/>
              <a:t>2</a:t>
            </a:r>
            <a:r>
              <a:rPr lang="zh-CN" altLang="en-US" sz="3200"/>
              <a:t>、这是一副怎样的画面？有何作用？赏析这几句话。</a:t>
            </a:r>
          </a:p>
        </p:txBody>
      </p:sp>
      <p:sp>
        <p:nvSpPr>
          <p:cNvPr id="36867" name="文本框 67588"/>
          <p:cNvSpPr/>
          <p:nvPr/>
        </p:nvSpPr>
        <p:spPr>
          <a:xfrm>
            <a:off x="2916238" y="1628775"/>
            <a:ext cx="6049962" cy="1384300"/>
          </a:xfrm>
          <a:prstGeom prst="rect">
            <a:avLst/>
          </a:prstGeom>
          <a:noFill/>
          <a:ln>
            <a:noFill/>
            <a:miter lim="800000"/>
          </a:ln>
        </p:spPr>
        <p:txBody>
          <a:bodyPr>
            <a:spAutoFit/>
          </a:bodyPr>
          <a:lstStyle/>
          <a:p>
            <a:r>
              <a:rPr lang="en-US" altLang="zh-CN" sz="2800">
                <a:solidFill>
                  <a:srgbClr val="3333CC"/>
                </a:solidFill>
              </a:rPr>
              <a:t>      </a:t>
            </a:r>
            <a:r>
              <a:rPr lang="zh-CN" altLang="en-US" sz="2800">
                <a:solidFill>
                  <a:srgbClr val="3333CC"/>
                </a:solidFill>
              </a:rPr>
              <a:t>当年曾经与同学在激流中奋臂划水，掀起层层波浪，甚至阻挡了飞速前进的船只的情形。</a:t>
            </a:r>
            <a:r>
              <a:rPr lang="zh-CN" altLang="en-US" sz="2800">
                <a:solidFill>
                  <a:srgbClr val="FF0000"/>
                </a:solidFill>
              </a:rPr>
              <a:t>（解意、画面）</a:t>
            </a:r>
          </a:p>
        </p:txBody>
      </p:sp>
      <p:sp>
        <p:nvSpPr>
          <p:cNvPr id="36868" name="矩形 67589"/>
          <p:cNvSpPr/>
          <p:nvPr/>
        </p:nvSpPr>
        <p:spPr>
          <a:xfrm>
            <a:off x="3132138" y="3141663"/>
            <a:ext cx="5688012" cy="1814512"/>
          </a:xfrm>
          <a:prstGeom prst="rect">
            <a:avLst/>
          </a:prstGeom>
          <a:noFill/>
          <a:ln>
            <a:noFill/>
            <a:miter lim="800000"/>
          </a:ln>
        </p:spPr>
        <p:txBody>
          <a:bodyPr>
            <a:spAutoFit/>
          </a:bodyPr>
          <a:lstStyle/>
          <a:p>
            <a:r>
              <a:rPr lang="en-US" altLang="zh-CN" sz="2800">
                <a:solidFill>
                  <a:srgbClr val="3333CC"/>
                </a:solidFill>
              </a:rPr>
              <a:t>    “</a:t>
            </a:r>
            <a:r>
              <a:rPr lang="zh-CN" altLang="en-US" sz="2800">
                <a:solidFill>
                  <a:srgbClr val="3333CC"/>
                </a:solidFill>
              </a:rPr>
              <a:t>到中流击水，浪遏飞舟”的设问，巧妙地对“谁主沉浮”的问题作了回答，这样，上下两阙浑然一体，天衣无缝。</a:t>
            </a:r>
            <a:r>
              <a:rPr lang="zh-CN" altLang="en-US" sz="2800">
                <a:solidFill>
                  <a:srgbClr val="FF0000"/>
                </a:solidFill>
              </a:rPr>
              <a:t>（作用）</a:t>
            </a:r>
          </a:p>
        </p:txBody>
      </p:sp>
      <p:sp>
        <p:nvSpPr>
          <p:cNvPr id="36869" name="矩形 67591"/>
          <p:cNvSpPr/>
          <p:nvPr/>
        </p:nvSpPr>
        <p:spPr>
          <a:xfrm>
            <a:off x="323850" y="4956175"/>
            <a:ext cx="5688013" cy="1816100"/>
          </a:xfrm>
          <a:prstGeom prst="rect">
            <a:avLst/>
          </a:prstGeom>
          <a:noFill/>
          <a:ln>
            <a:noFill/>
            <a:miter lim="800000"/>
          </a:ln>
        </p:spPr>
        <p:txBody>
          <a:bodyPr>
            <a:spAutoFit/>
          </a:bodyPr>
          <a:lstStyle/>
          <a:p>
            <a:r>
              <a:rPr lang="en-US" altLang="zh-CN" sz="2800">
                <a:solidFill>
                  <a:srgbClr val="3333CC"/>
                </a:solidFill>
              </a:rPr>
              <a:t>    </a:t>
            </a:r>
            <a:r>
              <a:rPr lang="zh-CN" altLang="en-US" sz="2800">
                <a:solidFill>
                  <a:srgbClr val="3333CC"/>
                </a:solidFill>
              </a:rPr>
              <a:t>运用了</a:t>
            </a:r>
            <a:r>
              <a:rPr lang="zh-CN" altLang="en-US" sz="2800" u="sng">
                <a:solidFill>
                  <a:srgbClr val="FF0000"/>
                </a:solidFill>
              </a:rPr>
              <a:t>象征手法</a:t>
            </a:r>
            <a:r>
              <a:rPr lang="zh-CN" altLang="en-US" sz="2800">
                <a:solidFill>
                  <a:srgbClr val="3333CC"/>
                </a:solidFill>
              </a:rPr>
              <a:t>，大胆的夸张和神奇的想象表达了作者立誓振兴中华的壮志豪情，表现了作者的英雄气概，充满浪漫主义色彩。</a:t>
            </a:r>
            <a:r>
              <a:rPr lang="zh-CN" altLang="en-US" sz="2800">
                <a:solidFill>
                  <a:srgbClr val="FF0000"/>
                </a:solidFill>
              </a:rPr>
              <a:t>（赏析）</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6867"/>
                                        </p:tgtEl>
                                        <p:attrNameLst>
                                          <p:attrName>style.visibility</p:attrName>
                                        </p:attrNameLst>
                                      </p:cBhvr>
                                      <p:to>
                                        <p:strVal val="visible"/>
                                      </p:to>
                                    </p:set>
                                    <p:animEffect transition="in" filter="blinds(horizontal)">
                                      <p:cBhvr>
                                        <p:cTn id="7" dur="500" fill="hold"/>
                                        <p:tgtEl>
                                          <p:spTgt spid="3686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1" presetClass="entr" presetSubtype="0" fill="hold" grpId="0" nodeType="clickEffect">
                                  <p:stCondLst>
                                    <p:cond delay="0"/>
                                  </p:stCondLst>
                                  <p:childTnLst>
                                    <p:set>
                                      <p:cBhvr>
                                        <p:cTn id="11" dur="1" fill="hold">
                                          <p:stCondLst>
                                            <p:cond delay="0"/>
                                          </p:stCondLst>
                                        </p:cTn>
                                        <p:tgtEl>
                                          <p:spTgt spid="36868"/>
                                        </p:tgtEl>
                                        <p:attrNameLst>
                                          <p:attrName>style.visibility</p:attrName>
                                        </p:attrNameLst>
                                      </p:cBhvr>
                                      <p:to>
                                        <p:strVal val="visible"/>
                                      </p:to>
                                    </p:set>
                                    <p:animEffect transition="in" filter="fade">
                                      <p:cBhvr>
                                        <p:cTn id="12" dur="770" decel="100000" fill="hold"/>
                                        <p:tgtEl>
                                          <p:spTgt spid="36868"/>
                                        </p:tgtEl>
                                      </p:cBhvr>
                                    </p:animEffect>
                                    <p:animScale>
                                      <p:cBhvr>
                                        <p:cTn id="13" dur="770" decel="100000" fill="hold"/>
                                        <p:tgtEl>
                                          <p:spTgt spid="36868"/>
                                        </p:tgtEl>
                                      </p:cBhvr>
                                      <p:from x="10000" y="10000"/>
                                      <p:to x="200000" y="450000"/>
                                    </p:animScale>
                                    <p:animScale>
                                      <p:cBhvr>
                                        <p:cTn id="14" dur="1230" accel="100000" fill="hold">
                                          <p:stCondLst>
                                            <p:cond delay="770"/>
                                          </p:stCondLst>
                                        </p:cTn>
                                        <p:tgtEl>
                                          <p:spTgt spid="36868"/>
                                        </p:tgtEl>
                                      </p:cBhvr>
                                      <p:from x="200000" y="450000"/>
                                      <p:to x="100000" y="100000"/>
                                    </p:animScale>
                                    <p:set>
                                      <p:cBhvr>
                                        <p:cTn id="15" dur="770" fill="hold"/>
                                        <p:tgtEl>
                                          <p:spTgt spid="36868"/>
                                        </p:tgtEl>
                                        <p:attrNameLst>
                                          <p:attrName>ppt_x</p:attrName>
                                        </p:attrNameLst>
                                      </p:cBhvr>
                                      <p:to>
                                        <p:strVal val="(0.5)"/>
                                      </p:to>
                                    </p:set>
                                    <p:anim from="(0.5)" to="(#ppt_x)" calcmode="lin" valueType="num">
                                      <p:cBhvr>
                                        <p:cTn id="16" dur="1230" accel="100000" fill="hold">
                                          <p:stCondLst>
                                            <p:cond delay="770"/>
                                          </p:stCondLst>
                                        </p:cTn>
                                        <p:tgtEl>
                                          <p:spTgt spid="36868"/>
                                        </p:tgtEl>
                                        <p:attrNameLst>
                                          <p:attrName>ppt_x</p:attrName>
                                        </p:attrNameLst>
                                      </p:cBhvr>
                                    </p:anim>
                                    <p:set>
                                      <p:cBhvr>
                                        <p:cTn id="17" dur="770" fill="hold"/>
                                        <p:tgtEl>
                                          <p:spTgt spid="36868"/>
                                        </p:tgtEl>
                                        <p:attrNameLst>
                                          <p:attrName>ppt_y</p:attrName>
                                        </p:attrNameLst>
                                      </p:cBhvr>
                                      <p:to>
                                        <p:strVal val="(#ppt_y+0.4)"/>
                                      </p:to>
                                    </p:set>
                                    <p:anim from="(#ppt_y+0.4)" to="(#ppt_y)" calcmode="lin" valueType="num">
                                      <p:cBhvr>
                                        <p:cTn id="18" dur="1230" accel="100000" fill="hold">
                                          <p:stCondLst>
                                            <p:cond delay="770"/>
                                          </p:stCondLst>
                                        </p:cTn>
                                        <p:tgtEl>
                                          <p:spTgt spid="36868"/>
                                        </p:tgtEl>
                                        <p:attrNameLst>
                                          <p:attrName>ppt_y</p:attrName>
                                        </p:attrNameLst>
                                      </p:cBhvr>
                                    </p:anim>
                                  </p:childTnLst>
                                </p:cTn>
                              </p:par>
                            </p:childTnLst>
                          </p:cTn>
                        </p:par>
                      </p:childTnLst>
                    </p:cTn>
                  </p:par>
                  <p:par>
                    <p:cTn id="19" fill="hold" nodeType="clickPar">
                      <p:stCondLst>
                        <p:cond delay="indefinite"/>
                      </p:stCondLst>
                      <p:childTnLst>
                        <p:par>
                          <p:cTn id="20" fill="hold" nodeType="afterGroup">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36869"/>
                                        </p:tgtEl>
                                        <p:attrNameLst>
                                          <p:attrName>style.visibility</p:attrName>
                                        </p:attrNameLst>
                                      </p:cBhvr>
                                      <p:to>
                                        <p:strVal val="visible"/>
                                      </p:to>
                                    </p:set>
                                    <p:anim calcmode="lin" valueType="num">
                                      <p:cBhvr additive="base">
                                        <p:cTn id="23" dur="500" fill="hold"/>
                                        <p:tgtEl>
                                          <p:spTgt spid="36869"/>
                                        </p:tgtEl>
                                        <p:attrNameLst>
                                          <p:attrName>ppt_x</p:attrName>
                                        </p:attrNameLst>
                                      </p:cBhvr>
                                      <p:tavLst>
                                        <p:tav tm="0">
                                          <p:val>
                                            <p:strVal val="#ppt_x"/>
                                          </p:val>
                                        </p:tav>
                                        <p:tav tm="100000">
                                          <p:val>
                                            <p:strVal val="#ppt_x"/>
                                          </p:val>
                                        </p:tav>
                                      </p:tavLst>
                                    </p:anim>
                                    <p:anim calcmode="lin" valueType="num">
                                      <p:cBhvr additive="base">
                                        <p:cTn id="24" dur="500" fill="hold"/>
                                        <p:tgtEl>
                                          <p:spTgt spid="368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7" grpId="0" animBg="1"/>
      <p:bldP spid="36868" grpId="0" animBg="1"/>
      <p:bldP spid="36869"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Text Box 2"/>
          <p:cNvSpPr txBox="1">
            <a:spLocks noChangeArrowheads="1"/>
          </p:cNvSpPr>
          <p:nvPr/>
        </p:nvSpPr>
        <p:spPr bwMode="auto">
          <a:xfrm>
            <a:off x="250825" y="2420938"/>
            <a:ext cx="611188" cy="2520950"/>
          </a:xfrm>
          <a:prstGeom prst="rect">
            <a:avLst/>
          </a:prstGeom>
          <a:noFill/>
          <a:ln w="9525">
            <a:noFill/>
            <a:miter lim="800000"/>
            <a:headEnd/>
            <a:tailEnd/>
          </a:ln>
        </p:spPr>
        <p:txBody>
          <a:bodyPr vert="eaVert">
            <a:spAutoFit/>
          </a:bodyPr>
          <a:lstStyle/>
          <a:p>
            <a:r>
              <a:rPr lang="zh-CN" altLang="en-US" sz="2800" b="1">
                <a:solidFill>
                  <a:srgbClr val="FF0000"/>
                </a:solidFill>
                <a:latin typeface="Times New Roman" pitchFamily="18" charset="0"/>
              </a:rPr>
              <a:t>沁园春  </a:t>
            </a:r>
            <a:r>
              <a:rPr lang="zh-CN" altLang="en-US" sz="2800" b="1">
                <a:solidFill>
                  <a:srgbClr val="FF00FF"/>
                </a:solidFill>
                <a:latin typeface="Times New Roman" pitchFamily="18" charset="0"/>
              </a:rPr>
              <a:t>长沙</a:t>
            </a:r>
          </a:p>
        </p:txBody>
      </p:sp>
      <p:sp>
        <p:nvSpPr>
          <p:cNvPr id="32771" name="AutoShape 3"/>
          <p:cNvSpPr/>
          <p:nvPr/>
        </p:nvSpPr>
        <p:spPr bwMode="auto">
          <a:xfrm>
            <a:off x="827088" y="1700213"/>
            <a:ext cx="360362" cy="3744912"/>
          </a:xfrm>
          <a:prstGeom prst="leftBrace">
            <a:avLst>
              <a:gd name="adj1" fmla="val 86601"/>
              <a:gd name="adj2" fmla="val 50000"/>
            </a:avLst>
          </a:prstGeom>
          <a:noFill/>
          <a:ln w="9525">
            <a:solidFill>
              <a:schemeClr val="tx1"/>
            </a:solidFill>
            <a:round/>
          </a:ln>
          <a:effectLst/>
        </p:spPr>
        <p:txBody>
          <a:bodyPr wrap="none" anchor="ctr"/>
          <a:lstStyle/>
          <a:p>
            <a:pPr>
              <a:defRPr/>
            </a:pPr>
            <a:endParaRPr lang="zh-CN" altLang="en-US">
              <a:effectLst>
                <a:outerShdw blurRad="38100" dist="38100" dir="2700000" algn="tl">
                  <a:srgbClr val="000000">
                    <a:alpha val="43137"/>
                  </a:srgbClr>
                </a:outerShdw>
              </a:effectLst>
            </a:endParaRPr>
          </a:p>
        </p:txBody>
      </p:sp>
      <p:sp>
        <p:nvSpPr>
          <p:cNvPr id="29699" name="Text Box 4"/>
          <p:cNvSpPr txBox="1">
            <a:spLocks noChangeArrowheads="1"/>
          </p:cNvSpPr>
          <p:nvPr/>
        </p:nvSpPr>
        <p:spPr bwMode="auto">
          <a:xfrm>
            <a:off x="1187450" y="1341438"/>
            <a:ext cx="549275" cy="936625"/>
          </a:xfrm>
          <a:prstGeom prst="rect">
            <a:avLst/>
          </a:prstGeom>
          <a:noFill/>
          <a:ln w="9525">
            <a:noFill/>
            <a:miter lim="800000"/>
            <a:headEnd/>
            <a:tailEnd/>
          </a:ln>
        </p:spPr>
        <p:txBody>
          <a:bodyPr vert="eaVert">
            <a:spAutoFit/>
          </a:bodyPr>
          <a:lstStyle/>
          <a:p>
            <a:r>
              <a:rPr lang="zh-CN" altLang="en-US" sz="2400" b="1">
                <a:solidFill>
                  <a:srgbClr val="0000FF"/>
                </a:solidFill>
                <a:latin typeface="Times New Roman" pitchFamily="18" charset="0"/>
              </a:rPr>
              <a:t>上阕</a:t>
            </a:r>
          </a:p>
        </p:txBody>
      </p:sp>
      <p:sp>
        <p:nvSpPr>
          <p:cNvPr id="29700" name="Text Box 5"/>
          <p:cNvSpPr txBox="1">
            <a:spLocks noChangeArrowheads="1"/>
          </p:cNvSpPr>
          <p:nvPr/>
        </p:nvSpPr>
        <p:spPr bwMode="auto">
          <a:xfrm>
            <a:off x="1187450" y="5084763"/>
            <a:ext cx="549275" cy="863600"/>
          </a:xfrm>
          <a:prstGeom prst="rect">
            <a:avLst/>
          </a:prstGeom>
          <a:noFill/>
          <a:ln w="9525">
            <a:noFill/>
            <a:miter lim="800000"/>
            <a:headEnd/>
            <a:tailEnd/>
          </a:ln>
        </p:spPr>
        <p:txBody>
          <a:bodyPr vert="eaVert">
            <a:spAutoFit/>
          </a:bodyPr>
          <a:lstStyle/>
          <a:p>
            <a:r>
              <a:rPr lang="zh-CN" altLang="en-US" sz="2400" b="1">
                <a:solidFill>
                  <a:srgbClr val="0000FF"/>
                </a:solidFill>
                <a:latin typeface="Times New Roman" pitchFamily="18" charset="0"/>
              </a:rPr>
              <a:t>下阕</a:t>
            </a:r>
          </a:p>
        </p:txBody>
      </p:sp>
      <p:sp>
        <p:nvSpPr>
          <p:cNvPr id="32774" name="AutoShape 6"/>
          <p:cNvSpPr/>
          <p:nvPr/>
        </p:nvSpPr>
        <p:spPr bwMode="auto">
          <a:xfrm>
            <a:off x="1763713" y="549275"/>
            <a:ext cx="215900" cy="2232025"/>
          </a:xfrm>
          <a:prstGeom prst="leftBrace">
            <a:avLst>
              <a:gd name="adj1" fmla="val 86152"/>
              <a:gd name="adj2" fmla="val 50000"/>
            </a:avLst>
          </a:prstGeom>
          <a:noFill/>
          <a:ln w="9525">
            <a:solidFill>
              <a:schemeClr val="tx1"/>
            </a:solidFill>
            <a:round/>
          </a:ln>
          <a:effectLst/>
        </p:spPr>
        <p:txBody>
          <a:bodyPr wrap="none" anchor="ctr"/>
          <a:lstStyle/>
          <a:p>
            <a:pPr>
              <a:defRPr/>
            </a:pPr>
            <a:endParaRPr lang="zh-CN" altLang="en-US">
              <a:effectLst>
                <a:outerShdw blurRad="38100" dist="38100" dir="2700000" algn="tl">
                  <a:srgbClr val="000000">
                    <a:alpha val="43137"/>
                  </a:srgbClr>
                </a:outerShdw>
              </a:effectLst>
            </a:endParaRPr>
          </a:p>
        </p:txBody>
      </p:sp>
      <p:sp>
        <p:nvSpPr>
          <p:cNvPr id="32775" name="AutoShape 7"/>
          <p:cNvSpPr/>
          <p:nvPr/>
        </p:nvSpPr>
        <p:spPr bwMode="auto">
          <a:xfrm>
            <a:off x="1835150" y="4797425"/>
            <a:ext cx="73025" cy="1368425"/>
          </a:xfrm>
          <a:prstGeom prst="leftBrace">
            <a:avLst>
              <a:gd name="adj1" fmla="val 156159"/>
              <a:gd name="adj2" fmla="val 50000"/>
            </a:avLst>
          </a:prstGeom>
          <a:noFill/>
          <a:ln w="9525">
            <a:solidFill>
              <a:schemeClr val="tx1"/>
            </a:solidFill>
            <a:round/>
          </a:ln>
          <a:effectLst/>
        </p:spPr>
        <p:txBody>
          <a:bodyPr wrap="none" anchor="ctr"/>
          <a:lstStyle/>
          <a:p>
            <a:pPr>
              <a:defRPr/>
            </a:pPr>
            <a:endParaRPr lang="zh-CN" altLang="en-US">
              <a:effectLst>
                <a:outerShdw blurRad="38100" dist="38100" dir="2700000" algn="tl">
                  <a:srgbClr val="000000">
                    <a:alpha val="43137"/>
                  </a:srgbClr>
                </a:outerShdw>
              </a:effectLst>
            </a:endParaRPr>
          </a:p>
        </p:txBody>
      </p:sp>
      <p:sp>
        <p:nvSpPr>
          <p:cNvPr id="32776" name="Text Box 8"/>
          <p:cNvSpPr txBox="1">
            <a:spLocks noChangeArrowheads="1"/>
          </p:cNvSpPr>
          <p:nvPr/>
        </p:nvSpPr>
        <p:spPr bwMode="auto">
          <a:xfrm>
            <a:off x="2051050" y="333375"/>
            <a:ext cx="1335088" cy="366713"/>
          </a:xfrm>
          <a:prstGeom prst="rect">
            <a:avLst/>
          </a:prstGeom>
          <a:noFill/>
          <a:ln w="9525">
            <a:noFill/>
            <a:miter lim="800000"/>
            <a:headEnd/>
            <a:tailEnd/>
          </a:ln>
        </p:spPr>
        <p:txBody>
          <a:bodyPr wrap="none">
            <a:spAutoFit/>
          </a:bodyPr>
          <a:lstStyle/>
          <a:p>
            <a:r>
              <a:rPr lang="zh-CN" altLang="en-US" b="1">
                <a:solidFill>
                  <a:srgbClr val="FF0066"/>
                </a:solidFill>
                <a:latin typeface="Times New Roman" pitchFamily="18" charset="0"/>
              </a:rPr>
              <a:t>独立寒秋图</a:t>
            </a:r>
          </a:p>
        </p:txBody>
      </p:sp>
      <p:sp>
        <p:nvSpPr>
          <p:cNvPr id="32777" name="Text Box 9"/>
          <p:cNvSpPr txBox="1">
            <a:spLocks noChangeArrowheads="1"/>
          </p:cNvSpPr>
          <p:nvPr/>
        </p:nvSpPr>
        <p:spPr bwMode="auto">
          <a:xfrm>
            <a:off x="2051050" y="2492375"/>
            <a:ext cx="1335088" cy="366713"/>
          </a:xfrm>
          <a:prstGeom prst="rect">
            <a:avLst/>
          </a:prstGeom>
          <a:noFill/>
          <a:ln w="9525">
            <a:noFill/>
            <a:miter lim="800000"/>
            <a:headEnd/>
            <a:tailEnd/>
          </a:ln>
        </p:spPr>
        <p:txBody>
          <a:bodyPr wrap="none">
            <a:spAutoFit/>
          </a:bodyPr>
          <a:lstStyle/>
          <a:p>
            <a:r>
              <a:rPr lang="zh-CN" altLang="en-US" b="1">
                <a:solidFill>
                  <a:srgbClr val="FF0066"/>
                </a:solidFill>
                <a:latin typeface="Times New Roman" pitchFamily="18" charset="0"/>
              </a:rPr>
              <a:t>湘江秋景图</a:t>
            </a:r>
          </a:p>
        </p:txBody>
      </p:sp>
      <p:sp>
        <p:nvSpPr>
          <p:cNvPr id="32778" name="Text Box 10"/>
          <p:cNvSpPr txBox="1">
            <a:spLocks noChangeArrowheads="1"/>
          </p:cNvSpPr>
          <p:nvPr/>
        </p:nvSpPr>
        <p:spPr bwMode="auto">
          <a:xfrm>
            <a:off x="1979613" y="4652963"/>
            <a:ext cx="1335087" cy="366712"/>
          </a:xfrm>
          <a:prstGeom prst="rect">
            <a:avLst/>
          </a:prstGeom>
          <a:noFill/>
          <a:ln w="9525">
            <a:noFill/>
            <a:miter lim="800000"/>
            <a:headEnd/>
            <a:tailEnd/>
          </a:ln>
        </p:spPr>
        <p:txBody>
          <a:bodyPr wrap="none">
            <a:spAutoFit/>
          </a:bodyPr>
          <a:lstStyle/>
          <a:p>
            <a:r>
              <a:rPr lang="zh-CN" altLang="en-US" b="1">
                <a:solidFill>
                  <a:srgbClr val="FF0066"/>
                </a:solidFill>
                <a:latin typeface="Times New Roman" pitchFamily="18" charset="0"/>
              </a:rPr>
              <a:t>峥嵘岁月图</a:t>
            </a:r>
          </a:p>
        </p:txBody>
      </p:sp>
      <p:sp>
        <p:nvSpPr>
          <p:cNvPr id="32779" name="Text Box 11"/>
          <p:cNvSpPr txBox="1">
            <a:spLocks noChangeArrowheads="1"/>
          </p:cNvSpPr>
          <p:nvPr/>
        </p:nvSpPr>
        <p:spPr bwMode="auto">
          <a:xfrm>
            <a:off x="1908175" y="5949950"/>
            <a:ext cx="1335088" cy="366713"/>
          </a:xfrm>
          <a:prstGeom prst="rect">
            <a:avLst/>
          </a:prstGeom>
          <a:noFill/>
          <a:ln w="9525">
            <a:noFill/>
            <a:miter lim="800000"/>
            <a:headEnd/>
            <a:tailEnd/>
          </a:ln>
        </p:spPr>
        <p:txBody>
          <a:bodyPr wrap="none">
            <a:spAutoFit/>
          </a:bodyPr>
          <a:lstStyle/>
          <a:p>
            <a:r>
              <a:rPr lang="zh-CN" altLang="en-US" b="1">
                <a:solidFill>
                  <a:srgbClr val="FF0066"/>
                </a:solidFill>
                <a:latin typeface="Times New Roman" pitchFamily="18" charset="0"/>
              </a:rPr>
              <a:t>中流击水图</a:t>
            </a:r>
          </a:p>
        </p:txBody>
      </p:sp>
      <p:sp>
        <p:nvSpPr>
          <p:cNvPr id="32780" name="Text Box 12"/>
          <p:cNvSpPr txBox="1">
            <a:spLocks noChangeArrowheads="1"/>
          </p:cNvSpPr>
          <p:nvPr/>
        </p:nvSpPr>
        <p:spPr bwMode="auto">
          <a:xfrm>
            <a:off x="4067175" y="333375"/>
            <a:ext cx="2311400" cy="366713"/>
          </a:xfrm>
          <a:prstGeom prst="rect">
            <a:avLst/>
          </a:prstGeom>
          <a:noFill/>
          <a:ln w="9525">
            <a:noFill/>
            <a:miter lim="800000"/>
            <a:headEnd/>
            <a:tailEnd/>
          </a:ln>
        </p:spPr>
        <p:txBody>
          <a:bodyPr wrap="none">
            <a:spAutoFit/>
          </a:bodyPr>
          <a:lstStyle/>
          <a:p>
            <a:r>
              <a:rPr lang="zh-CN" altLang="en-US" b="1">
                <a:latin typeface="Times New Roman" pitchFamily="18" charset="0"/>
              </a:rPr>
              <a:t>独立寒秋     橘子洲头</a:t>
            </a:r>
          </a:p>
        </p:txBody>
      </p:sp>
      <p:sp>
        <p:nvSpPr>
          <p:cNvPr id="32781" name="AutoShape 13"/>
          <p:cNvSpPr/>
          <p:nvPr/>
        </p:nvSpPr>
        <p:spPr bwMode="auto">
          <a:xfrm>
            <a:off x="3492500" y="1412875"/>
            <a:ext cx="71438" cy="2592388"/>
          </a:xfrm>
          <a:prstGeom prst="leftBrace">
            <a:avLst>
              <a:gd name="adj1" fmla="val 302405"/>
              <a:gd name="adj2" fmla="val 50000"/>
            </a:avLst>
          </a:prstGeom>
          <a:noFill/>
          <a:ln w="9525">
            <a:solidFill>
              <a:schemeClr val="tx1"/>
            </a:solidFill>
            <a:round/>
          </a:ln>
          <a:effectLst/>
        </p:spPr>
        <p:txBody>
          <a:bodyPr wrap="none" anchor="ctr"/>
          <a:lstStyle/>
          <a:p>
            <a:pPr>
              <a:defRPr/>
            </a:pPr>
            <a:endParaRPr lang="zh-CN" altLang="en-US">
              <a:effectLst>
                <a:outerShdw blurRad="38100" dist="38100" dir="2700000" algn="tl">
                  <a:srgbClr val="000000">
                    <a:alpha val="43137"/>
                  </a:srgbClr>
                </a:outerShdw>
              </a:effectLst>
            </a:endParaRPr>
          </a:p>
        </p:txBody>
      </p:sp>
      <p:sp>
        <p:nvSpPr>
          <p:cNvPr id="32782" name="Text Box 14"/>
          <p:cNvSpPr txBox="1">
            <a:spLocks noChangeArrowheads="1"/>
          </p:cNvSpPr>
          <p:nvPr/>
        </p:nvSpPr>
        <p:spPr bwMode="auto">
          <a:xfrm>
            <a:off x="3635375" y="1268413"/>
            <a:ext cx="644525" cy="366712"/>
          </a:xfrm>
          <a:prstGeom prst="rect">
            <a:avLst/>
          </a:prstGeom>
          <a:noFill/>
          <a:ln w="9525">
            <a:noFill/>
            <a:miter lim="800000"/>
            <a:headEnd/>
            <a:tailEnd/>
          </a:ln>
        </p:spPr>
        <p:txBody>
          <a:bodyPr wrap="none">
            <a:spAutoFit/>
          </a:bodyPr>
          <a:lstStyle/>
          <a:p>
            <a:r>
              <a:rPr lang="zh-CN" altLang="en-US" b="1">
                <a:solidFill>
                  <a:srgbClr val="CC00CC"/>
                </a:solidFill>
                <a:latin typeface="Times New Roman" pitchFamily="18" charset="0"/>
              </a:rPr>
              <a:t>远眺</a:t>
            </a:r>
          </a:p>
        </p:txBody>
      </p:sp>
      <p:sp>
        <p:nvSpPr>
          <p:cNvPr id="32783" name="AutoShape 15"/>
          <p:cNvSpPr/>
          <p:nvPr/>
        </p:nvSpPr>
        <p:spPr bwMode="auto">
          <a:xfrm>
            <a:off x="4284663" y="1125538"/>
            <a:ext cx="142875" cy="719137"/>
          </a:xfrm>
          <a:prstGeom prst="leftBrace">
            <a:avLst>
              <a:gd name="adj1" fmla="val 41944"/>
              <a:gd name="adj2" fmla="val 50000"/>
            </a:avLst>
          </a:prstGeom>
          <a:noFill/>
          <a:ln w="9525">
            <a:solidFill>
              <a:schemeClr val="tx1"/>
            </a:solidFill>
            <a:round/>
          </a:ln>
          <a:effectLst/>
        </p:spPr>
        <p:txBody>
          <a:bodyPr wrap="none" anchor="ctr"/>
          <a:lstStyle/>
          <a:p>
            <a:pPr>
              <a:defRPr/>
            </a:pPr>
            <a:endParaRPr lang="zh-CN" altLang="en-US">
              <a:effectLst>
                <a:outerShdw blurRad="38100" dist="38100" dir="2700000" algn="tl">
                  <a:srgbClr val="000000">
                    <a:alpha val="43137"/>
                  </a:srgbClr>
                </a:outerShdw>
              </a:effectLst>
            </a:endParaRPr>
          </a:p>
        </p:txBody>
      </p:sp>
      <p:sp>
        <p:nvSpPr>
          <p:cNvPr id="32784" name="Text Box 16"/>
          <p:cNvSpPr txBox="1">
            <a:spLocks noChangeArrowheads="1"/>
          </p:cNvSpPr>
          <p:nvPr/>
        </p:nvSpPr>
        <p:spPr bwMode="auto">
          <a:xfrm>
            <a:off x="4427538" y="981075"/>
            <a:ext cx="1104900" cy="366713"/>
          </a:xfrm>
          <a:prstGeom prst="rect">
            <a:avLst/>
          </a:prstGeom>
          <a:noFill/>
          <a:ln w="9525">
            <a:noFill/>
            <a:miter lim="800000"/>
            <a:headEnd/>
            <a:tailEnd/>
          </a:ln>
        </p:spPr>
        <p:txBody>
          <a:bodyPr wrap="none">
            <a:spAutoFit/>
          </a:bodyPr>
          <a:lstStyle/>
          <a:p>
            <a:r>
              <a:rPr lang="zh-CN" altLang="en-US" b="1">
                <a:latin typeface="Times New Roman" pitchFamily="18" charset="0"/>
              </a:rPr>
              <a:t>万山红遍</a:t>
            </a:r>
          </a:p>
        </p:txBody>
      </p:sp>
      <p:sp>
        <p:nvSpPr>
          <p:cNvPr id="32785" name="Text Box 17"/>
          <p:cNvSpPr txBox="1">
            <a:spLocks noChangeArrowheads="1"/>
          </p:cNvSpPr>
          <p:nvPr/>
        </p:nvSpPr>
        <p:spPr bwMode="auto">
          <a:xfrm>
            <a:off x="4427538" y="1628775"/>
            <a:ext cx="1104900" cy="366713"/>
          </a:xfrm>
          <a:prstGeom prst="rect">
            <a:avLst/>
          </a:prstGeom>
          <a:noFill/>
          <a:ln w="9525">
            <a:noFill/>
            <a:miter lim="800000"/>
            <a:headEnd/>
            <a:tailEnd/>
          </a:ln>
        </p:spPr>
        <p:txBody>
          <a:bodyPr wrap="none">
            <a:spAutoFit/>
          </a:bodyPr>
          <a:lstStyle/>
          <a:p>
            <a:r>
              <a:rPr lang="zh-CN" altLang="en-US" b="1">
                <a:latin typeface="Times New Roman" pitchFamily="18" charset="0"/>
              </a:rPr>
              <a:t>层林尽染</a:t>
            </a:r>
          </a:p>
        </p:txBody>
      </p:sp>
      <p:sp>
        <p:nvSpPr>
          <p:cNvPr id="32786" name="Text Box 18"/>
          <p:cNvSpPr txBox="1">
            <a:spLocks noChangeArrowheads="1"/>
          </p:cNvSpPr>
          <p:nvPr/>
        </p:nvSpPr>
        <p:spPr bwMode="auto">
          <a:xfrm>
            <a:off x="3635375" y="2420938"/>
            <a:ext cx="644525" cy="366712"/>
          </a:xfrm>
          <a:prstGeom prst="rect">
            <a:avLst/>
          </a:prstGeom>
          <a:noFill/>
          <a:ln w="9525">
            <a:noFill/>
            <a:miter lim="800000"/>
            <a:headEnd/>
            <a:tailEnd/>
          </a:ln>
        </p:spPr>
        <p:txBody>
          <a:bodyPr wrap="none">
            <a:spAutoFit/>
          </a:bodyPr>
          <a:lstStyle/>
          <a:p>
            <a:r>
              <a:rPr lang="zh-CN" altLang="en-US" b="1">
                <a:solidFill>
                  <a:srgbClr val="CC00CC"/>
                </a:solidFill>
                <a:latin typeface="Times New Roman" pitchFamily="18" charset="0"/>
              </a:rPr>
              <a:t>近观</a:t>
            </a:r>
          </a:p>
        </p:txBody>
      </p:sp>
      <p:sp>
        <p:nvSpPr>
          <p:cNvPr id="32787" name="AutoShape 19"/>
          <p:cNvSpPr/>
          <p:nvPr/>
        </p:nvSpPr>
        <p:spPr bwMode="auto">
          <a:xfrm>
            <a:off x="4284663" y="2205038"/>
            <a:ext cx="142875" cy="792162"/>
          </a:xfrm>
          <a:prstGeom prst="leftBrace">
            <a:avLst>
              <a:gd name="adj1" fmla="val 46204"/>
              <a:gd name="adj2" fmla="val 50000"/>
            </a:avLst>
          </a:prstGeom>
          <a:noFill/>
          <a:ln w="9525">
            <a:solidFill>
              <a:schemeClr val="tx1"/>
            </a:solidFill>
            <a:round/>
          </a:ln>
          <a:effectLst/>
        </p:spPr>
        <p:txBody>
          <a:bodyPr wrap="none" anchor="ctr"/>
          <a:lstStyle/>
          <a:p>
            <a:pPr>
              <a:defRPr/>
            </a:pPr>
            <a:endParaRPr lang="zh-CN" altLang="en-US">
              <a:effectLst>
                <a:outerShdw blurRad="38100" dist="38100" dir="2700000" algn="tl">
                  <a:srgbClr val="000000">
                    <a:alpha val="43137"/>
                  </a:srgbClr>
                </a:outerShdw>
              </a:effectLst>
            </a:endParaRPr>
          </a:p>
        </p:txBody>
      </p:sp>
      <p:sp>
        <p:nvSpPr>
          <p:cNvPr id="32788" name="Text Box 20"/>
          <p:cNvSpPr txBox="1">
            <a:spLocks noChangeArrowheads="1"/>
          </p:cNvSpPr>
          <p:nvPr/>
        </p:nvSpPr>
        <p:spPr bwMode="auto">
          <a:xfrm>
            <a:off x="4427538" y="2133600"/>
            <a:ext cx="1104900" cy="366713"/>
          </a:xfrm>
          <a:prstGeom prst="rect">
            <a:avLst/>
          </a:prstGeom>
          <a:noFill/>
          <a:ln w="9525">
            <a:noFill/>
            <a:miter lim="800000"/>
            <a:headEnd/>
            <a:tailEnd/>
          </a:ln>
        </p:spPr>
        <p:txBody>
          <a:bodyPr wrap="none">
            <a:spAutoFit/>
          </a:bodyPr>
          <a:lstStyle/>
          <a:p>
            <a:r>
              <a:rPr lang="zh-CN" altLang="en-US" b="1">
                <a:latin typeface="Times New Roman" pitchFamily="18" charset="0"/>
              </a:rPr>
              <a:t>漫江碧透</a:t>
            </a:r>
          </a:p>
        </p:txBody>
      </p:sp>
      <p:sp>
        <p:nvSpPr>
          <p:cNvPr id="32789" name="Text Box 21"/>
          <p:cNvSpPr txBox="1">
            <a:spLocks noChangeArrowheads="1"/>
          </p:cNvSpPr>
          <p:nvPr/>
        </p:nvSpPr>
        <p:spPr bwMode="auto">
          <a:xfrm>
            <a:off x="4427538" y="2708275"/>
            <a:ext cx="1104900" cy="366713"/>
          </a:xfrm>
          <a:prstGeom prst="rect">
            <a:avLst/>
          </a:prstGeom>
          <a:noFill/>
          <a:ln w="9525">
            <a:noFill/>
            <a:miter lim="800000"/>
            <a:headEnd/>
            <a:tailEnd/>
          </a:ln>
        </p:spPr>
        <p:txBody>
          <a:bodyPr wrap="none">
            <a:spAutoFit/>
          </a:bodyPr>
          <a:lstStyle/>
          <a:p>
            <a:r>
              <a:rPr lang="zh-CN" altLang="en-US" b="1">
                <a:latin typeface="Times New Roman" pitchFamily="18" charset="0"/>
              </a:rPr>
              <a:t>百舸争流</a:t>
            </a:r>
          </a:p>
        </p:txBody>
      </p:sp>
      <p:sp>
        <p:nvSpPr>
          <p:cNvPr id="32790" name="Text Box 22"/>
          <p:cNvSpPr txBox="1">
            <a:spLocks noChangeArrowheads="1"/>
          </p:cNvSpPr>
          <p:nvPr/>
        </p:nvSpPr>
        <p:spPr bwMode="auto">
          <a:xfrm>
            <a:off x="3635375" y="3284538"/>
            <a:ext cx="644525" cy="366712"/>
          </a:xfrm>
          <a:prstGeom prst="rect">
            <a:avLst/>
          </a:prstGeom>
          <a:noFill/>
          <a:ln w="9525">
            <a:noFill/>
            <a:miter lim="800000"/>
            <a:headEnd/>
            <a:tailEnd/>
          </a:ln>
        </p:spPr>
        <p:txBody>
          <a:bodyPr wrap="none">
            <a:spAutoFit/>
          </a:bodyPr>
          <a:lstStyle/>
          <a:p>
            <a:r>
              <a:rPr lang="zh-CN" altLang="en-US" b="1">
                <a:solidFill>
                  <a:srgbClr val="CC00CC"/>
                </a:solidFill>
                <a:latin typeface="Times New Roman" pitchFamily="18" charset="0"/>
              </a:rPr>
              <a:t>仰视</a:t>
            </a:r>
          </a:p>
        </p:txBody>
      </p:sp>
      <p:sp>
        <p:nvSpPr>
          <p:cNvPr id="32791" name="Text Box 23"/>
          <p:cNvSpPr txBox="1">
            <a:spLocks noChangeArrowheads="1"/>
          </p:cNvSpPr>
          <p:nvPr/>
        </p:nvSpPr>
        <p:spPr bwMode="auto">
          <a:xfrm>
            <a:off x="3635375" y="3789363"/>
            <a:ext cx="644525" cy="366712"/>
          </a:xfrm>
          <a:prstGeom prst="rect">
            <a:avLst/>
          </a:prstGeom>
          <a:noFill/>
          <a:ln w="9525">
            <a:noFill/>
            <a:miter lim="800000"/>
            <a:headEnd/>
            <a:tailEnd/>
          </a:ln>
        </p:spPr>
        <p:txBody>
          <a:bodyPr wrap="none">
            <a:spAutoFit/>
          </a:bodyPr>
          <a:lstStyle/>
          <a:p>
            <a:r>
              <a:rPr lang="zh-CN" altLang="en-US" b="1">
                <a:solidFill>
                  <a:srgbClr val="CC00CC"/>
                </a:solidFill>
                <a:latin typeface="Times New Roman" pitchFamily="18" charset="0"/>
              </a:rPr>
              <a:t>俯瞰</a:t>
            </a:r>
          </a:p>
        </p:txBody>
      </p:sp>
      <p:sp>
        <p:nvSpPr>
          <p:cNvPr id="32792" name="AutoShape 24"/>
          <p:cNvSpPr>
            <a:spLocks noChangeArrowheads="1"/>
          </p:cNvSpPr>
          <p:nvPr/>
        </p:nvSpPr>
        <p:spPr bwMode="auto">
          <a:xfrm>
            <a:off x="3492500" y="404813"/>
            <a:ext cx="358775" cy="215900"/>
          </a:xfrm>
          <a:prstGeom prst="chevron">
            <a:avLst>
              <a:gd name="adj" fmla="val 41544"/>
            </a:avLst>
          </a:prstGeom>
          <a:solidFill>
            <a:schemeClr val="accent1"/>
          </a:solidFill>
          <a:ln w="9525">
            <a:solidFill>
              <a:schemeClr val="tx1"/>
            </a:solidFill>
            <a:miter lim="800000"/>
          </a:ln>
          <a:effectLst/>
        </p:spPr>
        <p:txBody>
          <a:bodyPr wrap="none" anchor="ctr"/>
          <a:lstStyle/>
          <a:p>
            <a:pPr>
              <a:defRPr/>
            </a:pPr>
            <a:endParaRPr lang="zh-CN" altLang="en-US">
              <a:effectLst>
                <a:outerShdw blurRad="38100" dist="38100" dir="2700000" algn="tl">
                  <a:srgbClr val="000000">
                    <a:alpha val="43137"/>
                  </a:srgbClr>
                </a:outerShdw>
              </a:effectLst>
            </a:endParaRPr>
          </a:p>
        </p:txBody>
      </p:sp>
      <p:sp>
        <p:nvSpPr>
          <p:cNvPr id="32793" name="AutoShape 25"/>
          <p:cNvSpPr>
            <a:spLocks noChangeArrowheads="1"/>
          </p:cNvSpPr>
          <p:nvPr/>
        </p:nvSpPr>
        <p:spPr bwMode="auto">
          <a:xfrm>
            <a:off x="4211638" y="3933825"/>
            <a:ext cx="287337" cy="142875"/>
          </a:xfrm>
          <a:prstGeom prst="chevron">
            <a:avLst>
              <a:gd name="adj" fmla="val 50278"/>
            </a:avLst>
          </a:prstGeom>
          <a:solidFill>
            <a:schemeClr val="accent1"/>
          </a:solidFill>
          <a:ln w="9525">
            <a:solidFill>
              <a:schemeClr val="tx1"/>
            </a:solidFill>
            <a:miter lim="800000"/>
          </a:ln>
          <a:effectLst/>
        </p:spPr>
        <p:txBody>
          <a:bodyPr wrap="none" anchor="ctr"/>
          <a:lstStyle/>
          <a:p>
            <a:pPr>
              <a:defRPr/>
            </a:pPr>
            <a:endParaRPr lang="zh-CN" altLang="en-US">
              <a:effectLst>
                <a:outerShdw blurRad="38100" dist="38100" dir="2700000" algn="tl">
                  <a:srgbClr val="000000">
                    <a:alpha val="43137"/>
                  </a:srgbClr>
                </a:outerShdw>
              </a:effectLst>
            </a:endParaRPr>
          </a:p>
        </p:txBody>
      </p:sp>
      <p:sp>
        <p:nvSpPr>
          <p:cNvPr id="32794" name="AutoShape 26"/>
          <p:cNvSpPr>
            <a:spLocks noChangeArrowheads="1"/>
          </p:cNvSpPr>
          <p:nvPr/>
        </p:nvSpPr>
        <p:spPr bwMode="auto">
          <a:xfrm>
            <a:off x="4211638" y="3357563"/>
            <a:ext cx="287337" cy="144462"/>
          </a:xfrm>
          <a:prstGeom prst="chevron">
            <a:avLst>
              <a:gd name="adj" fmla="val 49725"/>
            </a:avLst>
          </a:prstGeom>
          <a:solidFill>
            <a:schemeClr val="accent1"/>
          </a:solidFill>
          <a:ln w="9525">
            <a:solidFill>
              <a:schemeClr val="tx1"/>
            </a:solidFill>
            <a:miter lim="800000"/>
          </a:ln>
          <a:effectLst/>
        </p:spPr>
        <p:txBody>
          <a:bodyPr wrap="none" anchor="ctr"/>
          <a:lstStyle/>
          <a:p>
            <a:pPr>
              <a:defRPr/>
            </a:pPr>
            <a:endParaRPr lang="zh-CN" altLang="en-US">
              <a:effectLst>
                <a:outerShdw blurRad="38100" dist="38100" dir="2700000" algn="tl">
                  <a:srgbClr val="000000">
                    <a:alpha val="43137"/>
                  </a:srgbClr>
                </a:outerShdw>
              </a:effectLst>
            </a:endParaRPr>
          </a:p>
        </p:txBody>
      </p:sp>
      <p:sp>
        <p:nvSpPr>
          <p:cNvPr id="32795" name="Text Box 27"/>
          <p:cNvSpPr txBox="1">
            <a:spLocks noChangeArrowheads="1"/>
          </p:cNvSpPr>
          <p:nvPr/>
        </p:nvSpPr>
        <p:spPr bwMode="auto">
          <a:xfrm>
            <a:off x="4500563" y="3284538"/>
            <a:ext cx="1104900" cy="366712"/>
          </a:xfrm>
          <a:prstGeom prst="rect">
            <a:avLst/>
          </a:prstGeom>
          <a:noFill/>
          <a:ln w="9525">
            <a:noFill/>
            <a:miter lim="800000"/>
            <a:headEnd/>
            <a:tailEnd/>
          </a:ln>
        </p:spPr>
        <p:txBody>
          <a:bodyPr wrap="none">
            <a:spAutoFit/>
          </a:bodyPr>
          <a:lstStyle/>
          <a:p>
            <a:r>
              <a:rPr lang="zh-CN" altLang="en-US" b="1">
                <a:latin typeface="Times New Roman" pitchFamily="18" charset="0"/>
              </a:rPr>
              <a:t>鹰击长空</a:t>
            </a:r>
          </a:p>
        </p:txBody>
      </p:sp>
      <p:sp>
        <p:nvSpPr>
          <p:cNvPr id="32796" name="Text Box 28"/>
          <p:cNvSpPr txBox="1">
            <a:spLocks noChangeArrowheads="1"/>
          </p:cNvSpPr>
          <p:nvPr/>
        </p:nvSpPr>
        <p:spPr bwMode="auto">
          <a:xfrm>
            <a:off x="4500563" y="3789363"/>
            <a:ext cx="1104900" cy="366712"/>
          </a:xfrm>
          <a:prstGeom prst="rect">
            <a:avLst/>
          </a:prstGeom>
          <a:noFill/>
          <a:ln w="9525">
            <a:noFill/>
            <a:miter lim="800000"/>
            <a:headEnd/>
            <a:tailEnd/>
          </a:ln>
        </p:spPr>
        <p:txBody>
          <a:bodyPr wrap="none">
            <a:spAutoFit/>
          </a:bodyPr>
          <a:lstStyle/>
          <a:p>
            <a:r>
              <a:rPr lang="zh-CN" altLang="en-US" b="1">
                <a:latin typeface="Times New Roman" pitchFamily="18" charset="0"/>
              </a:rPr>
              <a:t>鱼翔浅底</a:t>
            </a:r>
          </a:p>
        </p:txBody>
      </p:sp>
      <p:sp>
        <p:nvSpPr>
          <p:cNvPr id="32797" name="AutoShape 29"/>
          <p:cNvSpPr/>
          <p:nvPr/>
        </p:nvSpPr>
        <p:spPr bwMode="auto">
          <a:xfrm>
            <a:off x="6300788" y="1052513"/>
            <a:ext cx="222250" cy="1366837"/>
          </a:xfrm>
          <a:prstGeom prst="rightBrace">
            <a:avLst>
              <a:gd name="adj1" fmla="val 51250"/>
              <a:gd name="adj2" fmla="val 50000"/>
            </a:avLst>
          </a:prstGeom>
          <a:noFill/>
          <a:ln w="9525">
            <a:solidFill>
              <a:schemeClr val="tx1"/>
            </a:solidFill>
            <a:round/>
          </a:ln>
          <a:effectLst/>
        </p:spPr>
        <p:txBody>
          <a:bodyPr wrap="none" anchor="ctr"/>
          <a:lstStyle/>
          <a:p>
            <a:pPr>
              <a:defRPr/>
            </a:pPr>
            <a:endParaRPr lang="zh-CN" altLang="en-US">
              <a:effectLst>
                <a:outerShdw blurRad="38100" dist="38100" dir="2700000" algn="tl">
                  <a:srgbClr val="000000">
                    <a:alpha val="43137"/>
                  </a:srgbClr>
                </a:outerShdw>
              </a:effectLst>
            </a:endParaRPr>
          </a:p>
        </p:txBody>
      </p:sp>
      <p:sp>
        <p:nvSpPr>
          <p:cNvPr id="32798" name="AutoShape 30"/>
          <p:cNvSpPr/>
          <p:nvPr/>
        </p:nvSpPr>
        <p:spPr bwMode="auto">
          <a:xfrm>
            <a:off x="6372225" y="2852738"/>
            <a:ext cx="152400" cy="1223962"/>
          </a:xfrm>
          <a:prstGeom prst="rightBrace">
            <a:avLst>
              <a:gd name="adj1" fmla="val 66927"/>
              <a:gd name="adj2" fmla="val 50000"/>
            </a:avLst>
          </a:prstGeom>
          <a:noFill/>
          <a:ln w="9525">
            <a:solidFill>
              <a:schemeClr val="tx1"/>
            </a:solidFill>
            <a:round/>
          </a:ln>
          <a:effectLst/>
        </p:spPr>
        <p:txBody>
          <a:bodyPr wrap="none" anchor="ctr"/>
          <a:lstStyle/>
          <a:p>
            <a:pPr>
              <a:defRPr/>
            </a:pPr>
            <a:endParaRPr lang="zh-CN" altLang="en-US">
              <a:effectLst>
                <a:outerShdw blurRad="38100" dist="38100" dir="2700000" algn="tl">
                  <a:srgbClr val="000000">
                    <a:alpha val="43137"/>
                  </a:srgbClr>
                </a:outerShdw>
              </a:effectLst>
            </a:endParaRPr>
          </a:p>
        </p:txBody>
      </p:sp>
      <p:sp>
        <p:nvSpPr>
          <p:cNvPr id="32799" name="Text Box 31"/>
          <p:cNvSpPr txBox="1">
            <a:spLocks noChangeArrowheads="1"/>
          </p:cNvSpPr>
          <p:nvPr/>
        </p:nvSpPr>
        <p:spPr bwMode="auto">
          <a:xfrm>
            <a:off x="6588125" y="1484313"/>
            <a:ext cx="458788" cy="657225"/>
          </a:xfrm>
          <a:prstGeom prst="rect">
            <a:avLst/>
          </a:prstGeom>
          <a:noFill/>
          <a:ln w="9525">
            <a:noFill/>
            <a:miter lim="800000"/>
            <a:headEnd/>
            <a:tailEnd/>
          </a:ln>
        </p:spPr>
        <p:txBody>
          <a:bodyPr vert="eaVert" wrap="none">
            <a:spAutoFit/>
          </a:bodyPr>
          <a:lstStyle/>
          <a:p>
            <a:r>
              <a:rPr lang="zh-CN" altLang="en-US" b="1">
                <a:solidFill>
                  <a:srgbClr val="0000FF"/>
                </a:solidFill>
                <a:latin typeface="Times New Roman" pitchFamily="18" charset="0"/>
              </a:rPr>
              <a:t>静  景</a:t>
            </a:r>
          </a:p>
        </p:txBody>
      </p:sp>
      <p:sp>
        <p:nvSpPr>
          <p:cNvPr id="32800" name="Text Box 32"/>
          <p:cNvSpPr txBox="1">
            <a:spLocks noChangeArrowheads="1"/>
          </p:cNvSpPr>
          <p:nvPr/>
        </p:nvSpPr>
        <p:spPr bwMode="auto">
          <a:xfrm>
            <a:off x="6588125" y="3141663"/>
            <a:ext cx="458788" cy="657225"/>
          </a:xfrm>
          <a:prstGeom prst="rect">
            <a:avLst/>
          </a:prstGeom>
          <a:noFill/>
          <a:ln w="9525">
            <a:noFill/>
            <a:miter lim="800000"/>
            <a:headEnd/>
            <a:tailEnd/>
          </a:ln>
        </p:spPr>
        <p:txBody>
          <a:bodyPr vert="eaVert" wrap="none">
            <a:spAutoFit/>
          </a:bodyPr>
          <a:lstStyle/>
          <a:p>
            <a:r>
              <a:rPr lang="zh-CN" altLang="en-US" b="1">
                <a:solidFill>
                  <a:srgbClr val="0000FF"/>
                </a:solidFill>
                <a:latin typeface="Times New Roman" pitchFamily="18" charset="0"/>
              </a:rPr>
              <a:t>动  景</a:t>
            </a:r>
          </a:p>
        </p:txBody>
      </p:sp>
      <p:sp>
        <p:nvSpPr>
          <p:cNvPr id="32801" name="Text Box 33"/>
          <p:cNvSpPr txBox="1">
            <a:spLocks noChangeArrowheads="1"/>
          </p:cNvSpPr>
          <p:nvPr/>
        </p:nvSpPr>
        <p:spPr bwMode="auto">
          <a:xfrm>
            <a:off x="5292725" y="981075"/>
            <a:ext cx="1098550" cy="366713"/>
          </a:xfrm>
          <a:prstGeom prst="rect">
            <a:avLst/>
          </a:prstGeom>
          <a:noFill/>
          <a:ln w="9525">
            <a:noFill/>
            <a:miter lim="800000"/>
            <a:headEnd/>
            <a:tailEnd/>
          </a:ln>
        </p:spPr>
        <p:txBody>
          <a:bodyPr wrap="none">
            <a:spAutoFit/>
          </a:bodyPr>
          <a:lstStyle/>
          <a:p>
            <a:r>
              <a:rPr lang="zh-CN" altLang="en-US">
                <a:latin typeface="Times New Roman" pitchFamily="18" charset="0"/>
              </a:rPr>
              <a:t>（群山）</a:t>
            </a:r>
          </a:p>
        </p:txBody>
      </p:sp>
      <p:sp>
        <p:nvSpPr>
          <p:cNvPr id="32802" name="Text Box 34"/>
          <p:cNvSpPr txBox="1">
            <a:spLocks noChangeArrowheads="1"/>
          </p:cNvSpPr>
          <p:nvPr/>
        </p:nvSpPr>
        <p:spPr bwMode="auto">
          <a:xfrm>
            <a:off x="5292725" y="2708275"/>
            <a:ext cx="1098550" cy="366713"/>
          </a:xfrm>
          <a:prstGeom prst="rect">
            <a:avLst/>
          </a:prstGeom>
          <a:noFill/>
          <a:ln w="9525">
            <a:noFill/>
            <a:miter lim="800000"/>
            <a:headEnd/>
            <a:tailEnd/>
          </a:ln>
        </p:spPr>
        <p:txBody>
          <a:bodyPr wrap="none">
            <a:spAutoFit/>
          </a:bodyPr>
          <a:lstStyle/>
          <a:p>
            <a:r>
              <a:rPr lang="zh-CN" altLang="en-US">
                <a:latin typeface="Times New Roman" pitchFamily="18" charset="0"/>
              </a:rPr>
              <a:t>（江中）</a:t>
            </a:r>
          </a:p>
        </p:txBody>
      </p:sp>
      <p:sp>
        <p:nvSpPr>
          <p:cNvPr id="32803" name="Rectangle 35"/>
          <p:cNvSpPr>
            <a:spLocks noChangeArrowheads="1"/>
          </p:cNvSpPr>
          <p:nvPr/>
        </p:nvSpPr>
        <p:spPr bwMode="auto">
          <a:xfrm>
            <a:off x="5292725" y="2133600"/>
            <a:ext cx="1098550" cy="366713"/>
          </a:xfrm>
          <a:prstGeom prst="rect">
            <a:avLst/>
          </a:prstGeom>
          <a:noFill/>
          <a:ln w="9525">
            <a:noFill/>
            <a:miter lim="800000"/>
            <a:headEnd/>
            <a:tailEnd/>
          </a:ln>
        </p:spPr>
        <p:txBody>
          <a:bodyPr wrap="none">
            <a:spAutoFit/>
          </a:bodyPr>
          <a:lstStyle/>
          <a:p>
            <a:r>
              <a:rPr lang="zh-CN" altLang="en-US">
                <a:latin typeface="Times New Roman" pitchFamily="18" charset="0"/>
              </a:rPr>
              <a:t>（江中）</a:t>
            </a:r>
          </a:p>
        </p:txBody>
      </p:sp>
      <p:sp>
        <p:nvSpPr>
          <p:cNvPr id="32804" name="Rectangle 36"/>
          <p:cNvSpPr>
            <a:spLocks noChangeArrowheads="1"/>
          </p:cNvSpPr>
          <p:nvPr/>
        </p:nvSpPr>
        <p:spPr bwMode="auto">
          <a:xfrm>
            <a:off x="5292725" y="1628775"/>
            <a:ext cx="1098550" cy="366713"/>
          </a:xfrm>
          <a:prstGeom prst="rect">
            <a:avLst/>
          </a:prstGeom>
          <a:noFill/>
          <a:ln w="9525">
            <a:noFill/>
            <a:miter lim="800000"/>
            <a:headEnd/>
            <a:tailEnd/>
          </a:ln>
        </p:spPr>
        <p:txBody>
          <a:bodyPr wrap="none">
            <a:spAutoFit/>
          </a:bodyPr>
          <a:lstStyle/>
          <a:p>
            <a:r>
              <a:rPr lang="zh-CN" altLang="en-US">
                <a:latin typeface="Times New Roman" pitchFamily="18" charset="0"/>
              </a:rPr>
              <a:t>（群山）</a:t>
            </a:r>
          </a:p>
        </p:txBody>
      </p:sp>
      <p:sp>
        <p:nvSpPr>
          <p:cNvPr id="32805" name="Text Box 37"/>
          <p:cNvSpPr txBox="1">
            <a:spLocks noChangeArrowheads="1"/>
          </p:cNvSpPr>
          <p:nvPr/>
        </p:nvSpPr>
        <p:spPr bwMode="auto">
          <a:xfrm>
            <a:off x="5364163" y="3284538"/>
            <a:ext cx="1098550" cy="366712"/>
          </a:xfrm>
          <a:prstGeom prst="rect">
            <a:avLst/>
          </a:prstGeom>
          <a:noFill/>
          <a:ln w="9525">
            <a:noFill/>
            <a:miter lim="800000"/>
            <a:headEnd/>
            <a:tailEnd/>
          </a:ln>
        </p:spPr>
        <p:txBody>
          <a:bodyPr wrap="none">
            <a:spAutoFit/>
          </a:bodyPr>
          <a:lstStyle/>
          <a:p>
            <a:r>
              <a:rPr lang="zh-CN" altLang="en-US">
                <a:latin typeface="Times New Roman" pitchFamily="18" charset="0"/>
              </a:rPr>
              <a:t>（天空）</a:t>
            </a:r>
          </a:p>
        </p:txBody>
      </p:sp>
      <p:sp>
        <p:nvSpPr>
          <p:cNvPr id="32806" name="Text Box 38"/>
          <p:cNvSpPr txBox="1">
            <a:spLocks noChangeArrowheads="1"/>
          </p:cNvSpPr>
          <p:nvPr/>
        </p:nvSpPr>
        <p:spPr bwMode="auto">
          <a:xfrm>
            <a:off x="5364163" y="3789363"/>
            <a:ext cx="1098550" cy="366712"/>
          </a:xfrm>
          <a:prstGeom prst="rect">
            <a:avLst/>
          </a:prstGeom>
          <a:noFill/>
          <a:ln w="9525">
            <a:noFill/>
            <a:miter lim="800000"/>
            <a:headEnd/>
            <a:tailEnd/>
          </a:ln>
        </p:spPr>
        <p:txBody>
          <a:bodyPr wrap="none">
            <a:spAutoFit/>
          </a:bodyPr>
          <a:lstStyle/>
          <a:p>
            <a:r>
              <a:rPr lang="zh-CN" altLang="en-US">
                <a:latin typeface="Times New Roman" pitchFamily="18" charset="0"/>
              </a:rPr>
              <a:t>（水底）</a:t>
            </a:r>
          </a:p>
        </p:txBody>
      </p:sp>
      <p:sp>
        <p:nvSpPr>
          <p:cNvPr id="32807" name="AutoShape 39"/>
          <p:cNvSpPr/>
          <p:nvPr/>
        </p:nvSpPr>
        <p:spPr bwMode="auto">
          <a:xfrm>
            <a:off x="3348038" y="4437063"/>
            <a:ext cx="152400" cy="914400"/>
          </a:xfrm>
          <a:prstGeom prst="leftBrace">
            <a:avLst>
              <a:gd name="adj1" fmla="val 50000"/>
              <a:gd name="adj2" fmla="val 50000"/>
            </a:avLst>
          </a:prstGeom>
          <a:noFill/>
          <a:ln w="9525">
            <a:solidFill>
              <a:schemeClr val="tx1"/>
            </a:solidFill>
            <a:round/>
          </a:ln>
          <a:effectLst/>
        </p:spPr>
        <p:txBody>
          <a:bodyPr wrap="none" anchor="ctr"/>
          <a:lstStyle/>
          <a:p>
            <a:pPr>
              <a:defRPr/>
            </a:pPr>
            <a:endParaRPr lang="zh-CN" altLang="en-US">
              <a:effectLst>
                <a:outerShdw blurRad="38100" dist="38100" dir="2700000" algn="tl">
                  <a:srgbClr val="000000">
                    <a:alpha val="43137"/>
                  </a:srgbClr>
                </a:outerShdw>
              </a:effectLst>
            </a:endParaRPr>
          </a:p>
        </p:txBody>
      </p:sp>
      <p:sp>
        <p:nvSpPr>
          <p:cNvPr id="32808" name="Text Box 40"/>
          <p:cNvSpPr txBox="1">
            <a:spLocks noChangeArrowheads="1"/>
          </p:cNvSpPr>
          <p:nvPr/>
        </p:nvSpPr>
        <p:spPr bwMode="auto">
          <a:xfrm>
            <a:off x="3563938" y="4292600"/>
            <a:ext cx="2600325" cy="641350"/>
          </a:xfrm>
          <a:prstGeom prst="rect">
            <a:avLst/>
          </a:prstGeom>
          <a:noFill/>
          <a:ln w="9525">
            <a:noFill/>
            <a:miter lim="800000"/>
            <a:headEnd/>
            <a:tailEnd/>
          </a:ln>
        </p:spPr>
        <p:txBody>
          <a:bodyPr wrap="none">
            <a:spAutoFit/>
          </a:bodyPr>
          <a:lstStyle/>
          <a:p>
            <a:r>
              <a:rPr lang="zh-CN" altLang="en-US" b="1">
                <a:latin typeface="Times New Roman" pitchFamily="18" charset="0"/>
              </a:rPr>
              <a:t>书生意气        挥斥方遒</a:t>
            </a:r>
          </a:p>
          <a:p>
            <a:r>
              <a:rPr lang="zh-CN" altLang="en-US" b="1">
                <a:latin typeface="Times New Roman" pitchFamily="18" charset="0"/>
              </a:rPr>
              <a:t>（英姿勃勃  才华横溢）</a:t>
            </a:r>
          </a:p>
        </p:txBody>
      </p:sp>
      <p:sp>
        <p:nvSpPr>
          <p:cNvPr id="32809" name="Text Box 41"/>
          <p:cNvSpPr txBox="1">
            <a:spLocks noChangeArrowheads="1"/>
          </p:cNvSpPr>
          <p:nvPr/>
        </p:nvSpPr>
        <p:spPr bwMode="auto">
          <a:xfrm>
            <a:off x="3563938" y="5013325"/>
            <a:ext cx="2600325" cy="641350"/>
          </a:xfrm>
          <a:prstGeom prst="rect">
            <a:avLst/>
          </a:prstGeom>
          <a:noFill/>
          <a:ln w="9525">
            <a:noFill/>
            <a:miter lim="800000"/>
            <a:headEnd/>
            <a:tailEnd/>
          </a:ln>
        </p:spPr>
        <p:txBody>
          <a:bodyPr wrap="none">
            <a:spAutoFit/>
          </a:bodyPr>
          <a:lstStyle/>
          <a:p>
            <a:r>
              <a:rPr lang="zh-CN" altLang="en-US" b="1">
                <a:latin typeface="Times New Roman" pitchFamily="18" charset="0"/>
              </a:rPr>
              <a:t>指点江山       激扬文字</a:t>
            </a:r>
          </a:p>
          <a:p>
            <a:r>
              <a:rPr lang="zh-CN" altLang="en-US" b="1">
                <a:latin typeface="Times New Roman" pitchFamily="18" charset="0"/>
              </a:rPr>
              <a:t>（意气风发  斗志昂扬）</a:t>
            </a:r>
          </a:p>
        </p:txBody>
      </p:sp>
      <p:sp>
        <p:nvSpPr>
          <p:cNvPr id="32810" name="AutoShape 42"/>
          <p:cNvSpPr/>
          <p:nvPr/>
        </p:nvSpPr>
        <p:spPr bwMode="auto">
          <a:xfrm>
            <a:off x="6011863" y="4437063"/>
            <a:ext cx="225425" cy="1009650"/>
          </a:xfrm>
          <a:prstGeom prst="rightBrace">
            <a:avLst>
              <a:gd name="adj1" fmla="val 37324"/>
              <a:gd name="adj2" fmla="val 50000"/>
            </a:avLst>
          </a:prstGeom>
          <a:noFill/>
          <a:ln w="9525">
            <a:solidFill>
              <a:schemeClr val="tx1"/>
            </a:solidFill>
            <a:round/>
          </a:ln>
          <a:effectLst/>
        </p:spPr>
        <p:txBody>
          <a:bodyPr wrap="none" anchor="ctr"/>
          <a:lstStyle/>
          <a:p>
            <a:pPr>
              <a:defRPr/>
            </a:pPr>
            <a:endParaRPr lang="zh-CN" altLang="en-US">
              <a:effectLst>
                <a:outerShdw blurRad="38100" dist="38100" dir="2700000" algn="tl">
                  <a:srgbClr val="000000">
                    <a:alpha val="43137"/>
                  </a:srgbClr>
                </a:outerShdw>
              </a:effectLst>
            </a:endParaRPr>
          </a:p>
        </p:txBody>
      </p:sp>
      <p:sp>
        <p:nvSpPr>
          <p:cNvPr id="32811" name="Text Box 43"/>
          <p:cNvSpPr txBox="1">
            <a:spLocks noChangeArrowheads="1"/>
          </p:cNvSpPr>
          <p:nvPr/>
        </p:nvSpPr>
        <p:spPr bwMode="auto">
          <a:xfrm>
            <a:off x="6242050" y="4437063"/>
            <a:ext cx="458788" cy="993775"/>
          </a:xfrm>
          <a:prstGeom prst="rect">
            <a:avLst/>
          </a:prstGeom>
          <a:noFill/>
          <a:ln w="9525">
            <a:noFill/>
            <a:miter lim="800000"/>
            <a:headEnd/>
            <a:tailEnd/>
          </a:ln>
        </p:spPr>
        <p:txBody>
          <a:bodyPr vert="eaVert" wrap="none">
            <a:spAutoFit/>
          </a:bodyPr>
          <a:lstStyle/>
          <a:p>
            <a:r>
              <a:rPr lang="zh-CN" altLang="en-US" b="1">
                <a:latin typeface="Times New Roman" pitchFamily="18" charset="0"/>
              </a:rPr>
              <a:t>战斗风貌</a:t>
            </a:r>
          </a:p>
        </p:txBody>
      </p:sp>
      <p:sp>
        <p:nvSpPr>
          <p:cNvPr id="32812" name="AutoShape 44"/>
          <p:cNvSpPr/>
          <p:nvPr/>
        </p:nvSpPr>
        <p:spPr bwMode="auto">
          <a:xfrm>
            <a:off x="3276600" y="5876925"/>
            <a:ext cx="144463" cy="698500"/>
          </a:xfrm>
          <a:prstGeom prst="leftBrace">
            <a:avLst>
              <a:gd name="adj1" fmla="val 40293"/>
              <a:gd name="adj2" fmla="val 50000"/>
            </a:avLst>
          </a:prstGeom>
          <a:noFill/>
          <a:ln w="9525">
            <a:solidFill>
              <a:schemeClr val="tx1"/>
            </a:solidFill>
            <a:round/>
          </a:ln>
          <a:effectLst/>
        </p:spPr>
        <p:txBody>
          <a:bodyPr wrap="none" anchor="ctr"/>
          <a:lstStyle/>
          <a:p>
            <a:pPr>
              <a:defRPr/>
            </a:pPr>
            <a:endParaRPr lang="zh-CN" altLang="en-US">
              <a:effectLst>
                <a:outerShdw blurRad="38100" dist="38100" dir="2700000" algn="tl">
                  <a:srgbClr val="000000">
                    <a:alpha val="43137"/>
                  </a:srgbClr>
                </a:outerShdw>
              </a:effectLst>
            </a:endParaRPr>
          </a:p>
        </p:txBody>
      </p:sp>
      <p:sp>
        <p:nvSpPr>
          <p:cNvPr id="32813" name="Text Box 45"/>
          <p:cNvSpPr txBox="1">
            <a:spLocks noChangeArrowheads="1"/>
          </p:cNvSpPr>
          <p:nvPr/>
        </p:nvSpPr>
        <p:spPr bwMode="auto">
          <a:xfrm>
            <a:off x="3419475" y="5734050"/>
            <a:ext cx="3521075" cy="366713"/>
          </a:xfrm>
          <a:prstGeom prst="rect">
            <a:avLst/>
          </a:prstGeom>
          <a:noFill/>
          <a:ln w="9525">
            <a:noFill/>
            <a:miter lim="800000"/>
            <a:headEnd/>
            <a:tailEnd/>
          </a:ln>
        </p:spPr>
        <p:txBody>
          <a:bodyPr wrap="none">
            <a:spAutoFit/>
          </a:bodyPr>
          <a:lstStyle/>
          <a:p>
            <a:r>
              <a:rPr lang="zh-CN" altLang="en-US" b="1">
                <a:latin typeface="Times New Roman" pitchFamily="18" charset="0"/>
              </a:rPr>
              <a:t>中流击水（搏击风浪  急流勇进）</a:t>
            </a:r>
          </a:p>
        </p:txBody>
      </p:sp>
      <p:sp>
        <p:nvSpPr>
          <p:cNvPr id="32814" name="Text Box 46"/>
          <p:cNvSpPr txBox="1">
            <a:spLocks noChangeArrowheads="1"/>
          </p:cNvSpPr>
          <p:nvPr/>
        </p:nvSpPr>
        <p:spPr bwMode="auto">
          <a:xfrm>
            <a:off x="3355975" y="6308725"/>
            <a:ext cx="3521075" cy="366713"/>
          </a:xfrm>
          <a:prstGeom prst="rect">
            <a:avLst/>
          </a:prstGeom>
          <a:noFill/>
          <a:ln w="9525">
            <a:noFill/>
            <a:miter lim="800000"/>
            <a:headEnd/>
            <a:tailEnd/>
          </a:ln>
        </p:spPr>
        <p:txBody>
          <a:bodyPr wrap="none">
            <a:spAutoFit/>
          </a:bodyPr>
          <a:lstStyle/>
          <a:p>
            <a:r>
              <a:rPr lang="zh-CN" altLang="en-US" b="1">
                <a:latin typeface="Times New Roman" pitchFamily="18" charset="0"/>
              </a:rPr>
              <a:t>浪遏飞舟（不怕艰险  坚持到底）</a:t>
            </a:r>
          </a:p>
        </p:txBody>
      </p:sp>
      <p:sp>
        <p:nvSpPr>
          <p:cNvPr id="32815" name="AutoShape 47"/>
          <p:cNvSpPr/>
          <p:nvPr/>
        </p:nvSpPr>
        <p:spPr bwMode="auto">
          <a:xfrm>
            <a:off x="7164388" y="1700213"/>
            <a:ext cx="152400" cy="1944687"/>
          </a:xfrm>
          <a:prstGeom prst="rightBrace">
            <a:avLst>
              <a:gd name="adj1" fmla="val 106337"/>
              <a:gd name="adj2" fmla="val 50000"/>
            </a:avLst>
          </a:prstGeom>
          <a:noFill/>
          <a:ln w="9525">
            <a:solidFill>
              <a:schemeClr val="tx1"/>
            </a:solidFill>
            <a:round/>
          </a:ln>
          <a:effectLst/>
        </p:spPr>
        <p:txBody>
          <a:bodyPr wrap="none" anchor="ctr"/>
          <a:lstStyle/>
          <a:p>
            <a:pPr>
              <a:defRPr/>
            </a:pPr>
            <a:endParaRPr lang="zh-CN" altLang="en-US">
              <a:effectLst>
                <a:outerShdw blurRad="38100" dist="38100" dir="2700000" algn="tl">
                  <a:srgbClr val="000000">
                    <a:alpha val="43137"/>
                  </a:srgbClr>
                </a:outerShdw>
              </a:effectLst>
            </a:endParaRPr>
          </a:p>
        </p:txBody>
      </p:sp>
      <p:sp>
        <p:nvSpPr>
          <p:cNvPr id="32816" name="AutoShape 48"/>
          <p:cNvSpPr/>
          <p:nvPr/>
        </p:nvSpPr>
        <p:spPr bwMode="auto">
          <a:xfrm>
            <a:off x="7164388" y="4508500"/>
            <a:ext cx="223837" cy="2016125"/>
          </a:xfrm>
          <a:prstGeom prst="rightBrace">
            <a:avLst>
              <a:gd name="adj1" fmla="val 75059"/>
              <a:gd name="adj2" fmla="val 50000"/>
            </a:avLst>
          </a:prstGeom>
          <a:noFill/>
          <a:ln w="9525">
            <a:solidFill>
              <a:schemeClr val="tx1"/>
            </a:solidFill>
            <a:round/>
          </a:ln>
          <a:effectLst/>
        </p:spPr>
        <p:txBody>
          <a:bodyPr wrap="none" anchor="ctr"/>
          <a:lstStyle/>
          <a:p>
            <a:pPr>
              <a:defRPr/>
            </a:pPr>
            <a:endParaRPr lang="zh-CN" altLang="en-US">
              <a:effectLst>
                <a:outerShdw blurRad="38100" dist="38100" dir="2700000" algn="tl">
                  <a:srgbClr val="000000">
                    <a:alpha val="43137"/>
                  </a:srgbClr>
                </a:outerShdw>
              </a:effectLst>
            </a:endParaRPr>
          </a:p>
        </p:txBody>
      </p:sp>
      <p:sp>
        <p:nvSpPr>
          <p:cNvPr id="32817" name="Text Box 49"/>
          <p:cNvSpPr txBox="1">
            <a:spLocks noChangeArrowheads="1"/>
          </p:cNvSpPr>
          <p:nvPr/>
        </p:nvSpPr>
        <p:spPr bwMode="auto">
          <a:xfrm>
            <a:off x="7308850" y="1773238"/>
            <a:ext cx="458788" cy="1944687"/>
          </a:xfrm>
          <a:prstGeom prst="rect">
            <a:avLst/>
          </a:prstGeom>
          <a:noFill/>
          <a:ln w="9525">
            <a:noFill/>
            <a:miter lim="800000"/>
            <a:headEnd/>
            <a:tailEnd/>
          </a:ln>
        </p:spPr>
        <p:txBody>
          <a:bodyPr vert="eaVert">
            <a:spAutoFit/>
          </a:bodyPr>
          <a:lstStyle/>
          <a:p>
            <a:r>
              <a:rPr lang="zh-CN" altLang="en-US" b="1">
                <a:solidFill>
                  <a:srgbClr val="FF0000"/>
                </a:solidFill>
                <a:latin typeface="Times New Roman" pitchFamily="18" charset="0"/>
              </a:rPr>
              <a:t>问</a:t>
            </a:r>
            <a:r>
              <a:rPr lang="en-US" altLang="zh-CN" b="1">
                <a:solidFill>
                  <a:srgbClr val="FF0000"/>
                </a:solidFill>
                <a:latin typeface="Times New Roman" pitchFamily="18" charset="0"/>
              </a:rPr>
              <a:t>——</a:t>
            </a:r>
            <a:r>
              <a:rPr lang="zh-CN" altLang="en-US" b="1">
                <a:solidFill>
                  <a:srgbClr val="FF0000"/>
                </a:solidFill>
                <a:latin typeface="Times New Roman" pitchFamily="18" charset="0"/>
              </a:rPr>
              <a:t>谁主沉浮？</a:t>
            </a:r>
          </a:p>
        </p:txBody>
      </p:sp>
      <p:sp>
        <p:nvSpPr>
          <p:cNvPr id="32818" name="Text Box 50"/>
          <p:cNvSpPr txBox="1">
            <a:spLocks noChangeArrowheads="1"/>
          </p:cNvSpPr>
          <p:nvPr/>
        </p:nvSpPr>
        <p:spPr bwMode="auto">
          <a:xfrm>
            <a:off x="7308850" y="4581525"/>
            <a:ext cx="458788" cy="1901825"/>
          </a:xfrm>
          <a:prstGeom prst="rect">
            <a:avLst/>
          </a:prstGeom>
          <a:noFill/>
          <a:ln w="9525">
            <a:noFill/>
            <a:miter lim="800000"/>
            <a:headEnd/>
            <a:tailEnd/>
          </a:ln>
        </p:spPr>
        <p:txBody>
          <a:bodyPr vert="eaVert" wrap="none">
            <a:spAutoFit/>
          </a:bodyPr>
          <a:lstStyle/>
          <a:p>
            <a:r>
              <a:rPr lang="zh-CN" altLang="en-US" b="1">
                <a:solidFill>
                  <a:srgbClr val="FF0000"/>
                </a:solidFill>
                <a:latin typeface="Times New Roman" pitchFamily="18" charset="0"/>
              </a:rPr>
              <a:t>答</a:t>
            </a:r>
            <a:r>
              <a:rPr lang="en-US" altLang="zh-CN" b="1">
                <a:solidFill>
                  <a:srgbClr val="FF0000"/>
                </a:solidFill>
                <a:latin typeface="Times New Roman" pitchFamily="18" charset="0"/>
              </a:rPr>
              <a:t>——</a:t>
            </a:r>
            <a:r>
              <a:rPr lang="zh-CN" altLang="en-US" b="1">
                <a:solidFill>
                  <a:srgbClr val="FF0000"/>
                </a:solidFill>
                <a:latin typeface="Times New Roman" pitchFamily="18" charset="0"/>
              </a:rPr>
              <a:t>同学少年！</a:t>
            </a:r>
          </a:p>
        </p:txBody>
      </p:sp>
      <p:sp>
        <p:nvSpPr>
          <p:cNvPr id="32819" name="Text Box 51"/>
          <p:cNvSpPr txBox="1">
            <a:spLocks noChangeArrowheads="1"/>
          </p:cNvSpPr>
          <p:nvPr/>
        </p:nvSpPr>
        <p:spPr bwMode="auto">
          <a:xfrm>
            <a:off x="6732588" y="5661025"/>
            <a:ext cx="458787" cy="993775"/>
          </a:xfrm>
          <a:prstGeom prst="rect">
            <a:avLst/>
          </a:prstGeom>
          <a:noFill/>
          <a:ln w="9525">
            <a:noFill/>
            <a:miter lim="800000"/>
            <a:headEnd/>
            <a:tailEnd/>
          </a:ln>
        </p:spPr>
        <p:txBody>
          <a:bodyPr vert="eaVert" wrap="none">
            <a:spAutoFit/>
          </a:bodyPr>
          <a:lstStyle/>
          <a:p>
            <a:r>
              <a:rPr lang="zh-CN" altLang="en-US" b="1">
                <a:latin typeface="Times New Roman" pitchFamily="18" charset="0"/>
              </a:rPr>
              <a:t>英雄气概</a:t>
            </a:r>
          </a:p>
        </p:txBody>
      </p:sp>
      <p:sp>
        <p:nvSpPr>
          <p:cNvPr id="32820" name="AutoShape 52"/>
          <p:cNvSpPr/>
          <p:nvPr/>
        </p:nvSpPr>
        <p:spPr bwMode="auto">
          <a:xfrm>
            <a:off x="7740650" y="1989138"/>
            <a:ext cx="223838" cy="4032250"/>
          </a:xfrm>
          <a:prstGeom prst="rightBrace">
            <a:avLst>
              <a:gd name="adj1" fmla="val 150118"/>
              <a:gd name="adj2" fmla="val 50000"/>
            </a:avLst>
          </a:prstGeom>
          <a:noFill/>
          <a:ln w="9525">
            <a:solidFill>
              <a:schemeClr val="tx1"/>
            </a:solidFill>
            <a:round/>
          </a:ln>
          <a:effectLst/>
        </p:spPr>
        <p:txBody>
          <a:bodyPr wrap="none" anchor="ctr"/>
          <a:lstStyle/>
          <a:p>
            <a:pPr>
              <a:defRPr/>
            </a:pPr>
            <a:endParaRPr lang="zh-CN" altLang="en-US">
              <a:effectLst>
                <a:outerShdw blurRad="38100" dist="38100" dir="2700000" algn="tl">
                  <a:srgbClr val="000000">
                    <a:alpha val="43137"/>
                  </a:srgbClr>
                </a:outerShdw>
              </a:effectLst>
            </a:endParaRPr>
          </a:p>
        </p:txBody>
      </p:sp>
      <p:sp>
        <p:nvSpPr>
          <p:cNvPr id="32821" name="Text Box 53"/>
          <p:cNvSpPr txBox="1">
            <a:spLocks noChangeArrowheads="1"/>
          </p:cNvSpPr>
          <p:nvPr/>
        </p:nvSpPr>
        <p:spPr bwMode="auto">
          <a:xfrm>
            <a:off x="8115300" y="2565400"/>
            <a:ext cx="488950" cy="3240088"/>
          </a:xfrm>
          <a:prstGeom prst="rect">
            <a:avLst/>
          </a:prstGeom>
          <a:noFill/>
          <a:ln w="9525">
            <a:noFill/>
            <a:miter lim="800000"/>
            <a:headEnd/>
            <a:tailEnd/>
          </a:ln>
        </p:spPr>
        <p:txBody>
          <a:bodyPr vert="eaVert">
            <a:spAutoFit/>
          </a:bodyPr>
          <a:lstStyle/>
          <a:p>
            <a:r>
              <a:rPr lang="zh-CN" altLang="en-US" sz="2000" b="1">
                <a:solidFill>
                  <a:srgbClr val="008000"/>
                </a:solidFill>
                <a:latin typeface="Times New Roman" pitchFamily="18" charset="0"/>
              </a:rPr>
              <a:t>景中寓情          情中显志</a:t>
            </a:r>
          </a:p>
        </p:txBody>
      </p:sp>
      <p:sp>
        <p:nvSpPr>
          <p:cNvPr id="32822" name="AutoShape 54"/>
          <p:cNvSpPr/>
          <p:nvPr/>
        </p:nvSpPr>
        <p:spPr bwMode="auto">
          <a:xfrm>
            <a:off x="6732588" y="5876925"/>
            <a:ext cx="79375" cy="647700"/>
          </a:xfrm>
          <a:prstGeom prst="rightBrace">
            <a:avLst>
              <a:gd name="adj1" fmla="val 68000"/>
              <a:gd name="adj2" fmla="val 50000"/>
            </a:avLst>
          </a:prstGeom>
          <a:noFill/>
          <a:ln w="9525">
            <a:solidFill>
              <a:schemeClr val="tx1"/>
            </a:solidFill>
            <a:round/>
          </a:ln>
          <a:effectLst/>
        </p:spPr>
        <p:txBody>
          <a:bodyPr wrap="none" anchor="ctr"/>
          <a:lstStyle/>
          <a:p>
            <a:pPr>
              <a:defRPr/>
            </a:pPr>
            <a:endParaRPr lang="zh-CN" altLang="en-US">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2774"/>
                                        </p:tgtEl>
                                        <p:attrNameLst>
                                          <p:attrName>style.visibility</p:attrName>
                                        </p:attrNameLst>
                                      </p:cBhvr>
                                      <p:to>
                                        <p:strVal val="visible"/>
                                      </p:to>
                                    </p:set>
                                    <p:anim calcmode="lin" valueType="num">
                                      <p:cBhvr additive="base">
                                        <p:cTn id="7" dur="500" fill="hold"/>
                                        <p:tgtEl>
                                          <p:spTgt spid="32774"/>
                                        </p:tgtEl>
                                        <p:attrNameLst>
                                          <p:attrName>ppt_x</p:attrName>
                                        </p:attrNameLst>
                                      </p:cBhvr>
                                      <p:tavLst>
                                        <p:tav tm="0">
                                          <p:val>
                                            <p:strVal val="#ppt_x"/>
                                          </p:val>
                                        </p:tav>
                                        <p:tav tm="100000">
                                          <p:val>
                                            <p:strVal val="#ppt_x"/>
                                          </p:val>
                                        </p:tav>
                                      </p:tavLst>
                                    </p:anim>
                                    <p:anim calcmode="lin" valueType="num">
                                      <p:cBhvr additive="base">
                                        <p:cTn id="8" dur="500" fill="hold"/>
                                        <p:tgtEl>
                                          <p:spTgt spid="3277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32776">
                                            <p:txEl>
                                              <p:pRg st="0" end="0"/>
                                            </p:txEl>
                                          </p:spTgt>
                                        </p:tgtEl>
                                        <p:attrNameLst>
                                          <p:attrName>style.visibility</p:attrName>
                                        </p:attrNameLst>
                                      </p:cBhvr>
                                      <p:to>
                                        <p:strVal val="visible"/>
                                      </p:to>
                                    </p:set>
                                    <p:anim calcmode="lin" valueType="num">
                                      <p:cBhvr additive="base">
                                        <p:cTn id="13" dur="500" fill="hold"/>
                                        <p:tgtEl>
                                          <p:spTgt spid="32776">
                                            <p:txEl>
                                              <p:pRg st="0" end="0"/>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2776">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32792"/>
                                        </p:tgtEl>
                                        <p:attrNameLst>
                                          <p:attrName>style.visibility</p:attrName>
                                        </p:attrNameLst>
                                      </p:cBhvr>
                                      <p:to>
                                        <p:strVal val="visible"/>
                                      </p:to>
                                    </p:set>
                                    <p:anim calcmode="lin" valueType="num">
                                      <p:cBhvr additive="base">
                                        <p:cTn id="19" dur="500" fill="hold"/>
                                        <p:tgtEl>
                                          <p:spTgt spid="32792"/>
                                        </p:tgtEl>
                                        <p:attrNameLst>
                                          <p:attrName>ppt_x</p:attrName>
                                        </p:attrNameLst>
                                      </p:cBhvr>
                                      <p:tavLst>
                                        <p:tav tm="0">
                                          <p:val>
                                            <p:strVal val="0-#ppt_w/2"/>
                                          </p:val>
                                        </p:tav>
                                        <p:tav tm="100000">
                                          <p:val>
                                            <p:strVal val="#ppt_x"/>
                                          </p:val>
                                        </p:tav>
                                      </p:tavLst>
                                    </p:anim>
                                    <p:anim calcmode="lin" valueType="num">
                                      <p:cBhvr additive="base">
                                        <p:cTn id="20" dur="500" fill="hold"/>
                                        <p:tgtEl>
                                          <p:spTgt spid="32792"/>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32780"/>
                                        </p:tgtEl>
                                        <p:attrNameLst>
                                          <p:attrName>style.visibility</p:attrName>
                                        </p:attrNameLst>
                                      </p:cBhvr>
                                      <p:to>
                                        <p:strVal val="visible"/>
                                      </p:to>
                                    </p:set>
                                    <p:anim calcmode="lin" valueType="num">
                                      <p:cBhvr additive="base">
                                        <p:cTn id="25" dur="500" fill="hold"/>
                                        <p:tgtEl>
                                          <p:spTgt spid="32780"/>
                                        </p:tgtEl>
                                        <p:attrNameLst>
                                          <p:attrName>ppt_x</p:attrName>
                                        </p:attrNameLst>
                                      </p:cBhvr>
                                      <p:tavLst>
                                        <p:tav tm="0">
                                          <p:val>
                                            <p:strVal val="0-#ppt_w/2"/>
                                          </p:val>
                                        </p:tav>
                                        <p:tav tm="100000">
                                          <p:val>
                                            <p:strVal val="#ppt_x"/>
                                          </p:val>
                                        </p:tav>
                                      </p:tavLst>
                                    </p:anim>
                                    <p:anim calcmode="lin" valueType="num">
                                      <p:cBhvr additive="base">
                                        <p:cTn id="26" dur="500" fill="hold"/>
                                        <p:tgtEl>
                                          <p:spTgt spid="32780"/>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32777"/>
                                        </p:tgtEl>
                                        <p:attrNameLst>
                                          <p:attrName>style.visibility</p:attrName>
                                        </p:attrNameLst>
                                      </p:cBhvr>
                                      <p:to>
                                        <p:strVal val="visible"/>
                                      </p:to>
                                    </p:set>
                                    <p:anim calcmode="lin" valueType="num">
                                      <p:cBhvr additive="base">
                                        <p:cTn id="31" dur="500" fill="hold"/>
                                        <p:tgtEl>
                                          <p:spTgt spid="32777"/>
                                        </p:tgtEl>
                                        <p:attrNameLst>
                                          <p:attrName>ppt_x</p:attrName>
                                        </p:attrNameLst>
                                      </p:cBhvr>
                                      <p:tavLst>
                                        <p:tav tm="0">
                                          <p:val>
                                            <p:strVal val="0-#ppt_w/2"/>
                                          </p:val>
                                        </p:tav>
                                        <p:tav tm="100000">
                                          <p:val>
                                            <p:strVal val="#ppt_x"/>
                                          </p:val>
                                        </p:tav>
                                      </p:tavLst>
                                    </p:anim>
                                    <p:anim calcmode="lin" valueType="num">
                                      <p:cBhvr additive="base">
                                        <p:cTn id="32" dur="500" fill="hold"/>
                                        <p:tgtEl>
                                          <p:spTgt spid="32777"/>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2781"/>
                                        </p:tgtEl>
                                        <p:attrNameLst>
                                          <p:attrName>style.visibility</p:attrName>
                                        </p:attrNameLst>
                                      </p:cBhvr>
                                      <p:to>
                                        <p:strVal val="visible"/>
                                      </p:to>
                                    </p:set>
                                    <p:anim calcmode="lin" valueType="num">
                                      <p:cBhvr additive="base">
                                        <p:cTn id="37" dur="500" fill="hold"/>
                                        <p:tgtEl>
                                          <p:spTgt spid="32781"/>
                                        </p:tgtEl>
                                        <p:attrNameLst>
                                          <p:attrName>ppt_x</p:attrName>
                                        </p:attrNameLst>
                                      </p:cBhvr>
                                      <p:tavLst>
                                        <p:tav tm="0">
                                          <p:val>
                                            <p:strVal val="#ppt_x"/>
                                          </p:val>
                                        </p:tav>
                                        <p:tav tm="100000">
                                          <p:val>
                                            <p:strVal val="#ppt_x"/>
                                          </p:val>
                                        </p:tav>
                                      </p:tavLst>
                                    </p:anim>
                                    <p:anim calcmode="lin" valueType="num">
                                      <p:cBhvr additive="base">
                                        <p:cTn id="38" dur="500" fill="hold"/>
                                        <p:tgtEl>
                                          <p:spTgt spid="32781"/>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32782"/>
                                        </p:tgtEl>
                                        <p:attrNameLst>
                                          <p:attrName>style.visibility</p:attrName>
                                        </p:attrNameLst>
                                      </p:cBhvr>
                                      <p:to>
                                        <p:strVal val="visible"/>
                                      </p:to>
                                    </p:set>
                                    <p:anim calcmode="lin" valueType="num">
                                      <p:cBhvr additive="base">
                                        <p:cTn id="43" dur="500" fill="hold"/>
                                        <p:tgtEl>
                                          <p:spTgt spid="32782"/>
                                        </p:tgtEl>
                                        <p:attrNameLst>
                                          <p:attrName>ppt_x</p:attrName>
                                        </p:attrNameLst>
                                      </p:cBhvr>
                                      <p:tavLst>
                                        <p:tav tm="0">
                                          <p:val>
                                            <p:strVal val="0-#ppt_w/2"/>
                                          </p:val>
                                        </p:tav>
                                        <p:tav tm="100000">
                                          <p:val>
                                            <p:strVal val="#ppt_x"/>
                                          </p:val>
                                        </p:tav>
                                      </p:tavLst>
                                    </p:anim>
                                    <p:anim calcmode="lin" valueType="num">
                                      <p:cBhvr additive="base">
                                        <p:cTn id="44" dur="500" fill="hold"/>
                                        <p:tgtEl>
                                          <p:spTgt spid="32782"/>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2783"/>
                                        </p:tgtEl>
                                        <p:attrNameLst>
                                          <p:attrName>style.visibility</p:attrName>
                                        </p:attrNameLst>
                                      </p:cBhvr>
                                      <p:to>
                                        <p:strVal val="visible"/>
                                      </p:to>
                                    </p:set>
                                    <p:anim calcmode="lin" valueType="num">
                                      <p:cBhvr additive="base">
                                        <p:cTn id="49" dur="500" fill="hold"/>
                                        <p:tgtEl>
                                          <p:spTgt spid="32783"/>
                                        </p:tgtEl>
                                        <p:attrNameLst>
                                          <p:attrName>ppt_x</p:attrName>
                                        </p:attrNameLst>
                                      </p:cBhvr>
                                      <p:tavLst>
                                        <p:tav tm="0">
                                          <p:val>
                                            <p:strVal val="#ppt_x"/>
                                          </p:val>
                                        </p:tav>
                                        <p:tav tm="100000">
                                          <p:val>
                                            <p:strVal val="#ppt_x"/>
                                          </p:val>
                                        </p:tav>
                                      </p:tavLst>
                                    </p:anim>
                                    <p:anim calcmode="lin" valueType="num">
                                      <p:cBhvr additive="base">
                                        <p:cTn id="50" dur="500" fill="hold"/>
                                        <p:tgtEl>
                                          <p:spTgt spid="32783"/>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8" fill="hold" grpId="0" nodeType="clickEffect">
                                  <p:stCondLst>
                                    <p:cond delay="0"/>
                                  </p:stCondLst>
                                  <p:childTnLst>
                                    <p:set>
                                      <p:cBhvr>
                                        <p:cTn id="54" dur="1" fill="hold">
                                          <p:stCondLst>
                                            <p:cond delay="0"/>
                                          </p:stCondLst>
                                        </p:cTn>
                                        <p:tgtEl>
                                          <p:spTgt spid="32784"/>
                                        </p:tgtEl>
                                        <p:attrNameLst>
                                          <p:attrName>style.visibility</p:attrName>
                                        </p:attrNameLst>
                                      </p:cBhvr>
                                      <p:to>
                                        <p:strVal val="visible"/>
                                      </p:to>
                                    </p:set>
                                    <p:anim calcmode="lin" valueType="num">
                                      <p:cBhvr additive="base">
                                        <p:cTn id="55" dur="500" fill="hold"/>
                                        <p:tgtEl>
                                          <p:spTgt spid="32784"/>
                                        </p:tgtEl>
                                        <p:attrNameLst>
                                          <p:attrName>ppt_x</p:attrName>
                                        </p:attrNameLst>
                                      </p:cBhvr>
                                      <p:tavLst>
                                        <p:tav tm="0">
                                          <p:val>
                                            <p:strVal val="0-#ppt_w/2"/>
                                          </p:val>
                                        </p:tav>
                                        <p:tav tm="100000">
                                          <p:val>
                                            <p:strVal val="#ppt_x"/>
                                          </p:val>
                                        </p:tav>
                                      </p:tavLst>
                                    </p:anim>
                                    <p:anim calcmode="lin" valueType="num">
                                      <p:cBhvr additive="base">
                                        <p:cTn id="56" dur="500" fill="hold"/>
                                        <p:tgtEl>
                                          <p:spTgt spid="32784"/>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32801"/>
                                        </p:tgtEl>
                                        <p:attrNameLst>
                                          <p:attrName>style.visibility</p:attrName>
                                        </p:attrNameLst>
                                      </p:cBhvr>
                                      <p:to>
                                        <p:strVal val="visible"/>
                                      </p:to>
                                    </p:set>
                                    <p:anim calcmode="lin" valueType="num">
                                      <p:cBhvr additive="base">
                                        <p:cTn id="61" dur="500" fill="hold"/>
                                        <p:tgtEl>
                                          <p:spTgt spid="32801"/>
                                        </p:tgtEl>
                                        <p:attrNameLst>
                                          <p:attrName>ppt_x</p:attrName>
                                        </p:attrNameLst>
                                      </p:cBhvr>
                                      <p:tavLst>
                                        <p:tav tm="0">
                                          <p:val>
                                            <p:strVal val="#ppt_x"/>
                                          </p:val>
                                        </p:tav>
                                        <p:tav tm="100000">
                                          <p:val>
                                            <p:strVal val="#ppt_x"/>
                                          </p:val>
                                        </p:tav>
                                      </p:tavLst>
                                    </p:anim>
                                    <p:anim calcmode="lin" valueType="num">
                                      <p:cBhvr additive="base">
                                        <p:cTn id="62" dur="500" fill="hold"/>
                                        <p:tgtEl>
                                          <p:spTgt spid="32801"/>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8" fill="hold" grpId="0" nodeType="clickEffect">
                                  <p:stCondLst>
                                    <p:cond delay="0"/>
                                  </p:stCondLst>
                                  <p:childTnLst>
                                    <p:set>
                                      <p:cBhvr>
                                        <p:cTn id="66" dur="1" fill="hold">
                                          <p:stCondLst>
                                            <p:cond delay="0"/>
                                          </p:stCondLst>
                                        </p:cTn>
                                        <p:tgtEl>
                                          <p:spTgt spid="32785"/>
                                        </p:tgtEl>
                                        <p:attrNameLst>
                                          <p:attrName>style.visibility</p:attrName>
                                        </p:attrNameLst>
                                      </p:cBhvr>
                                      <p:to>
                                        <p:strVal val="visible"/>
                                      </p:to>
                                    </p:set>
                                    <p:anim calcmode="lin" valueType="num">
                                      <p:cBhvr additive="base">
                                        <p:cTn id="67" dur="500" fill="hold"/>
                                        <p:tgtEl>
                                          <p:spTgt spid="32785"/>
                                        </p:tgtEl>
                                        <p:attrNameLst>
                                          <p:attrName>ppt_x</p:attrName>
                                        </p:attrNameLst>
                                      </p:cBhvr>
                                      <p:tavLst>
                                        <p:tav tm="0">
                                          <p:val>
                                            <p:strVal val="0-#ppt_w/2"/>
                                          </p:val>
                                        </p:tav>
                                        <p:tav tm="100000">
                                          <p:val>
                                            <p:strVal val="#ppt_x"/>
                                          </p:val>
                                        </p:tav>
                                      </p:tavLst>
                                    </p:anim>
                                    <p:anim calcmode="lin" valueType="num">
                                      <p:cBhvr additive="base">
                                        <p:cTn id="68" dur="500" fill="hold"/>
                                        <p:tgtEl>
                                          <p:spTgt spid="32785"/>
                                        </p:tgtEl>
                                        <p:attrNameLst>
                                          <p:attrName>ppt_y</p:attrName>
                                        </p:attrNameLst>
                                      </p:cBhvr>
                                      <p:tavLst>
                                        <p:tav tm="0">
                                          <p:val>
                                            <p:strVal val="#ppt_y"/>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32804"/>
                                        </p:tgtEl>
                                        <p:attrNameLst>
                                          <p:attrName>style.visibility</p:attrName>
                                        </p:attrNameLst>
                                      </p:cBhvr>
                                      <p:to>
                                        <p:strVal val="visible"/>
                                      </p:to>
                                    </p:set>
                                    <p:anim calcmode="lin" valueType="num">
                                      <p:cBhvr additive="base">
                                        <p:cTn id="73" dur="500" fill="hold"/>
                                        <p:tgtEl>
                                          <p:spTgt spid="32804"/>
                                        </p:tgtEl>
                                        <p:attrNameLst>
                                          <p:attrName>ppt_x</p:attrName>
                                        </p:attrNameLst>
                                      </p:cBhvr>
                                      <p:tavLst>
                                        <p:tav tm="0">
                                          <p:val>
                                            <p:strVal val="#ppt_x"/>
                                          </p:val>
                                        </p:tav>
                                        <p:tav tm="100000">
                                          <p:val>
                                            <p:strVal val="#ppt_x"/>
                                          </p:val>
                                        </p:tav>
                                      </p:tavLst>
                                    </p:anim>
                                    <p:anim calcmode="lin" valueType="num">
                                      <p:cBhvr additive="base">
                                        <p:cTn id="74" dur="500" fill="hold"/>
                                        <p:tgtEl>
                                          <p:spTgt spid="32804"/>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8" fill="hold" grpId="0" nodeType="clickEffect">
                                  <p:stCondLst>
                                    <p:cond delay="0"/>
                                  </p:stCondLst>
                                  <p:childTnLst>
                                    <p:set>
                                      <p:cBhvr>
                                        <p:cTn id="78" dur="1" fill="hold">
                                          <p:stCondLst>
                                            <p:cond delay="0"/>
                                          </p:stCondLst>
                                        </p:cTn>
                                        <p:tgtEl>
                                          <p:spTgt spid="32786"/>
                                        </p:tgtEl>
                                        <p:attrNameLst>
                                          <p:attrName>style.visibility</p:attrName>
                                        </p:attrNameLst>
                                      </p:cBhvr>
                                      <p:to>
                                        <p:strVal val="visible"/>
                                      </p:to>
                                    </p:set>
                                    <p:anim calcmode="lin" valueType="num">
                                      <p:cBhvr additive="base">
                                        <p:cTn id="79" dur="500" fill="hold"/>
                                        <p:tgtEl>
                                          <p:spTgt spid="32786"/>
                                        </p:tgtEl>
                                        <p:attrNameLst>
                                          <p:attrName>ppt_x</p:attrName>
                                        </p:attrNameLst>
                                      </p:cBhvr>
                                      <p:tavLst>
                                        <p:tav tm="0">
                                          <p:val>
                                            <p:strVal val="0-#ppt_w/2"/>
                                          </p:val>
                                        </p:tav>
                                        <p:tav tm="100000">
                                          <p:val>
                                            <p:strVal val="#ppt_x"/>
                                          </p:val>
                                        </p:tav>
                                      </p:tavLst>
                                    </p:anim>
                                    <p:anim calcmode="lin" valueType="num">
                                      <p:cBhvr additive="base">
                                        <p:cTn id="80" dur="500" fill="hold"/>
                                        <p:tgtEl>
                                          <p:spTgt spid="32786"/>
                                        </p:tgtEl>
                                        <p:attrNameLst>
                                          <p:attrName>ppt_y</p:attrName>
                                        </p:attrNameLst>
                                      </p:cBhvr>
                                      <p:tavLst>
                                        <p:tav tm="0">
                                          <p:val>
                                            <p:strVal val="#ppt_y"/>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32787"/>
                                        </p:tgtEl>
                                        <p:attrNameLst>
                                          <p:attrName>style.visibility</p:attrName>
                                        </p:attrNameLst>
                                      </p:cBhvr>
                                      <p:to>
                                        <p:strVal val="visible"/>
                                      </p:to>
                                    </p:set>
                                    <p:anim calcmode="lin" valueType="num">
                                      <p:cBhvr additive="base">
                                        <p:cTn id="85" dur="500" fill="hold"/>
                                        <p:tgtEl>
                                          <p:spTgt spid="32787"/>
                                        </p:tgtEl>
                                        <p:attrNameLst>
                                          <p:attrName>ppt_x</p:attrName>
                                        </p:attrNameLst>
                                      </p:cBhvr>
                                      <p:tavLst>
                                        <p:tav tm="0">
                                          <p:val>
                                            <p:strVal val="#ppt_x"/>
                                          </p:val>
                                        </p:tav>
                                        <p:tav tm="100000">
                                          <p:val>
                                            <p:strVal val="#ppt_x"/>
                                          </p:val>
                                        </p:tav>
                                      </p:tavLst>
                                    </p:anim>
                                    <p:anim calcmode="lin" valueType="num">
                                      <p:cBhvr additive="base">
                                        <p:cTn id="86" dur="500" fill="hold"/>
                                        <p:tgtEl>
                                          <p:spTgt spid="32787"/>
                                        </p:tgtEl>
                                        <p:attrNameLst>
                                          <p:attrName>ppt_y</p:attrName>
                                        </p:attrNameLst>
                                      </p:cBhvr>
                                      <p:tavLst>
                                        <p:tav tm="0">
                                          <p:val>
                                            <p:strVal val="1+#ppt_h/2"/>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8" fill="hold" grpId="0" nodeType="clickEffect">
                                  <p:stCondLst>
                                    <p:cond delay="0"/>
                                  </p:stCondLst>
                                  <p:childTnLst>
                                    <p:set>
                                      <p:cBhvr>
                                        <p:cTn id="90" dur="1" fill="hold">
                                          <p:stCondLst>
                                            <p:cond delay="0"/>
                                          </p:stCondLst>
                                        </p:cTn>
                                        <p:tgtEl>
                                          <p:spTgt spid="32788"/>
                                        </p:tgtEl>
                                        <p:attrNameLst>
                                          <p:attrName>style.visibility</p:attrName>
                                        </p:attrNameLst>
                                      </p:cBhvr>
                                      <p:to>
                                        <p:strVal val="visible"/>
                                      </p:to>
                                    </p:set>
                                    <p:anim calcmode="lin" valueType="num">
                                      <p:cBhvr additive="base">
                                        <p:cTn id="91" dur="500" fill="hold"/>
                                        <p:tgtEl>
                                          <p:spTgt spid="32788"/>
                                        </p:tgtEl>
                                        <p:attrNameLst>
                                          <p:attrName>ppt_x</p:attrName>
                                        </p:attrNameLst>
                                      </p:cBhvr>
                                      <p:tavLst>
                                        <p:tav tm="0">
                                          <p:val>
                                            <p:strVal val="0-#ppt_w/2"/>
                                          </p:val>
                                        </p:tav>
                                        <p:tav tm="100000">
                                          <p:val>
                                            <p:strVal val="#ppt_x"/>
                                          </p:val>
                                        </p:tav>
                                      </p:tavLst>
                                    </p:anim>
                                    <p:anim calcmode="lin" valueType="num">
                                      <p:cBhvr additive="base">
                                        <p:cTn id="92" dur="500" fill="hold"/>
                                        <p:tgtEl>
                                          <p:spTgt spid="32788"/>
                                        </p:tgtEl>
                                        <p:attrNameLst>
                                          <p:attrName>ppt_y</p:attrName>
                                        </p:attrNameLst>
                                      </p:cBhvr>
                                      <p:tavLst>
                                        <p:tav tm="0">
                                          <p:val>
                                            <p:strVal val="#ppt_y"/>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4" fill="hold" grpId="0" nodeType="clickEffect">
                                  <p:stCondLst>
                                    <p:cond delay="0"/>
                                  </p:stCondLst>
                                  <p:childTnLst>
                                    <p:set>
                                      <p:cBhvr>
                                        <p:cTn id="96" dur="1" fill="hold">
                                          <p:stCondLst>
                                            <p:cond delay="0"/>
                                          </p:stCondLst>
                                        </p:cTn>
                                        <p:tgtEl>
                                          <p:spTgt spid="32803"/>
                                        </p:tgtEl>
                                        <p:attrNameLst>
                                          <p:attrName>style.visibility</p:attrName>
                                        </p:attrNameLst>
                                      </p:cBhvr>
                                      <p:to>
                                        <p:strVal val="visible"/>
                                      </p:to>
                                    </p:set>
                                    <p:anim calcmode="lin" valueType="num">
                                      <p:cBhvr additive="base">
                                        <p:cTn id="97" dur="500" fill="hold"/>
                                        <p:tgtEl>
                                          <p:spTgt spid="32803"/>
                                        </p:tgtEl>
                                        <p:attrNameLst>
                                          <p:attrName>ppt_x</p:attrName>
                                        </p:attrNameLst>
                                      </p:cBhvr>
                                      <p:tavLst>
                                        <p:tav tm="0">
                                          <p:val>
                                            <p:strVal val="#ppt_x"/>
                                          </p:val>
                                        </p:tav>
                                        <p:tav tm="100000">
                                          <p:val>
                                            <p:strVal val="#ppt_x"/>
                                          </p:val>
                                        </p:tav>
                                      </p:tavLst>
                                    </p:anim>
                                    <p:anim calcmode="lin" valueType="num">
                                      <p:cBhvr additive="base">
                                        <p:cTn id="98" dur="500" fill="hold"/>
                                        <p:tgtEl>
                                          <p:spTgt spid="32803"/>
                                        </p:tgtEl>
                                        <p:attrNameLst>
                                          <p:attrName>ppt_y</p:attrName>
                                        </p:attrNameLst>
                                      </p:cBhvr>
                                      <p:tavLst>
                                        <p:tav tm="0">
                                          <p:val>
                                            <p:strVal val="1+#ppt_h/2"/>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2" presetClass="entr" presetSubtype="8" fill="hold" grpId="0" nodeType="clickEffect">
                                  <p:stCondLst>
                                    <p:cond delay="0"/>
                                  </p:stCondLst>
                                  <p:childTnLst>
                                    <p:set>
                                      <p:cBhvr>
                                        <p:cTn id="102" dur="1" fill="hold">
                                          <p:stCondLst>
                                            <p:cond delay="0"/>
                                          </p:stCondLst>
                                        </p:cTn>
                                        <p:tgtEl>
                                          <p:spTgt spid="32789"/>
                                        </p:tgtEl>
                                        <p:attrNameLst>
                                          <p:attrName>style.visibility</p:attrName>
                                        </p:attrNameLst>
                                      </p:cBhvr>
                                      <p:to>
                                        <p:strVal val="visible"/>
                                      </p:to>
                                    </p:set>
                                    <p:anim calcmode="lin" valueType="num">
                                      <p:cBhvr additive="base">
                                        <p:cTn id="103" dur="500" fill="hold"/>
                                        <p:tgtEl>
                                          <p:spTgt spid="32789"/>
                                        </p:tgtEl>
                                        <p:attrNameLst>
                                          <p:attrName>ppt_x</p:attrName>
                                        </p:attrNameLst>
                                      </p:cBhvr>
                                      <p:tavLst>
                                        <p:tav tm="0">
                                          <p:val>
                                            <p:strVal val="0-#ppt_w/2"/>
                                          </p:val>
                                        </p:tav>
                                        <p:tav tm="100000">
                                          <p:val>
                                            <p:strVal val="#ppt_x"/>
                                          </p:val>
                                        </p:tav>
                                      </p:tavLst>
                                    </p:anim>
                                    <p:anim calcmode="lin" valueType="num">
                                      <p:cBhvr additive="base">
                                        <p:cTn id="104" dur="500" fill="hold"/>
                                        <p:tgtEl>
                                          <p:spTgt spid="32789"/>
                                        </p:tgtEl>
                                        <p:attrNameLst>
                                          <p:attrName>ppt_y</p:attrName>
                                        </p:attrNameLst>
                                      </p:cBhvr>
                                      <p:tavLst>
                                        <p:tav tm="0">
                                          <p:val>
                                            <p:strVal val="#ppt_y"/>
                                          </p:val>
                                        </p:tav>
                                        <p:tav tm="100000">
                                          <p:val>
                                            <p:strVal val="#ppt_y"/>
                                          </p:val>
                                        </p:tav>
                                      </p:tavLst>
                                    </p:anim>
                                  </p:childTnLst>
                                </p:cTn>
                              </p:par>
                            </p:childTnLst>
                          </p:cTn>
                        </p:par>
                      </p:childTnLst>
                    </p:cTn>
                  </p:par>
                  <p:par>
                    <p:cTn id="105" fill="hold">
                      <p:stCondLst>
                        <p:cond delay="indefinite"/>
                      </p:stCondLst>
                      <p:childTnLst>
                        <p:par>
                          <p:cTn id="106" fill="hold">
                            <p:stCondLst>
                              <p:cond delay="0"/>
                            </p:stCondLst>
                            <p:childTnLst>
                              <p:par>
                                <p:cTn id="107" presetID="2" presetClass="entr" presetSubtype="4" fill="hold" grpId="0" nodeType="clickEffect">
                                  <p:stCondLst>
                                    <p:cond delay="0"/>
                                  </p:stCondLst>
                                  <p:childTnLst>
                                    <p:set>
                                      <p:cBhvr>
                                        <p:cTn id="108" dur="1" fill="hold">
                                          <p:stCondLst>
                                            <p:cond delay="0"/>
                                          </p:stCondLst>
                                        </p:cTn>
                                        <p:tgtEl>
                                          <p:spTgt spid="32802"/>
                                        </p:tgtEl>
                                        <p:attrNameLst>
                                          <p:attrName>style.visibility</p:attrName>
                                        </p:attrNameLst>
                                      </p:cBhvr>
                                      <p:to>
                                        <p:strVal val="visible"/>
                                      </p:to>
                                    </p:set>
                                    <p:anim calcmode="lin" valueType="num">
                                      <p:cBhvr additive="base">
                                        <p:cTn id="109" dur="500" fill="hold"/>
                                        <p:tgtEl>
                                          <p:spTgt spid="32802"/>
                                        </p:tgtEl>
                                        <p:attrNameLst>
                                          <p:attrName>ppt_x</p:attrName>
                                        </p:attrNameLst>
                                      </p:cBhvr>
                                      <p:tavLst>
                                        <p:tav tm="0">
                                          <p:val>
                                            <p:strVal val="#ppt_x"/>
                                          </p:val>
                                        </p:tav>
                                        <p:tav tm="100000">
                                          <p:val>
                                            <p:strVal val="#ppt_x"/>
                                          </p:val>
                                        </p:tav>
                                      </p:tavLst>
                                    </p:anim>
                                    <p:anim calcmode="lin" valueType="num">
                                      <p:cBhvr additive="base">
                                        <p:cTn id="110" dur="500" fill="hold"/>
                                        <p:tgtEl>
                                          <p:spTgt spid="32802"/>
                                        </p:tgtEl>
                                        <p:attrNameLst>
                                          <p:attrName>ppt_y</p:attrName>
                                        </p:attrNameLst>
                                      </p:cBhvr>
                                      <p:tavLst>
                                        <p:tav tm="0">
                                          <p:val>
                                            <p:strVal val="1+#ppt_h/2"/>
                                          </p:val>
                                        </p:tav>
                                        <p:tav tm="100000">
                                          <p:val>
                                            <p:strVal val="#ppt_y"/>
                                          </p:val>
                                        </p:tav>
                                      </p:tavLst>
                                    </p:anim>
                                  </p:childTnLst>
                                </p:cTn>
                              </p:par>
                            </p:childTnLst>
                          </p:cTn>
                        </p:par>
                      </p:childTnLst>
                    </p:cTn>
                  </p:par>
                  <p:par>
                    <p:cTn id="111" fill="hold">
                      <p:stCondLst>
                        <p:cond delay="indefinite"/>
                      </p:stCondLst>
                      <p:childTnLst>
                        <p:par>
                          <p:cTn id="112" fill="hold">
                            <p:stCondLst>
                              <p:cond delay="0"/>
                            </p:stCondLst>
                            <p:childTnLst>
                              <p:par>
                                <p:cTn id="113" presetID="2" presetClass="entr" presetSubtype="8" fill="hold" grpId="0" nodeType="clickEffect">
                                  <p:stCondLst>
                                    <p:cond delay="0"/>
                                  </p:stCondLst>
                                  <p:childTnLst>
                                    <p:set>
                                      <p:cBhvr>
                                        <p:cTn id="114" dur="1" fill="hold">
                                          <p:stCondLst>
                                            <p:cond delay="0"/>
                                          </p:stCondLst>
                                        </p:cTn>
                                        <p:tgtEl>
                                          <p:spTgt spid="32790"/>
                                        </p:tgtEl>
                                        <p:attrNameLst>
                                          <p:attrName>style.visibility</p:attrName>
                                        </p:attrNameLst>
                                      </p:cBhvr>
                                      <p:to>
                                        <p:strVal val="visible"/>
                                      </p:to>
                                    </p:set>
                                    <p:anim calcmode="lin" valueType="num">
                                      <p:cBhvr additive="base">
                                        <p:cTn id="115" dur="500" fill="hold"/>
                                        <p:tgtEl>
                                          <p:spTgt spid="32790"/>
                                        </p:tgtEl>
                                        <p:attrNameLst>
                                          <p:attrName>ppt_x</p:attrName>
                                        </p:attrNameLst>
                                      </p:cBhvr>
                                      <p:tavLst>
                                        <p:tav tm="0">
                                          <p:val>
                                            <p:strVal val="0-#ppt_w/2"/>
                                          </p:val>
                                        </p:tav>
                                        <p:tav tm="100000">
                                          <p:val>
                                            <p:strVal val="#ppt_x"/>
                                          </p:val>
                                        </p:tav>
                                      </p:tavLst>
                                    </p:anim>
                                    <p:anim calcmode="lin" valueType="num">
                                      <p:cBhvr additive="base">
                                        <p:cTn id="116" dur="500" fill="hold"/>
                                        <p:tgtEl>
                                          <p:spTgt spid="32790"/>
                                        </p:tgtEl>
                                        <p:attrNameLst>
                                          <p:attrName>ppt_y</p:attrName>
                                        </p:attrNameLst>
                                      </p:cBhvr>
                                      <p:tavLst>
                                        <p:tav tm="0">
                                          <p:val>
                                            <p:strVal val="#ppt_y"/>
                                          </p:val>
                                        </p:tav>
                                        <p:tav tm="100000">
                                          <p:val>
                                            <p:strVal val="#ppt_y"/>
                                          </p:val>
                                        </p:tav>
                                      </p:tavLst>
                                    </p:anim>
                                  </p:childTnLst>
                                </p:cTn>
                              </p:par>
                            </p:childTnLst>
                          </p:cTn>
                        </p:par>
                      </p:childTnLst>
                    </p:cTn>
                  </p:par>
                  <p:par>
                    <p:cTn id="117" fill="hold">
                      <p:stCondLst>
                        <p:cond delay="indefinite"/>
                      </p:stCondLst>
                      <p:childTnLst>
                        <p:par>
                          <p:cTn id="118" fill="hold">
                            <p:stCondLst>
                              <p:cond delay="0"/>
                            </p:stCondLst>
                            <p:childTnLst>
                              <p:par>
                                <p:cTn id="119" presetID="2" presetClass="entr" presetSubtype="4" fill="hold" grpId="0" nodeType="clickEffect">
                                  <p:stCondLst>
                                    <p:cond delay="0"/>
                                  </p:stCondLst>
                                  <p:childTnLst>
                                    <p:set>
                                      <p:cBhvr>
                                        <p:cTn id="120" dur="1" fill="hold">
                                          <p:stCondLst>
                                            <p:cond delay="0"/>
                                          </p:stCondLst>
                                        </p:cTn>
                                        <p:tgtEl>
                                          <p:spTgt spid="32794"/>
                                        </p:tgtEl>
                                        <p:attrNameLst>
                                          <p:attrName>style.visibility</p:attrName>
                                        </p:attrNameLst>
                                      </p:cBhvr>
                                      <p:to>
                                        <p:strVal val="visible"/>
                                      </p:to>
                                    </p:set>
                                    <p:anim calcmode="lin" valueType="num">
                                      <p:cBhvr additive="base">
                                        <p:cTn id="121" dur="500" fill="hold"/>
                                        <p:tgtEl>
                                          <p:spTgt spid="32794"/>
                                        </p:tgtEl>
                                        <p:attrNameLst>
                                          <p:attrName>ppt_x</p:attrName>
                                        </p:attrNameLst>
                                      </p:cBhvr>
                                      <p:tavLst>
                                        <p:tav tm="0">
                                          <p:val>
                                            <p:strVal val="#ppt_x"/>
                                          </p:val>
                                        </p:tav>
                                        <p:tav tm="100000">
                                          <p:val>
                                            <p:strVal val="#ppt_x"/>
                                          </p:val>
                                        </p:tav>
                                      </p:tavLst>
                                    </p:anim>
                                    <p:anim calcmode="lin" valueType="num">
                                      <p:cBhvr additive="base">
                                        <p:cTn id="122" dur="500" fill="hold"/>
                                        <p:tgtEl>
                                          <p:spTgt spid="32794"/>
                                        </p:tgtEl>
                                        <p:attrNameLst>
                                          <p:attrName>ppt_y</p:attrName>
                                        </p:attrNameLst>
                                      </p:cBhvr>
                                      <p:tavLst>
                                        <p:tav tm="0">
                                          <p:val>
                                            <p:strVal val="1+#ppt_h/2"/>
                                          </p:val>
                                        </p:tav>
                                        <p:tav tm="100000">
                                          <p:val>
                                            <p:strVal val="#ppt_y"/>
                                          </p:val>
                                        </p:tav>
                                      </p:tavLst>
                                    </p:anim>
                                  </p:childTnLst>
                                </p:cTn>
                              </p:par>
                            </p:childTnLst>
                          </p:cTn>
                        </p:par>
                      </p:childTnLst>
                    </p:cTn>
                  </p:par>
                  <p:par>
                    <p:cTn id="123" fill="hold">
                      <p:stCondLst>
                        <p:cond delay="indefinite"/>
                      </p:stCondLst>
                      <p:childTnLst>
                        <p:par>
                          <p:cTn id="124" fill="hold">
                            <p:stCondLst>
                              <p:cond delay="0"/>
                            </p:stCondLst>
                            <p:childTnLst>
                              <p:par>
                                <p:cTn id="125" presetID="2" presetClass="entr" presetSubtype="8" fill="hold" grpId="0" nodeType="clickEffect">
                                  <p:stCondLst>
                                    <p:cond delay="0"/>
                                  </p:stCondLst>
                                  <p:childTnLst>
                                    <p:set>
                                      <p:cBhvr>
                                        <p:cTn id="126" dur="1" fill="hold">
                                          <p:stCondLst>
                                            <p:cond delay="0"/>
                                          </p:stCondLst>
                                        </p:cTn>
                                        <p:tgtEl>
                                          <p:spTgt spid="32795"/>
                                        </p:tgtEl>
                                        <p:attrNameLst>
                                          <p:attrName>style.visibility</p:attrName>
                                        </p:attrNameLst>
                                      </p:cBhvr>
                                      <p:to>
                                        <p:strVal val="visible"/>
                                      </p:to>
                                    </p:set>
                                    <p:anim calcmode="lin" valueType="num">
                                      <p:cBhvr additive="base">
                                        <p:cTn id="127" dur="500" fill="hold"/>
                                        <p:tgtEl>
                                          <p:spTgt spid="32795"/>
                                        </p:tgtEl>
                                        <p:attrNameLst>
                                          <p:attrName>ppt_x</p:attrName>
                                        </p:attrNameLst>
                                      </p:cBhvr>
                                      <p:tavLst>
                                        <p:tav tm="0">
                                          <p:val>
                                            <p:strVal val="0-#ppt_w/2"/>
                                          </p:val>
                                        </p:tav>
                                        <p:tav tm="100000">
                                          <p:val>
                                            <p:strVal val="#ppt_x"/>
                                          </p:val>
                                        </p:tav>
                                      </p:tavLst>
                                    </p:anim>
                                    <p:anim calcmode="lin" valueType="num">
                                      <p:cBhvr additive="base">
                                        <p:cTn id="128" dur="500" fill="hold"/>
                                        <p:tgtEl>
                                          <p:spTgt spid="32795"/>
                                        </p:tgtEl>
                                        <p:attrNameLst>
                                          <p:attrName>ppt_y</p:attrName>
                                        </p:attrNameLst>
                                      </p:cBhvr>
                                      <p:tavLst>
                                        <p:tav tm="0">
                                          <p:val>
                                            <p:strVal val="#ppt_y"/>
                                          </p:val>
                                        </p:tav>
                                        <p:tav tm="100000">
                                          <p:val>
                                            <p:strVal val="#ppt_y"/>
                                          </p:val>
                                        </p:tav>
                                      </p:tavLst>
                                    </p:anim>
                                  </p:childTnLst>
                                </p:cTn>
                              </p:par>
                            </p:childTnLst>
                          </p:cTn>
                        </p:par>
                      </p:childTnLst>
                    </p:cTn>
                  </p:par>
                  <p:par>
                    <p:cTn id="129" fill="hold">
                      <p:stCondLst>
                        <p:cond delay="indefinite"/>
                      </p:stCondLst>
                      <p:childTnLst>
                        <p:par>
                          <p:cTn id="130" fill="hold">
                            <p:stCondLst>
                              <p:cond delay="0"/>
                            </p:stCondLst>
                            <p:childTnLst>
                              <p:par>
                                <p:cTn id="131" presetID="2" presetClass="entr" presetSubtype="4" fill="hold" grpId="0" nodeType="clickEffect">
                                  <p:stCondLst>
                                    <p:cond delay="0"/>
                                  </p:stCondLst>
                                  <p:childTnLst>
                                    <p:set>
                                      <p:cBhvr>
                                        <p:cTn id="132" dur="1" fill="hold">
                                          <p:stCondLst>
                                            <p:cond delay="0"/>
                                          </p:stCondLst>
                                        </p:cTn>
                                        <p:tgtEl>
                                          <p:spTgt spid="32805"/>
                                        </p:tgtEl>
                                        <p:attrNameLst>
                                          <p:attrName>style.visibility</p:attrName>
                                        </p:attrNameLst>
                                      </p:cBhvr>
                                      <p:to>
                                        <p:strVal val="visible"/>
                                      </p:to>
                                    </p:set>
                                    <p:anim calcmode="lin" valueType="num">
                                      <p:cBhvr additive="base">
                                        <p:cTn id="133" dur="500" fill="hold"/>
                                        <p:tgtEl>
                                          <p:spTgt spid="32805"/>
                                        </p:tgtEl>
                                        <p:attrNameLst>
                                          <p:attrName>ppt_x</p:attrName>
                                        </p:attrNameLst>
                                      </p:cBhvr>
                                      <p:tavLst>
                                        <p:tav tm="0">
                                          <p:val>
                                            <p:strVal val="#ppt_x"/>
                                          </p:val>
                                        </p:tav>
                                        <p:tav tm="100000">
                                          <p:val>
                                            <p:strVal val="#ppt_x"/>
                                          </p:val>
                                        </p:tav>
                                      </p:tavLst>
                                    </p:anim>
                                    <p:anim calcmode="lin" valueType="num">
                                      <p:cBhvr additive="base">
                                        <p:cTn id="134" dur="500" fill="hold"/>
                                        <p:tgtEl>
                                          <p:spTgt spid="32805"/>
                                        </p:tgtEl>
                                        <p:attrNameLst>
                                          <p:attrName>ppt_y</p:attrName>
                                        </p:attrNameLst>
                                      </p:cBhvr>
                                      <p:tavLst>
                                        <p:tav tm="0">
                                          <p:val>
                                            <p:strVal val="1+#ppt_h/2"/>
                                          </p:val>
                                        </p:tav>
                                        <p:tav tm="100000">
                                          <p:val>
                                            <p:strVal val="#ppt_y"/>
                                          </p:val>
                                        </p:tav>
                                      </p:tavLst>
                                    </p:anim>
                                  </p:childTnLst>
                                </p:cTn>
                              </p:par>
                            </p:childTnLst>
                          </p:cTn>
                        </p:par>
                      </p:childTnLst>
                    </p:cTn>
                  </p:par>
                  <p:par>
                    <p:cTn id="135" fill="hold">
                      <p:stCondLst>
                        <p:cond delay="indefinite"/>
                      </p:stCondLst>
                      <p:childTnLst>
                        <p:par>
                          <p:cTn id="136" fill="hold">
                            <p:stCondLst>
                              <p:cond delay="0"/>
                            </p:stCondLst>
                            <p:childTnLst>
                              <p:par>
                                <p:cTn id="137" presetID="2" presetClass="entr" presetSubtype="8" fill="hold" grpId="0" nodeType="clickEffect">
                                  <p:stCondLst>
                                    <p:cond delay="0"/>
                                  </p:stCondLst>
                                  <p:childTnLst>
                                    <p:set>
                                      <p:cBhvr>
                                        <p:cTn id="138" dur="1" fill="hold">
                                          <p:stCondLst>
                                            <p:cond delay="0"/>
                                          </p:stCondLst>
                                        </p:cTn>
                                        <p:tgtEl>
                                          <p:spTgt spid="32791"/>
                                        </p:tgtEl>
                                        <p:attrNameLst>
                                          <p:attrName>style.visibility</p:attrName>
                                        </p:attrNameLst>
                                      </p:cBhvr>
                                      <p:to>
                                        <p:strVal val="visible"/>
                                      </p:to>
                                    </p:set>
                                    <p:anim calcmode="lin" valueType="num">
                                      <p:cBhvr additive="base">
                                        <p:cTn id="139" dur="500" fill="hold"/>
                                        <p:tgtEl>
                                          <p:spTgt spid="32791"/>
                                        </p:tgtEl>
                                        <p:attrNameLst>
                                          <p:attrName>ppt_x</p:attrName>
                                        </p:attrNameLst>
                                      </p:cBhvr>
                                      <p:tavLst>
                                        <p:tav tm="0">
                                          <p:val>
                                            <p:strVal val="0-#ppt_w/2"/>
                                          </p:val>
                                        </p:tav>
                                        <p:tav tm="100000">
                                          <p:val>
                                            <p:strVal val="#ppt_x"/>
                                          </p:val>
                                        </p:tav>
                                      </p:tavLst>
                                    </p:anim>
                                    <p:anim calcmode="lin" valueType="num">
                                      <p:cBhvr additive="base">
                                        <p:cTn id="140" dur="500" fill="hold"/>
                                        <p:tgtEl>
                                          <p:spTgt spid="32791"/>
                                        </p:tgtEl>
                                        <p:attrNameLst>
                                          <p:attrName>ppt_y</p:attrName>
                                        </p:attrNameLst>
                                      </p:cBhvr>
                                      <p:tavLst>
                                        <p:tav tm="0">
                                          <p:val>
                                            <p:strVal val="#ppt_y"/>
                                          </p:val>
                                        </p:tav>
                                        <p:tav tm="100000">
                                          <p:val>
                                            <p:strVal val="#ppt_y"/>
                                          </p:val>
                                        </p:tav>
                                      </p:tavLst>
                                    </p:anim>
                                  </p:childTnLst>
                                </p:cTn>
                              </p:par>
                            </p:childTnLst>
                          </p:cTn>
                        </p:par>
                      </p:childTnLst>
                    </p:cTn>
                  </p:par>
                  <p:par>
                    <p:cTn id="141" fill="hold">
                      <p:stCondLst>
                        <p:cond delay="indefinite"/>
                      </p:stCondLst>
                      <p:childTnLst>
                        <p:par>
                          <p:cTn id="142" fill="hold">
                            <p:stCondLst>
                              <p:cond delay="0"/>
                            </p:stCondLst>
                            <p:childTnLst>
                              <p:par>
                                <p:cTn id="143" presetID="2" presetClass="entr" presetSubtype="4" fill="hold" grpId="0" nodeType="clickEffect">
                                  <p:stCondLst>
                                    <p:cond delay="0"/>
                                  </p:stCondLst>
                                  <p:childTnLst>
                                    <p:set>
                                      <p:cBhvr>
                                        <p:cTn id="144" dur="1" fill="hold">
                                          <p:stCondLst>
                                            <p:cond delay="0"/>
                                          </p:stCondLst>
                                        </p:cTn>
                                        <p:tgtEl>
                                          <p:spTgt spid="32793"/>
                                        </p:tgtEl>
                                        <p:attrNameLst>
                                          <p:attrName>style.visibility</p:attrName>
                                        </p:attrNameLst>
                                      </p:cBhvr>
                                      <p:to>
                                        <p:strVal val="visible"/>
                                      </p:to>
                                    </p:set>
                                    <p:anim calcmode="lin" valueType="num">
                                      <p:cBhvr additive="base">
                                        <p:cTn id="145" dur="500" fill="hold"/>
                                        <p:tgtEl>
                                          <p:spTgt spid="32793"/>
                                        </p:tgtEl>
                                        <p:attrNameLst>
                                          <p:attrName>ppt_x</p:attrName>
                                        </p:attrNameLst>
                                      </p:cBhvr>
                                      <p:tavLst>
                                        <p:tav tm="0">
                                          <p:val>
                                            <p:strVal val="#ppt_x"/>
                                          </p:val>
                                        </p:tav>
                                        <p:tav tm="100000">
                                          <p:val>
                                            <p:strVal val="#ppt_x"/>
                                          </p:val>
                                        </p:tav>
                                      </p:tavLst>
                                    </p:anim>
                                    <p:anim calcmode="lin" valueType="num">
                                      <p:cBhvr additive="base">
                                        <p:cTn id="146" dur="500" fill="hold"/>
                                        <p:tgtEl>
                                          <p:spTgt spid="32793"/>
                                        </p:tgtEl>
                                        <p:attrNameLst>
                                          <p:attrName>ppt_y</p:attrName>
                                        </p:attrNameLst>
                                      </p:cBhvr>
                                      <p:tavLst>
                                        <p:tav tm="0">
                                          <p:val>
                                            <p:strVal val="1+#ppt_h/2"/>
                                          </p:val>
                                        </p:tav>
                                        <p:tav tm="100000">
                                          <p:val>
                                            <p:strVal val="#ppt_y"/>
                                          </p:val>
                                        </p:tav>
                                      </p:tavLst>
                                    </p:anim>
                                  </p:childTnLst>
                                </p:cTn>
                              </p:par>
                            </p:childTnLst>
                          </p:cTn>
                        </p:par>
                      </p:childTnLst>
                    </p:cTn>
                  </p:par>
                  <p:par>
                    <p:cTn id="147" fill="hold">
                      <p:stCondLst>
                        <p:cond delay="indefinite"/>
                      </p:stCondLst>
                      <p:childTnLst>
                        <p:par>
                          <p:cTn id="148" fill="hold">
                            <p:stCondLst>
                              <p:cond delay="0"/>
                            </p:stCondLst>
                            <p:childTnLst>
                              <p:par>
                                <p:cTn id="149" presetID="2" presetClass="entr" presetSubtype="8" fill="hold" grpId="0" nodeType="clickEffect">
                                  <p:stCondLst>
                                    <p:cond delay="0"/>
                                  </p:stCondLst>
                                  <p:childTnLst>
                                    <p:set>
                                      <p:cBhvr>
                                        <p:cTn id="150" dur="1" fill="hold">
                                          <p:stCondLst>
                                            <p:cond delay="0"/>
                                          </p:stCondLst>
                                        </p:cTn>
                                        <p:tgtEl>
                                          <p:spTgt spid="32796"/>
                                        </p:tgtEl>
                                        <p:attrNameLst>
                                          <p:attrName>style.visibility</p:attrName>
                                        </p:attrNameLst>
                                      </p:cBhvr>
                                      <p:to>
                                        <p:strVal val="visible"/>
                                      </p:to>
                                    </p:set>
                                    <p:anim calcmode="lin" valueType="num">
                                      <p:cBhvr additive="base">
                                        <p:cTn id="151" dur="500" fill="hold"/>
                                        <p:tgtEl>
                                          <p:spTgt spid="32796"/>
                                        </p:tgtEl>
                                        <p:attrNameLst>
                                          <p:attrName>ppt_x</p:attrName>
                                        </p:attrNameLst>
                                      </p:cBhvr>
                                      <p:tavLst>
                                        <p:tav tm="0">
                                          <p:val>
                                            <p:strVal val="0-#ppt_w/2"/>
                                          </p:val>
                                        </p:tav>
                                        <p:tav tm="100000">
                                          <p:val>
                                            <p:strVal val="#ppt_x"/>
                                          </p:val>
                                        </p:tav>
                                      </p:tavLst>
                                    </p:anim>
                                    <p:anim calcmode="lin" valueType="num">
                                      <p:cBhvr additive="base">
                                        <p:cTn id="152" dur="500" fill="hold"/>
                                        <p:tgtEl>
                                          <p:spTgt spid="32796"/>
                                        </p:tgtEl>
                                        <p:attrNameLst>
                                          <p:attrName>ppt_y</p:attrName>
                                        </p:attrNameLst>
                                      </p:cBhvr>
                                      <p:tavLst>
                                        <p:tav tm="0">
                                          <p:val>
                                            <p:strVal val="#ppt_y"/>
                                          </p:val>
                                        </p:tav>
                                        <p:tav tm="100000">
                                          <p:val>
                                            <p:strVal val="#ppt_y"/>
                                          </p:val>
                                        </p:tav>
                                      </p:tavLst>
                                    </p:anim>
                                  </p:childTnLst>
                                </p:cTn>
                              </p:par>
                            </p:childTnLst>
                          </p:cTn>
                        </p:par>
                      </p:childTnLst>
                    </p:cTn>
                  </p:par>
                  <p:par>
                    <p:cTn id="153" fill="hold">
                      <p:stCondLst>
                        <p:cond delay="indefinite"/>
                      </p:stCondLst>
                      <p:childTnLst>
                        <p:par>
                          <p:cTn id="154" fill="hold">
                            <p:stCondLst>
                              <p:cond delay="0"/>
                            </p:stCondLst>
                            <p:childTnLst>
                              <p:par>
                                <p:cTn id="155" presetID="2" presetClass="entr" presetSubtype="4" fill="hold" grpId="0" nodeType="clickEffect">
                                  <p:stCondLst>
                                    <p:cond delay="0"/>
                                  </p:stCondLst>
                                  <p:childTnLst>
                                    <p:set>
                                      <p:cBhvr>
                                        <p:cTn id="156" dur="1" fill="hold">
                                          <p:stCondLst>
                                            <p:cond delay="0"/>
                                          </p:stCondLst>
                                        </p:cTn>
                                        <p:tgtEl>
                                          <p:spTgt spid="32806"/>
                                        </p:tgtEl>
                                        <p:attrNameLst>
                                          <p:attrName>style.visibility</p:attrName>
                                        </p:attrNameLst>
                                      </p:cBhvr>
                                      <p:to>
                                        <p:strVal val="visible"/>
                                      </p:to>
                                    </p:set>
                                    <p:anim calcmode="lin" valueType="num">
                                      <p:cBhvr additive="base">
                                        <p:cTn id="157" dur="500" fill="hold"/>
                                        <p:tgtEl>
                                          <p:spTgt spid="32806"/>
                                        </p:tgtEl>
                                        <p:attrNameLst>
                                          <p:attrName>ppt_x</p:attrName>
                                        </p:attrNameLst>
                                      </p:cBhvr>
                                      <p:tavLst>
                                        <p:tav tm="0">
                                          <p:val>
                                            <p:strVal val="#ppt_x"/>
                                          </p:val>
                                        </p:tav>
                                        <p:tav tm="100000">
                                          <p:val>
                                            <p:strVal val="#ppt_x"/>
                                          </p:val>
                                        </p:tav>
                                      </p:tavLst>
                                    </p:anim>
                                    <p:anim calcmode="lin" valueType="num">
                                      <p:cBhvr additive="base">
                                        <p:cTn id="158" dur="500" fill="hold"/>
                                        <p:tgtEl>
                                          <p:spTgt spid="32806"/>
                                        </p:tgtEl>
                                        <p:attrNameLst>
                                          <p:attrName>ppt_y</p:attrName>
                                        </p:attrNameLst>
                                      </p:cBhvr>
                                      <p:tavLst>
                                        <p:tav tm="0">
                                          <p:val>
                                            <p:strVal val="1+#ppt_h/2"/>
                                          </p:val>
                                        </p:tav>
                                        <p:tav tm="100000">
                                          <p:val>
                                            <p:strVal val="#ppt_y"/>
                                          </p:val>
                                        </p:tav>
                                      </p:tavLst>
                                    </p:anim>
                                  </p:childTnLst>
                                </p:cTn>
                              </p:par>
                            </p:childTnLst>
                          </p:cTn>
                        </p:par>
                      </p:childTnLst>
                    </p:cTn>
                  </p:par>
                  <p:par>
                    <p:cTn id="159" fill="hold">
                      <p:stCondLst>
                        <p:cond delay="indefinite"/>
                      </p:stCondLst>
                      <p:childTnLst>
                        <p:par>
                          <p:cTn id="160" fill="hold">
                            <p:stCondLst>
                              <p:cond delay="0"/>
                            </p:stCondLst>
                            <p:childTnLst>
                              <p:par>
                                <p:cTn id="161" presetID="2" presetClass="entr" presetSubtype="4" fill="hold" grpId="0" nodeType="clickEffect">
                                  <p:stCondLst>
                                    <p:cond delay="0"/>
                                  </p:stCondLst>
                                  <p:childTnLst>
                                    <p:set>
                                      <p:cBhvr>
                                        <p:cTn id="162" dur="1" fill="hold">
                                          <p:stCondLst>
                                            <p:cond delay="0"/>
                                          </p:stCondLst>
                                        </p:cTn>
                                        <p:tgtEl>
                                          <p:spTgt spid="32797"/>
                                        </p:tgtEl>
                                        <p:attrNameLst>
                                          <p:attrName>style.visibility</p:attrName>
                                        </p:attrNameLst>
                                      </p:cBhvr>
                                      <p:to>
                                        <p:strVal val="visible"/>
                                      </p:to>
                                    </p:set>
                                    <p:anim calcmode="lin" valueType="num">
                                      <p:cBhvr additive="base">
                                        <p:cTn id="163" dur="500" fill="hold"/>
                                        <p:tgtEl>
                                          <p:spTgt spid="32797"/>
                                        </p:tgtEl>
                                        <p:attrNameLst>
                                          <p:attrName>ppt_x</p:attrName>
                                        </p:attrNameLst>
                                      </p:cBhvr>
                                      <p:tavLst>
                                        <p:tav tm="0">
                                          <p:val>
                                            <p:strVal val="#ppt_x"/>
                                          </p:val>
                                        </p:tav>
                                        <p:tav tm="100000">
                                          <p:val>
                                            <p:strVal val="#ppt_x"/>
                                          </p:val>
                                        </p:tav>
                                      </p:tavLst>
                                    </p:anim>
                                    <p:anim calcmode="lin" valueType="num">
                                      <p:cBhvr additive="base">
                                        <p:cTn id="164" dur="500" fill="hold"/>
                                        <p:tgtEl>
                                          <p:spTgt spid="32797"/>
                                        </p:tgtEl>
                                        <p:attrNameLst>
                                          <p:attrName>ppt_y</p:attrName>
                                        </p:attrNameLst>
                                      </p:cBhvr>
                                      <p:tavLst>
                                        <p:tav tm="0">
                                          <p:val>
                                            <p:strVal val="1+#ppt_h/2"/>
                                          </p:val>
                                        </p:tav>
                                        <p:tav tm="100000">
                                          <p:val>
                                            <p:strVal val="#ppt_y"/>
                                          </p:val>
                                        </p:tav>
                                      </p:tavLst>
                                    </p:anim>
                                  </p:childTnLst>
                                </p:cTn>
                              </p:par>
                            </p:childTnLst>
                          </p:cTn>
                        </p:par>
                      </p:childTnLst>
                    </p:cTn>
                  </p:par>
                  <p:par>
                    <p:cTn id="165" fill="hold">
                      <p:stCondLst>
                        <p:cond delay="indefinite"/>
                      </p:stCondLst>
                      <p:childTnLst>
                        <p:par>
                          <p:cTn id="166" fill="hold">
                            <p:stCondLst>
                              <p:cond delay="0"/>
                            </p:stCondLst>
                            <p:childTnLst>
                              <p:par>
                                <p:cTn id="167" presetID="2" presetClass="entr" presetSubtype="2" fill="hold" grpId="0" nodeType="clickEffect">
                                  <p:stCondLst>
                                    <p:cond delay="0"/>
                                  </p:stCondLst>
                                  <p:childTnLst>
                                    <p:set>
                                      <p:cBhvr>
                                        <p:cTn id="168" dur="1" fill="hold">
                                          <p:stCondLst>
                                            <p:cond delay="0"/>
                                          </p:stCondLst>
                                        </p:cTn>
                                        <p:tgtEl>
                                          <p:spTgt spid="32799"/>
                                        </p:tgtEl>
                                        <p:attrNameLst>
                                          <p:attrName>style.visibility</p:attrName>
                                        </p:attrNameLst>
                                      </p:cBhvr>
                                      <p:to>
                                        <p:strVal val="visible"/>
                                      </p:to>
                                    </p:set>
                                    <p:anim calcmode="lin" valueType="num">
                                      <p:cBhvr additive="base">
                                        <p:cTn id="169" dur="500" fill="hold"/>
                                        <p:tgtEl>
                                          <p:spTgt spid="32799"/>
                                        </p:tgtEl>
                                        <p:attrNameLst>
                                          <p:attrName>ppt_x</p:attrName>
                                        </p:attrNameLst>
                                      </p:cBhvr>
                                      <p:tavLst>
                                        <p:tav tm="0">
                                          <p:val>
                                            <p:strVal val="1+#ppt_w/2"/>
                                          </p:val>
                                        </p:tav>
                                        <p:tav tm="100000">
                                          <p:val>
                                            <p:strVal val="#ppt_x"/>
                                          </p:val>
                                        </p:tav>
                                      </p:tavLst>
                                    </p:anim>
                                    <p:anim calcmode="lin" valueType="num">
                                      <p:cBhvr additive="base">
                                        <p:cTn id="170" dur="500" fill="hold"/>
                                        <p:tgtEl>
                                          <p:spTgt spid="32799"/>
                                        </p:tgtEl>
                                        <p:attrNameLst>
                                          <p:attrName>ppt_y</p:attrName>
                                        </p:attrNameLst>
                                      </p:cBhvr>
                                      <p:tavLst>
                                        <p:tav tm="0">
                                          <p:val>
                                            <p:strVal val="#ppt_y"/>
                                          </p:val>
                                        </p:tav>
                                        <p:tav tm="100000">
                                          <p:val>
                                            <p:strVal val="#ppt_y"/>
                                          </p:val>
                                        </p:tav>
                                      </p:tavLst>
                                    </p:anim>
                                  </p:childTnLst>
                                </p:cTn>
                              </p:par>
                            </p:childTnLst>
                          </p:cTn>
                        </p:par>
                      </p:childTnLst>
                    </p:cTn>
                  </p:par>
                  <p:par>
                    <p:cTn id="171" fill="hold">
                      <p:stCondLst>
                        <p:cond delay="indefinite"/>
                      </p:stCondLst>
                      <p:childTnLst>
                        <p:par>
                          <p:cTn id="172" fill="hold">
                            <p:stCondLst>
                              <p:cond delay="0"/>
                            </p:stCondLst>
                            <p:childTnLst>
                              <p:par>
                                <p:cTn id="173" presetID="2" presetClass="entr" presetSubtype="4" fill="hold" grpId="0" nodeType="clickEffect">
                                  <p:stCondLst>
                                    <p:cond delay="0"/>
                                  </p:stCondLst>
                                  <p:childTnLst>
                                    <p:set>
                                      <p:cBhvr>
                                        <p:cTn id="174" dur="1" fill="hold">
                                          <p:stCondLst>
                                            <p:cond delay="0"/>
                                          </p:stCondLst>
                                        </p:cTn>
                                        <p:tgtEl>
                                          <p:spTgt spid="32798"/>
                                        </p:tgtEl>
                                        <p:attrNameLst>
                                          <p:attrName>style.visibility</p:attrName>
                                        </p:attrNameLst>
                                      </p:cBhvr>
                                      <p:to>
                                        <p:strVal val="visible"/>
                                      </p:to>
                                    </p:set>
                                    <p:anim calcmode="lin" valueType="num">
                                      <p:cBhvr additive="base">
                                        <p:cTn id="175" dur="500" fill="hold"/>
                                        <p:tgtEl>
                                          <p:spTgt spid="32798"/>
                                        </p:tgtEl>
                                        <p:attrNameLst>
                                          <p:attrName>ppt_x</p:attrName>
                                        </p:attrNameLst>
                                      </p:cBhvr>
                                      <p:tavLst>
                                        <p:tav tm="0">
                                          <p:val>
                                            <p:strVal val="#ppt_x"/>
                                          </p:val>
                                        </p:tav>
                                        <p:tav tm="100000">
                                          <p:val>
                                            <p:strVal val="#ppt_x"/>
                                          </p:val>
                                        </p:tav>
                                      </p:tavLst>
                                    </p:anim>
                                    <p:anim calcmode="lin" valueType="num">
                                      <p:cBhvr additive="base">
                                        <p:cTn id="176" dur="500" fill="hold"/>
                                        <p:tgtEl>
                                          <p:spTgt spid="32798"/>
                                        </p:tgtEl>
                                        <p:attrNameLst>
                                          <p:attrName>ppt_y</p:attrName>
                                        </p:attrNameLst>
                                      </p:cBhvr>
                                      <p:tavLst>
                                        <p:tav tm="0">
                                          <p:val>
                                            <p:strVal val="1+#ppt_h/2"/>
                                          </p:val>
                                        </p:tav>
                                        <p:tav tm="100000">
                                          <p:val>
                                            <p:strVal val="#ppt_y"/>
                                          </p:val>
                                        </p:tav>
                                      </p:tavLst>
                                    </p:anim>
                                  </p:childTnLst>
                                </p:cTn>
                              </p:par>
                            </p:childTnLst>
                          </p:cTn>
                        </p:par>
                      </p:childTnLst>
                    </p:cTn>
                  </p:par>
                  <p:par>
                    <p:cTn id="177" fill="hold">
                      <p:stCondLst>
                        <p:cond delay="indefinite"/>
                      </p:stCondLst>
                      <p:childTnLst>
                        <p:par>
                          <p:cTn id="178" fill="hold">
                            <p:stCondLst>
                              <p:cond delay="0"/>
                            </p:stCondLst>
                            <p:childTnLst>
                              <p:par>
                                <p:cTn id="179" presetID="2" presetClass="entr" presetSubtype="2" fill="hold" grpId="0" nodeType="clickEffect">
                                  <p:stCondLst>
                                    <p:cond delay="0"/>
                                  </p:stCondLst>
                                  <p:childTnLst>
                                    <p:set>
                                      <p:cBhvr>
                                        <p:cTn id="180" dur="1" fill="hold">
                                          <p:stCondLst>
                                            <p:cond delay="0"/>
                                          </p:stCondLst>
                                        </p:cTn>
                                        <p:tgtEl>
                                          <p:spTgt spid="32800"/>
                                        </p:tgtEl>
                                        <p:attrNameLst>
                                          <p:attrName>style.visibility</p:attrName>
                                        </p:attrNameLst>
                                      </p:cBhvr>
                                      <p:to>
                                        <p:strVal val="visible"/>
                                      </p:to>
                                    </p:set>
                                    <p:anim calcmode="lin" valueType="num">
                                      <p:cBhvr additive="base">
                                        <p:cTn id="181" dur="500" fill="hold"/>
                                        <p:tgtEl>
                                          <p:spTgt spid="32800"/>
                                        </p:tgtEl>
                                        <p:attrNameLst>
                                          <p:attrName>ppt_x</p:attrName>
                                        </p:attrNameLst>
                                      </p:cBhvr>
                                      <p:tavLst>
                                        <p:tav tm="0">
                                          <p:val>
                                            <p:strVal val="1+#ppt_w/2"/>
                                          </p:val>
                                        </p:tav>
                                        <p:tav tm="100000">
                                          <p:val>
                                            <p:strVal val="#ppt_x"/>
                                          </p:val>
                                        </p:tav>
                                      </p:tavLst>
                                    </p:anim>
                                    <p:anim calcmode="lin" valueType="num">
                                      <p:cBhvr additive="base">
                                        <p:cTn id="182" dur="500" fill="hold"/>
                                        <p:tgtEl>
                                          <p:spTgt spid="32800"/>
                                        </p:tgtEl>
                                        <p:attrNameLst>
                                          <p:attrName>ppt_y</p:attrName>
                                        </p:attrNameLst>
                                      </p:cBhvr>
                                      <p:tavLst>
                                        <p:tav tm="0">
                                          <p:val>
                                            <p:strVal val="#ppt_y"/>
                                          </p:val>
                                        </p:tav>
                                        <p:tav tm="100000">
                                          <p:val>
                                            <p:strVal val="#ppt_y"/>
                                          </p:val>
                                        </p:tav>
                                      </p:tavLst>
                                    </p:anim>
                                  </p:childTnLst>
                                </p:cTn>
                              </p:par>
                            </p:childTnLst>
                          </p:cTn>
                        </p:par>
                      </p:childTnLst>
                    </p:cTn>
                  </p:par>
                  <p:par>
                    <p:cTn id="183" fill="hold">
                      <p:stCondLst>
                        <p:cond delay="indefinite"/>
                      </p:stCondLst>
                      <p:childTnLst>
                        <p:par>
                          <p:cTn id="184" fill="hold">
                            <p:stCondLst>
                              <p:cond delay="0"/>
                            </p:stCondLst>
                            <p:childTnLst>
                              <p:par>
                                <p:cTn id="185" presetID="2" presetClass="entr" presetSubtype="4" fill="hold" grpId="0" nodeType="clickEffect">
                                  <p:stCondLst>
                                    <p:cond delay="0"/>
                                  </p:stCondLst>
                                  <p:childTnLst>
                                    <p:set>
                                      <p:cBhvr>
                                        <p:cTn id="186" dur="1" fill="hold">
                                          <p:stCondLst>
                                            <p:cond delay="0"/>
                                          </p:stCondLst>
                                        </p:cTn>
                                        <p:tgtEl>
                                          <p:spTgt spid="32815"/>
                                        </p:tgtEl>
                                        <p:attrNameLst>
                                          <p:attrName>style.visibility</p:attrName>
                                        </p:attrNameLst>
                                      </p:cBhvr>
                                      <p:to>
                                        <p:strVal val="visible"/>
                                      </p:to>
                                    </p:set>
                                    <p:anim calcmode="lin" valueType="num">
                                      <p:cBhvr additive="base">
                                        <p:cTn id="187" dur="500" fill="hold"/>
                                        <p:tgtEl>
                                          <p:spTgt spid="32815"/>
                                        </p:tgtEl>
                                        <p:attrNameLst>
                                          <p:attrName>ppt_x</p:attrName>
                                        </p:attrNameLst>
                                      </p:cBhvr>
                                      <p:tavLst>
                                        <p:tav tm="0">
                                          <p:val>
                                            <p:strVal val="#ppt_x"/>
                                          </p:val>
                                        </p:tav>
                                        <p:tav tm="100000">
                                          <p:val>
                                            <p:strVal val="#ppt_x"/>
                                          </p:val>
                                        </p:tav>
                                      </p:tavLst>
                                    </p:anim>
                                    <p:anim calcmode="lin" valueType="num">
                                      <p:cBhvr additive="base">
                                        <p:cTn id="188" dur="500" fill="hold"/>
                                        <p:tgtEl>
                                          <p:spTgt spid="32815"/>
                                        </p:tgtEl>
                                        <p:attrNameLst>
                                          <p:attrName>ppt_y</p:attrName>
                                        </p:attrNameLst>
                                      </p:cBhvr>
                                      <p:tavLst>
                                        <p:tav tm="0">
                                          <p:val>
                                            <p:strVal val="1+#ppt_h/2"/>
                                          </p:val>
                                        </p:tav>
                                        <p:tav tm="100000">
                                          <p:val>
                                            <p:strVal val="#ppt_y"/>
                                          </p:val>
                                        </p:tav>
                                      </p:tavLst>
                                    </p:anim>
                                  </p:childTnLst>
                                </p:cTn>
                              </p:par>
                            </p:childTnLst>
                          </p:cTn>
                        </p:par>
                      </p:childTnLst>
                    </p:cTn>
                  </p:par>
                  <p:par>
                    <p:cTn id="189" fill="hold">
                      <p:stCondLst>
                        <p:cond delay="indefinite"/>
                      </p:stCondLst>
                      <p:childTnLst>
                        <p:par>
                          <p:cTn id="190" fill="hold">
                            <p:stCondLst>
                              <p:cond delay="0"/>
                            </p:stCondLst>
                            <p:childTnLst>
                              <p:par>
                                <p:cTn id="191" presetID="2" presetClass="entr" presetSubtype="1" fill="hold" grpId="0" nodeType="clickEffect">
                                  <p:stCondLst>
                                    <p:cond delay="0"/>
                                  </p:stCondLst>
                                  <p:childTnLst>
                                    <p:set>
                                      <p:cBhvr>
                                        <p:cTn id="192" dur="1" fill="hold">
                                          <p:stCondLst>
                                            <p:cond delay="0"/>
                                          </p:stCondLst>
                                        </p:cTn>
                                        <p:tgtEl>
                                          <p:spTgt spid="32817"/>
                                        </p:tgtEl>
                                        <p:attrNameLst>
                                          <p:attrName>style.visibility</p:attrName>
                                        </p:attrNameLst>
                                      </p:cBhvr>
                                      <p:to>
                                        <p:strVal val="visible"/>
                                      </p:to>
                                    </p:set>
                                    <p:anim calcmode="lin" valueType="num">
                                      <p:cBhvr additive="base">
                                        <p:cTn id="193" dur="500" fill="hold"/>
                                        <p:tgtEl>
                                          <p:spTgt spid="32817"/>
                                        </p:tgtEl>
                                        <p:attrNameLst>
                                          <p:attrName>ppt_x</p:attrName>
                                        </p:attrNameLst>
                                      </p:cBhvr>
                                      <p:tavLst>
                                        <p:tav tm="0">
                                          <p:val>
                                            <p:strVal val="#ppt_x"/>
                                          </p:val>
                                        </p:tav>
                                        <p:tav tm="100000">
                                          <p:val>
                                            <p:strVal val="#ppt_x"/>
                                          </p:val>
                                        </p:tav>
                                      </p:tavLst>
                                    </p:anim>
                                    <p:anim calcmode="lin" valueType="num">
                                      <p:cBhvr additive="base">
                                        <p:cTn id="194" dur="500" fill="hold"/>
                                        <p:tgtEl>
                                          <p:spTgt spid="32817"/>
                                        </p:tgtEl>
                                        <p:attrNameLst>
                                          <p:attrName>ppt_y</p:attrName>
                                        </p:attrNameLst>
                                      </p:cBhvr>
                                      <p:tavLst>
                                        <p:tav tm="0">
                                          <p:val>
                                            <p:strVal val="0-#ppt_h/2"/>
                                          </p:val>
                                        </p:tav>
                                        <p:tav tm="100000">
                                          <p:val>
                                            <p:strVal val="#ppt_y"/>
                                          </p:val>
                                        </p:tav>
                                      </p:tavLst>
                                    </p:anim>
                                  </p:childTnLst>
                                </p:cTn>
                              </p:par>
                            </p:childTnLst>
                          </p:cTn>
                        </p:par>
                      </p:childTnLst>
                    </p:cTn>
                  </p:par>
                  <p:par>
                    <p:cTn id="195" fill="hold">
                      <p:stCondLst>
                        <p:cond delay="indefinite"/>
                      </p:stCondLst>
                      <p:childTnLst>
                        <p:par>
                          <p:cTn id="196" fill="hold">
                            <p:stCondLst>
                              <p:cond delay="0"/>
                            </p:stCondLst>
                            <p:childTnLst>
                              <p:par>
                                <p:cTn id="197" presetID="2" presetClass="entr" presetSubtype="4" fill="hold" grpId="0" nodeType="clickEffect">
                                  <p:stCondLst>
                                    <p:cond delay="0"/>
                                  </p:stCondLst>
                                  <p:childTnLst>
                                    <p:set>
                                      <p:cBhvr>
                                        <p:cTn id="198" dur="1" fill="hold">
                                          <p:stCondLst>
                                            <p:cond delay="0"/>
                                          </p:stCondLst>
                                        </p:cTn>
                                        <p:tgtEl>
                                          <p:spTgt spid="32775"/>
                                        </p:tgtEl>
                                        <p:attrNameLst>
                                          <p:attrName>style.visibility</p:attrName>
                                        </p:attrNameLst>
                                      </p:cBhvr>
                                      <p:to>
                                        <p:strVal val="visible"/>
                                      </p:to>
                                    </p:set>
                                    <p:anim calcmode="lin" valueType="num">
                                      <p:cBhvr additive="base">
                                        <p:cTn id="199" dur="500" fill="hold"/>
                                        <p:tgtEl>
                                          <p:spTgt spid="32775"/>
                                        </p:tgtEl>
                                        <p:attrNameLst>
                                          <p:attrName>ppt_x</p:attrName>
                                        </p:attrNameLst>
                                      </p:cBhvr>
                                      <p:tavLst>
                                        <p:tav tm="0">
                                          <p:val>
                                            <p:strVal val="#ppt_x"/>
                                          </p:val>
                                        </p:tav>
                                        <p:tav tm="100000">
                                          <p:val>
                                            <p:strVal val="#ppt_x"/>
                                          </p:val>
                                        </p:tav>
                                      </p:tavLst>
                                    </p:anim>
                                    <p:anim calcmode="lin" valueType="num">
                                      <p:cBhvr additive="base">
                                        <p:cTn id="200" dur="500" fill="hold"/>
                                        <p:tgtEl>
                                          <p:spTgt spid="32775"/>
                                        </p:tgtEl>
                                        <p:attrNameLst>
                                          <p:attrName>ppt_y</p:attrName>
                                        </p:attrNameLst>
                                      </p:cBhvr>
                                      <p:tavLst>
                                        <p:tav tm="0">
                                          <p:val>
                                            <p:strVal val="1+#ppt_h/2"/>
                                          </p:val>
                                        </p:tav>
                                        <p:tav tm="100000">
                                          <p:val>
                                            <p:strVal val="#ppt_y"/>
                                          </p:val>
                                        </p:tav>
                                      </p:tavLst>
                                    </p:anim>
                                  </p:childTnLst>
                                </p:cTn>
                              </p:par>
                            </p:childTnLst>
                          </p:cTn>
                        </p:par>
                      </p:childTnLst>
                    </p:cTn>
                  </p:par>
                  <p:par>
                    <p:cTn id="201" fill="hold">
                      <p:stCondLst>
                        <p:cond delay="indefinite"/>
                      </p:stCondLst>
                      <p:childTnLst>
                        <p:par>
                          <p:cTn id="202" fill="hold">
                            <p:stCondLst>
                              <p:cond delay="0"/>
                            </p:stCondLst>
                            <p:childTnLst>
                              <p:par>
                                <p:cTn id="203" presetID="2" presetClass="entr" presetSubtype="8" fill="hold" grpId="0" nodeType="clickEffect">
                                  <p:stCondLst>
                                    <p:cond delay="0"/>
                                  </p:stCondLst>
                                  <p:childTnLst>
                                    <p:set>
                                      <p:cBhvr>
                                        <p:cTn id="204" dur="1" fill="hold">
                                          <p:stCondLst>
                                            <p:cond delay="0"/>
                                          </p:stCondLst>
                                        </p:cTn>
                                        <p:tgtEl>
                                          <p:spTgt spid="32778"/>
                                        </p:tgtEl>
                                        <p:attrNameLst>
                                          <p:attrName>style.visibility</p:attrName>
                                        </p:attrNameLst>
                                      </p:cBhvr>
                                      <p:to>
                                        <p:strVal val="visible"/>
                                      </p:to>
                                    </p:set>
                                    <p:anim calcmode="lin" valueType="num">
                                      <p:cBhvr additive="base">
                                        <p:cTn id="205" dur="500" fill="hold"/>
                                        <p:tgtEl>
                                          <p:spTgt spid="32778"/>
                                        </p:tgtEl>
                                        <p:attrNameLst>
                                          <p:attrName>ppt_x</p:attrName>
                                        </p:attrNameLst>
                                      </p:cBhvr>
                                      <p:tavLst>
                                        <p:tav tm="0">
                                          <p:val>
                                            <p:strVal val="0-#ppt_w/2"/>
                                          </p:val>
                                        </p:tav>
                                        <p:tav tm="100000">
                                          <p:val>
                                            <p:strVal val="#ppt_x"/>
                                          </p:val>
                                        </p:tav>
                                      </p:tavLst>
                                    </p:anim>
                                    <p:anim calcmode="lin" valueType="num">
                                      <p:cBhvr additive="base">
                                        <p:cTn id="206" dur="500" fill="hold"/>
                                        <p:tgtEl>
                                          <p:spTgt spid="32778"/>
                                        </p:tgtEl>
                                        <p:attrNameLst>
                                          <p:attrName>ppt_y</p:attrName>
                                        </p:attrNameLst>
                                      </p:cBhvr>
                                      <p:tavLst>
                                        <p:tav tm="0">
                                          <p:val>
                                            <p:strVal val="#ppt_y"/>
                                          </p:val>
                                        </p:tav>
                                        <p:tav tm="100000">
                                          <p:val>
                                            <p:strVal val="#ppt_y"/>
                                          </p:val>
                                        </p:tav>
                                      </p:tavLst>
                                    </p:anim>
                                  </p:childTnLst>
                                </p:cTn>
                              </p:par>
                            </p:childTnLst>
                          </p:cTn>
                        </p:par>
                      </p:childTnLst>
                    </p:cTn>
                  </p:par>
                  <p:par>
                    <p:cTn id="207" fill="hold">
                      <p:stCondLst>
                        <p:cond delay="indefinite"/>
                      </p:stCondLst>
                      <p:childTnLst>
                        <p:par>
                          <p:cTn id="208" fill="hold">
                            <p:stCondLst>
                              <p:cond delay="0"/>
                            </p:stCondLst>
                            <p:childTnLst>
                              <p:par>
                                <p:cTn id="209" presetID="2" presetClass="entr" presetSubtype="4" fill="hold" grpId="0" nodeType="clickEffect">
                                  <p:stCondLst>
                                    <p:cond delay="0"/>
                                  </p:stCondLst>
                                  <p:childTnLst>
                                    <p:set>
                                      <p:cBhvr>
                                        <p:cTn id="210" dur="1" fill="hold">
                                          <p:stCondLst>
                                            <p:cond delay="0"/>
                                          </p:stCondLst>
                                        </p:cTn>
                                        <p:tgtEl>
                                          <p:spTgt spid="32807"/>
                                        </p:tgtEl>
                                        <p:attrNameLst>
                                          <p:attrName>style.visibility</p:attrName>
                                        </p:attrNameLst>
                                      </p:cBhvr>
                                      <p:to>
                                        <p:strVal val="visible"/>
                                      </p:to>
                                    </p:set>
                                    <p:anim calcmode="lin" valueType="num">
                                      <p:cBhvr additive="base">
                                        <p:cTn id="211" dur="500" fill="hold"/>
                                        <p:tgtEl>
                                          <p:spTgt spid="32807"/>
                                        </p:tgtEl>
                                        <p:attrNameLst>
                                          <p:attrName>ppt_x</p:attrName>
                                        </p:attrNameLst>
                                      </p:cBhvr>
                                      <p:tavLst>
                                        <p:tav tm="0">
                                          <p:val>
                                            <p:strVal val="#ppt_x"/>
                                          </p:val>
                                        </p:tav>
                                        <p:tav tm="100000">
                                          <p:val>
                                            <p:strVal val="#ppt_x"/>
                                          </p:val>
                                        </p:tav>
                                      </p:tavLst>
                                    </p:anim>
                                    <p:anim calcmode="lin" valueType="num">
                                      <p:cBhvr additive="base">
                                        <p:cTn id="212" dur="500" fill="hold"/>
                                        <p:tgtEl>
                                          <p:spTgt spid="32807"/>
                                        </p:tgtEl>
                                        <p:attrNameLst>
                                          <p:attrName>ppt_y</p:attrName>
                                        </p:attrNameLst>
                                      </p:cBhvr>
                                      <p:tavLst>
                                        <p:tav tm="0">
                                          <p:val>
                                            <p:strVal val="1+#ppt_h/2"/>
                                          </p:val>
                                        </p:tav>
                                        <p:tav tm="100000">
                                          <p:val>
                                            <p:strVal val="#ppt_y"/>
                                          </p:val>
                                        </p:tav>
                                      </p:tavLst>
                                    </p:anim>
                                  </p:childTnLst>
                                </p:cTn>
                              </p:par>
                            </p:childTnLst>
                          </p:cTn>
                        </p:par>
                      </p:childTnLst>
                    </p:cTn>
                  </p:par>
                  <p:par>
                    <p:cTn id="213" fill="hold">
                      <p:stCondLst>
                        <p:cond delay="indefinite"/>
                      </p:stCondLst>
                      <p:childTnLst>
                        <p:par>
                          <p:cTn id="214" fill="hold">
                            <p:stCondLst>
                              <p:cond delay="0"/>
                            </p:stCondLst>
                            <p:childTnLst>
                              <p:par>
                                <p:cTn id="215" presetID="2" presetClass="entr" presetSubtype="8" fill="hold" grpId="0" nodeType="clickEffect">
                                  <p:stCondLst>
                                    <p:cond delay="0"/>
                                  </p:stCondLst>
                                  <p:childTnLst>
                                    <p:set>
                                      <p:cBhvr>
                                        <p:cTn id="216" dur="1" fill="hold">
                                          <p:stCondLst>
                                            <p:cond delay="0"/>
                                          </p:stCondLst>
                                        </p:cTn>
                                        <p:tgtEl>
                                          <p:spTgt spid="32808"/>
                                        </p:tgtEl>
                                        <p:attrNameLst>
                                          <p:attrName>style.visibility</p:attrName>
                                        </p:attrNameLst>
                                      </p:cBhvr>
                                      <p:to>
                                        <p:strVal val="visible"/>
                                      </p:to>
                                    </p:set>
                                    <p:anim calcmode="lin" valueType="num">
                                      <p:cBhvr additive="base">
                                        <p:cTn id="217" dur="500" fill="hold"/>
                                        <p:tgtEl>
                                          <p:spTgt spid="32808"/>
                                        </p:tgtEl>
                                        <p:attrNameLst>
                                          <p:attrName>ppt_x</p:attrName>
                                        </p:attrNameLst>
                                      </p:cBhvr>
                                      <p:tavLst>
                                        <p:tav tm="0">
                                          <p:val>
                                            <p:strVal val="0-#ppt_w/2"/>
                                          </p:val>
                                        </p:tav>
                                        <p:tav tm="100000">
                                          <p:val>
                                            <p:strVal val="#ppt_x"/>
                                          </p:val>
                                        </p:tav>
                                      </p:tavLst>
                                    </p:anim>
                                    <p:anim calcmode="lin" valueType="num">
                                      <p:cBhvr additive="base">
                                        <p:cTn id="218" dur="500" fill="hold"/>
                                        <p:tgtEl>
                                          <p:spTgt spid="32808"/>
                                        </p:tgtEl>
                                        <p:attrNameLst>
                                          <p:attrName>ppt_y</p:attrName>
                                        </p:attrNameLst>
                                      </p:cBhvr>
                                      <p:tavLst>
                                        <p:tav tm="0">
                                          <p:val>
                                            <p:strVal val="#ppt_y"/>
                                          </p:val>
                                        </p:tav>
                                        <p:tav tm="100000">
                                          <p:val>
                                            <p:strVal val="#ppt_y"/>
                                          </p:val>
                                        </p:tav>
                                      </p:tavLst>
                                    </p:anim>
                                  </p:childTnLst>
                                </p:cTn>
                              </p:par>
                            </p:childTnLst>
                          </p:cTn>
                        </p:par>
                      </p:childTnLst>
                    </p:cTn>
                  </p:par>
                  <p:par>
                    <p:cTn id="219" fill="hold">
                      <p:stCondLst>
                        <p:cond delay="indefinite"/>
                      </p:stCondLst>
                      <p:childTnLst>
                        <p:par>
                          <p:cTn id="220" fill="hold">
                            <p:stCondLst>
                              <p:cond delay="0"/>
                            </p:stCondLst>
                            <p:childTnLst>
                              <p:par>
                                <p:cTn id="221" presetID="2" presetClass="entr" presetSubtype="8" fill="hold" grpId="0" nodeType="clickEffect">
                                  <p:stCondLst>
                                    <p:cond delay="0"/>
                                  </p:stCondLst>
                                  <p:childTnLst>
                                    <p:set>
                                      <p:cBhvr>
                                        <p:cTn id="222" dur="1" fill="hold">
                                          <p:stCondLst>
                                            <p:cond delay="0"/>
                                          </p:stCondLst>
                                        </p:cTn>
                                        <p:tgtEl>
                                          <p:spTgt spid="32809"/>
                                        </p:tgtEl>
                                        <p:attrNameLst>
                                          <p:attrName>style.visibility</p:attrName>
                                        </p:attrNameLst>
                                      </p:cBhvr>
                                      <p:to>
                                        <p:strVal val="visible"/>
                                      </p:to>
                                    </p:set>
                                    <p:anim calcmode="lin" valueType="num">
                                      <p:cBhvr additive="base">
                                        <p:cTn id="223" dur="500" fill="hold"/>
                                        <p:tgtEl>
                                          <p:spTgt spid="32809"/>
                                        </p:tgtEl>
                                        <p:attrNameLst>
                                          <p:attrName>ppt_x</p:attrName>
                                        </p:attrNameLst>
                                      </p:cBhvr>
                                      <p:tavLst>
                                        <p:tav tm="0">
                                          <p:val>
                                            <p:strVal val="0-#ppt_w/2"/>
                                          </p:val>
                                        </p:tav>
                                        <p:tav tm="100000">
                                          <p:val>
                                            <p:strVal val="#ppt_x"/>
                                          </p:val>
                                        </p:tav>
                                      </p:tavLst>
                                    </p:anim>
                                    <p:anim calcmode="lin" valueType="num">
                                      <p:cBhvr additive="base">
                                        <p:cTn id="224" dur="500" fill="hold"/>
                                        <p:tgtEl>
                                          <p:spTgt spid="32809"/>
                                        </p:tgtEl>
                                        <p:attrNameLst>
                                          <p:attrName>ppt_y</p:attrName>
                                        </p:attrNameLst>
                                      </p:cBhvr>
                                      <p:tavLst>
                                        <p:tav tm="0">
                                          <p:val>
                                            <p:strVal val="#ppt_y"/>
                                          </p:val>
                                        </p:tav>
                                        <p:tav tm="100000">
                                          <p:val>
                                            <p:strVal val="#ppt_y"/>
                                          </p:val>
                                        </p:tav>
                                      </p:tavLst>
                                    </p:anim>
                                  </p:childTnLst>
                                </p:cTn>
                              </p:par>
                            </p:childTnLst>
                          </p:cTn>
                        </p:par>
                      </p:childTnLst>
                    </p:cTn>
                  </p:par>
                  <p:par>
                    <p:cTn id="225" fill="hold">
                      <p:stCondLst>
                        <p:cond delay="indefinite"/>
                      </p:stCondLst>
                      <p:childTnLst>
                        <p:par>
                          <p:cTn id="226" fill="hold">
                            <p:stCondLst>
                              <p:cond delay="0"/>
                            </p:stCondLst>
                            <p:childTnLst>
                              <p:par>
                                <p:cTn id="227" presetID="2" presetClass="entr" presetSubtype="4" fill="hold" grpId="0" nodeType="clickEffect">
                                  <p:stCondLst>
                                    <p:cond delay="0"/>
                                  </p:stCondLst>
                                  <p:childTnLst>
                                    <p:set>
                                      <p:cBhvr>
                                        <p:cTn id="228" dur="1" fill="hold">
                                          <p:stCondLst>
                                            <p:cond delay="0"/>
                                          </p:stCondLst>
                                        </p:cTn>
                                        <p:tgtEl>
                                          <p:spTgt spid="32810"/>
                                        </p:tgtEl>
                                        <p:attrNameLst>
                                          <p:attrName>style.visibility</p:attrName>
                                        </p:attrNameLst>
                                      </p:cBhvr>
                                      <p:to>
                                        <p:strVal val="visible"/>
                                      </p:to>
                                    </p:set>
                                    <p:anim calcmode="lin" valueType="num">
                                      <p:cBhvr additive="base">
                                        <p:cTn id="229" dur="500" fill="hold"/>
                                        <p:tgtEl>
                                          <p:spTgt spid="32810"/>
                                        </p:tgtEl>
                                        <p:attrNameLst>
                                          <p:attrName>ppt_x</p:attrName>
                                        </p:attrNameLst>
                                      </p:cBhvr>
                                      <p:tavLst>
                                        <p:tav tm="0">
                                          <p:val>
                                            <p:strVal val="#ppt_x"/>
                                          </p:val>
                                        </p:tav>
                                        <p:tav tm="100000">
                                          <p:val>
                                            <p:strVal val="#ppt_x"/>
                                          </p:val>
                                        </p:tav>
                                      </p:tavLst>
                                    </p:anim>
                                    <p:anim calcmode="lin" valueType="num">
                                      <p:cBhvr additive="base">
                                        <p:cTn id="230" dur="500" fill="hold"/>
                                        <p:tgtEl>
                                          <p:spTgt spid="32810"/>
                                        </p:tgtEl>
                                        <p:attrNameLst>
                                          <p:attrName>ppt_y</p:attrName>
                                        </p:attrNameLst>
                                      </p:cBhvr>
                                      <p:tavLst>
                                        <p:tav tm="0">
                                          <p:val>
                                            <p:strVal val="1+#ppt_h/2"/>
                                          </p:val>
                                        </p:tav>
                                        <p:tav tm="100000">
                                          <p:val>
                                            <p:strVal val="#ppt_y"/>
                                          </p:val>
                                        </p:tav>
                                      </p:tavLst>
                                    </p:anim>
                                  </p:childTnLst>
                                </p:cTn>
                              </p:par>
                            </p:childTnLst>
                          </p:cTn>
                        </p:par>
                      </p:childTnLst>
                    </p:cTn>
                  </p:par>
                  <p:par>
                    <p:cTn id="231" fill="hold">
                      <p:stCondLst>
                        <p:cond delay="indefinite"/>
                      </p:stCondLst>
                      <p:childTnLst>
                        <p:par>
                          <p:cTn id="232" fill="hold">
                            <p:stCondLst>
                              <p:cond delay="0"/>
                            </p:stCondLst>
                            <p:childTnLst>
                              <p:par>
                                <p:cTn id="233" presetID="2" presetClass="entr" presetSubtype="4" fill="hold" grpId="0" nodeType="clickEffect">
                                  <p:stCondLst>
                                    <p:cond delay="0"/>
                                  </p:stCondLst>
                                  <p:childTnLst>
                                    <p:set>
                                      <p:cBhvr>
                                        <p:cTn id="234" dur="1" fill="hold">
                                          <p:stCondLst>
                                            <p:cond delay="0"/>
                                          </p:stCondLst>
                                        </p:cTn>
                                        <p:tgtEl>
                                          <p:spTgt spid="32811"/>
                                        </p:tgtEl>
                                        <p:attrNameLst>
                                          <p:attrName>style.visibility</p:attrName>
                                        </p:attrNameLst>
                                      </p:cBhvr>
                                      <p:to>
                                        <p:strVal val="visible"/>
                                      </p:to>
                                    </p:set>
                                    <p:anim calcmode="lin" valueType="num">
                                      <p:cBhvr additive="base">
                                        <p:cTn id="235" dur="500" fill="hold"/>
                                        <p:tgtEl>
                                          <p:spTgt spid="32811"/>
                                        </p:tgtEl>
                                        <p:attrNameLst>
                                          <p:attrName>ppt_x</p:attrName>
                                        </p:attrNameLst>
                                      </p:cBhvr>
                                      <p:tavLst>
                                        <p:tav tm="0">
                                          <p:val>
                                            <p:strVal val="#ppt_x"/>
                                          </p:val>
                                        </p:tav>
                                        <p:tav tm="100000">
                                          <p:val>
                                            <p:strVal val="#ppt_x"/>
                                          </p:val>
                                        </p:tav>
                                      </p:tavLst>
                                    </p:anim>
                                    <p:anim calcmode="lin" valueType="num">
                                      <p:cBhvr additive="base">
                                        <p:cTn id="236" dur="500" fill="hold"/>
                                        <p:tgtEl>
                                          <p:spTgt spid="32811"/>
                                        </p:tgtEl>
                                        <p:attrNameLst>
                                          <p:attrName>ppt_y</p:attrName>
                                        </p:attrNameLst>
                                      </p:cBhvr>
                                      <p:tavLst>
                                        <p:tav tm="0">
                                          <p:val>
                                            <p:strVal val="1+#ppt_h/2"/>
                                          </p:val>
                                        </p:tav>
                                        <p:tav tm="100000">
                                          <p:val>
                                            <p:strVal val="#ppt_y"/>
                                          </p:val>
                                        </p:tav>
                                      </p:tavLst>
                                    </p:anim>
                                  </p:childTnLst>
                                </p:cTn>
                              </p:par>
                            </p:childTnLst>
                          </p:cTn>
                        </p:par>
                      </p:childTnLst>
                    </p:cTn>
                  </p:par>
                  <p:par>
                    <p:cTn id="237" fill="hold">
                      <p:stCondLst>
                        <p:cond delay="indefinite"/>
                      </p:stCondLst>
                      <p:childTnLst>
                        <p:par>
                          <p:cTn id="238" fill="hold">
                            <p:stCondLst>
                              <p:cond delay="0"/>
                            </p:stCondLst>
                            <p:childTnLst>
                              <p:par>
                                <p:cTn id="239" presetID="2" presetClass="entr" presetSubtype="8" fill="hold" grpId="0" nodeType="clickEffect">
                                  <p:stCondLst>
                                    <p:cond delay="0"/>
                                  </p:stCondLst>
                                  <p:childTnLst>
                                    <p:set>
                                      <p:cBhvr>
                                        <p:cTn id="240" dur="1" fill="hold">
                                          <p:stCondLst>
                                            <p:cond delay="0"/>
                                          </p:stCondLst>
                                        </p:cTn>
                                        <p:tgtEl>
                                          <p:spTgt spid="32779"/>
                                        </p:tgtEl>
                                        <p:attrNameLst>
                                          <p:attrName>style.visibility</p:attrName>
                                        </p:attrNameLst>
                                      </p:cBhvr>
                                      <p:to>
                                        <p:strVal val="visible"/>
                                      </p:to>
                                    </p:set>
                                    <p:anim calcmode="lin" valueType="num">
                                      <p:cBhvr additive="base">
                                        <p:cTn id="241" dur="500" fill="hold"/>
                                        <p:tgtEl>
                                          <p:spTgt spid="32779"/>
                                        </p:tgtEl>
                                        <p:attrNameLst>
                                          <p:attrName>ppt_x</p:attrName>
                                        </p:attrNameLst>
                                      </p:cBhvr>
                                      <p:tavLst>
                                        <p:tav tm="0">
                                          <p:val>
                                            <p:strVal val="0-#ppt_w/2"/>
                                          </p:val>
                                        </p:tav>
                                        <p:tav tm="100000">
                                          <p:val>
                                            <p:strVal val="#ppt_x"/>
                                          </p:val>
                                        </p:tav>
                                      </p:tavLst>
                                    </p:anim>
                                    <p:anim calcmode="lin" valueType="num">
                                      <p:cBhvr additive="base">
                                        <p:cTn id="242" dur="500" fill="hold"/>
                                        <p:tgtEl>
                                          <p:spTgt spid="32779"/>
                                        </p:tgtEl>
                                        <p:attrNameLst>
                                          <p:attrName>ppt_y</p:attrName>
                                        </p:attrNameLst>
                                      </p:cBhvr>
                                      <p:tavLst>
                                        <p:tav tm="0">
                                          <p:val>
                                            <p:strVal val="#ppt_y"/>
                                          </p:val>
                                        </p:tav>
                                        <p:tav tm="100000">
                                          <p:val>
                                            <p:strVal val="#ppt_y"/>
                                          </p:val>
                                        </p:tav>
                                      </p:tavLst>
                                    </p:anim>
                                  </p:childTnLst>
                                </p:cTn>
                              </p:par>
                            </p:childTnLst>
                          </p:cTn>
                        </p:par>
                      </p:childTnLst>
                    </p:cTn>
                  </p:par>
                  <p:par>
                    <p:cTn id="243" fill="hold">
                      <p:stCondLst>
                        <p:cond delay="indefinite"/>
                      </p:stCondLst>
                      <p:childTnLst>
                        <p:par>
                          <p:cTn id="244" fill="hold">
                            <p:stCondLst>
                              <p:cond delay="0"/>
                            </p:stCondLst>
                            <p:childTnLst>
                              <p:par>
                                <p:cTn id="245" presetID="2" presetClass="entr" presetSubtype="4" fill="hold" grpId="0" nodeType="clickEffect">
                                  <p:stCondLst>
                                    <p:cond delay="0"/>
                                  </p:stCondLst>
                                  <p:childTnLst>
                                    <p:set>
                                      <p:cBhvr>
                                        <p:cTn id="246" dur="1" fill="hold">
                                          <p:stCondLst>
                                            <p:cond delay="0"/>
                                          </p:stCondLst>
                                        </p:cTn>
                                        <p:tgtEl>
                                          <p:spTgt spid="32812"/>
                                        </p:tgtEl>
                                        <p:attrNameLst>
                                          <p:attrName>style.visibility</p:attrName>
                                        </p:attrNameLst>
                                      </p:cBhvr>
                                      <p:to>
                                        <p:strVal val="visible"/>
                                      </p:to>
                                    </p:set>
                                    <p:anim calcmode="lin" valueType="num">
                                      <p:cBhvr additive="base">
                                        <p:cTn id="247" dur="500" fill="hold"/>
                                        <p:tgtEl>
                                          <p:spTgt spid="32812"/>
                                        </p:tgtEl>
                                        <p:attrNameLst>
                                          <p:attrName>ppt_x</p:attrName>
                                        </p:attrNameLst>
                                      </p:cBhvr>
                                      <p:tavLst>
                                        <p:tav tm="0">
                                          <p:val>
                                            <p:strVal val="#ppt_x"/>
                                          </p:val>
                                        </p:tav>
                                        <p:tav tm="100000">
                                          <p:val>
                                            <p:strVal val="#ppt_x"/>
                                          </p:val>
                                        </p:tav>
                                      </p:tavLst>
                                    </p:anim>
                                    <p:anim calcmode="lin" valueType="num">
                                      <p:cBhvr additive="base">
                                        <p:cTn id="248" dur="500" fill="hold"/>
                                        <p:tgtEl>
                                          <p:spTgt spid="32812"/>
                                        </p:tgtEl>
                                        <p:attrNameLst>
                                          <p:attrName>ppt_y</p:attrName>
                                        </p:attrNameLst>
                                      </p:cBhvr>
                                      <p:tavLst>
                                        <p:tav tm="0">
                                          <p:val>
                                            <p:strVal val="1+#ppt_h/2"/>
                                          </p:val>
                                        </p:tav>
                                        <p:tav tm="100000">
                                          <p:val>
                                            <p:strVal val="#ppt_y"/>
                                          </p:val>
                                        </p:tav>
                                      </p:tavLst>
                                    </p:anim>
                                  </p:childTnLst>
                                </p:cTn>
                              </p:par>
                            </p:childTnLst>
                          </p:cTn>
                        </p:par>
                      </p:childTnLst>
                    </p:cTn>
                  </p:par>
                  <p:par>
                    <p:cTn id="249" fill="hold">
                      <p:stCondLst>
                        <p:cond delay="indefinite"/>
                      </p:stCondLst>
                      <p:childTnLst>
                        <p:par>
                          <p:cTn id="250" fill="hold">
                            <p:stCondLst>
                              <p:cond delay="0"/>
                            </p:stCondLst>
                            <p:childTnLst>
                              <p:par>
                                <p:cTn id="251" presetID="2" presetClass="entr" presetSubtype="8" fill="hold" grpId="0" nodeType="clickEffect">
                                  <p:stCondLst>
                                    <p:cond delay="0"/>
                                  </p:stCondLst>
                                  <p:childTnLst>
                                    <p:set>
                                      <p:cBhvr>
                                        <p:cTn id="252" dur="1" fill="hold">
                                          <p:stCondLst>
                                            <p:cond delay="0"/>
                                          </p:stCondLst>
                                        </p:cTn>
                                        <p:tgtEl>
                                          <p:spTgt spid="32813"/>
                                        </p:tgtEl>
                                        <p:attrNameLst>
                                          <p:attrName>style.visibility</p:attrName>
                                        </p:attrNameLst>
                                      </p:cBhvr>
                                      <p:to>
                                        <p:strVal val="visible"/>
                                      </p:to>
                                    </p:set>
                                    <p:anim calcmode="lin" valueType="num">
                                      <p:cBhvr additive="base">
                                        <p:cTn id="253" dur="500" fill="hold"/>
                                        <p:tgtEl>
                                          <p:spTgt spid="32813"/>
                                        </p:tgtEl>
                                        <p:attrNameLst>
                                          <p:attrName>ppt_x</p:attrName>
                                        </p:attrNameLst>
                                      </p:cBhvr>
                                      <p:tavLst>
                                        <p:tav tm="0">
                                          <p:val>
                                            <p:strVal val="0-#ppt_w/2"/>
                                          </p:val>
                                        </p:tav>
                                        <p:tav tm="100000">
                                          <p:val>
                                            <p:strVal val="#ppt_x"/>
                                          </p:val>
                                        </p:tav>
                                      </p:tavLst>
                                    </p:anim>
                                    <p:anim calcmode="lin" valueType="num">
                                      <p:cBhvr additive="base">
                                        <p:cTn id="254" dur="500" fill="hold"/>
                                        <p:tgtEl>
                                          <p:spTgt spid="32813"/>
                                        </p:tgtEl>
                                        <p:attrNameLst>
                                          <p:attrName>ppt_y</p:attrName>
                                        </p:attrNameLst>
                                      </p:cBhvr>
                                      <p:tavLst>
                                        <p:tav tm="0">
                                          <p:val>
                                            <p:strVal val="#ppt_y"/>
                                          </p:val>
                                        </p:tav>
                                        <p:tav tm="100000">
                                          <p:val>
                                            <p:strVal val="#ppt_y"/>
                                          </p:val>
                                        </p:tav>
                                      </p:tavLst>
                                    </p:anim>
                                  </p:childTnLst>
                                </p:cTn>
                              </p:par>
                            </p:childTnLst>
                          </p:cTn>
                        </p:par>
                      </p:childTnLst>
                    </p:cTn>
                  </p:par>
                  <p:par>
                    <p:cTn id="255" fill="hold">
                      <p:stCondLst>
                        <p:cond delay="indefinite"/>
                      </p:stCondLst>
                      <p:childTnLst>
                        <p:par>
                          <p:cTn id="256" fill="hold">
                            <p:stCondLst>
                              <p:cond delay="0"/>
                            </p:stCondLst>
                            <p:childTnLst>
                              <p:par>
                                <p:cTn id="257" presetID="2" presetClass="entr" presetSubtype="8" fill="hold" grpId="0" nodeType="clickEffect">
                                  <p:stCondLst>
                                    <p:cond delay="0"/>
                                  </p:stCondLst>
                                  <p:childTnLst>
                                    <p:set>
                                      <p:cBhvr>
                                        <p:cTn id="258" dur="1" fill="hold">
                                          <p:stCondLst>
                                            <p:cond delay="0"/>
                                          </p:stCondLst>
                                        </p:cTn>
                                        <p:tgtEl>
                                          <p:spTgt spid="32814"/>
                                        </p:tgtEl>
                                        <p:attrNameLst>
                                          <p:attrName>style.visibility</p:attrName>
                                        </p:attrNameLst>
                                      </p:cBhvr>
                                      <p:to>
                                        <p:strVal val="visible"/>
                                      </p:to>
                                    </p:set>
                                    <p:anim calcmode="lin" valueType="num">
                                      <p:cBhvr additive="base">
                                        <p:cTn id="259" dur="500" fill="hold"/>
                                        <p:tgtEl>
                                          <p:spTgt spid="32814"/>
                                        </p:tgtEl>
                                        <p:attrNameLst>
                                          <p:attrName>ppt_x</p:attrName>
                                        </p:attrNameLst>
                                      </p:cBhvr>
                                      <p:tavLst>
                                        <p:tav tm="0">
                                          <p:val>
                                            <p:strVal val="0-#ppt_w/2"/>
                                          </p:val>
                                        </p:tav>
                                        <p:tav tm="100000">
                                          <p:val>
                                            <p:strVal val="#ppt_x"/>
                                          </p:val>
                                        </p:tav>
                                      </p:tavLst>
                                    </p:anim>
                                    <p:anim calcmode="lin" valueType="num">
                                      <p:cBhvr additive="base">
                                        <p:cTn id="260" dur="500" fill="hold"/>
                                        <p:tgtEl>
                                          <p:spTgt spid="32814"/>
                                        </p:tgtEl>
                                        <p:attrNameLst>
                                          <p:attrName>ppt_y</p:attrName>
                                        </p:attrNameLst>
                                      </p:cBhvr>
                                      <p:tavLst>
                                        <p:tav tm="0">
                                          <p:val>
                                            <p:strVal val="#ppt_y"/>
                                          </p:val>
                                        </p:tav>
                                        <p:tav tm="100000">
                                          <p:val>
                                            <p:strVal val="#ppt_y"/>
                                          </p:val>
                                        </p:tav>
                                      </p:tavLst>
                                    </p:anim>
                                  </p:childTnLst>
                                </p:cTn>
                              </p:par>
                            </p:childTnLst>
                          </p:cTn>
                        </p:par>
                      </p:childTnLst>
                    </p:cTn>
                  </p:par>
                  <p:par>
                    <p:cTn id="261" fill="hold">
                      <p:stCondLst>
                        <p:cond delay="indefinite"/>
                      </p:stCondLst>
                      <p:childTnLst>
                        <p:par>
                          <p:cTn id="262" fill="hold">
                            <p:stCondLst>
                              <p:cond delay="0"/>
                            </p:stCondLst>
                            <p:childTnLst>
                              <p:par>
                                <p:cTn id="263" presetID="2" presetClass="entr" presetSubtype="4" fill="hold" grpId="0" nodeType="clickEffect">
                                  <p:stCondLst>
                                    <p:cond delay="0"/>
                                  </p:stCondLst>
                                  <p:childTnLst>
                                    <p:set>
                                      <p:cBhvr>
                                        <p:cTn id="264" dur="1" fill="hold">
                                          <p:stCondLst>
                                            <p:cond delay="0"/>
                                          </p:stCondLst>
                                        </p:cTn>
                                        <p:tgtEl>
                                          <p:spTgt spid="32822"/>
                                        </p:tgtEl>
                                        <p:attrNameLst>
                                          <p:attrName>style.visibility</p:attrName>
                                        </p:attrNameLst>
                                      </p:cBhvr>
                                      <p:to>
                                        <p:strVal val="visible"/>
                                      </p:to>
                                    </p:set>
                                    <p:anim calcmode="lin" valueType="num">
                                      <p:cBhvr additive="base">
                                        <p:cTn id="265" dur="500" fill="hold"/>
                                        <p:tgtEl>
                                          <p:spTgt spid="32822"/>
                                        </p:tgtEl>
                                        <p:attrNameLst>
                                          <p:attrName>ppt_x</p:attrName>
                                        </p:attrNameLst>
                                      </p:cBhvr>
                                      <p:tavLst>
                                        <p:tav tm="0">
                                          <p:val>
                                            <p:strVal val="#ppt_x"/>
                                          </p:val>
                                        </p:tav>
                                        <p:tav tm="100000">
                                          <p:val>
                                            <p:strVal val="#ppt_x"/>
                                          </p:val>
                                        </p:tav>
                                      </p:tavLst>
                                    </p:anim>
                                    <p:anim calcmode="lin" valueType="num">
                                      <p:cBhvr additive="base">
                                        <p:cTn id="266" dur="500" fill="hold"/>
                                        <p:tgtEl>
                                          <p:spTgt spid="32822"/>
                                        </p:tgtEl>
                                        <p:attrNameLst>
                                          <p:attrName>ppt_y</p:attrName>
                                        </p:attrNameLst>
                                      </p:cBhvr>
                                      <p:tavLst>
                                        <p:tav tm="0">
                                          <p:val>
                                            <p:strVal val="1+#ppt_h/2"/>
                                          </p:val>
                                        </p:tav>
                                        <p:tav tm="100000">
                                          <p:val>
                                            <p:strVal val="#ppt_y"/>
                                          </p:val>
                                        </p:tav>
                                      </p:tavLst>
                                    </p:anim>
                                  </p:childTnLst>
                                </p:cTn>
                              </p:par>
                            </p:childTnLst>
                          </p:cTn>
                        </p:par>
                      </p:childTnLst>
                    </p:cTn>
                  </p:par>
                  <p:par>
                    <p:cTn id="267" fill="hold">
                      <p:stCondLst>
                        <p:cond delay="indefinite"/>
                      </p:stCondLst>
                      <p:childTnLst>
                        <p:par>
                          <p:cTn id="268" fill="hold">
                            <p:stCondLst>
                              <p:cond delay="0"/>
                            </p:stCondLst>
                            <p:childTnLst>
                              <p:par>
                                <p:cTn id="269" presetID="2" presetClass="entr" presetSubtype="4" fill="hold" grpId="0" nodeType="clickEffect">
                                  <p:stCondLst>
                                    <p:cond delay="0"/>
                                  </p:stCondLst>
                                  <p:childTnLst>
                                    <p:set>
                                      <p:cBhvr>
                                        <p:cTn id="270" dur="1" fill="hold">
                                          <p:stCondLst>
                                            <p:cond delay="0"/>
                                          </p:stCondLst>
                                        </p:cTn>
                                        <p:tgtEl>
                                          <p:spTgt spid="32819"/>
                                        </p:tgtEl>
                                        <p:attrNameLst>
                                          <p:attrName>style.visibility</p:attrName>
                                        </p:attrNameLst>
                                      </p:cBhvr>
                                      <p:to>
                                        <p:strVal val="visible"/>
                                      </p:to>
                                    </p:set>
                                    <p:anim calcmode="lin" valueType="num">
                                      <p:cBhvr additive="base">
                                        <p:cTn id="271" dur="500" fill="hold"/>
                                        <p:tgtEl>
                                          <p:spTgt spid="32819"/>
                                        </p:tgtEl>
                                        <p:attrNameLst>
                                          <p:attrName>ppt_x</p:attrName>
                                        </p:attrNameLst>
                                      </p:cBhvr>
                                      <p:tavLst>
                                        <p:tav tm="0">
                                          <p:val>
                                            <p:strVal val="#ppt_x"/>
                                          </p:val>
                                        </p:tav>
                                        <p:tav tm="100000">
                                          <p:val>
                                            <p:strVal val="#ppt_x"/>
                                          </p:val>
                                        </p:tav>
                                      </p:tavLst>
                                    </p:anim>
                                    <p:anim calcmode="lin" valueType="num">
                                      <p:cBhvr additive="base">
                                        <p:cTn id="272" dur="500" fill="hold"/>
                                        <p:tgtEl>
                                          <p:spTgt spid="32819"/>
                                        </p:tgtEl>
                                        <p:attrNameLst>
                                          <p:attrName>ppt_y</p:attrName>
                                        </p:attrNameLst>
                                      </p:cBhvr>
                                      <p:tavLst>
                                        <p:tav tm="0">
                                          <p:val>
                                            <p:strVal val="1+#ppt_h/2"/>
                                          </p:val>
                                        </p:tav>
                                        <p:tav tm="100000">
                                          <p:val>
                                            <p:strVal val="#ppt_y"/>
                                          </p:val>
                                        </p:tav>
                                      </p:tavLst>
                                    </p:anim>
                                  </p:childTnLst>
                                </p:cTn>
                              </p:par>
                            </p:childTnLst>
                          </p:cTn>
                        </p:par>
                      </p:childTnLst>
                    </p:cTn>
                  </p:par>
                  <p:par>
                    <p:cTn id="273" fill="hold">
                      <p:stCondLst>
                        <p:cond delay="indefinite"/>
                      </p:stCondLst>
                      <p:childTnLst>
                        <p:par>
                          <p:cTn id="274" fill="hold">
                            <p:stCondLst>
                              <p:cond delay="0"/>
                            </p:stCondLst>
                            <p:childTnLst>
                              <p:par>
                                <p:cTn id="275" presetID="2" presetClass="entr" presetSubtype="4" fill="hold" grpId="0" nodeType="clickEffect">
                                  <p:stCondLst>
                                    <p:cond delay="0"/>
                                  </p:stCondLst>
                                  <p:childTnLst>
                                    <p:set>
                                      <p:cBhvr>
                                        <p:cTn id="276" dur="1" fill="hold">
                                          <p:stCondLst>
                                            <p:cond delay="0"/>
                                          </p:stCondLst>
                                        </p:cTn>
                                        <p:tgtEl>
                                          <p:spTgt spid="32816"/>
                                        </p:tgtEl>
                                        <p:attrNameLst>
                                          <p:attrName>style.visibility</p:attrName>
                                        </p:attrNameLst>
                                      </p:cBhvr>
                                      <p:to>
                                        <p:strVal val="visible"/>
                                      </p:to>
                                    </p:set>
                                    <p:anim calcmode="lin" valueType="num">
                                      <p:cBhvr additive="base">
                                        <p:cTn id="277" dur="500" fill="hold"/>
                                        <p:tgtEl>
                                          <p:spTgt spid="32816"/>
                                        </p:tgtEl>
                                        <p:attrNameLst>
                                          <p:attrName>ppt_x</p:attrName>
                                        </p:attrNameLst>
                                      </p:cBhvr>
                                      <p:tavLst>
                                        <p:tav tm="0">
                                          <p:val>
                                            <p:strVal val="#ppt_x"/>
                                          </p:val>
                                        </p:tav>
                                        <p:tav tm="100000">
                                          <p:val>
                                            <p:strVal val="#ppt_x"/>
                                          </p:val>
                                        </p:tav>
                                      </p:tavLst>
                                    </p:anim>
                                    <p:anim calcmode="lin" valueType="num">
                                      <p:cBhvr additive="base">
                                        <p:cTn id="278" dur="500" fill="hold"/>
                                        <p:tgtEl>
                                          <p:spTgt spid="32816"/>
                                        </p:tgtEl>
                                        <p:attrNameLst>
                                          <p:attrName>ppt_y</p:attrName>
                                        </p:attrNameLst>
                                      </p:cBhvr>
                                      <p:tavLst>
                                        <p:tav tm="0">
                                          <p:val>
                                            <p:strVal val="1+#ppt_h/2"/>
                                          </p:val>
                                        </p:tav>
                                        <p:tav tm="100000">
                                          <p:val>
                                            <p:strVal val="#ppt_y"/>
                                          </p:val>
                                        </p:tav>
                                      </p:tavLst>
                                    </p:anim>
                                  </p:childTnLst>
                                </p:cTn>
                              </p:par>
                            </p:childTnLst>
                          </p:cTn>
                        </p:par>
                      </p:childTnLst>
                    </p:cTn>
                  </p:par>
                  <p:par>
                    <p:cTn id="279" fill="hold">
                      <p:stCondLst>
                        <p:cond delay="indefinite"/>
                      </p:stCondLst>
                      <p:childTnLst>
                        <p:par>
                          <p:cTn id="280" fill="hold">
                            <p:stCondLst>
                              <p:cond delay="0"/>
                            </p:stCondLst>
                            <p:childTnLst>
                              <p:par>
                                <p:cTn id="281" presetID="2" presetClass="entr" presetSubtype="4" fill="hold" grpId="0" nodeType="clickEffect">
                                  <p:stCondLst>
                                    <p:cond delay="0"/>
                                  </p:stCondLst>
                                  <p:childTnLst>
                                    <p:set>
                                      <p:cBhvr>
                                        <p:cTn id="282" dur="1" fill="hold">
                                          <p:stCondLst>
                                            <p:cond delay="0"/>
                                          </p:stCondLst>
                                        </p:cTn>
                                        <p:tgtEl>
                                          <p:spTgt spid="32818"/>
                                        </p:tgtEl>
                                        <p:attrNameLst>
                                          <p:attrName>style.visibility</p:attrName>
                                        </p:attrNameLst>
                                      </p:cBhvr>
                                      <p:to>
                                        <p:strVal val="visible"/>
                                      </p:to>
                                    </p:set>
                                    <p:anim calcmode="lin" valueType="num">
                                      <p:cBhvr additive="base">
                                        <p:cTn id="283" dur="500" fill="hold"/>
                                        <p:tgtEl>
                                          <p:spTgt spid="32818"/>
                                        </p:tgtEl>
                                        <p:attrNameLst>
                                          <p:attrName>ppt_x</p:attrName>
                                        </p:attrNameLst>
                                      </p:cBhvr>
                                      <p:tavLst>
                                        <p:tav tm="0">
                                          <p:val>
                                            <p:strVal val="#ppt_x"/>
                                          </p:val>
                                        </p:tav>
                                        <p:tav tm="100000">
                                          <p:val>
                                            <p:strVal val="#ppt_x"/>
                                          </p:val>
                                        </p:tav>
                                      </p:tavLst>
                                    </p:anim>
                                    <p:anim calcmode="lin" valueType="num">
                                      <p:cBhvr additive="base">
                                        <p:cTn id="284" dur="500" fill="hold"/>
                                        <p:tgtEl>
                                          <p:spTgt spid="32818"/>
                                        </p:tgtEl>
                                        <p:attrNameLst>
                                          <p:attrName>ppt_y</p:attrName>
                                        </p:attrNameLst>
                                      </p:cBhvr>
                                      <p:tavLst>
                                        <p:tav tm="0">
                                          <p:val>
                                            <p:strVal val="1+#ppt_h/2"/>
                                          </p:val>
                                        </p:tav>
                                        <p:tav tm="100000">
                                          <p:val>
                                            <p:strVal val="#ppt_y"/>
                                          </p:val>
                                        </p:tav>
                                      </p:tavLst>
                                    </p:anim>
                                  </p:childTnLst>
                                </p:cTn>
                              </p:par>
                            </p:childTnLst>
                          </p:cTn>
                        </p:par>
                      </p:childTnLst>
                    </p:cTn>
                  </p:par>
                  <p:par>
                    <p:cTn id="285" fill="hold">
                      <p:stCondLst>
                        <p:cond delay="indefinite"/>
                      </p:stCondLst>
                      <p:childTnLst>
                        <p:par>
                          <p:cTn id="286" fill="hold">
                            <p:stCondLst>
                              <p:cond delay="0"/>
                            </p:stCondLst>
                            <p:childTnLst>
                              <p:par>
                                <p:cTn id="287" presetID="2" presetClass="entr" presetSubtype="2" fill="hold" grpId="0" nodeType="clickEffect">
                                  <p:stCondLst>
                                    <p:cond delay="0"/>
                                  </p:stCondLst>
                                  <p:childTnLst>
                                    <p:set>
                                      <p:cBhvr>
                                        <p:cTn id="288" dur="1" fill="hold">
                                          <p:stCondLst>
                                            <p:cond delay="0"/>
                                          </p:stCondLst>
                                        </p:cTn>
                                        <p:tgtEl>
                                          <p:spTgt spid="32820"/>
                                        </p:tgtEl>
                                        <p:attrNameLst>
                                          <p:attrName>style.visibility</p:attrName>
                                        </p:attrNameLst>
                                      </p:cBhvr>
                                      <p:to>
                                        <p:strVal val="visible"/>
                                      </p:to>
                                    </p:set>
                                    <p:anim calcmode="lin" valueType="num">
                                      <p:cBhvr additive="base">
                                        <p:cTn id="289" dur="500" fill="hold"/>
                                        <p:tgtEl>
                                          <p:spTgt spid="32820"/>
                                        </p:tgtEl>
                                        <p:attrNameLst>
                                          <p:attrName>ppt_x</p:attrName>
                                        </p:attrNameLst>
                                      </p:cBhvr>
                                      <p:tavLst>
                                        <p:tav tm="0">
                                          <p:val>
                                            <p:strVal val="1+#ppt_w/2"/>
                                          </p:val>
                                        </p:tav>
                                        <p:tav tm="100000">
                                          <p:val>
                                            <p:strVal val="#ppt_x"/>
                                          </p:val>
                                        </p:tav>
                                      </p:tavLst>
                                    </p:anim>
                                    <p:anim calcmode="lin" valueType="num">
                                      <p:cBhvr additive="base">
                                        <p:cTn id="290" dur="500" fill="hold"/>
                                        <p:tgtEl>
                                          <p:spTgt spid="32820"/>
                                        </p:tgtEl>
                                        <p:attrNameLst>
                                          <p:attrName>ppt_y</p:attrName>
                                        </p:attrNameLst>
                                      </p:cBhvr>
                                      <p:tavLst>
                                        <p:tav tm="0">
                                          <p:val>
                                            <p:strVal val="#ppt_y"/>
                                          </p:val>
                                        </p:tav>
                                        <p:tav tm="100000">
                                          <p:val>
                                            <p:strVal val="#ppt_y"/>
                                          </p:val>
                                        </p:tav>
                                      </p:tavLst>
                                    </p:anim>
                                  </p:childTnLst>
                                </p:cTn>
                              </p:par>
                            </p:childTnLst>
                          </p:cTn>
                        </p:par>
                      </p:childTnLst>
                    </p:cTn>
                  </p:par>
                  <p:par>
                    <p:cTn id="291" fill="hold">
                      <p:stCondLst>
                        <p:cond delay="indefinite"/>
                      </p:stCondLst>
                      <p:childTnLst>
                        <p:par>
                          <p:cTn id="292" fill="hold">
                            <p:stCondLst>
                              <p:cond delay="0"/>
                            </p:stCondLst>
                            <p:childTnLst>
                              <p:par>
                                <p:cTn id="293" presetID="27" presetClass="entr" presetSubtype="0" fill="hold" grpId="0" nodeType="clickEffect">
                                  <p:stCondLst>
                                    <p:cond delay="0"/>
                                  </p:stCondLst>
                                  <p:iterate type="lt">
                                    <p:tmPct val="50000"/>
                                  </p:iterate>
                                  <p:childTnLst>
                                    <p:set>
                                      <p:cBhvr>
                                        <p:cTn id="294" dur="1" fill="hold">
                                          <p:stCondLst>
                                            <p:cond delay="0"/>
                                          </p:stCondLst>
                                        </p:cTn>
                                        <p:tgtEl>
                                          <p:spTgt spid="32821"/>
                                        </p:tgtEl>
                                        <p:attrNameLst>
                                          <p:attrName>style.visibility</p:attrName>
                                        </p:attrNameLst>
                                      </p:cBhvr>
                                      <p:to>
                                        <p:strVal val="visible"/>
                                      </p:to>
                                    </p:set>
                                    <p:anim calcmode="discrete" valueType="clr">
                                      <p:cBhvr override="childStyle">
                                        <p:cTn id="295" dur="80"/>
                                        <p:tgtEl>
                                          <p:spTgt spid="32821"/>
                                        </p:tgtEl>
                                        <p:attrNameLst>
                                          <p:attrName>style.color</p:attrName>
                                        </p:attrNameLst>
                                      </p:cBhvr>
                                      <p:tavLst>
                                        <p:tav tm="0">
                                          <p:val>
                                            <p:clrVal>
                                              <a:schemeClr val="accent2"/>
                                            </p:clrVal>
                                          </p:val>
                                        </p:tav>
                                        <p:tav tm="50000">
                                          <p:val>
                                            <p:clrVal>
                                              <a:schemeClr val="hlink"/>
                                            </p:clrVal>
                                          </p:val>
                                        </p:tav>
                                      </p:tavLst>
                                    </p:anim>
                                    <p:anim calcmode="discrete" valueType="clr">
                                      <p:cBhvr>
                                        <p:cTn id="296" dur="80"/>
                                        <p:tgtEl>
                                          <p:spTgt spid="32821"/>
                                        </p:tgtEl>
                                        <p:attrNameLst>
                                          <p:attrName>fillcolor</p:attrName>
                                        </p:attrNameLst>
                                      </p:cBhvr>
                                      <p:tavLst>
                                        <p:tav tm="0">
                                          <p:val>
                                            <p:clrVal>
                                              <a:schemeClr val="accent2"/>
                                            </p:clrVal>
                                          </p:val>
                                        </p:tav>
                                        <p:tav tm="50000">
                                          <p:val>
                                            <p:clrVal>
                                              <a:schemeClr val="hlink"/>
                                            </p:clrVal>
                                          </p:val>
                                        </p:tav>
                                      </p:tavLst>
                                    </p:anim>
                                    <p:set>
                                      <p:cBhvr>
                                        <p:cTn id="297" dur="80"/>
                                        <p:tgtEl>
                                          <p:spTgt spid="32821"/>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4" grpId="0" animBg="1"/>
      <p:bldP spid="32775" grpId="0" animBg="1"/>
      <p:bldP spid="32777" grpId="0"/>
      <p:bldP spid="32778" grpId="0"/>
      <p:bldP spid="32779" grpId="0"/>
      <p:bldP spid="32780" grpId="0"/>
      <p:bldP spid="32781" grpId="0" animBg="1"/>
      <p:bldP spid="32782" grpId="0"/>
      <p:bldP spid="32783" grpId="0" animBg="1"/>
      <p:bldP spid="32784" grpId="0"/>
      <p:bldP spid="32785" grpId="0"/>
      <p:bldP spid="32786" grpId="0"/>
      <p:bldP spid="32787" grpId="0" animBg="1"/>
      <p:bldP spid="32788" grpId="0"/>
      <p:bldP spid="32789" grpId="0"/>
      <p:bldP spid="32790" grpId="0"/>
      <p:bldP spid="32791" grpId="0"/>
      <p:bldP spid="32792" grpId="0" animBg="1"/>
      <p:bldP spid="32793" grpId="0" animBg="1"/>
      <p:bldP spid="32794" grpId="0" animBg="1"/>
      <p:bldP spid="32795" grpId="0"/>
      <p:bldP spid="32796" grpId="0"/>
      <p:bldP spid="32797" grpId="0" animBg="1"/>
      <p:bldP spid="32798" grpId="0" animBg="1"/>
      <p:bldP spid="32799" grpId="0"/>
      <p:bldP spid="32800" grpId="0"/>
      <p:bldP spid="32801" grpId="0"/>
      <p:bldP spid="32802" grpId="0"/>
      <p:bldP spid="32803" grpId="0"/>
      <p:bldP spid="32804" grpId="0"/>
      <p:bldP spid="32805" grpId="0"/>
      <p:bldP spid="32806" grpId="0"/>
      <p:bldP spid="32807" grpId="0" animBg="1"/>
      <p:bldP spid="32808" grpId="0"/>
      <p:bldP spid="32809" grpId="0"/>
      <p:bldP spid="32810" grpId="0" animBg="1"/>
      <p:bldP spid="32811" grpId="0"/>
      <p:bldP spid="32812" grpId="0" animBg="1"/>
      <p:bldP spid="32813" grpId="0"/>
      <p:bldP spid="32814" grpId="0"/>
      <p:bldP spid="32815" grpId="0" animBg="1"/>
      <p:bldP spid="32816" grpId="0" animBg="1"/>
      <p:bldP spid="32817" grpId="0"/>
      <p:bldP spid="32818" grpId="0"/>
      <p:bldP spid="32819" grpId="0"/>
      <p:bldP spid="32820" grpId="0" animBg="1"/>
      <p:bldP spid="32821" grpId="0"/>
      <p:bldP spid="32822"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ext Box 2"/>
          <p:cNvSpPr txBox="1">
            <a:spLocks noChangeArrowheads="1"/>
          </p:cNvSpPr>
          <p:nvPr/>
        </p:nvSpPr>
        <p:spPr bwMode="auto">
          <a:xfrm>
            <a:off x="539750" y="1268413"/>
            <a:ext cx="7848600" cy="2868612"/>
          </a:xfrm>
          <a:prstGeom prst="rect">
            <a:avLst/>
          </a:prstGeom>
          <a:noFill/>
          <a:ln w="9525">
            <a:noFill/>
            <a:miter lim="800000"/>
            <a:headEnd/>
            <a:tailEnd/>
          </a:ln>
        </p:spPr>
        <p:txBody>
          <a:bodyPr>
            <a:spAutoFit/>
          </a:bodyPr>
          <a:lstStyle/>
          <a:p>
            <a:pPr>
              <a:spcBef>
                <a:spcPct val="50000"/>
              </a:spcBef>
            </a:pPr>
            <a:r>
              <a:rPr lang="zh-CN" altLang="en-US" sz="2800" b="1">
                <a:latin typeface="楷体_GB2312" pitchFamily="49" charset="-122"/>
                <a:ea typeface="楷体_GB2312" pitchFamily="49" charset="-122"/>
              </a:rPr>
              <a:t>上阕：</a:t>
            </a:r>
            <a:r>
              <a:rPr lang="zh-CN" altLang="en-US" sz="2800" b="1">
                <a:solidFill>
                  <a:srgbClr val="000066"/>
                </a:solidFill>
                <a:latin typeface="楷体_GB2312" pitchFamily="49" charset="-122"/>
                <a:ea typeface="楷体_GB2312" pitchFamily="49" charset="-122"/>
              </a:rPr>
              <a:t>描绘了一幅多姿多彩、生机勃勃的湘江寒秋图，并即景抒情，提出了苍茫大地应该由谁来主宰的问题。             </a:t>
            </a:r>
          </a:p>
          <a:p>
            <a:pPr>
              <a:spcBef>
                <a:spcPct val="50000"/>
              </a:spcBef>
            </a:pPr>
            <a:r>
              <a:rPr lang="zh-CN" altLang="en-US" sz="2800" b="1">
                <a:latin typeface="楷体_GB2312" pitchFamily="49" charset="-122"/>
                <a:ea typeface="楷体_GB2312" pitchFamily="49" charset="-122"/>
              </a:rPr>
              <a:t>下阕</a:t>
            </a:r>
            <a:r>
              <a:rPr lang="zh-CN" altLang="en-US" sz="2800" b="1">
                <a:solidFill>
                  <a:srgbClr val="000066"/>
                </a:solidFill>
                <a:latin typeface="楷体_GB2312" pitchFamily="49" charset="-122"/>
                <a:ea typeface="楷体_GB2312" pitchFamily="49" charset="-122"/>
              </a:rPr>
              <a:t>：回忆往昔峥嵘岁月，表现了诗人和战友们为了改造旧中国英勇无畏的革命精神和壮志豪情，也形象地给出了谁主沉浮的答案。</a:t>
            </a:r>
          </a:p>
        </p:txBody>
      </p:sp>
      <p:sp>
        <p:nvSpPr>
          <p:cNvPr id="34819" name="Text Box 3"/>
          <p:cNvSpPr txBox="1">
            <a:spLocks noChangeArrowheads="1"/>
          </p:cNvSpPr>
          <p:nvPr/>
        </p:nvSpPr>
        <p:spPr bwMode="auto">
          <a:xfrm>
            <a:off x="539750" y="4365625"/>
            <a:ext cx="8153400" cy="1554163"/>
          </a:xfrm>
          <a:prstGeom prst="rect">
            <a:avLst/>
          </a:prstGeom>
          <a:noFill/>
          <a:ln w="9525">
            <a:noFill/>
            <a:miter lim="800000"/>
            <a:headEnd/>
            <a:tailEnd/>
          </a:ln>
        </p:spPr>
        <p:txBody>
          <a:bodyPr>
            <a:spAutoFit/>
          </a:bodyPr>
          <a:lstStyle/>
          <a:p>
            <a:pPr>
              <a:spcBef>
                <a:spcPct val="50000"/>
              </a:spcBef>
            </a:pPr>
            <a:r>
              <a:rPr lang="zh-CN" altLang="en-US" sz="3200" b="1">
                <a:solidFill>
                  <a:srgbClr val="CC0099"/>
                </a:solidFill>
                <a:latin typeface="Times New Roman" pitchFamily="18" charset="0"/>
                <a:ea typeface="华文新魏" pitchFamily="2" charset="-122"/>
              </a:rPr>
              <a:t>谁主沉浮？</a:t>
            </a:r>
            <a:r>
              <a:rPr lang="en-US" altLang="zh-CN" sz="3200" b="1">
                <a:solidFill>
                  <a:srgbClr val="CC0099"/>
                </a:solidFill>
                <a:latin typeface="Times New Roman" pitchFamily="18" charset="0"/>
                <a:ea typeface="华文新魏" pitchFamily="2" charset="-122"/>
              </a:rPr>
              <a:t>—</a:t>
            </a:r>
            <a:r>
              <a:rPr lang="zh-CN" altLang="en-US" sz="3200" b="1">
                <a:solidFill>
                  <a:srgbClr val="CC0099"/>
                </a:solidFill>
                <a:latin typeface="Times New Roman" pitchFamily="18" charset="0"/>
                <a:ea typeface="华文新魏" pitchFamily="2" charset="-122"/>
              </a:rPr>
              <a:t>主宰国家命运的，是以天下为己任，蔑视反动统治者，改造旧世界的革命青年。</a:t>
            </a:r>
          </a:p>
        </p:txBody>
      </p:sp>
      <p:sp>
        <p:nvSpPr>
          <p:cNvPr id="30723" name="Rectangle 4"/>
          <p:cNvSpPr>
            <a:spLocks noChangeArrowheads="1"/>
          </p:cNvSpPr>
          <p:nvPr/>
        </p:nvSpPr>
        <p:spPr bwMode="auto">
          <a:xfrm>
            <a:off x="250825" y="333375"/>
            <a:ext cx="3124200" cy="685800"/>
          </a:xfrm>
          <a:prstGeom prst="rect">
            <a:avLst/>
          </a:prstGeom>
          <a:noFill/>
          <a:ln w="9525">
            <a:noFill/>
            <a:miter lim="800000"/>
            <a:headEnd/>
            <a:tailEnd/>
          </a:ln>
        </p:spPr>
        <p:txBody>
          <a:bodyPr anchor="ctr"/>
          <a:lstStyle/>
          <a:p>
            <a:r>
              <a:rPr lang="zh-CN" altLang="en-US" sz="4400">
                <a:solidFill>
                  <a:srgbClr val="996600"/>
                </a:solidFill>
                <a:latin typeface="Times New Roman" pitchFamily="18" charset="0"/>
                <a:ea typeface="隶书" pitchFamily="49" charset="-122"/>
              </a:rPr>
              <a:t>中心思想：</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34818"/>
                                        </p:tgtEl>
                                        <p:attrNameLst>
                                          <p:attrName>style.visibility</p:attrName>
                                        </p:attrNameLst>
                                      </p:cBhvr>
                                      <p:to>
                                        <p:strVal val="visible"/>
                                      </p:to>
                                    </p:set>
                                    <p:anim calcmode="lin" valueType="num">
                                      <p:cBhvr>
                                        <p:cTn id="7" dur="500" fill="hold"/>
                                        <p:tgtEl>
                                          <p:spTgt spid="34818"/>
                                        </p:tgtEl>
                                        <p:attrNameLst>
                                          <p:attrName>ppt_w</p:attrName>
                                        </p:attrNameLst>
                                      </p:cBhvr>
                                      <p:tavLst>
                                        <p:tav tm="0">
                                          <p:val>
                                            <p:fltVal val="0"/>
                                          </p:val>
                                        </p:tav>
                                        <p:tav tm="100000">
                                          <p:val>
                                            <p:strVal val="#ppt_w"/>
                                          </p:val>
                                        </p:tav>
                                      </p:tavLst>
                                    </p:anim>
                                    <p:anim calcmode="lin" valueType="num">
                                      <p:cBhvr>
                                        <p:cTn id="8" dur="500" fill="hold"/>
                                        <p:tgtEl>
                                          <p:spTgt spid="34818"/>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4819"/>
                                        </p:tgtEl>
                                        <p:attrNameLst>
                                          <p:attrName>style.visibility</p:attrName>
                                        </p:attrNameLst>
                                      </p:cBhvr>
                                      <p:to>
                                        <p:strVal val="visible"/>
                                      </p:to>
                                    </p:set>
                                    <p:anim calcmode="lin" valueType="num">
                                      <p:cBhvr additive="base">
                                        <p:cTn id="13" dur="500" fill="hold"/>
                                        <p:tgtEl>
                                          <p:spTgt spid="34819"/>
                                        </p:tgtEl>
                                        <p:attrNameLst>
                                          <p:attrName>ppt_x</p:attrName>
                                        </p:attrNameLst>
                                      </p:cBhvr>
                                      <p:tavLst>
                                        <p:tav tm="0">
                                          <p:val>
                                            <p:strVal val="#ppt_x"/>
                                          </p:val>
                                        </p:tav>
                                        <p:tav tm="100000">
                                          <p:val>
                                            <p:strVal val="#ppt_x"/>
                                          </p:val>
                                        </p:tav>
                                      </p:tavLst>
                                    </p:anim>
                                    <p:anim calcmode="lin" valueType="num">
                                      <p:cBhvr additive="base">
                                        <p:cTn id="14" dur="500" fill="hold"/>
                                        <p:tgtEl>
                                          <p:spTgt spid="348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8" grpId="0"/>
      <p:bldP spid="3481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5234" name="图片 63489" descr="图片毛"/>
          <p:cNvPicPr>
            <a:picLocks noChangeAspect="1" noChangeArrowheads="1"/>
          </p:cNvPicPr>
          <p:nvPr/>
        </p:nvPicPr>
        <p:blipFill>
          <a:blip r:embed="rId2"/>
          <a:srcRect/>
          <a:stretch>
            <a:fillRect/>
          </a:stretch>
        </p:blipFill>
        <p:spPr bwMode="auto">
          <a:xfrm>
            <a:off x="4572000" y="2714620"/>
            <a:ext cx="3710482" cy="2786083"/>
          </a:xfrm>
          <a:prstGeom prst="rect">
            <a:avLst/>
          </a:prstGeom>
          <a:noFill/>
          <a:ln w="9525" algn="ctr">
            <a:noFill/>
            <a:miter lim="800000"/>
            <a:headEnd/>
            <a:tailEnd/>
          </a:ln>
        </p:spPr>
      </p:pic>
      <p:sp>
        <p:nvSpPr>
          <p:cNvPr id="95235" name="矩形 63490"/>
          <p:cNvSpPr>
            <a:spLocks noChangeArrowheads="1"/>
          </p:cNvSpPr>
          <p:nvPr/>
        </p:nvSpPr>
        <p:spPr bwMode="auto">
          <a:xfrm>
            <a:off x="142844" y="214290"/>
            <a:ext cx="4140200" cy="1139825"/>
          </a:xfrm>
          <a:prstGeom prst="rect">
            <a:avLst/>
          </a:prstGeom>
          <a:noFill/>
          <a:ln w="9525" algn="ctr">
            <a:solidFill>
              <a:srgbClr val="0070C0"/>
            </a:solidFill>
            <a:miter lim="800000"/>
            <a:headEnd/>
            <a:tailEnd/>
          </a:ln>
        </p:spPr>
        <p:txBody>
          <a:bodyPr anchor="ctr"/>
          <a:lstStyle/>
          <a:p>
            <a:r>
              <a:rPr lang="zh-CN" altLang="en-US" sz="2800" b="1" dirty="0" smtClean="0">
                <a:solidFill>
                  <a:srgbClr val="006600"/>
                </a:solidFill>
              </a:rPr>
              <a:t>任务阅读三：感受</a:t>
            </a:r>
            <a:r>
              <a:rPr lang="zh-CN" altLang="en-US" sz="2800" b="1" dirty="0">
                <a:solidFill>
                  <a:srgbClr val="006600"/>
                </a:solidFill>
              </a:rPr>
              <a:t>形象</a:t>
            </a:r>
            <a:endParaRPr lang="zh-CN" altLang="en-US" sz="2800" dirty="0">
              <a:solidFill>
                <a:srgbClr val="006600"/>
              </a:solidFill>
            </a:endParaRPr>
          </a:p>
        </p:txBody>
      </p:sp>
      <p:sp>
        <p:nvSpPr>
          <p:cNvPr id="95236" name="横卷形 1"/>
          <p:cNvSpPr>
            <a:spLocks noChangeArrowheads="1"/>
          </p:cNvSpPr>
          <p:nvPr/>
        </p:nvSpPr>
        <p:spPr bwMode="auto">
          <a:xfrm>
            <a:off x="214282" y="2214554"/>
            <a:ext cx="4092575" cy="3078162"/>
          </a:xfrm>
          <a:prstGeom prst="horizontalScroll">
            <a:avLst>
              <a:gd name="adj" fmla="val 12500"/>
            </a:avLst>
          </a:prstGeom>
          <a:solidFill>
            <a:srgbClr val="FF0000"/>
          </a:solidFill>
          <a:ln w="12700" algn="ctr">
            <a:solidFill>
              <a:srgbClr val="002060"/>
            </a:solidFill>
            <a:round/>
            <a:headEnd/>
            <a:tailEnd/>
          </a:ln>
        </p:spPr>
        <p:txBody>
          <a:bodyPr anchor="ctr"/>
          <a:lstStyle/>
          <a:p>
            <a:r>
              <a:rPr lang="en-US" altLang="zh-CN" sz="3200" b="1" dirty="0">
                <a:latin typeface="Times New Roman" pitchFamily="18" charset="0"/>
                <a:ea typeface="楷体_GB2312" pitchFamily="49" charset="-122"/>
                <a:sym typeface="宋体" pitchFamily="2" charset="-122"/>
              </a:rPr>
              <a:t>   </a:t>
            </a:r>
            <a:r>
              <a:rPr lang="en-US" altLang="en-US" sz="3600" b="1" dirty="0" err="1">
                <a:latin typeface="Times New Roman" pitchFamily="18" charset="0"/>
                <a:ea typeface="楷体_GB2312" pitchFamily="49" charset="-122"/>
                <a:sym typeface="宋体" pitchFamily="2" charset="-122"/>
              </a:rPr>
              <a:t>你对诗歌抒情主人公有怎样的印象</a:t>
            </a:r>
            <a:r>
              <a:rPr lang="en-US" altLang="en-US" sz="3600" b="1" dirty="0">
                <a:latin typeface="Times New Roman" pitchFamily="18" charset="0"/>
                <a:ea typeface="楷体_GB2312" pitchFamily="49" charset="-122"/>
                <a:sym typeface="宋体" pitchFamily="2" charset="-122"/>
              </a:rPr>
              <a:t>？</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95236"/>
                                        </p:tgtEl>
                                        <p:attrNameLst>
                                          <p:attrName>style.visibility</p:attrName>
                                        </p:attrNameLst>
                                      </p:cBhvr>
                                      <p:to>
                                        <p:strVal val="visible"/>
                                      </p:to>
                                    </p:set>
                                    <p:animEffect transition="in" filter="diamond(in)">
                                      <p:cBhvr>
                                        <p:cTn id="7" dur="2000" fill="hold"/>
                                        <p:tgtEl>
                                          <p:spTgt spid="952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236"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标题 64513"/>
          <p:cNvSpPr>
            <a:spLocks noGrp="1" noChangeArrowheads="1"/>
          </p:cNvSpPr>
          <p:nvPr>
            <p:ph type="title"/>
          </p:nvPr>
        </p:nvSpPr>
        <p:spPr>
          <a:xfrm>
            <a:off x="0" y="0"/>
            <a:ext cx="4240213" cy="928688"/>
          </a:xfrm>
        </p:spPr>
        <p:txBody>
          <a:bodyPr/>
          <a:lstStyle/>
          <a:p>
            <a:pPr algn="l" eaLnBrk="1" hangingPunct="1"/>
            <a:r>
              <a:rPr lang="en-US" altLang="zh-CN" sz="3600" b="1" smtClean="0">
                <a:solidFill>
                  <a:srgbClr val="A50021"/>
                </a:solidFill>
                <a:latin typeface="黑体" pitchFamily="49" charset="-122"/>
                <a:ea typeface="黑体" pitchFamily="49" charset="-122"/>
              </a:rPr>
              <a:t> </a:t>
            </a:r>
            <a:r>
              <a:rPr lang="zh-CN" altLang="en-US" sz="3600" b="1" smtClean="0">
                <a:solidFill>
                  <a:srgbClr val="A50021"/>
                </a:solidFill>
                <a:latin typeface="黑体" pitchFamily="49" charset="-122"/>
                <a:ea typeface="黑体" pitchFamily="49" charset="-122"/>
              </a:rPr>
              <a:t>抒情主人公的形象</a:t>
            </a:r>
            <a:r>
              <a:rPr lang="en-US" altLang="zh-CN" sz="3600" b="1" smtClean="0">
                <a:solidFill>
                  <a:srgbClr val="A50021"/>
                </a:solidFill>
                <a:latin typeface="黑体" pitchFamily="49" charset="-122"/>
                <a:ea typeface="黑体" pitchFamily="49" charset="-122"/>
              </a:rPr>
              <a:t>:</a:t>
            </a:r>
          </a:p>
        </p:txBody>
      </p:sp>
      <p:sp>
        <p:nvSpPr>
          <p:cNvPr id="106499" name="文本框 64514"/>
          <p:cNvSpPr/>
          <p:nvPr/>
        </p:nvSpPr>
        <p:spPr>
          <a:xfrm>
            <a:off x="139700" y="1052513"/>
            <a:ext cx="8859838" cy="2262187"/>
          </a:xfrm>
          <a:prstGeom prst="rect">
            <a:avLst/>
          </a:prstGeom>
          <a:noFill/>
          <a:ln>
            <a:solidFill>
              <a:srgbClr val="FF0000"/>
            </a:solidFill>
            <a:round/>
          </a:ln>
        </p:spPr>
        <p:txBody>
          <a:bodyPr>
            <a:spAutoFit/>
          </a:bodyPr>
          <a:lstStyle/>
          <a:p>
            <a:pPr>
              <a:lnSpc>
                <a:spcPct val="150000"/>
              </a:lnSpc>
            </a:pPr>
            <a:r>
              <a:rPr lang="en-US" altLang="zh-CN" sz="5400" b="1">
                <a:latin typeface="Times New Roman" pitchFamily="18" charset="0"/>
                <a:ea typeface="楷体_GB2312" pitchFamily="49" charset="-122"/>
              </a:rPr>
              <a:t>     </a:t>
            </a:r>
            <a:r>
              <a:rPr lang="zh-CN" altLang="en-US" sz="4000" b="1">
                <a:latin typeface="Times New Roman" pitchFamily="18" charset="0"/>
                <a:ea typeface="楷体_GB2312" pitchFamily="49" charset="-122"/>
              </a:rPr>
              <a:t>雄姿英发，志向远大，充满社会责任感和革命使命感的进步青年。</a:t>
            </a:r>
          </a:p>
        </p:txBody>
      </p:sp>
      <p:sp>
        <p:nvSpPr>
          <p:cNvPr id="106500" name="矩形 64515"/>
          <p:cNvSpPr/>
          <p:nvPr/>
        </p:nvSpPr>
        <p:spPr>
          <a:xfrm>
            <a:off x="139700" y="3716338"/>
            <a:ext cx="8859838" cy="2262187"/>
          </a:xfrm>
          <a:prstGeom prst="rect">
            <a:avLst/>
          </a:prstGeom>
          <a:noFill/>
          <a:ln>
            <a:solidFill>
              <a:srgbClr val="FF0000"/>
            </a:solidFill>
            <a:round/>
          </a:ln>
        </p:spPr>
        <p:txBody>
          <a:bodyPr>
            <a:spAutoFit/>
          </a:bodyPr>
          <a:lstStyle/>
          <a:p>
            <a:pPr>
              <a:lnSpc>
                <a:spcPct val="150000"/>
              </a:lnSpc>
            </a:pPr>
            <a:r>
              <a:rPr lang="en-US" altLang="zh-CN" sz="5400" b="1">
                <a:latin typeface="Tahoma" pitchFamily="34" charset="0"/>
                <a:ea typeface="楷体_GB2312" pitchFamily="49" charset="-122"/>
              </a:rPr>
              <a:t>    </a:t>
            </a:r>
            <a:r>
              <a:rPr lang="zh-CN" altLang="en-US" sz="4000" b="1">
                <a:latin typeface="Times New Roman" pitchFamily="18" charset="0"/>
                <a:ea typeface="楷体_GB2312" pitchFamily="49" charset="-122"/>
              </a:rPr>
              <a:t>以天下为己任，蔑视反动统治者，敢于改造世界的青年革命者。</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6499"/>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650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499" grpId="0" animBg="1"/>
      <p:bldP spid="106500"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5" name="Picture 2" descr="毛泽东2"/>
          <p:cNvPicPr>
            <a:picLocks noChangeAspect="1" noChangeArrowheads="1"/>
          </p:cNvPicPr>
          <p:nvPr/>
        </p:nvPicPr>
        <p:blipFill>
          <a:blip r:embed="rId2"/>
          <a:srcRect/>
          <a:stretch>
            <a:fillRect/>
          </a:stretch>
        </p:blipFill>
        <p:spPr bwMode="auto">
          <a:xfrm>
            <a:off x="457200" y="3276600"/>
            <a:ext cx="2176463" cy="2895600"/>
          </a:xfrm>
          <a:prstGeom prst="rect">
            <a:avLst/>
          </a:prstGeom>
          <a:noFill/>
          <a:ln w="9525">
            <a:noFill/>
            <a:miter lim="800000"/>
            <a:headEnd/>
            <a:tailEnd/>
          </a:ln>
        </p:spPr>
      </p:pic>
      <p:pic>
        <p:nvPicPr>
          <p:cNvPr id="36866" name="Picture 3" descr="开国大典上的毛泽东"/>
          <p:cNvPicPr>
            <a:picLocks noChangeAspect="1" noChangeArrowheads="1"/>
          </p:cNvPicPr>
          <p:nvPr/>
        </p:nvPicPr>
        <p:blipFill>
          <a:blip r:embed="rId3"/>
          <a:srcRect/>
          <a:stretch>
            <a:fillRect/>
          </a:stretch>
        </p:blipFill>
        <p:spPr bwMode="auto">
          <a:xfrm>
            <a:off x="6781800" y="3352800"/>
            <a:ext cx="2028825" cy="2895600"/>
          </a:xfrm>
          <a:prstGeom prst="rect">
            <a:avLst/>
          </a:prstGeom>
          <a:noFill/>
          <a:ln w="9525">
            <a:noFill/>
            <a:miter lim="800000"/>
            <a:headEnd/>
            <a:tailEnd/>
          </a:ln>
        </p:spPr>
      </p:pic>
      <p:sp>
        <p:nvSpPr>
          <p:cNvPr id="76804" name="Line 4"/>
          <p:cNvSpPr>
            <a:spLocks noChangeShapeType="1"/>
          </p:cNvSpPr>
          <p:nvPr/>
        </p:nvSpPr>
        <p:spPr bwMode="auto">
          <a:xfrm>
            <a:off x="2819400" y="4648200"/>
            <a:ext cx="3733800" cy="0"/>
          </a:xfrm>
          <a:prstGeom prst="line">
            <a:avLst/>
          </a:prstGeom>
          <a:noFill/>
          <a:ln w="82550">
            <a:solidFill>
              <a:srgbClr val="FFFF00"/>
            </a:solidFill>
            <a:round/>
            <a:tailEnd type="triangle" w="med" len="med"/>
          </a:ln>
          <a:effectLst/>
        </p:spPr>
        <p:txBody>
          <a:bodyPr/>
          <a:lstStyle/>
          <a:p>
            <a:pPr>
              <a:defRPr/>
            </a:pPr>
            <a:endParaRPr lang="zh-CN" altLang="en-US">
              <a:effectLst>
                <a:outerShdw blurRad="38100" dist="38100" dir="2700000" algn="tl">
                  <a:srgbClr val="000000">
                    <a:alpha val="43137"/>
                  </a:srgbClr>
                </a:outerShdw>
              </a:effectLst>
            </a:endParaRPr>
          </a:p>
        </p:txBody>
      </p:sp>
      <p:sp>
        <p:nvSpPr>
          <p:cNvPr id="36868" name="Text Box 5"/>
          <p:cNvSpPr txBox="1">
            <a:spLocks noChangeArrowheads="1"/>
          </p:cNvSpPr>
          <p:nvPr/>
        </p:nvSpPr>
        <p:spPr bwMode="auto">
          <a:xfrm>
            <a:off x="685800" y="6324600"/>
            <a:ext cx="1905000" cy="457200"/>
          </a:xfrm>
          <a:prstGeom prst="rect">
            <a:avLst/>
          </a:prstGeom>
          <a:noFill/>
          <a:ln w="9525">
            <a:noFill/>
            <a:miter lim="800000"/>
            <a:headEnd/>
            <a:tailEnd/>
          </a:ln>
        </p:spPr>
        <p:txBody>
          <a:bodyPr>
            <a:spAutoFit/>
          </a:bodyPr>
          <a:lstStyle/>
          <a:p>
            <a:pPr>
              <a:spcBef>
                <a:spcPct val="50000"/>
              </a:spcBef>
            </a:pPr>
            <a:r>
              <a:rPr lang="zh-CN" altLang="en-US" sz="2400" b="1">
                <a:latin typeface="Times New Roman" pitchFamily="18" charset="0"/>
              </a:rPr>
              <a:t>橘子洲头</a:t>
            </a:r>
          </a:p>
        </p:txBody>
      </p:sp>
      <p:sp>
        <p:nvSpPr>
          <p:cNvPr id="36869" name="Text Box 6"/>
          <p:cNvSpPr txBox="1">
            <a:spLocks noChangeArrowheads="1"/>
          </p:cNvSpPr>
          <p:nvPr/>
        </p:nvSpPr>
        <p:spPr bwMode="auto">
          <a:xfrm>
            <a:off x="7162800" y="6324600"/>
            <a:ext cx="1524000" cy="457200"/>
          </a:xfrm>
          <a:prstGeom prst="rect">
            <a:avLst/>
          </a:prstGeom>
          <a:noFill/>
          <a:ln w="9525">
            <a:noFill/>
            <a:miter lim="800000"/>
            <a:headEnd/>
            <a:tailEnd/>
          </a:ln>
        </p:spPr>
        <p:txBody>
          <a:bodyPr>
            <a:spAutoFit/>
          </a:bodyPr>
          <a:lstStyle/>
          <a:p>
            <a:pPr>
              <a:spcBef>
                <a:spcPct val="50000"/>
              </a:spcBef>
            </a:pPr>
            <a:r>
              <a:rPr lang="zh-CN" altLang="en-US" sz="2400" b="1">
                <a:latin typeface="Times New Roman" pitchFamily="18" charset="0"/>
              </a:rPr>
              <a:t>开国大典</a:t>
            </a:r>
          </a:p>
        </p:txBody>
      </p:sp>
      <p:sp>
        <p:nvSpPr>
          <p:cNvPr id="36870" name="Text Box 7"/>
          <p:cNvSpPr txBox="1">
            <a:spLocks noChangeArrowheads="1"/>
          </p:cNvSpPr>
          <p:nvPr/>
        </p:nvSpPr>
        <p:spPr bwMode="auto">
          <a:xfrm>
            <a:off x="4114800" y="3505200"/>
            <a:ext cx="990600" cy="1006475"/>
          </a:xfrm>
          <a:prstGeom prst="rect">
            <a:avLst/>
          </a:prstGeom>
          <a:noFill/>
          <a:ln w="9525">
            <a:noFill/>
            <a:miter lim="800000"/>
            <a:headEnd/>
            <a:tailEnd/>
          </a:ln>
        </p:spPr>
        <p:txBody>
          <a:bodyPr>
            <a:spAutoFit/>
          </a:bodyPr>
          <a:lstStyle/>
          <a:p>
            <a:pPr>
              <a:spcBef>
                <a:spcPct val="50000"/>
              </a:spcBef>
            </a:pPr>
            <a:r>
              <a:rPr lang="zh-CN" altLang="en-US" sz="6000" b="1">
                <a:latin typeface="Times New Roman" pitchFamily="18" charset="0"/>
                <a:ea typeface="华文彩云" pitchFamily="2" charset="-122"/>
              </a:rPr>
              <a:t>到</a:t>
            </a:r>
          </a:p>
        </p:txBody>
      </p:sp>
      <p:sp>
        <p:nvSpPr>
          <p:cNvPr id="76808" name="Text Box 8"/>
          <p:cNvSpPr txBox="1">
            <a:spLocks noChangeArrowheads="1"/>
          </p:cNvSpPr>
          <p:nvPr/>
        </p:nvSpPr>
        <p:spPr bwMode="auto">
          <a:xfrm>
            <a:off x="2667000" y="5181600"/>
            <a:ext cx="4038600" cy="579438"/>
          </a:xfrm>
          <a:prstGeom prst="rect">
            <a:avLst/>
          </a:prstGeom>
          <a:noFill/>
          <a:ln w="9525">
            <a:noFill/>
            <a:miter lim="800000"/>
          </a:ln>
          <a:effectLst/>
        </p:spPr>
        <p:txBody>
          <a:bodyPr>
            <a:spAutoFit/>
          </a:bodyPr>
          <a:lstStyle/>
          <a:p>
            <a:pPr>
              <a:spcBef>
                <a:spcPct val="50000"/>
              </a:spcBef>
              <a:defRPr/>
            </a:pPr>
            <a:r>
              <a:rPr kumimoji="1" lang="zh-CN" altLang="en-US" sz="3200" b="1">
                <a:solidFill>
                  <a:srgbClr val="66FF66"/>
                </a:solidFill>
                <a:effectLst>
                  <a:outerShdw blurRad="38100" dist="38100" dir="2700000" algn="tl">
                    <a:srgbClr val="C0C0C0"/>
                  </a:outerShdw>
                </a:effectLst>
                <a:latin typeface="Times New Roman" panose="02020603050405020304" pitchFamily="18" charset="0"/>
              </a:rPr>
              <a:t>一代伟人的心路历程</a:t>
            </a:r>
          </a:p>
        </p:txBody>
      </p:sp>
      <p:sp>
        <p:nvSpPr>
          <p:cNvPr id="36872" name="Text Box 9"/>
          <p:cNvSpPr txBox="1">
            <a:spLocks noChangeArrowheads="1"/>
          </p:cNvSpPr>
          <p:nvPr/>
        </p:nvSpPr>
        <p:spPr bwMode="auto">
          <a:xfrm>
            <a:off x="685800" y="685800"/>
            <a:ext cx="4102100" cy="762000"/>
          </a:xfrm>
          <a:prstGeom prst="rect">
            <a:avLst/>
          </a:prstGeom>
          <a:noFill/>
          <a:ln w="9525">
            <a:noFill/>
            <a:miter lim="800000"/>
            <a:headEnd/>
            <a:tailEnd/>
          </a:ln>
        </p:spPr>
        <p:txBody>
          <a:bodyPr>
            <a:spAutoFit/>
          </a:bodyPr>
          <a:lstStyle/>
          <a:p>
            <a:pPr>
              <a:spcBef>
                <a:spcPct val="50000"/>
              </a:spcBef>
            </a:pPr>
            <a:r>
              <a:rPr lang="zh-CN" altLang="en-US" sz="4400" b="1">
                <a:solidFill>
                  <a:srgbClr val="FF5050"/>
                </a:solidFill>
                <a:latin typeface="Times New Roman" pitchFamily="18" charset="0"/>
                <a:ea typeface="隶书" pitchFamily="49" charset="-122"/>
              </a:rPr>
              <a:t>本词的特色？</a:t>
            </a:r>
          </a:p>
        </p:txBody>
      </p:sp>
      <p:sp>
        <p:nvSpPr>
          <p:cNvPr id="76810" name="Text Box 10"/>
          <p:cNvSpPr txBox="1">
            <a:spLocks noChangeArrowheads="1"/>
          </p:cNvSpPr>
          <p:nvPr/>
        </p:nvSpPr>
        <p:spPr bwMode="auto">
          <a:xfrm>
            <a:off x="4876800" y="228600"/>
            <a:ext cx="3505200" cy="457200"/>
          </a:xfrm>
          <a:prstGeom prst="rect">
            <a:avLst/>
          </a:prstGeom>
          <a:noFill/>
          <a:ln w="9525">
            <a:noFill/>
            <a:miter lim="800000"/>
          </a:ln>
          <a:effectLst/>
        </p:spPr>
        <p:txBody>
          <a:bodyPr>
            <a:spAutoFit/>
          </a:bodyPr>
          <a:lstStyle/>
          <a:p>
            <a:pPr>
              <a:spcBef>
                <a:spcPct val="50000"/>
              </a:spcBef>
              <a:defRPr/>
            </a:pPr>
            <a:r>
              <a:rPr kumimoji="1" lang="en-US" altLang="zh-CN" sz="2400" b="1">
                <a:solidFill>
                  <a:srgbClr val="0033CC"/>
                </a:solidFill>
                <a:effectLst>
                  <a:outerShdw blurRad="38100" dist="38100" dir="2700000" algn="tl">
                    <a:srgbClr val="C0C0C0"/>
                  </a:outerShdw>
                </a:effectLst>
                <a:latin typeface="Times New Roman" panose="02020603050405020304" pitchFamily="18" charset="0"/>
              </a:rPr>
              <a:t>1.</a:t>
            </a:r>
            <a:r>
              <a:rPr kumimoji="1" lang="zh-CN" altLang="en-US" sz="2400" b="1">
                <a:solidFill>
                  <a:srgbClr val="0033CC"/>
                </a:solidFill>
                <a:effectLst>
                  <a:outerShdw blurRad="38100" dist="38100" dir="2700000" algn="tl">
                    <a:srgbClr val="C0C0C0"/>
                  </a:outerShdw>
                </a:effectLst>
                <a:latin typeface="宋体" panose="02010600030101010101" pitchFamily="2" charset="-122"/>
              </a:rPr>
              <a:t>写乐景，写豪情</a:t>
            </a:r>
            <a:r>
              <a:rPr kumimoji="1" lang="zh-CN" altLang="en-US" sz="2400" b="1">
                <a:solidFill>
                  <a:srgbClr val="0033CC"/>
                </a:solidFill>
                <a:effectLst>
                  <a:outerShdw blurRad="38100" dist="38100" dir="2700000" algn="tl">
                    <a:srgbClr val="C0C0C0"/>
                  </a:outerShdw>
                </a:effectLst>
                <a:latin typeface="Times New Roman" panose="02020603050405020304" pitchFamily="18" charset="0"/>
              </a:rPr>
              <a:t> </a:t>
            </a:r>
          </a:p>
        </p:txBody>
      </p:sp>
      <p:sp>
        <p:nvSpPr>
          <p:cNvPr id="76811" name="Text Box 11"/>
          <p:cNvSpPr txBox="1">
            <a:spLocks noChangeArrowheads="1"/>
          </p:cNvSpPr>
          <p:nvPr/>
        </p:nvSpPr>
        <p:spPr bwMode="auto">
          <a:xfrm>
            <a:off x="4876800" y="838200"/>
            <a:ext cx="3048000" cy="457200"/>
          </a:xfrm>
          <a:prstGeom prst="rect">
            <a:avLst/>
          </a:prstGeom>
          <a:noFill/>
          <a:ln w="9525">
            <a:noFill/>
            <a:miter lim="800000"/>
          </a:ln>
          <a:effectLst/>
        </p:spPr>
        <p:txBody>
          <a:bodyPr>
            <a:spAutoFit/>
          </a:bodyPr>
          <a:lstStyle/>
          <a:p>
            <a:pPr>
              <a:spcBef>
                <a:spcPct val="50000"/>
              </a:spcBef>
              <a:defRPr/>
            </a:pPr>
            <a:r>
              <a:rPr kumimoji="1" lang="en-US" altLang="zh-CN" sz="2400" b="1">
                <a:solidFill>
                  <a:srgbClr val="0033CC"/>
                </a:solidFill>
                <a:effectLst>
                  <a:outerShdw blurRad="38100" dist="38100" dir="2700000" algn="tl">
                    <a:srgbClr val="C0C0C0"/>
                  </a:outerShdw>
                </a:effectLst>
                <a:latin typeface="Times New Roman" panose="02020603050405020304" pitchFamily="18" charset="0"/>
              </a:rPr>
              <a:t>2.</a:t>
            </a:r>
            <a:r>
              <a:rPr kumimoji="1" lang="zh-CN" altLang="en-US" sz="2400" b="1">
                <a:solidFill>
                  <a:srgbClr val="0033CC"/>
                </a:solidFill>
                <a:effectLst>
                  <a:outerShdw blurRad="38100" dist="38100" dir="2700000" algn="tl">
                    <a:srgbClr val="C0C0C0"/>
                  </a:outerShdw>
                </a:effectLst>
                <a:latin typeface="宋体" panose="02010600030101010101" pitchFamily="2" charset="-122"/>
              </a:rPr>
              <a:t>对比手法的运用</a:t>
            </a:r>
            <a:r>
              <a:rPr kumimoji="1" lang="zh-CN" altLang="en-US" sz="2400" b="1">
                <a:solidFill>
                  <a:srgbClr val="0033CC"/>
                </a:solidFill>
                <a:effectLst>
                  <a:outerShdw blurRad="38100" dist="38100" dir="2700000" algn="tl">
                    <a:srgbClr val="C0C0C0"/>
                  </a:outerShdw>
                </a:effectLst>
                <a:latin typeface="Times New Roman" panose="02020603050405020304" pitchFamily="18" charset="0"/>
              </a:rPr>
              <a:t> </a:t>
            </a:r>
          </a:p>
        </p:txBody>
      </p:sp>
      <p:sp>
        <p:nvSpPr>
          <p:cNvPr id="76812" name="Text Box 12"/>
          <p:cNvSpPr txBox="1">
            <a:spLocks noChangeArrowheads="1"/>
          </p:cNvSpPr>
          <p:nvPr/>
        </p:nvSpPr>
        <p:spPr bwMode="auto">
          <a:xfrm>
            <a:off x="4876800" y="1371600"/>
            <a:ext cx="3886200" cy="457200"/>
          </a:xfrm>
          <a:prstGeom prst="rect">
            <a:avLst/>
          </a:prstGeom>
          <a:noFill/>
          <a:ln w="9525">
            <a:noFill/>
            <a:miter lim="800000"/>
          </a:ln>
          <a:effectLst/>
        </p:spPr>
        <p:txBody>
          <a:bodyPr>
            <a:spAutoFit/>
          </a:bodyPr>
          <a:lstStyle/>
          <a:p>
            <a:pPr algn="just">
              <a:spcBef>
                <a:spcPct val="50000"/>
              </a:spcBef>
              <a:defRPr/>
            </a:pPr>
            <a:r>
              <a:rPr kumimoji="1" lang="en-US" altLang="zh-CN" sz="2400" b="1">
                <a:solidFill>
                  <a:srgbClr val="0033CC"/>
                </a:solidFill>
                <a:effectLst>
                  <a:outerShdw blurRad="38100" dist="38100" dir="2700000" algn="tl">
                    <a:srgbClr val="C0C0C0"/>
                  </a:outerShdw>
                </a:effectLst>
                <a:latin typeface="宋体" panose="02010600030101010101" pitchFamily="2" charset="-122"/>
              </a:rPr>
              <a:t>3.</a:t>
            </a:r>
            <a:r>
              <a:rPr kumimoji="1" lang="zh-CN" altLang="en-US" sz="2400" b="1">
                <a:solidFill>
                  <a:srgbClr val="0033CC"/>
                </a:solidFill>
                <a:effectLst>
                  <a:outerShdw blurRad="38100" dist="38100" dir="2700000" algn="tl">
                    <a:srgbClr val="C0C0C0"/>
                  </a:outerShdw>
                </a:effectLst>
                <a:latin typeface="宋体" panose="02010600030101010101" pitchFamily="2" charset="-122"/>
              </a:rPr>
              <a:t>极富表现力的语言</a:t>
            </a:r>
            <a:endParaRPr kumimoji="1" lang="zh-CN" altLang="en-US" sz="2400" b="1">
              <a:solidFill>
                <a:srgbClr val="0033CC"/>
              </a:solidFill>
              <a:effectLst>
                <a:outerShdw blurRad="38100" dist="38100" dir="2700000" algn="tl">
                  <a:srgbClr val="C0C0C0"/>
                </a:outerShdw>
              </a:effectLst>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6810"/>
                                        </p:tgtEl>
                                        <p:attrNameLst>
                                          <p:attrName>style.visibility</p:attrName>
                                        </p:attrNameLst>
                                      </p:cBhvr>
                                      <p:to>
                                        <p:strVal val="visible"/>
                                      </p:to>
                                    </p:set>
                                    <p:anim calcmode="lin" valueType="num">
                                      <p:cBhvr additive="base">
                                        <p:cTn id="7" dur="500" fill="hold"/>
                                        <p:tgtEl>
                                          <p:spTgt spid="76810"/>
                                        </p:tgtEl>
                                        <p:attrNameLst>
                                          <p:attrName>ppt_x</p:attrName>
                                        </p:attrNameLst>
                                      </p:cBhvr>
                                      <p:tavLst>
                                        <p:tav tm="0">
                                          <p:val>
                                            <p:strVal val="0-#ppt_w/2"/>
                                          </p:val>
                                        </p:tav>
                                        <p:tav tm="100000">
                                          <p:val>
                                            <p:strVal val="#ppt_x"/>
                                          </p:val>
                                        </p:tav>
                                      </p:tavLst>
                                    </p:anim>
                                    <p:anim calcmode="lin" valueType="num">
                                      <p:cBhvr additive="base">
                                        <p:cTn id="8" dur="500" fill="hold"/>
                                        <p:tgtEl>
                                          <p:spTgt spid="7681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76811"/>
                                        </p:tgtEl>
                                        <p:attrNameLst>
                                          <p:attrName>style.visibility</p:attrName>
                                        </p:attrNameLst>
                                      </p:cBhvr>
                                      <p:to>
                                        <p:strVal val="visible"/>
                                      </p:to>
                                    </p:set>
                                    <p:anim calcmode="lin" valueType="num">
                                      <p:cBhvr additive="base">
                                        <p:cTn id="13" dur="500" fill="hold"/>
                                        <p:tgtEl>
                                          <p:spTgt spid="76811"/>
                                        </p:tgtEl>
                                        <p:attrNameLst>
                                          <p:attrName>ppt_x</p:attrName>
                                        </p:attrNameLst>
                                      </p:cBhvr>
                                      <p:tavLst>
                                        <p:tav tm="0">
                                          <p:val>
                                            <p:strVal val="0-#ppt_w/2"/>
                                          </p:val>
                                        </p:tav>
                                        <p:tav tm="100000">
                                          <p:val>
                                            <p:strVal val="#ppt_x"/>
                                          </p:val>
                                        </p:tav>
                                      </p:tavLst>
                                    </p:anim>
                                    <p:anim calcmode="lin" valueType="num">
                                      <p:cBhvr additive="base">
                                        <p:cTn id="14" dur="500" fill="hold"/>
                                        <p:tgtEl>
                                          <p:spTgt spid="76811"/>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76812"/>
                                        </p:tgtEl>
                                        <p:attrNameLst>
                                          <p:attrName>style.visibility</p:attrName>
                                        </p:attrNameLst>
                                      </p:cBhvr>
                                      <p:to>
                                        <p:strVal val="visible"/>
                                      </p:to>
                                    </p:set>
                                    <p:anim calcmode="lin" valueType="num">
                                      <p:cBhvr additive="base">
                                        <p:cTn id="19" dur="500" fill="hold"/>
                                        <p:tgtEl>
                                          <p:spTgt spid="76812"/>
                                        </p:tgtEl>
                                        <p:attrNameLst>
                                          <p:attrName>ppt_x</p:attrName>
                                        </p:attrNameLst>
                                      </p:cBhvr>
                                      <p:tavLst>
                                        <p:tav tm="0">
                                          <p:val>
                                            <p:strVal val="0-#ppt_w/2"/>
                                          </p:val>
                                        </p:tav>
                                        <p:tav tm="100000">
                                          <p:val>
                                            <p:strVal val="#ppt_x"/>
                                          </p:val>
                                        </p:tav>
                                      </p:tavLst>
                                    </p:anim>
                                    <p:anim calcmode="lin" valueType="num">
                                      <p:cBhvr additive="base">
                                        <p:cTn id="20" dur="500" fill="hold"/>
                                        <p:tgtEl>
                                          <p:spTgt spid="768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810" grpId="0"/>
      <p:bldP spid="76811" grpId="0"/>
      <p:bldP spid="7681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8592" y="930911"/>
            <a:ext cx="5654040" cy="830997"/>
          </a:xfrm>
          <a:prstGeom prst="rect">
            <a:avLst/>
          </a:prstGeom>
          <a:noFill/>
        </p:spPr>
        <p:txBody>
          <a:bodyPr wrap="square" rtlCol="0">
            <a:spAutoFit/>
          </a:bodyPr>
          <a:lstStyle/>
          <a:p>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拓展：品读《采桑子*重阳》和《水调歌头*游泳》</a:t>
            </a:r>
          </a:p>
        </p:txBody>
      </p:sp>
      <p:sp>
        <p:nvSpPr>
          <p:cNvPr id="3" name="文本框 2"/>
          <p:cNvSpPr txBox="1"/>
          <p:nvPr/>
        </p:nvSpPr>
        <p:spPr>
          <a:xfrm>
            <a:off x="2553177" y="2143117"/>
            <a:ext cx="4519153" cy="3046988"/>
          </a:xfrm>
          <a:prstGeom prst="rect">
            <a:avLst/>
          </a:prstGeom>
          <a:noFill/>
        </p:spPr>
        <p:txBody>
          <a:bodyPr wrap="square" rtlCol="0">
            <a:spAutoFit/>
          </a:bodyPr>
          <a:lstStyle/>
          <a:p>
            <a:r>
              <a:rPr lang="en-US" altLang="zh-CN" sz="2400" dirty="0">
                <a:solidFill>
                  <a:srgbClr val="FF0000"/>
                </a:solidFill>
                <a:latin typeface="楷体" panose="02010609060101010101" charset="-122"/>
                <a:ea typeface="楷体" panose="02010609060101010101" charset="-122"/>
                <a:cs typeface="楷体" panose="02010609060101010101" charset="-122"/>
              </a:rPr>
              <a:t>      </a:t>
            </a:r>
            <a:r>
              <a:rPr lang="zh-CN" altLang="en-US" sz="2400" dirty="0">
                <a:solidFill>
                  <a:srgbClr val="FF0000"/>
                </a:solidFill>
                <a:latin typeface="楷体" panose="02010609060101010101" charset="-122"/>
                <a:ea typeface="楷体" panose="02010609060101010101" charset="-122"/>
                <a:cs typeface="楷体" panose="02010609060101010101" charset="-122"/>
              </a:rPr>
              <a:t>《采桑子*重阳》</a:t>
            </a:r>
          </a:p>
          <a:p>
            <a:endParaRPr lang="zh-CN" altLang="en-US" sz="2400" dirty="0">
              <a:solidFill>
                <a:srgbClr val="FF0000"/>
              </a:solidFill>
              <a:latin typeface="楷体" panose="02010609060101010101" charset="-122"/>
              <a:ea typeface="楷体" panose="02010609060101010101" charset="-122"/>
              <a:cs typeface="楷体" panose="02010609060101010101" charset="-122"/>
            </a:endParaRPr>
          </a:p>
          <a:p>
            <a:r>
              <a:rPr lang="zh-CN" altLang="en-US" sz="2400" dirty="0">
                <a:latin typeface="楷体" panose="02010609060101010101" charset="-122"/>
                <a:ea typeface="楷体" panose="02010609060101010101" charset="-122"/>
                <a:cs typeface="楷体" panose="02010609060101010101" charset="-122"/>
              </a:rPr>
              <a:t>人生易老天难老，岁岁重阳。</a:t>
            </a:r>
          </a:p>
          <a:p>
            <a:r>
              <a:rPr lang="zh-CN" altLang="en-US" sz="2400" dirty="0">
                <a:latin typeface="楷体" panose="02010609060101010101" charset="-122"/>
                <a:ea typeface="楷体" panose="02010609060101010101" charset="-122"/>
                <a:cs typeface="楷体" panose="02010609060101010101" charset="-122"/>
              </a:rPr>
              <a:t>今又重阳，战地黄花分外香。</a:t>
            </a:r>
          </a:p>
          <a:p>
            <a:r>
              <a:rPr lang="zh-CN" altLang="en-US" sz="2400" dirty="0">
                <a:latin typeface="楷体" panose="02010609060101010101" charset="-122"/>
                <a:ea typeface="楷体" panose="02010609060101010101" charset="-122"/>
                <a:cs typeface="楷体" panose="02010609060101010101" charset="-122"/>
              </a:rPr>
              <a:t>一年一度秋风劲，不似春光。</a:t>
            </a:r>
          </a:p>
          <a:p>
            <a:r>
              <a:rPr lang="zh-CN" altLang="en-US" sz="2400" dirty="0">
                <a:latin typeface="楷体" panose="02010609060101010101" charset="-122"/>
                <a:ea typeface="楷体" panose="02010609060101010101" charset="-122"/>
                <a:cs typeface="楷体" panose="02010609060101010101" charset="-122"/>
              </a:rPr>
              <a:t>胜似春光，寥廓江天万里霜。</a:t>
            </a:r>
          </a:p>
          <a:p>
            <a:endParaRPr lang="zh-CN" altLang="en-US" sz="2400" dirty="0">
              <a:latin typeface="楷体" panose="02010609060101010101" charset="-122"/>
              <a:ea typeface="楷体" panose="02010609060101010101" charset="-122"/>
              <a:cs typeface="楷体" panose="02010609060101010101" charset="-122"/>
            </a:endParaRPr>
          </a:p>
          <a:p>
            <a:endParaRPr lang="zh-CN" altLang="en-US" sz="2400" dirty="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Requires="p14" p14:dur="1500">
        <p15:prstTrans prst="pageCurlDouble"/>
      </p:transition>
    </mc:Choice>
    <mc:Fallback>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928794" y="1071546"/>
            <a:ext cx="6143668" cy="3785652"/>
          </a:xfrm>
          <a:prstGeom prst="rect">
            <a:avLst/>
          </a:prstGeom>
          <a:noFill/>
        </p:spPr>
        <p:txBody>
          <a:bodyPr wrap="square" rtlCol="0">
            <a:spAutoFit/>
          </a:bodyPr>
          <a:lstStyle/>
          <a:p>
            <a:r>
              <a:rPr lang="en-US" altLang="zh-CN" sz="2400" dirty="0">
                <a:solidFill>
                  <a:srgbClr val="FF0000"/>
                </a:solidFill>
                <a:latin typeface="楷体" panose="02010609060101010101" charset="-122"/>
                <a:ea typeface="楷体" panose="02010609060101010101" charset="-122"/>
                <a:cs typeface="楷体" panose="02010609060101010101" charset="-122"/>
              </a:rPr>
              <a:t>       </a:t>
            </a:r>
            <a:r>
              <a:rPr lang="zh-CN" altLang="en-US" sz="2400" dirty="0">
                <a:solidFill>
                  <a:srgbClr val="FF0000"/>
                </a:solidFill>
                <a:latin typeface="楷体" panose="02010609060101010101" charset="-122"/>
                <a:ea typeface="楷体" panose="02010609060101010101" charset="-122"/>
                <a:cs typeface="楷体" panose="02010609060101010101" charset="-122"/>
              </a:rPr>
              <a:t>《水调歌头*游泳》</a:t>
            </a:r>
          </a:p>
          <a:p>
            <a:r>
              <a:rPr lang="zh-CN" altLang="en-US" sz="2400" dirty="0">
                <a:latin typeface="楷体" panose="02010609060101010101" charset="-122"/>
                <a:ea typeface="楷体" panose="02010609060101010101" charset="-122"/>
                <a:cs typeface="楷体" panose="02010609060101010101" charset="-122"/>
              </a:rPr>
              <a:t>才饮长沙水，又食武昌鱼。</a:t>
            </a:r>
          </a:p>
          <a:p>
            <a:r>
              <a:rPr lang="zh-CN" altLang="en-US" sz="2400" dirty="0">
                <a:latin typeface="楷体" panose="02010609060101010101" charset="-122"/>
                <a:ea typeface="楷体" panose="02010609060101010101" charset="-122"/>
                <a:cs typeface="楷体" panose="02010609060101010101" charset="-122"/>
              </a:rPr>
              <a:t>万里长江横渡，极目楚天舒。</a:t>
            </a:r>
          </a:p>
          <a:p>
            <a:r>
              <a:rPr lang="zh-CN" altLang="en-US" sz="2400" dirty="0">
                <a:latin typeface="楷体" panose="02010609060101010101" charset="-122"/>
                <a:ea typeface="楷体" panose="02010609060101010101" charset="-122"/>
                <a:cs typeface="楷体" panose="02010609060101010101" charset="-122"/>
              </a:rPr>
              <a:t>不管风吹浪打，胜似闲庭信步，今日得宽馀。</a:t>
            </a:r>
          </a:p>
          <a:p>
            <a:r>
              <a:rPr lang="zh-CN" altLang="en-US" sz="2400" dirty="0">
                <a:latin typeface="楷体" panose="02010609060101010101" charset="-122"/>
                <a:ea typeface="楷体" panose="02010609060101010101" charset="-122"/>
                <a:cs typeface="楷体" panose="02010609060101010101" charset="-122"/>
              </a:rPr>
              <a:t>子在川上曰：逝者如斯夫！</a:t>
            </a:r>
          </a:p>
          <a:p>
            <a:endParaRPr lang="zh-CN" altLang="en-US" sz="2400" dirty="0">
              <a:latin typeface="楷体" panose="02010609060101010101" charset="-122"/>
              <a:ea typeface="楷体" panose="02010609060101010101" charset="-122"/>
              <a:cs typeface="楷体" panose="02010609060101010101" charset="-122"/>
            </a:endParaRPr>
          </a:p>
          <a:p>
            <a:r>
              <a:rPr lang="zh-CN" altLang="en-US" sz="2400" dirty="0">
                <a:latin typeface="楷体" panose="02010609060101010101" charset="-122"/>
                <a:ea typeface="楷体" panose="02010609060101010101" charset="-122"/>
                <a:cs typeface="楷体" panose="02010609060101010101" charset="-122"/>
              </a:rPr>
              <a:t>风樯动，龟蛇静，起宏图。</a:t>
            </a:r>
          </a:p>
          <a:p>
            <a:r>
              <a:rPr lang="zh-CN" altLang="en-US" sz="2400" dirty="0">
                <a:latin typeface="楷体" panose="02010609060101010101" charset="-122"/>
                <a:ea typeface="楷体" panose="02010609060101010101" charset="-122"/>
                <a:cs typeface="楷体" panose="02010609060101010101" charset="-122"/>
              </a:rPr>
              <a:t>一桥飞架南北，天堑变通途。</a:t>
            </a:r>
          </a:p>
          <a:p>
            <a:r>
              <a:rPr lang="zh-CN" altLang="en-US" sz="2400" dirty="0">
                <a:latin typeface="楷体" panose="02010609060101010101" charset="-122"/>
                <a:ea typeface="楷体" panose="02010609060101010101" charset="-122"/>
                <a:cs typeface="楷体" panose="02010609060101010101" charset="-122"/>
              </a:rPr>
              <a:t>更立西江石壁，截断巫山云雨，高峡出平湖。</a:t>
            </a:r>
          </a:p>
          <a:p>
            <a:r>
              <a:rPr lang="zh-CN" altLang="en-US" sz="2400" dirty="0">
                <a:latin typeface="楷体" panose="02010609060101010101" charset="-122"/>
                <a:ea typeface="楷体" panose="02010609060101010101" charset="-122"/>
                <a:cs typeface="楷体" panose="02010609060101010101" charset="-122"/>
              </a:rPr>
              <a:t>神女应无恙，当惊世界殊。</a:t>
            </a: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Requires="p14" p14:dur="1500">
        <p15:prstTrans prst="pageCurlDouble"/>
      </p:transition>
    </mc:Choice>
    <mc:Fallback>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Text Box 2"/>
          <p:cNvSpPr txBox="1">
            <a:spLocks noChangeArrowheads="1"/>
          </p:cNvSpPr>
          <p:nvPr/>
        </p:nvSpPr>
        <p:spPr bwMode="auto">
          <a:xfrm>
            <a:off x="500034" y="785794"/>
            <a:ext cx="4319588" cy="4760913"/>
          </a:xfrm>
          <a:prstGeom prst="rect">
            <a:avLst/>
          </a:prstGeom>
          <a:noFill/>
          <a:ln w="9525">
            <a:noFill/>
            <a:miter lim="800000"/>
            <a:headEnd/>
            <a:tailEnd/>
          </a:ln>
        </p:spPr>
        <p:txBody>
          <a:bodyPr>
            <a:spAutoFit/>
          </a:bodyPr>
          <a:lstStyle/>
          <a:p>
            <a:pPr>
              <a:spcBef>
                <a:spcPct val="50000"/>
              </a:spcBef>
            </a:pPr>
            <a:r>
              <a:rPr lang="zh-CN" altLang="en-US" sz="3600" b="1" dirty="0">
                <a:solidFill>
                  <a:schemeClr val="accent2"/>
                </a:solidFill>
                <a:latin typeface="Times New Roman" pitchFamily="18" charset="0"/>
                <a:ea typeface="华文新魏" pitchFamily="2" charset="-122"/>
              </a:rPr>
              <a:t>忆秦娥</a:t>
            </a:r>
            <a:r>
              <a:rPr lang="en-US" altLang="zh-CN" sz="3600" b="1" dirty="0">
                <a:solidFill>
                  <a:schemeClr val="accent2"/>
                </a:solidFill>
                <a:latin typeface="Times New Roman" pitchFamily="18" charset="0"/>
                <a:ea typeface="华文新魏" pitchFamily="2" charset="-122"/>
              </a:rPr>
              <a:t>·</a:t>
            </a:r>
            <a:r>
              <a:rPr lang="zh-CN" altLang="en-US" sz="3600" b="1" dirty="0">
                <a:solidFill>
                  <a:schemeClr val="accent2"/>
                </a:solidFill>
                <a:latin typeface="Times New Roman" pitchFamily="18" charset="0"/>
                <a:ea typeface="华文新魏" pitchFamily="2" charset="-122"/>
              </a:rPr>
              <a:t>娄山关　</a:t>
            </a:r>
            <a:r>
              <a:rPr lang="zh-CN" altLang="en-US" sz="3600" b="1" dirty="0">
                <a:latin typeface="Times New Roman" pitchFamily="18" charset="0"/>
                <a:ea typeface="华文新魏" pitchFamily="2" charset="-122"/>
              </a:rPr>
              <a:t>　</a:t>
            </a:r>
          </a:p>
          <a:p>
            <a:pPr>
              <a:spcBef>
                <a:spcPct val="50000"/>
              </a:spcBef>
            </a:pPr>
            <a:r>
              <a:rPr lang="zh-CN" altLang="en-US" sz="3600" b="1" dirty="0">
                <a:latin typeface="Times New Roman" pitchFamily="18" charset="0"/>
                <a:ea typeface="华文新魏" pitchFamily="2" charset="-122"/>
              </a:rPr>
              <a:t>西风烈， 　　</a:t>
            </a:r>
          </a:p>
          <a:p>
            <a:pPr>
              <a:spcBef>
                <a:spcPct val="50000"/>
              </a:spcBef>
            </a:pPr>
            <a:r>
              <a:rPr lang="zh-CN" altLang="en-US" sz="3600" b="1" dirty="0">
                <a:latin typeface="Times New Roman" pitchFamily="18" charset="0"/>
                <a:ea typeface="华文新魏" pitchFamily="2" charset="-122"/>
              </a:rPr>
              <a:t>长空雁叫霜晨月。 　　</a:t>
            </a:r>
          </a:p>
          <a:p>
            <a:pPr>
              <a:spcBef>
                <a:spcPct val="50000"/>
              </a:spcBef>
            </a:pPr>
            <a:r>
              <a:rPr lang="zh-CN" altLang="en-US" sz="3600" b="1" dirty="0">
                <a:latin typeface="Times New Roman" pitchFamily="18" charset="0"/>
                <a:ea typeface="华文新魏" pitchFamily="2" charset="-122"/>
              </a:rPr>
              <a:t>霜晨月，</a:t>
            </a:r>
          </a:p>
          <a:p>
            <a:pPr>
              <a:spcBef>
                <a:spcPct val="50000"/>
              </a:spcBef>
            </a:pPr>
            <a:r>
              <a:rPr lang="zh-CN" altLang="en-US" sz="3600" b="1" dirty="0">
                <a:latin typeface="Times New Roman" pitchFamily="18" charset="0"/>
                <a:ea typeface="华文新魏" pitchFamily="2" charset="-122"/>
              </a:rPr>
              <a:t>马蹄声碎，</a:t>
            </a:r>
          </a:p>
          <a:p>
            <a:pPr>
              <a:spcBef>
                <a:spcPct val="50000"/>
              </a:spcBef>
            </a:pPr>
            <a:r>
              <a:rPr lang="zh-CN" altLang="en-US" sz="3600" b="1" dirty="0">
                <a:latin typeface="Times New Roman" pitchFamily="18" charset="0"/>
                <a:ea typeface="华文新魏" pitchFamily="2" charset="-122"/>
              </a:rPr>
              <a:t>喇叭声咽。 </a:t>
            </a:r>
            <a:r>
              <a:rPr lang="zh-CN" altLang="en-US" sz="3600" b="1" dirty="0">
                <a:solidFill>
                  <a:srgbClr val="800000"/>
                </a:solidFill>
                <a:latin typeface="Times New Roman" pitchFamily="18" charset="0"/>
                <a:ea typeface="华文新魏" pitchFamily="2" charset="-122"/>
              </a:rPr>
              <a:t>　</a:t>
            </a:r>
            <a:r>
              <a:rPr lang="zh-CN" altLang="en-US" sz="3600" b="1" dirty="0">
                <a:latin typeface="Times New Roman" pitchFamily="18" charset="0"/>
                <a:ea typeface="华文新魏" pitchFamily="2" charset="-122"/>
              </a:rPr>
              <a:t>　</a:t>
            </a:r>
          </a:p>
        </p:txBody>
      </p:sp>
      <p:sp>
        <p:nvSpPr>
          <p:cNvPr id="38914" name="Text Box 3"/>
          <p:cNvSpPr txBox="1">
            <a:spLocks noChangeArrowheads="1"/>
          </p:cNvSpPr>
          <p:nvPr/>
        </p:nvSpPr>
        <p:spPr bwMode="auto">
          <a:xfrm>
            <a:off x="4932363" y="1844675"/>
            <a:ext cx="4464050" cy="3387725"/>
          </a:xfrm>
          <a:prstGeom prst="rect">
            <a:avLst/>
          </a:prstGeom>
          <a:noFill/>
          <a:ln w="9525">
            <a:noFill/>
            <a:miter lim="800000"/>
            <a:headEnd/>
            <a:tailEnd/>
          </a:ln>
        </p:spPr>
        <p:txBody>
          <a:bodyPr>
            <a:spAutoFit/>
          </a:bodyPr>
          <a:lstStyle/>
          <a:p>
            <a:pPr>
              <a:spcBef>
                <a:spcPct val="50000"/>
              </a:spcBef>
            </a:pPr>
            <a:r>
              <a:rPr lang="zh-CN" altLang="en-US" sz="3600" b="1" dirty="0">
                <a:latin typeface="Times New Roman" pitchFamily="18" charset="0"/>
                <a:ea typeface="华文新魏" pitchFamily="2" charset="-122"/>
              </a:rPr>
              <a:t>雄关漫道真如铁， 　　而今迈步从头越。 　　从头越，</a:t>
            </a:r>
          </a:p>
          <a:p>
            <a:pPr>
              <a:spcBef>
                <a:spcPct val="50000"/>
              </a:spcBef>
            </a:pPr>
            <a:r>
              <a:rPr lang="zh-CN" altLang="en-US" sz="3600" b="1" dirty="0">
                <a:latin typeface="Times New Roman" pitchFamily="18" charset="0"/>
                <a:ea typeface="华文新魏" pitchFamily="2" charset="-122"/>
              </a:rPr>
              <a:t>苍山如海，</a:t>
            </a:r>
          </a:p>
          <a:p>
            <a:pPr>
              <a:spcBef>
                <a:spcPct val="50000"/>
              </a:spcBef>
            </a:pPr>
            <a:r>
              <a:rPr lang="zh-CN" altLang="en-US" sz="3600" b="1" dirty="0">
                <a:latin typeface="Times New Roman" pitchFamily="18" charset="0"/>
                <a:ea typeface="华文新魏" pitchFamily="2" charset="-122"/>
              </a:rPr>
              <a:t>残阳如血。</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标题 11265"/>
          <p:cNvSpPr>
            <a:spLocks noGrp="1" noChangeArrowheads="1"/>
          </p:cNvSpPr>
          <p:nvPr>
            <p:ph type="title" idx="4294967295"/>
          </p:nvPr>
        </p:nvSpPr>
        <p:spPr>
          <a:xfrm>
            <a:off x="762000" y="1874838"/>
            <a:ext cx="6118225" cy="4179887"/>
          </a:xfrm>
        </p:spPr>
        <p:txBody>
          <a:bodyPr/>
          <a:lstStyle/>
          <a:p>
            <a:pPr algn="l">
              <a:spcBef>
                <a:spcPct val="50000"/>
              </a:spcBef>
            </a:pPr>
            <a:r>
              <a:rPr lang="en-US" altLang="zh-CN" sz="4000" b="1" dirty="0" smtClean="0">
                <a:latin typeface="Times New Roman" pitchFamily="18" charset="0"/>
                <a:ea typeface="华文仿宋" pitchFamily="2" charset="-122"/>
              </a:rPr>
              <a:t>                </a:t>
            </a:r>
            <a:r>
              <a:rPr lang="zh-CN" altLang="en-US" sz="4000" b="1" dirty="0" smtClean="0">
                <a:latin typeface="Times New Roman" pitchFamily="18" charset="0"/>
              </a:rPr>
              <a:t/>
            </a:r>
            <a:br>
              <a:rPr lang="zh-CN" altLang="en-US" sz="4000" b="1" dirty="0" smtClean="0">
                <a:latin typeface="Times New Roman" pitchFamily="18" charset="0"/>
              </a:rPr>
            </a:br>
            <a:r>
              <a:rPr lang="zh-CN" altLang="en-US" sz="4000" b="1" dirty="0" smtClean="0">
                <a:latin typeface="Times New Roman" pitchFamily="18" charset="0"/>
              </a:rPr>
              <a:t>      </a:t>
            </a:r>
            <a:endParaRPr lang="zh-CN" altLang="en-US" sz="2800" b="1" dirty="0" smtClean="0">
              <a:latin typeface="Times New Roman" pitchFamily="18" charset="0"/>
              <a:ea typeface="华文仿宋" pitchFamily="2" charset="-122"/>
            </a:endParaRPr>
          </a:p>
        </p:txBody>
      </p:sp>
      <p:sp>
        <p:nvSpPr>
          <p:cNvPr id="29699" name="文本框 10242"/>
          <p:cNvSpPr>
            <a:spLocks noChangeArrowheads="1"/>
          </p:cNvSpPr>
          <p:nvPr/>
        </p:nvSpPr>
        <p:spPr bwMode="auto">
          <a:xfrm>
            <a:off x="1331913" y="0"/>
            <a:ext cx="6996112" cy="1322388"/>
          </a:xfrm>
          <a:prstGeom prst="rect">
            <a:avLst/>
          </a:prstGeom>
          <a:noFill/>
          <a:ln w="9525" algn="ctr">
            <a:noFill/>
            <a:miter lim="800000"/>
            <a:headEnd/>
            <a:tailEnd/>
          </a:ln>
        </p:spPr>
        <p:txBody>
          <a:bodyPr>
            <a:spAutoFit/>
          </a:bodyPr>
          <a:lstStyle/>
          <a:p>
            <a:r>
              <a:rPr lang="zh-CN" altLang="en-US" sz="8000" i="1">
                <a:ea typeface="隶书" pitchFamily="49" charset="-122"/>
              </a:rPr>
              <a:t>词牌</a:t>
            </a:r>
          </a:p>
        </p:txBody>
      </p:sp>
      <p:sp>
        <p:nvSpPr>
          <p:cNvPr id="11267" name="文本框 1"/>
          <p:cNvSpPr/>
          <p:nvPr/>
        </p:nvSpPr>
        <p:spPr>
          <a:xfrm>
            <a:off x="762000" y="1322388"/>
            <a:ext cx="7158038" cy="6370975"/>
          </a:xfrm>
          <a:prstGeom prst="rect">
            <a:avLst/>
          </a:prstGeom>
          <a:noFill/>
          <a:ln>
            <a:noFill/>
            <a:miter lim="800000"/>
          </a:ln>
        </p:spPr>
        <p:txBody>
          <a:bodyPr>
            <a:spAutoFit/>
          </a:bodyPr>
          <a:lstStyle/>
          <a:p>
            <a:pPr>
              <a:spcBef>
                <a:spcPct val="0"/>
              </a:spcBef>
            </a:pPr>
            <a:r>
              <a:rPr lang="en-US" altLang="zh-CN" b="0" dirty="0">
                <a:latin typeface="宋体" pitchFamily="2" charset="-122"/>
                <a:ea typeface="宋体" pitchFamily="2" charset="-122"/>
                <a:sym typeface="宋体" pitchFamily="2" charset="-122"/>
              </a:rPr>
              <a:t>   </a:t>
            </a:r>
            <a:r>
              <a:rPr lang="en-US" altLang="zh-CN" sz="2400" b="0" dirty="0" err="1">
                <a:latin typeface="宋体" pitchFamily="2" charset="-122"/>
                <a:ea typeface="宋体" pitchFamily="2" charset="-122"/>
                <a:sym typeface="宋体" pitchFamily="2" charset="-122"/>
              </a:rPr>
              <a:t>词的格式名称</a:t>
            </a:r>
            <a:r>
              <a:rPr lang="zh-CN" altLang="en-US" sz="2400" b="0" dirty="0">
                <a:latin typeface="宋体" pitchFamily="2" charset="-122"/>
                <a:ea typeface="宋体" pitchFamily="2" charset="-122"/>
                <a:sym typeface="宋体" pitchFamily="2" charset="-122"/>
              </a:rPr>
              <a:t>，</a:t>
            </a:r>
            <a:r>
              <a:rPr lang="en-US" altLang="zh-CN" sz="2400" b="0" dirty="0" err="1">
                <a:latin typeface="宋体" pitchFamily="2" charset="-122"/>
                <a:ea typeface="宋体" pitchFamily="2" charset="-122"/>
                <a:sym typeface="宋体" pitchFamily="2" charset="-122"/>
              </a:rPr>
              <a:t>写词时依据的乐谱叫做“</a:t>
            </a:r>
            <a:r>
              <a:rPr lang="en-US" altLang="zh-CN" sz="2400" b="0" dirty="0" err="1">
                <a:solidFill>
                  <a:srgbClr val="FF0000"/>
                </a:solidFill>
                <a:latin typeface="宋体" pitchFamily="2" charset="-122"/>
                <a:ea typeface="宋体" pitchFamily="2" charset="-122"/>
                <a:sym typeface="宋体" pitchFamily="2" charset="-122"/>
              </a:rPr>
              <a:t>词调</a:t>
            </a:r>
            <a:r>
              <a:rPr lang="en-US" altLang="zh-CN" sz="2400" b="0" dirty="0">
                <a:latin typeface="宋体" pitchFamily="2" charset="-122"/>
                <a:ea typeface="宋体" pitchFamily="2" charset="-122"/>
                <a:sym typeface="宋体" pitchFamily="2" charset="-122"/>
              </a:rPr>
              <a:t>”，</a:t>
            </a:r>
            <a:r>
              <a:rPr lang="en-US" altLang="zh-CN" sz="2400" b="0" dirty="0" err="1">
                <a:latin typeface="宋体" pitchFamily="2" charset="-122"/>
                <a:ea typeface="宋体" pitchFamily="2" charset="-122"/>
                <a:sym typeface="宋体" pitchFamily="2" charset="-122"/>
              </a:rPr>
              <a:t>各种词调的名称便是“</a:t>
            </a:r>
            <a:r>
              <a:rPr lang="en-US" altLang="zh-CN" sz="2400" b="0" dirty="0" err="1">
                <a:solidFill>
                  <a:srgbClr val="FF0000"/>
                </a:solidFill>
                <a:latin typeface="宋体" pitchFamily="2" charset="-122"/>
                <a:ea typeface="宋体" pitchFamily="2" charset="-122"/>
                <a:sym typeface="宋体" pitchFamily="2" charset="-122"/>
              </a:rPr>
              <a:t>词牌</a:t>
            </a:r>
            <a:r>
              <a:rPr lang="en-US" altLang="zh-CN" sz="2400" b="0" dirty="0">
                <a:latin typeface="宋体" pitchFamily="2" charset="-122"/>
                <a:ea typeface="宋体" pitchFamily="2" charset="-122"/>
                <a:sym typeface="宋体" pitchFamily="2" charset="-122"/>
              </a:rPr>
              <a:t>”，</a:t>
            </a:r>
            <a:r>
              <a:rPr lang="en-US" altLang="zh-CN" sz="2400" b="0" dirty="0" err="1">
                <a:latin typeface="宋体" pitchFamily="2" charset="-122"/>
                <a:ea typeface="宋体" pitchFamily="2" charset="-122"/>
                <a:sym typeface="宋体" pitchFamily="2" charset="-122"/>
              </a:rPr>
              <a:t>如“沁园春</a:t>
            </a:r>
            <a:r>
              <a:rPr lang="en-US" altLang="zh-CN" sz="2400" b="0" dirty="0">
                <a:latin typeface="宋体" pitchFamily="2" charset="-122"/>
                <a:ea typeface="宋体" pitchFamily="2" charset="-122"/>
                <a:sym typeface="宋体" pitchFamily="2" charset="-122"/>
              </a:rPr>
              <a:t>”、“</a:t>
            </a:r>
            <a:r>
              <a:rPr lang="en-US" altLang="zh-CN" sz="2400" b="0" dirty="0" err="1">
                <a:latin typeface="宋体" pitchFamily="2" charset="-122"/>
                <a:ea typeface="宋体" pitchFamily="2" charset="-122"/>
                <a:sym typeface="宋体" pitchFamily="2" charset="-122"/>
              </a:rPr>
              <a:t>满江红</a:t>
            </a:r>
            <a:r>
              <a:rPr lang="en-US" altLang="zh-CN" sz="2400" b="0" dirty="0">
                <a:latin typeface="宋体" pitchFamily="2" charset="-122"/>
                <a:ea typeface="宋体" pitchFamily="2" charset="-122"/>
                <a:sym typeface="宋体" pitchFamily="2" charset="-122"/>
              </a:rPr>
              <a:t>”、“</a:t>
            </a:r>
            <a:r>
              <a:rPr lang="en-US" altLang="zh-CN" sz="2400" b="0" dirty="0" err="1">
                <a:latin typeface="宋体" pitchFamily="2" charset="-122"/>
                <a:ea typeface="宋体" pitchFamily="2" charset="-122"/>
                <a:sym typeface="宋体" pitchFamily="2" charset="-122"/>
              </a:rPr>
              <a:t>西江月”等</a:t>
            </a:r>
            <a:r>
              <a:rPr lang="en-US" altLang="zh-CN" sz="2400" b="0" dirty="0">
                <a:latin typeface="宋体" pitchFamily="2" charset="-122"/>
                <a:ea typeface="宋体" pitchFamily="2" charset="-122"/>
                <a:sym typeface="宋体" pitchFamily="2" charset="-122"/>
              </a:rPr>
              <a:t>。</a:t>
            </a:r>
            <a:r>
              <a:rPr lang="en-US" altLang="zh-CN" sz="2400" b="0" dirty="0" err="1">
                <a:latin typeface="宋体" pitchFamily="2" charset="-122"/>
                <a:ea typeface="宋体" pitchFamily="2" charset="-122"/>
                <a:sym typeface="宋体" pitchFamily="2" charset="-122"/>
              </a:rPr>
              <a:t>有的作家在词牌下另标词题，如《沁园春长沙</a:t>
            </a:r>
            <a:r>
              <a:rPr lang="en-US" altLang="zh-CN" sz="2400" b="0" dirty="0">
                <a:latin typeface="宋体" pitchFamily="2" charset="-122"/>
                <a:ea typeface="宋体" pitchFamily="2" charset="-122"/>
                <a:sym typeface="宋体" pitchFamily="2" charset="-122"/>
              </a:rPr>
              <a:t>》。</a:t>
            </a:r>
          </a:p>
          <a:p>
            <a:pPr>
              <a:spcBef>
                <a:spcPct val="0"/>
              </a:spcBef>
            </a:pPr>
            <a:r>
              <a:rPr lang="en-US" altLang="zh-CN" sz="2400" b="0" dirty="0">
                <a:latin typeface="宋体" pitchFamily="2" charset="-122"/>
                <a:ea typeface="宋体" pitchFamily="2" charset="-122"/>
              </a:rPr>
              <a:t>     </a:t>
            </a:r>
            <a:endParaRPr lang="en-US" altLang="zh-CN" sz="2400" b="0" dirty="0" smtClean="0">
              <a:latin typeface="宋体" pitchFamily="2" charset="-122"/>
              <a:ea typeface="宋体" pitchFamily="2" charset="-122"/>
            </a:endParaRPr>
          </a:p>
          <a:p>
            <a:pPr lvl="0">
              <a:spcBef>
                <a:spcPct val="0"/>
              </a:spcBef>
            </a:pPr>
            <a:r>
              <a:rPr lang="zh-CN" altLang="en-US" sz="2400" dirty="0" smtClean="0"/>
              <a:t>   “沁园春”</a:t>
            </a:r>
            <a:r>
              <a:rPr lang="zh-CN" altLang="en-US" sz="2400" dirty="0" smtClean="0"/>
              <a:t>就是词牌。为什么会起这么个名字呢？相传东汉明帝有个女儿名沁水公主，她的园林名沁园。后来沁园被外戚窦宪仗势夺取。有人作诗吟咏这件事，“沁园春”词牌由此得名。既然“沁园春”是词牌，那“长沙”，就是这首词的标题</a:t>
            </a:r>
            <a:r>
              <a:rPr lang="zh-CN" altLang="en-US" sz="2400" dirty="0" smtClean="0"/>
              <a:t>。</a:t>
            </a:r>
            <a:endParaRPr lang="en-US" altLang="zh-CN" sz="2400" dirty="0" smtClean="0"/>
          </a:p>
          <a:p>
            <a:pPr lvl="0">
              <a:spcBef>
                <a:spcPct val="0"/>
              </a:spcBef>
            </a:pPr>
            <a:endParaRPr lang="en-US" altLang="zh-CN" sz="2400" dirty="0" smtClean="0"/>
          </a:p>
          <a:p>
            <a:pPr lvl="0">
              <a:spcBef>
                <a:spcPct val="0"/>
              </a:spcBef>
            </a:pPr>
            <a:r>
              <a:rPr lang="zh-CN" altLang="en-US" sz="2400" dirty="0" smtClean="0">
                <a:latin typeface="宋体" pitchFamily="2" charset="-122"/>
                <a:ea typeface="宋体" pitchFamily="2" charset="-122"/>
              </a:rPr>
              <a:t>词牌通常与词的内容无关，只规定词的</a:t>
            </a:r>
            <a:r>
              <a:rPr lang="zh-CN" altLang="en-US" sz="2400" dirty="0" smtClean="0">
                <a:solidFill>
                  <a:srgbClr val="FF0000"/>
                </a:solidFill>
                <a:latin typeface="宋体" pitchFamily="2" charset="-122"/>
                <a:ea typeface="宋体" pitchFamily="2" charset="-122"/>
              </a:rPr>
              <a:t>字数、句数、平仄、韵律</a:t>
            </a:r>
            <a:r>
              <a:rPr lang="zh-CN" altLang="en-US" sz="2400" dirty="0" smtClean="0">
                <a:latin typeface="宋体" pitchFamily="2" charset="-122"/>
                <a:ea typeface="宋体" pitchFamily="2" charset="-122"/>
              </a:rPr>
              <a:t>等。作者按照格式作词，叫</a:t>
            </a:r>
            <a:r>
              <a:rPr lang="en-US" altLang="zh-CN" sz="2400" dirty="0" smtClean="0">
                <a:latin typeface="宋体" pitchFamily="2" charset="-122"/>
                <a:ea typeface="宋体" pitchFamily="2" charset="-122"/>
              </a:rPr>
              <a:t>“</a:t>
            </a:r>
            <a:r>
              <a:rPr lang="zh-CN" altLang="en-US" sz="2400" dirty="0" smtClean="0">
                <a:solidFill>
                  <a:srgbClr val="FF0000"/>
                </a:solidFill>
                <a:latin typeface="宋体" pitchFamily="2" charset="-122"/>
                <a:ea typeface="宋体" pitchFamily="2" charset="-122"/>
              </a:rPr>
              <a:t>填词</a:t>
            </a:r>
            <a:r>
              <a:rPr lang="en-US" altLang="zh-CN" sz="2400" dirty="0" smtClean="0">
                <a:latin typeface="宋体" pitchFamily="2" charset="-122"/>
                <a:ea typeface="宋体" pitchFamily="2" charset="-122"/>
              </a:rPr>
              <a:t>”</a:t>
            </a:r>
            <a:r>
              <a:rPr lang="zh-CN" altLang="en-US" sz="2400" dirty="0" smtClean="0">
                <a:latin typeface="宋体" pitchFamily="2" charset="-122"/>
                <a:ea typeface="宋体" pitchFamily="2" charset="-122"/>
              </a:rPr>
              <a:t>。</a:t>
            </a:r>
            <a:endParaRPr lang="en-US" altLang="zh-CN" sz="2400" dirty="0" smtClean="0"/>
          </a:p>
          <a:p>
            <a:pPr lvl="0">
              <a:spcBef>
                <a:spcPct val="0"/>
              </a:spcBef>
            </a:pPr>
            <a:r>
              <a:rPr lang="zh-CN" altLang="en-US" sz="2400" dirty="0" smtClean="0"/>
              <a:t>    </a:t>
            </a:r>
            <a:endParaRPr lang="zh-CN" altLang="en-US" sz="2400" dirty="0" smtClean="0"/>
          </a:p>
          <a:p>
            <a:pPr>
              <a:spcBef>
                <a:spcPct val="0"/>
              </a:spcBef>
            </a:pPr>
            <a:endParaRPr lang="en-US" altLang="zh-CN" sz="2400" b="0" dirty="0" smtClean="0">
              <a:latin typeface="宋体" pitchFamily="2" charset="-122"/>
              <a:ea typeface="宋体" pitchFamily="2" charset="-122"/>
            </a:endParaRPr>
          </a:p>
          <a:p>
            <a:pPr>
              <a:spcBef>
                <a:spcPct val="0"/>
              </a:spcBef>
            </a:pPr>
            <a:endParaRPr lang="en-US" altLang="zh-CN" sz="2400" b="0" dirty="0" smtClean="0">
              <a:latin typeface="宋体" pitchFamily="2" charset="-122"/>
              <a:ea typeface="宋体" pitchFamily="2" charset="-122"/>
            </a:endParaRPr>
          </a:p>
          <a:p>
            <a:pPr>
              <a:spcBef>
                <a:spcPct val="0"/>
              </a:spcBef>
            </a:pPr>
            <a:endParaRPr lang="zh-CN" altLang="en-US" sz="2400" b="0" dirty="0">
              <a:latin typeface="宋体" pitchFamily="2" charset="-122"/>
              <a:ea typeface="宋体" pitchFamily="2" charset="-122"/>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矩形 4"/>
          <p:cNvSpPr/>
          <p:nvPr/>
        </p:nvSpPr>
        <p:spPr>
          <a:xfrm>
            <a:off x="69850" y="1485900"/>
            <a:ext cx="9004300" cy="4706938"/>
          </a:xfrm>
          <a:prstGeom prst="rect">
            <a:avLst/>
          </a:prstGeom>
          <a:noFill/>
          <a:ln>
            <a:solidFill>
              <a:srgbClr val="FF0000"/>
            </a:solidFill>
            <a:round/>
          </a:ln>
        </p:spPr>
        <p:txBody>
          <a:bodyPr>
            <a:spAutoFit/>
          </a:bodyPr>
          <a:lstStyle/>
          <a:p>
            <a:pPr>
              <a:lnSpc>
                <a:spcPct val="150000"/>
              </a:lnSpc>
            </a:pPr>
            <a:r>
              <a:rPr lang="zh-CN" altLang="en-US" sz="2000">
                <a:solidFill>
                  <a:srgbClr val="FF0000"/>
                </a:solidFill>
                <a:sym typeface="Arial" pitchFamily="34" charset="0"/>
              </a:rPr>
              <a:t>1.雄关漫道真如铁，而今迈步从头越。</a:t>
            </a:r>
            <a:r>
              <a:rPr lang="zh-CN" altLang="en-US" sz="2000">
                <a:sym typeface="Arial" pitchFamily="34" charset="0"/>
              </a:rPr>
              <a:t>  ——《忆秦娥·娄山关》</a:t>
            </a:r>
          </a:p>
          <a:p>
            <a:pPr>
              <a:lnSpc>
                <a:spcPct val="150000"/>
              </a:lnSpc>
            </a:pPr>
            <a:r>
              <a:rPr lang="zh-CN" altLang="en-US" sz="2000">
                <a:solidFill>
                  <a:srgbClr val="FF0000"/>
                </a:solidFill>
                <a:sym typeface="Arial" pitchFamily="34" charset="0"/>
              </a:rPr>
              <a:t>2.天若有情天亦老，人间正道是沧桑。</a:t>
            </a:r>
            <a:r>
              <a:rPr lang="zh-CN" altLang="en-US" sz="2000">
                <a:sym typeface="Arial" pitchFamily="34" charset="0"/>
              </a:rPr>
              <a:t>  ——《七律·人民解放军占领南京》</a:t>
            </a:r>
          </a:p>
          <a:p>
            <a:pPr>
              <a:lnSpc>
                <a:spcPct val="150000"/>
              </a:lnSpc>
            </a:pPr>
            <a:r>
              <a:rPr lang="zh-CN" altLang="en-US" sz="2000">
                <a:sym typeface="Arial" pitchFamily="34" charset="0"/>
              </a:rPr>
              <a:t>3.江山如此多娇，引无数英雄竞折腰。  ——《沁园春·雪》</a:t>
            </a:r>
          </a:p>
          <a:p>
            <a:pPr>
              <a:lnSpc>
                <a:spcPct val="150000"/>
              </a:lnSpc>
            </a:pPr>
            <a:r>
              <a:rPr lang="zh-CN" altLang="en-US" sz="2000">
                <a:sym typeface="Arial" pitchFamily="34" charset="0"/>
              </a:rPr>
              <a:t>4.北国风光，千里冰封，万里雪飘。      ——《沁园春·雪》</a:t>
            </a:r>
          </a:p>
          <a:p>
            <a:pPr>
              <a:lnSpc>
                <a:spcPct val="150000"/>
              </a:lnSpc>
            </a:pPr>
            <a:r>
              <a:rPr lang="zh-CN" altLang="en-US" sz="2000">
                <a:sym typeface="Arial" pitchFamily="34" charset="0"/>
              </a:rPr>
              <a:t>5.红军不怕远征难，万水千山只等闲。  ——《七律·长征》</a:t>
            </a:r>
          </a:p>
          <a:p>
            <a:pPr>
              <a:lnSpc>
                <a:spcPct val="150000"/>
              </a:lnSpc>
            </a:pPr>
            <a:r>
              <a:rPr lang="zh-CN" altLang="en-US" sz="2000">
                <a:sym typeface="Arial" pitchFamily="34" charset="0"/>
              </a:rPr>
              <a:t>6.不到长城非好汉，屈指行程二万。      ——《清平乐·六盘山》</a:t>
            </a:r>
          </a:p>
          <a:p>
            <a:pPr>
              <a:lnSpc>
                <a:spcPct val="150000"/>
              </a:lnSpc>
            </a:pPr>
            <a:r>
              <a:rPr lang="zh-CN" altLang="en-US" sz="2000">
                <a:solidFill>
                  <a:srgbClr val="FF0000"/>
                </a:solidFill>
                <a:sym typeface="Arial" pitchFamily="34" charset="0"/>
              </a:rPr>
              <a:t>7.一万年太久，只争朝夕。</a:t>
            </a:r>
            <a:r>
              <a:rPr lang="zh-CN" altLang="en-US" sz="2000">
                <a:sym typeface="Arial" pitchFamily="34" charset="0"/>
              </a:rPr>
              <a:t>                      ——《满江红·和郭沫若同志》</a:t>
            </a:r>
          </a:p>
          <a:p>
            <a:pPr>
              <a:lnSpc>
                <a:spcPct val="150000"/>
              </a:lnSpc>
            </a:pPr>
            <a:r>
              <a:rPr lang="zh-CN" altLang="en-US" sz="2000">
                <a:sym typeface="Arial" pitchFamily="34" charset="0"/>
              </a:rPr>
              <a:t>8.五岭逶迤腾细浪，乌蒙磅礴走泥丸。  ——《七律·长征》</a:t>
            </a:r>
          </a:p>
          <a:p>
            <a:pPr>
              <a:lnSpc>
                <a:spcPct val="150000"/>
              </a:lnSpc>
            </a:pPr>
            <a:r>
              <a:rPr lang="zh-CN" altLang="en-US" sz="2000">
                <a:sym typeface="Arial" pitchFamily="34" charset="0"/>
              </a:rPr>
              <a:t>9.钟山风雨起苍黄，百万雄师过大江。  ——《七律·人民解放军占领南京》</a:t>
            </a:r>
          </a:p>
          <a:p>
            <a:pPr>
              <a:lnSpc>
                <a:spcPct val="150000"/>
              </a:lnSpc>
            </a:pPr>
            <a:r>
              <a:rPr lang="zh-CN" altLang="en-US" sz="2000">
                <a:sym typeface="Arial" pitchFamily="34" charset="0"/>
              </a:rPr>
              <a:t>10.坐地日行八万里，巡天遥看一千河。——《送瘟神》</a:t>
            </a:r>
          </a:p>
        </p:txBody>
      </p:sp>
      <p:sp>
        <p:nvSpPr>
          <p:cNvPr id="63491" name="文本框 8"/>
          <p:cNvSpPr>
            <a:spLocks noChangeArrowheads="1"/>
          </p:cNvSpPr>
          <p:nvPr/>
        </p:nvSpPr>
        <p:spPr bwMode="auto">
          <a:xfrm>
            <a:off x="3263900" y="463550"/>
            <a:ext cx="2862263" cy="460375"/>
          </a:xfrm>
          <a:prstGeom prst="rect">
            <a:avLst/>
          </a:prstGeom>
          <a:noFill/>
          <a:ln w="9525" algn="ctr">
            <a:noFill/>
            <a:miter lim="800000"/>
            <a:headEnd/>
            <a:tailEnd/>
          </a:ln>
        </p:spPr>
        <p:txBody>
          <a:bodyPr>
            <a:spAutoFit/>
          </a:bodyPr>
          <a:lstStyle/>
          <a:p>
            <a:pPr algn="ctr"/>
            <a:r>
              <a:rPr lang="zh-CN" altLang="en-US" b="1">
                <a:sym typeface="Arial" pitchFamily="34" charset="0"/>
              </a:rPr>
              <a:t>毛泽东名句欣赏</a:t>
            </a:r>
          </a:p>
        </p:txBody>
      </p:sp>
      <p:pic>
        <p:nvPicPr>
          <p:cNvPr id="63492" name="图片 3"/>
          <p:cNvPicPr>
            <a:picLocks noChangeAspect="1" noChangeArrowheads="1"/>
          </p:cNvPicPr>
          <p:nvPr/>
        </p:nvPicPr>
        <p:blipFill>
          <a:blip r:embed="rId3" cstate="print"/>
          <a:srcRect/>
          <a:stretch>
            <a:fillRect/>
          </a:stretch>
        </p:blipFill>
        <p:spPr bwMode="auto">
          <a:xfrm>
            <a:off x="52388" y="-190500"/>
            <a:ext cx="2451100" cy="1114425"/>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矩形 3"/>
          <p:cNvSpPr/>
          <p:nvPr/>
        </p:nvSpPr>
        <p:spPr>
          <a:xfrm>
            <a:off x="142875" y="1377950"/>
            <a:ext cx="8858250" cy="5170488"/>
          </a:xfrm>
          <a:prstGeom prst="rect">
            <a:avLst/>
          </a:prstGeom>
          <a:noFill/>
          <a:ln>
            <a:solidFill>
              <a:srgbClr val="FF0000"/>
            </a:solidFill>
            <a:round/>
          </a:ln>
        </p:spPr>
        <p:txBody>
          <a:bodyPr>
            <a:spAutoFit/>
          </a:bodyPr>
          <a:lstStyle/>
          <a:p>
            <a:pPr>
              <a:lnSpc>
                <a:spcPct val="150000"/>
              </a:lnSpc>
            </a:pPr>
            <a:r>
              <a:rPr lang="en-US" altLang="zh-CN" sz="2000">
                <a:sym typeface="Arial" pitchFamily="34" charset="0"/>
              </a:rPr>
              <a:t>11.</a:t>
            </a:r>
            <a:r>
              <a:rPr lang="zh-CN" altLang="en-US" sz="2000">
                <a:sym typeface="Arial" pitchFamily="34" charset="0"/>
              </a:rPr>
              <a:t>金沙水拍云崖暖，大渡桥横铁索寒。    </a:t>
            </a:r>
            <a:r>
              <a:rPr lang="en-US" altLang="zh-CN" sz="2000">
                <a:sym typeface="Arial" pitchFamily="34" charset="0"/>
              </a:rPr>
              <a:t>——《</a:t>
            </a:r>
            <a:r>
              <a:rPr lang="zh-CN" altLang="en-US" sz="2000">
                <a:sym typeface="Arial" pitchFamily="34" charset="0"/>
              </a:rPr>
              <a:t>七律</a:t>
            </a:r>
            <a:r>
              <a:rPr lang="en-US" altLang="zh-CN" sz="2000">
                <a:sym typeface="Arial" pitchFamily="34" charset="0"/>
              </a:rPr>
              <a:t>·</a:t>
            </a:r>
            <a:r>
              <a:rPr lang="zh-CN" altLang="en-US" sz="2000">
                <a:sym typeface="Arial" pitchFamily="34" charset="0"/>
              </a:rPr>
              <a:t>长征</a:t>
            </a:r>
            <a:r>
              <a:rPr lang="en-US" altLang="zh-CN" sz="2000">
                <a:sym typeface="Arial" pitchFamily="34" charset="0"/>
              </a:rPr>
              <a:t>》</a:t>
            </a:r>
          </a:p>
          <a:p>
            <a:pPr>
              <a:lnSpc>
                <a:spcPct val="150000"/>
              </a:lnSpc>
            </a:pPr>
            <a:r>
              <a:rPr lang="en-US" altLang="zh-CN" sz="2000">
                <a:sym typeface="Arial" pitchFamily="34" charset="0"/>
              </a:rPr>
              <a:t>12.</a:t>
            </a:r>
            <a:r>
              <a:rPr lang="zh-CN" altLang="en-US" sz="2000">
                <a:sym typeface="Arial" pitchFamily="34" charset="0"/>
              </a:rPr>
              <a:t>天高云淡，望断南飞雁。                        </a:t>
            </a:r>
            <a:r>
              <a:rPr lang="en-US" altLang="zh-CN" sz="2000">
                <a:sym typeface="Arial" pitchFamily="34" charset="0"/>
              </a:rPr>
              <a:t>——《</a:t>
            </a:r>
            <a:r>
              <a:rPr lang="zh-CN" altLang="en-US" sz="2000">
                <a:sym typeface="Arial" pitchFamily="34" charset="0"/>
              </a:rPr>
              <a:t>清平乐</a:t>
            </a:r>
            <a:r>
              <a:rPr lang="en-US" altLang="zh-CN" sz="2000">
                <a:sym typeface="Arial" pitchFamily="34" charset="0"/>
              </a:rPr>
              <a:t>·</a:t>
            </a:r>
            <a:r>
              <a:rPr lang="zh-CN" altLang="en-US" sz="2000">
                <a:sym typeface="Arial" pitchFamily="34" charset="0"/>
              </a:rPr>
              <a:t>六盘山</a:t>
            </a:r>
            <a:r>
              <a:rPr lang="en-US" altLang="zh-CN" sz="2000">
                <a:sym typeface="Arial" pitchFamily="34" charset="0"/>
              </a:rPr>
              <a:t>》</a:t>
            </a:r>
          </a:p>
          <a:p>
            <a:pPr>
              <a:lnSpc>
                <a:spcPct val="150000"/>
              </a:lnSpc>
            </a:pPr>
            <a:r>
              <a:rPr lang="en-US" altLang="zh-CN" sz="2000">
                <a:sym typeface="Arial" pitchFamily="34" charset="0"/>
              </a:rPr>
              <a:t>13.</a:t>
            </a:r>
            <a:r>
              <a:rPr lang="zh-CN" altLang="en-US" sz="2000">
                <a:sym typeface="Arial" pitchFamily="34" charset="0"/>
              </a:rPr>
              <a:t>待到山花烂漫时，她在丛中笑。            </a:t>
            </a:r>
            <a:r>
              <a:rPr lang="en-US" altLang="zh-CN" sz="2000">
                <a:sym typeface="Arial" pitchFamily="34" charset="0"/>
              </a:rPr>
              <a:t>——《</a:t>
            </a:r>
            <a:r>
              <a:rPr lang="zh-CN" altLang="en-US" sz="2000">
                <a:sym typeface="Arial" pitchFamily="34" charset="0"/>
              </a:rPr>
              <a:t>卜算子</a:t>
            </a:r>
            <a:r>
              <a:rPr lang="en-US" altLang="zh-CN" sz="2000">
                <a:sym typeface="Arial" pitchFamily="34" charset="0"/>
              </a:rPr>
              <a:t>·</a:t>
            </a:r>
            <a:r>
              <a:rPr lang="zh-CN" altLang="en-US" sz="2000">
                <a:sym typeface="Arial" pitchFamily="34" charset="0"/>
              </a:rPr>
              <a:t>咏梅</a:t>
            </a:r>
            <a:r>
              <a:rPr lang="en-US" altLang="zh-CN" sz="2000">
                <a:sym typeface="Arial" pitchFamily="34" charset="0"/>
              </a:rPr>
              <a:t>》</a:t>
            </a:r>
          </a:p>
          <a:p>
            <a:pPr>
              <a:lnSpc>
                <a:spcPct val="150000"/>
              </a:lnSpc>
            </a:pPr>
            <a:r>
              <a:rPr lang="en-US" altLang="zh-CN" sz="2000">
                <a:solidFill>
                  <a:srgbClr val="FF0000"/>
                </a:solidFill>
                <a:sym typeface="Arial" pitchFamily="34" charset="0"/>
              </a:rPr>
              <a:t>14.</a:t>
            </a:r>
            <a:r>
              <a:rPr lang="zh-CN" altLang="en-US" sz="2000">
                <a:solidFill>
                  <a:srgbClr val="FF0000"/>
                </a:solidFill>
                <a:sym typeface="Arial" pitchFamily="34" charset="0"/>
              </a:rPr>
              <a:t>宜将剩勇追穷寇，不可沽名学霸王。</a:t>
            </a:r>
            <a:r>
              <a:rPr lang="zh-CN" altLang="en-US" sz="2000">
                <a:sym typeface="Arial" pitchFamily="34" charset="0"/>
              </a:rPr>
              <a:t> </a:t>
            </a:r>
            <a:r>
              <a:rPr lang="en-US" altLang="zh-CN" sz="2000">
                <a:sym typeface="Arial" pitchFamily="34" charset="0"/>
              </a:rPr>
              <a:t>——《</a:t>
            </a:r>
            <a:r>
              <a:rPr lang="zh-CN" altLang="en-US" sz="2000">
                <a:sym typeface="Arial" pitchFamily="34" charset="0"/>
              </a:rPr>
              <a:t>七律</a:t>
            </a:r>
            <a:r>
              <a:rPr lang="en-US" altLang="zh-CN" sz="2000">
                <a:sym typeface="Arial" pitchFamily="34" charset="0"/>
              </a:rPr>
              <a:t>·</a:t>
            </a:r>
            <a:r>
              <a:rPr lang="zh-CN" altLang="en-US" sz="2000">
                <a:sym typeface="Arial" pitchFamily="34" charset="0"/>
              </a:rPr>
              <a:t>人民解放军占领南京</a:t>
            </a:r>
            <a:r>
              <a:rPr lang="en-US" altLang="zh-CN" sz="2000">
                <a:sym typeface="Arial" pitchFamily="34" charset="0"/>
              </a:rPr>
              <a:t>》</a:t>
            </a:r>
          </a:p>
          <a:p>
            <a:pPr>
              <a:lnSpc>
                <a:spcPct val="150000"/>
              </a:lnSpc>
            </a:pPr>
            <a:r>
              <a:rPr lang="en-US" altLang="zh-CN" sz="2000">
                <a:sym typeface="Arial" pitchFamily="34" charset="0"/>
              </a:rPr>
              <a:t>15.</a:t>
            </a:r>
            <a:r>
              <a:rPr lang="zh-CN" altLang="en-US" sz="2000">
                <a:sym typeface="Arial" pitchFamily="34" charset="0"/>
              </a:rPr>
              <a:t>中华儿女多奇志， 不爱红装爱武装。</a:t>
            </a:r>
            <a:r>
              <a:rPr lang="en-US" altLang="zh-CN" sz="2000">
                <a:sym typeface="Arial" pitchFamily="34" charset="0"/>
              </a:rPr>
              <a:t>——《</a:t>
            </a:r>
            <a:r>
              <a:rPr lang="zh-CN" altLang="en-US" sz="2000">
                <a:sym typeface="Arial" pitchFamily="34" charset="0"/>
              </a:rPr>
              <a:t>七绝</a:t>
            </a:r>
            <a:r>
              <a:rPr lang="en-US" altLang="zh-CN" sz="2000">
                <a:sym typeface="Arial" pitchFamily="34" charset="0"/>
              </a:rPr>
              <a:t>·</a:t>
            </a:r>
            <a:r>
              <a:rPr lang="zh-CN" altLang="en-US" sz="2000">
                <a:sym typeface="Arial" pitchFamily="34" charset="0"/>
              </a:rPr>
              <a:t>为女民兵题照</a:t>
            </a:r>
            <a:r>
              <a:rPr lang="en-US" altLang="zh-CN" sz="2000">
                <a:sym typeface="Arial" pitchFamily="34" charset="0"/>
              </a:rPr>
              <a:t>》</a:t>
            </a:r>
          </a:p>
          <a:p>
            <a:pPr>
              <a:lnSpc>
                <a:spcPct val="150000"/>
              </a:lnSpc>
            </a:pPr>
            <a:r>
              <a:rPr lang="en-US" altLang="zh-CN" sz="2000">
                <a:sym typeface="Arial" pitchFamily="34" charset="0"/>
              </a:rPr>
              <a:t>16.</a:t>
            </a:r>
            <a:r>
              <a:rPr lang="zh-CN" altLang="en-US" sz="2000">
                <a:sym typeface="Arial" pitchFamily="34" charset="0"/>
              </a:rPr>
              <a:t>立寒秋，湘江北去，橘子洲头。    看万山红遍，层林尽染；</a:t>
            </a:r>
            <a:endParaRPr lang="en-US" altLang="zh-CN" sz="2000">
              <a:sym typeface="Arial" pitchFamily="34" charset="0"/>
            </a:endParaRPr>
          </a:p>
          <a:p>
            <a:pPr>
              <a:lnSpc>
                <a:spcPct val="150000"/>
              </a:lnSpc>
            </a:pPr>
            <a:r>
              <a:rPr lang="zh-CN" altLang="en-US" sz="2000">
                <a:sym typeface="Arial" pitchFamily="34" charset="0"/>
              </a:rPr>
              <a:t>    漫江碧透，百舸争流。                         </a:t>
            </a:r>
            <a:r>
              <a:rPr lang="en-US" altLang="zh-CN" sz="2000">
                <a:sym typeface="Arial" pitchFamily="34" charset="0"/>
              </a:rPr>
              <a:t>——《</a:t>
            </a:r>
            <a:r>
              <a:rPr lang="zh-CN" altLang="en-US" sz="2000">
                <a:sym typeface="Arial" pitchFamily="34" charset="0"/>
              </a:rPr>
              <a:t>沁园春</a:t>
            </a:r>
            <a:r>
              <a:rPr lang="en-US" altLang="zh-CN" sz="2000">
                <a:sym typeface="Arial" pitchFamily="34" charset="0"/>
              </a:rPr>
              <a:t>·</a:t>
            </a:r>
            <a:r>
              <a:rPr lang="zh-CN" altLang="en-US" sz="2000">
                <a:sym typeface="Arial" pitchFamily="34" charset="0"/>
              </a:rPr>
              <a:t>长沙</a:t>
            </a:r>
            <a:r>
              <a:rPr lang="en-US" altLang="zh-CN" sz="2000">
                <a:sym typeface="Arial" pitchFamily="34" charset="0"/>
              </a:rPr>
              <a:t>》</a:t>
            </a:r>
          </a:p>
          <a:p>
            <a:pPr>
              <a:lnSpc>
                <a:spcPct val="150000"/>
              </a:lnSpc>
            </a:pPr>
            <a:r>
              <a:rPr lang="en-US" altLang="zh-CN" sz="2000">
                <a:solidFill>
                  <a:srgbClr val="FF0000"/>
                </a:solidFill>
                <a:sym typeface="Arial" pitchFamily="34" charset="0"/>
              </a:rPr>
              <a:t>17.</a:t>
            </a:r>
            <a:r>
              <a:rPr lang="zh-CN" altLang="en-US" sz="2000">
                <a:solidFill>
                  <a:srgbClr val="FF0000"/>
                </a:solidFill>
                <a:sym typeface="Arial" pitchFamily="34" charset="0"/>
              </a:rPr>
              <a:t>更喜岷山千里雪，三军过后尽开颜。</a:t>
            </a:r>
            <a:r>
              <a:rPr lang="en-US" altLang="zh-CN" sz="2000">
                <a:sym typeface="Arial" pitchFamily="34" charset="0"/>
              </a:rPr>
              <a:t>——《</a:t>
            </a:r>
            <a:r>
              <a:rPr lang="zh-CN" altLang="en-US" sz="2000">
                <a:sym typeface="Arial" pitchFamily="34" charset="0"/>
              </a:rPr>
              <a:t>七律</a:t>
            </a:r>
            <a:r>
              <a:rPr lang="en-US" altLang="zh-CN" sz="2000">
                <a:sym typeface="Arial" pitchFamily="34" charset="0"/>
              </a:rPr>
              <a:t>·</a:t>
            </a:r>
            <a:r>
              <a:rPr lang="zh-CN" altLang="en-US" sz="2000">
                <a:sym typeface="Arial" pitchFamily="34" charset="0"/>
              </a:rPr>
              <a:t>长征</a:t>
            </a:r>
            <a:r>
              <a:rPr lang="en-US" altLang="zh-CN" sz="2000">
                <a:sym typeface="Arial" pitchFamily="34" charset="0"/>
              </a:rPr>
              <a:t>》</a:t>
            </a:r>
          </a:p>
          <a:p>
            <a:pPr>
              <a:lnSpc>
                <a:spcPct val="150000"/>
              </a:lnSpc>
            </a:pPr>
            <a:r>
              <a:rPr lang="en-US" altLang="zh-CN" sz="2000">
                <a:sym typeface="Arial" pitchFamily="34" charset="0"/>
              </a:rPr>
              <a:t>18.</a:t>
            </a:r>
            <a:r>
              <a:rPr lang="zh-CN" altLang="en-US" sz="2000">
                <a:sym typeface="Arial" pitchFamily="34" charset="0"/>
              </a:rPr>
              <a:t>我失骄杨君失柳，杨柳轻飏直上重霄九。</a:t>
            </a:r>
            <a:r>
              <a:rPr lang="en-US" altLang="zh-CN" sz="2000">
                <a:sym typeface="Arial" pitchFamily="34" charset="0"/>
              </a:rPr>
              <a:t>——《</a:t>
            </a:r>
            <a:r>
              <a:rPr lang="zh-CN" altLang="en-US" sz="2000">
                <a:sym typeface="Arial" pitchFamily="34" charset="0"/>
              </a:rPr>
              <a:t>蝶恋花</a:t>
            </a:r>
            <a:r>
              <a:rPr lang="en-US" altLang="zh-CN" sz="2000">
                <a:sym typeface="Arial" pitchFamily="34" charset="0"/>
              </a:rPr>
              <a:t>·</a:t>
            </a:r>
            <a:r>
              <a:rPr lang="zh-CN" altLang="en-US" sz="2000">
                <a:sym typeface="Arial" pitchFamily="34" charset="0"/>
              </a:rPr>
              <a:t>答李淑一</a:t>
            </a:r>
            <a:r>
              <a:rPr lang="en-US" altLang="zh-CN" sz="2000">
                <a:sym typeface="Arial" pitchFamily="34" charset="0"/>
              </a:rPr>
              <a:t>》</a:t>
            </a:r>
          </a:p>
          <a:p>
            <a:pPr>
              <a:lnSpc>
                <a:spcPct val="150000"/>
              </a:lnSpc>
            </a:pPr>
            <a:r>
              <a:rPr lang="en-US" altLang="zh-CN" sz="2000">
                <a:sym typeface="Arial" pitchFamily="34" charset="0"/>
              </a:rPr>
              <a:t>19.</a:t>
            </a:r>
            <a:r>
              <a:rPr lang="zh-CN" altLang="en-US" sz="2000">
                <a:sym typeface="Arial" pitchFamily="34" charset="0"/>
              </a:rPr>
              <a:t>望长城内外，惟余莽莽；大河上下，顿失滔滔。</a:t>
            </a:r>
            <a:r>
              <a:rPr lang="en-US" altLang="zh-CN" sz="2000">
                <a:sym typeface="Arial" pitchFamily="34" charset="0"/>
              </a:rPr>
              <a:t>——《</a:t>
            </a:r>
            <a:r>
              <a:rPr lang="zh-CN" altLang="en-US" sz="2000">
                <a:sym typeface="Arial" pitchFamily="34" charset="0"/>
              </a:rPr>
              <a:t>沁园春</a:t>
            </a:r>
            <a:r>
              <a:rPr lang="en-US" altLang="zh-CN" sz="2000">
                <a:sym typeface="Arial" pitchFamily="34" charset="0"/>
              </a:rPr>
              <a:t>·</a:t>
            </a:r>
            <a:r>
              <a:rPr lang="zh-CN" altLang="en-US" sz="2000">
                <a:sym typeface="Arial" pitchFamily="34" charset="0"/>
              </a:rPr>
              <a:t>雪</a:t>
            </a:r>
            <a:r>
              <a:rPr lang="en-US" altLang="zh-CN" sz="2000">
                <a:sym typeface="Arial" pitchFamily="34" charset="0"/>
              </a:rPr>
              <a:t>》</a:t>
            </a:r>
          </a:p>
          <a:p>
            <a:pPr>
              <a:lnSpc>
                <a:spcPct val="150000"/>
              </a:lnSpc>
            </a:pPr>
            <a:r>
              <a:rPr lang="en-US" altLang="zh-CN" sz="2000">
                <a:solidFill>
                  <a:srgbClr val="FF0000"/>
                </a:solidFill>
                <a:sym typeface="Arial" pitchFamily="34" charset="0"/>
              </a:rPr>
              <a:t>20.</a:t>
            </a:r>
            <a:r>
              <a:rPr lang="zh-CN" altLang="en-US" sz="2000">
                <a:solidFill>
                  <a:srgbClr val="FF0000"/>
                </a:solidFill>
                <a:sym typeface="Arial" pitchFamily="34" charset="0"/>
              </a:rPr>
              <a:t>埋骨何须桑梓地，人生无处不青山。</a:t>
            </a:r>
            <a:r>
              <a:rPr lang="en-US" altLang="zh-CN" sz="2000">
                <a:sym typeface="Arial" pitchFamily="34" charset="0"/>
              </a:rPr>
              <a:t>——《</a:t>
            </a:r>
            <a:r>
              <a:rPr lang="zh-CN" altLang="en-US" sz="2000">
                <a:sym typeface="Arial" pitchFamily="34" charset="0"/>
              </a:rPr>
              <a:t>七绝</a:t>
            </a:r>
            <a:r>
              <a:rPr lang="en-US" altLang="zh-CN" sz="2000">
                <a:sym typeface="Arial" pitchFamily="34" charset="0"/>
              </a:rPr>
              <a:t>·</a:t>
            </a:r>
            <a:r>
              <a:rPr lang="zh-CN" altLang="en-US" sz="2000">
                <a:sym typeface="Arial" pitchFamily="34" charset="0"/>
              </a:rPr>
              <a:t>改西乡隆盛诗赠父亲</a:t>
            </a:r>
            <a:r>
              <a:rPr lang="en-US" altLang="zh-CN" sz="2000">
                <a:sym typeface="Arial" pitchFamily="34" charset="0"/>
              </a:rPr>
              <a:t>》</a:t>
            </a:r>
          </a:p>
        </p:txBody>
      </p:sp>
      <p:sp>
        <p:nvSpPr>
          <p:cNvPr id="64515" name="文本框 7"/>
          <p:cNvSpPr>
            <a:spLocks noChangeArrowheads="1"/>
          </p:cNvSpPr>
          <p:nvPr/>
        </p:nvSpPr>
        <p:spPr bwMode="auto">
          <a:xfrm>
            <a:off x="3484563" y="350838"/>
            <a:ext cx="2862262" cy="460375"/>
          </a:xfrm>
          <a:prstGeom prst="rect">
            <a:avLst/>
          </a:prstGeom>
          <a:noFill/>
          <a:ln w="9525" algn="ctr">
            <a:noFill/>
            <a:miter lim="800000"/>
            <a:headEnd/>
            <a:tailEnd/>
          </a:ln>
        </p:spPr>
        <p:txBody>
          <a:bodyPr>
            <a:spAutoFit/>
          </a:bodyPr>
          <a:lstStyle/>
          <a:p>
            <a:pPr algn="ctr"/>
            <a:r>
              <a:rPr lang="zh-CN" altLang="en-US" b="1">
                <a:solidFill>
                  <a:srgbClr val="FF0000"/>
                </a:solidFill>
                <a:sym typeface="Arial" pitchFamily="34" charset="0"/>
              </a:rPr>
              <a:t>毛泽东名句欣赏</a:t>
            </a:r>
          </a:p>
        </p:txBody>
      </p:sp>
      <p:pic>
        <p:nvPicPr>
          <p:cNvPr id="64516" name="图片 4"/>
          <p:cNvPicPr>
            <a:picLocks noChangeAspect="1" noChangeArrowheads="1"/>
          </p:cNvPicPr>
          <p:nvPr/>
        </p:nvPicPr>
        <p:blipFill>
          <a:blip r:embed="rId3" cstate="print"/>
          <a:srcRect/>
          <a:stretch>
            <a:fillRect/>
          </a:stretch>
        </p:blipFill>
        <p:spPr bwMode="auto">
          <a:xfrm>
            <a:off x="-47625" y="71438"/>
            <a:ext cx="2452688" cy="1114425"/>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矩形 3"/>
          <p:cNvSpPr/>
          <p:nvPr/>
        </p:nvSpPr>
        <p:spPr>
          <a:xfrm>
            <a:off x="0" y="692150"/>
            <a:ext cx="9082088" cy="5630863"/>
          </a:xfrm>
          <a:prstGeom prst="rect">
            <a:avLst/>
          </a:prstGeom>
          <a:noFill/>
          <a:ln>
            <a:solidFill>
              <a:srgbClr val="FF0000"/>
            </a:solidFill>
            <a:round/>
          </a:ln>
        </p:spPr>
        <p:txBody>
          <a:bodyPr>
            <a:spAutoFit/>
          </a:bodyPr>
          <a:lstStyle/>
          <a:p>
            <a:pPr>
              <a:lnSpc>
                <a:spcPct val="150000"/>
              </a:lnSpc>
            </a:pPr>
            <a:r>
              <a:rPr lang="zh-CN" altLang="en-US" sz="2000">
                <a:sym typeface="Arial" pitchFamily="34" charset="0"/>
              </a:rPr>
              <a:t>21.神女应无恙，当惊世界殊。                            ——《水调歌头·游泳》</a:t>
            </a:r>
          </a:p>
          <a:p>
            <a:pPr>
              <a:lnSpc>
                <a:spcPct val="150000"/>
              </a:lnSpc>
            </a:pPr>
            <a:r>
              <a:rPr lang="zh-CN" altLang="en-US" sz="2000">
                <a:sym typeface="Arial" pitchFamily="34" charset="0"/>
              </a:rPr>
              <a:t>22.大雨落幽燕，白浪滔天，秦皇岛外打鱼船。——《浪淘沙·北戴河》</a:t>
            </a:r>
          </a:p>
          <a:p>
            <a:pPr>
              <a:lnSpc>
                <a:spcPct val="150000"/>
              </a:lnSpc>
            </a:pPr>
            <a:r>
              <a:rPr lang="zh-CN" altLang="en-US" sz="2000">
                <a:solidFill>
                  <a:srgbClr val="FF0000"/>
                </a:solidFill>
                <a:sym typeface="Arial" pitchFamily="34" charset="0"/>
              </a:rPr>
              <a:t>23.人生易老天难老，岁岁重阳。今又重阳，战地黄花分外香。</a:t>
            </a:r>
            <a:r>
              <a:rPr lang="zh-CN" altLang="en-US" sz="1800">
                <a:solidFill>
                  <a:srgbClr val="FF0000"/>
                </a:solidFill>
                <a:sym typeface="Arial" pitchFamily="34" charset="0"/>
              </a:rPr>
              <a:t>——《采桑子·重阳》</a:t>
            </a:r>
            <a:endParaRPr lang="zh-CN" altLang="en-US" sz="1800">
              <a:sym typeface="Arial" pitchFamily="34" charset="0"/>
            </a:endParaRPr>
          </a:p>
          <a:p>
            <a:pPr>
              <a:lnSpc>
                <a:spcPct val="150000"/>
              </a:lnSpc>
            </a:pPr>
            <a:r>
              <a:rPr lang="zh-CN" altLang="en-US" sz="2000">
                <a:sym typeface="Arial" pitchFamily="34" charset="0"/>
              </a:rPr>
              <a:t>24.山舞银蛇，原驰蜡象，欲与天公试比高。     ——《沁园春·雪》</a:t>
            </a:r>
          </a:p>
          <a:p>
            <a:pPr>
              <a:lnSpc>
                <a:spcPct val="150000"/>
              </a:lnSpc>
            </a:pPr>
            <a:r>
              <a:rPr lang="zh-CN" altLang="en-US" sz="2000">
                <a:sym typeface="Arial" pitchFamily="34" charset="0"/>
              </a:rPr>
              <a:t>25.风雨送春归，飞雪迎春到。                             ——《卜算子·咏梅》</a:t>
            </a:r>
          </a:p>
          <a:p>
            <a:pPr>
              <a:lnSpc>
                <a:spcPct val="150000"/>
              </a:lnSpc>
            </a:pPr>
            <a:r>
              <a:rPr lang="zh-CN" altLang="en-US" sz="2000">
                <a:solidFill>
                  <a:srgbClr val="FF0000"/>
                </a:solidFill>
                <a:sym typeface="Arial" pitchFamily="34" charset="0"/>
              </a:rPr>
              <a:t>26.孩儿立志出乡关，学不成名誓不还。</a:t>
            </a:r>
            <a:r>
              <a:rPr lang="zh-CN" altLang="en-US" sz="2000">
                <a:sym typeface="Arial" pitchFamily="34" charset="0"/>
              </a:rPr>
              <a:t>——《七绝·改西乡隆盛诗赠父亲》</a:t>
            </a:r>
          </a:p>
          <a:p>
            <a:pPr>
              <a:lnSpc>
                <a:spcPct val="150000"/>
              </a:lnSpc>
            </a:pPr>
            <a:r>
              <a:rPr lang="zh-CN" altLang="en-US" sz="2000">
                <a:sym typeface="Arial" pitchFamily="34" charset="0"/>
              </a:rPr>
              <a:t>27.虎踞龙盘今胜昔，天翻地覆慨而慷。——《七律·人民解放军占领南京》</a:t>
            </a:r>
          </a:p>
          <a:p>
            <a:pPr>
              <a:lnSpc>
                <a:spcPct val="150000"/>
              </a:lnSpc>
            </a:pPr>
            <a:r>
              <a:rPr lang="zh-CN" altLang="en-US" sz="2000">
                <a:sym typeface="Arial" pitchFamily="34" charset="0"/>
              </a:rPr>
              <a:t>28.独坐池塘如虎踞，绿荫树下养精神。——《七绝·咏蛙》</a:t>
            </a:r>
          </a:p>
          <a:p>
            <a:pPr>
              <a:lnSpc>
                <a:spcPct val="150000"/>
              </a:lnSpc>
            </a:pPr>
            <a:r>
              <a:rPr lang="zh-CN" altLang="en-US" sz="2000">
                <a:sym typeface="Arial" pitchFamily="34" charset="0"/>
              </a:rPr>
              <a:t>29.茫茫九派流中国，沉沉一线穿南北。烟雨莽苍苍，龟蛇锁大江。</a:t>
            </a:r>
          </a:p>
          <a:p>
            <a:pPr>
              <a:lnSpc>
                <a:spcPct val="150000"/>
              </a:lnSpc>
            </a:pPr>
            <a:r>
              <a:rPr lang="zh-CN" altLang="en-US" sz="2000">
                <a:sym typeface="Arial" pitchFamily="34" charset="0"/>
              </a:rPr>
              <a:t>                                                                               ——《菩萨蛮·黄鹤楼》</a:t>
            </a:r>
          </a:p>
          <a:p>
            <a:pPr>
              <a:lnSpc>
                <a:spcPct val="150000"/>
              </a:lnSpc>
            </a:pPr>
            <a:r>
              <a:rPr lang="zh-CN" altLang="en-US" sz="2000">
                <a:sym typeface="Arial" pitchFamily="34" charset="0"/>
              </a:rPr>
              <a:t>30.一唱雄鸡天下白，万方乐奏有于阗，诗人兴会更无前。</a:t>
            </a:r>
          </a:p>
          <a:p>
            <a:pPr>
              <a:lnSpc>
                <a:spcPct val="150000"/>
              </a:lnSpc>
            </a:pPr>
            <a:r>
              <a:rPr lang="zh-CN" altLang="en-US" sz="2000">
                <a:sym typeface="Arial" pitchFamily="34" charset="0"/>
              </a:rPr>
              <a:t>                                                                               ——《浣溪沙·和柳亚子先生》</a:t>
            </a:r>
          </a:p>
        </p:txBody>
      </p:sp>
      <p:sp>
        <p:nvSpPr>
          <p:cNvPr id="65539" name="文本框 8"/>
          <p:cNvSpPr>
            <a:spLocks noChangeArrowheads="1"/>
          </p:cNvSpPr>
          <p:nvPr/>
        </p:nvSpPr>
        <p:spPr bwMode="auto">
          <a:xfrm>
            <a:off x="3843338" y="158750"/>
            <a:ext cx="2862262" cy="460375"/>
          </a:xfrm>
          <a:prstGeom prst="rect">
            <a:avLst/>
          </a:prstGeom>
          <a:noFill/>
          <a:ln w="9525" algn="ctr">
            <a:noFill/>
            <a:miter lim="800000"/>
            <a:headEnd/>
            <a:tailEnd/>
          </a:ln>
        </p:spPr>
        <p:txBody>
          <a:bodyPr>
            <a:spAutoFit/>
          </a:bodyPr>
          <a:lstStyle/>
          <a:p>
            <a:pPr algn="ctr"/>
            <a:r>
              <a:rPr lang="zh-CN" altLang="en-US" b="1">
                <a:sym typeface="Arial" pitchFamily="34" charset="0"/>
              </a:rPr>
              <a:t>毛泽东名句欣赏</a:t>
            </a:r>
          </a:p>
        </p:txBody>
      </p:sp>
      <p:pic>
        <p:nvPicPr>
          <p:cNvPr id="65540" name="图片 4"/>
          <p:cNvPicPr>
            <a:picLocks noChangeAspect="1" noChangeArrowheads="1"/>
          </p:cNvPicPr>
          <p:nvPr/>
        </p:nvPicPr>
        <p:blipFill>
          <a:blip r:embed="rId3" cstate="print"/>
          <a:srcRect/>
          <a:stretch>
            <a:fillRect/>
          </a:stretch>
        </p:blipFill>
        <p:spPr bwMode="auto">
          <a:xfrm>
            <a:off x="0" y="-138113"/>
            <a:ext cx="2452688" cy="1114426"/>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ext Box 2"/>
          <p:cNvSpPr txBox="1">
            <a:spLocks noChangeArrowheads="1"/>
          </p:cNvSpPr>
          <p:nvPr/>
        </p:nvSpPr>
        <p:spPr bwMode="auto">
          <a:xfrm>
            <a:off x="2286000" y="533400"/>
            <a:ext cx="4876800" cy="461963"/>
          </a:xfrm>
          <a:prstGeom prst="rect">
            <a:avLst/>
          </a:prstGeom>
          <a:noFill/>
          <a:ln w="9525">
            <a:noFill/>
            <a:miter lim="800000"/>
          </a:ln>
          <a:effectLst/>
        </p:spPr>
        <p:txBody>
          <a:bodyPr>
            <a:spAutoFit/>
          </a:bodyPr>
          <a:lstStyle/>
          <a:p>
            <a:pPr>
              <a:spcBef>
                <a:spcPct val="50000"/>
              </a:spcBef>
              <a:defRPr/>
            </a:pPr>
            <a:r>
              <a:rPr lang="zh-CN" altLang="en-US" sz="2400" dirty="0">
                <a:effectLst>
                  <a:outerShdw blurRad="38100" dist="38100" dir="2700000" algn="tl">
                    <a:srgbClr val="000000">
                      <a:alpha val="43137"/>
                    </a:srgbClr>
                  </a:outerShdw>
                </a:effectLst>
                <a:latin typeface="Times New Roman" panose="02020603050405020304" pitchFamily="18" charset="0"/>
              </a:rPr>
              <a:t>毛泽东诗词的崇高美</a:t>
            </a:r>
          </a:p>
        </p:txBody>
      </p:sp>
      <p:sp>
        <p:nvSpPr>
          <p:cNvPr id="50179" name="Text Box 3"/>
          <p:cNvSpPr txBox="1">
            <a:spLocks noChangeArrowheads="1"/>
          </p:cNvSpPr>
          <p:nvPr/>
        </p:nvSpPr>
        <p:spPr bwMode="auto">
          <a:xfrm>
            <a:off x="609600" y="3505200"/>
            <a:ext cx="1295400" cy="646113"/>
          </a:xfrm>
          <a:prstGeom prst="rect">
            <a:avLst/>
          </a:prstGeom>
          <a:noFill/>
          <a:ln w="9525">
            <a:noFill/>
            <a:miter lim="800000"/>
          </a:ln>
          <a:effectLst/>
        </p:spPr>
        <p:txBody>
          <a:bodyPr>
            <a:spAutoFit/>
          </a:bodyPr>
          <a:lstStyle/>
          <a:p>
            <a:pPr>
              <a:spcBef>
                <a:spcPct val="50000"/>
              </a:spcBef>
              <a:defRPr/>
            </a:pPr>
            <a:r>
              <a:rPr lang="zh-CN" altLang="en-US" sz="3600" dirty="0">
                <a:solidFill>
                  <a:srgbClr val="800000"/>
                </a:solidFill>
                <a:effectLst>
                  <a:outerShdw blurRad="38100" dist="38100" dir="2700000" algn="tl">
                    <a:srgbClr val="000000">
                      <a:alpha val="43137"/>
                    </a:srgbClr>
                  </a:outerShdw>
                </a:effectLst>
                <a:latin typeface="Times New Roman" panose="02020603050405020304" pitchFamily="18" charset="0"/>
                <a:ea typeface="隶书" panose="02010509060101010101" pitchFamily="49" charset="-122"/>
              </a:rPr>
              <a:t>壮景</a:t>
            </a:r>
          </a:p>
        </p:txBody>
      </p:sp>
      <p:sp>
        <p:nvSpPr>
          <p:cNvPr id="50180" name="Text Box 4"/>
          <p:cNvSpPr txBox="1">
            <a:spLocks noChangeArrowheads="1"/>
          </p:cNvSpPr>
          <p:nvPr/>
        </p:nvSpPr>
        <p:spPr bwMode="auto">
          <a:xfrm>
            <a:off x="2411413" y="1700213"/>
            <a:ext cx="5297487" cy="523875"/>
          </a:xfrm>
          <a:prstGeom prst="rect">
            <a:avLst/>
          </a:prstGeom>
          <a:noFill/>
          <a:ln w="9525">
            <a:noFill/>
            <a:miter lim="800000"/>
          </a:ln>
          <a:effectLst/>
        </p:spPr>
        <p:txBody>
          <a:bodyPr>
            <a:spAutoFit/>
          </a:bodyPr>
          <a:lstStyle/>
          <a:p>
            <a:pPr>
              <a:spcBef>
                <a:spcPct val="50000"/>
              </a:spcBef>
              <a:defRPr/>
            </a:pPr>
            <a:r>
              <a:rPr lang="zh-CN" altLang="en-US" sz="2800" dirty="0">
                <a:effectLst>
                  <a:outerShdw blurRad="38100" dist="38100" dir="2700000" algn="tl">
                    <a:srgbClr val="000000">
                      <a:alpha val="43137"/>
                    </a:srgbClr>
                  </a:outerShdw>
                </a:effectLst>
                <a:latin typeface="华文行楷" panose="02010800040101010101" pitchFamily="2" charset="-122"/>
                <a:ea typeface="华文行楷" panose="02010800040101010101" pitchFamily="2" charset="-122"/>
              </a:rPr>
              <a:t>万山红遍    百舸争流</a:t>
            </a:r>
          </a:p>
        </p:txBody>
      </p:sp>
      <p:sp>
        <p:nvSpPr>
          <p:cNvPr id="50181" name="Text Box 5"/>
          <p:cNvSpPr txBox="1">
            <a:spLocks noChangeArrowheads="1"/>
          </p:cNvSpPr>
          <p:nvPr/>
        </p:nvSpPr>
        <p:spPr bwMode="auto">
          <a:xfrm>
            <a:off x="2411413" y="2492375"/>
            <a:ext cx="5545137" cy="523875"/>
          </a:xfrm>
          <a:prstGeom prst="rect">
            <a:avLst/>
          </a:prstGeom>
          <a:noFill/>
          <a:ln w="9525">
            <a:noFill/>
            <a:miter lim="800000"/>
          </a:ln>
          <a:effectLst/>
        </p:spPr>
        <p:txBody>
          <a:bodyPr>
            <a:spAutoFit/>
          </a:bodyPr>
          <a:lstStyle/>
          <a:p>
            <a:pPr>
              <a:spcBef>
                <a:spcPct val="50000"/>
              </a:spcBef>
              <a:defRPr/>
            </a:pPr>
            <a:r>
              <a:rPr lang="zh-CN" altLang="en-US" sz="2800" dirty="0">
                <a:effectLst>
                  <a:outerShdw blurRad="38100" dist="38100" dir="2700000" algn="tl">
                    <a:srgbClr val="000000">
                      <a:alpha val="43137"/>
                    </a:srgbClr>
                  </a:outerShdw>
                </a:effectLst>
                <a:latin typeface="华文行楷" panose="02010800040101010101" pitchFamily="2" charset="-122"/>
                <a:ea typeface="华文行楷" panose="02010800040101010101" pitchFamily="2" charset="-122"/>
              </a:rPr>
              <a:t>鹰击长空    浪遏飞舟</a:t>
            </a:r>
          </a:p>
        </p:txBody>
      </p:sp>
      <p:sp>
        <p:nvSpPr>
          <p:cNvPr id="50182" name="Text Box 6"/>
          <p:cNvSpPr txBox="1">
            <a:spLocks noChangeArrowheads="1"/>
          </p:cNvSpPr>
          <p:nvPr/>
        </p:nvSpPr>
        <p:spPr bwMode="auto">
          <a:xfrm>
            <a:off x="2411413" y="3213100"/>
            <a:ext cx="5441950" cy="523875"/>
          </a:xfrm>
          <a:prstGeom prst="rect">
            <a:avLst/>
          </a:prstGeom>
          <a:noFill/>
          <a:ln w="9525">
            <a:noFill/>
            <a:miter lim="800000"/>
          </a:ln>
          <a:effectLst/>
        </p:spPr>
        <p:txBody>
          <a:bodyPr>
            <a:spAutoFit/>
          </a:bodyPr>
          <a:lstStyle/>
          <a:p>
            <a:pPr>
              <a:spcBef>
                <a:spcPct val="50000"/>
              </a:spcBef>
              <a:defRPr/>
            </a:pPr>
            <a:r>
              <a:rPr lang="zh-CN" altLang="en-US" sz="2800" dirty="0">
                <a:effectLst>
                  <a:outerShdw blurRad="38100" dist="38100" dir="2700000" algn="tl">
                    <a:srgbClr val="000000">
                      <a:alpha val="43137"/>
                    </a:srgbClr>
                  </a:outerShdw>
                </a:effectLst>
                <a:latin typeface="华文行楷" panose="02010800040101010101" pitchFamily="2" charset="-122"/>
                <a:ea typeface="华文行楷" panose="02010800040101010101" pitchFamily="2" charset="-122"/>
              </a:rPr>
              <a:t>千里冰封    万里雪飘</a:t>
            </a:r>
          </a:p>
        </p:txBody>
      </p:sp>
      <p:sp>
        <p:nvSpPr>
          <p:cNvPr id="50183" name="Text Box 7"/>
          <p:cNvSpPr txBox="1">
            <a:spLocks noChangeArrowheads="1"/>
          </p:cNvSpPr>
          <p:nvPr/>
        </p:nvSpPr>
        <p:spPr bwMode="auto">
          <a:xfrm>
            <a:off x="2514600" y="4800600"/>
            <a:ext cx="4800600" cy="1169988"/>
          </a:xfrm>
          <a:prstGeom prst="rect">
            <a:avLst/>
          </a:prstGeom>
          <a:noFill/>
          <a:ln w="9525">
            <a:noFill/>
            <a:miter lim="800000"/>
          </a:ln>
          <a:effectLst/>
        </p:spPr>
        <p:txBody>
          <a:bodyPr>
            <a:spAutoFit/>
          </a:bodyPr>
          <a:lstStyle/>
          <a:p>
            <a:pPr>
              <a:spcBef>
                <a:spcPct val="50000"/>
              </a:spcBef>
              <a:defRPr/>
            </a:pPr>
            <a:r>
              <a:rPr lang="zh-CN" altLang="en-US" sz="2800" dirty="0">
                <a:effectLst>
                  <a:outerShdw blurRad="38100" dist="38100" dir="2700000" algn="tl">
                    <a:srgbClr val="000000">
                      <a:alpha val="43137"/>
                    </a:srgbClr>
                  </a:outerShdw>
                </a:effectLst>
                <a:latin typeface="华文行楷" panose="02010800040101010101" pitchFamily="2" charset="-122"/>
                <a:ea typeface="华文行楷" panose="02010800040101010101" pitchFamily="2" charset="-122"/>
              </a:rPr>
              <a:t>四海翻腾云水怒</a:t>
            </a:r>
          </a:p>
          <a:p>
            <a:pPr>
              <a:spcBef>
                <a:spcPct val="50000"/>
              </a:spcBef>
              <a:defRPr/>
            </a:pPr>
            <a:r>
              <a:rPr lang="zh-CN" altLang="en-US" sz="2800" dirty="0">
                <a:effectLst>
                  <a:outerShdw blurRad="38100" dist="38100" dir="2700000" algn="tl">
                    <a:srgbClr val="000000">
                      <a:alpha val="43137"/>
                    </a:srgbClr>
                  </a:outerShdw>
                </a:effectLst>
                <a:latin typeface="华文行楷" panose="02010800040101010101" pitchFamily="2" charset="-122"/>
                <a:ea typeface="华文行楷" panose="02010800040101010101" pitchFamily="2" charset="-122"/>
              </a:rPr>
              <a:t>五州震荡风雷激</a:t>
            </a:r>
          </a:p>
        </p:txBody>
      </p:sp>
      <p:sp>
        <p:nvSpPr>
          <p:cNvPr id="50184" name="Text Box 8"/>
          <p:cNvSpPr txBox="1">
            <a:spLocks noChangeArrowheads="1"/>
          </p:cNvSpPr>
          <p:nvPr/>
        </p:nvSpPr>
        <p:spPr bwMode="auto">
          <a:xfrm>
            <a:off x="2411413" y="3962400"/>
            <a:ext cx="5589587" cy="523875"/>
          </a:xfrm>
          <a:prstGeom prst="rect">
            <a:avLst/>
          </a:prstGeom>
          <a:noFill/>
          <a:ln w="9525">
            <a:noFill/>
            <a:miter lim="800000"/>
          </a:ln>
          <a:effectLst/>
        </p:spPr>
        <p:txBody>
          <a:bodyPr>
            <a:spAutoFit/>
          </a:bodyPr>
          <a:lstStyle/>
          <a:p>
            <a:pPr>
              <a:spcBef>
                <a:spcPct val="50000"/>
              </a:spcBef>
              <a:defRPr/>
            </a:pPr>
            <a:r>
              <a:rPr lang="zh-CN" altLang="en-US" sz="2800" dirty="0">
                <a:effectLst>
                  <a:outerShdw blurRad="38100" dist="38100" dir="2700000" algn="tl">
                    <a:srgbClr val="000000">
                      <a:alpha val="43137"/>
                    </a:srgbClr>
                  </a:outerShdw>
                </a:effectLst>
                <a:latin typeface="华文行楷" panose="02010800040101010101" pitchFamily="2" charset="-122"/>
                <a:ea typeface="华文行楷" panose="02010800040101010101" pitchFamily="2" charset="-122"/>
              </a:rPr>
              <a:t>天高云淡，望断南飞雁</a:t>
            </a:r>
          </a:p>
        </p:txBody>
      </p:sp>
      <p:sp>
        <p:nvSpPr>
          <p:cNvPr id="50185" name="AutoShape 9"/>
          <p:cNvSpPr/>
          <p:nvPr/>
        </p:nvSpPr>
        <p:spPr bwMode="auto">
          <a:xfrm>
            <a:off x="2057400" y="2209800"/>
            <a:ext cx="228600" cy="3886200"/>
          </a:xfrm>
          <a:prstGeom prst="leftBrace">
            <a:avLst>
              <a:gd name="adj1" fmla="val 141667"/>
              <a:gd name="adj2" fmla="val 50000"/>
            </a:avLst>
          </a:prstGeom>
          <a:noFill/>
          <a:ln w="9525">
            <a:solidFill>
              <a:schemeClr val="tx1"/>
            </a:solidFill>
            <a:round/>
          </a:ln>
          <a:effectLst/>
        </p:spPr>
        <p:txBody>
          <a:bodyPr wrap="none" anchor="ctr">
            <a:spAutoFit/>
          </a:bodyPr>
          <a:lstStyle/>
          <a:p>
            <a:pPr>
              <a:defRPr/>
            </a:pPr>
            <a:endParaRPr lang="zh-CN" altLang="en-US">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0178"/>
                                        </p:tgtEl>
                                        <p:attrNameLst>
                                          <p:attrName>style.visibility</p:attrName>
                                        </p:attrNameLst>
                                      </p:cBhvr>
                                      <p:to>
                                        <p:strVal val="visible"/>
                                      </p:to>
                                    </p:set>
                                    <p:anim calcmode="lin" valueType="num">
                                      <p:cBhvr additive="base">
                                        <p:cTn id="7" dur="500" fill="hold"/>
                                        <p:tgtEl>
                                          <p:spTgt spid="50178"/>
                                        </p:tgtEl>
                                        <p:attrNameLst>
                                          <p:attrName>ppt_x</p:attrName>
                                        </p:attrNameLst>
                                      </p:cBhvr>
                                      <p:tavLst>
                                        <p:tav tm="0">
                                          <p:val>
                                            <p:strVal val="0-#ppt_w/2"/>
                                          </p:val>
                                        </p:tav>
                                        <p:tav tm="100000">
                                          <p:val>
                                            <p:strVal val="#ppt_x"/>
                                          </p:val>
                                        </p:tav>
                                      </p:tavLst>
                                    </p:anim>
                                    <p:anim calcmode="lin" valueType="num">
                                      <p:cBhvr additive="base">
                                        <p:cTn id="8" dur="500" fill="hold"/>
                                        <p:tgtEl>
                                          <p:spTgt spid="5017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50179"/>
                                        </p:tgtEl>
                                        <p:attrNameLst>
                                          <p:attrName>style.visibility</p:attrName>
                                        </p:attrNameLst>
                                      </p:cBhvr>
                                      <p:to>
                                        <p:strVal val="visible"/>
                                      </p:to>
                                    </p:set>
                                    <p:anim calcmode="lin" valueType="num">
                                      <p:cBhvr additive="base">
                                        <p:cTn id="13" dur="500" fill="hold"/>
                                        <p:tgtEl>
                                          <p:spTgt spid="50179"/>
                                        </p:tgtEl>
                                        <p:attrNameLst>
                                          <p:attrName>ppt_x</p:attrName>
                                        </p:attrNameLst>
                                      </p:cBhvr>
                                      <p:tavLst>
                                        <p:tav tm="0">
                                          <p:val>
                                            <p:strVal val="0-#ppt_w/2"/>
                                          </p:val>
                                        </p:tav>
                                        <p:tav tm="100000">
                                          <p:val>
                                            <p:strVal val="#ppt_x"/>
                                          </p:val>
                                        </p:tav>
                                      </p:tavLst>
                                    </p:anim>
                                    <p:anim calcmode="lin" valueType="num">
                                      <p:cBhvr additive="base">
                                        <p:cTn id="14" dur="500" fill="hold"/>
                                        <p:tgtEl>
                                          <p:spTgt spid="50179"/>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50185"/>
                                        </p:tgtEl>
                                        <p:attrNameLst>
                                          <p:attrName>style.visibility</p:attrName>
                                        </p:attrNameLst>
                                      </p:cBhvr>
                                      <p:to>
                                        <p:strVal val="visible"/>
                                      </p:to>
                                    </p:set>
                                    <p:anim calcmode="lin" valueType="num">
                                      <p:cBhvr additive="base">
                                        <p:cTn id="19" dur="500" fill="hold"/>
                                        <p:tgtEl>
                                          <p:spTgt spid="50185"/>
                                        </p:tgtEl>
                                        <p:attrNameLst>
                                          <p:attrName>ppt_x</p:attrName>
                                        </p:attrNameLst>
                                      </p:cBhvr>
                                      <p:tavLst>
                                        <p:tav tm="0">
                                          <p:val>
                                            <p:strVal val="0-#ppt_w/2"/>
                                          </p:val>
                                        </p:tav>
                                        <p:tav tm="100000">
                                          <p:val>
                                            <p:strVal val="#ppt_x"/>
                                          </p:val>
                                        </p:tav>
                                      </p:tavLst>
                                    </p:anim>
                                    <p:anim calcmode="lin" valueType="num">
                                      <p:cBhvr additive="base">
                                        <p:cTn id="20" dur="500" fill="hold"/>
                                        <p:tgtEl>
                                          <p:spTgt spid="50185"/>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50180"/>
                                        </p:tgtEl>
                                        <p:attrNameLst>
                                          <p:attrName>style.visibility</p:attrName>
                                        </p:attrNameLst>
                                      </p:cBhvr>
                                      <p:to>
                                        <p:strVal val="visible"/>
                                      </p:to>
                                    </p:set>
                                    <p:anim calcmode="lin" valueType="num">
                                      <p:cBhvr additive="base">
                                        <p:cTn id="25" dur="500" fill="hold"/>
                                        <p:tgtEl>
                                          <p:spTgt spid="50180"/>
                                        </p:tgtEl>
                                        <p:attrNameLst>
                                          <p:attrName>ppt_x</p:attrName>
                                        </p:attrNameLst>
                                      </p:cBhvr>
                                      <p:tavLst>
                                        <p:tav tm="0">
                                          <p:val>
                                            <p:strVal val="0-#ppt_w/2"/>
                                          </p:val>
                                        </p:tav>
                                        <p:tav tm="100000">
                                          <p:val>
                                            <p:strVal val="#ppt_x"/>
                                          </p:val>
                                        </p:tav>
                                      </p:tavLst>
                                    </p:anim>
                                    <p:anim calcmode="lin" valueType="num">
                                      <p:cBhvr additive="base">
                                        <p:cTn id="26" dur="500" fill="hold"/>
                                        <p:tgtEl>
                                          <p:spTgt spid="50180"/>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50181"/>
                                        </p:tgtEl>
                                        <p:attrNameLst>
                                          <p:attrName>style.visibility</p:attrName>
                                        </p:attrNameLst>
                                      </p:cBhvr>
                                      <p:to>
                                        <p:strVal val="visible"/>
                                      </p:to>
                                    </p:set>
                                    <p:anim calcmode="lin" valueType="num">
                                      <p:cBhvr additive="base">
                                        <p:cTn id="31" dur="500" fill="hold"/>
                                        <p:tgtEl>
                                          <p:spTgt spid="50181"/>
                                        </p:tgtEl>
                                        <p:attrNameLst>
                                          <p:attrName>ppt_x</p:attrName>
                                        </p:attrNameLst>
                                      </p:cBhvr>
                                      <p:tavLst>
                                        <p:tav tm="0">
                                          <p:val>
                                            <p:strVal val="0-#ppt_w/2"/>
                                          </p:val>
                                        </p:tav>
                                        <p:tav tm="100000">
                                          <p:val>
                                            <p:strVal val="#ppt_x"/>
                                          </p:val>
                                        </p:tav>
                                      </p:tavLst>
                                    </p:anim>
                                    <p:anim calcmode="lin" valueType="num">
                                      <p:cBhvr additive="base">
                                        <p:cTn id="32" dur="500" fill="hold"/>
                                        <p:tgtEl>
                                          <p:spTgt spid="50181"/>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50182"/>
                                        </p:tgtEl>
                                        <p:attrNameLst>
                                          <p:attrName>style.visibility</p:attrName>
                                        </p:attrNameLst>
                                      </p:cBhvr>
                                      <p:to>
                                        <p:strVal val="visible"/>
                                      </p:to>
                                    </p:set>
                                    <p:anim calcmode="lin" valueType="num">
                                      <p:cBhvr additive="base">
                                        <p:cTn id="37" dur="500" fill="hold"/>
                                        <p:tgtEl>
                                          <p:spTgt spid="50182"/>
                                        </p:tgtEl>
                                        <p:attrNameLst>
                                          <p:attrName>ppt_x</p:attrName>
                                        </p:attrNameLst>
                                      </p:cBhvr>
                                      <p:tavLst>
                                        <p:tav tm="0">
                                          <p:val>
                                            <p:strVal val="0-#ppt_w/2"/>
                                          </p:val>
                                        </p:tav>
                                        <p:tav tm="100000">
                                          <p:val>
                                            <p:strVal val="#ppt_x"/>
                                          </p:val>
                                        </p:tav>
                                      </p:tavLst>
                                    </p:anim>
                                    <p:anim calcmode="lin" valueType="num">
                                      <p:cBhvr additive="base">
                                        <p:cTn id="38" dur="500" fill="hold"/>
                                        <p:tgtEl>
                                          <p:spTgt spid="50182"/>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50184"/>
                                        </p:tgtEl>
                                        <p:attrNameLst>
                                          <p:attrName>style.visibility</p:attrName>
                                        </p:attrNameLst>
                                      </p:cBhvr>
                                      <p:to>
                                        <p:strVal val="visible"/>
                                      </p:to>
                                    </p:set>
                                    <p:anim calcmode="lin" valueType="num">
                                      <p:cBhvr additive="base">
                                        <p:cTn id="43" dur="500" fill="hold"/>
                                        <p:tgtEl>
                                          <p:spTgt spid="50184"/>
                                        </p:tgtEl>
                                        <p:attrNameLst>
                                          <p:attrName>ppt_x</p:attrName>
                                        </p:attrNameLst>
                                      </p:cBhvr>
                                      <p:tavLst>
                                        <p:tav tm="0">
                                          <p:val>
                                            <p:strVal val="0-#ppt_w/2"/>
                                          </p:val>
                                        </p:tav>
                                        <p:tav tm="100000">
                                          <p:val>
                                            <p:strVal val="#ppt_x"/>
                                          </p:val>
                                        </p:tav>
                                      </p:tavLst>
                                    </p:anim>
                                    <p:anim calcmode="lin" valueType="num">
                                      <p:cBhvr additive="base">
                                        <p:cTn id="44" dur="500" fill="hold"/>
                                        <p:tgtEl>
                                          <p:spTgt spid="50184"/>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50183"/>
                                        </p:tgtEl>
                                        <p:attrNameLst>
                                          <p:attrName>style.visibility</p:attrName>
                                        </p:attrNameLst>
                                      </p:cBhvr>
                                      <p:to>
                                        <p:strVal val="visible"/>
                                      </p:to>
                                    </p:set>
                                    <p:anim calcmode="lin" valueType="num">
                                      <p:cBhvr additive="base">
                                        <p:cTn id="49" dur="500" fill="hold"/>
                                        <p:tgtEl>
                                          <p:spTgt spid="50183"/>
                                        </p:tgtEl>
                                        <p:attrNameLst>
                                          <p:attrName>ppt_x</p:attrName>
                                        </p:attrNameLst>
                                      </p:cBhvr>
                                      <p:tavLst>
                                        <p:tav tm="0">
                                          <p:val>
                                            <p:strVal val="0-#ppt_w/2"/>
                                          </p:val>
                                        </p:tav>
                                        <p:tav tm="100000">
                                          <p:val>
                                            <p:strVal val="#ppt_x"/>
                                          </p:val>
                                        </p:tav>
                                      </p:tavLst>
                                    </p:anim>
                                    <p:anim calcmode="lin" valueType="num">
                                      <p:cBhvr additive="base">
                                        <p:cTn id="50" dur="500" fill="hold"/>
                                        <p:tgtEl>
                                          <p:spTgt spid="5018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78" grpId="0"/>
      <p:bldP spid="50179" grpId="0"/>
      <p:bldP spid="50180" grpId="0"/>
      <p:bldP spid="50181" grpId="0"/>
      <p:bldP spid="50182" grpId="0"/>
      <p:bldP spid="50183" grpId="0"/>
      <p:bldP spid="50184" grpId="0"/>
      <p:bldP spid="50185"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ext Box 2"/>
          <p:cNvSpPr txBox="1">
            <a:spLocks noChangeArrowheads="1"/>
          </p:cNvSpPr>
          <p:nvPr/>
        </p:nvSpPr>
        <p:spPr bwMode="auto">
          <a:xfrm>
            <a:off x="2286000" y="533400"/>
            <a:ext cx="4876800" cy="523875"/>
          </a:xfrm>
          <a:prstGeom prst="rect">
            <a:avLst/>
          </a:prstGeom>
          <a:noFill/>
          <a:ln w="9525">
            <a:noFill/>
            <a:miter lim="800000"/>
          </a:ln>
          <a:effectLst/>
        </p:spPr>
        <p:txBody>
          <a:bodyPr>
            <a:spAutoFit/>
          </a:bodyPr>
          <a:lstStyle/>
          <a:p>
            <a:pPr>
              <a:spcBef>
                <a:spcPct val="50000"/>
              </a:spcBef>
              <a:defRPr/>
            </a:pPr>
            <a:r>
              <a:rPr lang="zh-CN" altLang="en-US" sz="2800" dirty="0">
                <a:effectLst>
                  <a:outerShdw blurRad="38100" dist="38100" dir="2700000" algn="tl">
                    <a:srgbClr val="000000">
                      <a:alpha val="43137"/>
                    </a:srgbClr>
                  </a:outerShdw>
                </a:effectLst>
                <a:latin typeface="Times New Roman" panose="02020603050405020304" pitchFamily="18" charset="0"/>
                <a:ea typeface="方正综艺简体" pitchFamily="2" charset="-122"/>
              </a:rPr>
              <a:t>毛泽东诗词的崇高美</a:t>
            </a:r>
          </a:p>
        </p:txBody>
      </p:sp>
      <p:sp>
        <p:nvSpPr>
          <p:cNvPr id="51203" name="Text Box 3"/>
          <p:cNvSpPr txBox="1">
            <a:spLocks noChangeArrowheads="1"/>
          </p:cNvSpPr>
          <p:nvPr/>
        </p:nvSpPr>
        <p:spPr bwMode="auto">
          <a:xfrm>
            <a:off x="900113" y="3141663"/>
            <a:ext cx="1295400" cy="701675"/>
          </a:xfrm>
          <a:prstGeom prst="rect">
            <a:avLst/>
          </a:prstGeom>
          <a:noFill/>
          <a:ln w="9525">
            <a:noFill/>
            <a:miter lim="800000"/>
          </a:ln>
          <a:effectLst/>
        </p:spPr>
        <p:txBody>
          <a:bodyPr>
            <a:spAutoFit/>
          </a:bodyPr>
          <a:lstStyle/>
          <a:p>
            <a:pPr>
              <a:spcBef>
                <a:spcPct val="50000"/>
              </a:spcBef>
              <a:defRPr/>
            </a:pPr>
            <a:r>
              <a:rPr lang="zh-CN" altLang="en-US" sz="4000" dirty="0">
                <a:solidFill>
                  <a:srgbClr val="800000"/>
                </a:solidFill>
                <a:effectLst>
                  <a:outerShdw blurRad="38100" dist="38100" dir="2700000" algn="tl">
                    <a:srgbClr val="000000">
                      <a:alpha val="43137"/>
                    </a:srgbClr>
                  </a:outerShdw>
                </a:effectLst>
                <a:latin typeface="Times New Roman" panose="02020603050405020304" pitchFamily="18" charset="0"/>
                <a:ea typeface="隶书" panose="02010509060101010101" pitchFamily="49" charset="-122"/>
              </a:rPr>
              <a:t>壮形</a:t>
            </a:r>
          </a:p>
        </p:txBody>
      </p:sp>
      <p:sp>
        <p:nvSpPr>
          <p:cNvPr id="51204" name="Text Box 4"/>
          <p:cNvSpPr txBox="1">
            <a:spLocks noChangeArrowheads="1"/>
          </p:cNvSpPr>
          <p:nvPr/>
        </p:nvSpPr>
        <p:spPr bwMode="auto">
          <a:xfrm>
            <a:off x="2667000" y="2514600"/>
            <a:ext cx="4800600" cy="523875"/>
          </a:xfrm>
          <a:prstGeom prst="rect">
            <a:avLst/>
          </a:prstGeom>
          <a:noFill/>
          <a:ln w="9525">
            <a:noFill/>
            <a:miter lim="800000"/>
          </a:ln>
          <a:effectLst/>
        </p:spPr>
        <p:txBody>
          <a:bodyPr>
            <a:spAutoFit/>
          </a:bodyPr>
          <a:lstStyle/>
          <a:p>
            <a:pPr>
              <a:spcBef>
                <a:spcPct val="50000"/>
              </a:spcBef>
              <a:defRPr/>
            </a:pPr>
            <a:r>
              <a:rPr lang="zh-CN" altLang="en-US" sz="2800" dirty="0">
                <a:effectLst>
                  <a:outerShdw blurRad="38100" dist="38100" dir="2700000" algn="tl">
                    <a:srgbClr val="000000">
                      <a:alpha val="43137"/>
                    </a:srgbClr>
                  </a:outerShdw>
                </a:effectLst>
                <a:latin typeface="华文行楷" panose="02010800040101010101" pitchFamily="2" charset="-122"/>
                <a:ea typeface="华文行楷" panose="02010800040101010101" pitchFamily="2" charset="-122"/>
              </a:rPr>
              <a:t>鲲鹏展翅    九万里</a:t>
            </a:r>
          </a:p>
        </p:txBody>
      </p:sp>
      <p:sp>
        <p:nvSpPr>
          <p:cNvPr id="51205" name="Text Box 5"/>
          <p:cNvSpPr txBox="1">
            <a:spLocks noChangeArrowheads="1"/>
          </p:cNvSpPr>
          <p:nvPr/>
        </p:nvSpPr>
        <p:spPr bwMode="auto">
          <a:xfrm>
            <a:off x="2667000" y="1752600"/>
            <a:ext cx="5505450" cy="523875"/>
          </a:xfrm>
          <a:prstGeom prst="rect">
            <a:avLst/>
          </a:prstGeom>
          <a:noFill/>
          <a:ln w="9525">
            <a:noFill/>
            <a:miter lim="800000"/>
          </a:ln>
          <a:effectLst/>
        </p:spPr>
        <p:txBody>
          <a:bodyPr>
            <a:spAutoFit/>
          </a:bodyPr>
          <a:lstStyle/>
          <a:p>
            <a:pPr>
              <a:spcBef>
                <a:spcPct val="50000"/>
              </a:spcBef>
              <a:defRPr/>
            </a:pPr>
            <a:r>
              <a:rPr lang="zh-CN" altLang="en-US" sz="2800" dirty="0">
                <a:effectLst>
                  <a:outerShdw blurRad="38100" dist="38100" dir="2700000" algn="tl">
                    <a:srgbClr val="000000">
                      <a:alpha val="43137"/>
                    </a:srgbClr>
                  </a:outerShdw>
                </a:effectLst>
                <a:latin typeface="华文行楷" panose="02010800040101010101" pitchFamily="2" charset="-122"/>
                <a:ea typeface="华文行楷" panose="02010800040101010101" pitchFamily="2" charset="-122"/>
              </a:rPr>
              <a:t>山舞银蛇    原驰腊象</a:t>
            </a:r>
          </a:p>
        </p:txBody>
      </p:sp>
      <p:sp>
        <p:nvSpPr>
          <p:cNvPr id="51206" name="Text Box 6"/>
          <p:cNvSpPr txBox="1">
            <a:spLocks noChangeArrowheads="1"/>
          </p:cNvSpPr>
          <p:nvPr/>
        </p:nvSpPr>
        <p:spPr bwMode="auto">
          <a:xfrm>
            <a:off x="2667000" y="3276600"/>
            <a:ext cx="4800600" cy="523875"/>
          </a:xfrm>
          <a:prstGeom prst="rect">
            <a:avLst/>
          </a:prstGeom>
          <a:noFill/>
          <a:ln w="9525">
            <a:noFill/>
            <a:miter lim="800000"/>
          </a:ln>
          <a:effectLst/>
        </p:spPr>
        <p:txBody>
          <a:bodyPr>
            <a:spAutoFit/>
          </a:bodyPr>
          <a:lstStyle/>
          <a:p>
            <a:pPr>
              <a:spcBef>
                <a:spcPct val="50000"/>
              </a:spcBef>
              <a:defRPr/>
            </a:pPr>
            <a:r>
              <a:rPr lang="zh-CN" altLang="en-US" sz="2800" dirty="0">
                <a:effectLst>
                  <a:outerShdw blurRad="38100" dist="38100" dir="2700000" algn="tl">
                    <a:srgbClr val="000000">
                      <a:alpha val="43137"/>
                    </a:srgbClr>
                  </a:outerShdw>
                </a:effectLst>
                <a:latin typeface="华文行楷" panose="02010800040101010101" pitchFamily="2" charset="-122"/>
                <a:ea typeface="华文行楷" panose="02010800040101010101" pitchFamily="2" charset="-122"/>
              </a:rPr>
              <a:t>万木霜天红烂漫</a:t>
            </a:r>
          </a:p>
        </p:txBody>
      </p:sp>
      <p:sp>
        <p:nvSpPr>
          <p:cNvPr id="51207" name="Text Box 7"/>
          <p:cNvSpPr txBox="1">
            <a:spLocks noChangeArrowheads="1"/>
          </p:cNvSpPr>
          <p:nvPr/>
        </p:nvSpPr>
        <p:spPr bwMode="auto">
          <a:xfrm>
            <a:off x="2667000" y="3962400"/>
            <a:ext cx="4800600" cy="523875"/>
          </a:xfrm>
          <a:prstGeom prst="rect">
            <a:avLst/>
          </a:prstGeom>
          <a:noFill/>
          <a:ln w="9525">
            <a:noFill/>
            <a:miter lim="800000"/>
          </a:ln>
          <a:effectLst/>
        </p:spPr>
        <p:txBody>
          <a:bodyPr>
            <a:spAutoFit/>
          </a:bodyPr>
          <a:lstStyle/>
          <a:p>
            <a:pPr>
              <a:spcBef>
                <a:spcPct val="50000"/>
              </a:spcBef>
              <a:defRPr/>
            </a:pPr>
            <a:r>
              <a:rPr lang="zh-CN" altLang="en-US" sz="2800" dirty="0">
                <a:effectLst>
                  <a:outerShdw blurRad="38100" dist="38100" dir="2700000" algn="tl">
                    <a:srgbClr val="000000">
                      <a:alpha val="43137"/>
                    </a:srgbClr>
                  </a:outerShdw>
                </a:effectLst>
                <a:latin typeface="华文行楷" panose="02010800040101010101" pitchFamily="2" charset="-122"/>
                <a:ea typeface="华文行楷" panose="02010800040101010101" pitchFamily="2" charset="-122"/>
              </a:rPr>
              <a:t>百万雄师过大江</a:t>
            </a:r>
          </a:p>
        </p:txBody>
      </p:sp>
      <p:sp>
        <p:nvSpPr>
          <p:cNvPr id="51208" name="Text Box 8"/>
          <p:cNvSpPr txBox="1">
            <a:spLocks noChangeArrowheads="1"/>
          </p:cNvSpPr>
          <p:nvPr/>
        </p:nvSpPr>
        <p:spPr bwMode="auto">
          <a:xfrm>
            <a:off x="2667000" y="4648200"/>
            <a:ext cx="4800600" cy="1169988"/>
          </a:xfrm>
          <a:prstGeom prst="rect">
            <a:avLst/>
          </a:prstGeom>
          <a:noFill/>
          <a:ln w="9525">
            <a:noFill/>
            <a:miter lim="800000"/>
          </a:ln>
          <a:effectLst/>
        </p:spPr>
        <p:txBody>
          <a:bodyPr>
            <a:spAutoFit/>
          </a:bodyPr>
          <a:lstStyle/>
          <a:p>
            <a:pPr>
              <a:spcBef>
                <a:spcPct val="50000"/>
              </a:spcBef>
              <a:defRPr/>
            </a:pPr>
            <a:r>
              <a:rPr lang="zh-CN" altLang="en-US" sz="2800" dirty="0">
                <a:effectLst>
                  <a:outerShdw blurRad="38100" dist="38100" dir="2700000" algn="tl">
                    <a:srgbClr val="000000">
                      <a:alpha val="43137"/>
                    </a:srgbClr>
                  </a:outerShdw>
                </a:effectLst>
                <a:latin typeface="华文行楷" panose="02010800040101010101" pitchFamily="2" charset="-122"/>
                <a:ea typeface="华文行楷" panose="02010800040101010101" pitchFamily="2" charset="-122"/>
              </a:rPr>
              <a:t>天连五岭银锄落</a:t>
            </a:r>
          </a:p>
          <a:p>
            <a:pPr>
              <a:spcBef>
                <a:spcPct val="50000"/>
              </a:spcBef>
              <a:defRPr/>
            </a:pPr>
            <a:r>
              <a:rPr lang="zh-CN" altLang="en-US" sz="2800" dirty="0">
                <a:effectLst>
                  <a:outerShdw blurRad="38100" dist="38100" dir="2700000" algn="tl">
                    <a:srgbClr val="000000">
                      <a:alpha val="43137"/>
                    </a:srgbClr>
                  </a:outerShdw>
                </a:effectLst>
                <a:latin typeface="华文行楷" panose="02010800040101010101" pitchFamily="2" charset="-122"/>
                <a:ea typeface="华文行楷" panose="02010800040101010101" pitchFamily="2" charset="-122"/>
              </a:rPr>
              <a:t>地动三河铁臂摇</a:t>
            </a:r>
          </a:p>
        </p:txBody>
      </p:sp>
      <p:sp>
        <p:nvSpPr>
          <p:cNvPr id="51209" name="AutoShape 9"/>
          <p:cNvSpPr/>
          <p:nvPr/>
        </p:nvSpPr>
        <p:spPr bwMode="auto">
          <a:xfrm>
            <a:off x="2209800" y="2133600"/>
            <a:ext cx="228600" cy="3733800"/>
          </a:xfrm>
          <a:prstGeom prst="leftBrace">
            <a:avLst>
              <a:gd name="adj1" fmla="val 136111"/>
              <a:gd name="adj2" fmla="val 50000"/>
            </a:avLst>
          </a:prstGeom>
          <a:noFill/>
          <a:ln w="9525">
            <a:solidFill>
              <a:schemeClr val="tx1"/>
            </a:solidFill>
            <a:round/>
          </a:ln>
          <a:effectLst/>
        </p:spPr>
        <p:txBody>
          <a:bodyPr wrap="none" anchor="ctr">
            <a:spAutoFit/>
          </a:bodyPr>
          <a:lstStyle/>
          <a:p>
            <a:pPr>
              <a:defRPr/>
            </a:pPr>
            <a:endParaRPr lang="zh-CN" altLang="en-US">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1202"/>
                                        </p:tgtEl>
                                        <p:attrNameLst>
                                          <p:attrName>style.visibility</p:attrName>
                                        </p:attrNameLst>
                                      </p:cBhvr>
                                      <p:to>
                                        <p:strVal val="visible"/>
                                      </p:to>
                                    </p:set>
                                    <p:anim calcmode="lin" valueType="num">
                                      <p:cBhvr additive="base">
                                        <p:cTn id="7" dur="500" fill="hold"/>
                                        <p:tgtEl>
                                          <p:spTgt spid="51202"/>
                                        </p:tgtEl>
                                        <p:attrNameLst>
                                          <p:attrName>ppt_x</p:attrName>
                                        </p:attrNameLst>
                                      </p:cBhvr>
                                      <p:tavLst>
                                        <p:tav tm="0">
                                          <p:val>
                                            <p:strVal val="0-#ppt_w/2"/>
                                          </p:val>
                                        </p:tav>
                                        <p:tav tm="100000">
                                          <p:val>
                                            <p:strVal val="#ppt_x"/>
                                          </p:val>
                                        </p:tav>
                                      </p:tavLst>
                                    </p:anim>
                                    <p:anim calcmode="lin" valueType="num">
                                      <p:cBhvr additive="base">
                                        <p:cTn id="8" dur="500" fill="hold"/>
                                        <p:tgtEl>
                                          <p:spTgt spid="5120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51203"/>
                                        </p:tgtEl>
                                        <p:attrNameLst>
                                          <p:attrName>style.visibility</p:attrName>
                                        </p:attrNameLst>
                                      </p:cBhvr>
                                      <p:to>
                                        <p:strVal val="visible"/>
                                      </p:to>
                                    </p:set>
                                    <p:anim calcmode="lin" valueType="num">
                                      <p:cBhvr additive="base">
                                        <p:cTn id="13" dur="500" fill="hold"/>
                                        <p:tgtEl>
                                          <p:spTgt spid="51203"/>
                                        </p:tgtEl>
                                        <p:attrNameLst>
                                          <p:attrName>ppt_x</p:attrName>
                                        </p:attrNameLst>
                                      </p:cBhvr>
                                      <p:tavLst>
                                        <p:tav tm="0">
                                          <p:val>
                                            <p:strVal val="0-#ppt_w/2"/>
                                          </p:val>
                                        </p:tav>
                                        <p:tav tm="100000">
                                          <p:val>
                                            <p:strVal val="#ppt_x"/>
                                          </p:val>
                                        </p:tav>
                                      </p:tavLst>
                                    </p:anim>
                                    <p:anim calcmode="lin" valueType="num">
                                      <p:cBhvr additive="base">
                                        <p:cTn id="14" dur="500" fill="hold"/>
                                        <p:tgtEl>
                                          <p:spTgt spid="51203"/>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51209"/>
                                        </p:tgtEl>
                                        <p:attrNameLst>
                                          <p:attrName>style.visibility</p:attrName>
                                        </p:attrNameLst>
                                      </p:cBhvr>
                                      <p:to>
                                        <p:strVal val="visible"/>
                                      </p:to>
                                    </p:set>
                                    <p:anim calcmode="lin" valueType="num">
                                      <p:cBhvr additive="base">
                                        <p:cTn id="19" dur="500" fill="hold"/>
                                        <p:tgtEl>
                                          <p:spTgt spid="51209"/>
                                        </p:tgtEl>
                                        <p:attrNameLst>
                                          <p:attrName>ppt_x</p:attrName>
                                        </p:attrNameLst>
                                      </p:cBhvr>
                                      <p:tavLst>
                                        <p:tav tm="0">
                                          <p:val>
                                            <p:strVal val="0-#ppt_w/2"/>
                                          </p:val>
                                        </p:tav>
                                        <p:tav tm="100000">
                                          <p:val>
                                            <p:strVal val="#ppt_x"/>
                                          </p:val>
                                        </p:tav>
                                      </p:tavLst>
                                    </p:anim>
                                    <p:anim calcmode="lin" valueType="num">
                                      <p:cBhvr additive="base">
                                        <p:cTn id="20" dur="500" fill="hold"/>
                                        <p:tgtEl>
                                          <p:spTgt spid="51209"/>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51205"/>
                                        </p:tgtEl>
                                        <p:attrNameLst>
                                          <p:attrName>style.visibility</p:attrName>
                                        </p:attrNameLst>
                                      </p:cBhvr>
                                      <p:to>
                                        <p:strVal val="visible"/>
                                      </p:to>
                                    </p:set>
                                    <p:anim calcmode="lin" valueType="num">
                                      <p:cBhvr additive="base">
                                        <p:cTn id="25" dur="500" fill="hold"/>
                                        <p:tgtEl>
                                          <p:spTgt spid="51205"/>
                                        </p:tgtEl>
                                        <p:attrNameLst>
                                          <p:attrName>ppt_x</p:attrName>
                                        </p:attrNameLst>
                                      </p:cBhvr>
                                      <p:tavLst>
                                        <p:tav tm="0">
                                          <p:val>
                                            <p:strVal val="0-#ppt_w/2"/>
                                          </p:val>
                                        </p:tav>
                                        <p:tav tm="100000">
                                          <p:val>
                                            <p:strVal val="#ppt_x"/>
                                          </p:val>
                                        </p:tav>
                                      </p:tavLst>
                                    </p:anim>
                                    <p:anim calcmode="lin" valueType="num">
                                      <p:cBhvr additive="base">
                                        <p:cTn id="26" dur="500" fill="hold"/>
                                        <p:tgtEl>
                                          <p:spTgt spid="51205"/>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51204"/>
                                        </p:tgtEl>
                                        <p:attrNameLst>
                                          <p:attrName>style.visibility</p:attrName>
                                        </p:attrNameLst>
                                      </p:cBhvr>
                                      <p:to>
                                        <p:strVal val="visible"/>
                                      </p:to>
                                    </p:set>
                                    <p:anim calcmode="lin" valueType="num">
                                      <p:cBhvr additive="base">
                                        <p:cTn id="31" dur="500" fill="hold"/>
                                        <p:tgtEl>
                                          <p:spTgt spid="51204"/>
                                        </p:tgtEl>
                                        <p:attrNameLst>
                                          <p:attrName>ppt_x</p:attrName>
                                        </p:attrNameLst>
                                      </p:cBhvr>
                                      <p:tavLst>
                                        <p:tav tm="0">
                                          <p:val>
                                            <p:strVal val="0-#ppt_w/2"/>
                                          </p:val>
                                        </p:tav>
                                        <p:tav tm="100000">
                                          <p:val>
                                            <p:strVal val="#ppt_x"/>
                                          </p:val>
                                        </p:tav>
                                      </p:tavLst>
                                    </p:anim>
                                    <p:anim calcmode="lin" valueType="num">
                                      <p:cBhvr additive="base">
                                        <p:cTn id="32" dur="500" fill="hold"/>
                                        <p:tgtEl>
                                          <p:spTgt spid="51204"/>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51206"/>
                                        </p:tgtEl>
                                        <p:attrNameLst>
                                          <p:attrName>style.visibility</p:attrName>
                                        </p:attrNameLst>
                                      </p:cBhvr>
                                      <p:to>
                                        <p:strVal val="visible"/>
                                      </p:to>
                                    </p:set>
                                    <p:anim calcmode="lin" valueType="num">
                                      <p:cBhvr additive="base">
                                        <p:cTn id="37" dur="500" fill="hold"/>
                                        <p:tgtEl>
                                          <p:spTgt spid="51206"/>
                                        </p:tgtEl>
                                        <p:attrNameLst>
                                          <p:attrName>ppt_x</p:attrName>
                                        </p:attrNameLst>
                                      </p:cBhvr>
                                      <p:tavLst>
                                        <p:tav tm="0">
                                          <p:val>
                                            <p:strVal val="0-#ppt_w/2"/>
                                          </p:val>
                                        </p:tav>
                                        <p:tav tm="100000">
                                          <p:val>
                                            <p:strVal val="#ppt_x"/>
                                          </p:val>
                                        </p:tav>
                                      </p:tavLst>
                                    </p:anim>
                                    <p:anim calcmode="lin" valueType="num">
                                      <p:cBhvr additive="base">
                                        <p:cTn id="38" dur="500" fill="hold"/>
                                        <p:tgtEl>
                                          <p:spTgt spid="51206"/>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51207"/>
                                        </p:tgtEl>
                                        <p:attrNameLst>
                                          <p:attrName>style.visibility</p:attrName>
                                        </p:attrNameLst>
                                      </p:cBhvr>
                                      <p:to>
                                        <p:strVal val="visible"/>
                                      </p:to>
                                    </p:set>
                                    <p:anim calcmode="lin" valueType="num">
                                      <p:cBhvr additive="base">
                                        <p:cTn id="43" dur="500" fill="hold"/>
                                        <p:tgtEl>
                                          <p:spTgt spid="51207"/>
                                        </p:tgtEl>
                                        <p:attrNameLst>
                                          <p:attrName>ppt_x</p:attrName>
                                        </p:attrNameLst>
                                      </p:cBhvr>
                                      <p:tavLst>
                                        <p:tav tm="0">
                                          <p:val>
                                            <p:strVal val="0-#ppt_w/2"/>
                                          </p:val>
                                        </p:tav>
                                        <p:tav tm="100000">
                                          <p:val>
                                            <p:strVal val="#ppt_x"/>
                                          </p:val>
                                        </p:tav>
                                      </p:tavLst>
                                    </p:anim>
                                    <p:anim calcmode="lin" valueType="num">
                                      <p:cBhvr additive="base">
                                        <p:cTn id="44" dur="500" fill="hold"/>
                                        <p:tgtEl>
                                          <p:spTgt spid="51207"/>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51208"/>
                                        </p:tgtEl>
                                        <p:attrNameLst>
                                          <p:attrName>style.visibility</p:attrName>
                                        </p:attrNameLst>
                                      </p:cBhvr>
                                      <p:to>
                                        <p:strVal val="visible"/>
                                      </p:to>
                                    </p:set>
                                    <p:anim calcmode="lin" valueType="num">
                                      <p:cBhvr additive="base">
                                        <p:cTn id="49" dur="500" fill="hold"/>
                                        <p:tgtEl>
                                          <p:spTgt spid="51208"/>
                                        </p:tgtEl>
                                        <p:attrNameLst>
                                          <p:attrName>ppt_x</p:attrName>
                                        </p:attrNameLst>
                                      </p:cBhvr>
                                      <p:tavLst>
                                        <p:tav tm="0">
                                          <p:val>
                                            <p:strVal val="0-#ppt_w/2"/>
                                          </p:val>
                                        </p:tav>
                                        <p:tav tm="100000">
                                          <p:val>
                                            <p:strVal val="#ppt_x"/>
                                          </p:val>
                                        </p:tav>
                                      </p:tavLst>
                                    </p:anim>
                                    <p:anim calcmode="lin" valueType="num">
                                      <p:cBhvr additive="base">
                                        <p:cTn id="50" dur="500" fill="hold"/>
                                        <p:tgtEl>
                                          <p:spTgt spid="5120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2" grpId="0"/>
      <p:bldP spid="51203" grpId="0"/>
      <p:bldP spid="51204" grpId="0"/>
      <p:bldP spid="51205" grpId="0"/>
      <p:bldP spid="51206" grpId="0"/>
      <p:bldP spid="51207" grpId="0"/>
      <p:bldP spid="51208" grpId="0"/>
      <p:bldP spid="51209"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ext Box 2"/>
          <p:cNvSpPr txBox="1">
            <a:spLocks noChangeArrowheads="1"/>
          </p:cNvSpPr>
          <p:nvPr/>
        </p:nvSpPr>
        <p:spPr bwMode="auto">
          <a:xfrm>
            <a:off x="2286000" y="533400"/>
            <a:ext cx="4876800" cy="646113"/>
          </a:xfrm>
          <a:prstGeom prst="rect">
            <a:avLst/>
          </a:prstGeom>
          <a:noFill/>
          <a:ln w="9525">
            <a:noFill/>
            <a:miter lim="800000"/>
          </a:ln>
          <a:effectLst/>
        </p:spPr>
        <p:txBody>
          <a:bodyPr>
            <a:spAutoFit/>
          </a:bodyPr>
          <a:lstStyle/>
          <a:p>
            <a:pPr>
              <a:spcBef>
                <a:spcPct val="50000"/>
              </a:spcBef>
              <a:defRPr/>
            </a:pPr>
            <a:r>
              <a:rPr lang="zh-CN" altLang="en-US" sz="3600" dirty="0">
                <a:effectLst>
                  <a:outerShdw blurRad="38100" dist="38100" dir="2700000" algn="tl">
                    <a:srgbClr val="000000">
                      <a:alpha val="43137"/>
                    </a:srgbClr>
                  </a:outerShdw>
                </a:effectLst>
                <a:latin typeface="Times New Roman" panose="02020603050405020304" pitchFamily="18" charset="0"/>
                <a:ea typeface="方正综艺简体" pitchFamily="2" charset="-122"/>
              </a:rPr>
              <a:t>毛泽东诗词的崇高美</a:t>
            </a:r>
          </a:p>
        </p:txBody>
      </p:sp>
      <p:sp>
        <p:nvSpPr>
          <p:cNvPr id="52227" name="Text Box 3"/>
          <p:cNvSpPr txBox="1">
            <a:spLocks noChangeArrowheads="1"/>
          </p:cNvSpPr>
          <p:nvPr/>
        </p:nvSpPr>
        <p:spPr bwMode="auto">
          <a:xfrm>
            <a:off x="179388" y="3573463"/>
            <a:ext cx="1801812" cy="830262"/>
          </a:xfrm>
          <a:prstGeom prst="rect">
            <a:avLst/>
          </a:prstGeom>
          <a:noFill/>
          <a:ln w="9525">
            <a:noFill/>
            <a:miter lim="800000"/>
          </a:ln>
          <a:effectLst/>
        </p:spPr>
        <p:txBody>
          <a:bodyPr>
            <a:spAutoFit/>
          </a:bodyPr>
          <a:lstStyle/>
          <a:p>
            <a:pPr>
              <a:spcBef>
                <a:spcPct val="50000"/>
              </a:spcBef>
              <a:defRPr/>
            </a:pPr>
            <a:r>
              <a:rPr lang="zh-CN" altLang="en-US" sz="4800" dirty="0">
                <a:effectLst>
                  <a:outerShdw blurRad="38100" dist="38100" dir="2700000" algn="tl">
                    <a:srgbClr val="000000">
                      <a:alpha val="43137"/>
                    </a:srgbClr>
                  </a:outerShdw>
                </a:effectLst>
                <a:latin typeface="Times New Roman" panose="02020603050405020304" pitchFamily="18" charset="0"/>
                <a:ea typeface="隶书" panose="02010509060101010101" pitchFamily="49" charset="-122"/>
              </a:rPr>
              <a:t>壮志</a:t>
            </a:r>
          </a:p>
        </p:txBody>
      </p:sp>
      <p:sp>
        <p:nvSpPr>
          <p:cNvPr id="52228" name="Text Box 4"/>
          <p:cNvSpPr txBox="1">
            <a:spLocks noChangeArrowheads="1"/>
          </p:cNvSpPr>
          <p:nvPr/>
        </p:nvSpPr>
        <p:spPr bwMode="auto">
          <a:xfrm>
            <a:off x="2590800" y="2514600"/>
            <a:ext cx="4800600" cy="584200"/>
          </a:xfrm>
          <a:prstGeom prst="rect">
            <a:avLst/>
          </a:prstGeom>
          <a:noFill/>
          <a:ln w="9525">
            <a:noFill/>
            <a:miter lim="800000"/>
          </a:ln>
          <a:effectLst/>
        </p:spPr>
        <p:txBody>
          <a:bodyPr>
            <a:spAutoFit/>
          </a:bodyPr>
          <a:lstStyle/>
          <a:p>
            <a:pPr>
              <a:spcBef>
                <a:spcPct val="50000"/>
              </a:spcBef>
              <a:defRPr/>
            </a:pPr>
            <a:r>
              <a:rPr lang="zh-CN" altLang="en-US" sz="3200" dirty="0">
                <a:effectLst>
                  <a:outerShdw blurRad="38100" dist="38100" dir="2700000" algn="tl">
                    <a:srgbClr val="000000">
                      <a:alpha val="43137"/>
                    </a:srgbClr>
                  </a:outerShdw>
                </a:effectLst>
                <a:latin typeface="华文行楷" panose="02010800040101010101" pitchFamily="2" charset="-122"/>
                <a:ea typeface="华文行楷" panose="02010800040101010101" pitchFamily="2" charset="-122"/>
              </a:rPr>
              <a:t>粪土当年万户侯</a:t>
            </a:r>
          </a:p>
        </p:txBody>
      </p:sp>
      <p:sp>
        <p:nvSpPr>
          <p:cNvPr id="52229" name="Text Box 5"/>
          <p:cNvSpPr txBox="1">
            <a:spLocks noChangeArrowheads="1"/>
          </p:cNvSpPr>
          <p:nvPr/>
        </p:nvSpPr>
        <p:spPr bwMode="auto">
          <a:xfrm>
            <a:off x="2667000" y="1752600"/>
            <a:ext cx="4800600" cy="584200"/>
          </a:xfrm>
          <a:prstGeom prst="rect">
            <a:avLst/>
          </a:prstGeom>
          <a:noFill/>
          <a:ln w="9525">
            <a:noFill/>
            <a:miter lim="800000"/>
          </a:ln>
          <a:effectLst/>
        </p:spPr>
        <p:txBody>
          <a:bodyPr>
            <a:spAutoFit/>
          </a:bodyPr>
          <a:lstStyle/>
          <a:p>
            <a:pPr>
              <a:spcBef>
                <a:spcPct val="50000"/>
              </a:spcBef>
              <a:defRPr/>
            </a:pPr>
            <a:r>
              <a:rPr lang="zh-CN" altLang="en-US" sz="3200" dirty="0">
                <a:effectLst>
                  <a:outerShdw blurRad="38100" dist="38100" dir="2700000" algn="tl">
                    <a:srgbClr val="000000">
                      <a:alpha val="43137"/>
                    </a:srgbClr>
                  </a:outerShdw>
                </a:effectLst>
                <a:latin typeface="华文行楷" panose="02010800040101010101" pitchFamily="2" charset="-122"/>
                <a:ea typeface="华文行楷" panose="02010800040101010101" pitchFamily="2" charset="-122"/>
              </a:rPr>
              <a:t>数风流人物还看今朝</a:t>
            </a:r>
          </a:p>
        </p:txBody>
      </p:sp>
      <p:sp>
        <p:nvSpPr>
          <p:cNvPr id="52230" name="Text Box 6"/>
          <p:cNvSpPr txBox="1">
            <a:spLocks noChangeArrowheads="1"/>
          </p:cNvSpPr>
          <p:nvPr/>
        </p:nvSpPr>
        <p:spPr bwMode="auto">
          <a:xfrm>
            <a:off x="2590800" y="3276600"/>
            <a:ext cx="4800600" cy="1323975"/>
          </a:xfrm>
          <a:prstGeom prst="rect">
            <a:avLst/>
          </a:prstGeom>
          <a:noFill/>
          <a:ln w="9525">
            <a:noFill/>
            <a:miter lim="800000"/>
          </a:ln>
          <a:effectLst/>
        </p:spPr>
        <p:txBody>
          <a:bodyPr>
            <a:spAutoFit/>
          </a:bodyPr>
          <a:lstStyle/>
          <a:p>
            <a:pPr>
              <a:spcBef>
                <a:spcPct val="50000"/>
              </a:spcBef>
              <a:defRPr/>
            </a:pPr>
            <a:r>
              <a:rPr lang="zh-CN" altLang="en-US" sz="3200" dirty="0">
                <a:effectLst>
                  <a:outerShdw blurRad="38100" dist="38100" dir="2700000" algn="tl">
                    <a:srgbClr val="000000">
                      <a:alpha val="43137"/>
                    </a:srgbClr>
                  </a:outerShdw>
                </a:effectLst>
                <a:latin typeface="华文行楷" panose="02010800040101010101" pitchFamily="2" charset="-122"/>
                <a:ea typeface="华文行楷" panose="02010800040101010101" pitchFamily="2" charset="-122"/>
              </a:rPr>
              <a:t>红军不怕远征难</a:t>
            </a:r>
          </a:p>
          <a:p>
            <a:pPr>
              <a:spcBef>
                <a:spcPct val="50000"/>
              </a:spcBef>
              <a:defRPr/>
            </a:pPr>
            <a:r>
              <a:rPr lang="zh-CN" altLang="en-US" sz="3200" dirty="0">
                <a:effectLst>
                  <a:outerShdw blurRad="38100" dist="38100" dir="2700000" algn="tl">
                    <a:srgbClr val="000000">
                      <a:alpha val="43137"/>
                    </a:srgbClr>
                  </a:outerShdw>
                </a:effectLst>
                <a:latin typeface="华文行楷" panose="02010800040101010101" pitchFamily="2" charset="-122"/>
                <a:ea typeface="华文行楷" panose="02010800040101010101" pitchFamily="2" charset="-122"/>
              </a:rPr>
              <a:t>万水千山只等闲</a:t>
            </a:r>
          </a:p>
        </p:txBody>
      </p:sp>
      <p:sp>
        <p:nvSpPr>
          <p:cNvPr id="52231" name="Text Box 7"/>
          <p:cNvSpPr txBox="1">
            <a:spLocks noChangeArrowheads="1"/>
          </p:cNvSpPr>
          <p:nvPr/>
        </p:nvSpPr>
        <p:spPr bwMode="auto">
          <a:xfrm>
            <a:off x="2590800" y="4876800"/>
            <a:ext cx="4800600" cy="1323975"/>
          </a:xfrm>
          <a:prstGeom prst="rect">
            <a:avLst/>
          </a:prstGeom>
          <a:noFill/>
          <a:ln w="9525">
            <a:noFill/>
            <a:miter lim="800000"/>
          </a:ln>
          <a:effectLst/>
        </p:spPr>
        <p:txBody>
          <a:bodyPr>
            <a:spAutoFit/>
          </a:bodyPr>
          <a:lstStyle/>
          <a:p>
            <a:pPr>
              <a:spcBef>
                <a:spcPct val="50000"/>
              </a:spcBef>
              <a:defRPr/>
            </a:pPr>
            <a:r>
              <a:rPr lang="zh-CN" altLang="en-US" sz="3200" dirty="0">
                <a:effectLst>
                  <a:outerShdw blurRad="38100" dist="38100" dir="2700000" algn="tl">
                    <a:srgbClr val="000000">
                      <a:alpha val="43137"/>
                    </a:srgbClr>
                  </a:outerShdw>
                </a:effectLst>
                <a:latin typeface="华文行楷" panose="02010800040101010101" pitchFamily="2" charset="-122"/>
                <a:ea typeface="华文行楷" panose="02010800040101010101" pitchFamily="2" charset="-122"/>
              </a:rPr>
              <a:t>独有英雄驱虎豹</a:t>
            </a:r>
          </a:p>
          <a:p>
            <a:pPr>
              <a:spcBef>
                <a:spcPct val="50000"/>
              </a:spcBef>
              <a:defRPr/>
            </a:pPr>
            <a:r>
              <a:rPr lang="zh-CN" altLang="en-US" sz="3200" dirty="0">
                <a:effectLst>
                  <a:outerShdw blurRad="38100" dist="38100" dir="2700000" algn="tl">
                    <a:srgbClr val="000000">
                      <a:alpha val="43137"/>
                    </a:srgbClr>
                  </a:outerShdw>
                </a:effectLst>
                <a:latin typeface="华文行楷" panose="02010800040101010101" pitchFamily="2" charset="-122"/>
                <a:ea typeface="华文行楷" panose="02010800040101010101" pitchFamily="2" charset="-122"/>
              </a:rPr>
              <a:t>更无豪杰怕熊罴</a:t>
            </a:r>
          </a:p>
        </p:txBody>
      </p:sp>
      <p:sp>
        <p:nvSpPr>
          <p:cNvPr id="52232" name="AutoShape 8"/>
          <p:cNvSpPr/>
          <p:nvPr/>
        </p:nvSpPr>
        <p:spPr bwMode="auto">
          <a:xfrm>
            <a:off x="1981200" y="2133600"/>
            <a:ext cx="381000" cy="4038600"/>
          </a:xfrm>
          <a:prstGeom prst="leftBrace">
            <a:avLst>
              <a:gd name="adj1" fmla="val 88333"/>
              <a:gd name="adj2" fmla="val 50000"/>
            </a:avLst>
          </a:prstGeom>
          <a:noFill/>
          <a:ln w="9525">
            <a:solidFill>
              <a:schemeClr val="tx1"/>
            </a:solidFill>
            <a:round/>
          </a:ln>
          <a:effectLst/>
        </p:spPr>
        <p:txBody>
          <a:bodyPr wrap="none" anchor="ctr">
            <a:spAutoFit/>
          </a:bodyPr>
          <a:lstStyle/>
          <a:p>
            <a:pPr>
              <a:defRPr/>
            </a:pPr>
            <a:endParaRPr lang="zh-CN" altLang="en-US">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2226"/>
                                        </p:tgtEl>
                                        <p:attrNameLst>
                                          <p:attrName>style.visibility</p:attrName>
                                        </p:attrNameLst>
                                      </p:cBhvr>
                                      <p:to>
                                        <p:strVal val="visible"/>
                                      </p:to>
                                    </p:set>
                                    <p:anim calcmode="lin" valueType="num">
                                      <p:cBhvr additive="base">
                                        <p:cTn id="7" dur="500" fill="hold"/>
                                        <p:tgtEl>
                                          <p:spTgt spid="52226"/>
                                        </p:tgtEl>
                                        <p:attrNameLst>
                                          <p:attrName>ppt_x</p:attrName>
                                        </p:attrNameLst>
                                      </p:cBhvr>
                                      <p:tavLst>
                                        <p:tav tm="0">
                                          <p:val>
                                            <p:strVal val="0-#ppt_w/2"/>
                                          </p:val>
                                        </p:tav>
                                        <p:tav tm="100000">
                                          <p:val>
                                            <p:strVal val="#ppt_x"/>
                                          </p:val>
                                        </p:tav>
                                      </p:tavLst>
                                    </p:anim>
                                    <p:anim calcmode="lin" valueType="num">
                                      <p:cBhvr additive="base">
                                        <p:cTn id="8" dur="500" fill="hold"/>
                                        <p:tgtEl>
                                          <p:spTgt spid="5222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52227"/>
                                        </p:tgtEl>
                                        <p:attrNameLst>
                                          <p:attrName>style.visibility</p:attrName>
                                        </p:attrNameLst>
                                      </p:cBhvr>
                                      <p:to>
                                        <p:strVal val="visible"/>
                                      </p:to>
                                    </p:set>
                                    <p:anim calcmode="lin" valueType="num">
                                      <p:cBhvr additive="base">
                                        <p:cTn id="13" dur="500" fill="hold"/>
                                        <p:tgtEl>
                                          <p:spTgt spid="52227"/>
                                        </p:tgtEl>
                                        <p:attrNameLst>
                                          <p:attrName>ppt_x</p:attrName>
                                        </p:attrNameLst>
                                      </p:cBhvr>
                                      <p:tavLst>
                                        <p:tav tm="0">
                                          <p:val>
                                            <p:strVal val="0-#ppt_w/2"/>
                                          </p:val>
                                        </p:tav>
                                        <p:tav tm="100000">
                                          <p:val>
                                            <p:strVal val="#ppt_x"/>
                                          </p:val>
                                        </p:tav>
                                      </p:tavLst>
                                    </p:anim>
                                    <p:anim calcmode="lin" valueType="num">
                                      <p:cBhvr additive="base">
                                        <p:cTn id="14" dur="500" fill="hold"/>
                                        <p:tgtEl>
                                          <p:spTgt spid="52227"/>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52232"/>
                                        </p:tgtEl>
                                        <p:attrNameLst>
                                          <p:attrName>style.visibility</p:attrName>
                                        </p:attrNameLst>
                                      </p:cBhvr>
                                      <p:to>
                                        <p:strVal val="visible"/>
                                      </p:to>
                                    </p:set>
                                    <p:anim calcmode="lin" valueType="num">
                                      <p:cBhvr additive="base">
                                        <p:cTn id="19" dur="500" fill="hold"/>
                                        <p:tgtEl>
                                          <p:spTgt spid="52232"/>
                                        </p:tgtEl>
                                        <p:attrNameLst>
                                          <p:attrName>ppt_x</p:attrName>
                                        </p:attrNameLst>
                                      </p:cBhvr>
                                      <p:tavLst>
                                        <p:tav tm="0">
                                          <p:val>
                                            <p:strVal val="0-#ppt_w/2"/>
                                          </p:val>
                                        </p:tav>
                                        <p:tav tm="100000">
                                          <p:val>
                                            <p:strVal val="#ppt_x"/>
                                          </p:val>
                                        </p:tav>
                                      </p:tavLst>
                                    </p:anim>
                                    <p:anim calcmode="lin" valueType="num">
                                      <p:cBhvr additive="base">
                                        <p:cTn id="20" dur="500" fill="hold"/>
                                        <p:tgtEl>
                                          <p:spTgt spid="52232"/>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52229"/>
                                        </p:tgtEl>
                                        <p:attrNameLst>
                                          <p:attrName>style.visibility</p:attrName>
                                        </p:attrNameLst>
                                      </p:cBhvr>
                                      <p:to>
                                        <p:strVal val="visible"/>
                                      </p:to>
                                    </p:set>
                                    <p:anim calcmode="lin" valueType="num">
                                      <p:cBhvr additive="base">
                                        <p:cTn id="25" dur="500" fill="hold"/>
                                        <p:tgtEl>
                                          <p:spTgt spid="52229"/>
                                        </p:tgtEl>
                                        <p:attrNameLst>
                                          <p:attrName>ppt_x</p:attrName>
                                        </p:attrNameLst>
                                      </p:cBhvr>
                                      <p:tavLst>
                                        <p:tav tm="0">
                                          <p:val>
                                            <p:strVal val="0-#ppt_w/2"/>
                                          </p:val>
                                        </p:tav>
                                        <p:tav tm="100000">
                                          <p:val>
                                            <p:strVal val="#ppt_x"/>
                                          </p:val>
                                        </p:tav>
                                      </p:tavLst>
                                    </p:anim>
                                    <p:anim calcmode="lin" valueType="num">
                                      <p:cBhvr additive="base">
                                        <p:cTn id="26" dur="500" fill="hold"/>
                                        <p:tgtEl>
                                          <p:spTgt spid="52229"/>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52228"/>
                                        </p:tgtEl>
                                        <p:attrNameLst>
                                          <p:attrName>style.visibility</p:attrName>
                                        </p:attrNameLst>
                                      </p:cBhvr>
                                      <p:to>
                                        <p:strVal val="visible"/>
                                      </p:to>
                                    </p:set>
                                    <p:anim calcmode="lin" valueType="num">
                                      <p:cBhvr additive="base">
                                        <p:cTn id="31" dur="500" fill="hold"/>
                                        <p:tgtEl>
                                          <p:spTgt spid="52228"/>
                                        </p:tgtEl>
                                        <p:attrNameLst>
                                          <p:attrName>ppt_x</p:attrName>
                                        </p:attrNameLst>
                                      </p:cBhvr>
                                      <p:tavLst>
                                        <p:tav tm="0">
                                          <p:val>
                                            <p:strVal val="0-#ppt_w/2"/>
                                          </p:val>
                                        </p:tav>
                                        <p:tav tm="100000">
                                          <p:val>
                                            <p:strVal val="#ppt_x"/>
                                          </p:val>
                                        </p:tav>
                                      </p:tavLst>
                                    </p:anim>
                                    <p:anim calcmode="lin" valueType="num">
                                      <p:cBhvr additive="base">
                                        <p:cTn id="32" dur="500" fill="hold"/>
                                        <p:tgtEl>
                                          <p:spTgt spid="52228"/>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52230"/>
                                        </p:tgtEl>
                                        <p:attrNameLst>
                                          <p:attrName>style.visibility</p:attrName>
                                        </p:attrNameLst>
                                      </p:cBhvr>
                                      <p:to>
                                        <p:strVal val="visible"/>
                                      </p:to>
                                    </p:set>
                                    <p:anim calcmode="lin" valueType="num">
                                      <p:cBhvr additive="base">
                                        <p:cTn id="37" dur="500" fill="hold"/>
                                        <p:tgtEl>
                                          <p:spTgt spid="52230"/>
                                        </p:tgtEl>
                                        <p:attrNameLst>
                                          <p:attrName>ppt_x</p:attrName>
                                        </p:attrNameLst>
                                      </p:cBhvr>
                                      <p:tavLst>
                                        <p:tav tm="0">
                                          <p:val>
                                            <p:strVal val="0-#ppt_w/2"/>
                                          </p:val>
                                        </p:tav>
                                        <p:tav tm="100000">
                                          <p:val>
                                            <p:strVal val="#ppt_x"/>
                                          </p:val>
                                        </p:tav>
                                      </p:tavLst>
                                    </p:anim>
                                    <p:anim calcmode="lin" valueType="num">
                                      <p:cBhvr additive="base">
                                        <p:cTn id="38" dur="500" fill="hold"/>
                                        <p:tgtEl>
                                          <p:spTgt spid="52230"/>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52231"/>
                                        </p:tgtEl>
                                        <p:attrNameLst>
                                          <p:attrName>style.visibility</p:attrName>
                                        </p:attrNameLst>
                                      </p:cBhvr>
                                      <p:to>
                                        <p:strVal val="visible"/>
                                      </p:to>
                                    </p:set>
                                    <p:anim calcmode="lin" valueType="num">
                                      <p:cBhvr additive="base">
                                        <p:cTn id="43" dur="500" fill="hold"/>
                                        <p:tgtEl>
                                          <p:spTgt spid="52231"/>
                                        </p:tgtEl>
                                        <p:attrNameLst>
                                          <p:attrName>ppt_x</p:attrName>
                                        </p:attrNameLst>
                                      </p:cBhvr>
                                      <p:tavLst>
                                        <p:tav tm="0">
                                          <p:val>
                                            <p:strVal val="0-#ppt_w/2"/>
                                          </p:val>
                                        </p:tav>
                                        <p:tav tm="100000">
                                          <p:val>
                                            <p:strVal val="#ppt_x"/>
                                          </p:val>
                                        </p:tav>
                                      </p:tavLst>
                                    </p:anim>
                                    <p:anim calcmode="lin" valueType="num">
                                      <p:cBhvr additive="base">
                                        <p:cTn id="44" dur="500" fill="hold"/>
                                        <p:tgtEl>
                                          <p:spTgt spid="522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6" grpId="0"/>
      <p:bldP spid="52227" grpId="0"/>
      <p:bldP spid="52228" grpId="0"/>
      <p:bldP spid="52229" grpId="0"/>
      <p:bldP spid="52230" grpId="0"/>
      <p:bldP spid="52231" grpId="0"/>
      <p:bldP spid="52232"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3"/>
          <p:cNvSpPr>
            <a:spLocks noGrp="1" noChangeArrowheads="1"/>
          </p:cNvSpPr>
          <p:nvPr>
            <p:ph type="title"/>
          </p:nvPr>
        </p:nvSpPr>
        <p:spPr>
          <a:xfrm>
            <a:off x="179388" y="549275"/>
            <a:ext cx="8540750" cy="1143000"/>
          </a:xfrm>
        </p:spPr>
        <p:txBody>
          <a:bodyPr/>
          <a:lstStyle/>
          <a:p>
            <a:r>
              <a:rPr lang="zh-CN" altLang="en-US" b="1" smtClean="0">
                <a:solidFill>
                  <a:schemeClr val="accent2"/>
                </a:solidFill>
                <a:ea typeface="华文细黑" pitchFamily="2" charset="-122"/>
              </a:rPr>
              <a:t>秋天里的悲喜</a:t>
            </a:r>
          </a:p>
        </p:txBody>
      </p:sp>
      <p:sp>
        <p:nvSpPr>
          <p:cNvPr id="47108" name="Rectangle 4"/>
          <p:cNvSpPr>
            <a:spLocks noGrp="1" noChangeArrowheads="1"/>
          </p:cNvSpPr>
          <p:nvPr>
            <p:ph type="body" sz="half" idx="1"/>
          </p:nvPr>
        </p:nvSpPr>
        <p:spPr>
          <a:xfrm>
            <a:off x="1187450" y="1916113"/>
            <a:ext cx="7272338" cy="4114800"/>
          </a:xfrm>
        </p:spPr>
        <p:txBody>
          <a:bodyPr/>
          <a:lstStyle/>
          <a:p>
            <a:pPr>
              <a:lnSpc>
                <a:spcPct val="90000"/>
              </a:lnSpc>
              <a:buSzPct val="80000"/>
              <a:buFont typeface="Wingdings" pitchFamily="2" charset="2"/>
              <a:buChar char="Ø"/>
            </a:pPr>
            <a:r>
              <a:rPr lang="zh-CN" altLang="en-US" sz="2800" b="1" smtClean="0">
                <a:latin typeface="宋体" pitchFamily="2" charset="-122"/>
              </a:rPr>
              <a:t> 碧云天，黄叶地，西风紧，北雁南飞，晓来谁秋林醉？总是离人泪。</a:t>
            </a:r>
          </a:p>
          <a:p>
            <a:pPr>
              <a:lnSpc>
                <a:spcPct val="90000"/>
              </a:lnSpc>
              <a:buSzPct val="80000"/>
              <a:buFont typeface="Wingdings" pitchFamily="2" charset="2"/>
              <a:buNone/>
            </a:pPr>
            <a:r>
              <a:rPr lang="zh-CN" altLang="en-US" sz="2800" b="1" smtClean="0">
                <a:latin typeface="宋体" pitchFamily="2" charset="-122"/>
              </a:rPr>
              <a:t>                         </a:t>
            </a:r>
            <a:r>
              <a:rPr lang="en-US" altLang="zh-CN" sz="2800" smtClean="0">
                <a:latin typeface="华文隶书" pitchFamily="2" charset="-122"/>
                <a:ea typeface="华文隶书" pitchFamily="2" charset="-122"/>
              </a:rPr>
              <a:t>——《</a:t>
            </a:r>
            <a:r>
              <a:rPr lang="zh-CN" altLang="en-US" sz="2800" smtClean="0">
                <a:latin typeface="华文隶书" pitchFamily="2" charset="-122"/>
                <a:ea typeface="华文隶书" pitchFamily="2" charset="-122"/>
              </a:rPr>
              <a:t>西厢记</a:t>
            </a:r>
            <a:r>
              <a:rPr lang="en-US" altLang="zh-CN" sz="2800" smtClean="0">
                <a:latin typeface="华文隶书" pitchFamily="2" charset="-122"/>
                <a:ea typeface="华文隶书" pitchFamily="2" charset="-122"/>
              </a:rPr>
              <a:t>》</a:t>
            </a:r>
          </a:p>
          <a:p>
            <a:pPr>
              <a:lnSpc>
                <a:spcPct val="90000"/>
              </a:lnSpc>
              <a:buSzPct val="80000"/>
              <a:buFont typeface="Wingdings" pitchFamily="2" charset="2"/>
              <a:buChar char="Ø"/>
            </a:pPr>
            <a:r>
              <a:rPr lang="zh-CN" altLang="en-US" sz="2800" b="1" smtClean="0">
                <a:latin typeface="宋体" pitchFamily="2" charset="-122"/>
              </a:rPr>
              <a:t>满地黄花堆积，憔悴损，如今又谁堪摘？              </a:t>
            </a:r>
          </a:p>
          <a:p>
            <a:pPr>
              <a:lnSpc>
                <a:spcPct val="90000"/>
              </a:lnSpc>
              <a:buSzPct val="80000"/>
              <a:buFont typeface="Wingdings" pitchFamily="2" charset="2"/>
              <a:buNone/>
            </a:pPr>
            <a:r>
              <a:rPr lang="zh-CN" altLang="en-US" sz="2800" b="1" smtClean="0">
                <a:latin typeface="宋体" pitchFamily="2" charset="-122"/>
              </a:rPr>
              <a:t>               </a:t>
            </a:r>
            <a:r>
              <a:rPr lang="zh-CN" altLang="en-US" sz="2800" smtClean="0">
                <a:latin typeface="宋体" pitchFamily="2" charset="-122"/>
              </a:rPr>
              <a:t>    </a:t>
            </a:r>
            <a:r>
              <a:rPr lang="zh-CN" altLang="en-US" sz="2800" smtClean="0">
                <a:latin typeface="华文隶书" pitchFamily="2" charset="-122"/>
                <a:ea typeface="华文隶书" pitchFamily="2" charset="-122"/>
                <a:sym typeface="Arial" pitchFamily="34" charset="0"/>
              </a:rPr>
              <a:t>——李清照《声声慢》</a:t>
            </a:r>
          </a:p>
          <a:p>
            <a:pPr>
              <a:lnSpc>
                <a:spcPct val="90000"/>
              </a:lnSpc>
              <a:buSzPct val="80000"/>
              <a:buFont typeface="Wingdings" pitchFamily="2" charset="2"/>
              <a:buChar char="Ø"/>
            </a:pPr>
            <a:r>
              <a:rPr lang="zh-CN" altLang="en-US" sz="2800" b="1" smtClean="0">
                <a:latin typeface="宋体" pitchFamily="2" charset="-122"/>
              </a:rPr>
              <a:t>自古逢秋悲寂寥，我言秋日胜春朝。 </a:t>
            </a:r>
          </a:p>
          <a:p>
            <a:pPr>
              <a:lnSpc>
                <a:spcPct val="90000"/>
              </a:lnSpc>
              <a:buSzPct val="80000"/>
              <a:buFont typeface="Wingdings" pitchFamily="2" charset="2"/>
              <a:buNone/>
            </a:pPr>
            <a:r>
              <a:rPr lang="zh-CN" altLang="en-US" sz="2800" b="1" smtClean="0">
                <a:latin typeface="宋体" pitchFamily="2" charset="-122"/>
              </a:rPr>
              <a:t>  晴空一鹤排云上，便引诗情到碧霄。</a:t>
            </a:r>
          </a:p>
          <a:p>
            <a:pPr>
              <a:lnSpc>
                <a:spcPct val="90000"/>
              </a:lnSpc>
              <a:buSzPct val="80000"/>
              <a:buFont typeface="Wingdings" pitchFamily="2" charset="2"/>
              <a:buNone/>
            </a:pPr>
            <a:r>
              <a:rPr lang="zh-CN" altLang="en-US" sz="2800" b="1" smtClean="0">
                <a:latin typeface="宋体" pitchFamily="2" charset="-122"/>
              </a:rPr>
              <a:t>                    </a:t>
            </a:r>
            <a:r>
              <a:rPr lang="en-US" altLang="zh-CN" sz="2800" smtClean="0">
                <a:latin typeface="华文隶书" pitchFamily="2" charset="-122"/>
                <a:ea typeface="华文隶书" pitchFamily="2" charset="-122"/>
                <a:sym typeface="Arial" pitchFamily="34" charset="0"/>
              </a:rPr>
              <a:t>—— </a:t>
            </a:r>
            <a:r>
              <a:rPr lang="zh-CN" altLang="en-US" sz="2800" smtClean="0">
                <a:latin typeface="华文隶书" pitchFamily="2" charset="-122"/>
                <a:ea typeface="华文隶书" pitchFamily="2" charset="-122"/>
                <a:sym typeface="Arial" pitchFamily="34" charset="0"/>
              </a:rPr>
              <a:t>刘禹锡</a:t>
            </a:r>
            <a:r>
              <a:rPr lang="en-US" altLang="zh-CN" sz="2800" smtClean="0">
                <a:latin typeface="华文隶书" pitchFamily="2" charset="-122"/>
                <a:ea typeface="华文隶书" pitchFamily="2" charset="-122"/>
                <a:sym typeface="Arial" pitchFamily="34" charset="0"/>
              </a:rPr>
              <a:t>《</a:t>
            </a:r>
            <a:r>
              <a:rPr lang="zh-CN" altLang="en-US" sz="2800" smtClean="0">
                <a:latin typeface="华文隶书" pitchFamily="2" charset="-122"/>
                <a:ea typeface="华文隶书" pitchFamily="2" charset="-122"/>
                <a:sym typeface="Arial" pitchFamily="34" charset="0"/>
              </a:rPr>
              <a:t>秋词</a:t>
            </a:r>
            <a:r>
              <a:rPr lang="en-US" altLang="zh-CN" sz="2800" smtClean="0">
                <a:latin typeface="华文隶书" pitchFamily="2" charset="-122"/>
                <a:ea typeface="华文隶书" pitchFamily="2" charset="-122"/>
                <a:sym typeface="Arial" pitchFamily="34" charset="0"/>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7108">
                                            <p:txEl>
                                              <p:pRg st="4" end="4"/>
                                            </p:txEl>
                                          </p:spTgt>
                                        </p:tgtEl>
                                        <p:attrNameLst>
                                          <p:attrName>style.visibility</p:attrName>
                                        </p:attrNameLst>
                                      </p:cBhvr>
                                      <p:to>
                                        <p:strVal val="visible"/>
                                      </p:to>
                                    </p:set>
                                    <p:anim calcmode="lin" valueType="num">
                                      <p:cBhvr additive="base">
                                        <p:cTn id="7" dur="1000" fill="hold"/>
                                        <p:tgtEl>
                                          <p:spTgt spid="47108">
                                            <p:txEl>
                                              <p:pRg st="4" end="4"/>
                                            </p:txEl>
                                          </p:spTgt>
                                        </p:tgtEl>
                                        <p:attrNameLst>
                                          <p:attrName>ppt_x</p:attrName>
                                        </p:attrNameLst>
                                      </p:cBhvr>
                                      <p:tavLst>
                                        <p:tav tm="0">
                                          <p:val>
                                            <p:strVal val="#ppt_x"/>
                                          </p:val>
                                        </p:tav>
                                        <p:tav tm="100000">
                                          <p:val>
                                            <p:strVal val="#ppt_x"/>
                                          </p:val>
                                        </p:tav>
                                      </p:tavLst>
                                    </p:anim>
                                    <p:anim calcmode="lin" valueType="num">
                                      <p:cBhvr additive="base">
                                        <p:cTn id="8" dur="1000" fill="hold"/>
                                        <p:tgtEl>
                                          <p:spTgt spid="47108">
                                            <p:txEl>
                                              <p:pRg st="4" end="4"/>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7108">
                                            <p:txEl>
                                              <p:pRg st="5" end="5"/>
                                            </p:txEl>
                                          </p:spTgt>
                                        </p:tgtEl>
                                        <p:attrNameLst>
                                          <p:attrName>style.visibility</p:attrName>
                                        </p:attrNameLst>
                                      </p:cBhvr>
                                      <p:to>
                                        <p:strVal val="visible"/>
                                      </p:to>
                                    </p:set>
                                    <p:anim calcmode="lin" valueType="num">
                                      <p:cBhvr additive="base">
                                        <p:cTn id="11" dur="1000" fill="hold"/>
                                        <p:tgtEl>
                                          <p:spTgt spid="47108">
                                            <p:txEl>
                                              <p:pRg st="5" end="5"/>
                                            </p:txEl>
                                          </p:spTgt>
                                        </p:tgtEl>
                                        <p:attrNameLst>
                                          <p:attrName>ppt_x</p:attrName>
                                        </p:attrNameLst>
                                      </p:cBhvr>
                                      <p:tavLst>
                                        <p:tav tm="0">
                                          <p:val>
                                            <p:strVal val="#ppt_x"/>
                                          </p:val>
                                        </p:tav>
                                        <p:tav tm="100000">
                                          <p:val>
                                            <p:strVal val="#ppt_x"/>
                                          </p:val>
                                        </p:tav>
                                      </p:tavLst>
                                    </p:anim>
                                    <p:anim calcmode="lin" valueType="num">
                                      <p:cBhvr additive="base">
                                        <p:cTn id="12" dur="1000" fill="hold"/>
                                        <p:tgtEl>
                                          <p:spTgt spid="47108">
                                            <p:txEl>
                                              <p:pRg st="5" end="5"/>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47108">
                                            <p:txEl>
                                              <p:pRg st="6" end="6"/>
                                            </p:txEl>
                                          </p:spTgt>
                                        </p:tgtEl>
                                        <p:attrNameLst>
                                          <p:attrName>style.visibility</p:attrName>
                                        </p:attrNameLst>
                                      </p:cBhvr>
                                      <p:to>
                                        <p:strVal val="visible"/>
                                      </p:to>
                                    </p:set>
                                    <p:anim calcmode="lin" valueType="num">
                                      <p:cBhvr additive="base">
                                        <p:cTn id="15" dur="1000" fill="hold"/>
                                        <p:tgtEl>
                                          <p:spTgt spid="47108">
                                            <p:txEl>
                                              <p:pRg st="6" end="6"/>
                                            </p:txEl>
                                          </p:spTgt>
                                        </p:tgtEl>
                                        <p:attrNameLst>
                                          <p:attrName>ppt_x</p:attrName>
                                        </p:attrNameLst>
                                      </p:cBhvr>
                                      <p:tavLst>
                                        <p:tav tm="0">
                                          <p:val>
                                            <p:strVal val="#ppt_x"/>
                                          </p:val>
                                        </p:tav>
                                        <p:tav tm="100000">
                                          <p:val>
                                            <p:strVal val="#ppt_x"/>
                                          </p:val>
                                        </p:tav>
                                      </p:tavLst>
                                    </p:anim>
                                    <p:anim calcmode="lin" valueType="num">
                                      <p:cBhvr additive="base">
                                        <p:cTn id="16" dur="1000" fill="hold"/>
                                        <p:tgtEl>
                                          <p:spTgt spid="47108">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3"/>
          <p:cNvSpPr>
            <a:spLocks noGrp="1" noChangeArrowheads="1"/>
          </p:cNvSpPr>
          <p:nvPr>
            <p:ph type="title"/>
          </p:nvPr>
        </p:nvSpPr>
        <p:spPr/>
        <p:txBody>
          <a:bodyPr/>
          <a:lstStyle/>
          <a:p>
            <a:r>
              <a:rPr lang="zh-CN" altLang="en-US" smtClean="0">
                <a:solidFill>
                  <a:schemeClr val="accent2"/>
                </a:solidFill>
                <a:ea typeface="华文新魏" pitchFamily="2" charset="-122"/>
              </a:rPr>
              <a:t>杜子美劲笔绘秋</a:t>
            </a:r>
          </a:p>
        </p:txBody>
      </p:sp>
      <p:sp>
        <p:nvSpPr>
          <p:cNvPr id="48130" name="Rectangle 4"/>
          <p:cNvSpPr>
            <a:spLocks noGrp="1" noChangeArrowheads="1"/>
          </p:cNvSpPr>
          <p:nvPr>
            <p:ph type="body" sz="half" idx="1"/>
          </p:nvPr>
        </p:nvSpPr>
        <p:spPr>
          <a:xfrm>
            <a:off x="303213" y="1752600"/>
            <a:ext cx="8539162" cy="4270375"/>
          </a:xfrm>
        </p:spPr>
        <p:txBody>
          <a:bodyPr/>
          <a:lstStyle/>
          <a:p>
            <a:r>
              <a:rPr lang="zh-CN" altLang="en-US" b="1" smtClean="0">
                <a:latin typeface="华文楷体" pitchFamily="2" charset="-122"/>
                <a:ea typeface="华文楷体" pitchFamily="2" charset="-122"/>
              </a:rPr>
              <a:t>无边落木萧萧下，不尽长江滚滚来。</a:t>
            </a:r>
          </a:p>
          <a:p>
            <a:pPr>
              <a:buFont typeface="Wingdings" pitchFamily="2" charset="2"/>
              <a:buNone/>
            </a:pPr>
            <a:r>
              <a:rPr lang="zh-CN" altLang="en-US" b="1" smtClean="0">
                <a:latin typeface="华文楷体" pitchFamily="2" charset="-122"/>
                <a:ea typeface="华文楷体" pitchFamily="2" charset="-122"/>
              </a:rPr>
              <a:t>                </a:t>
            </a:r>
            <a:r>
              <a:rPr lang="en-US" altLang="zh-CN" b="1" smtClean="0">
                <a:latin typeface="华文楷体" pitchFamily="2" charset="-122"/>
                <a:ea typeface="华文楷体" pitchFamily="2" charset="-122"/>
              </a:rPr>
              <a:t>——《</a:t>
            </a:r>
            <a:r>
              <a:rPr lang="zh-CN" altLang="en-US" b="1" smtClean="0">
                <a:latin typeface="华文楷体" pitchFamily="2" charset="-122"/>
                <a:ea typeface="华文楷体" pitchFamily="2" charset="-122"/>
              </a:rPr>
              <a:t>登高</a:t>
            </a:r>
            <a:r>
              <a:rPr lang="en-US" altLang="zh-CN" b="1" smtClean="0">
                <a:latin typeface="华文楷体" pitchFamily="2" charset="-122"/>
                <a:ea typeface="华文楷体" pitchFamily="2" charset="-122"/>
              </a:rPr>
              <a:t>》</a:t>
            </a:r>
          </a:p>
          <a:p>
            <a:r>
              <a:rPr lang="zh-CN" altLang="en-US" b="1" smtClean="0">
                <a:latin typeface="华文楷体" pitchFamily="2" charset="-122"/>
                <a:ea typeface="华文楷体" pitchFamily="2" charset="-122"/>
              </a:rPr>
              <a:t>玉露凋伤枫树林，巫山巫峡气萧森。</a:t>
            </a:r>
          </a:p>
          <a:p>
            <a:pPr>
              <a:buFont typeface="Wingdings" pitchFamily="2" charset="2"/>
              <a:buNone/>
            </a:pPr>
            <a:r>
              <a:rPr lang="zh-CN" altLang="en-US" b="1" smtClean="0">
                <a:latin typeface="华文楷体" pitchFamily="2" charset="-122"/>
                <a:ea typeface="华文楷体" pitchFamily="2" charset="-122"/>
              </a:rPr>
              <a:t>   江间波浪兼天涌，塞上风云接地阴。</a:t>
            </a:r>
          </a:p>
          <a:p>
            <a:pPr>
              <a:buFont typeface="Wingdings" pitchFamily="2" charset="2"/>
              <a:buNone/>
            </a:pPr>
            <a:r>
              <a:rPr lang="zh-CN" altLang="en-US" b="1" smtClean="0">
                <a:latin typeface="华文楷体" pitchFamily="2" charset="-122"/>
                <a:ea typeface="华文楷体" pitchFamily="2" charset="-122"/>
              </a:rPr>
              <a:t>   丛菊两开他日泪，孤舟一系故园心。</a:t>
            </a:r>
          </a:p>
          <a:p>
            <a:pPr>
              <a:buFont typeface="Wingdings" pitchFamily="2" charset="2"/>
              <a:buNone/>
            </a:pPr>
            <a:r>
              <a:rPr lang="zh-CN" altLang="en-US" b="1" smtClean="0">
                <a:latin typeface="华文楷体" pitchFamily="2" charset="-122"/>
                <a:ea typeface="华文楷体" pitchFamily="2" charset="-122"/>
              </a:rPr>
              <a:t>   寒衣处处催刀尺，白帝城高急暮砧。</a:t>
            </a:r>
          </a:p>
          <a:p>
            <a:pPr>
              <a:buFont typeface="Wingdings" pitchFamily="2" charset="2"/>
              <a:buNone/>
            </a:pPr>
            <a:r>
              <a:rPr lang="zh-CN" altLang="en-US" b="1" smtClean="0">
                <a:latin typeface="华文楷体" pitchFamily="2" charset="-122"/>
                <a:ea typeface="华文楷体" pitchFamily="2" charset="-122"/>
              </a:rPr>
              <a:t>               </a:t>
            </a:r>
            <a:r>
              <a:rPr lang="en-US" altLang="zh-CN" b="1" smtClean="0">
                <a:latin typeface="华文楷体" pitchFamily="2" charset="-122"/>
                <a:ea typeface="华文楷体" pitchFamily="2" charset="-122"/>
              </a:rPr>
              <a:t>——《</a:t>
            </a:r>
            <a:r>
              <a:rPr lang="zh-CN" altLang="en-US" b="1" smtClean="0">
                <a:latin typeface="华文楷体" pitchFamily="2" charset="-122"/>
                <a:ea typeface="华文楷体" pitchFamily="2" charset="-122"/>
              </a:rPr>
              <a:t>秋兴八首（其一）</a:t>
            </a:r>
            <a:r>
              <a:rPr lang="en-US" altLang="zh-CN" b="1" smtClean="0">
                <a:latin typeface="华文楷体" pitchFamily="2" charset="-122"/>
                <a:ea typeface="华文楷体" pitchFamily="2" charset="-122"/>
              </a:rPr>
              <a:t>》</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2" name="Text Box 4"/>
          <p:cNvSpPr txBox="1">
            <a:spLocks noChangeArrowheads="1"/>
          </p:cNvSpPr>
          <p:nvPr/>
        </p:nvSpPr>
        <p:spPr bwMode="auto">
          <a:xfrm>
            <a:off x="250825" y="260350"/>
            <a:ext cx="8642350" cy="5934075"/>
          </a:xfrm>
          <a:prstGeom prst="rect">
            <a:avLst/>
          </a:prstGeom>
          <a:noFill/>
          <a:ln w="9525">
            <a:noFill/>
            <a:miter lim="800000"/>
          </a:ln>
          <a:effectLst/>
        </p:spPr>
        <p:txBody>
          <a:bodyPr>
            <a:spAutoFit/>
          </a:bodyPr>
          <a:lstStyle/>
          <a:p>
            <a:pPr>
              <a:defRPr/>
            </a:pPr>
            <a:r>
              <a:rPr lang="en-US" altLang="zh-CN" sz="2400" b="1">
                <a:effectLst>
                  <a:outerShdw blurRad="38100" dist="38100" dir="2700000" algn="tl">
                    <a:srgbClr val="C0C0C0"/>
                  </a:outerShdw>
                </a:effectLst>
              </a:rPr>
              <a:t>                                      </a:t>
            </a:r>
            <a:r>
              <a:rPr lang="zh-CN" altLang="en-US" sz="2400" b="1">
                <a:effectLst>
                  <a:outerShdw blurRad="38100" dist="38100" dir="2700000" algn="tl">
                    <a:srgbClr val="C0C0C0"/>
                  </a:outerShdw>
                </a:effectLst>
              </a:rPr>
              <a:t>秋颂</a:t>
            </a:r>
            <a:r>
              <a:rPr lang="zh-CN" altLang="en-US" sz="2400">
                <a:effectLst>
                  <a:outerShdw blurRad="38100" dist="38100" dir="2700000" algn="tl">
                    <a:srgbClr val="C0C0C0"/>
                  </a:outerShdw>
                </a:effectLst>
              </a:rPr>
              <a:t> 　　    罗兰</a:t>
            </a:r>
          </a:p>
          <a:p>
            <a:pPr>
              <a:defRPr/>
            </a:pPr>
            <a:r>
              <a:rPr lang="zh-CN" altLang="en-US" sz="2400">
                <a:effectLst>
                  <a:outerShdw blurRad="38100" dist="38100" dir="2700000" algn="tl">
                    <a:srgbClr val="C0C0C0"/>
                  </a:outerShdw>
                </a:effectLst>
              </a:rPr>
              <a:t>       秋天的美，美在一份明澈。       </a:t>
            </a:r>
          </a:p>
          <a:p>
            <a:pPr>
              <a:defRPr/>
            </a:pPr>
            <a:r>
              <a:rPr lang="zh-CN" altLang="en-US" sz="2400">
                <a:effectLst>
                  <a:outerShdw blurRad="38100" dist="38100" dir="2700000" algn="tl">
                    <a:srgbClr val="C0C0C0"/>
                  </a:outerShdw>
                </a:effectLst>
              </a:rPr>
              <a:t>       代表秋天的枫树之美，并不仅在那经霜的素红；而更在那临风的飒爽。     </a:t>
            </a:r>
          </a:p>
          <a:p>
            <a:pPr>
              <a:defRPr/>
            </a:pPr>
            <a:r>
              <a:rPr lang="zh-CN" altLang="en-US" sz="2400">
                <a:effectLst>
                  <a:outerShdw blurRad="38100" dist="38100" dir="2700000" algn="tl">
                    <a:srgbClr val="C0C0C0"/>
                  </a:outerShdw>
                </a:effectLst>
              </a:rPr>
              <a:t>       当叶子逐渐萧疏，秋林显出了它们的秀逸，那是一份不需任何点缀的洒脱与不在意俗世繁华的孤傲。 最动人是秋林映着落日。那酡红如醉，衬托着天边加深的暮色。晚风带着清澈的凉意，随着暮色浸染，那是一种十分艳丽的凄楚之美，让你想流几行感怀身世之泪，却又被那逐渐淡去的醉红所慑住，而情愿把奔放的情感凝结。 曾有一位画家画过一幅霜染枫林的“秋院”。高高的枫树，静静掩住一园幽寂，树后重门深掩，看不尽的寂寥，好像我曾生活其中，品尝过秋之清寂。而我仍想悄悄步入画里，问讯那深掩的重门，看其中有多少灰尘，封存着多少生活的足迹。 </a:t>
            </a:r>
          </a:p>
          <a:p>
            <a:pPr>
              <a:defRPr/>
            </a:pPr>
            <a:r>
              <a:rPr lang="zh-CN" altLang="en-US">
                <a:effectLst>
                  <a:outerShdw blurRad="38100" dist="38100" dir="2700000" algn="tl">
                    <a:srgbClr val="C0C0C0"/>
                  </a:outerShdw>
                </a:effectLst>
              </a:rPr>
              <a:t>      </a:t>
            </a:r>
            <a:r>
              <a:rPr lang="zh-CN" altLang="en-US" sz="2400">
                <a:effectLst>
                  <a:outerShdw blurRad="38100" dist="38100" dir="2700000" algn="tl">
                    <a:srgbClr val="C0C0C0"/>
                  </a:outerShdw>
                </a:effectLst>
              </a:rPr>
              <a:t>最耐寻味的秋日天宇的闲云。那么淡淡然、悠悠然，悄悄远离尘间，对俗世悲欢扰攘，永远无动于衷。</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6" name="Text Box 4"/>
          <p:cNvSpPr txBox="1">
            <a:spLocks noChangeArrowheads="1"/>
          </p:cNvSpPr>
          <p:nvPr/>
        </p:nvSpPr>
        <p:spPr bwMode="auto">
          <a:xfrm>
            <a:off x="323850" y="260350"/>
            <a:ext cx="8135938" cy="5568950"/>
          </a:xfrm>
          <a:prstGeom prst="rect">
            <a:avLst/>
          </a:prstGeom>
          <a:noFill/>
          <a:ln w="9525">
            <a:noFill/>
            <a:miter lim="800000"/>
          </a:ln>
          <a:effectLst/>
        </p:spPr>
        <p:txBody>
          <a:bodyPr>
            <a:spAutoFit/>
          </a:bodyPr>
          <a:lstStyle/>
          <a:p>
            <a:pPr>
              <a:defRPr/>
            </a:pPr>
            <a:r>
              <a:rPr lang="en-US" altLang="zh-CN" sz="2400">
                <a:effectLst>
                  <a:outerShdw blurRad="38100" dist="38100" dir="2700000" algn="tl">
                    <a:srgbClr val="C0C0C0"/>
                  </a:outerShdw>
                </a:effectLst>
              </a:rPr>
              <a:t>      </a:t>
            </a:r>
            <a:r>
              <a:rPr lang="zh-CN" altLang="en-US" sz="2400">
                <a:effectLst>
                  <a:outerShdw blurRad="38100" dist="38100" dir="2700000" algn="tl">
                    <a:srgbClr val="C0C0C0"/>
                  </a:outerShdw>
                </a:effectLst>
              </a:rPr>
              <a:t>秋天的风不带一点修饰，是最纯净的风。那么爽利地轻轻掠过园林，对萧萧落叶不必有所眷顾</a:t>
            </a:r>
            <a:r>
              <a:rPr lang="en-US" altLang="zh-CN" sz="2400">
                <a:effectLst>
                  <a:outerShdw blurRad="38100" dist="38100" dir="2700000" algn="tl">
                    <a:srgbClr val="C0C0C0"/>
                  </a:outerShdw>
                </a:effectLst>
              </a:rPr>
              <a:t>——</a:t>
            </a:r>
            <a:r>
              <a:rPr lang="zh-CN" altLang="en-US" sz="2400">
                <a:effectLst>
                  <a:outerShdw blurRad="38100" dist="38100" dir="2700000" algn="tl">
                    <a:srgbClr val="C0C0C0"/>
                  </a:outerShdw>
                </a:effectLst>
              </a:rPr>
              <a:t>季节就是季节，代谢就是代谢，生死就是生死，悲欢就是悲欢。无需参预，不必留连秋水和风一样的明澈。“点秋江，白鹭沙鸥”，就画出了这份明澈。没有什么可忧心、可紧张、可执著。“傲杀人间万户侯，不识字烟波钓叟。”秋就是如此的一尘不染。   </a:t>
            </a:r>
          </a:p>
          <a:p>
            <a:pPr>
              <a:defRPr/>
            </a:pPr>
            <a:r>
              <a:rPr lang="zh-CN" altLang="en-US" sz="2400">
                <a:effectLst>
                  <a:outerShdw blurRad="38100" dist="38100" dir="2700000" algn="tl">
                    <a:srgbClr val="C0C0C0"/>
                  </a:outerShdw>
                </a:effectLst>
              </a:rPr>
              <a:t>       “闲云野鹤”是秋的题目，只有秋日明净的天宇间，那一抹白云，当得起一个“闲”字野鹤的美，澹如秋水，远如秋山，无法捉摸的那么一份飘然，当得起一个“逸”字。“闲”与“逸”，正是秋的本色。 秋是成熟的季节，是收获的季节，是充实的季节，却也是澹泊的季节。它饱经了春之蓬勃与夏之繁盛，不再以受赞美、被宠爱为荣。它把一切的赞美与宠爱都隔离在澹澹的秋光外，而只愿做一个闲闲的、远远的、可望而不可即的</a:t>
            </a:r>
            <a:r>
              <a:rPr lang="en-US" altLang="zh-CN" sz="2400">
                <a:effectLst>
                  <a:outerShdw blurRad="38100" dist="38100" dir="2700000" algn="tl">
                    <a:srgbClr val="C0C0C0"/>
                  </a:outerShdw>
                </a:effectLst>
              </a:rPr>
              <a:t>——</a:t>
            </a:r>
            <a:r>
              <a:rPr lang="zh-CN" altLang="en-US" sz="2400">
                <a:effectLst>
                  <a:outerShdw blurRad="38100" dist="38100" dir="2700000" algn="tl">
                    <a:srgbClr val="C0C0C0"/>
                  </a:outerShdw>
                </a:effectLst>
              </a:rPr>
              <a:t>秋。</a:t>
            </a:r>
          </a:p>
          <a:p>
            <a:pPr>
              <a:defRPr/>
            </a:pPr>
            <a:endParaRPr lang="en-US" altLang="zh-CN" sz="2400">
              <a:effectLst>
                <a:outerShdw blurRad="38100" dist="38100" dir="2700000" algn="tl">
                  <a:srgbClr val="C0C0C0"/>
                </a:outerShdw>
              </a:effectLst>
            </a:endParaRPr>
          </a:p>
        </p:txBody>
      </p:sp>
      <p:sp>
        <p:nvSpPr>
          <p:cNvPr id="54277" name="Text Box 5"/>
          <p:cNvSpPr txBox="1">
            <a:spLocks noChangeArrowheads="1"/>
          </p:cNvSpPr>
          <p:nvPr/>
        </p:nvSpPr>
        <p:spPr bwMode="auto">
          <a:xfrm>
            <a:off x="395288" y="5445125"/>
            <a:ext cx="8280400" cy="1006475"/>
          </a:xfrm>
          <a:prstGeom prst="rect">
            <a:avLst/>
          </a:prstGeom>
          <a:noFill/>
          <a:ln w="9525">
            <a:noFill/>
            <a:miter lim="800000"/>
          </a:ln>
          <a:effectLst/>
        </p:spPr>
        <p:txBody>
          <a:bodyPr>
            <a:spAutoFit/>
          </a:bodyPr>
          <a:lstStyle/>
          <a:p>
            <a:pPr>
              <a:defRPr/>
            </a:pPr>
            <a:r>
              <a:rPr lang="zh-CN" altLang="en-US" sz="2000" dirty="0">
                <a:solidFill>
                  <a:srgbClr val="0000FF"/>
                </a:solidFill>
                <a:effectLst>
                  <a:outerShdw blurRad="38100" dist="38100" dir="2700000" algn="tl">
                    <a:srgbClr val="C0C0C0"/>
                  </a:outerShdw>
                </a:effectLst>
              </a:rPr>
              <a:t>诗化的语言与句式，浓情的点燃和描绘，是其外在的美；态度的旷达与淡然，思绪的透彻与洒脱，则是内美。人格和个性的风度就是秋天深层美的极致和底蕴</a:t>
            </a:r>
          </a:p>
        </p:txBody>
      </p:sp>
      <p:pic>
        <p:nvPicPr>
          <p:cNvPr id="4" name="图片 1"/>
          <p:cNvPicPr>
            <a:picLocks noChangeAspect="1" noChangeArrowheads="1"/>
          </p:cNvPicPr>
          <p:nvPr/>
        </p:nvPicPr>
        <p:blipFill>
          <a:blip r:embed="rId2"/>
          <a:srcRect/>
          <a:stretch>
            <a:fillRect/>
          </a:stretch>
        </p:blipFill>
        <p:spPr bwMode="auto">
          <a:xfrm>
            <a:off x="0" y="47625"/>
            <a:ext cx="9161463" cy="6762750"/>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椭圆 6">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C463C911-FF84-4EBD-9FCC-43C4DF576A10}"/>
              </a:ext>
            </a:extLst>
          </p:cNvPr>
          <p:cNvSpPr/>
          <p:nvPr/>
        </p:nvSpPr>
        <p:spPr>
          <a:xfrm>
            <a:off x="671513" y="2428876"/>
            <a:ext cx="2686050" cy="2800350"/>
          </a:xfrm>
          <a:prstGeom prst="ellipse">
            <a:avLst/>
          </a:prstGeom>
          <a:gradFill flip="none" rotWithShape="1">
            <a:gsLst>
              <a:gs pos="6000">
                <a:srgbClr val="AB442C"/>
              </a:gs>
              <a:gs pos="100000">
                <a:srgbClr val="DE231D"/>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9ABE09E-6267-428C-90BE-B3E9AB7FECEC}"/>
              </a:ext>
            </a:extLst>
          </p:cNvPr>
          <p:cNvSpPr>
            <a:spLocks noGrp="1"/>
          </p:cNvSpPr>
          <p:nvPr>
            <p:ph type="title"/>
          </p:nvPr>
        </p:nvSpPr>
        <p:spPr/>
        <p:txBody>
          <a:bodyPr/>
          <a:lstStyle/>
          <a:p>
            <a:r>
              <a:rPr lang="zh-CN" altLang="en-US"/>
              <a:t>作者介绍</a:t>
            </a:r>
            <a:r>
              <a:rPr lang="en-US" altLang="zh-CN"/>
              <a:t> </a:t>
            </a:r>
            <a:endParaRPr lang="zh-CN" altLang="en-US"/>
          </a:p>
        </p:txBody>
      </p:sp>
      <p:sp>
        <p:nvSpPr>
          <p:cNvPr id="3" name="文本占位符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6BE1C94-FFAF-4D62-A5DC-F33BC9B3B5FF}"/>
              </a:ext>
            </a:extLst>
          </p:cNvPr>
          <p:cNvSpPr>
            <a:spLocks noGrp="1"/>
          </p:cNvSpPr>
          <p:nvPr>
            <p:ph type="body" idx="1"/>
          </p:nvPr>
        </p:nvSpPr>
        <p:spPr>
          <a:xfrm>
            <a:off x="3643306" y="1285860"/>
            <a:ext cx="4686307" cy="5041915"/>
          </a:xfrm>
        </p:spPr>
        <p:txBody>
          <a:bodyPr>
            <a:normAutofit fontScale="92500" lnSpcReduction="20000"/>
          </a:bodyPr>
          <a:lstStyle/>
          <a:p>
            <a:pPr>
              <a:lnSpc>
                <a:spcPct val="150000"/>
              </a:lnSpc>
            </a:pPr>
            <a:r>
              <a:rPr lang="zh-CN" altLang="en-US"/>
              <a:t>毛泽东（</a:t>
            </a:r>
            <a:r>
              <a:rPr lang="en-US" altLang="zh-CN"/>
              <a:t>1893-1976</a:t>
            </a:r>
            <a:r>
              <a:rPr lang="zh-CN" altLang="en-US"/>
              <a:t>）</a:t>
            </a:r>
            <a:r>
              <a:rPr lang="en-US" altLang="zh-CN"/>
              <a:t>,</a:t>
            </a:r>
            <a:r>
              <a:rPr lang="zh-CN" altLang="en-US">
                <a:solidFill>
                  <a:srgbClr val="C00000"/>
                </a:solidFill>
              </a:rPr>
              <a:t>字润之</a:t>
            </a:r>
            <a:r>
              <a:rPr lang="en-US" altLang="zh-CN"/>
              <a:t>,</a:t>
            </a:r>
            <a:r>
              <a:rPr lang="zh-CN" altLang="en-US">
                <a:solidFill>
                  <a:srgbClr val="C00000"/>
                </a:solidFill>
              </a:rPr>
              <a:t>湖南湘潭人</a:t>
            </a:r>
            <a:r>
              <a:rPr lang="zh-CN" altLang="en-US"/>
              <a:t>。伟大的无产阶级革命家、军事家、战略家和理论家，中国共产党、中国人民解放军和中华人民共和国的</a:t>
            </a:r>
            <a:r>
              <a:rPr lang="zh-CN" altLang="en-US">
                <a:solidFill>
                  <a:srgbClr val="C00000"/>
                </a:solidFill>
              </a:rPr>
              <a:t>主要缔造者和领导人，诗人</a:t>
            </a:r>
            <a:r>
              <a:rPr lang="en-US" altLang="zh-CN">
                <a:solidFill>
                  <a:srgbClr val="C00000"/>
                </a:solidFill>
              </a:rPr>
              <a:t>,</a:t>
            </a:r>
            <a:r>
              <a:rPr lang="zh-CN" altLang="en-US">
                <a:solidFill>
                  <a:srgbClr val="C00000"/>
                </a:solidFill>
              </a:rPr>
              <a:t>书法家</a:t>
            </a:r>
            <a:r>
              <a:rPr lang="zh-CN" altLang="en-US"/>
              <a:t>。</a:t>
            </a:r>
            <a:endParaRPr lang="en-US" altLang="zh-CN"/>
          </a:p>
          <a:p>
            <a:endParaRPr lang="zh-CN" altLang="en-US"/>
          </a:p>
        </p:txBody>
      </p:sp>
      <p:pic>
        <p:nvPicPr>
          <p:cNvPr id="20" name="图片 19" descr="年轻的人&#10;&#10;描述已自动生成">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95C24F98-0FA3-4349-94F7-16443D566E0E}"/>
              </a:ext>
            </a:extLst>
          </p:cNvPr>
          <p:cNvPicPr>
            <a:picLocks noChangeAspect="1"/>
          </p:cNvPicPr>
          <p:nvPr/>
        </p:nvPicPr>
        <p:blipFill>
          <a:blip r:embed="rId2" cstate="print">
            <a:extLst>
              <a:ext uri="{BEBA8EAE-BF5A-486C-A8C5-ECC9F3942E4B}">
                <a14:imgProps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a14:imgLayer r:embed="rId3">
                    <a14:imgEffect>
                      <a14:backgroundRemoval t="9352" b="98193" l="3438" r="99375">
                        <a14:foregroundMark x1="22813" y1="18172" x2="22813" y2="18172"/>
                        <a14:foregroundMark x1="24688" y1="15303" x2="24688" y2="15303"/>
                        <a14:foregroundMark x1="24688" y1="13709" x2="24688" y2="13709"/>
                        <a14:foregroundMark x1="25156" y1="10946" x2="25156" y2="10946"/>
                        <a14:foregroundMark x1="29531" y1="9458" x2="29531" y2="9458"/>
                        <a14:foregroundMark x1="40000" y1="11796" x2="40000" y2="11796"/>
                        <a14:foregroundMark x1="81250" y1="35600" x2="81250" y2="35600"/>
                        <a14:foregroundMark x1="82031" y1="38576" x2="82031" y2="38576"/>
                        <a14:foregroundMark x1="83125" y1="41020" x2="83125" y2="41020"/>
                        <a14:foregroundMark x1="81250" y1="43783" x2="81250" y2="43783"/>
                        <a14:foregroundMark x1="78594" y1="46121" x2="78594" y2="46121"/>
                        <a14:foregroundMark x1="77344" y1="43464" x2="77344" y2="43464"/>
                        <a14:foregroundMark x1="74688" y1="34006" x2="74688" y2="34006"/>
                        <a14:foregroundMark x1="75156" y1="25824" x2="75156" y2="25824"/>
                        <a14:foregroundMark x1="76406" y1="19766" x2="76406" y2="19766"/>
                        <a14:foregroundMark x1="66719" y1="11902" x2="66719" y2="11902"/>
                        <a14:foregroundMark x1="56563" y1="9671" x2="56563" y2="9671"/>
                        <a14:foregroundMark x1="71719" y1="73858" x2="71719" y2="73858"/>
                        <a14:foregroundMark x1="81094" y1="65781" x2="81094" y2="65781"/>
                        <a14:foregroundMark x1="79063" y1="62912" x2="79063" y2="62912"/>
                        <a14:foregroundMark x1="78594" y1="66419" x2="78594" y2="66419"/>
                        <a14:foregroundMark x1="77500" y1="69819" x2="77500" y2="69819"/>
                        <a14:foregroundMark x1="74688" y1="70244" x2="74688" y2="70244"/>
                        <a14:foregroundMark x1="71875" y1="71201" x2="71875" y2="71201"/>
                        <a14:foregroundMark x1="59062" y1="75664" x2="59062" y2="75664"/>
                        <a14:foregroundMark x1="60781" y1="78215" x2="60781" y2="78215"/>
                        <a14:foregroundMark x1="69063" y1="78640" x2="69531" y2="78640"/>
                        <a14:foregroundMark x1="78750" y1="79065" x2="78750" y2="79065"/>
                        <a14:foregroundMark x1="87344" y1="78215" x2="87344" y2="78215"/>
                        <a14:foregroundMark x1="94375" y1="73326" x2="94375" y2="73326"/>
                        <a14:foregroundMark x1="99375" y1="75877" x2="99375" y2="75877"/>
                        <a14:foregroundMark x1="95938" y1="73751" x2="95938" y2="73751"/>
                        <a14:foregroundMark x1="77344" y1="81084" x2="77344" y2="81084"/>
                        <a14:foregroundMark x1="85469" y1="86504" x2="85469" y2="86504"/>
                        <a14:foregroundMark x1="92500" y1="90329" x2="92500" y2="90329"/>
                        <a14:foregroundMark x1="94063" y1="92455" x2="94063" y2="92455"/>
                        <a14:foregroundMark x1="77344" y1="95112" x2="77344" y2="95112"/>
                        <a14:foregroundMark x1="63281" y1="96493" x2="63281" y2="96493"/>
                        <a14:foregroundMark x1="50469" y1="93836" x2="50469" y2="93836"/>
                        <a14:foregroundMark x1="29844" y1="89267" x2="29844" y2="89267"/>
                        <a14:foregroundMark x1="23438" y1="81296" x2="23438" y2="81296"/>
                        <a14:foregroundMark x1="30156" y1="73751" x2="30156" y2="73751"/>
                        <a14:foregroundMark x1="33594" y1="71626" x2="33594" y2="71626"/>
                        <a14:foregroundMark x1="33594" y1="77471" x2="33594" y2="77471"/>
                        <a14:foregroundMark x1="26094" y1="77896" x2="26094" y2="77896"/>
                        <a14:foregroundMark x1="13906" y1="81084" x2="13906" y2="81084"/>
                        <a14:foregroundMark x1="4219" y1="86504" x2="4219" y2="86504"/>
                        <a14:foregroundMark x1="4688" y1="92880" x2="4688" y2="92880"/>
                        <a14:foregroundMark x1="5000" y1="95537" x2="5000" y2="95537"/>
                        <a14:foregroundMark x1="21875" y1="96493" x2="21875" y2="96493"/>
                        <a14:foregroundMark x1="24688" y1="90967" x2="24688" y2="90967"/>
                        <a14:foregroundMark x1="25313" y1="85122" x2="25313" y2="85122"/>
                        <a14:foregroundMark x1="3438" y1="92455" x2="3438" y2="92455"/>
                        <a14:foregroundMark x1="13594" y1="87885" x2="13594" y2="87885"/>
                        <a14:foregroundMark x1="15625" y1="91073" x2="15625" y2="91073"/>
                        <a14:foregroundMark x1="9219" y1="84910" x2="9219" y2="84910"/>
                        <a14:foregroundMark x1="6875" y1="81403" x2="6875" y2="81403"/>
                        <a14:foregroundMark x1="17188" y1="78852" x2="17188" y2="78852"/>
                        <a14:foregroundMark x1="22969" y1="76939" x2="22969" y2="76939"/>
                        <a14:foregroundMark x1="29844" y1="76302" x2="29844" y2="76302"/>
                        <a14:foregroundMark x1="39219" y1="78108" x2="39219" y2="78108"/>
                        <a14:foregroundMark x1="39375" y1="83316" x2="39375" y2="83316"/>
                        <a14:foregroundMark x1="48750" y1="86397" x2="48750" y2="86397"/>
                        <a14:foregroundMark x1="51406" y1="82040" x2="51406" y2="82040"/>
                        <a14:foregroundMark x1="56719" y1="86291" x2="56719" y2="86291"/>
                        <a14:foregroundMark x1="61406" y1="88310" x2="61406" y2="88310"/>
                        <a14:foregroundMark x1="72656" y1="90011" x2="72656" y2="90011"/>
                        <a14:foregroundMark x1="71250" y1="85228" x2="71250" y2="85228"/>
                        <a14:foregroundMark x1="91875" y1="84166" x2="91875" y2="84166"/>
                        <a14:foregroundMark x1="87969" y1="94049" x2="87969" y2="94049"/>
                        <a14:foregroundMark x1="92500" y1="98193" x2="92500" y2="98193"/>
                        <a14:foregroundMark x1="44219" y1="97875" x2="44219" y2="97875"/>
                        <a14:foregroundMark x1="23438" y1="97875" x2="23438" y2="97875"/>
                        <a14:foregroundMark x1="13594" y1="96387" x2="13594" y2="96387"/>
                        <a14:foregroundMark x1="37969" y1="91923" x2="37969" y2="91923"/>
                        <a14:foregroundMark x1="54063" y1="34857" x2="54063" y2="34857"/>
                        <a14:backgroundMark x1="92031" y1="17535" x2="92031" y2="17535"/>
                        <a14:backgroundMark x1="97656" y1="33050" x2="97656" y2="33050"/>
                      </a14:backgroundRemoval>
                    </a14:imgEffect>
                  </a14:imgLayer>
                </a14:imgProps>
              </a:ex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rcRect t="22909" b="1236"/>
          <a:stretch>
            <a:fillRect/>
          </a:stretch>
        </p:blipFill>
        <p:spPr>
          <a:xfrm>
            <a:off x="1072972" y="2428876"/>
            <a:ext cx="1883132" cy="2800350"/>
          </a:xfrm>
          <a:custGeom>
            <a:avLst/>
            <a:gdLst>
              <a:gd name="connsiteX0" fmla="*/ 1293521 w 2510842"/>
              <a:gd name="connsiteY0" fmla="*/ 0 h 2800350"/>
              <a:gd name="connsiteX1" fmla="*/ 2432572 w 2510842"/>
              <a:gd name="connsiteY1" fmla="*/ 319732 h 2800350"/>
              <a:gd name="connsiteX2" fmla="*/ 2510842 w 2510842"/>
              <a:gd name="connsiteY2" fmla="*/ 375355 h 2800350"/>
              <a:gd name="connsiteX3" fmla="*/ 2510842 w 2510842"/>
              <a:gd name="connsiteY3" fmla="*/ 2424996 h 2800350"/>
              <a:gd name="connsiteX4" fmla="*/ 2432572 w 2510842"/>
              <a:gd name="connsiteY4" fmla="*/ 2480618 h 2800350"/>
              <a:gd name="connsiteX5" fmla="*/ 1293521 w 2510842"/>
              <a:gd name="connsiteY5" fmla="*/ 2800350 h 2800350"/>
              <a:gd name="connsiteX6" fmla="*/ 27305 w 2510842"/>
              <a:gd name="connsiteY6" fmla="*/ 2390248 h 2800350"/>
              <a:gd name="connsiteX7" fmla="*/ 0 w 2510842"/>
              <a:gd name="connsiteY7" fmla="*/ 2366757 h 2800350"/>
              <a:gd name="connsiteX8" fmla="*/ 0 w 2510842"/>
              <a:gd name="connsiteY8" fmla="*/ 433593 h 2800350"/>
              <a:gd name="connsiteX9" fmla="*/ 27305 w 2510842"/>
              <a:gd name="connsiteY9" fmla="*/ 410102 h 2800350"/>
              <a:gd name="connsiteX10" fmla="*/ 1293521 w 2510842"/>
              <a:gd name="connsiteY10" fmla="*/ 0 h 2800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10842" h="2800350">
                <a:moveTo>
                  <a:pt x="1293521" y="0"/>
                </a:moveTo>
                <a:cubicBezTo>
                  <a:pt x="1726198" y="0"/>
                  <a:pt x="2123034" y="119989"/>
                  <a:pt x="2432572" y="319732"/>
                </a:cubicBezTo>
                <a:lnTo>
                  <a:pt x="2510842" y="375355"/>
                </a:lnTo>
                <a:lnTo>
                  <a:pt x="2510842" y="2424996"/>
                </a:lnTo>
                <a:lnTo>
                  <a:pt x="2432572" y="2480618"/>
                </a:lnTo>
                <a:cubicBezTo>
                  <a:pt x="2123034" y="2680361"/>
                  <a:pt x="1726198" y="2800350"/>
                  <a:pt x="1293521" y="2800350"/>
                </a:cubicBezTo>
                <a:cubicBezTo>
                  <a:pt x="799033" y="2800350"/>
                  <a:pt x="351358" y="2643630"/>
                  <a:pt x="27305" y="2390248"/>
                </a:cubicBezTo>
                <a:lnTo>
                  <a:pt x="0" y="2366757"/>
                </a:lnTo>
                <a:lnTo>
                  <a:pt x="0" y="433593"/>
                </a:lnTo>
                <a:lnTo>
                  <a:pt x="27305" y="410102"/>
                </a:lnTo>
                <a:cubicBezTo>
                  <a:pt x="351358" y="156720"/>
                  <a:pt x="799033" y="0"/>
                  <a:pt x="1293521" y="0"/>
                </a:cubicBezTo>
                <a:close/>
              </a:path>
            </a:pathLst>
          </a:custGeom>
        </p:spPr>
      </p:pic>
      <p:pic>
        <p:nvPicPr>
          <p:cNvPr id="21" name="图片 20" descr="年轻的人&#10;&#10;描述已自动生成">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9E2E17A0-8327-498C-A9B5-C13895BCFD7C}"/>
              </a:ext>
            </a:extLst>
          </p:cNvPr>
          <p:cNvPicPr>
            <a:picLocks noChangeAspect="1"/>
          </p:cNvPicPr>
          <p:nvPr/>
        </p:nvPicPr>
        <p:blipFill>
          <a:blip r:embed="rId2" cstate="print">
            <a:extLst>
              <a:ext uri="{BEBA8EAE-BF5A-486C-A8C5-ECC9F3942E4B}">
                <a14:imgProps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a14:imgLayer r:embed="rId3">
                    <a14:imgEffect>
                      <a14:backgroundRemoval t="9352" b="98193" l="3438" r="99375">
                        <a14:foregroundMark x1="22813" y1="18172" x2="22813" y2="18172"/>
                        <a14:foregroundMark x1="24688" y1="15303" x2="24688" y2="15303"/>
                        <a14:foregroundMark x1="24688" y1="13709" x2="24688" y2="13709"/>
                        <a14:foregroundMark x1="25156" y1="10946" x2="25156" y2="10946"/>
                        <a14:foregroundMark x1="29531" y1="9458" x2="29531" y2="9458"/>
                        <a14:foregroundMark x1="40000" y1="11796" x2="40000" y2="11796"/>
                        <a14:foregroundMark x1="81250" y1="35600" x2="81250" y2="35600"/>
                        <a14:foregroundMark x1="82031" y1="38576" x2="82031" y2="38576"/>
                        <a14:foregroundMark x1="83125" y1="41020" x2="83125" y2="41020"/>
                        <a14:foregroundMark x1="81250" y1="43783" x2="81250" y2="43783"/>
                        <a14:foregroundMark x1="78594" y1="46121" x2="78594" y2="46121"/>
                        <a14:foregroundMark x1="77344" y1="43464" x2="77344" y2="43464"/>
                        <a14:foregroundMark x1="74688" y1="34006" x2="74688" y2="34006"/>
                        <a14:foregroundMark x1="75156" y1="25824" x2="75156" y2="25824"/>
                        <a14:foregroundMark x1="76406" y1="19766" x2="76406" y2="19766"/>
                        <a14:foregroundMark x1="66719" y1="11902" x2="66719" y2="11902"/>
                        <a14:foregroundMark x1="56563" y1="9671" x2="56563" y2="9671"/>
                        <a14:foregroundMark x1="71719" y1="73858" x2="71719" y2="73858"/>
                        <a14:foregroundMark x1="81094" y1="65781" x2="81094" y2="65781"/>
                        <a14:foregroundMark x1="79063" y1="62912" x2="79063" y2="62912"/>
                        <a14:foregroundMark x1="78594" y1="66419" x2="78594" y2="66419"/>
                        <a14:foregroundMark x1="77500" y1="69819" x2="77500" y2="69819"/>
                        <a14:foregroundMark x1="74688" y1="70244" x2="74688" y2="70244"/>
                        <a14:foregroundMark x1="71875" y1="71201" x2="71875" y2="71201"/>
                        <a14:foregroundMark x1="59062" y1="75664" x2="59062" y2="75664"/>
                        <a14:foregroundMark x1="60781" y1="78215" x2="60781" y2="78215"/>
                        <a14:foregroundMark x1="69063" y1="78640" x2="69531" y2="78640"/>
                        <a14:foregroundMark x1="78750" y1="79065" x2="78750" y2="79065"/>
                        <a14:foregroundMark x1="87344" y1="78215" x2="87344" y2="78215"/>
                        <a14:foregroundMark x1="94375" y1="73326" x2="94375" y2="73326"/>
                        <a14:foregroundMark x1="99375" y1="75877" x2="99375" y2="75877"/>
                        <a14:foregroundMark x1="95938" y1="73751" x2="95938" y2="73751"/>
                        <a14:foregroundMark x1="77344" y1="81084" x2="77344" y2="81084"/>
                        <a14:foregroundMark x1="85469" y1="86504" x2="85469" y2="86504"/>
                        <a14:foregroundMark x1="92500" y1="90329" x2="92500" y2="90329"/>
                        <a14:foregroundMark x1="94063" y1="92455" x2="94063" y2="92455"/>
                        <a14:foregroundMark x1="77344" y1="95112" x2="77344" y2="95112"/>
                        <a14:foregroundMark x1="63281" y1="96493" x2="63281" y2="96493"/>
                        <a14:foregroundMark x1="50469" y1="93836" x2="50469" y2="93836"/>
                        <a14:foregroundMark x1="29844" y1="89267" x2="29844" y2="89267"/>
                        <a14:foregroundMark x1="23438" y1="81296" x2="23438" y2="81296"/>
                        <a14:foregroundMark x1="30156" y1="73751" x2="30156" y2="73751"/>
                        <a14:foregroundMark x1="33594" y1="71626" x2="33594" y2="71626"/>
                        <a14:foregroundMark x1="33594" y1="77471" x2="33594" y2="77471"/>
                        <a14:foregroundMark x1="26094" y1="77896" x2="26094" y2="77896"/>
                        <a14:foregroundMark x1="13906" y1="81084" x2="13906" y2="81084"/>
                        <a14:foregroundMark x1="4219" y1="86504" x2="4219" y2="86504"/>
                        <a14:foregroundMark x1="4688" y1="92880" x2="4688" y2="92880"/>
                        <a14:foregroundMark x1="5000" y1="95537" x2="5000" y2="95537"/>
                        <a14:foregroundMark x1="21875" y1="96493" x2="21875" y2="96493"/>
                        <a14:foregroundMark x1="24688" y1="90967" x2="24688" y2="90967"/>
                        <a14:foregroundMark x1="25313" y1="85122" x2="25313" y2="85122"/>
                        <a14:foregroundMark x1="3438" y1="92455" x2="3438" y2="92455"/>
                        <a14:foregroundMark x1="13594" y1="87885" x2="13594" y2="87885"/>
                        <a14:foregroundMark x1="15625" y1="91073" x2="15625" y2="91073"/>
                        <a14:foregroundMark x1="9219" y1="84910" x2="9219" y2="84910"/>
                        <a14:foregroundMark x1="6875" y1="81403" x2="6875" y2="81403"/>
                        <a14:foregroundMark x1="17188" y1="78852" x2="17188" y2="78852"/>
                        <a14:foregroundMark x1="22969" y1="76939" x2="22969" y2="76939"/>
                        <a14:foregroundMark x1="29844" y1="76302" x2="29844" y2="76302"/>
                        <a14:foregroundMark x1="39219" y1="78108" x2="39219" y2="78108"/>
                        <a14:foregroundMark x1="39375" y1="83316" x2="39375" y2="83316"/>
                        <a14:foregroundMark x1="48750" y1="86397" x2="48750" y2="86397"/>
                        <a14:foregroundMark x1="51406" y1="82040" x2="51406" y2="82040"/>
                        <a14:foregroundMark x1="56719" y1="86291" x2="56719" y2="86291"/>
                        <a14:foregroundMark x1="61406" y1="88310" x2="61406" y2="88310"/>
                        <a14:foregroundMark x1="72656" y1="90011" x2="72656" y2="90011"/>
                        <a14:foregroundMark x1="71250" y1="85228" x2="71250" y2="85228"/>
                        <a14:foregroundMark x1="91875" y1="84166" x2="91875" y2="84166"/>
                        <a14:foregroundMark x1="87969" y1="94049" x2="87969" y2="94049"/>
                        <a14:foregroundMark x1="92500" y1="98193" x2="92500" y2="98193"/>
                        <a14:foregroundMark x1="44219" y1="97875" x2="44219" y2="97875"/>
                        <a14:foregroundMark x1="23438" y1="97875" x2="23438" y2="97875"/>
                        <a14:foregroundMark x1="13594" y1="96387" x2="13594" y2="96387"/>
                        <a14:foregroundMark x1="37969" y1="91923" x2="37969" y2="91923"/>
                        <a14:foregroundMark x1="54063" y1="34857" x2="54063" y2="34857"/>
                        <a14:backgroundMark x1="92031" y1="17535" x2="92031" y2="17535"/>
                        <a14:backgroundMark x1="97656" y1="33050" x2="97656" y2="33050"/>
                      </a14:backgroundRemoval>
                    </a14:imgEffect>
                  </a14:imgLayer>
                </a14:imgProps>
              </a:ex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rcRect t="4604" b="1236"/>
          <a:stretch>
            <a:fillRect/>
          </a:stretch>
        </p:blipFill>
        <p:spPr>
          <a:xfrm>
            <a:off x="1072219" y="1753094"/>
            <a:ext cx="1883132" cy="3476132"/>
          </a:xfrm>
          <a:custGeom>
            <a:avLst/>
            <a:gdLst>
              <a:gd name="connsiteX0" fmla="*/ 1303046 w 2510842"/>
              <a:gd name="connsiteY0" fmla="*/ 0 h 3476132"/>
              <a:gd name="connsiteX1" fmla="*/ 2442097 w 2510842"/>
              <a:gd name="connsiteY1" fmla="*/ 396890 h 3476132"/>
              <a:gd name="connsiteX2" fmla="*/ 2510842 w 2510842"/>
              <a:gd name="connsiteY2" fmla="*/ 457533 h 3476132"/>
              <a:gd name="connsiteX3" fmla="*/ 2510842 w 2510842"/>
              <a:gd name="connsiteY3" fmla="*/ 3018599 h 3476132"/>
              <a:gd name="connsiteX4" fmla="*/ 2442097 w 2510842"/>
              <a:gd name="connsiteY4" fmla="*/ 3079242 h 3476132"/>
              <a:gd name="connsiteX5" fmla="*/ 1303046 w 2510842"/>
              <a:gd name="connsiteY5" fmla="*/ 3476132 h 3476132"/>
              <a:gd name="connsiteX6" fmla="*/ 36830 w 2510842"/>
              <a:gd name="connsiteY6" fmla="*/ 2967064 h 3476132"/>
              <a:gd name="connsiteX7" fmla="*/ 0 w 2510842"/>
              <a:gd name="connsiteY7" fmla="*/ 2927732 h 3476132"/>
              <a:gd name="connsiteX8" fmla="*/ 0 w 2510842"/>
              <a:gd name="connsiteY8" fmla="*/ 548400 h 3476132"/>
              <a:gd name="connsiteX9" fmla="*/ 36830 w 2510842"/>
              <a:gd name="connsiteY9" fmla="*/ 509068 h 3476132"/>
              <a:gd name="connsiteX10" fmla="*/ 1303046 w 2510842"/>
              <a:gd name="connsiteY10" fmla="*/ 0 h 34761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10842" h="3476132">
                <a:moveTo>
                  <a:pt x="1303046" y="0"/>
                </a:moveTo>
                <a:cubicBezTo>
                  <a:pt x="1735723" y="0"/>
                  <a:pt x="2132559" y="148945"/>
                  <a:pt x="2442097" y="396890"/>
                </a:cubicBezTo>
                <a:lnTo>
                  <a:pt x="2510842" y="457533"/>
                </a:lnTo>
                <a:lnTo>
                  <a:pt x="2510842" y="3018599"/>
                </a:lnTo>
                <a:lnTo>
                  <a:pt x="2442097" y="3079242"/>
                </a:lnTo>
                <a:cubicBezTo>
                  <a:pt x="2132559" y="3327188"/>
                  <a:pt x="1735723" y="3476132"/>
                  <a:pt x="1303046" y="3476132"/>
                </a:cubicBezTo>
                <a:cubicBezTo>
                  <a:pt x="808558" y="3476132"/>
                  <a:pt x="360883" y="3281593"/>
                  <a:pt x="36830" y="2967064"/>
                </a:cubicBezTo>
                <a:lnTo>
                  <a:pt x="0" y="2927732"/>
                </a:lnTo>
                <a:lnTo>
                  <a:pt x="0" y="548400"/>
                </a:lnTo>
                <a:lnTo>
                  <a:pt x="36830" y="509068"/>
                </a:lnTo>
                <a:cubicBezTo>
                  <a:pt x="360883" y="194540"/>
                  <a:pt x="808558" y="0"/>
                  <a:pt x="1303046" y="0"/>
                </a:cubicBezTo>
                <a:close/>
              </a:path>
            </a:pathLst>
          </a:custGeom>
        </p:spPr>
      </p:pic>
    </p:spTree>
    <p:extLst>
      <p:ext uri="{BB962C8B-B14F-4D97-AF65-F5344CB8AC3E}">
        <p14:creationId xmlns:p14="http://schemas.microsoft.com/office/powerpoint/2010/main" xmlns:p159="http://schemas.microsoft.com/office/powerpoint/2015/09/main" xmlns:p15="http://schemas.microsoft.com/office/powerpoint/2012/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1018444870"/>
      </p:ext>
    </p:extLst>
  </p:cSld>
  <p:clrMapOvr>
    <a:masterClrMapping/>
  </p:clrMapOvr>
  <p:transition spd="slow">
    <p:push dir="u"/>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椭圆 6">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C463C911-FF84-4EBD-9FCC-43C4DF576A10}"/>
              </a:ext>
            </a:extLst>
          </p:cNvPr>
          <p:cNvSpPr/>
          <p:nvPr/>
        </p:nvSpPr>
        <p:spPr>
          <a:xfrm>
            <a:off x="671513" y="2428876"/>
            <a:ext cx="2686050" cy="2800350"/>
          </a:xfrm>
          <a:prstGeom prst="ellipse">
            <a:avLst/>
          </a:prstGeom>
          <a:gradFill flip="none" rotWithShape="1">
            <a:gsLst>
              <a:gs pos="6000">
                <a:srgbClr val="AB442C"/>
              </a:gs>
              <a:gs pos="100000">
                <a:srgbClr val="DE231D"/>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9ABE09E-6267-428C-90BE-B3E9AB7FECEC}"/>
              </a:ext>
            </a:extLst>
          </p:cNvPr>
          <p:cNvSpPr>
            <a:spLocks noGrp="1"/>
          </p:cNvSpPr>
          <p:nvPr>
            <p:ph type="title"/>
          </p:nvPr>
        </p:nvSpPr>
        <p:spPr/>
        <p:txBody>
          <a:bodyPr/>
          <a:lstStyle/>
          <a:p>
            <a:r>
              <a:rPr lang="zh-CN" altLang="en-US"/>
              <a:t>背景介绍</a:t>
            </a:r>
            <a:r>
              <a:rPr lang="en-US" altLang="zh-CN"/>
              <a:t> </a:t>
            </a:r>
            <a:endParaRPr lang="zh-CN" altLang="en-US"/>
          </a:p>
        </p:txBody>
      </p:sp>
      <p:sp>
        <p:nvSpPr>
          <p:cNvPr id="3" name="文本占位符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6BE1C94-FFAF-4D62-A5DC-F33BC9B3B5FF}"/>
              </a:ext>
            </a:extLst>
          </p:cNvPr>
          <p:cNvSpPr>
            <a:spLocks noGrp="1"/>
          </p:cNvSpPr>
          <p:nvPr>
            <p:ph type="body" idx="1"/>
          </p:nvPr>
        </p:nvSpPr>
        <p:spPr>
          <a:xfrm>
            <a:off x="4071934" y="1357298"/>
            <a:ext cx="4286250" cy="4773210"/>
          </a:xfrm>
        </p:spPr>
        <p:txBody>
          <a:bodyPr>
            <a:normAutofit fontScale="70000" lnSpcReduction="20000"/>
          </a:bodyPr>
          <a:lstStyle/>
          <a:p>
            <a:pPr lvl="0">
              <a:lnSpc>
                <a:spcPct val="150000"/>
              </a:lnSpc>
            </a:pPr>
            <a:r>
              <a:rPr lang="zh-CN" altLang="en-US" sz="2600" dirty="0">
                <a:solidFill>
                  <a:prstClr val="black"/>
                </a:solidFill>
              </a:rPr>
              <a:t>这首词</a:t>
            </a:r>
            <a:r>
              <a:rPr lang="zh-CN" altLang="en-US" sz="2600" dirty="0">
                <a:solidFill>
                  <a:srgbClr val="C00000"/>
                </a:solidFill>
              </a:rPr>
              <a:t>作于</a:t>
            </a:r>
            <a:r>
              <a:rPr lang="en-US" altLang="zh-CN" sz="2600" dirty="0">
                <a:solidFill>
                  <a:srgbClr val="C00000"/>
                </a:solidFill>
              </a:rPr>
              <a:t>1925</a:t>
            </a:r>
            <a:r>
              <a:rPr lang="zh-CN" altLang="en-US" sz="2600" dirty="0">
                <a:solidFill>
                  <a:srgbClr val="C00000"/>
                </a:solidFill>
              </a:rPr>
              <a:t>年</a:t>
            </a:r>
            <a:r>
              <a:rPr lang="zh-CN" altLang="en-US" sz="2600" dirty="0">
                <a:solidFill>
                  <a:prstClr val="black"/>
                </a:solidFill>
              </a:rPr>
              <a:t>，当时革命运动正蓬勃发展。五卅运动和省港大罢工相继爆发，湖南、广东等地农民运动日益高涨。毛泽东直接</a:t>
            </a:r>
            <a:r>
              <a:rPr lang="zh-CN" altLang="en-US" sz="2600" dirty="0">
                <a:solidFill>
                  <a:srgbClr val="C00000"/>
                </a:solidFill>
              </a:rPr>
              <a:t>领导了湖南的农民运动</a:t>
            </a:r>
            <a:r>
              <a:rPr lang="zh-CN" altLang="en-US" sz="2600" dirty="0">
                <a:solidFill>
                  <a:prstClr val="black"/>
                </a:solidFill>
              </a:rPr>
              <a:t>。</a:t>
            </a:r>
            <a:endParaRPr lang="en-US" altLang="zh-CN" sz="2600" dirty="0">
              <a:solidFill>
                <a:prstClr val="black"/>
              </a:solidFill>
            </a:endParaRPr>
          </a:p>
          <a:p>
            <a:pPr lvl="0">
              <a:lnSpc>
                <a:spcPct val="150000"/>
              </a:lnSpc>
            </a:pPr>
            <a:r>
              <a:rPr lang="zh-CN" altLang="en-US" sz="2600" dirty="0">
                <a:solidFill>
                  <a:prstClr val="black"/>
                </a:solidFill>
              </a:rPr>
              <a:t>同时，国共两党的统一战线已经确立，国民革命政府已在广州正式成立。这年深秋，毛泽东去广州主持农民运动讲习所，在长沙停留，重游橘子洲，面对如画的秋景，</a:t>
            </a:r>
            <a:r>
              <a:rPr lang="zh-CN" altLang="en-US" sz="2600" dirty="0">
                <a:solidFill>
                  <a:srgbClr val="C00000"/>
                </a:solidFill>
              </a:rPr>
              <a:t>回忆在长沙的求学生活和革命斗争经历，不禁浮想联翩，写下了这首词。</a:t>
            </a:r>
          </a:p>
          <a:p>
            <a:endParaRPr lang="zh-CN" altLang="en-US" dirty="0"/>
          </a:p>
        </p:txBody>
      </p:sp>
      <p:pic>
        <p:nvPicPr>
          <p:cNvPr id="20" name="图片 19" descr="年轻的人&#10;&#10;描述已自动生成">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95C24F98-0FA3-4349-94F7-16443D566E0E}"/>
              </a:ext>
            </a:extLst>
          </p:cNvPr>
          <p:cNvPicPr>
            <a:picLocks noChangeAspect="1"/>
          </p:cNvPicPr>
          <p:nvPr/>
        </p:nvPicPr>
        <p:blipFill>
          <a:blip r:embed="rId2" cstate="print">
            <a:extLst>
              <a:ext uri="{BEBA8EAE-BF5A-486C-A8C5-ECC9F3942E4B}">
                <a14:imgProps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a14:imgLayer r:embed="rId3">
                    <a14:imgEffect>
                      <a14:backgroundRemoval t="9352" b="98193" l="3438" r="99375">
                        <a14:foregroundMark x1="22813" y1="18172" x2="22813" y2="18172"/>
                        <a14:foregroundMark x1="24688" y1="15303" x2="24688" y2="15303"/>
                        <a14:foregroundMark x1="24688" y1="13709" x2="24688" y2="13709"/>
                        <a14:foregroundMark x1="25156" y1="10946" x2="25156" y2="10946"/>
                        <a14:foregroundMark x1="29531" y1="9458" x2="29531" y2="9458"/>
                        <a14:foregroundMark x1="40000" y1="11796" x2="40000" y2="11796"/>
                        <a14:foregroundMark x1="81250" y1="35600" x2="81250" y2="35600"/>
                        <a14:foregroundMark x1="82031" y1="38576" x2="82031" y2="38576"/>
                        <a14:foregroundMark x1="83125" y1="41020" x2="83125" y2="41020"/>
                        <a14:foregroundMark x1="81250" y1="43783" x2="81250" y2="43783"/>
                        <a14:foregroundMark x1="78594" y1="46121" x2="78594" y2="46121"/>
                        <a14:foregroundMark x1="77344" y1="43464" x2="77344" y2="43464"/>
                        <a14:foregroundMark x1="74688" y1="34006" x2="74688" y2="34006"/>
                        <a14:foregroundMark x1="75156" y1="25824" x2="75156" y2="25824"/>
                        <a14:foregroundMark x1="76406" y1="19766" x2="76406" y2="19766"/>
                        <a14:foregroundMark x1="66719" y1="11902" x2="66719" y2="11902"/>
                        <a14:foregroundMark x1="56563" y1="9671" x2="56563" y2="9671"/>
                        <a14:foregroundMark x1="71719" y1="73858" x2="71719" y2="73858"/>
                        <a14:foregroundMark x1="81094" y1="65781" x2="81094" y2="65781"/>
                        <a14:foregroundMark x1="79063" y1="62912" x2="79063" y2="62912"/>
                        <a14:foregroundMark x1="78594" y1="66419" x2="78594" y2="66419"/>
                        <a14:foregroundMark x1="77500" y1="69819" x2="77500" y2="69819"/>
                        <a14:foregroundMark x1="74688" y1="70244" x2="74688" y2="70244"/>
                        <a14:foregroundMark x1="71875" y1="71201" x2="71875" y2="71201"/>
                        <a14:foregroundMark x1="59062" y1="75664" x2="59062" y2="75664"/>
                        <a14:foregroundMark x1="60781" y1="78215" x2="60781" y2="78215"/>
                        <a14:foregroundMark x1="69063" y1="78640" x2="69531" y2="78640"/>
                        <a14:foregroundMark x1="78750" y1="79065" x2="78750" y2="79065"/>
                        <a14:foregroundMark x1="87344" y1="78215" x2="87344" y2="78215"/>
                        <a14:foregroundMark x1="94375" y1="73326" x2="94375" y2="73326"/>
                        <a14:foregroundMark x1="99375" y1="75877" x2="99375" y2="75877"/>
                        <a14:foregroundMark x1="95938" y1="73751" x2="95938" y2="73751"/>
                        <a14:foregroundMark x1="77344" y1="81084" x2="77344" y2="81084"/>
                        <a14:foregroundMark x1="85469" y1="86504" x2="85469" y2="86504"/>
                        <a14:foregroundMark x1="92500" y1="90329" x2="92500" y2="90329"/>
                        <a14:foregroundMark x1="94063" y1="92455" x2="94063" y2="92455"/>
                        <a14:foregroundMark x1="77344" y1="95112" x2="77344" y2="95112"/>
                        <a14:foregroundMark x1="63281" y1="96493" x2="63281" y2="96493"/>
                        <a14:foregroundMark x1="50469" y1="93836" x2="50469" y2="93836"/>
                        <a14:foregroundMark x1="29844" y1="89267" x2="29844" y2="89267"/>
                        <a14:foregroundMark x1="23438" y1="81296" x2="23438" y2="81296"/>
                        <a14:foregroundMark x1="30156" y1="73751" x2="30156" y2="73751"/>
                        <a14:foregroundMark x1="33594" y1="71626" x2="33594" y2="71626"/>
                        <a14:foregroundMark x1="33594" y1="77471" x2="33594" y2="77471"/>
                        <a14:foregroundMark x1="26094" y1="77896" x2="26094" y2="77896"/>
                        <a14:foregroundMark x1="13906" y1="81084" x2="13906" y2="81084"/>
                        <a14:foregroundMark x1="4219" y1="86504" x2="4219" y2="86504"/>
                        <a14:foregroundMark x1="4688" y1="92880" x2="4688" y2="92880"/>
                        <a14:foregroundMark x1="5000" y1="95537" x2="5000" y2="95537"/>
                        <a14:foregroundMark x1="21875" y1="96493" x2="21875" y2="96493"/>
                        <a14:foregroundMark x1="24688" y1="90967" x2="24688" y2="90967"/>
                        <a14:foregroundMark x1="25313" y1="85122" x2="25313" y2="85122"/>
                        <a14:foregroundMark x1="3438" y1="92455" x2="3438" y2="92455"/>
                        <a14:foregroundMark x1="13594" y1="87885" x2="13594" y2="87885"/>
                        <a14:foregroundMark x1="15625" y1="91073" x2="15625" y2="91073"/>
                        <a14:foregroundMark x1="9219" y1="84910" x2="9219" y2="84910"/>
                        <a14:foregroundMark x1="6875" y1="81403" x2="6875" y2="81403"/>
                        <a14:foregroundMark x1="17188" y1="78852" x2="17188" y2="78852"/>
                        <a14:foregroundMark x1="22969" y1="76939" x2="22969" y2="76939"/>
                        <a14:foregroundMark x1="29844" y1="76302" x2="29844" y2="76302"/>
                        <a14:foregroundMark x1="39219" y1="78108" x2="39219" y2="78108"/>
                        <a14:foregroundMark x1="39375" y1="83316" x2="39375" y2="83316"/>
                        <a14:foregroundMark x1="48750" y1="86397" x2="48750" y2="86397"/>
                        <a14:foregroundMark x1="51406" y1="82040" x2="51406" y2="82040"/>
                        <a14:foregroundMark x1="56719" y1="86291" x2="56719" y2="86291"/>
                        <a14:foregroundMark x1="61406" y1="88310" x2="61406" y2="88310"/>
                        <a14:foregroundMark x1="72656" y1="90011" x2="72656" y2="90011"/>
                        <a14:foregroundMark x1="71250" y1="85228" x2="71250" y2="85228"/>
                        <a14:foregroundMark x1="91875" y1="84166" x2="91875" y2="84166"/>
                        <a14:foregroundMark x1="87969" y1="94049" x2="87969" y2="94049"/>
                        <a14:foregroundMark x1="92500" y1="98193" x2="92500" y2="98193"/>
                        <a14:foregroundMark x1="44219" y1="97875" x2="44219" y2="97875"/>
                        <a14:foregroundMark x1="23438" y1="97875" x2="23438" y2="97875"/>
                        <a14:foregroundMark x1="13594" y1="96387" x2="13594" y2="96387"/>
                        <a14:foregroundMark x1="37969" y1="91923" x2="37969" y2="91923"/>
                        <a14:foregroundMark x1="54063" y1="34857" x2="54063" y2="34857"/>
                        <a14:backgroundMark x1="92031" y1="17535" x2="92031" y2="17535"/>
                        <a14:backgroundMark x1="97656" y1="33050" x2="97656" y2="33050"/>
                      </a14:backgroundRemoval>
                    </a14:imgEffect>
                  </a14:imgLayer>
                </a14:imgProps>
              </a:ex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rcRect t="22909" b="1236"/>
          <a:stretch>
            <a:fillRect/>
          </a:stretch>
        </p:blipFill>
        <p:spPr>
          <a:xfrm>
            <a:off x="1072972" y="2428876"/>
            <a:ext cx="1883132" cy="2800350"/>
          </a:xfrm>
          <a:custGeom>
            <a:avLst/>
            <a:gdLst>
              <a:gd name="connsiteX0" fmla="*/ 1293521 w 2510842"/>
              <a:gd name="connsiteY0" fmla="*/ 0 h 2800350"/>
              <a:gd name="connsiteX1" fmla="*/ 2432572 w 2510842"/>
              <a:gd name="connsiteY1" fmla="*/ 319732 h 2800350"/>
              <a:gd name="connsiteX2" fmla="*/ 2510842 w 2510842"/>
              <a:gd name="connsiteY2" fmla="*/ 375355 h 2800350"/>
              <a:gd name="connsiteX3" fmla="*/ 2510842 w 2510842"/>
              <a:gd name="connsiteY3" fmla="*/ 2424996 h 2800350"/>
              <a:gd name="connsiteX4" fmla="*/ 2432572 w 2510842"/>
              <a:gd name="connsiteY4" fmla="*/ 2480618 h 2800350"/>
              <a:gd name="connsiteX5" fmla="*/ 1293521 w 2510842"/>
              <a:gd name="connsiteY5" fmla="*/ 2800350 h 2800350"/>
              <a:gd name="connsiteX6" fmla="*/ 27305 w 2510842"/>
              <a:gd name="connsiteY6" fmla="*/ 2390248 h 2800350"/>
              <a:gd name="connsiteX7" fmla="*/ 0 w 2510842"/>
              <a:gd name="connsiteY7" fmla="*/ 2366757 h 2800350"/>
              <a:gd name="connsiteX8" fmla="*/ 0 w 2510842"/>
              <a:gd name="connsiteY8" fmla="*/ 433593 h 2800350"/>
              <a:gd name="connsiteX9" fmla="*/ 27305 w 2510842"/>
              <a:gd name="connsiteY9" fmla="*/ 410102 h 2800350"/>
              <a:gd name="connsiteX10" fmla="*/ 1293521 w 2510842"/>
              <a:gd name="connsiteY10" fmla="*/ 0 h 2800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10842" h="2800350">
                <a:moveTo>
                  <a:pt x="1293521" y="0"/>
                </a:moveTo>
                <a:cubicBezTo>
                  <a:pt x="1726198" y="0"/>
                  <a:pt x="2123034" y="119989"/>
                  <a:pt x="2432572" y="319732"/>
                </a:cubicBezTo>
                <a:lnTo>
                  <a:pt x="2510842" y="375355"/>
                </a:lnTo>
                <a:lnTo>
                  <a:pt x="2510842" y="2424996"/>
                </a:lnTo>
                <a:lnTo>
                  <a:pt x="2432572" y="2480618"/>
                </a:lnTo>
                <a:cubicBezTo>
                  <a:pt x="2123034" y="2680361"/>
                  <a:pt x="1726198" y="2800350"/>
                  <a:pt x="1293521" y="2800350"/>
                </a:cubicBezTo>
                <a:cubicBezTo>
                  <a:pt x="799033" y="2800350"/>
                  <a:pt x="351358" y="2643630"/>
                  <a:pt x="27305" y="2390248"/>
                </a:cubicBezTo>
                <a:lnTo>
                  <a:pt x="0" y="2366757"/>
                </a:lnTo>
                <a:lnTo>
                  <a:pt x="0" y="433593"/>
                </a:lnTo>
                <a:lnTo>
                  <a:pt x="27305" y="410102"/>
                </a:lnTo>
                <a:cubicBezTo>
                  <a:pt x="351358" y="156720"/>
                  <a:pt x="799033" y="0"/>
                  <a:pt x="1293521" y="0"/>
                </a:cubicBezTo>
                <a:close/>
              </a:path>
            </a:pathLst>
          </a:custGeom>
        </p:spPr>
      </p:pic>
      <p:pic>
        <p:nvPicPr>
          <p:cNvPr id="21" name="图片 20" descr="年轻的人&#10;&#10;描述已自动生成">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9E2E17A0-8327-498C-A9B5-C13895BCFD7C}"/>
              </a:ext>
            </a:extLst>
          </p:cNvPr>
          <p:cNvPicPr>
            <a:picLocks noChangeAspect="1"/>
          </p:cNvPicPr>
          <p:nvPr/>
        </p:nvPicPr>
        <p:blipFill>
          <a:blip r:embed="rId2" cstate="print">
            <a:extLst>
              <a:ext uri="{BEBA8EAE-BF5A-486C-A8C5-ECC9F3942E4B}">
                <a14:imgProps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a14:imgLayer r:embed="rId3">
                    <a14:imgEffect>
                      <a14:backgroundRemoval t="9352" b="98193" l="3438" r="99375">
                        <a14:foregroundMark x1="22813" y1="18172" x2="22813" y2="18172"/>
                        <a14:foregroundMark x1="24688" y1="15303" x2="24688" y2="15303"/>
                        <a14:foregroundMark x1="24688" y1="13709" x2="24688" y2="13709"/>
                        <a14:foregroundMark x1="25156" y1="10946" x2="25156" y2="10946"/>
                        <a14:foregroundMark x1="29531" y1="9458" x2="29531" y2="9458"/>
                        <a14:foregroundMark x1="40000" y1="11796" x2="40000" y2="11796"/>
                        <a14:foregroundMark x1="81250" y1="35600" x2="81250" y2="35600"/>
                        <a14:foregroundMark x1="82031" y1="38576" x2="82031" y2="38576"/>
                        <a14:foregroundMark x1="83125" y1="41020" x2="83125" y2="41020"/>
                        <a14:foregroundMark x1="81250" y1="43783" x2="81250" y2="43783"/>
                        <a14:foregroundMark x1="78594" y1="46121" x2="78594" y2="46121"/>
                        <a14:foregroundMark x1="77344" y1="43464" x2="77344" y2="43464"/>
                        <a14:foregroundMark x1="74688" y1="34006" x2="74688" y2="34006"/>
                        <a14:foregroundMark x1="75156" y1="25824" x2="75156" y2="25824"/>
                        <a14:foregroundMark x1="76406" y1="19766" x2="76406" y2="19766"/>
                        <a14:foregroundMark x1="66719" y1="11902" x2="66719" y2="11902"/>
                        <a14:foregroundMark x1="56563" y1="9671" x2="56563" y2="9671"/>
                        <a14:foregroundMark x1="71719" y1="73858" x2="71719" y2="73858"/>
                        <a14:foregroundMark x1="81094" y1="65781" x2="81094" y2="65781"/>
                        <a14:foregroundMark x1="79063" y1="62912" x2="79063" y2="62912"/>
                        <a14:foregroundMark x1="78594" y1="66419" x2="78594" y2="66419"/>
                        <a14:foregroundMark x1="77500" y1="69819" x2="77500" y2="69819"/>
                        <a14:foregroundMark x1="74688" y1="70244" x2="74688" y2="70244"/>
                        <a14:foregroundMark x1="71875" y1="71201" x2="71875" y2="71201"/>
                        <a14:foregroundMark x1="59062" y1="75664" x2="59062" y2="75664"/>
                        <a14:foregroundMark x1="60781" y1="78215" x2="60781" y2="78215"/>
                        <a14:foregroundMark x1="69063" y1="78640" x2="69531" y2="78640"/>
                        <a14:foregroundMark x1="78750" y1="79065" x2="78750" y2="79065"/>
                        <a14:foregroundMark x1="87344" y1="78215" x2="87344" y2="78215"/>
                        <a14:foregroundMark x1="94375" y1="73326" x2="94375" y2="73326"/>
                        <a14:foregroundMark x1="99375" y1="75877" x2="99375" y2="75877"/>
                        <a14:foregroundMark x1="95938" y1="73751" x2="95938" y2="73751"/>
                        <a14:foregroundMark x1="77344" y1="81084" x2="77344" y2="81084"/>
                        <a14:foregroundMark x1="85469" y1="86504" x2="85469" y2="86504"/>
                        <a14:foregroundMark x1="92500" y1="90329" x2="92500" y2="90329"/>
                        <a14:foregroundMark x1="94063" y1="92455" x2="94063" y2="92455"/>
                        <a14:foregroundMark x1="77344" y1="95112" x2="77344" y2="95112"/>
                        <a14:foregroundMark x1="63281" y1="96493" x2="63281" y2="96493"/>
                        <a14:foregroundMark x1="50469" y1="93836" x2="50469" y2="93836"/>
                        <a14:foregroundMark x1="29844" y1="89267" x2="29844" y2="89267"/>
                        <a14:foregroundMark x1="23438" y1="81296" x2="23438" y2="81296"/>
                        <a14:foregroundMark x1="30156" y1="73751" x2="30156" y2="73751"/>
                        <a14:foregroundMark x1="33594" y1="71626" x2="33594" y2="71626"/>
                        <a14:foregroundMark x1="33594" y1="77471" x2="33594" y2="77471"/>
                        <a14:foregroundMark x1="26094" y1="77896" x2="26094" y2="77896"/>
                        <a14:foregroundMark x1="13906" y1="81084" x2="13906" y2="81084"/>
                        <a14:foregroundMark x1="4219" y1="86504" x2="4219" y2="86504"/>
                        <a14:foregroundMark x1="4688" y1="92880" x2="4688" y2="92880"/>
                        <a14:foregroundMark x1="5000" y1="95537" x2="5000" y2="95537"/>
                        <a14:foregroundMark x1="21875" y1="96493" x2="21875" y2="96493"/>
                        <a14:foregroundMark x1="24688" y1="90967" x2="24688" y2="90967"/>
                        <a14:foregroundMark x1="25313" y1="85122" x2="25313" y2="85122"/>
                        <a14:foregroundMark x1="3438" y1="92455" x2="3438" y2="92455"/>
                        <a14:foregroundMark x1="13594" y1="87885" x2="13594" y2="87885"/>
                        <a14:foregroundMark x1="15625" y1="91073" x2="15625" y2="91073"/>
                        <a14:foregroundMark x1="9219" y1="84910" x2="9219" y2="84910"/>
                        <a14:foregroundMark x1="6875" y1="81403" x2="6875" y2="81403"/>
                        <a14:foregroundMark x1="17188" y1="78852" x2="17188" y2="78852"/>
                        <a14:foregroundMark x1="22969" y1="76939" x2="22969" y2="76939"/>
                        <a14:foregroundMark x1="29844" y1="76302" x2="29844" y2="76302"/>
                        <a14:foregroundMark x1="39219" y1="78108" x2="39219" y2="78108"/>
                        <a14:foregroundMark x1="39375" y1="83316" x2="39375" y2="83316"/>
                        <a14:foregroundMark x1="48750" y1="86397" x2="48750" y2="86397"/>
                        <a14:foregroundMark x1="51406" y1="82040" x2="51406" y2="82040"/>
                        <a14:foregroundMark x1="56719" y1="86291" x2="56719" y2="86291"/>
                        <a14:foregroundMark x1="61406" y1="88310" x2="61406" y2="88310"/>
                        <a14:foregroundMark x1="72656" y1="90011" x2="72656" y2="90011"/>
                        <a14:foregroundMark x1="71250" y1="85228" x2="71250" y2="85228"/>
                        <a14:foregroundMark x1="91875" y1="84166" x2="91875" y2="84166"/>
                        <a14:foregroundMark x1="87969" y1="94049" x2="87969" y2="94049"/>
                        <a14:foregroundMark x1="92500" y1="98193" x2="92500" y2="98193"/>
                        <a14:foregroundMark x1="44219" y1="97875" x2="44219" y2="97875"/>
                        <a14:foregroundMark x1="23438" y1="97875" x2="23438" y2="97875"/>
                        <a14:foregroundMark x1="13594" y1="96387" x2="13594" y2="96387"/>
                        <a14:foregroundMark x1="37969" y1="91923" x2="37969" y2="91923"/>
                        <a14:foregroundMark x1="54063" y1="34857" x2="54063" y2="34857"/>
                        <a14:backgroundMark x1="92031" y1="17535" x2="92031" y2="17535"/>
                        <a14:backgroundMark x1="97656" y1="33050" x2="97656" y2="33050"/>
                      </a14:backgroundRemoval>
                    </a14:imgEffect>
                  </a14:imgLayer>
                </a14:imgProps>
              </a:ext>
              <a:ext uri="{28A0092B-C50C-407E-A947-70E740481C1C}">
                <a14:useLocalDpi xmlns:a14="http://schemas.microsoft.com/office/drawing/2010/main" xmlns:p159="http://schemas.microsoft.com/office/powerpoint/2015/09/main" xmlns:p15="http://schemas.microsoft.com/office/powerpoint/2012/main" xmlns:p14="http://schemas.microsoft.com/office/powerpoint/2010/main" xmlns:mc="http://schemas.openxmlformats.org/markup-compatibility/2006" xmlns:wp="http://schemas.openxmlformats.org/drawingml/2006/wordprocessingDrawing" xmlns:w="http://schemas.openxmlformats.org/wordprocessingml/2006/main" xmlns:m="http://schemas.openxmlformats.org/officeDocument/2006/math" xmlns="" val="0"/>
              </a:ext>
            </a:extLst>
          </a:blip>
          <a:srcRect t="4604" b="1236"/>
          <a:stretch>
            <a:fillRect/>
          </a:stretch>
        </p:blipFill>
        <p:spPr>
          <a:xfrm>
            <a:off x="1072219" y="1753094"/>
            <a:ext cx="1883132" cy="3476132"/>
          </a:xfrm>
          <a:custGeom>
            <a:avLst/>
            <a:gdLst>
              <a:gd name="connsiteX0" fmla="*/ 1303046 w 2510842"/>
              <a:gd name="connsiteY0" fmla="*/ 0 h 3476132"/>
              <a:gd name="connsiteX1" fmla="*/ 2442097 w 2510842"/>
              <a:gd name="connsiteY1" fmla="*/ 396890 h 3476132"/>
              <a:gd name="connsiteX2" fmla="*/ 2510842 w 2510842"/>
              <a:gd name="connsiteY2" fmla="*/ 457533 h 3476132"/>
              <a:gd name="connsiteX3" fmla="*/ 2510842 w 2510842"/>
              <a:gd name="connsiteY3" fmla="*/ 3018599 h 3476132"/>
              <a:gd name="connsiteX4" fmla="*/ 2442097 w 2510842"/>
              <a:gd name="connsiteY4" fmla="*/ 3079242 h 3476132"/>
              <a:gd name="connsiteX5" fmla="*/ 1303046 w 2510842"/>
              <a:gd name="connsiteY5" fmla="*/ 3476132 h 3476132"/>
              <a:gd name="connsiteX6" fmla="*/ 36830 w 2510842"/>
              <a:gd name="connsiteY6" fmla="*/ 2967064 h 3476132"/>
              <a:gd name="connsiteX7" fmla="*/ 0 w 2510842"/>
              <a:gd name="connsiteY7" fmla="*/ 2927732 h 3476132"/>
              <a:gd name="connsiteX8" fmla="*/ 0 w 2510842"/>
              <a:gd name="connsiteY8" fmla="*/ 548400 h 3476132"/>
              <a:gd name="connsiteX9" fmla="*/ 36830 w 2510842"/>
              <a:gd name="connsiteY9" fmla="*/ 509068 h 3476132"/>
              <a:gd name="connsiteX10" fmla="*/ 1303046 w 2510842"/>
              <a:gd name="connsiteY10" fmla="*/ 0 h 34761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10842" h="3476132">
                <a:moveTo>
                  <a:pt x="1303046" y="0"/>
                </a:moveTo>
                <a:cubicBezTo>
                  <a:pt x="1735723" y="0"/>
                  <a:pt x="2132559" y="148945"/>
                  <a:pt x="2442097" y="396890"/>
                </a:cubicBezTo>
                <a:lnTo>
                  <a:pt x="2510842" y="457533"/>
                </a:lnTo>
                <a:lnTo>
                  <a:pt x="2510842" y="3018599"/>
                </a:lnTo>
                <a:lnTo>
                  <a:pt x="2442097" y="3079242"/>
                </a:lnTo>
                <a:cubicBezTo>
                  <a:pt x="2132559" y="3327188"/>
                  <a:pt x="1735723" y="3476132"/>
                  <a:pt x="1303046" y="3476132"/>
                </a:cubicBezTo>
                <a:cubicBezTo>
                  <a:pt x="808558" y="3476132"/>
                  <a:pt x="360883" y="3281593"/>
                  <a:pt x="36830" y="2967064"/>
                </a:cubicBezTo>
                <a:lnTo>
                  <a:pt x="0" y="2927732"/>
                </a:lnTo>
                <a:lnTo>
                  <a:pt x="0" y="548400"/>
                </a:lnTo>
                <a:lnTo>
                  <a:pt x="36830" y="509068"/>
                </a:lnTo>
                <a:cubicBezTo>
                  <a:pt x="360883" y="194540"/>
                  <a:pt x="808558" y="0"/>
                  <a:pt x="1303046" y="0"/>
                </a:cubicBezTo>
                <a:close/>
              </a:path>
            </a:pathLst>
          </a:custGeom>
        </p:spPr>
      </p:pic>
    </p:spTree>
    <p:extLst>
      <p:ext uri="{BB962C8B-B14F-4D97-AF65-F5344CB8AC3E}">
        <p14:creationId xmlns:p14="http://schemas.microsoft.com/office/powerpoint/2010/main" xmlns:p159="http://schemas.microsoft.com/office/powerpoint/2015/09/main" xmlns:p15="http://schemas.microsoft.com/office/powerpoint/2012/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106617435"/>
      </p:ext>
    </p:extLst>
  </p:cSld>
  <p:clrMapOvr>
    <a:masterClrMapping/>
  </p:clrMapOvr>
  <p:transition spd="slow">
    <p:push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0" name="图片 1"/>
          <p:cNvPicPr>
            <a:picLocks noChangeAspect="1" noChangeArrowheads="1"/>
          </p:cNvPicPr>
          <p:nvPr/>
        </p:nvPicPr>
        <p:blipFill>
          <a:blip r:embed="rId3"/>
          <a:srcRect b="12572"/>
          <a:stretch>
            <a:fillRect/>
          </a:stretch>
        </p:blipFill>
        <p:spPr bwMode="auto">
          <a:xfrm>
            <a:off x="403225" y="427038"/>
            <a:ext cx="2643188" cy="1836737"/>
          </a:xfrm>
          <a:prstGeom prst="rect">
            <a:avLst/>
          </a:prstGeom>
          <a:noFill/>
          <a:ln w="9525" algn="ctr">
            <a:noFill/>
            <a:miter lim="800000"/>
            <a:headEnd/>
            <a:tailEnd/>
          </a:ln>
        </p:spPr>
      </p:pic>
      <p:sp>
        <p:nvSpPr>
          <p:cNvPr id="58371" name="文本框 2"/>
          <p:cNvSpPr>
            <a:spLocks noChangeArrowheads="1"/>
          </p:cNvSpPr>
          <p:nvPr/>
        </p:nvSpPr>
        <p:spPr bwMode="auto">
          <a:xfrm>
            <a:off x="206375" y="2624138"/>
            <a:ext cx="3294063" cy="368300"/>
          </a:xfrm>
          <a:prstGeom prst="rect">
            <a:avLst/>
          </a:prstGeom>
          <a:noFill/>
          <a:ln w="9525" algn="ctr">
            <a:noFill/>
            <a:miter lim="800000"/>
            <a:headEnd/>
            <a:tailEnd/>
          </a:ln>
        </p:spPr>
        <p:txBody>
          <a:bodyPr>
            <a:spAutoFit/>
          </a:bodyPr>
          <a:lstStyle/>
          <a:p>
            <a:pPr algn="ctr"/>
            <a:r>
              <a:rPr lang="en-US" altLang="zh-CN" sz="1800">
                <a:solidFill>
                  <a:srgbClr val="00B0F0"/>
                </a:solidFill>
                <a:sym typeface="Arial" pitchFamily="34" charset="0"/>
              </a:rPr>
              <a:t>1954</a:t>
            </a:r>
            <a:r>
              <a:rPr lang="zh-CN" altLang="en-US" sz="1800">
                <a:solidFill>
                  <a:srgbClr val="00B0F0"/>
                </a:solidFill>
                <a:sym typeface="Arial" pitchFamily="34" charset="0"/>
              </a:rPr>
              <a:t>年与金日成在国庆典礼上</a:t>
            </a:r>
          </a:p>
        </p:txBody>
      </p:sp>
      <p:pic>
        <p:nvPicPr>
          <p:cNvPr id="58372" name="图片 6"/>
          <p:cNvPicPr>
            <a:picLocks noChangeAspect="1" noChangeArrowheads="1"/>
          </p:cNvPicPr>
          <p:nvPr/>
        </p:nvPicPr>
        <p:blipFill>
          <a:blip r:embed="rId4"/>
          <a:srcRect l="-34" b="11316"/>
          <a:stretch>
            <a:fillRect/>
          </a:stretch>
        </p:blipFill>
        <p:spPr bwMode="auto">
          <a:xfrm>
            <a:off x="271463" y="3486150"/>
            <a:ext cx="1573212" cy="1836738"/>
          </a:xfrm>
          <a:prstGeom prst="rect">
            <a:avLst/>
          </a:prstGeom>
          <a:noFill/>
          <a:ln w="9525" algn="ctr">
            <a:noFill/>
            <a:miter lim="800000"/>
            <a:headEnd/>
            <a:tailEnd/>
          </a:ln>
        </p:spPr>
      </p:pic>
      <p:sp>
        <p:nvSpPr>
          <p:cNvPr id="58373" name="文本框 7"/>
          <p:cNvSpPr>
            <a:spLocks noChangeArrowheads="1"/>
          </p:cNvSpPr>
          <p:nvPr/>
        </p:nvSpPr>
        <p:spPr bwMode="auto">
          <a:xfrm>
            <a:off x="41275" y="5548313"/>
            <a:ext cx="2033588" cy="644525"/>
          </a:xfrm>
          <a:prstGeom prst="rect">
            <a:avLst/>
          </a:prstGeom>
          <a:noFill/>
          <a:ln w="9525" algn="ctr">
            <a:noFill/>
            <a:miter lim="800000"/>
            <a:headEnd/>
            <a:tailEnd/>
          </a:ln>
        </p:spPr>
        <p:txBody>
          <a:bodyPr>
            <a:spAutoFit/>
          </a:bodyPr>
          <a:lstStyle/>
          <a:p>
            <a:pPr algn="ctr"/>
            <a:r>
              <a:rPr lang="en-US" altLang="zh-CN" sz="1800">
                <a:solidFill>
                  <a:srgbClr val="00B0F0"/>
                </a:solidFill>
                <a:sym typeface="Arial" pitchFamily="34" charset="0"/>
              </a:rPr>
              <a:t>1913年在湖南求学</a:t>
            </a:r>
          </a:p>
        </p:txBody>
      </p:sp>
      <p:pic>
        <p:nvPicPr>
          <p:cNvPr id="58374" name="图片 8"/>
          <p:cNvPicPr>
            <a:picLocks noChangeAspect="1" noChangeArrowheads="1"/>
          </p:cNvPicPr>
          <p:nvPr/>
        </p:nvPicPr>
        <p:blipFill>
          <a:blip r:embed="rId5"/>
          <a:srcRect b="13397"/>
          <a:stretch>
            <a:fillRect/>
          </a:stretch>
        </p:blipFill>
        <p:spPr bwMode="auto">
          <a:xfrm>
            <a:off x="3802063" y="455613"/>
            <a:ext cx="1636712" cy="1917700"/>
          </a:xfrm>
          <a:prstGeom prst="rect">
            <a:avLst/>
          </a:prstGeom>
          <a:noFill/>
          <a:ln w="9525" algn="ctr">
            <a:noFill/>
            <a:miter lim="800000"/>
            <a:headEnd/>
            <a:tailEnd/>
          </a:ln>
        </p:spPr>
      </p:pic>
      <p:sp>
        <p:nvSpPr>
          <p:cNvPr id="58375" name="文本框 9"/>
          <p:cNvSpPr>
            <a:spLocks noChangeArrowheads="1"/>
          </p:cNvSpPr>
          <p:nvPr/>
        </p:nvSpPr>
        <p:spPr bwMode="auto">
          <a:xfrm>
            <a:off x="3632200" y="2625725"/>
            <a:ext cx="2081213" cy="644525"/>
          </a:xfrm>
          <a:prstGeom prst="rect">
            <a:avLst/>
          </a:prstGeom>
          <a:noFill/>
          <a:ln w="9525" algn="ctr">
            <a:noFill/>
            <a:miter lim="800000"/>
            <a:headEnd/>
            <a:tailEnd/>
          </a:ln>
        </p:spPr>
        <p:txBody>
          <a:bodyPr>
            <a:spAutoFit/>
          </a:bodyPr>
          <a:lstStyle/>
          <a:p>
            <a:pPr algn="ctr"/>
            <a:r>
              <a:rPr lang="en-US" altLang="zh-CN" sz="1800">
                <a:solidFill>
                  <a:srgbClr val="00B0F0"/>
                </a:solidFill>
                <a:sym typeface="Arial" pitchFamily="34" charset="0"/>
              </a:rPr>
              <a:t>1938年在中国人民抗日军政大学演讲</a:t>
            </a:r>
          </a:p>
        </p:txBody>
      </p:sp>
      <p:pic>
        <p:nvPicPr>
          <p:cNvPr id="58376" name="图片 10"/>
          <p:cNvPicPr>
            <a:picLocks noChangeAspect="1" noChangeArrowheads="1"/>
          </p:cNvPicPr>
          <p:nvPr/>
        </p:nvPicPr>
        <p:blipFill>
          <a:blip r:embed="rId6"/>
          <a:srcRect r="9367" b="16490"/>
          <a:stretch>
            <a:fillRect/>
          </a:stretch>
        </p:blipFill>
        <p:spPr bwMode="auto">
          <a:xfrm>
            <a:off x="2155825" y="3727450"/>
            <a:ext cx="3182938" cy="1682750"/>
          </a:xfrm>
          <a:prstGeom prst="rect">
            <a:avLst/>
          </a:prstGeom>
          <a:noFill/>
          <a:ln w="9525" algn="ctr">
            <a:noFill/>
            <a:miter lim="800000"/>
            <a:headEnd/>
            <a:tailEnd/>
          </a:ln>
        </p:spPr>
      </p:pic>
      <p:sp>
        <p:nvSpPr>
          <p:cNvPr id="58377" name="文本框 11"/>
          <p:cNvSpPr>
            <a:spLocks noChangeArrowheads="1"/>
          </p:cNvSpPr>
          <p:nvPr/>
        </p:nvSpPr>
        <p:spPr bwMode="auto">
          <a:xfrm>
            <a:off x="2563813" y="5548313"/>
            <a:ext cx="2774950" cy="368300"/>
          </a:xfrm>
          <a:prstGeom prst="rect">
            <a:avLst/>
          </a:prstGeom>
          <a:noFill/>
          <a:ln w="9525" algn="ctr">
            <a:noFill/>
            <a:miter lim="800000"/>
            <a:headEnd/>
            <a:tailEnd/>
          </a:ln>
        </p:spPr>
        <p:txBody>
          <a:bodyPr>
            <a:spAutoFit/>
          </a:bodyPr>
          <a:lstStyle/>
          <a:p>
            <a:pPr algn="ctr"/>
            <a:r>
              <a:rPr lang="en-US" altLang="zh-CN" sz="1800">
                <a:solidFill>
                  <a:srgbClr val="00B0F0"/>
                </a:solidFill>
                <a:sym typeface="Arial" pitchFamily="34" charset="0"/>
              </a:rPr>
              <a:t>1946年 毛泽东与毛岸英</a:t>
            </a:r>
          </a:p>
        </p:txBody>
      </p:sp>
      <p:pic>
        <p:nvPicPr>
          <p:cNvPr id="58378" name="图片 12"/>
          <p:cNvPicPr>
            <a:picLocks noChangeAspect="1" noChangeArrowheads="1"/>
          </p:cNvPicPr>
          <p:nvPr/>
        </p:nvPicPr>
        <p:blipFill>
          <a:blip r:embed="rId7" cstate="print"/>
          <a:srcRect/>
          <a:stretch>
            <a:fillRect/>
          </a:stretch>
        </p:blipFill>
        <p:spPr bwMode="auto">
          <a:xfrm>
            <a:off x="6551613" y="1892300"/>
            <a:ext cx="2159000" cy="2714625"/>
          </a:xfrm>
          <a:prstGeom prst="rect">
            <a:avLst/>
          </a:prstGeom>
          <a:noFill/>
          <a:ln w="9525" algn="ctr">
            <a:noFill/>
            <a:miter lim="800000"/>
            <a:headEnd/>
            <a:tailEnd/>
          </a:ln>
        </p:spPr>
      </p:pic>
      <p:sp>
        <p:nvSpPr>
          <p:cNvPr id="58379" name="矩形 13"/>
          <p:cNvSpPr>
            <a:spLocks noChangeArrowheads="1"/>
          </p:cNvSpPr>
          <p:nvPr/>
        </p:nvSpPr>
        <p:spPr bwMode="auto">
          <a:xfrm>
            <a:off x="6345238" y="4741863"/>
            <a:ext cx="2733675" cy="922337"/>
          </a:xfrm>
          <a:prstGeom prst="rect">
            <a:avLst/>
          </a:prstGeom>
          <a:noFill/>
          <a:ln w="9525" algn="ctr">
            <a:noFill/>
            <a:miter lim="800000"/>
            <a:headEnd/>
            <a:tailEnd/>
          </a:ln>
        </p:spPr>
        <p:txBody>
          <a:bodyPr>
            <a:spAutoFit/>
          </a:bodyPr>
          <a:lstStyle/>
          <a:p>
            <a:pPr algn="ctr"/>
            <a:r>
              <a:rPr lang="en-US" altLang="zh-CN" sz="1800">
                <a:solidFill>
                  <a:srgbClr val="00B0F0"/>
                </a:solidFill>
                <a:sym typeface="Arial" pitchFamily="34" charset="0"/>
              </a:rPr>
              <a:t>1958年7月31日，毛泽东在机场迎接苏共中央第一书记赫鲁晓夫。</a:t>
            </a:r>
            <a:endParaRPr lang="zh-CN" altLang="en-US" sz="1800">
              <a:sym typeface="Arial" pitchFamily="34" charset="0"/>
            </a:endParaRPr>
          </a:p>
        </p:txBody>
      </p:sp>
      <p:pic>
        <p:nvPicPr>
          <p:cNvPr id="58380" name="图片 14"/>
          <p:cNvPicPr>
            <a:picLocks noChangeAspect="1" noChangeArrowheads="1"/>
          </p:cNvPicPr>
          <p:nvPr/>
        </p:nvPicPr>
        <p:blipFill>
          <a:blip r:embed="rId8" cstate="print"/>
          <a:srcRect/>
          <a:stretch>
            <a:fillRect/>
          </a:stretch>
        </p:blipFill>
        <p:spPr bwMode="auto">
          <a:xfrm>
            <a:off x="6486525" y="171450"/>
            <a:ext cx="2451100" cy="1112838"/>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6" name="图片 1"/>
          <p:cNvPicPr>
            <a:picLocks noChangeAspect="1" noChangeArrowheads="1"/>
          </p:cNvPicPr>
          <p:nvPr/>
        </p:nvPicPr>
        <p:blipFill>
          <a:blip r:embed="rId3" cstate="print"/>
          <a:srcRect b="12201"/>
          <a:stretch>
            <a:fillRect/>
          </a:stretch>
        </p:blipFill>
        <p:spPr bwMode="auto">
          <a:xfrm>
            <a:off x="304800" y="366713"/>
            <a:ext cx="3113088" cy="2395537"/>
          </a:xfrm>
          <a:prstGeom prst="rect">
            <a:avLst/>
          </a:prstGeom>
          <a:noFill/>
          <a:ln w="9525" algn="ctr">
            <a:noFill/>
            <a:miter lim="800000"/>
            <a:headEnd/>
            <a:tailEnd/>
          </a:ln>
        </p:spPr>
      </p:pic>
      <p:sp>
        <p:nvSpPr>
          <p:cNvPr id="57347" name="矩形 3"/>
          <p:cNvSpPr>
            <a:spLocks noChangeArrowheads="1"/>
          </p:cNvSpPr>
          <p:nvPr/>
        </p:nvSpPr>
        <p:spPr bwMode="auto">
          <a:xfrm>
            <a:off x="538163" y="3133725"/>
            <a:ext cx="2112962" cy="368300"/>
          </a:xfrm>
          <a:prstGeom prst="rect">
            <a:avLst/>
          </a:prstGeom>
          <a:noFill/>
          <a:ln w="9525" algn="ctr">
            <a:noFill/>
            <a:miter lim="800000"/>
            <a:headEnd/>
            <a:tailEnd/>
          </a:ln>
        </p:spPr>
        <p:txBody>
          <a:bodyPr wrap="none">
            <a:spAutoFit/>
          </a:bodyPr>
          <a:lstStyle/>
          <a:p>
            <a:pPr algn="ctr"/>
            <a:r>
              <a:rPr lang="en-US" altLang="zh-CN" sz="1800">
                <a:solidFill>
                  <a:srgbClr val="00B0F0"/>
                </a:solidFill>
                <a:sym typeface="Arial" pitchFamily="34" charset="0"/>
              </a:rPr>
              <a:t>1949.10.1开国大典</a:t>
            </a:r>
          </a:p>
        </p:txBody>
      </p:sp>
      <p:pic>
        <p:nvPicPr>
          <p:cNvPr id="57348" name="图片 4"/>
          <p:cNvPicPr>
            <a:picLocks noChangeAspect="1" noChangeArrowheads="1"/>
          </p:cNvPicPr>
          <p:nvPr/>
        </p:nvPicPr>
        <p:blipFill>
          <a:blip r:embed="rId4" cstate="print"/>
          <a:srcRect b="11295"/>
          <a:stretch>
            <a:fillRect/>
          </a:stretch>
        </p:blipFill>
        <p:spPr bwMode="auto">
          <a:xfrm>
            <a:off x="3908425" y="3910013"/>
            <a:ext cx="1971675" cy="1438275"/>
          </a:xfrm>
          <a:prstGeom prst="rect">
            <a:avLst/>
          </a:prstGeom>
          <a:noFill/>
          <a:ln w="9525" algn="ctr">
            <a:noFill/>
            <a:miter lim="800000"/>
            <a:headEnd/>
            <a:tailEnd/>
          </a:ln>
        </p:spPr>
      </p:pic>
      <p:sp>
        <p:nvSpPr>
          <p:cNvPr id="57349" name="矩形 5"/>
          <p:cNvSpPr>
            <a:spLocks noChangeArrowheads="1"/>
          </p:cNvSpPr>
          <p:nvPr/>
        </p:nvSpPr>
        <p:spPr bwMode="auto">
          <a:xfrm>
            <a:off x="3611563" y="5711825"/>
            <a:ext cx="3040062" cy="552450"/>
          </a:xfrm>
          <a:prstGeom prst="rect">
            <a:avLst/>
          </a:prstGeom>
          <a:noFill/>
          <a:ln w="9525" algn="ctr">
            <a:noFill/>
            <a:miter lim="800000"/>
            <a:headEnd/>
            <a:tailEnd/>
          </a:ln>
        </p:spPr>
        <p:txBody>
          <a:bodyPr wrap="none">
            <a:spAutoFit/>
          </a:bodyPr>
          <a:lstStyle/>
          <a:p>
            <a:pPr algn="ctr"/>
            <a:r>
              <a:rPr lang="en-US" altLang="zh-CN" sz="1800">
                <a:solidFill>
                  <a:srgbClr val="00B0F0"/>
                </a:solidFill>
                <a:sym typeface="Arial" pitchFamily="34" charset="0"/>
              </a:rPr>
              <a:t>1973.2.17毛主席、周总理会见</a:t>
            </a:r>
          </a:p>
          <a:p>
            <a:pPr algn="ctr"/>
            <a:r>
              <a:rPr lang="en-US" altLang="zh-CN" sz="1800">
                <a:solidFill>
                  <a:srgbClr val="00B0F0"/>
                </a:solidFill>
                <a:sym typeface="Arial" pitchFamily="34" charset="0"/>
              </a:rPr>
              <a:t>美国总统国家安全事务助理基辛格</a:t>
            </a:r>
          </a:p>
        </p:txBody>
      </p:sp>
      <p:pic>
        <p:nvPicPr>
          <p:cNvPr id="57350" name="图片 6"/>
          <p:cNvPicPr>
            <a:picLocks noChangeAspect="1" noChangeArrowheads="1"/>
          </p:cNvPicPr>
          <p:nvPr/>
        </p:nvPicPr>
        <p:blipFill>
          <a:blip r:embed="rId5"/>
          <a:srcRect b="14236"/>
          <a:stretch>
            <a:fillRect/>
          </a:stretch>
        </p:blipFill>
        <p:spPr bwMode="auto">
          <a:xfrm>
            <a:off x="241300" y="3910013"/>
            <a:ext cx="3176588" cy="1801812"/>
          </a:xfrm>
          <a:prstGeom prst="rect">
            <a:avLst/>
          </a:prstGeom>
          <a:noFill/>
          <a:ln w="9525" algn="ctr">
            <a:noFill/>
            <a:miter lim="800000"/>
            <a:headEnd/>
            <a:tailEnd/>
          </a:ln>
        </p:spPr>
      </p:pic>
      <p:pic>
        <p:nvPicPr>
          <p:cNvPr id="57351" name="图片 7"/>
          <p:cNvPicPr>
            <a:picLocks noChangeAspect="1" noChangeArrowheads="1"/>
          </p:cNvPicPr>
          <p:nvPr/>
        </p:nvPicPr>
        <p:blipFill>
          <a:blip r:embed="rId6"/>
          <a:srcRect t="13847" r="19760" b="5058"/>
          <a:stretch>
            <a:fillRect/>
          </a:stretch>
        </p:blipFill>
        <p:spPr bwMode="auto">
          <a:xfrm>
            <a:off x="6288088" y="2513013"/>
            <a:ext cx="2335212" cy="2795587"/>
          </a:xfrm>
          <a:prstGeom prst="rect">
            <a:avLst/>
          </a:prstGeom>
          <a:noFill/>
          <a:ln w="9525" algn="ctr">
            <a:noFill/>
            <a:miter lim="800000"/>
            <a:headEnd/>
            <a:tailEnd/>
          </a:ln>
        </p:spPr>
      </p:pic>
      <p:sp>
        <p:nvSpPr>
          <p:cNvPr id="56328" name="文本框 8"/>
          <p:cNvSpPr/>
          <p:nvPr/>
        </p:nvSpPr>
        <p:spPr>
          <a:xfrm>
            <a:off x="8578850" y="2943225"/>
            <a:ext cx="506413" cy="2052638"/>
          </a:xfrm>
          <a:prstGeom prst="rect">
            <a:avLst/>
          </a:prstGeom>
          <a:noFill/>
          <a:ln>
            <a:noFill/>
            <a:miter lim="800000"/>
          </a:ln>
        </p:spPr>
        <p:txBody>
          <a:bodyPr vert="eaVert">
            <a:spAutoFit/>
          </a:bodyPr>
          <a:lstStyle/>
          <a:p>
            <a:pPr algn="ctr"/>
            <a:r>
              <a:rPr lang="en-US" altLang="zh-CN" sz="2100">
                <a:sym typeface="Arial" pitchFamily="34" charset="0"/>
              </a:rPr>
              <a:t>1961</a:t>
            </a:r>
            <a:r>
              <a:rPr lang="zh-CN" altLang="en-US" sz="2100">
                <a:sym typeface="Arial" pitchFamily="34" charset="0"/>
              </a:rPr>
              <a:t>年在庐山</a:t>
            </a:r>
          </a:p>
        </p:txBody>
      </p:sp>
      <p:pic>
        <p:nvPicPr>
          <p:cNvPr id="57353" name="图片 9"/>
          <p:cNvPicPr>
            <a:picLocks noChangeAspect="1" noChangeArrowheads="1"/>
          </p:cNvPicPr>
          <p:nvPr/>
        </p:nvPicPr>
        <p:blipFill>
          <a:blip r:embed="rId7"/>
          <a:srcRect b="10875"/>
          <a:stretch>
            <a:fillRect/>
          </a:stretch>
        </p:blipFill>
        <p:spPr bwMode="auto">
          <a:xfrm>
            <a:off x="3668713" y="547688"/>
            <a:ext cx="2451100" cy="2214562"/>
          </a:xfrm>
          <a:prstGeom prst="rect">
            <a:avLst/>
          </a:prstGeom>
          <a:noFill/>
          <a:ln w="9525" algn="ctr">
            <a:noFill/>
            <a:miter lim="800000"/>
            <a:headEnd/>
            <a:tailEnd/>
          </a:ln>
        </p:spPr>
      </p:pic>
      <p:sp>
        <p:nvSpPr>
          <p:cNvPr id="57354" name="矩形 10"/>
          <p:cNvSpPr>
            <a:spLocks noChangeArrowheads="1"/>
          </p:cNvSpPr>
          <p:nvPr/>
        </p:nvSpPr>
        <p:spPr bwMode="auto">
          <a:xfrm>
            <a:off x="6789738" y="1422400"/>
            <a:ext cx="1833562" cy="644525"/>
          </a:xfrm>
          <a:prstGeom prst="rect">
            <a:avLst/>
          </a:prstGeom>
          <a:noFill/>
          <a:ln w="9525" algn="ctr">
            <a:noFill/>
            <a:miter lim="800000"/>
            <a:headEnd/>
            <a:tailEnd/>
          </a:ln>
        </p:spPr>
        <p:txBody>
          <a:bodyPr wrap="none">
            <a:spAutoFit/>
          </a:bodyPr>
          <a:lstStyle/>
          <a:p>
            <a:pPr algn="ctr"/>
            <a:r>
              <a:rPr lang="en-US" altLang="zh-CN" sz="1800">
                <a:solidFill>
                  <a:srgbClr val="00B0F0"/>
                </a:solidFill>
                <a:sym typeface="Arial" pitchFamily="34" charset="0"/>
              </a:rPr>
              <a:t>1936年陕西保安</a:t>
            </a:r>
          </a:p>
          <a:p>
            <a:pPr algn="ctr"/>
            <a:r>
              <a:rPr lang="en-US" altLang="zh-CN" sz="1800">
                <a:solidFill>
                  <a:srgbClr val="00B0F0"/>
                </a:solidFill>
                <a:sym typeface="Arial" pitchFamily="34" charset="0"/>
              </a:rPr>
              <a:t>毛泽东与朱德</a:t>
            </a:r>
          </a:p>
        </p:txBody>
      </p:sp>
      <p:pic>
        <p:nvPicPr>
          <p:cNvPr id="57355" name="图片 11"/>
          <p:cNvPicPr>
            <a:picLocks noChangeAspect="1" noChangeArrowheads="1"/>
          </p:cNvPicPr>
          <p:nvPr/>
        </p:nvPicPr>
        <p:blipFill>
          <a:blip r:embed="rId8" cstate="print"/>
          <a:srcRect/>
          <a:stretch>
            <a:fillRect/>
          </a:stretch>
        </p:blipFill>
        <p:spPr bwMode="auto">
          <a:xfrm>
            <a:off x="6651625" y="9525"/>
            <a:ext cx="2452688" cy="1114425"/>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文本占位符 25602"/>
          <p:cNvSpPr>
            <a:spLocks noGrp="1" noChangeArrowheads="1"/>
          </p:cNvSpPr>
          <p:nvPr>
            <p:ph idx="1"/>
          </p:nvPr>
        </p:nvSpPr>
        <p:spPr>
          <a:xfrm>
            <a:off x="200025" y="1262063"/>
            <a:ext cx="3490913" cy="5537200"/>
          </a:xfrm>
          <a:ln>
            <a:solidFill>
              <a:srgbClr val="92D050"/>
            </a:solidFill>
          </a:ln>
        </p:spPr>
        <p:txBody>
          <a:bodyPr>
            <a:normAutofit fontScale="92500" lnSpcReduction="10000"/>
          </a:bodyPr>
          <a:lstStyle/>
          <a:p>
            <a:pPr eaLnBrk="1" hangingPunct="1">
              <a:lnSpc>
                <a:spcPct val="150000"/>
              </a:lnSpc>
              <a:spcBef>
                <a:spcPct val="0"/>
              </a:spcBef>
            </a:pPr>
            <a:r>
              <a:rPr lang="en-US" altLang="zh-CN" sz="3400" b="1" smtClean="0">
                <a:latin typeface="黑体" pitchFamily="49" charset="-122"/>
                <a:ea typeface="黑体" pitchFamily="49" charset="-122"/>
              </a:rPr>
              <a:t>1. </a:t>
            </a:r>
            <a:r>
              <a:rPr lang="zh-CN" altLang="zh-CN" sz="3400" b="1" smtClean="0">
                <a:latin typeface="黑体" pitchFamily="49" charset="-122"/>
                <a:ea typeface="黑体" pitchFamily="49" charset="-122"/>
              </a:rPr>
              <a:t>试读、</a:t>
            </a:r>
            <a:r>
              <a:rPr lang="zh-CN" altLang="en-US" sz="3400" b="1" smtClean="0">
                <a:latin typeface="黑体" pitchFamily="49" charset="-122"/>
                <a:ea typeface="黑体" pitchFamily="49" charset="-122"/>
              </a:rPr>
              <a:t>听朗读带，注意语气。</a:t>
            </a:r>
          </a:p>
          <a:p>
            <a:pPr eaLnBrk="1" hangingPunct="1">
              <a:lnSpc>
                <a:spcPct val="150000"/>
              </a:lnSpc>
              <a:spcBef>
                <a:spcPct val="0"/>
              </a:spcBef>
            </a:pPr>
            <a:r>
              <a:rPr lang="en-US" altLang="zh-CN" sz="3400" b="1" smtClean="0">
                <a:latin typeface="黑体" pitchFamily="49" charset="-122"/>
                <a:ea typeface="黑体" pitchFamily="49" charset="-122"/>
              </a:rPr>
              <a:t>2.</a:t>
            </a:r>
            <a:r>
              <a:rPr lang="zh-CN" altLang="en-US" sz="3400" b="1" smtClean="0">
                <a:latin typeface="黑体" pitchFamily="49" charset="-122"/>
                <a:ea typeface="黑体" pitchFamily="49" charset="-122"/>
              </a:rPr>
              <a:t>学生有感情的朗读全词。 </a:t>
            </a:r>
          </a:p>
          <a:p>
            <a:pPr eaLnBrk="1" hangingPunct="1">
              <a:lnSpc>
                <a:spcPct val="150000"/>
              </a:lnSpc>
              <a:spcBef>
                <a:spcPct val="0"/>
              </a:spcBef>
            </a:pPr>
            <a:r>
              <a:rPr lang="en-US" altLang="zh-CN" sz="3400" b="1" smtClean="0">
                <a:latin typeface="黑体" pitchFamily="49" charset="-122"/>
                <a:ea typeface="黑体" pitchFamily="49" charset="-122"/>
              </a:rPr>
              <a:t>3.</a:t>
            </a:r>
            <a:r>
              <a:rPr lang="zh-CN" altLang="en-US" sz="3400" b="1" smtClean="0">
                <a:latin typeface="黑体" pitchFamily="49" charset="-122"/>
                <a:ea typeface="黑体" pitchFamily="49" charset="-122"/>
              </a:rPr>
              <a:t>学生自由读，概括上下阙主要内容。 </a:t>
            </a:r>
            <a:br>
              <a:rPr lang="zh-CN" altLang="en-US" sz="3400" b="1" smtClean="0">
                <a:latin typeface="黑体" pitchFamily="49" charset="-122"/>
                <a:ea typeface="黑体" pitchFamily="49" charset="-122"/>
              </a:rPr>
            </a:br>
            <a:endParaRPr lang="zh-CN" altLang="en-US" sz="3400" b="1" smtClean="0">
              <a:latin typeface="黑体" pitchFamily="49" charset="-122"/>
              <a:ea typeface="黑体" pitchFamily="49" charset="-122"/>
            </a:endParaRPr>
          </a:p>
        </p:txBody>
      </p:sp>
      <p:sp>
        <p:nvSpPr>
          <p:cNvPr id="75779" name="矩形 25603"/>
          <p:cNvSpPr/>
          <p:nvPr/>
        </p:nvSpPr>
        <p:spPr>
          <a:xfrm>
            <a:off x="4008438" y="60325"/>
            <a:ext cx="4824412" cy="6738938"/>
          </a:xfrm>
          <a:prstGeom prst="rect">
            <a:avLst/>
          </a:prstGeom>
          <a:noFill/>
          <a:ln>
            <a:solidFill>
              <a:srgbClr val="FF0000"/>
            </a:solidFill>
            <a:round/>
          </a:ln>
        </p:spPr>
        <p:txBody>
          <a:bodyPr>
            <a:spAutoFit/>
          </a:bodyPr>
          <a:lstStyle/>
          <a:p>
            <a:pPr>
              <a:lnSpc>
                <a:spcPct val="150000"/>
              </a:lnSpc>
            </a:pPr>
            <a:r>
              <a:rPr lang="en-US" altLang="zh-CN" dirty="0">
                <a:solidFill>
                  <a:srgbClr val="6600FF"/>
                </a:solidFill>
                <a:latin typeface="Times New Roman" pitchFamily="18" charset="0"/>
                <a:ea typeface="方正黄草简体" pitchFamily="2" charset="-122"/>
              </a:rPr>
              <a:t>                 </a:t>
            </a:r>
            <a:r>
              <a:rPr lang="zh-CN" altLang="en-US" b="1" dirty="0">
                <a:solidFill>
                  <a:srgbClr val="FF0000"/>
                </a:solidFill>
                <a:latin typeface="黑体" pitchFamily="49" charset="-122"/>
                <a:ea typeface="黑体" pitchFamily="49" charset="-122"/>
              </a:rPr>
              <a:t>沁园春  长沙</a:t>
            </a:r>
            <a:endParaRPr lang="zh-CN" altLang="en-US" b="1" dirty="0">
              <a:latin typeface="黑体" pitchFamily="49" charset="-122"/>
              <a:ea typeface="黑体" pitchFamily="49" charset="-122"/>
            </a:endParaRPr>
          </a:p>
          <a:p>
            <a:pPr>
              <a:lnSpc>
                <a:spcPct val="150000"/>
              </a:lnSpc>
            </a:pPr>
            <a:r>
              <a:rPr lang="zh-CN" altLang="en-US" sz="2400" dirty="0">
                <a:latin typeface="Times New Roman" pitchFamily="18" charset="0"/>
                <a:ea typeface="方正黄草简体" pitchFamily="2" charset="-122"/>
              </a:rPr>
              <a:t>         </a:t>
            </a:r>
            <a:r>
              <a:rPr lang="zh-CN" altLang="en-US" sz="2400" b="1" dirty="0">
                <a:latin typeface="楷体_GB2312" pitchFamily="49" charset="-122"/>
                <a:ea typeface="楷体_GB2312" pitchFamily="49" charset="-122"/>
              </a:rPr>
              <a:t>独立寒秋，湘江北去，橘子洲头。看万山红遍，层林尽染；漫江碧透，百舸争流。鹰击长空，鱼翔浅底，万类霜天竞自由。怅寥廓，问苍茫大地，谁主沉浮？</a:t>
            </a:r>
          </a:p>
          <a:p>
            <a:pPr>
              <a:lnSpc>
                <a:spcPct val="150000"/>
              </a:lnSpc>
            </a:pPr>
            <a:r>
              <a:rPr lang="zh-CN" altLang="en-US" sz="2400" b="1" dirty="0">
                <a:latin typeface="楷体_GB2312" pitchFamily="49" charset="-122"/>
                <a:ea typeface="楷体_GB2312" pitchFamily="49" charset="-122"/>
              </a:rPr>
              <a:t>   </a:t>
            </a:r>
          </a:p>
          <a:p>
            <a:pPr>
              <a:lnSpc>
                <a:spcPct val="150000"/>
              </a:lnSpc>
            </a:pPr>
            <a:r>
              <a:rPr lang="zh-CN" altLang="en-US" sz="2400" b="1" dirty="0">
                <a:latin typeface="楷体_GB2312" pitchFamily="49" charset="-122"/>
                <a:ea typeface="楷体_GB2312" pitchFamily="49" charset="-122"/>
              </a:rPr>
              <a:t>   携来百侣曾游。忆往昔峥嵘岁月稠。恰同学少年，风华正茂；书生意气，挥斥方遒。指点江山，激扬文字，粪土当年万户侯。曾记否 到中流击水，浪遏飞舟？</a:t>
            </a:r>
          </a:p>
        </p:txBody>
      </p:sp>
      <p:sp>
        <p:nvSpPr>
          <p:cNvPr id="67588" name="矩形 25605" descr="花岗岩"/>
          <p:cNvSpPr>
            <a:spLocks noChangeArrowheads="1" noChangeShapeType="1" noTextEdit="1"/>
          </p:cNvSpPr>
          <p:nvPr/>
        </p:nvSpPr>
        <p:spPr bwMode="auto">
          <a:xfrm>
            <a:off x="558800" y="190500"/>
            <a:ext cx="2376488" cy="865188"/>
          </a:xfrm>
          <a:prstGeom prst="rect">
            <a:avLst/>
          </a:prstGeom>
        </p:spPr>
        <p:txBody>
          <a:bodyPr wrap="none" fromWordArt="1">
            <a:prstTxWarp prst="textPlain">
              <a:avLst>
                <a:gd name="adj" fmla="val 50000"/>
              </a:avLst>
            </a:prstTxWarp>
          </a:bodyPr>
          <a:lstStyle/>
          <a:p>
            <a:pPr algn="ctr"/>
            <a:r>
              <a:rPr lang="zh-CN" altLang="en-US" sz="3600" kern="10">
                <a:ln w="9525" algn="ctr">
                  <a:solidFill>
                    <a:srgbClr val="FF0000"/>
                  </a:solidFill>
                  <a:round/>
                  <a:headEnd/>
                  <a:tailEnd/>
                </a:ln>
                <a:blipFill dpi="0" rotWithShape="1">
                  <a:blip r:embed="rId3"/>
                  <a:srcRect/>
                  <a:tile tx="0" ty="0" sx="100000" sy="100000" flip="none" algn="tl"/>
                </a:blipFill>
                <a:effectLst>
                  <a:outerShdw dist="45791" dir="2021404" algn="ctr" rotWithShape="0">
                    <a:srgbClr val="B2B2B2">
                      <a:alpha val="79999"/>
                    </a:srgbClr>
                  </a:outerShdw>
                </a:effectLst>
                <a:latin typeface="宋体"/>
                <a:ea typeface="宋体"/>
              </a:rPr>
              <a:t>整体感知</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7" presetClass="entr" presetSubtype="4" fill="hold" grpId="0" nodeType="clickEffect">
                                  <p:stCondLst>
                                    <p:cond delay="0"/>
                                  </p:stCondLst>
                                  <p:childTnLst>
                                    <p:set>
                                      <p:cBhvr>
                                        <p:cTn id="6" dur="1" fill="hold">
                                          <p:stCondLst>
                                            <p:cond delay="0"/>
                                          </p:stCondLst>
                                        </p:cTn>
                                        <p:tgtEl>
                                          <p:spTgt spid="75779"/>
                                        </p:tgtEl>
                                        <p:attrNameLst>
                                          <p:attrName>style.visibility</p:attrName>
                                        </p:attrNameLst>
                                      </p:cBhvr>
                                      <p:to>
                                        <p:strVal val="visible"/>
                                      </p:to>
                                    </p:set>
                                    <p:anim calcmode="lin" valueType="num">
                                      <p:cBhvr additive="base">
                                        <p:cTn id="7" dur="5000" fill="hold"/>
                                        <p:tgtEl>
                                          <p:spTgt spid="75779"/>
                                        </p:tgtEl>
                                        <p:attrNameLst>
                                          <p:attrName>ppt_x</p:attrName>
                                        </p:attrNameLst>
                                      </p:cBhvr>
                                      <p:tavLst>
                                        <p:tav tm="0">
                                          <p:val>
                                            <p:strVal val="#ppt_x"/>
                                          </p:val>
                                        </p:tav>
                                        <p:tav tm="100000">
                                          <p:val>
                                            <p:strVal val="#ppt_x"/>
                                          </p:val>
                                        </p:tav>
                                      </p:tavLst>
                                    </p:anim>
                                    <p:anim calcmode="lin" valueType="num">
                                      <p:cBhvr additive="base">
                                        <p:cTn id="8" dur="5000" fill="hold"/>
                                        <p:tgtEl>
                                          <p:spTgt spid="75779"/>
                                        </p:tgtEl>
                                        <p:attrNameLst>
                                          <p:attrName>ppt_y</p:attrName>
                                        </p:attrNameLst>
                                      </p:cBhvr>
                                      <p:tavLst>
                                        <p:tav tm="0">
                                          <p:val>
                                            <p:strVal val="1+#ppt_h/2"/>
                                          </p:val>
                                        </p:tav>
                                        <p:tav tm="100000">
                                          <p:val>
                                            <p:strVal val="#ppt_y"/>
                                          </p:val>
                                        </p:tav>
                                      </p:tavLst>
                                    </p:anim>
                                  </p:childTnLst>
                                  <p:subTnLst>
                                    <p:audio>
                                      <p:cMediaNode vol="100000">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7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4"/>
          <p:cNvSpPr>
            <a:spLocks noChangeArrowheads="1"/>
          </p:cNvSpPr>
          <p:nvPr/>
        </p:nvSpPr>
        <p:spPr bwMode="auto">
          <a:xfrm>
            <a:off x="155575" y="1330325"/>
            <a:ext cx="8918575" cy="5262563"/>
          </a:xfrm>
          <a:prstGeom prst="rect">
            <a:avLst/>
          </a:prstGeom>
          <a:noFill/>
          <a:ln w="9525" algn="ctr">
            <a:solidFill>
              <a:srgbClr val="FF0000"/>
            </a:solidFill>
            <a:round/>
            <a:headEnd/>
            <a:tailEnd/>
          </a:ln>
        </p:spPr>
        <p:txBody>
          <a:bodyPr>
            <a:spAutoFit/>
          </a:bodyPr>
          <a:lstStyle/>
          <a:p>
            <a:pPr>
              <a:lnSpc>
                <a:spcPct val="150000"/>
              </a:lnSpc>
            </a:pPr>
            <a:r>
              <a:rPr lang="en-US" altLang="zh-CN" sz="2800" b="1">
                <a:latin typeface="Verdana" pitchFamily="34" charset="0"/>
              </a:rPr>
              <a:t>   </a:t>
            </a:r>
            <a:r>
              <a:rPr lang="zh-CN" altLang="en-US" sz="2800" b="1">
                <a:latin typeface="Verdana" pitchFamily="34" charset="0"/>
              </a:rPr>
              <a:t>独立</a:t>
            </a:r>
            <a:r>
              <a:rPr lang="en-US" altLang="zh-CN" sz="2800" b="1">
                <a:solidFill>
                  <a:srgbClr val="FF0000"/>
                </a:solidFill>
                <a:latin typeface="Verdana" pitchFamily="34" charset="0"/>
              </a:rPr>
              <a:t>/</a:t>
            </a:r>
            <a:r>
              <a:rPr lang="zh-CN" altLang="en-US" sz="2800" b="1">
                <a:latin typeface="Verdana" pitchFamily="34" charset="0"/>
              </a:rPr>
              <a:t>寒秋，湘江</a:t>
            </a:r>
            <a:r>
              <a:rPr lang="en-US" altLang="zh-CN" sz="2800" b="1">
                <a:solidFill>
                  <a:srgbClr val="FF0000"/>
                </a:solidFill>
                <a:latin typeface="Verdana" pitchFamily="34" charset="0"/>
              </a:rPr>
              <a:t>/</a:t>
            </a:r>
            <a:r>
              <a:rPr lang="zh-CN" altLang="en-US" sz="2800" b="1">
                <a:latin typeface="Verdana" pitchFamily="34" charset="0"/>
              </a:rPr>
              <a:t>北去，橘子</a:t>
            </a:r>
            <a:r>
              <a:rPr lang="en-US" altLang="zh-CN" sz="2800" b="1">
                <a:solidFill>
                  <a:srgbClr val="FF0000"/>
                </a:solidFill>
                <a:latin typeface="Verdana" pitchFamily="34" charset="0"/>
              </a:rPr>
              <a:t>/</a:t>
            </a:r>
            <a:r>
              <a:rPr lang="zh-CN" altLang="en-US" sz="2800" b="1">
                <a:latin typeface="Verdana" pitchFamily="34" charset="0"/>
              </a:rPr>
              <a:t>洲头。看</a:t>
            </a:r>
            <a:r>
              <a:rPr lang="en-US" altLang="zh-CN" sz="2800" b="1">
                <a:solidFill>
                  <a:srgbClr val="FF0000"/>
                </a:solidFill>
                <a:latin typeface="Verdana" pitchFamily="34" charset="0"/>
              </a:rPr>
              <a:t>/</a:t>
            </a:r>
            <a:r>
              <a:rPr lang="zh-CN" altLang="en-US" sz="2800" b="1">
                <a:latin typeface="Verdana" pitchFamily="34" charset="0"/>
              </a:rPr>
              <a:t>万山</a:t>
            </a:r>
            <a:r>
              <a:rPr lang="en-US" altLang="zh-CN" sz="2800" b="1">
                <a:solidFill>
                  <a:srgbClr val="FF0000"/>
                </a:solidFill>
                <a:latin typeface="Verdana" pitchFamily="34" charset="0"/>
              </a:rPr>
              <a:t>/</a:t>
            </a:r>
            <a:r>
              <a:rPr lang="zh-CN" altLang="en-US" sz="2800" b="1">
                <a:latin typeface="Verdana" pitchFamily="34" charset="0"/>
              </a:rPr>
              <a:t>红遍，层林</a:t>
            </a:r>
            <a:r>
              <a:rPr lang="en-US" altLang="zh-CN" sz="2800" b="1">
                <a:solidFill>
                  <a:srgbClr val="FF0000"/>
                </a:solidFill>
                <a:latin typeface="Verdana" pitchFamily="34" charset="0"/>
              </a:rPr>
              <a:t>/</a:t>
            </a:r>
            <a:r>
              <a:rPr lang="zh-CN" altLang="en-US" sz="2800" b="1">
                <a:latin typeface="Verdana" pitchFamily="34" charset="0"/>
              </a:rPr>
              <a:t>尽染；漫江</a:t>
            </a:r>
            <a:r>
              <a:rPr lang="en-US" altLang="zh-CN" sz="2800" b="1">
                <a:solidFill>
                  <a:srgbClr val="FF0000"/>
                </a:solidFill>
                <a:latin typeface="Verdana" pitchFamily="34" charset="0"/>
              </a:rPr>
              <a:t>/</a:t>
            </a:r>
            <a:r>
              <a:rPr lang="zh-CN" altLang="en-US" sz="2800" b="1">
                <a:latin typeface="Verdana" pitchFamily="34" charset="0"/>
              </a:rPr>
              <a:t>碧透，百舸</a:t>
            </a:r>
            <a:r>
              <a:rPr lang="en-US" altLang="zh-CN" sz="2800" b="1">
                <a:solidFill>
                  <a:srgbClr val="FF0000"/>
                </a:solidFill>
                <a:latin typeface="Verdana" pitchFamily="34" charset="0"/>
              </a:rPr>
              <a:t>/</a:t>
            </a:r>
            <a:r>
              <a:rPr lang="zh-CN" altLang="en-US" sz="2800" b="1">
                <a:latin typeface="Verdana" pitchFamily="34" charset="0"/>
              </a:rPr>
              <a:t>争流。鹰击</a:t>
            </a:r>
            <a:r>
              <a:rPr lang="en-US" altLang="zh-CN" sz="2800" b="1">
                <a:solidFill>
                  <a:srgbClr val="FF0000"/>
                </a:solidFill>
                <a:latin typeface="Verdana" pitchFamily="34" charset="0"/>
              </a:rPr>
              <a:t>/</a:t>
            </a:r>
            <a:r>
              <a:rPr lang="zh-CN" altLang="en-US" sz="2800" b="1">
                <a:latin typeface="Verdana" pitchFamily="34" charset="0"/>
              </a:rPr>
              <a:t>长空，鱼翔</a:t>
            </a:r>
            <a:r>
              <a:rPr lang="en-US" altLang="zh-CN" sz="2800" b="1">
                <a:solidFill>
                  <a:srgbClr val="FF0000"/>
                </a:solidFill>
                <a:latin typeface="Verdana" pitchFamily="34" charset="0"/>
              </a:rPr>
              <a:t>/</a:t>
            </a:r>
            <a:r>
              <a:rPr lang="zh-CN" altLang="en-US" sz="2800" b="1">
                <a:latin typeface="Verdana" pitchFamily="34" charset="0"/>
              </a:rPr>
              <a:t>浅底，万类</a:t>
            </a:r>
            <a:r>
              <a:rPr lang="en-US" altLang="zh-CN" sz="2800" b="1">
                <a:solidFill>
                  <a:srgbClr val="FF0000"/>
                </a:solidFill>
                <a:latin typeface="Verdana" pitchFamily="34" charset="0"/>
              </a:rPr>
              <a:t>/</a:t>
            </a:r>
            <a:r>
              <a:rPr lang="zh-CN" altLang="en-US" sz="2800" b="1">
                <a:latin typeface="Verdana" pitchFamily="34" charset="0"/>
              </a:rPr>
              <a:t>霜天</a:t>
            </a:r>
            <a:r>
              <a:rPr lang="en-US" altLang="zh-CN" sz="2800" b="1">
                <a:solidFill>
                  <a:srgbClr val="FF0000"/>
                </a:solidFill>
                <a:latin typeface="Verdana" pitchFamily="34" charset="0"/>
              </a:rPr>
              <a:t>/</a:t>
            </a:r>
            <a:r>
              <a:rPr lang="zh-CN" altLang="en-US" sz="2800" b="1">
                <a:latin typeface="Verdana" pitchFamily="34" charset="0"/>
              </a:rPr>
              <a:t>竞自由。怅</a:t>
            </a:r>
            <a:r>
              <a:rPr lang="en-US" altLang="zh-CN" sz="2800" b="1">
                <a:solidFill>
                  <a:srgbClr val="FF0000"/>
                </a:solidFill>
                <a:latin typeface="Verdana" pitchFamily="34" charset="0"/>
              </a:rPr>
              <a:t>/</a:t>
            </a:r>
            <a:r>
              <a:rPr lang="zh-CN" altLang="en-US" sz="2800" b="1">
                <a:latin typeface="Verdana" pitchFamily="34" charset="0"/>
              </a:rPr>
              <a:t>寥廓，问</a:t>
            </a:r>
            <a:r>
              <a:rPr lang="en-US" altLang="zh-CN" sz="2800" b="1">
                <a:solidFill>
                  <a:srgbClr val="FF0000"/>
                </a:solidFill>
                <a:latin typeface="Verdana" pitchFamily="34" charset="0"/>
              </a:rPr>
              <a:t>/</a:t>
            </a:r>
            <a:r>
              <a:rPr lang="zh-CN" altLang="en-US" sz="2800" b="1">
                <a:latin typeface="Verdana" pitchFamily="34" charset="0"/>
              </a:rPr>
              <a:t>苍茫</a:t>
            </a:r>
            <a:r>
              <a:rPr lang="en-US" altLang="zh-CN" sz="2800" b="1">
                <a:solidFill>
                  <a:srgbClr val="FF0000"/>
                </a:solidFill>
                <a:latin typeface="Verdana" pitchFamily="34" charset="0"/>
              </a:rPr>
              <a:t>/</a:t>
            </a:r>
            <a:r>
              <a:rPr lang="zh-CN" altLang="en-US" sz="2800" b="1">
                <a:latin typeface="Verdana" pitchFamily="34" charset="0"/>
              </a:rPr>
              <a:t>大地，谁</a:t>
            </a:r>
            <a:r>
              <a:rPr lang="en-US" altLang="zh-CN" sz="2800" b="1">
                <a:solidFill>
                  <a:srgbClr val="FF0000"/>
                </a:solidFill>
                <a:latin typeface="Verdana" pitchFamily="34" charset="0"/>
              </a:rPr>
              <a:t>/</a:t>
            </a:r>
            <a:r>
              <a:rPr lang="zh-CN" altLang="en-US" sz="2800" b="1">
                <a:latin typeface="Verdana" pitchFamily="34" charset="0"/>
              </a:rPr>
              <a:t>主</a:t>
            </a:r>
            <a:r>
              <a:rPr lang="en-US" altLang="zh-CN" sz="2800" b="1">
                <a:solidFill>
                  <a:srgbClr val="FF0000"/>
                </a:solidFill>
                <a:latin typeface="Verdana" pitchFamily="34" charset="0"/>
              </a:rPr>
              <a:t>/</a:t>
            </a:r>
            <a:r>
              <a:rPr lang="zh-CN" altLang="en-US" sz="2800" b="1">
                <a:latin typeface="Verdana" pitchFamily="34" charset="0"/>
              </a:rPr>
              <a:t>沉浮？</a:t>
            </a:r>
          </a:p>
          <a:p>
            <a:pPr>
              <a:lnSpc>
                <a:spcPct val="150000"/>
              </a:lnSpc>
            </a:pPr>
            <a:r>
              <a:rPr lang="zh-CN" altLang="en-US" sz="2800" b="1">
                <a:latin typeface="Verdana" pitchFamily="34" charset="0"/>
              </a:rPr>
              <a:t>   携来</a:t>
            </a:r>
            <a:r>
              <a:rPr lang="en-US" altLang="zh-CN" sz="2800" b="1">
                <a:solidFill>
                  <a:srgbClr val="FF0000"/>
                </a:solidFill>
                <a:latin typeface="Verdana" pitchFamily="34" charset="0"/>
              </a:rPr>
              <a:t>/</a:t>
            </a:r>
            <a:r>
              <a:rPr lang="zh-CN" altLang="en-US" sz="2800" b="1">
                <a:latin typeface="Verdana" pitchFamily="34" charset="0"/>
              </a:rPr>
              <a:t>百侣</a:t>
            </a:r>
            <a:r>
              <a:rPr lang="en-US" altLang="zh-CN" sz="2800" b="1">
                <a:solidFill>
                  <a:srgbClr val="FF0000"/>
                </a:solidFill>
                <a:latin typeface="Verdana" pitchFamily="34" charset="0"/>
              </a:rPr>
              <a:t>/</a:t>
            </a:r>
            <a:r>
              <a:rPr lang="zh-CN" altLang="en-US" sz="2800" b="1">
                <a:latin typeface="Verdana" pitchFamily="34" charset="0"/>
              </a:rPr>
              <a:t>曾游。忆</a:t>
            </a:r>
            <a:r>
              <a:rPr lang="en-US" altLang="zh-CN" sz="2800" b="1">
                <a:solidFill>
                  <a:srgbClr val="FF0000"/>
                </a:solidFill>
                <a:latin typeface="Verdana" pitchFamily="34" charset="0"/>
              </a:rPr>
              <a:t>/</a:t>
            </a:r>
            <a:r>
              <a:rPr lang="zh-CN" altLang="en-US" sz="2800" b="1">
                <a:latin typeface="Verdana" pitchFamily="34" charset="0"/>
              </a:rPr>
              <a:t>往昔</a:t>
            </a:r>
            <a:r>
              <a:rPr lang="en-US" altLang="zh-CN" sz="2800" b="1">
                <a:solidFill>
                  <a:srgbClr val="FF0000"/>
                </a:solidFill>
                <a:latin typeface="Verdana" pitchFamily="34" charset="0"/>
              </a:rPr>
              <a:t>/</a:t>
            </a:r>
            <a:r>
              <a:rPr lang="zh-CN" altLang="en-US" sz="2800" b="1">
                <a:latin typeface="Verdana" pitchFamily="34" charset="0"/>
              </a:rPr>
              <a:t>峥嵘</a:t>
            </a:r>
            <a:r>
              <a:rPr lang="en-US" altLang="zh-CN" sz="2800" b="1">
                <a:solidFill>
                  <a:srgbClr val="FF0000"/>
                </a:solidFill>
                <a:latin typeface="Verdana" pitchFamily="34" charset="0"/>
              </a:rPr>
              <a:t>/</a:t>
            </a:r>
            <a:r>
              <a:rPr lang="zh-CN" altLang="en-US" sz="2800" b="1">
                <a:latin typeface="Verdana" pitchFamily="34" charset="0"/>
              </a:rPr>
              <a:t>岁月稠。恰</a:t>
            </a:r>
            <a:r>
              <a:rPr lang="en-US" altLang="zh-CN" sz="2800" b="1">
                <a:solidFill>
                  <a:srgbClr val="FF0000"/>
                </a:solidFill>
                <a:latin typeface="Verdana" pitchFamily="34" charset="0"/>
              </a:rPr>
              <a:t>/</a:t>
            </a:r>
            <a:r>
              <a:rPr lang="zh-CN" altLang="en-US" sz="2800" b="1">
                <a:latin typeface="Verdana" pitchFamily="34" charset="0"/>
              </a:rPr>
              <a:t>同学</a:t>
            </a:r>
            <a:r>
              <a:rPr lang="en-US" altLang="zh-CN" sz="2800" b="1">
                <a:solidFill>
                  <a:srgbClr val="FF0000"/>
                </a:solidFill>
                <a:latin typeface="Verdana" pitchFamily="34" charset="0"/>
              </a:rPr>
              <a:t>/</a:t>
            </a:r>
            <a:r>
              <a:rPr lang="zh-CN" altLang="en-US" sz="2800" b="1">
                <a:latin typeface="Verdana" pitchFamily="34" charset="0"/>
              </a:rPr>
              <a:t>少年，风华</a:t>
            </a:r>
            <a:r>
              <a:rPr lang="en-US" altLang="zh-CN" sz="2800" b="1">
                <a:solidFill>
                  <a:srgbClr val="FF0000"/>
                </a:solidFill>
                <a:latin typeface="Verdana" pitchFamily="34" charset="0"/>
              </a:rPr>
              <a:t>/</a:t>
            </a:r>
            <a:r>
              <a:rPr lang="zh-CN" altLang="en-US" sz="2800" b="1">
                <a:latin typeface="Verdana" pitchFamily="34" charset="0"/>
              </a:rPr>
              <a:t>正茂；书生</a:t>
            </a:r>
            <a:r>
              <a:rPr lang="en-US" altLang="zh-CN" sz="2800" b="1">
                <a:solidFill>
                  <a:srgbClr val="FF0000"/>
                </a:solidFill>
                <a:latin typeface="Verdana" pitchFamily="34" charset="0"/>
              </a:rPr>
              <a:t>/</a:t>
            </a:r>
            <a:r>
              <a:rPr lang="zh-CN" altLang="en-US" sz="2800" b="1">
                <a:latin typeface="Verdana" pitchFamily="34" charset="0"/>
              </a:rPr>
              <a:t>意气，挥斥</a:t>
            </a:r>
            <a:r>
              <a:rPr lang="en-US" altLang="zh-CN" sz="2800" b="1">
                <a:solidFill>
                  <a:srgbClr val="FF0000"/>
                </a:solidFill>
                <a:latin typeface="Verdana" pitchFamily="34" charset="0"/>
              </a:rPr>
              <a:t>/</a:t>
            </a:r>
            <a:r>
              <a:rPr lang="zh-CN" altLang="en-US" sz="2800" b="1">
                <a:latin typeface="Verdana" pitchFamily="34" charset="0"/>
              </a:rPr>
              <a:t>方遒。指点</a:t>
            </a:r>
            <a:r>
              <a:rPr lang="en-US" altLang="zh-CN" sz="2800" b="1">
                <a:solidFill>
                  <a:srgbClr val="FF0000"/>
                </a:solidFill>
                <a:latin typeface="Verdana" pitchFamily="34" charset="0"/>
              </a:rPr>
              <a:t>/</a:t>
            </a:r>
            <a:r>
              <a:rPr lang="zh-CN" altLang="en-US" sz="2800" b="1">
                <a:latin typeface="Verdana" pitchFamily="34" charset="0"/>
              </a:rPr>
              <a:t>江山，激扬</a:t>
            </a:r>
            <a:r>
              <a:rPr lang="en-US" altLang="zh-CN" sz="2800" b="1">
                <a:solidFill>
                  <a:srgbClr val="FF0000"/>
                </a:solidFill>
                <a:latin typeface="Verdana" pitchFamily="34" charset="0"/>
              </a:rPr>
              <a:t>/</a:t>
            </a:r>
            <a:r>
              <a:rPr lang="zh-CN" altLang="en-US" sz="2800" b="1">
                <a:latin typeface="Verdana" pitchFamily="34" charset="0"/>
              </a:rPr>
              <a:t>文字，粪土</a:t>
            </a:r>
            <a:r>
              <a:rPr lang="en-US" altLang="zh-CN" sz="2800" b="1">
                <a:solidFill>
                  <a:srgbClr val="FF0000"/>
                </a:solidFill>
                <a:latin typeface="Verdana" pitchFamily="34" charset="0"/>
              </a:rPr>
              <a:t>/</a:t>
            </a:r>
            <a:r>
              <a:rPr lang="zh-CN" altLang="en-US" sz="2800" b="1">
                <a:latin typeface="Verdana" pitchFamily="34" charset="0"/>
              </a:rPr>
              <a:t>当年</a:t>
            </a:r>
            <a:r>
              <a:rPr lang="en-US" altLang="zh-CN" sz="2800" b="1">
                <a:solidFill>
                  <a:srgbClr val="FF0000"/>
                </a:solidFill>
                <a:latin typeface="Verdana" pitchFamily="34" charset="0"/>
              </a:rPr>
              <a:t>/</a:t>
            </a:r>
            <a:r>
              <a:rPr lang="zh-CN" altLang="en-US" sz="2800" b="1">
                <a:latin typeface="Verdana" pitchFamily="34" charset="0"/>
              </a:rPr>
              <a:t>万户侯。曾</a:t>
            </a:r>
            <a:r>
              <a:rPr lang="en-US" altLang="zh-CN" sz="2800" b="1">
                <a:solidFill>
                  <a:srgbClr val="FF0000"/>
                </a:solidFill>
                <a:latin typeface="Verdana" pitchFamily="34" charset="0"/>
              </a:rPr>
              <a:t>/</a:t>
            </a:r>
            <a:r>
              <a:rPr lang="zh-CN" altLang="en-US" sz="2800" b="1">
                <a:latin typeface="Verdana" pitchFamily="34" charset="0"/>
              </a:rPr>
              <a:t>记否，到</a:t>
            </a:r>
            <a:r>
              <a:rPr lang="en-US" altLang="zh-CN" sz="2800" b="1">
                <a:solidFill>
                  <a:srgbClr val="FF0000"/>
                </a:solidFill>
                <a:latin typeface="Verdana" pitchFamily="34" charset="0"/>
              </a:rPr>
              <a:t>/</a:t>
            </a:r>
            <a:r>
              <a:rPr lang="zh-CN" altLang="en-US" sz="2800" b="1">
                <a:latin typeface="Verdana" pitchFamily="34" charset="0"/>
              </a:rPr>
              <a:t>中流</a:t>
            </a:r>
            <a:r>
              <a:rPr lang="en-US" altLang="zh-CN" sz="2800" b="1">
                <a:solidFill>
                  <a:srgbClr val="FF0000"/>
                </a:solidFill>
                <a:latin typeface="Verdana" pitchFamily="34" charset="0"/>
              </a:rPr>
              <a:t>/</a:t>
            </a:r>
            <a:r>
              <a:rPr lang="zh-CN" altLang="en-US" sz="2800" b="1">
                <a:latin typeface="Verdana" pitchFamily="34" charset="0"/>
              </a:rPr>
              <a:t>击水，浪遏</a:t>
            </a:r>
            <a:r>
              <a:rPr lang="en-US" altLang="zh-CN" sz="2800" b="1">
                <a:solidFill>
                  <a:srgbClr val="FF0000"/>
                </a:solidFill>
                <a:latin typeface="Verdana" pitchFamily="34" charset="0"/>
              </a:rPr>
              <a:t>/</a:t>
            </a:r>
            <a:r>
              <a:rPr lang="zh-CN" altLang="en-US" sz="2800" b="1">
                <a:latin typeface="Verdana" pitchFamily="34" charset="0"/>
              </a:rPr>
              <a:t>飞舟？</a:t>
            </a:r>
          </a:p>
        </p:txBody>
      </p:sp>
      <p:sp>
        <p:nvSpPr>
          <p:cNvPr id="77827" name="Text Box 5"/>
          <p:cNvSpPr/>
          <p:nvPr/>
        </p:nvSpPr>
        <p:spPr>
          <a:xfrm>
            <a:off x="1681163" y="128588"/>
            <a:ext cx="5867400" cy="982662"/>
          </a:xfrm>
          <a:prstGeom prst="rect">
            <a:avLst/>
          </a:prstGeom>
          <a:noFill/>
          <a:ln>
            <a:noFill/>
            <a:miter lim="800000"/>
          </a:ln>
        </p:spPr>
        <p:txBody>
          <a:bodyPr>
            <a:spAutoFit/>
          </a:bodyPr>
          <a:lstStyle/>
          <a:p>
            <a:pPr algn="ctr">
              <a:spcBef>
                <a:spcPct val="50000"/>
              </a:spcBef>
            </a:pPr>
            <a:r>
              <a:rPr lang="zh-CN" altLang="en-US" sz="2800" b="1">
                <a:solidFill>
                  <a:srgbClr val="FF0000"/>
                </a:solidFill>
              </a:rPr>
              <a:t>沁园春</a:t>
            </a:r>
            <a:r>
              <a:rPr lang="en-US" altLang="zh-CN" sz="2800" b="1">
                <a:solidFill>
                  <a:srgbClr val="FF0000"/>
                </a:solidFill>
              </a:rPr>
              <a:t>·</a:t>
            </a:r>
            <a:r>
              <a:rPr lang="zh-CN" altLang="en-US" sz="2800" b="1">
                <a:solidFill>
                  <a:srgbClr val="FF0000"/>
                </a:solidFill>
              </a:rPr>
              <a:t>长沙</a:t>
            </a:r>
            <a:endParaRPr lang="zh-CN" altLang="en-US" sz="2800" b="1"/>
          </a:p>
          <a:p>
            <a:pPr algn="ctr">
              <a:spcBef>
                <a:spcPct val="50000"/>
              </a:spcBef>
            </a:pPr>
            <a:r>
              <a:rPr lang="en-US" altLang="zh-CN" sz="2000" b="1"/>
              <a:t>1925</a:t>
            </a:r>
            <a:r>
              <a:rPr lang="zh-CN" altLang="en-US" sz="2000" b="1"/>
              <a:t>年 毛泽东</a:t>
            </a:r>
          </a:p>
        </p:txBody>
      </p:sp>
      <p:pic>
        <p:nvPicPr>
          <p:cNvPr id="69636" name="长沙朗读.mp3">
            <a:hlinkClick r:id="" action="ppaction://media"/>
          </p:cNvPr>
          <p:cNvPicPr>
            <a:picLocks noRot="1" noChangeAspect="1" noChangeArrowheads="1"/>
          </p:cNvPicPr>
          <p:nvPr>
            <a:audioFile r:link="rId1"/>
          </p:nvPr>
        </p:nvPicPr>
        <p:blipFill>
          <a:blip r:embed="rId3"/>
          <a:srcRect/>
          <a:stretch>
            <a:fillRect/>
          </a:stretch>
        </p:blipFill>
        <p:spPr bwMode="auto">
          <a:xfrm>
            <a:off x="8534400" y="6248400"/>
            <a:ext cx="609600" cy="609600"/>
          </a:xfrm>
          <a:prstGeom prst="rect">
            <a:avLst/>
          </a:prstGeom>
          <a:noFill/>
          <a:ln w="9525" algn="ctr">
            <a:noFill/>
            <a:miter lim="800000"/>
            <a:headEnd/>
            <a:tailEnd/>
          </a:ln>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9636"/>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69636"/>
                                        </p:tgtEl>
                                      </p:cBhvr>
                                    </p:cmd>
                                  </p:childTnLst>
                                </p:cTn>
                              </p:par>
                            </p:childTnLst>
                          </p:cTn>
                        </p:par>
                      </p:childTnLst>
                    </p:cTn>
                  </p:par>
                </p:childTnLst>
              </p:cTn>
              <p:nextCondLst>
                <p:cond evt="onClick" delay="0">
                  <p:tgtEl>
                    <p:spTgt spid="69636"/>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69636"/>
                </p:tgtEl>
              </p:cMediaNode>
            </p:audio>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104</TotalTime>
  <Words>3717</Words>
  <PresentationFormat>全屏显示(4:3)</PresentationFormat>
  <Paragraphs>343</Paragraphs>
  <Slides>40</Slides>
  <Notes>6</Notes>
  <HiddenSlides>0</HiddenSlides>
  <MMClips>1</MMClips>
  <ScaleCrop>false</ScaleCrop>
  <HeadingPairs>
    <vt:vector size="4" baseType="variant">
      <vt:variant>
        <vt:lpstr>主题</vt:lpstr>
      </vt:variant>
      <vt:variant>
        <vt:i4>1</vt:i4>
      </vt:variant>
      <vt:variant>
        <vt:lpstr>幻灯片标题</vt:lpstr>
      </vt:variant>
      <vt:variant>
        <vt:i4>40</vt:i4>
      </vt:variant>
    </vt:vector>
  </HeadingPairs>
  <TitlesOfParts>
    <vt:vector size="41" baseType="lpstr">
      <vt:lpstr>Office 主题</vt:lpstr>
      <vt:lpstr>幻灯片 1</vt:lpstr>
      <vt:lpstr>幻灯片 2</vt:lpstr>
      <vt:lpstr>                       </vt:lpstr>
      <vt:lpstr>作者介绍 </vt:lpstr>
      <vt:lpstr>背景介绍 </vt:lpstr>
      <vt:lpstr>幻灯片 6</vt:lpstr>
      <vt:lpstr>幻灯片 7</vt:lpstr>
      <vt:lpstr>幻灯片 8</vt:lpstr>
      <vt:lpstr>幻灯片 9</vt:lpstr>
      <vt:lpstr>音义文园地</vt:lpstr>
      <vt:lpstr>2.解释下列加线的词语</vt:lpstr>
      <vt:lpstr>大声朗读，整体感知，熟悉内容</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 抒情主人公的形象:</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秋天里的悲喜</vt:lpstr>
      <vt:lpstr>杜子美劲笔绘秋</vt:lpstr>
      <vt:lpstr>幻灯片 38</vt:lpstr>
      <vt:lpstr>幻灯片 39</vt:lpstr>
      <vt:lpstr>幻灯片 40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微软用户</cp:lastModifiedBy>
  <cp:revision>13</cp:revision>
  <dcterms:created xsi:type="dcterms:W3CDTF">2021-08-22T06:03:10Z</dcterms:created>
  <dcterms:modified xsi:type="dcterms:W3CDTF">2021-08-22T07:58:08Z</dcterms:modified>
</cp:coreProperties>
</file>