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31"/>
  </p:handoutMasterIdLst>
  <p:sldIdLst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57" r:id="rId13"/>
    <p:sldId id="273" r:id="rId14"/>
    <p:sldId id="256" r:id="rId15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9" r:id="rId27"/>
    <p:sldId id="268" r:id="rId28"/>
    <p:sldId id="272" r:id="rId29"/>
    <p:sldId id="27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11.jpeg"/><Relationship Id="rId1" Type="http://schemas.openxmlformats.org/officeDocument/2006/relationships/tags" Target="../tags/tag7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12.jpeg"/><Relationship Id="rId1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Relationship Id="rId3" Type="http://schemas.openxmlformats.org/officeDocument/2006/relationships/image" Target="../media/image7.wmf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zh-CN" altLang="en-US" sz="4000">
                <a:solidFill>
                  <a:srgbClr val="FF0000"/>
                </a:solidFill>
              </a:rPr>
              <a:t>继续关注肺炎疫情，用笔记录，用心感悟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2062" name="Picture 18" descr="C:\Users\Administrator\Desktop\640.webp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5255" y="1078865"/>
            <a:ext cx="11507470" cy="57791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580" y="473075"/>
            <a:ext cx="8722360" cy="690626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 沧海横流方显</a:t>
            </a: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英雄本色</a:t>
            </a:r>
            <a:endParaRPr lang="zh-CN" altLang="en-US" sz="3200" dirty="0">
              <a:latin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他们也是平凡的人，但做着不平凡的事</a:t>
            </a:r>
            <a:endParaRPr lang="zh-CN" altLang="en-US" sz="3200" b="1" dirty="0">
              <a:latin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改变生活方式、学会担当、懂得责任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习近平总书记说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中国人民是英雄的人民，中华民族是英雄的民族。当亿万人民群众被发动起来，疫情防控的人民防线将坚不可摧、牢不可破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山川异宇，风月同天；岂曰无衣，与子同裳；青山一道同云雨，明月何曾是两乡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当大批医生选择逆行，也有一些人让我们大失所望，同学们，我们应该改变我们的价值观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了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逆行也是一条属于自己的道路！所以我们不仅要有拼搏的心理预期，更要有</a:t>
            </a: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拼搏</a:t>
            </a: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的铿锵誓言和行动</a:t>
            </a: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！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/>
              <a:t>写作是提高个人影响力的重要</a:t>
            </a:r>
            <a:r>
              <a:rPr lang="zh-CN" altLang="en-US" sz="4800"/>
              <a:t>因素</a:t>
            </a:r>
            <a:endParaRPr lang="zh-CN" altLang="en-US" sz="4800"/>
          </a:p>
          <a:p>
            <a:r>
              <a:rPr lang="zh-CN" altLang="en-US" sz="4800"/>
              <a:t>写作是高考语文试卷的半壁江山</a:t>
            </a:r>
            <a:endParaRPr lang="en-US" altLang="zh-CN" sz="480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>
              <a:sym typeface="+mn-ea"/>
            </a:endParaRPr>
          </a:p>
          <a:p>
            <a:endParaRPr>
              <a:sym typeface="+mn-ea"/>
            </a:endParaRPr>
          </a:p>
          <a:p>
            <a:r>
              <a:rPr>
                <a:sym typeface="+mn-ea"/>
              </a:rPr>
              <a:t>                              </a:t>
            </a:r>
            <a:r>
              <a:rPr sz="4000">
                <a:solidFill>
                  <a:srgbClr val="FF0000"/>
                </a:solidFill>
                <a:sym typeface="+mn-ea"/>
              </a:rPr>
              <a:t>     八仙是怎样修</a:t>
            </a:r>
            <a:r>
              <a:rPr sz="4000">
                <a:solidFill>
                  <a:srgbClr val="FF0000"/>
                </a:solidFill>
                <a:sym typeface="+mn-ea"/>
              </a:rPr>
              <a:t>成的？</a:t>
            </a:r>
            <a:r>
              <a:rPr>
                <a:sym typeface="+mn-ea"/>
              </a:rPr>
              <a:t>                    </a:t>
            </a:r>
            <a:r>
              <a:rPr sz="4000">
                <a:solidFill>
                  <a:srgbClr val="FF0000"/>
                </a:solidFill>
                <a:sym typeface="+mn-ea"/>
              </a:rPr>
              <a:t>                           </a:t>
            </a:r>
            <a:endParaRPr sz="4000">
              <a:solidFill>
                <a:srgbClr val="FF0000"/>
              </a:solidFill>
              <a:sym typeface="+mn-ea"/>
            </a:endParaRPr>
          </a:p>
          <a:p>
            <a:r>
              <a:rPr sz="4000">
                <a:solidFill>
                  <a:srgbClr val="FF0000"/>
                </a:solidFill>
                <a:sym typeface="+mn-ea"/>
              </a:rPr>
              <a:t>                 建立自己的作文素材库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如何积累写作素材？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1、感受法积累素材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80135"/>
            <a:ext cx="10852150" cy="5257165"/>
          </a:xfrm>
        </p:spPr>
        <p:txBody>
          <a:bodyPr/>
          <a:p>
            <a:r>
              <a:rPr lang="zh-CN" altLang="en-US" sz="4000"/>
              <a:t>我们之前看过一些文章，尤其是写人物的文字，把这个人的样子打扮，外貌特征结合所处状态环境，运用白描式的手法，场景化描写，写的淋漓尽致，真实感十足。</a:t>
            </a:r>
            <a:endParaRPr lang="zh-CN" altLang="en-US" sz="4000"/>
          </a:p>
          <a:p>
            <a:r>
              <a:rPr lang="zh-CN" altLang="en-US" sz="4000"/>
              <a:t>这基本上就是用的感受法积累素材，这种方法就是调动周身感知器官（眼、耳、鼻、舌、身、意）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1360" y="1031875"/>
            <a:ext cx="10749915" cy="5627370"/>
          </a:xfrm>
        </p:spPr>
        <p:txBody>
          <a:bodyPr/>
          <a:p>
            <a:r>
              <a:rPr lang="zh-CN" altLang="en-US" sz="2800"/>
              <a:t>眼——观察（主体样子打扮，状态环境，身体语言），尽可能多细节，抓住最亮眼的地方，并且融入自己的感情。途径：拍照记录细节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听——周遭的环境声音和声音感受。并且对声音进行练习，把听某首歌给你带来的感受写下啦。途径：把嘈杂的环境音分离开，帮你磨耳朵。</a:t>
            </a:r>
            <a:endParaRPr lang="zh-CN" altLang="en-US" sz="2800"/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sz="2800">
                <a:sym typeface="+mn-ea"/>
              </a:rPr>
              <a:t>鼻&amp;舌——嗅觉、味觉器官。比如《舌尖上的中国》主要调用这两种器官的。</a:t>
            </a:r>
            <a:endParaRPr lang="zh-CN" altLang="en-US" sz="2800"/>
          </a:p>
          <a:p>
            <a:endParaRPr lang="zh-CN" altLang="en-US" sz="2800"/>
          </a:p>
          <a:p>
            <a:r>
              <a:rPr sz="2800">
                <a:sym typeface="+mn-ea"/>
              </a:rPr>
              <a:t>身&amp;意——感知到想法。比如亲人去世，用身体和意念感知，没有记录悲伤和痛苦。通过倾诉法捕捉情感。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2、采访类积累素材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（1）．采访的三个模块：准备、采访、整理；</a:t>
            </a:r>
            <a:endParaRPr lang="zh-CN" altLang="en-US" sz="3200"/>
          </a:p>
          <a:p>
            <a:r>
              <a:rPr lang="zh-CN" altLang="en-US" sz="3200"/>
              <a:t>（2）．学会制作准备清单；</a:t>
            </a:r>
            <a:endParaRPr lang="zh-CN" altLang="en-US" sz="3200"/>
          </a:p>
          <a:p>
            <a:r>
              <a:rPr lang="zh-CN" altLang="en-US" sz="3200"/>
              <a:t>（3）．学会制作采访表格；</a:t>
            </a:r>
            <a:endParaRPr lang="zh-CN" altLang="en-US" sz="3200"/>
          </a:p>
          <a:p>
            <a:r>
              <a:rPr lang="zh-CN" altLang="en-US" sz="3200"/>
              <a:t>（4）．整理、核查和交叉内容梳理；</a:t>
            </a:r>
            <a:endParaRPr lang="zh-CN" altLang="en-US" sz="3200"/>
          </a:p>
          <a:p>
            <a:r>
              <a:rPr lang="zh-CN" altLang="en-US" sz="3200"/>
              <a:t>（5）．采访是快速、系统获得信息的手段，在写作中有广泛的应</a:t>
            </a:r>
            <a:endParaRPr lang="zh-CN" altLang="en-US" sz="3200"/>
          </a:p>
          <a:p>
            <a:r>
              <a:rPr lang="zh-CN" altLang="en-US" sz="3200"/>
              <a:t>用场景。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3、笔记法积累素材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2731857589,2813714782&amp;fm=173&amp;app=25&amp;f=JPEG[1]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2605" y="1078865"/>
            <a:ext cx="11616055" cy="52584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（1）日常灵感笔记是第一手素材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3200"/>
              <a:t>通过日常笔记本，随时随地记录灵感，进行简单的写作练习。它可以记录细小的细节，这用于写作都是第一手的素材资料，包含着当时最真实的感受。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95233" descr="back_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9" descr="C:\Users\Administrator\Desktop\640.web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267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1733550" y="263525"/>
            <a:ext cx="1045781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新型冠状病毒肺炎疫情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让我们的假期只能待在家里。虽然居家不出，但我相信我们每一个人每天都在关注着疫情实时播报，疫情防控牵动着我们每一个人的心。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考虑了好久，我想我们的语文课堂不应该急于讲授纯粹的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语文知识，应该引导大家善于感受和记录这样一个令人难忘的时期，以及这个时期所涌现的无数可歌可泣的人和事。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让大家树立正确的人生观、价值观最重要，让大家在学作文之前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先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学会做人，学会做事！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文本框 95238"/>
          <p:cNvSpPr txBox="1"/>
          <p:nvPr/>
        </p:nvSpPr>
        <p:spPr>
          <a:xfrm>
            <a:off x="8899525" y="6302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3079" name="图片 95249" descr="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575" y="0"/>
            <a:ext cx="3400425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95250" descr="Kittysm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200" y="5762625"/>
            <a:ext cx="1066800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95251" descr="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6655" y="11430"/>
            <a:ext cx="1606550" cy="814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（2）读书笔记是写作的间接素材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66790"/>
            <a:ext cx="10852237" cy="5041355"/>
          </a:xfrm>
        </p:spPr>
        <p:txBody>
          <a:bodyPr/>
          <a:p>
            <a:endParaRPr lang="zh-CN" altLang="en-US"/>
          </a:p>
          <a:p>
            <a:r>
              <a:rPr lang="zh-CN" altLang="en-US" sz="2400"/>
              <a:t>摘录法：把文章中好的句子、段落、方法、图表等摘录下来。这也是最常见的一种方法。比如《奇特的一生》把柳比歇夫的事迹摘录概括出来，可以用于时间管理、多领域学习等文章的案例。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三栏笔记法：内容——摘要——感悟，这个和葱鲔火锅笔记法类似。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延伸笔记法：记录和摘抄只是对书的表层理解，深层次的认知需要思考。比如写书评、向作者提出问题交流讨论等等。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4、利用网络搜集素材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3216360619,2842744132&amp;fm=173&amp;app=25&amp;f=JPEG[1]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925" y="1295400"/>
            <a:ext cx="10851515" cy="52019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网络搜集素材的方法一般有两种：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（1）搜索引擎：搜狗，百度，谷歌，一般用于知识信息（如时间、地点、人物、事件等）和主要的趋势意见（某个时间的大趋势和不同人对同一事件的意见。）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（2）大数据：通过新浪微博热点和百度时效问题看排名和大数据。这个对于追热点蹭流量的作者比较有用</a:t>
            </a:r>
            <a:r>
              <a:rPr lang="zh-CN" altLang="en-US"/>
              <a:t>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内容数据搜素练习</a:t>
            </a:r>
            <a:r>
              <a:rPr lang="zh-CN" altLang="en-US"/>
              <a:t>模板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397021111,844033681&amp;fm=173&amp;app=25&amp;f=JPEG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296035"/>
            <a:ext cx="10706100" cy="45351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二、如何运用素材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1、对笔记本进行</a:t>
            </a:r>
            <a:r>
              <a:rPr lang="zh-CN" altLang="en-US" sz="2400">
                <a:solidFill>
                  <a:srgbClr val="FF0000"/>
                </a:solidFill>
              </a:rPr>
              <a:t>归类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/>
          </a:p>
          <a:p>
            <a:r>
              <a:rPr lang="zh-CN" altLang="en-US" sz="2400"/>
              <a:t>2、给笔记本加</a:t>
            </a:r>
            <a:r>
              <a:rPr lang="zh-CN" altLang="en-US" sz="2400">
                <a:solidFill>
                  <a:srgbClr val="FF0000"/>
                </a:solidFill>
              </a:rPr>
              <a:t>索引和目录</a:t>
            </a:r>
            <a:r>
              <a:rPr lang="zh-CN" altLang="en-US" sz="2400"/>
              <a:t>，并编写</a:t>
            </a:r>
            <a:r>
              <a:rPr lang="zh-CN" altLang="en-US" sz="2400">
                <a:solidFill>
                  <a:srgbClr val="FF0000"/>
                </a:solidFill>
              </a:rPr>
              <a:t>摘要</a:t>
            </a:r>
            <a:r>
              <a:rPr lang="zh-CN" altLang="en-US" sz="2400"/>
              <a:t>，重要的内容用</a:t>
            </a:r>
            <a:r>
              <a:rPr lang="zh-CN" altLang="en-US" sz="2400">
                <a:solidFill>
                  <a:srgbClr val="FF0000"/>
                </a:solidFill>
              </a:rPr>
              <a:t>彩色笔标记</a:t>
            </a:r>
            <a:r>
              <a:rPr lang="zh-CN" altLang="en-US" sz="2400"/>
              <a:t>，也可以记录某些素材可以用于的场合，并</a:t>
            </a:r>
            <a:r>
              <a:rPr lang="zh-CN" altLang="en-US" sz="2400">
                <a:solidFill>
                  <a:srgbClr val="FF0000"/>
                </a:solidFill>
              </a:rPr>
              <a:t>贴好标签</a:t>
            </a:r>
            <a:r>
              <a:rPr lang="zh-CN" altLang="en-US" sz="2400"/>
              <a:t>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3、把笔记本之间的内容做</a:t>
            </a:r>
            <a:r>
              <a:rPr lang="zh-CN" altLang="en-US" sz="2400">
                <a:solidFill>
                  <a:srgbClr val="FF0000"/>
                </a:solidFill>
              </a:rPr>
              <a:t>链接</a:t>
            </a:r>
            <a:r>
              <a:rPr lang="zh-CN" altLang="en-US" sz="2400"/>
              <a:t>：</a:t>
            </a:r>
            <a:endParaRPr lang="zh-CN" altLang="en-US" sz="2400"/>
          </a:p>
          <a:p>
            <a:r>
              <a:rPr lang="zh-CN" altLang="en-US" sz="2400"/>
              <a:t>笔记的三个作用 ：A.线索：迅速找到需要的内容；B.线索：在第二次读书的时候，和笔记做对比，也是思考再深入的过程；C.工具：将外部的素材信息内化成自己所需要的知识。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两句寄语：</a:t>
            </a:r>
            <a:endParaRPr lang="zh-CN" altLang="en-US" sz="4000"/>
          </a:p>
          <a:p>
            <a:r>
              <a:rPr lang="zh-CN" altLang="en-US" sz="4000"/>
              <a:t>希望大家</a:t>
            </a:r>
            <a:r>
              <a:rPr lang="zh-CN" altLang="en-US" sz="4000"/>
              <a:t>把笔记本当成思维整理的工具</a:t>
            </a:r>
            <a:r>
              <a:rPr lang="zh-CN" altLang="en-US" sz="4000"/>
              <a:t>！</a:t>
            </a:r>
            <a:endParaRPr lang="zh-CN" altLang="en-US" sz="4000"/>
          </a:p>
          <a:p>
            <a:r>
              <a:rPr lang="zh-CN" altLang="en-US" sz="4000"/>
              <a:t>把外部的信息内化为己用！</a:t>
            </a:r>
            <a:endParaRPr lang="zh-CN" altLang="en-US" sz="4000"/>
          </a:p>
          <a:p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  </a:t>
            </a:r>
            <a:r>
              <a:t>作业布置</a:t>
            </a:r>
            <a:r>
              <a:rPr lang="en-US" altLang="zh-CN"/>
              <a:t>  </a:t>
            </a:r>
            <a:r>
              <a:t>：</a:t>
            </a:r>
            <a:r>
              <a:rPr lang="en-US" altLang="zh-CN"/>
              <a:t>              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  <a:p>
            <a:r>
              <a:rPr sz="4000">
                <a:sym typeface="+mn-ea"/>
              </a:rPr>
              <a:t>继续构建自己个性化作文资料库</a:t>
            </a:r>
            <a:endParaRPr sz="4000">
              <a:sym typeface="+mn-ea"/>
            </a:endParaRPr>
          </a:p>
          <a:p>
            <a:r>
              <a:rPr lang="zh-CN" altLang="en-US" sz="4000"/>
              <a:t>整理课堂笔记</a:t>
            </a:r>
            <a:endParaRPr lang="zh-CN" altLang="en-US" sz="4000"/>
          </a:p>
          <a:p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4CD68"/>
            </a:gs>
            <a:gs pos="100000">
              <a:srgbClr val="0B6E3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749900"/>
            <a:ext cx="10852237" cy="5041355"/>
          </a:xfrm>
        </p:spPr>
        <p:txBody>
          <a:bodyPr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endParaRPr lang="en-US" altLang="zh-CN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zh-CN" altLang="en-US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谢谢大家</a:t>
            </a:r>
            <a:endParaRPr lang="zh-CN" altLang="en-US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  <p:bldP spid="3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95233" descr="back_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9" descr="C:\Users\Administrator\Desktop\640.web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267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文本框 95234"/>
          <p:cNvSpPr txBox="1">
            <a:spLocks noChangeArrowheads="1"/>
          </p:cNvSpPr>
          <p:nvPr/>
        </p:nvSpPr>
        <p:spPr bwMode="auto">
          <a:xfrm>
            <a:off x="1419225" y="614680"/>
            <a:ext cx="3098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文本框 95238"/>
          <p:cNvSpPr txBox="1"/>
          <p:nvPr/>
        </p:nvSpPr>
        <p:spPr>
          <a:xfrm>
            <a:off x="8899525" y="6302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95240" name="图片 95239" descr="BD06663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638" y="825500"/>
            <a:ext cx="1547812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95249" descr="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7575" y="0"/>
            <a:ext cx="3400425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95250" descr="Kittysm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1200" y="5762625"/>
            <a:ext cx="1066800" cy="109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95251" descr="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575" y="614680"/>
            <a:ext cx="1315085" cy="766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24000" y="1757045"/>
            <a:ext cx="92678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从这次疫情整个事件出</a:t>
            </a:r>
            <a:r>
              <a:rPr lang="zh-CN" altLang="en-US" sz="4000">
                <a:solidFill>
                  <a:srgbClr val="FF0000"/>
                </a:solidFill>
              </a:rPr>
              <a:t>发，你有那些比较收入的思考？并把它提炼成有深刻内涵的词句。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6" descr="C:\Users\Administrator\Desktop\2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963" y="2981325"/>
            <a:ext cx="6086475" cy="405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57354"/>
          <p:cNvSpPr>
            <a:spLocks noRot="1"/>
          </p:cNvSpPr>
          <p:nvPr/>
        </p:nvSpPr>
        <p:spPr>
          <a:xfrm>
            <a:off x="1846263" y="473075"/>
            <a:ext cx="8540750" cy="4394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胸怀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敬畏自然之心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殷忧启圣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多难兴邦。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 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年是不平凡的一年。跨入新年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场罕见的凶猛疫情向我们扑来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打乱了我们正常的学习生活。这个假期我们共同经历了痛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苦和希望，与全国人民在危难中见证无数英雄与感动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面对疫情考验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中小学不得不延迟开学时间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但也正因如此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这次的开学第一课 显得尤为神圣和珍贵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263" y="473075"/>
            <a:ext cx="8540750" cy="4394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胸怀一一敬畏自然之心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正如普希金所颂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 "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不要悲伤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不要心急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忧郁的日子里须要镇静。”我们坚信，没有一个冬天不可逾越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没有一个春天不会来临。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肇始于非法野味买卖的武汉新型冠状病毒疫情，给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2020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给武汉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给全国各省市人民，给千千万万户家庭，带来巨大的伤痛。”时代的一 粒灰，落在个人头上，就是一座山。”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对现在还挣扎在痛苦和病魔中的同胞们，谈什么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都太奢侈，也许此刻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光是活着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他们就已经拼尽了全力。相比而言，我们同学乃至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瓜州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人民无疑幸运太多。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263" y="473075"/>
            <a:ext cx="8540750" cy="4394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胸怀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敬畏自然之心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我们每个同学都应该对眼前的苦难深深地哀悼。哀悼是为了铭记，多年以后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春天来了又去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阳光铺洒在人间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当我们自由呼吸空气，庆祝严冬的过去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我们必须记得若干年前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雪曾落在这片土地。如果死亡是一个人的悲剧，遗忘，将是一代人的悲剧。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9" name="Picture 2" descr="C:\Users\Administrator\Desktop\333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763" y="4171950"/>
            <a:ext cx="4059237" cy="294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263" y="473075"/>
            <a:ext cx="8540750" cy="4394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胸怀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敬畏自然之心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苦难必将过去，但仅止于哀悼是不够的。所以，我们每个同学、每个家庭更应该深深反省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人对自然的非法剥夺 最终会以同样的方式反馈到人身上。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这场灾难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未尝不是大自然对人类贪欲的报复。我们要对自然有敬畏之心。孟子曾说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“不违农时 ，谷不可胜食也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数罟不入湾池，鱼鳖不可胜食也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斧斤以时入山林，才不可胜用也。”与自然和谐相处，与生命共享自然，必须成为我们的一种共识，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种品格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成为我们这代人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成为我们这个民族绝不能遗忘的集体记忆。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263" y="473075"/>
            <a:ext cx="8540750" cy="52038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致敬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追逐逆行之人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我们在焦虑中等待希望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方面我们目睹不断增长的新增病例，为全国同胞的生命安危揪心忧患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另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方面我们见证了无数英雄而感动，我们为冲往防疫最前线的钟南山院士而感动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我们为全国数以万计写下请战书、按下红手印、无论生死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驰援武汉的医疗人员所感动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我们为全国各地积极响应，或身体力行、或慷慨解囊的志愿者、劳动者而感动。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哪些骨头在风中挺立成了傲岸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哪些天使逆行走向了疫情最前线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哪些普通人的善良让我们热泪盈眶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哪些陌生人的温暖让我们重燃希望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57352" descr="Idioms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25400"/>
            <a:ext cx="9144000" cy="712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57354"/>
          <p:cNvSpPr>
            <a:spLocks noRot="1"/>
          </p:cNvSpPr>
          <p:nvPr/>
        </p:nvSpPr>
        <p:spPr>
          <a:xfrm>
            <a:off x="1846263" y="473075"/>
            <a:ext cx="8540750" cy="52038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致敬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追逐逆行之人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同学们，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这样的感动同样就在我们身边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我们每个同学应当感恩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感恩那些恪尽职守、坚守工作岗位的平凡人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感恩那些基层防控的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社区人员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、村民志愿者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感恩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因你外出回来后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每天不厌其烦给你打电话、连视频、登记体温、督查作业的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工作人员和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老师们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我们都是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国家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的一分子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场疫情让每个人的行为和国家的命运连得这么紧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紧的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让我们再次感受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战疫一线的逆行者；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致敬抗疫一线的勇士们；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非常时刻 那些走心的凡人金句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AutoShape 5" descr="https://mmbiz.qpic.cn/mmbiz_png/wL7emuKX7hUeRSI5yPYG18vlDSzoAya0K4vwokaOr0ZPiaephZteENnXwiasHKgz5icrRVmXsavvrxeeYQvfPzTyg/640?wx_fmt=png&amp;tp=webp&amp;wxfrom=5&amp;wx_lazy=1&amp;wx_co=1"/>
          <p:cNvSpPr>
            <a:spLocks noChangeAspect="1"/>
          </p:cNvSpPr>
          <p:nvPr/>
        </p:nvSpPr>
        <p:spPr>
          <a:xfrm>
            <a:off x="1685925" y="-1524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REFSHAPE" val="377417148"/>
  <p:tag name="KSO_WM_UNIT_PLACING_PICTURE_USER_VIEWPORT" val="{&quot;height&quot;:5400,&quot;width&quot;:12800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REFSHAPE" val="340744108"/>
  <p:tag name="KSO_WM_UNIT_PLACING_PICTURE_USER_VIEWPORT" val="{&quot;height&quot;:6020,&quot;width&quot;:12800}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3108</Words>
  <Application>WPS 演示</Application>
  <PresentationFormat>宽屏</PresentationFormat>
  <Paragraphs>145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Arial Unicode MS</vt:lpstr>
      <vt:lpstr>Office 主题​​</vt:lpstr>
      <vt:lpstr> 继续关注肺炎疫情，用心感受，用笔记录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如何积累写作素材？</vt:lpstr>
      <vt:lpstr>1、感受法积累素材</vt:lpstr>
      <vt:lpstr>PowerPoint 演示文稿</vt:lpstr>
      <vt:lpstr>PowerPoint 演示文稿</vt:lpstr>
      <vt:lpstr>2、采访类积累素材</vt:lpstr>
      <vt:lpstr>3、笔记法积累素材</vt:lpstr>
      <vt:lpstr>（1）日常灵感笔记是第一手素材 </vt:lpstr>
      <vt:lpstr>（2）读书笔记是写作的间接素材 </vt:lpstr>
      <vt:lpstr>4、利用网络搜集素材</vt:lpstr>
      <vt:lpstr>网络搜集素材的方法一般有两种：</vt:lpstr>
      <vt:lpstr>内容数据搜素练习模板</vt:lpstr>
      <vt:lpstr>二、如何运用素材</vt:lpstr>
      <vt:lpstr>PowerPoint 演示文稿</vt:lpstr>
      <vt:lpstr>   作业布置  ：              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妩云心</cp:lastModifiedBy>
  <cp:revision>50</cp:revision>
  <dcterms:created xsi:type="dcterms:W3CDTF">2019-06-19T02:08:00Z</dcterms:created>
  <dcterms:modified xsi:type="dcterms:W3CDTF">2020-02-27T02:40:50Z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