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handoutMasterIdLst>
    <p:handoutMasterId r:id="rId34"/>
  </p:handoutMasterIdLst>
  <p:sldIdLst>
    <p:sldId id="256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258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5C0CF3C7-A62D-497B-A7CA-4708D8F2F870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22100361-A9FC-481F-90D9-1D773FE2F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1D76ECB0-9C6C-44AA-BB51-3F360D0224A7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468E2263-28B0-43AE-AF21-19D3A5E158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CE7498-6A3B-4242-9E81-A4DDFDCEEE8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1D806-C582-490B-BD7D-43F81F509E7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0BA54B-EC7C-422D-BEB0-D9E4B0060A3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752AF-5C9A-4825-AAEB-6AB0C37E33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F3C323-D59C-41C4-8D38-57749F6FF8D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75BB-232F-4710-AD83-F4A57D7A19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054D3F-319C-4BF4-B5D4-4882F8E4BED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67323-AE25-4F80-875E-283AEE5C8A9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BC1745-B136-48FC-8ACA-DA72B3D81FF0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03F53-1B7F-40B7-9A24-7D0474A200B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72559-403C-47ED-AEB4-DB9AA882DD29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314C3-5B7D-4191-9BE3-D30A19029E2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F0A197-31CC-4C07-A2BC-0BDC9A1DE4E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F9593-A88A-4A1D-B1F9-F65380C4076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61A0C-E407-44B4-99F4-D6BD1F81950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37BDF2-C0E0-4121-96C7-5C418D18523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246A50-BDD1-4179-80D5-E02323FA321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73F71-AD37-47A5-8518-27932E6BDB1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FFFFA9-2ACE-4AA1-A293-FF124EB61E2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6369F-C89A-42AF-842B-67826C99CB9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C28FEA-1BE3-4DA5-B634-2F5022A1B15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92F6C-F1DA-4E11-85CC-7286AFEA79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66668BA-26FC-40AB-BD69-5117DB776240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C939EC-01C4-4A11-9E64-77AD8A1DD91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4.png"/><Relationship Id="rId7" Type="http://schemas.openxmlformats.org/officeDocument/2006/relationships/slide" Target="slide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9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8.png"/><Relationship Id="rId7" Type="http://schemas.openxmlformats.org/officeDocument/2006/relationships/slide" Target="slide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9" Type="http://schemas.openxmlformats.org/officeDocument/2006/relationships/slide" Target="slide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21.png"/><Relationship Id="rId7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slide" Target="slide14.xml"/><Relationship Id="rId9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4.xml"/><Relationship Id="rId7" Type="http://schemas.openxmlformats.org/officeDocument/2006/relationships/slide" Target="slide9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4.xml"/><Relationship Id="rId7" Type="http://schemas.openxmlformats.org/officeDocument/2006/relationships/slide" Target="slide9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5.png"/><Relationship Id="rId7" Type="http://schemas.openxmlformats.org/officeDocument/2006/relationships/slide" Target="slide9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29.png"/><Relationship Id="rId9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4.xml"/><Relationship Id="rId7" Type="http://schemas.openxmlformats.org/officeDocument/2006/relationships/slide" Target="slide9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3.png"/><Relationship Id="rId7" Type="http://schemas.openxmlformats.org/officeDocument/2006/relationships/slide" Target="slide9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9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4.xml"/><Relationship Id="rId7" Type="http://schemas.openxmlformats.org/officeDocument/2006/relationships/slide" Target="slide9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7.png"/><Relationship Id="rId7" Type="http://schemas.openxmlformats.org/officeDocument/2006/relationships/slide" Target="slide9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9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9.png"/><Relationship Id="rId7" Type="http://schemas.openxmlformats.org/officeDocument/2006/relationships/slide" Target="slide9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slide" Target="slide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42.png"/><Relationship Id="rId7" Type="http://schemas.openxmlformats.org/officeDocument/2006/relationships/slide" Target="slide4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slide" Target="slide14.xml"/><Relationship Id="rId9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29.png"/><Relationship Id="rId7" Type="http://schemas.openxmlformats.org/officeDocument/2006/relationships/slide" Target="slide14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8.png"/><Relationship Id="rId7" Type="http://schemas.openxmlformats.org/officeDocument/2006/relationships/slide" Target="slide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9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5.png"/><Relationship Id="rId7" Type="http://schemas.openxmlformats.org/officeDocument/2006/relationships/slide" Target="slide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614613"/>
            <a:ext cx="73437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6225" y="485775"/>
            <a:ext cx="5176838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3413" y="1812925"/>
            <a:ext cx="3490912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5900" y="2301875"/>
            <a:ext cx="5507038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2363" y="468313"/>
            <a:ext cx="69992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2987675"/>
            <a:ext cx="6729413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0550" y="1746250"/>
            <a:ext cx="48355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2363" y="2298700"/>
            <a:ext cx="666115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4338" y="546100"/>
            <a:ext cx="5565775" cy="547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1225" y="1965325"/>
            <a:ext cx="4833938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4338" y="2517775"/>
            <a:ext cx="581660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9163" y="693738"/>
            <a:ext cx="56769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0450" y="460375"/>
            <a:ext cx="40735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675" y="1381125"/>
            <a:ext cx="8489950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0200" y="1697038"/>
            <a:ext cx="4556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525" y="3835400"/>
            <a:ext cx="8166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533400"/>
            <a:ext cx="8010525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2738" y="1104900"/>
            <a:ext cx="12509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9738" y="1644650"/>
            <a:ext cx="14287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2738" y="2187575"/>
            <a:ext cx="14287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1775" y="2705100"/>
            <a:ext cx="12255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2113" y="3236913"/>
            <a:ext cx="254000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2738" y="3810000"/>
            <a:ext cx="2954337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2738" y="4352925"/>
            <a:ext cx="14287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1775" y="4864100"/>
            <a:ext cx="14287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2738" y="5364163"/>
            <a:ext cx="14287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400" y="511175"/>
            <a:ext cx="5529263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400" y="2343150"/>
            <a:ext cx="8467725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8313" y="511175"/>
            <a:ext cx="14287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8313" y="896938"/>
            <a:ext cx="14287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8313" y="1368425"/>
            <a:ext cx="158273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25925" y="1798638"/>
            <a:ext cx="14287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35913" y="2343150"/>
            <a:ext cx="455612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4500" y="4460875"/>
            <a:ext cx="8255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938" y="701675"/>
            <a:ext cx="8366125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9450" y="1346200"/>
            <a:ext cx="6805613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7575" y="1762125"/>
            <a:ext cx="1428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9450" y="2514600"/>
            <a:ext cx="605313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5" y="3263900"/>
            <a:ext cx="686752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1725" y="3627438"/>
            <a:ext cx="762000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5" y="4378325"/>
            <a:ext cx="6054725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788" y="539750"/>
            <a:ext cx="8480425" cy="351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7825" y="931863"/>
            <a:ext cx="7164388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4550" y="1323975"/>
            <a:ext cx="236220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7825" y="2101850"/>
            <a:ext cx="70770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5025" y="2506663"/>
            <a:ext cx="56832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8625" y="3271838"/>
            <a:ext cx="702627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063" y="3676650"/>
            <a:ext cx="65563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539750"/>
            <a:ext cx="857885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9200" y="939800"/>
            <a:ext cx="973138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7588" y="941388"/>
            <a:ext cx="592137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1358900"/>
            <a:ext cx="592137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2250" y="1773238"/>
            <a:ext cx="1154113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9450" y="1773238"/>
            <a:ext cx="1154113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7575" y="2185988"/>
            <a:ext cx="1154113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4150" y="2185988"/>
            <a:ext cx="105092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838200"/>
            <a:ext cx="573405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546100"/>
            <a:ext cx="860107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5600" y="622300"/>
            <a:ext cx="5254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575" y="4337050"/>
            <a:ext cx="8335963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765175"/>
            <a:ext cx="8477250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2662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00" y="666750"/>
            <a:ext cx="8407400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3500" y="1096963"/>
            <a:ext cx="1430338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5225" y="1096963"/>
            <a:ext cx="1430338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30475" y="1501775"/>
            <a:ext cx="111601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5225" y="1501775"/>
            <a:ext cx="1868488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2150" y="2619375"/>
            <a:ext cx="6840538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3009900"/>
            <a:ext cx="111601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85975" y="3787775"/>
            <a:ext cx="41592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925" y="612775"/>
            <a:ext cx="8564563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800" y="1416050"/>
            <a:ext cx="8296275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450" y="3082925"/>
            <a:ext cx="8174038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38" y="534988"/>
            <a:ext cx="8442325" cy="400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47650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88" y="2189163"/>
            <a:ext cx="8054975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2863" y="503238"/>
            <a:ext cx="42608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570038"/>
            <a:ext cx="8191500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911725"/>
            <a:ext cx="71342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1588" y="5464175"/>
            <a:ext cx="2428875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763" y="441325"/>
            <a:ext cx="8007350" cy="542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7425" y="1976438"/>
            <a:ext cx="753268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7275" y="4903788"/>
            <a:ext cx="753268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025" y="609600"/>
            <a:ext cx="74009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" y="2305050"/>
            <a:ext cx="713105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1850" y="1435100"/>
            <a:ext cx="181768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0500" y="2286000"/>
            <a:ext cx="14652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2775" y="2747963"/>
            <a:ext cx="1608138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9063" y="3209925"/>
            <a:ext cx="25606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9063" y="5056188"/>
            <a:ext cx="160813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5056188"/>
            <a:ext cx="1608138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0863" y="5056188"/>
            <a:ext cx="160813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9063" y="5513388"/>
            <a:ext cx="160813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688" y="512763"/>
            <a:ext cx="6208712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833813"/>
            <a:ext cx="6281738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3379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563563"/>
            <a:ext cx="752475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8938" y="1074738"/>
            <a:ext cx="1731962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5913" y="1555750"/>
            <a:ext cx="1731962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5913" y="1962150"/>
            <a:ext cx="173196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8938" y="2500313"/>
            <a:ext cx="3217862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7463" y="3806825"/>
            <a:ext cx="5599112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2113" y="4283075"/>
            <a:ext cx="1731962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7463" y="5205413"/>
            <a:ext cx="571023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4963" y="5672138"/>
            <a:ext cx="353218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325" y="930275"/>
            <a:ext cx="7113588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425" y="544513"/>
            <a:ext cx="6407150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9813" y="4041775"/>
            <a:ext cx="6227762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000" y="473075"/>
            <a:ext cx="67468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0425" y="5289550"/>
            <a:ext cx="64944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738188"/>
            <a:ext cx="8234362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1009650" y="4281488"/>
            <a:ext cx="262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54</a:t>
            </a:r>
            <a:r>
              <a:rPr lang="zh-CN" altLang="en-US" sz="3200"/>
              <a:t>页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375" y="1827213"/>
            <a:ext cx="7615238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6688" y="433388"/>
            <a:ext cx="58166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6925" y="1766888"/>
            <a:ext cx="66357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0525" y="1766888"/>
            <a:ext cx="157797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6925" y="2219325"/>
            <a:ext cx="663575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38" y="2219325"/>
            <a:ext cx="881062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6925" y="2697163"/>
            <a:ext cx="538163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8700" y="2697163"/>
            <a:ext cx="52070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6925" y="3168650"/>
            <a:ext cx="661988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8700" y="3168650"/>
            <a:ext cx="3873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8913" y="3646488"/>
            <a:ext cx="10255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9725" y="4570413"/>
            <a:ext cx="1833563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7225" y="5032375"/>
            <a:ext cx="22352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6275" y="5499100"/>
            <a:ext cx="1922463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2213" y="514350"/>
            <a:ext cx="6332537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2113" y="1001713"/>
            <a:ext cx="326548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2213" y="1622425"/>
            <a:ext cx="633095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2213" y="2151063"/>
            <a:ext cx="1108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9600" y="2714625"/>
            <a:ext cx="1108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2213" y="3201988"/>
            <a:ext cx="558958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5513" y="3822700"/>
            <a:ext cx="29289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2538" y="4359275"/>
            <a:ext cx="294798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075" y="4929188"/>
            <a:ext cx="31845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7588" y="5519738"/>
            <a:ext cx="39957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3463" y="603250"/>
            <a:ext cx="7077075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678238"/>
            <a:ext cx="6992938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1038" y="1201738"/>
            <a:ext cx="36195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3463" y="1858963"/>
            <a:ext cx="16287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1038" y="2479675"/>
            <a:ext cx="35512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5050" y="3116263"/>
            <a:ext cx="66389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4038" y="3805238"/>
            <a:ext cx="33099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1388" y="4359275"/>
            <a:ext cx="11080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6938" y="4930775"/>
            <a:ext cx="57562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5050" y="5562600"/>
            <a:ext cx="37084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536575"/>
            <a:ext cx="72771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3913" y="536575"/>
            <a:ext cx="35766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2675" y="1152525"/>
            <a:ext cx="11080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3913" y="1782763"/>
            <a:ext cx="34671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6825" y="2393950"/>
            <a:ext cx="14017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685800"/>
            <a:ext cx="5211763" cy="528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1068388"/>
            <a:ext cx="6635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1554163"/>
            <a:ext cx="184626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2041525"/>
            <a:ext cx="6635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2538" y="2527300"/>
            <a:ext cx="14192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3063875"/>
            <a:ext cx="6635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3482975"/>
            <a:ext cx="982662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75" y="3987800"/>
            <a:ext cx="7302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9850" y="4475163"/>
            <a:ext cx="390525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1050" y="4967288"/>
            <a:ext cx="6635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5457825"/>
            <a:ext cx="98266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1088" y="531813"/>
            <a:ext cx="6981825" cy="547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626</Words>
  <Application>WPS 演示</Application>
  <PresentationFormat>全屏显示(4:3)</PresentationFormat>
  <Paragraphs>32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27</cp:revision>
  <dcterms:created xsi:type="dcterms:W3CDTF">2016-07-05T04:43:00Z</dcterms:created>
  <dcterms:modified xsi:type="dcterms:W3CDTF">2018-09-07T01:35:16Z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