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57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45" r:id="rId85"/>
    <p:sldId id="346" r:id="rId86"/>
    <p:sldId id="347" r:id="rId87"/>
    <p:sldId id="348" r:id="rId88"/>
    <p:sldId id="349" r:id="rId89"/>
    <p:sldId id="350" r:id="rId90"/>
    <p:sldId id="351" r:id="rId91"/>
    <p:sldId id="352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0" r:id="rId100"/>
    <p:sldId id="361" r:id="rId101"/>
    <p:sldId id="362" r:id="rId102"/>
    <p:sldId id="363" r:id="rId103"/>
    <p:sldId id="364" r:id="rId104"/>
    <p:sldId id="365" r:id="rId105"/>
    <p:sldId id="366" r:id="rId106"/>
    <p:sldId id="367" r:id="rId107"/>
    <p:sldId id="368" r:id="rId108"/>
    <p:sldId id="369" r:id="rId109"/>
    <p:sldId id="370" r:id="rId110"/>
    <p:sldId id="371" r:id="rId111"/>
    <p:sldId id="372" r:id="rId112"/>
    <p:sldId id="373" r:id="rId113"/>
    <p:sldId id="374" r:id="rId114"/>
    <p:sldId id="375" r:id="rId115"/>
    <p:sldId id="376" r:id="rId116"/>
    <p:sldId id="377" r:id="rId117"/>
    <p:sldId id="378" r:id="rId118"/>
    <p:sldId id="379" r:id="rId119"/>
    <p:sldId id="380" r:id="rId120"/>
    <p:sldId id="381" r:id="rId121"/>
    <p:sldId id="382" r:id="rId122"/>
    <p:sldId id="383" r:id="rId123"/>
    <p:sldId id="384" r:id="rId124"/>
    <p:sldId id="385" r:id="rId125"/>
    <p:sldId id="386" r:id="rId126"/>
    <p:sldId id="387" r:id="rId127"/>
    <p:sldId id="388" r:id="rId128"/>
    <p:sldId id="389" r:id="rId129"/>
    <p:sldId id="390" r:id="rId130"/>
    <p:sldId id="391" r:id="rId131"/>
    <p:sldId id="392" r:id="rId132"/>
    <p:sldId id="393" r:id="rId133"/>
    <p:sldId id="394" r:id="rId134"/>
    <p:sldId id="395" r:id="rId135"/>
    <p:sldId id="396" r:id="rId136"/>
    <p:sldId id="397" r:id="rId137"/>
    <p:sldId id="398" r:id="rId138"/>
    <p:sldId id="399" r:id="rId139"/>
    <p:sldId id="400" r:id="rId140"/>
    <p:sldId id="401" r:id="rId141"/>
    <p:sldId id="402" r:id="rId142"/>
    <p:sldId id="403" r:id="rId143"/>
    <p:sldId id="404" r:id="rId144"/>
    <p:sldId id="258" r:id="rId14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8" Type="http://schemas.openxmlformats.org/officeDocument/2006/relationships/tableStyles" Target="tableStyles.xml"/><Relationship Id="rId147" Type="http://schemas.openxmlformats.org/officeDocument/2006/relationships/viewProps" Target="viewProps.xml"/><Relationship Id="rId146" Type="http://schemas.openxmlformats.org/officeDocument/2006/relationships/presProps" Target="presProps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3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7" grpId="0" bldLvl="0"/>
      <p:bldP spid="27658" grpId="0" bldLvl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7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7" grpId="0" bldLvl="0"/>
      <p:bldP spid="27658" grpId="0" bldLvl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1026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1027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  <a:endParaRPr lang="en-US" altLang="zh-CN" sz="24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30" name="图片 12" descr="LOGO-课时新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 descr="掌控中考-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4090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2050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  <a:endParaRPr lang="en-US" altLang="zh-CN" sz="24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2054" name="图片 12" descr="LOGO-课时新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图片 1" descr="掌控中考-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9424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5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6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7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8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9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0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7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9.png"/><Relationship Id="rId1" Type="http://schemas.openxmlformats.org/officeDocument/2006/relationships/image" Target="../media/image128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0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1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2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3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4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5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7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9.png"/><Relationship Id="rId1" Type="http://schemas.openxmlformats.org/officeDocument/2006/relationships/image" Target="../media/image138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0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2.png"/><Relationship Id="rId1" Type="http://schemas.openxmlformats.org/officeDocument/2006/relationships/image" Target="../media/image141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3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5.png"/><Relationship Id="rId1" Type="http://schemas.openxmlformats.org/officeDocument/2006/relationships/image" Target="../media/image14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7.png"/><Relationship Id="rId1" Type="http://schemas.openxmlformats.org/officeDocument/2006/relationships/image" Target="../media/image146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8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9.png"/></Relationships>
</file>

<file path=ppt/slides/_rels/slide1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image" Target="../media/image1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5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6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7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9.png"/><Relationship Id="rId1" Type="http://schemas.openxmlformats.org/officeDocument/2006/relationships/image" Target="../media/image158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0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1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2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3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5.png"/><Relationship Id="rId1" Type="http://schemas.openxmlformats.org/officeDocument/2006/relationships/image" Target="../media/image164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7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8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9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1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4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5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9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0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1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1105" y="2933700"/>
            <a:ext cx="720915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359535"/>
            <a:ext cx="9380855" cy="413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41"/>
          <a:stretch>
            <a:fillRect/>
          </a:stretch>
        </p:blipFill>
        <p:spPr>
          <a:xfrm>
            <a:off x="445135" y="906145"/>
            <a:ext cx="11301730" cy="501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055620"/>
            <a:ext cx="2438400" cy="74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860550"/>
            <a:ext cx="11812270" cy="313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" y="1903730"/>
            <a:ext cx="11893550" cy="305054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" y="2017395"/>
            <a:ext cx="11857990" cy="282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55" y="990600"/>
            <a:ext cx="1187196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63830" y="2347595"/>
            <a:ext cx="11832590" cy="2287270"/>
            <a:chOff x="-6094" y="4998"/>
            <a:chExt cx="30149" cy="36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855" y="4998"/>
              <a:ext cx="28911" cy="8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094" y="5802"/>
              <a:ext cx="29979" cy="28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1955165"/>
            <a:ext cx="11860530" cy="294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" y="1344930"/>
            <a:ext cx="11781790" cy="416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455930"/>
            <a:ext cx="6791960" cy="5946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054735"/>
            <a:ext cx="9396095" cy="474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410" y="583565"/>
            <a:ext cx="7155180" cy="569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730885"/>
            <a:ext cx="7727315" cy="539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22325" y="1577975"/>
            <a:ext cx="10904220" cy="3434080"/>
            <a:chOff x="1835" y="1054"/>
            <a:chExt cx="17172" cy="5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35" y="1054"/>
              <a:ext cx="3252" cy="8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b="52668"/>
            <a:stretch>
              <a:fillRect/>
            </a:stretch>
          </p:blipFill>
          <p:spPr>
            <a:xfrm>
              <a:off x="1835" y="1930"/>
              <a:ext cx="17173" cy="453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015" y="1805940"/>
            <a:ext cx="10935335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794510"/>
            <a:ext cx="10927715" cy="326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771650"/>
            <a:ext cx="1085151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" y="1607820"/>
            <a:ext cx="10950575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6260" y="458470"/>
            <a:ext cx="5999480" cy="594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885" y="1222375"/>
            <a:ext cx="6157595" cy="441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1866900"/>
            <a:ext cx="636333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2225040"/>
            <a:ext cx="9502775" cy="2407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2940" y="3395345"/>
            <a:ext cx="3931285" cy="5384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6890" y="3993515"/>
            <a:ext cx="7265670" cy="5384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857"/>
          <a:stretch>
            <a:fillRect/>
          </a:stretch>
        </p:blipFill>
        <p:spPr>
          <a:xfrm>
            <a:off x="3129915" y="478790"/>
            <a:ext cx="5932170" cy="595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65760" y="1200150"/>
            <a:ext cx="11576050" cy="4457700"/>
            <a:chOff x="179" y="1367"/>
            <a:chExt cx="19382" cy="70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7" y="1367"/>
              <a:ext cx="3168" cy="10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" y="2411"/>
              <a:ext cx="19382" cy="597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308100"/>
            <a:ext cx="11783060" cy="42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33680" y="1107440"/>
            <a:ext cx="11739880" cy="4813300"/>
            <a:chOff x="368" y="2072"/>
            <a:chExt cx="18488" cy="75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130"/>
            <a:stretch>
              <a:fillRect/>
            </a:stretch>
          </p:blipFill>
          <p:spPr>
            <a:xfrm>
              <a:off x="368" y="2072"/>
              <a:ext cx="18488" cy="66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" y="8728"/>
              <a:ext cx="17426" cy="9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" y="985520"/>
            <a:ext cx="11250930" cy="519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94005" y="1316355"/>
            <a:ext cx="11603990" cy="4224020"/>
            <a:chOff x="-2305" y="1769"/>
            <a:chExt cx="23810" cy="7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305" y="1769"/>
              <a:ext cx="23810" cy="726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89" y="1769"/>
              <a:ext cx="2016" cy="7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06070" y="1728470"/>
            <a:ext cx="11657330" cy="2827020"/>
            <a:chOff x="338" y="1172"/>
            <a:chExt cx="29414" cy="4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t="12403"/>
            <a:stretch>
              <a:fillRect/>
            </a:stretch>
          </p:blipFill>
          <p:spPr>
            <a:xfrm>
              <a:off x="338" y="1172"/>
              <a:ext cx="3228" cy="9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" y="2076"/>
              <a:ext cx="29415" cy="3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182370"/>
            <a:ext cx="11793220" cy="449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473200"/>
            <a:ext cx="1188847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28370" y="2255520"/>
            <a:ext cx="10038715" cy="2141220"/>
            <a:chOff x="438" y="2688"/>
            <a:chExt cx="15809" cy="33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8883" b="6140"/>
            <a:stretch>
              <a:fillRect/>
            </a:stretch>
          </p:blipFill>
          <p:spPr>
            <a:xfrm>
              <a:off x="438" y="2688"/>
              <a:ext cx="10268" cy="8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59" y="3544"/>
              <a:ext cx="11089" cy="86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59" y="4524"/>
              <a:ext cx="6853" cy="8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12" y="4618"/>
              <a:ext cx="816" cy="63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7" y="5412"/>
              <a:ext cx="9529" cy="6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626870"/>
            <a:ext cx="9380855" cy="3604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0855" y="2833370"/>
            <a:ext cx="9025255" cy="27057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2035" y="2716530"/>
            <a:ext cx="7567295" cy="142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6055" y="485140"/>
            <a:ext cx="6740525" cy="588772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1555" y="1691640"/>
            <a:ext cx="7628255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40715" y="1116330"/>
            <a:ext cx="10990580" cy="4335780"/>
            <a:chOff x="360" y="1326"/>
            <a:chExt cx="17308" cy="6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0" y="1326"/>
              <a:ext cx="3312" cy="9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" y="2274"/>
              <a:ext cx="17149" cy="588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635" y="944245"/>
            <a:ext cx="10920095" cy="496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015" y="2240280"/>
            <a:ext cx="10935335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1410970"/>
            <a:ext cx="11868150" cy="403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990" y="2294890"/>
            <a:ext cx="11845290" cy="22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54635" y="1161415"/>
            <a:ext cx="11701780" cy="4206240"/>
            <a:chOff x="882" y="1332"/>
            <a:chExt cx="29402" cy="6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82" y="1332"/>
              <a:ext cx="3228" cy="9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2" y="2489"/>
              <a:ext cx="29403" cy="58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2478405"/>
            <a:ext cx="11855450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256665"/>
            <a:ext cx="9556115" cy="43440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8325" y="3083560"/>
            <a:ext cx="9035415" cy="2687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" y="1821815"/>
            <a:ext cx="11794490" cy="321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2849880"/>
            <a:ext cx="11263630" cy="115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1938338" y="2540000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algn="ctr"/>
            <a:endParaRPr lang="zh-CN" altLang="zh-CN" sz="2100" b="1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6" name="Picture 6" descr="K:\5-远成工作室\王斐\112121212122.png112121212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  <p:grpSp>
        <p:nvGrpSpPr>
          <p:cNvPr id="26627" name="组合 3"/>
          <p:cNvGrpSpPr/>
          <p:nvPr/>
        </p:nvGrpSpPr>
        <p:grpSpPr>
          <a:xfrm>
            <a:off x="5162550" y="3000375"/>
            <a:ext cx="3900488" cy="1123950"/>
            <a:chOff x="8028" y="5075"/>
            <a:chExt cx="6143" cy="1770"/>
          </a:xfrm>
        </p:grpSpPr>
        <p:sp>
          <p:nvSpPr>
            <p:cNvPr id="26628" name="TextBox 6"/>
            <p:cNvSpPr/>
            <p:nvPr/>
          </p:nvSpPr>
          <p:spPr>
            <a:xfrm>
              <a:off x="8028" y="6168"/>
              <a:ext cx="6143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200" b="1" dirty="0">
                  <a:solidFill>
                    <a:srgbClr val="3F3F3F"/>
                  </a:solidFill>
                  <a:latin typeface="Gungsuh" panose="02030600000101010101" charset="-127"/>
                  <a:ea typeface="Gungsuh" panose="02030600000101010101" charset="-127"/>
                  <a:sym typeface="宋体" panose="02010600030101010101" pitchFamily="2" charset="-122"/>
                </a:rPr>
                <a:t>Thank you for watching!</a:t>
              </a:r>
              <a:endParaRPr lang="en-US" altLang="zh-CN" sz="2200" b="1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endParaRPr>
            </a:p>
          </p:txBody>
        </p:sp>
        <p:sp>
          <p:nvSpPr>
            <p:cNvPr id="26629" name="TextBox 3"/>
            <p:cNvSpPr/>
            <p:nvPr/>
          </p:nvSpPr>
          <p:spPr>
            <a:xfrm>
              <a:off x="8640" y="5075"/>
              <a:ext cx="4645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sz="4800" b="1" dirty="0">
                  <a:solidFill>
                    <a:srgbClr val="3F3F3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谢谢观看</a:t>
              </a:r>
              <a:endPara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2202180"/>
            <a:ext cx="9472295" cy="2453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2465" y="2865120"/>
            <a:ext cx="9386570" cy="22713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619250"/>
            <a:ext cx="931989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7380" y="2773680"/>
            <a:ext cx="9259570" cy="26282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069975"/>
            <a:ext cx="9510395" cy="471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1317625"/>
            <a:ext cx="9487535" cy="42221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077595"/>
            <a:ext cx="9449435" cy="470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985" y="2827020"/>
            <a:ext cx="6843395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313815"/>
            <a:ext cx="9426575" cy="422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1445" y="633095"/>
            <a:ext cx="9482455" cy="5790565"/>
            <a:chOff x="2208" y="885"/>
            <a:chExt cx="14933" cy="91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t="1532"/>
            <a:stretch>
              <a:fillRect/>
            </a:stretch>
          </p:blipFill>
          <p:spPr>
            <a:xfrm>
              <a:off x="2208" y="885"/>
              <a:ext cx="14785" cy="64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" y="7244"/>
              <a:ext cx="14833" cy="27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657350"/>
            <a:ext cx="941133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1600200"/>
            <a:ext cx="932751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1089025"/>
            <a:ext cx="9327515" cy="467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638300"/>
            <a:ext cx="931989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2244090"/>
            <a:ext cx="9502775" cy="2369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4675" y="2880995"/>
            <a:ext cx="9291320" cy="20707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595755"/>
            <a:ext cx="9411335" cy="36658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3400" y="3487420"/>
            <a:ext cx="9281160" cy="19977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0525" y="1028065"/>
            <a:ext cx="8870315" cy="48012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0485" y="2277745"/>
            <a:ext cx="9396730" cy="37414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638300"/>
            <a:ext cx="941133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2125" y="2743200"/>
            <a:ext cx="9249410" cy="28162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009015"/>
            <a:ext cx="9403715" cy="483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01115" y="1011555"/>
            <a:ext cx="9334500" cy="4851400"/>
            <a:chOff x="2249" y="3468"/>
            <a:chExt cx="14700" cy="7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9" y="3468"/>
              <a:ext cx="14701" cy="38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5" y="7424"/>
              <a:ext cx="13585" cy="368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60855" y="2205990"/>
            <a:ext cx="9512300" cy="39719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874520"/>
            <a:ext cx="9457055" cy="3108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1670" y="3646170"/>
            <a:ext cx="9039860" cy="164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335" y="2861310"/>
            <a:ext cx="6576695" cy="113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0" y="721995"/>
            <a:ext cx="10579735" cy="570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6365" y="2823210"/>
            <a:ext cx="6858635" cy="121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" y="1750060"/>
            <a:ext cx="11738610" cy="335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285875"/>
            <a:ext cx="1180973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2718435"/>
            <a:ext cx="11984990" cy="14211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2011045"/>
            <a:ext cx="11898630" cy="283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1701800"/>
            <a:ext cx="11814810" cy="34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897380"/>
            <a:ext cx="9457055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2017395"/>
            <a:ext cx="11863070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1681480"/>
            <a:ext cx="11883390" cy="349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" y="1454785"/>
            <a:ext cx="11929110" cy="394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1496695"/>
            <a:ext cx="11847830" cy="386461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" y="1737995"/>
            <a:ext cx="11948160" cy="338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447165"/>
            <a:ext cx="11784330" cy="396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" y="975995"/>
            <a:ext cx="11908790" cy="490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252855"/>
            <a:ext cx="11697970" cy="435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" y="973455"/>
            <a:ext cx="11623040" cy="491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781050"/>
            <a:ext cx="11766550" cy="556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359535"/>
            <a:ext cx="9289415" cy="413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749300"/>
            <a:ext cx="11545570" cy="557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" y="797560"/>
            <a:ext cx="11746230" cy="550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85140" y="1184275"/>
            <a:ext cx="11352908" cy="4826547"/>
            <a:chOff x="189" y="1244"/>
            <a:chExt cx="30039" cy="88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9" y="1244"/>
              <a:ext cx="10069" cy="7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" y="2024"/>
              <a:ext cx="29943" cy="804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" y="5854"/>
              <a:ext cx="1224" cy="1524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382" y="10012"/>
              <a:ext cx="2268" cy="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79070" y="931545"/>
            <a:ext cx="11700510" cy="5290820"/>
            <a:chOff x="2858" y="1098"/>
            <a:chExt cx="30014" cy="10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58" y="1098"/>
              <a:ext cx="30015" cy="10009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 flipV="1">
              <a:off x="3018" y="1187"/>
              <a:ext cx="2268" cy="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3018" y="11059"/>
              <a:ext cx="2324" cy="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59080" y="1713230"/>
            <a:ext cx="11791315" cy="3564890"/>
            <a:chOff x="870" y="2878"/>
            <a:chExt cx="30002" cy="6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0" y="2878"/>
              <a:ext cx="30003" cy="609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8" y="3921"/>
              <a:ext cx="1440" cy="1728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 flipV="1">
              <a:off x="981" y="2958"/>
              <a:ext cx="232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" y="2272665"/>
            <a:ext cx="11958320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" y="929005"/>
            <a:ext cx="11727180" cy="516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984885"/>
            <a:ext cx="11645900" cy="517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1823085"/>
            <a:ext cx="11808460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955" y="835660"/>
            <a:ext cx="11642090" cy="5186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1382395"/>
            <a:ext cx="9297035" cy="409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749425"/>
            <a:ext cx="1196467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" y="1209040"/>
            <a:ext cx="11797030" cy="443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" y="1527810"/>
            <a:ext cx="11771630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1016000"/>
            <a:ext cx="11842750" cy="482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" y="1182370"/>
            <a:ext cx="11794490" cy="449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1532255"/>
            <a:ext cx="11822430" cy="379349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3515" y="2823210"/>
            <a:ext cx="6744335" cy="121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7260" y="2971800"/>
            <a:ext cx="269748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19710" y="1603375"/>
            <a:ext cx="11790680" cy="3431540"/>
            <a:chOff x="-6065" y="3690"/>
            <a:chExt cx="29994" cy="59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729" y="3690"/>
              <a:ext cx="28658" cy="34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065" y="7138"/>
              <a:ext cx="29895" cy="24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" y="1573530"/>
            <a:ext cx="11873230" cy="37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510"/>
          <a:stretch>
            <a:fillRect/>
          </a:stretch>
        </p:blipFill>
        <p:spPr>
          <a:xfrm>
            <a:off x="2033270" y="661670"/>
            <a:ext cx="8288020" cy="572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343660"/>
            <a:ext cx="11744960" cy="417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" y="1765300"/>
            <a:ext cx="11658600" cy="332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1577975"/>
            <a:ext cx="11887200" cy="370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504315"/>
            <a:ext cx="11772900" cy="385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878840"/>
            <a:ext cx="11555730" cy="510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83845" y="1369060"/>
            <a:ext cx="11490960" cy="3733800"/>
            <a:chOff x="490" y="1445"/>
            <a:chExt cx="18650" cy="5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0" y="1445"/>
              <a:ext cx="3156" cy="10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" y="2477"/>
              <a:ext cx="18650" cy="48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1457960"/>
            <a:ext cx="11750040" cy="394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" y="1741170"/>
            <a:ext cx="1190244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2185" y="2811780"/>
            <a:ext cx="5166995" cy="123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5525" y="414655"/>
            <a:ext cx="5060315" cy="602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72540" y="1316355"/>
            <a:ext cx="9357360" cy="4069080"/>
            <a:chOff x="2231" y="3096"/>
            <a:chExt cx="14736" cy="6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1" y="3096"/>
              <a:ext cx="14737" cy="46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5" y="7704"/>
              <a:ext cx="14713" cy="1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3615" y="2190750"/>
            <a:ext cx="514413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985" y="932815"/>
            <a:ext cx="5319395" cy="499173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14960" y="755015"/>
            <a:ext cx="11562080" cy="5521960"/>
            <a:chOff x="1899" y="970"/>
            <a:chExt cx="21002" cy="9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99" y="970"/>
              <a:ext cx="3180" cy="9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99" y="1930"/>
              <a:ext cx="21002" cy="838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91920"/>
            <a:ext cx="11715750" cy="407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" y="1529715"/>
            <a:ext cx="11784330" cy="379857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046"/>
          <a:stretch>
            <a:fillRect/>
          </a:stretch>
        </p:blipFill>
        <p:spPr>
          <a:xfrm>
            <a:off x="2712085" y="485140"/>
            <a:ext cx="6767195" cy="594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995" y="1874520"/>
            <a:ext cx="6683375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3525" y="2156460"/>
            <a:ext cx="6584315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61110" y="651510"/>
            <a:ext cx="9713595" cy="5724525"/>
            <a:chOff x="1759" y="1562"/>
            <a:chExt cx="18566" cy="10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59" y="1562"/>
              <a:ext cx="3204" cy="9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9" y="2474"/>
              <a:ext cx="18566" cy="970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1195705"/>
            <a:ext cx="11812270" cy="446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723265"/>
            <a:ext cx="9403715" cy="541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4575" y="2171700"/>
            <a:ext cx="502221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805" y="715645"/>
            <a:ext cx="5151755" cy="542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5035" y="2179320"/>
            <a:ext cx="5281295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7415" y="2118360"/>
            <a:ext cx="5296535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72745" y="807085"/>
            <a:ext cx="11446510" cy="5445760"/>
            <a:chOff x="1849" y="931"/>
            <a:chExt cx="20978" cy="8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49" y="931"/>
              <a:ext cx="3252" cy="10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9" y="1939"/>
              <a:ext cx="20978" cy="78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1992630"/>
            <a:ext cx="1171956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570355"/>
            <a:ext cx="1165225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777"/>
          <a:stretch>
            <a:fillRect/>
          </a:stretch>
        </p:blipFill>
        <p:spPr>
          <a:xfrm>
            <a:off x="2415540" y="446405"/>
            <a:ext cx="7361555" cy="596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095" y="864235"/>
            <a:ext cx="7369175" cy="512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05790" y="796290"/>
            <a:ext cx="11233150" cy="5623560"/>
            <a:chOff x="1053" y="1225"/>
            <a:chExt cx="17690" cy="8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88" y="1225"/>
              <a:ext cx="3264" cy="9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3" y="2137"/>
              <a:ext cx="17690" cy="794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4</Paragraphs>
  <Slides>142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142</vt:i4>
      </vt:variant>
    </vt:vector>
  </HeadingPairs>
  <TitlesOfParts>
    <vt:vector size="151" baseType="lpstr">
      <vt:lpstr>Arial</vt:lpstr>
      <vt:lpstr>宋体</vt:lpstr>
      <vt:lpstr>Wingdings</vt:lpstr>
      <vt:lpstr>Calibri</vt:lpstr>
      <vt:lpstr>Gungsuh</vt:lpstr>
      <vt:lpstr>微软雅黑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22</cp:revision>
  <dcterms:created xsi:type="dcterms:W3CDTF">2019-03-05T07:06:00Z</dcterms:created>
  <dcterms:modified xsi:type="dcterms:W3CDTF">2019-10-15T08:20:59Z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