
<file path=[Content_Types].xml><?xml version="1.0" encoding="utf-8"?>
<Types xmlns="http://schemas.openxmlformats.org/package/2006/content-types">
  <Default Extension="jpeg" ContentType="image/jpe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7"/>
  </p:handoutMasterIdLst>
  <p:sldIdLst>
    <p:sldId id="290" r:id="rId3"/>
    <p:sldId id="276" r:id="rId5"/>
    <p:sldId id="447" r:id="rId6"/>
    <p:sldId id="461" r:id="rId7"/>
    <p:sldId id="463" r:id="rId8"/>
    <p:sldId id="465" r:id="rId9"/>
    <p:sldId id="466" r:id="rId10"/>
    <p:sldId id="467" r:id="rId11"/>
    <p:sldId id="468" r:id="rId12"/>
    <p:sldId id="469" r:id="rId13"/>
    <p:sldId id="470" r:id="rId14"/>
    <p:sldId id="471" r:id="rId15"/>
    <p:sldId id="472" r:id="rId16"/>
    <p:sldId id="473" r:id="rId17"/>
    <p:sldId id="474" r:id="rId18"/>
    <p:sldId id="475" r:id="rId19"/>
    <p:sldId id="476" r:id="rId20"/>
    <p:sldId id="477" r:id="rId21"/>
    <p:sldId id="478" r:id="rId22"/>
    <p:sldId id="479" r:id="rId23"/>
    <p:sldId id="480" r:id="rId24"/>
    <p:sldId id="481" r:id="rId25"/>
    <p:sldId id="482" r:id="rId26"/>
    <p:sldId id="483" r:id="rId27"/>
    <p:sldId id="484" r:id="rId28"/>
    <p:sldId id="485" r:id="rId29"/>
    <p:sldId id="486" r:id="rId30"/>
    <p:sldId id="487" r:id="rId31"/>
    <p:sldId id="488" r:id="rId32"/>
    <p:sldId id="489" r:id="rId33"/>
    <p:sldId id="490" r:id="rId34"/>
    <p:sldId id="491" r:id="rId35"/>
    <p:sldId id="492" r:id="rId36"/>
    <p:sldId id="493" r:id="rId37"/>
    <p:sldId id="495" r:id="rId38"/>
    <p:sldId id="496" r:id="rId39"/>
    <p:sldId id="497" r:id="rId40"/>
    <p:sldId id="498" r:id="rId41"/>
    <p:sldId id="499" r:id="rId42"/>
    <p:sldId id="500" r:id="rId43"/>
    <p:sldId id="501" r:id="rId44"/>
    <p:sldId id="502" r:id="rId45"/>
    <p:sldId id="503" r:id="rId46"/>
    <p:sldId id="504" r:id="rId47"/>
    <p:sldId id="505" r:id="rId48"/>
    <p:sldId id="506" r:id="rId49"/>
    <p:sldId id="507" r:id="rId50"/>
    <p:sldId id="508" r:id="rId51"/>
    <p:sldId id="509" r:id="rId52"/>
    <p:sldId id="510" r:id="rId53"/>
    <p:sldId id="511" r:id="rId54"/>
    <p:sldId id="512" r:id="rId55"/>
    <p:sldId id="513" r:id="rId5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8743"/>
    <a:srgbClr val="FF7862"/>
    <a:srgbClr val="D9B692"/>
    <a:srgbClr val="FEC160"/>
    <a:srgbClr val="92951D"/>
    <a:srgbClr val="F4E9E5"/>
    <a:srgbClr val="7F7E30"/>
    <a:srgbClr val="21B37A"/>
    <a:srgbClr val="FFFFFF"/>
    <a:srgbClr val="0C67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22" autoAdjust="0"/>
    <p:restoredTop sz="94660"/>
  </p:normalViewPr>
  <p:slideViewPr>
    <p:cSldViewPr snapToGrid="0" showGuides="1">
      <p:cViewPr varScale="1">
        <p:scale>
          <a:sx n="153" d="100"/>
          <a:sy n="153" d="100"/>
        </p:scale>
        <p:origin x="-432" y="-84"/>
      </p:cViewPr>
      <p:guideLst>
        <p:guide orient="horz" pos="100"/>
        <p:guide orient="horz" pos="1628"/>
        <p:guide orient="horz" pos="3171"/>
        <p:guide orient="horz" pos="1742"/>
        <p:guide pos="2961"/>
        <p:guide pos="281"/>
        <p:guide pos="5454"/>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082" y="43"/>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24B9D10-E8FB-4D02-840A-71DC6B10B071}"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E13031-F953-48DA-BD81-EFC398A6DED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0EF13D-0B74-4D4A-93A0-7ED88F6B281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CEA421-AF9F-4F86-986F-CCEEB631A88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CEA421-AF9F-4F86-986F-CCEEB631A88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7" name="组合 6"/>
          <p:cNvGrpSpPr/>
          <p:nvPr userDrawn="1"/>
        </p:nvGrpSpPr>
        <p:grpSpPr>
          <a:xfrm>
            <a:off x="-25400" y="-351206"/>
            <a:ext cx="9169400" cy="1958976"/>
            <a:chOff x="-25400" y="-351206"/>
            <a:chExt cx="9169400" cy="1958976"/>
          </a:xfrm>
        </p:grpSpPr>
        <p:sp>
          <p:nvSpPr>
            <p:cNvPr id="8" name="Freeform 5"/>
            <p:cNvSpPr/>
            <p:nvPr/>
          </p:nvSpPr>
          <p:spPr bwMode="auto">
            <a:xfrm>
              <a:off x="7432675" y="56160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8763000" y="17901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6481763" y="83942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5053013" y="106802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7"/>
            <p:cNvSpPr/>
            <p:nvPr/>
          </p:nvSpPr>
          <p:spPr bwMode="auto">
            <a:xfrm>
              <a:off x="4021138" y="380632"/>
              <a:ext cx="690563" cy="965200"/>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8"/>
            <p:cNvSpPr/>
            <p:nvPr/>
          </p:nvSpPr>
          <p:spPr bwMode="auto">
            <a:xfrm>
              <a:off x="4773613" y="894982"/>
              <a:ext cx="349250" cy="338138"/>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9"/>
            <p:cNvSpPr/>
            <p:nvPr/>
          </p:nvSpPr>
          <p:spPr bwMode="auto">
            <a:xfrm>
              <a:off x="5297488" y="26791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0"/>
            <p:cNvSpPr/>
            <p:nvPr/>
          </p:nvSpPr>
          <p:spPr bwMode="auto">
            <a:xfrm>
              <a:off x="4519613" y="159969"/>
              <a:ext cx="1027113" cy="657225"/>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1"/>
            <p:cNvSpPr/>
            <p:nvPr/>
          </p:nvSpPr>
          <p:spPr bwMode="auto">
            <a:xfrm>
              <a:off x="6183313" y="-24181"/>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2"/>
            <p:cNvSpPr/>
            <p:nvPr/>
          </p:nvSpPr>
          <p:spPr bwMode="auto">
            <a:xfrm>
              <a:off x="6248400" y="9170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3"/>
            <p:cNvSpPr/>
            <p:nvPr/>
          </p:nvSpPr>
          <p:spPr bwMode="auto">
            <a:xfrm>
              <a:off x="4595813" y="-162293"/>
              <a:ext cx="392113" cy="484188"/>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4"/>
            <p:cNvSpPr/>
            <p:nvPr/>
          </p:nvSpPr>
          <p:spPr bwMode="auto">
            <a:xfrm>
              <a:off x="4324350" y="-24181"/>
              <a:ext cx="546100" cy="498475"/>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5"/>
            <p:cNvSpPr/>
            <p:nvPr/>
          </p:nvSpPr>
          <p:spPr bwMode="auto">
            <a:xfrm>
              <a:off x="4402138" y="-59106"/>
              <a:ext cx="141288" cy="339725"/>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6"/>
            <p:cNvSpPr/>
            <p:nvPr/>
          </p:nvSpPr>
          <p:spPr bwMode="auto">
            <a:xfrm>
              <a:off x="4418013" y="301257"/>
              <a:ext cx="342900" cy="150813"/>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1"/>
            <p:cNvSpPr/>
            <p:nvPr/>
          </p:nvSpPr>
          <p:spPr bwMode="auto">
            <a:xfrm>
              <a:off x="7556500" y="37745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2"/>
            <p:cNvSpPr/>
            <p:nvPr/>
          </p:nvSpPr>
          <p:spPr bwMode="auto">
            <a:xfrm>
              <a:off x="7394575" y="35840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3"/>
            <p:cNvSpPr/>
            <p:nvPr/>
          </p:nvSpPr>
          <p:spPr bwMode="auto">
            <a:xfrm>
              <a:off x="6710016" y="528269"/>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4"/>
            <p:cNvSpPr/>
            <p:nvPr/>
          </p:nvSpPr>
          <p:spPr bwMode="auto">
            <a:xfrm>
              <a:off x="6221413" y="69972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5"/>
            <p:cNvSpPr/>
            <p:nvPr/>
          </p:nvSpPr>
          <p:spPr bwMode="auto">
            <a:xfrm>
              <a:off x="6338888" y="66638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6"/>
            <p:cNvSpPr/>
            <p:nvPr/>
          </p:nvSpPr>
          <p:spPr bwMode="auto">
            <a:xfrm>
              <a:off x="6297613" y="89180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7"/>
            <p:cNvSpPr/>
            <p:nvPr/>
          </p:nvSpPr>
          <p:spPr bwMode="auto">
            <a:xfrm>
              <a:off x="8255000" y="75210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8"/>
            <p:cNvSpPr/>
            <p:nvPr/>
          </p:nvSpPr>
          <p:spPr bwMode="auto">
            <a:xfrm>
              <a:off x="7910513" y="1233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9"/>
            <p:cNvSpPr/>
            <p:nvPr/>
          </p:nvSpPr>
          <p:spPr bwMode="auto">
            <a:xfrm>
              <a:off x="7462838" y="9488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0"/>
            <p:cNvSpPr/>
            <p:nvPr/>
          </p:nvSpPr>
          <p:spPr bwMode="auto">
            <a:xfrm>
              <a:off x="6999288" y="-47993"/>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1"/>
            <p:cNvSpPr/>
            <p:nvPr/>
          </p:nvSpPr>
          <p:spPr bwMode="auto">
            <a:xfrm>
              <a:off x="5073650" y="106802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2"/>
            <p:cNvSpPr/>
            <p:nvPr/>
          </p:nvSpPr>
          <p:spPr bwMode="auto">
            <a:xfrm>
              <a:off x="5141913" y="105690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3"/>
            <p:cNvSpPr/>
            <p:nvPr/>
          </p:nvSpPr>
          <p:spPr bwMode="auto">
            <a:xfrm>
              <a:off x="5802313" y="81243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4"/>
            <p:cNvSpPr/>
            <p:nvPr/>
          </p:nvSpPr>
          <p:spPr bwMode="auto">
            <a:xfrm>
              <a:off x="7659688" y="-35293"/>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6"/>
            <p:cNvSpPr/>
            <p:nvPr/>
          </p:nvSpPr>
          <p:spPr bwMode="auto">
            <a:xfrm>
              <a:off x="4735513" y="691782"/>
              <a:ext cx="244475" cy="361950"/>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7"/>
            <p:cNvSpPr/>
            <p:nvPr/>
          </p:nvSpPr>
          <p:spPr bwMode="auto">
            <a:xfrm>
              <a:off x="90488" y="325069"/>
              <a:ext cx="8956675" cy="723900"/>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8"/>
            <p:cNvSpPr/>
            <p:nvPr/>
          </p:nvSpPr>
          <p:spPr bwMode="auto">
            <a:xfrm>
              <a:off x="5180013" y="90292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9"/>
            <p:cNvSpPr/>
            <p:nvPr/>
          </p:nvSpPr>
          <p:spPr bwMode="auto">
            <a:xfrm>
              <a:off x="6092825" y="18854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0"/>
            <p:cNvSpPr/>
            <p:nvPr/>
          </p:nvSpPr>
          <p:spPr bwMode="auto">
            <a:xfrm>
              <a:off x="8559800" y="27109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1"/>
            <p:cNvSpPr/>
            <p:nvPr/>
          </p:nvSpPr>
          <p:spPr bwMode="auto">
            <a:xfrm>
              <a:off x="8469313" y="31713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Group 74"/>
          <p:cNvGrpSpPr>
            <a:grpSpLocks noChangeAspect="1"/>
          </p:cNvGrpSpPr>
          <p:nvPr userDrawn="1"/>
        </p:nvGrpSpPr>
        <p:grpSpPr bwMode="auto">
          <a:xfrm flipH="1">
            <a:off x="-1" y="3574354"/>
            <a:ext cx="9204323" cy="1958974"/>
            <a:chOff x="-7" y="2020"/>
            <a:chExt cx="5776" cy="1234"/>
          </a:xfrm>
        </p:grpSpPr>
        <p:sp>
          <p:nvSpPr>
            <p:cNvPr id="76" name="Freeform 75"/>
            <p:cNvSpPr/>
            <p:nvPr/>
          </p:nvSpPr>
          <p:spPr bwMode="auto">
            <a:xfrm>
              <a:off x="4691" y="2595"/>
              <a:ext cx="219" cy="213"/>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2141" y="2200"/>
              <a:ext cx="221" cy="213"/>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190" y="2737"/>
              <a:ext cx="164" cy="188"/>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444" y="2696"/>
              <a:ext cx="115" cy="12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5529" y="2354"/>
              <a:ext cx="240" cy="311"/>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4092" y="2770"/>
              <a:ext cx="247" cy="305"/>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192" y="2914"/>
              <a:ext cx="501" cy="34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1150" y="3084"/>
              <a:ext cx="148" cy="149"/>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1487" y="2424"/>
              <a:ext cx="227" cy="235"/>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300" y="2020"/>
              <a:ext cx="473" cy="369"/>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309" y="2107"/>
              <a:ext cx="414" cy="28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p:nvPr/>
          </p:nvSpPr>
          <p:spPr bwMode="auto">
            <a:xfrm>
              <a:off x="349" y="2171"/>
              <a:ext cx="285" cy="206"/>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4" y="2228"/>
              <a:ext cx="278" cy="244"/>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p:nvPr/>
          </p:nvSpPr>
          <p:spPr bwMode="auto">
            <a:xfrm>
              <a:off x="178" y="2474"/>
              <a:ext cx="143" cy="333"/>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364" y="2457"/>
              <a:ext cx="152" cy="306"/>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p:nvPr/>
          </p:nvSpPr>
          <p:spPr bwMode="auto">
            <a:xfrm>
              <a:off x="340" y="2505"/>
              <a:ext cx="105" cy="241"/>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570" y="2477"/>
              <a:ext cx="71" cy="252"/>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565" y="2715"/>
              <a:ext cx="141" cy="138"/>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737" y="2574"/>
              <a:ext cx="268" cy="654"/>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62" y="2474"/>
              <a:ext cx="109" cy="241"/>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663" y="2204"/>
              <a:ext cx="601" cy="341"/>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834" y="2358"/>
              <a:ext cx="647" cy="414"/>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1100" y="2784"/>
              <a:ext cx="152" cy="34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1274" y="2862"/>
              <a:ext cx="263" cy="281"/>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1260" y="2517"/>
              <a:ext cx="413" cy="336"/>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1626" y="2230"/>
              <a:ext cx="437" cy="608"/>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1675" y="2897"/>
              <a:ext cx="0" cy="2"/>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1768" y="2911"/>
              <a:ext cx="256" cy="294"/>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1571" y="2853"/>
              <a:ext cx="361" cy="279"/>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1620" y="2897"/>
              <a:ext cx="88" cy="215"/>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1720" y="2819"/>
              <a:ext cx="195" cy="12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119" y="2313"/>
              <a:ext cx="151" cy="229"/>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2542" y="2481"/>
              <a:ext cx="435" cy="608"/>
            </a:xfrm>
            <a:custGeom>
              <a:avLst/>
              <a:gdLst>
                <a:gd name="T0" fmla="*/ 204 w 252"/>
                <a:gd name="T1" fmla="*/ 131 h 351"/>
                <a:gd name="T2" fmla="*/ 110 w 252"/>
                <a:gd name="T3" fmla="*/ 138 h 351"/>
                <a:gd name="T4" fmla="*/ 107 w 252"/>
                <a:gd name="T5" fmla="*/ 131 h 351"/>
                <a:gd name="T6" fmla="*/ 81 w 252"/>
                <a:gd name="T7" fmla="*/ 78 h 351"/>
                <a:gd name="T8" fmla="*/ 1 w 252"/>
                <a:gd name="T9" fmla="*/ 1 h 351"/>
                <a:gd name="T10" fmla="*/ 1 w 252"/>
                <a:gd name="T11" fmla="*/ 2 h 351"/>
                <a:gd name="T12" fmla="*/ 80 w 252"/>
                <a:gd name="T13" fmla="*/ 86 h 351"/>
                <a:gd name="T14" fmla="*/ 105 w 252"/>
                <a:gd name="T15" fmla="*/ 138 h 351"/>
                <a:gd name="T16" fmla="*/ 126 w 252"/>
                <a:gd name="T17" fmla="*/ 187 h 351"/>
                <a:gd name="T18" fmla="*/ 127 w 252"/>
                <a:gd name="T19" fmla="*/ 188 h 351"/>
                <a:gd name="T20" fmla="*/ 112 w 252"/>
                <a:gd name="T21" fmla="*/ 279 h 351"/>
                <a:gd name="T22" fmla="*/ 167 w 252"/>
                <a:gd name="T23" fmla="*/ 349 h 351"/>
                <a:gd name="T24" fmla="*/ 208 w 252"/>
                <a:gd name="T25" fmla="*/ 336 h 351"/>
                <a:gd name="T26" fmla="*/ 213 w 252"/>
                <a:gd name="T27" fmla="*/ 290 h 351"/>
                <a:gd name="T28" fmla="*/ 130 w 252"/>
                <a:gd name="T29" fmla="*/ 187 h 351"/>
                <a:gd name="T30" fmla="*/ 129 w 252"/>
                <a:gd name="T31" fmla="*/ 187 h 351"/>
                <a:gd name="T32" fmla="*/ 128 w 252"/>
                <a:gd name="T33" fmla="*/ 187 h 351"/>
                <a:gd name="T34" fmla="*/ 128 w 252"/>
                <a:gd name="T35" fmla="*/ 186 h 351"/>
                <a:gd name="T36" fmla="*/ 115 w 252"/>
                <a:gd name="T37" fmla="*/ 150 h 351"/>
                <a:gd name="T38" fmla="*/ 128 w 252"/>
                <a:gd name="T39" fmla="*/ 163 h 351"/>
                <a:gd name="T40" fmla="*/ 168 w 252"/>
                <a:gd name="T41" fmla="*/ 193 h 351"/>
                <a:gd name="T42" fmla="*/ 236 w 252"/>
                <a:gd name="T43" fmla="*/ 200 h 351"/>
                <a:gd name="T44" fmla="*/ 204 w 252"/>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351">
                  <a:moveTo>
                    <a:pt x="204" y="131"/>
                  </a:moveTo>
                  <a:cubicBezTo>
                    <a:pt x="175" y="119"/>
                    <a:pt x="136" y="119"/>
                    <a:pt x="110" y="138"/>
                  </a:cubicBezTo>
                  <a:cubicBezTo>
                    <a:pt x="109" y="135"/>
                    <a:pt x="108" y="133"/>
                    <a:pt x="107" y="131"/>
                  </a:cubicBezTo>
                  <a:cubicBezTo>
                    <a:pt x="100" y="113"/>
                    <a:pt x="91" y="95"/>
                    <a:pt x="81" y="78"/>
                  </a:cubicBezTo>
                  <a:cubicBezTo>
                    <a:pt x="62" y="46"/>
                    <a:pt x="36" y="17"/>
                    <a:pt x="1" y="1"/>
                  </a:cubicBezTo>
                  <a:cubicBezTo>
                    <a:pt x="0" y="0"/>
                    <a:pt x="0" y="1"/>
                    <a:pt x="1" y="2"/>
                  </a:cubicBezTo>
                  <a:cubicBezTo>
                    <a:pt x="34" y="24"/>
                    <a:pt x="60" y="51"/>
                    <a:pt x="80" y="86"/>
                  </a:cubicBezTo>
                  <a:cubicBezTo>
                    <a:pt x="90" y="103"/>
                    <a:pt x="98" y="120"/>
                    <a:pt x="105" y="138"/>
                  </a:cubicBezTo>
                  <a:cubicBezTo>
                    <a:pt x="112" y="155"/>
                    <a:pt x="118" y="172"/>
                    <a:pt x="126" y="187"/>
                  </a:cubicBezTo>
                  <a:cubicBezTo>
                    <a:pt x="126" y="188"/>
                    <a:pt x="126" y="188"/>
                    <a:pt x="127" y="188"/>
                  </a:cubicBezTo>
                  <a:cubicBezTo>
                    <a:pt x="108" y="212"/>
                    <a:pt x="107" y="251"/>
                    <a:pt x="112" y="279"/>
                  </a:cubicBezTo>
                  <a:cubicBezTo>
                    <a:pt x="117" y="309"/>
                    <a:pt x="133" y="343"/>
                    <a:pt x="167" y="349"/>
                  </a:cubicBezTo>
                  <a:cubicBezTo>
                    <a:pt x="181" y="351"/>
                    <a:pt x="199" y="350"/>
                    <a:pt x="208" y="336"/>
                  </a:cubicBezTo>
                  <a:cubicBezTo>
                    <a:pt x="216" y="322"/>
                    <a:pt x="216" y="305"/>
                    <a:pt x="213" y="290"/>
                  </a:cubicBezTo>
                  <a:cubicBezTo>
                    <a:pt x="203" y="244"/>
                    <a:pt x="168" y="212"/>
                    <a:pt x="130" y="187"/>
                  </a:cubicBezTo>
                  <a:cubicBezTo>
                    <a:pt x="130" y="187"/>
                    <a:pt x="129" y="187"/>
                    <a:pt x="129" y="187"/>
                  </a:cubicBezTo>
                  <a:cubicBezTo>
                    <a:pt x="128" y="187"/>
                    <a:pt x="128" y="187"/>
                    <a:pt x="128" y="187"/>
                  </a:cubicBezTo>
                  <a:cubicBezTo>
                    <a:pt x="128" y="187"/>
                    <a:pt x="128" y="186"/>
                    <a:pt x="128" y="186"/>
                  </a:cubicBezTo>
                  <a:cubicBezTo>
                    <a:pt x="125" y="174"/>
                    <a:pt x="120" y="162"/>
                    <a:pt x="115" y="150"/>
                  </a:cubicBezTo>
                  <a:cubicBezTo>
                    <a:pt x="119" y="155"/>
                    <a:pt x="124" y="159"/>
                    <a:pt x="128" y="163"/>
                  </a:cubicBezTo>
                  <a:cubicBezTo>
                    <a:pt x="140" y="174"/>
                    <a:pt x="154" y="185"/>
                    <a:pt x="168" y="193"/>
                  </a:cubicBezTo>
                  <a:cubicBezTo>
                    <a:pt x="184" y="202"/>
                    <a:pt x="222" y="223"/>
                    <a:pt x="236" y="200"/>
                  </a:cubicBezTo>
                  <a:cubicBezTo>
                    <a:pt x="252" y="173"/>
                    <a:pt x="229" y="141"/>
                    <a:pt x="204" y="131"/>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3016" y="2805"/>
              <a:ext cx="220" cy="213"/>
            </a:xfrm>
            <a:custGeom>
              <a:avLst/>
              <a:gdLst>
                <a:gd name="T0" fmla="*/ 109 w 127"/>
                <a:gd name="T1" fmla="*/ 24 h 123"/>
                <a:gd name="T2" fmla="*/ 57 w 127"/>
                <a:gd name="T3" fmla="*/ 2 h 123"/>
                <a:gd name="T4" fmla="*/ 18 w 127"/>
                <a:gd name="T5" fmla="*/ 18 h 123"/>
                <a:gd name="T6" fmla="*/ 3 w 127"/>
                <a:gd name="T7" fmla="*/ 54 h 123"/>
                <a:gd name="T8" fmla="*/ 11 w 127"/>
                <a:gd name="T9" fmla="*/ 97 h 123"/>
                <a:gd name="T10" fmla="*/ 43 w 127"/>
                <a:gd name="T11" fmla="*/ 121 h 123"/>
                <a:gd name="T12" fmla="*/ 64 w 127"/>
                <a:gd name="T13" fmla="*/ 101 h 123"/>
                <a:gd name="T14" fmla="*/ 95 w 127"/>
                <a:gd name="T15" fmla="*/ 75 h 123"/>
                <a:gd name="T16" fmla="*/ 124 w 127"/>
                <a:gd name="T17" fmla="*/ 69 h 123"/>
                <a:gd name="T18" fmla="*/ 109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9" y="24"/>
                  </a:moveTo>
                  <a:cubicBezTo>
                    <a:pt x="96" y="11"/>
                    <a:pt x="75" y="4"/>
                    <a:pt x="57" y="2"/>
                  </a:cubicBezTo>
                  <a:cubicBezTo>
                    <a:pt x="44" y="0"/>
                    <a:pt x="23" y="2"/>
                    <a:pt x="18" y="18"/>
                  </a:cubicBezTo>
                  <a:cubicBezTo>
                    <a:pt x="9" y="25"/>
                    <a:pt x="4" y="46"/>
                    <a:pt x="3" y="54"/>
                  </a:cubicBezTo>
                  <a:cubicBezTo>
                    <a:pt x="0" y="70"/>
                    <a:pt x="2" y="84"/>
                    <a:pt x="11" y="97"/>
                  </a:cubicBezTo>
                  <a:cubicBezTo>
                    <a:pt x="19" y="108"/>
                    <a:pt x="30" y="119"/>
                    <a:pt x="43" y="121"/>
                  </a:cubicBezTo>
                  <a:cubicBezTo>
                    <a:pt x="56" y="123"/>
                    <a:pt x="62" y="112"/>
                    <a:pt x="64" y="101"/>
                  </a:cubicBezTo>
                  <a:cubicBezTo>
                    <a:pt x="81" y="111"/>
                    <a:pt x="97" y="94"/>
                    <a:pt x="95" y="75"/>
                  </a:cubicBezTo>
                  <a:cubicBezTo>
                    <a:pt x="105" y="83"/>
                    <a:pt x="121" y="85"/>
                    <a:pt x="124" y="69"/>
                  </a:cubicBezTo>
                  <a:cubicBezTo>
                    <a:pt x="127" y="54"/>
                    <a:pt x="119" y="35"/>
                    <a:pt x="109" y="2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3346" y="2410"/>
              <a:ext cx="541" cy="426"/>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2856" y="2342"/>
              <a:ext cx="647" cy="414"/>
            </a:xfrm>
            <a:custGeom>
              <a:avLst/>
              <a:gdLst>
                <a:gd name="T0" fmla="*/ 372 w 375"/>
                <a:gd name="T1" fmla="*/ 32 h 239"/>
                <a:gd name="T2" fmla="*/ 331 w 375"/>
                <a:gd name="T3" fmla="*/ 50 h 239"/>
                <a:gd name="T4" fmla="*/ 290 w 375"/>
                <a:gd name="T5" fmla="*/ 64 h 239"/>
                <a:gd name="T6" fmla="*/ 235 w 375"/>
                <a:gd name="T7" fmla="*/ 113 h 239"/>
                <a:gd name="T8" fmla="*/ 211 w 375"/>
                <a:gd name="T9" fmla="*/ 121 h 239"/>
                <a:gd name="T10" fmla="*/ 136 w 375"/>
                <a:gd name="T11" fmla="*/ 138 h 239"/>
                <a:gd name="T12" fmla="*/ 162 w 375"/>
                <a:gd name="T13" fmla="*/ 117 h 239"/>
                <a:gd name="T14" fmla="*/ 171 w 375"/>
                <a:gd name="T15" fmla="*/ 107 h 239"/>
                <a:gd name="T16" fmla="*/ 241 w 375"/>
                <a:gd name="T17" fmla="*/ 5 h 239"/>
                <a:gd name="T18" fmla="*/ 243 w 375"/>
                <a:gd name="T19" fmla="*/ 2 h 239"/>
                <a:gd name="T20" fmla="*/ 241 w 375"/>
                <a:gd name="T21" fmla="*/ 1 h 239"/>
                <a:gd name="T22" fmla="*/ 218 w 375"/>
                <a:gd name="T23" fmla="*/ 26 h 239"/>
                <a:gd name="T24" fmla="*/ 191 w 375"/>
                <a:gd name="T25" fmla="*/ 50 h 239"/>
                <a:gd name="T26" fmla="*/ 167 w 375"/>
                <a:gd name="T27" fmla="*/ 106 h 239"/>
                <a:gd name="T28" fmla="*/ 167 w 375"/>
                <a:gd name="T29" fmla="*/ 106 h 239"/>
                <a:gd name="T30" fmla="*/ 162 w 375"/>
                <a:gd name="T31" fmla="*/ 112 h 239"/>
                <a:gd name="T32" fmla="*/ 131 w 375"/>
                <a:gd name="T33" fmla="*/ 139 h 239"/>
                <a:gd name="T34" fmla="*/ 89 w 375"/>
                <a:gd name="T35" fmla="*/ 146 h 239"/>
                <a:gd name="T36" fmla="*/ 89 w 375"/>
                <a:gd name="T37" fmla="*/ 146 h 239"/>
                <a:gd name="T38" fmla="*/ 89 w 375"/>
                <a:gd name="T39" fmla="*/ 146 h 239"/>
                <a:gd name="T40" fmla="*/ 67 w 375"/>
                <a:gd name="T41" fmla="*/ 149 h 239"/>
                <a:gd name="T42" fmla="*/ 1 w 375"/>
                <a:gd name="T43" fmla="*/ 147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4 h 239"/>
                <a:gd name="T56" fmla="*/ 296 w 375"/>
                <a:gd name="T57" fmla="*/ 184 h 239"/>
                <a:gd name="T58" fmla="*/ 297 w 375"/>
                <a:gd name="T59" fmla="*/ 183 h 239"/>
                <a:gd name="T60" fmla="*/ 297 w 375"/>
                <a:gd name="T61" fmla="*/ 180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8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2"/>
                  </a:moveTo>
                  <a:cubicBezTo>
                    <a:pt x="359" y="39"/>
                    <a:pt x="345" y="45"/>
                    <a:pt x="331" y="50"/>
                  </a:cubicBezTo>
                  <a:cubicBezTo>
                    <a:pt x="317" y="54"/>
                    <a:pt x="304" y="58"/>
                    <a:pt x="290" y="64"/>
                  </a:cubicBezTo>
                  <a:cubicBezTo>
                    <a:pt x="267" y="74"/>
                    <a:pt x="249" y="92"/>
                    <a:pt x="235" y="113"/>
                  </a:cubicBezTo>
                  <a:cubicBezTo>
                    <a:pt x="227" y="116"/>
                    <a:pt x="219" y="119"/>
                    <a:pt x="211" y="121"/>
                  </a:cubicBezTo>
                  <a:cubicBezTo>
                    <a:pt x="187" y="128"/>
                    <a:pt x="162" y="134"/>
                    <a:pt x="136" y="138"/>
                  </a:cubicBezTo>
                  <a:cubicBezTo>
                    <a:pt x="146" y="133"/>
                    <a:pt x="155" y="124"/>
                    <a:pt x="162" y="117"/>
                  </a:cubicBezTo>
                  <a:cubicBezTo>
                    <a:pt x="165" y="114"/>
                    <a:pt x="168" y="111"/>
                    <a:pt x="171" y="107"/>
                  </a:cubicBezTo>
                  <a:cubicBezTo>
                    <a:pt x="226" y="117"/>
                    <a:pt x="233" y="44"/>
                    <a:pt x="241" y="5"/>
                  </a:cubicBezTo>
                  <a:cubicBezTo>
                    <a:pt x="242" y="4"/>
                    <a:pt x="242" y="3"/>
                    <a:pt x="243" y="2"/>
                  </a:cubicBezTo>
                  <a:cubicBezTo>
                    <a:pt x="243" y="1"/>
                    <a:pt x="242" y="0"/>
                    <a:pt x="241" y="1"/>
                  </a:cubicBezTo>
                  <a:cubicBezTo>
                    <a:pt x="233" y="9"/>
                    <a:pt x="226" y="18"/>
                    <a:pt x="218" y="26"/>
                  </a:cubicBezTo>
                  <a:cubicBezTo>
                    <a:pt x="209" y="34"/>
                    <a:pt x="199" y="42"/>
                    <a:pt x="191" y="50"/>
                  </a:cubicBezTo>
                  <a:cubicBezTo>
                    <a:pt x="176" y="65"/>
                    <a:pt x="163" y="84"/>
                    <a:pt x="167" y="106"/>
                  </a:cubicBezTo>
                  <a:cubicBezTo>
                    <a:pt x="167" y="106"/>
                    <a:pt x="167" y="106"/>
                    <a:pt x="167" y="106"/>
                  </a:cubicBezTo>
                  <a:cubicBezTo>
                    <a:pt x="165" y="108"/>
                    <a:pt x="163" y="110"/>
                    <a:pt x="162" y="112"/>
                  </a:cubicBezTo>
                  <a:cubicBezTo>
                    <a:pt x="153" y="123"/>
                    <a:pt x="142" y="131"/>
                    <a:pt x="131" y="139"/>
                  </a:cubicBezTo>
                  <a:cubicBezTo>
                    <a:pt x="117" y="141"/>
                    <a:pt x="103" y="144"/>
                    <a:pt x="89" y="146"/>
                  </a:cubicBezTo>
                  <a:cubicBezTo>
                    <a:pt x="89" y="146"/>
                    <a:pt x="89" y="146"/>
                    <a:pt x="89" y="146"/>
                  </a:cubicBezTo>
                  <a:cubicBezTo>
                    <a:pt x="89" y="145"/>
                    <a:pt x="88" y="145"/>
                    <a:pt x="89" y="146"/>
                  </a:cubicBezTo>
                  <a:cubicBezTo>
                    <a:pt x="81" y="147"/>
                    <a:pt x="74" y="148"/>
                    <a:pt x="67" y="149"/>
                  </a:cubicBezTo>
                  <a:cubicBezTo>
                    <a:pt x="45" y="153"/>
                    <a:pt x="23" y="154"/>
                    <a:pt x="1" y="147"/>
                  </a:cubicBezTo>
                  <a:cubicBezTo>
                    <a:pt x="0" y="147"/>
                    <a:pt x="0" y="148"/>
                    <a:pt x="1" y="149"/>
                  </a:cubicBezTo>
                  <a:cubicBezTo>
                    <a:pt x="17" y="159"/>
                    <a:pt x="40" y="156"/>
                    <a:pt x="58" y="154"/>
                  </a:cubicBezTo>
                  <a:cubicBezTo>
                    <a:pt x="69" y="153"/>
                    <a:pt x="80" y="151"/>
                    <a:pt x="90" y="150"/>
                  </a:cubicBezTo>
                  <a:cubicBezTo>
                    <a:pt x="101" y="168"/>
                    <a:pt x="126" y="179"/>
                    <a:pt x="144" y="186"/>
                  </a:cubicBezTo>
                  <a:cubicBezTo>
                    <a:pt x="159" y="193"/>
                    <a:pt x="176" y="199"/>
                    <a:pt x="193" y="202"/>
                  </a:cubicBezTo>
                  <a:cubicBezTo>
                    <a:pt x="214" y="239"/>
                    <a:pt x="285" y="222"/>
                    <a:pt x="296" y="184"/>
                  </a:cubicBezTo>
                  <a:cubicBezTo>
                    <a:pt x="296" y="184"/>
                    <a:pt x="296" y="184"/>
                    <a:pt x="296" y="184"/>
                  </a:cubicBezTo>
                  <a:cubicBezTo>
                    <a:pt x="296" y="184"/>
                    <a:pt x="297" y="184"/>
                    <a:pt x="297" y="183"/>
                  </a:cubicBezTo>
                  <a:cubicBezTo>
                    <a:pt x="299" y="183"/>
                    <a:pt x="298" y="180"/>
                    <a:pt x="297" y="180"/>
                  </a:cubicBezTo>
                  <a:cubicBezTo>
                    <a:pt x="262" y="183"/>
                    <a:pt x="218" y="166"/>
                    <a:pt x="192" y="197"/>
                  </a:cubicBezTo>
                  <a:cubicBezTo>
                    <a:pt x="192" y="198"/>
                    <a:pt x="192" y="198"/>
                    <a:pt x="192" y="198"/>
                  </a:cubicBezTo>
                  <a:cubicBezTo>
                    <a:pt x="178" y="195"/>
                    <a:pt x="164" y="190"/>
                    <a:pt x="150" y="185"/>
                  </a:cubicBezTo>
                  <a:cubicBezTo>
                    <a:pt x="130" y="177"/>
                    <a:pt x="106" y="167"/>
                    <a:pt x="92" y="149"/>
                  </a:cubicBezTo>
                  <a:cubicBezTo>
                    <a:pt x="104" y="147"/>
                    <a:pt x="115" y="145"/>
                    <a:pt x="127" y="144"/>
                  </a:cubicBezTo>
                  <a:cubicBezTo>
                    <a:pt x="162" y="138"/>
                    <a:pt x="200" y="131"/>
                    <a:pt x="235" y="118"/>
                  </a:cubicBezTo>
                  <a:cubicBezTo>
                    <a:pt x="235" y="118"/>
                    <a:pt x="235" y="118"/>
                    <a:pt x="235" y="119"/>
                  </a:cubicBezTo>
                  <a:cubicBezTo>
                    <a:pt x="252" y="141"/>
                    <a:pt x="291" y="133"/>
                    <a:pt x="313" y="123"/>
                  </a:cubicBezTo>
                  <a:cubicBezTo>
                    <a:pt x="328" y="116"/>
                    <a:pt x="340" y="101"/>
                    <a:pt x="350" y="87"/>
                  </a:cubicBezTo>
                  <a:cubicBezTo>
                    <a:pt x="360" y="73"/>
                    <a:pt x="370" y="54"/>
                    <a:pt x="372" y="36"/>
                  </a:cubicBezTo>
                  <a:cubicBezTo>
                    <a:pt x="372" y="35"/>
                    <a:pt x="373" y="35"/>
                    <a:pt x="374" y="35"/>
                  </a:cubicBezTo>
                  <a:cubicBezTo>
                    <a:pt x="375" y="34"/>
                    <a:pt x="374" y="32"/>
                    <a:pt x="372" y="32"/>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3904" y="2226"/>
              <a:ext cx="438" cy="250"/>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2"/>
            <p:cNvSpPr/>
            <p:nvPr/>
          </p:nvSpPr>
          <p:spPr bwMode="auto">
            <a:xfrm>
              <a:off x="3945" y="2299"/>
              <a:ext cx="306" cy="184"/>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3"/>
            <p:cNvSpPr/>
            <p:nvPr/>
          </p:nvSpPr>
          <p:spPr bwMode="auto">
            <a:xfrm>
              <a:off x="2904" y="2139"/>
              <a:ext cx="247" cy="305"/>
            </a:xfrm>
            <a:custGeom>
              <a:avLst/>
              <a:gdLst>
                <a:gd name="T0" fmla="*/ 43 w 143"/>
                <a:gd name="T1" fmla="*/ 20 h 176"/>
                <a:gd name="T2" fmla="*/ 18 w 143"/>
                <a:gd name="T3" fmla="*/ 1 h 176"/>
                <a:gd name="T4" fmla="*/ 3 w 143"/>
                <a:gd name="T5" fmla="*/ 21 h 176"/>
                <a:gd name="T6" fmla="*/ 8 w 143"/>
                <a:gd name="T7" fmla="*/ 66 h 176"/>
                <a:gd name="T8" fmla="*/ 32 w 143"/>
                <a:gd name="T9" fmla="*/ 120 h 176"/>
                <a:gd name="T10" fmla="*/ 33 w 143"/>
                <a:gd name="T11" fmla="*/ 120 h 176"/>
                <a:gd name="T12" fmla="*/ 33 w 143"/>
                <a:gd name="T13" fmla="*/ 118 h 176"/>
                <a:gd name="T14" fmla="*/ 134 w 143"/>
                <a:gd name="T15" fmla="*/ 145 h 176"/>
                <a:gd name="T16" fmla="*/ 129 w 143"/>
                <a:gd name="T17" fmla="*/ 113 h 176"/>
                <a:gd name="T18" fmla="*/ 129 w 143"/>
                <a:gd name="T19" fmla="*/ 103 h 176"/>
                <a:gd name="T20" fmla="*/ 128 w 143"/>
                <a:gd name="T21" fmla="*/ 91 h 176"/>
                <a:gd name="T22" fmla="*/ 112 w 143"/>
                <a:gd name="T23" fmla="*/ 73 h 176"/>
                <a:gd name="T24" fmla="*/ 112 w 143"/>
                <a:gd name="T25" fmla="*/ 73 h 176"/>
                <a:gd name="T26" fmla="*/ 86 w 143"/>
                <a:gd name="T27" fmla="*/ 44 h 176"/>
                <a:gd name="T28" fmla="*/ 76 w 143"/>
                <a:gd name="T29" fmla="*/ 15 h 176"/>
                <a:gd name="T30" fmla="*/ 43 w 143"/>
                <a:gd name="T31" fmla="*/ 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43" y="20"/>
                  </a:moveTo>
                  <a:cubicBezTo>
                    <a:pt x="37" y="12"/>
                    <a:pt x="29" y="0"/>
                    <a:pt x="18" y="1"/>
                  </a:cubicBezTo>
                  <a:cubicBezTo>
                    <a:pt x="8" y="1"/>
                    <a:pt x="4" y="13"/>
                    <a:pt x="3" y="21"/>
                  </a:cubicBezTo>
                  <a:cubicBezTo>
                    <a:pt x="0" y="36"/>
                    <a:pt x="3" y="52"/>
                    <a:pt x="8" y="66"/>
                  </a:cubicBezTo>
                  <a:cubicBezTo>
                    <a:pt x="16" y="84"/>
                    <a:pt x="29" y="100"/>
                    <a:pt x="32" y="120"/>
                  </a:cubicBezTo>
                  <a:cubicBezTo>
                    <a:pt x="33" y="120"/>
                    <a:pt x="33" y="120"/>
                    <a:pt x="33" y="120"/>
                  </a:cubicBezTo>
                  <a:cubicBezTo>
                    <a:pt x="33" y="119"/>
                    <a:pt x="33" y="119"/>
                    <a:pt x="33" y="118"/>
                  </a:cubicBezTo>
                  <a:cubicBezTo>
                    <a:pt x="52" y="144"/>
                    <a:pt x="106" y="176"/>
                    <a:pt x="134" y="145"/>
                  </a:cubicBezTo>
                  <a:cubicBezTo>
                    <a:pt x="143" y="134"/>
                    <a:pt x="138" y="122"/>
                    <a:pt x="129" y="113"/>
                  </a:cubicBezTo>
                  <a:cubicBezTo>
                    <a:pt x="125" y="109"/>
                    <a:pt x="127" y="108"/>
                    <a:pt x="129" y="103"/>
                  </a:cubicBezTo>
                  <a:cubicBezTo>
                    <a:pt x="130" y="99"/>
                    <a:pt x="129" y="95"/>
                    <a:pt x="128" y="91"/>
                  </a:cubicBezTo>
                  <a:cubicBezTo>
                    <a:pt x="126" y="83"/>
                    <a:pt x="120" y="76"/>
                    <a:pt x="112" y="73"/>
                  </a:cubicBezTo>
                  <a:cubicBezTo>
                    <a:pt x="112" y="73"/>
                    <a:pt x="112" y="73"/>
                    <a:pt x="112" y="73"/>
                  </a:cubicBezTo>
                  <a:cubicBezTo>
                    <a:pt x="115" y="60"/>
                    <a:pt x="100" y="41"/>
                    <a:pt x="86" y="44"/>
                  </a:cubicBezTo>
                  <a:cubicBezTo>
                    <a:pt x="90" y="33"/>
                    <a:pt x="86" y="21"/>
                    <a:pt x="76" y="15"/>
                  </a:cubicBezTo>
                  <a:cubicBezTo>
                    <a:pt x="64" y="7"/>
                    <a:pt x="51" y="11"/>
                    <a:pt x="43" y="2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4"/>
            <p:cNvSpPr/>
            <p:nvPr/>
          </p:nvSpPr>
          <p:spPr bwMode="auto">
            <a:xfrm>
              <a:off x="2733" y="2226"/>
              <a:ext cx="344" cy="314"/>
            </a:xfrm>
            <a:custGeom>
              <a:avLst/>
              <a:gdLst>
                <a:gd name="T0" fmla="*/ 111 w 199"/>
                <a:gd name="T1" fmla="*/ 21 h 181"/>
                <a:gd name="T2" fmla="*/ 115 w 199"/>
                <a:gd name="T3" fmla="*/ 48 h 181"/>
                <a:gd name="T4" fmla="*/ 126 w 199"/>
                <a:gd name="T5" fmla="*/ 70 h 181"/>
                <a:gd name="T6" fmla="*/ 59 w 199"/>
                <a:gd name="T7" fmla="*/ 113 h 181"/>
                <a:gd name="T8" fmla="*/ 1 w 199"/>
                <a:gd name="T9" fmla="*/ 180 h 181"/>
                <a:gd name="T10" fmla="*/ 2 w 199"/>
                <a:gd name="T11" fmla="*/ 181 h 181"/>
                <a:gd name="T12" fmla="*/ 25 w 199"/>
                <a:gd name="T13" fmla="*/ 158 h 181"/>
                <a:gd name="T14" fmla="*/ 54 w 199"/>
                <a:gd name="T15" fmla="*/ 123 h 181"/>
                <a:gd name="T16" fmla="*/ 90 w 199"/>
                <a:gd name="T17" fmla="*/ 94 h 181"/>
                <a:gd name="T18" fmla="*/ 128 w 199"/>
                <a:gd name="T19" fmla="*/ 73 h 181"/>
                <a:gd name="T20" fmla="*/ 128 w 199"/>
                <a:gd name="T21" fmla="*/ 73 h 181"/>
                <a:gd name="T22" fmla="*/ 130 w 199"/>
                <a:gd name="T23" fmla="*/ 74 h 181"/>
                <a:gd name="T24" fmla="*/ 184 w 199"/>
                <a:gd name="T25" fmla="*/ 93 h 181"/>
                <a:gd name="T26" fmla="*/ 176 w 199"/>
                <a:gd name="T27" fmla="*/ 63 h 181"/>
                <a:gd name="T28" fmla="*/ 169 w 199"/>
                <a:gd name="T29" fmla="*/ 38 h 181"/>
                <a:gd name="T30" fmla="*/ 145 w 199"/>
                <a:gd name="T31" fmla="*/ 31 h 181"/>
                <a:gd name="T32" fmla="*/ 111 w 199"/>
                <a:gd name="T33" fmla="*/ 2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11" y="21"/>
                  </a:moveTo>
                  <a:cubicBezTo>
                    <a:pt x="109" y="30"/>
                    <a:pt x="112" y="40"/>
                    <a:pt x="115" y="48"/>
                  </a:cubicBezTo>
                  <a:cubicBezTo>
                    <a:pt x="118" y="55"/>
                    <a:pt x="121" y="63"/>
                    <a:pt x="126" y="70"/>
                  </a:cubicBezTo>
                  <a:cubicBezTo>
                    <a:pt x="101" y="78"/>
                    <a:pt x="78" y="95"/>
                    <a:pt x="59" y="113"/>
                  </a:cubicBezTo>
                  <a:cubicBezTo>
                    <a:pt x="37" y="133"/>
                    <a:pt x="22" y="159"/>
                    <a:pt x="1" y="180"/>
                  </a:cubicBezTo>
                  <a:cubicBezTo>
                    <a:pt x="0" y="180"/>
                    <a:pt x="1" y="181"/>
                    <a:pt x="2" y="181"/>
                  </a:cubicBezTo>
                  <a:cubicBezTo>
                    <a:pt x="11" y="175"/>
                    <a:pt x="18" y="166"/>
                    <a:pt x="25" y="158"/>
                  </a:cubicBezTo>
                  <a:cubicBezTo>
                    <a:pt x="34" y="146"/>
                    <a:pt x="44" y="134"/>
                    <a:pt x="54" y="123"/>
                  </a:cubicBezTo>
                  <a:cubicBezTo>
                    <a:pt x="65" y="112"/>
                    <a:pt x="77" y="102"/>
                    <a:pt x="90" y="94"/>
                  </a:cubicBezTo>
                  <a:cubicBezTo>
                    <a:pt x="102" y="86"/>
                    <a:pt x="115" y="80"/>
                    <a:pt x="128" y="73"/>
                  </a:cubicBezTo>
                  <a:cubicBezTo>
                    <a:pt x="128" y="73"/>
                    <a:pt x="128" y="73"/>
                    <a:pt x="128" y="73"/>
                  </a:cubicBezTo>
                  <a:cubicBezTo>
                    <a:pt x="129" y="74"/>
                    <a:pt x="129" y="74"/>
                    <a:pt x="130" y="74"/>
                  </a:cubicBezTo>
                  <a:cubicBezTo>
                    <a:pt x="144" y="87"/>
                    <a:pt x="164" y="102"/>
                    <a:pt x="184" y="93"/>
                  </a:cubicBezTo>
                  <a:cubicBezTo>
                    <a:pt x="199" y="85"/>
                    <a:pt x="188" y="67"/>
                    <a:pt x="176" y="63"/>
                  </a:cubicBezTo>
                  <a:cubicBezTo>
                    <a:pt x="178" y="54"/>
                    <a:pt x="175" y="45"/>
                    <a:pt x="169" y="38"/>
                  </a:cubicBezTo>
                  <a:cubicBezTo>
                    <a:pt x="164" y="31"/>
                    <a:pt x="153" y="26"/>
                    <a:pt x="145" y="31"/>
                  </a:cubicBezTo>
                  <a:cubicBezTo>
                    <a:pt x="140" y="18"/>
                    <a:pt x="118" y="0"/>
                    <a:pt x="111" y="2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5"/>
            <p:cNvSpPr/>
            <p:nvPr/>
          </p:nvSpPr>
          <p:spPr bwMode="auto">
            <a:xfrm>
              <a:off x="2782" y="2204"/>
              <a:ext cx="89" cy="214"/>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6"/>
            <p:cNvSpPr/>
            <p:nvPr/>
          </p:nvSpPr>
          <p:spPr bwMode="auto">
            <a:xfrm>
              <a:off x="2792" y="2431"/>
              <a:ext cx="216" cy="95"/>
            </a:xfrm>
            <a:custGeom>
              <a:avLst/>
              <a:gdLst>
                <a:gd name="T0" fmla="*/ 123 w 125"/>
                <a:gd name="T1" fmla="*/ 38 h 55"/>
                <a:gd name="T2" fmla="*/ 122 w 125"/>
                <a:gd name="T3" fmla="*/ 36 h 55"/>
                <a:gd name="T4" fmla="*/ 1 w 125"/>
                <a:gd name="T5" fmla="*/ 27 h 55"/>
                <a:gd name="T6" fmla="*/ 1 w 125"/>
                <a:gd name="T7" fmla="*/ 27 h 55"/>
                <a:gd name="T8" fmla="*/ 0 w 125"/>
                <a:gd name="T9" fmla="*/ 27 h 55"/>
                <a:gd name="T10" fmla="*/ 1 w 125"/>
                <a:gd name="T11" fmla="*/ 28 h 55"/>
                <a:gd name="T12" fmla="*/ 2 w 125"/>
                <a:gd name="T13" fmla="*/ 28 h 55"/>
                <a:gd name="T14" fmla="*/ 55 w 125"/>
                <a:gd name="T15" fmla="*/ 53 h 55"/>
                <a:gd name="T16" fmla="*/ 123 w 125"/>
                <a:gd name="T17" fmla="*/ 42 h 55"/>
                <a:gd name="T18" fmla="*/ 123 w 125"/>
                <a:gd name="T19"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5">
                  <a:moveTo>
                    <a:pt x="123" y="38"/>
                  </a:moveTo>
                  <a:cubicBezTo>
                    <a:pt x="123" y="37"/>
                    <a:pt x="123" y="36"/>
                    <a:pt x="122" y="36"/>
                  </a:cubicBezTo>
                  <a:cubicBezTo>
                    <a:pt x="88" y="12"/>
                    <a:pt x="38" y="0"/>
                    <a:pt x="1" y="27"/>
                  </a:cubicBezTo>
                  <a:cubicBezTo>
                    <a:pt x="1" y="27"/>
                    <a:pt x="1" y="27"/>
                    <a:pt x="1" y="27"/>
                  </a:cubicBezTo>
                  <a:cubicBezTo>
                    <a:pt x="1" y="27"/>
                    <a:pt x="1" y="27"/>
                    <a:pt x="0" y="27"/>
                  </a:cubicBezTo>
                  <a:cubicBezTo>
                    <a:pt x="0" y="28"/>
                    <a:pt x="0" y="29"/>
                    <a:pt x="1" y="28"/>
                  </a:cubicBezTo>
                  <a:cubicBezTo>
                    <a:pt x="1" y="28"/>
                    <a:pt x="1" y="28"/>
                    <a:pt x="2" y="28"/>
                  </a:cubicBezTo>
                  <a:cubicBezTo>
                    <a:pt x="10" y="47"/>
                    <a:pt x="38" y="52"/>
                    <a:pt x="55" y="53"/>
                  </a:cubicBezTo>
                  <a:cubicBezTo>
                    <a:pt x="78" y="55"/>
                    <a:pt x="103" y="52"/>
                    <a:pt x="123" y="42"/>
                  </a:cubicBezTo>
                  <a:cubicBezTo>
                    <a:pt x="125" y="41"/>
                    <a:pt x="124" y="39"/>
                    <a:pt x="12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7"/>
            <p:cNvSpPr/>
            <p:nvPr/>
          </p:nvSpPr>
          <p:spPr bwMode="auto">
            <a:xfrm>
              <a:off x="2415" y="2152"/>
              <a:ext cx="263" cy="324"/>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8"/>
            <p:cNvSpPr/>
            <p:nvPr/>
          </p:nvSpPr>
          <p:spPr bwMode="auto">
            <a:xfrm>
              <a:off x="1842" y="2574"/>
              <a:ext cx="648" cy="415"/>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9"/>
            <p:cNvSpPr/>
            <p:nvPr/>
          </p:nvSpPr>
          <p:spPr bwMode="auto">
            <a:xfrm>
              <a:off x="2322" y="2474"/>
              <a:ext cx="190" cy="189"/>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0"/>
            <p:cNvSpPr/>
            <p:nvPr/>
          </p:nvSpPr>
          <p:spPr bwMode="auto">
            <a:xfrm>
              <a:off x="2474" y="2652"/>
              <a:ext cx="133" cy="134"/>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1"/>
            <p:cNvSpPr/>
            <p:nvPr/>
          </p:nvSpPr>
          <p:spPr bwMode="auto">
            <a:xfrm>
              <a:off x="4769" y="2479"/>
              <a:ext cx="437" cy="608"/>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2"/>
            <p:cNvSpPr/>
            <p:nvPr/>
          </p:nvSpPr>
          <p:spPr bwMode="auto">
            <a:xfrm>
              <a:off x="4667" y="2467"/>
              <a:ext cx="152" cy="229"/>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3"/>
            <p:cNvSpPr/>
            <p:nvPr/>
          </p:nvSpPr>
          <p:spPr bwMode="auto">
            <a:xfrm>
              <a:off x="4235" y="2545"/>
              <a:ext cx="460" cy="574"/>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4"/>
            <p:cNvSpPr/>
            <p:nvPr/>
          </p:nvSpPr>
          <p:spPr bwMode="auto">
            <a:xfrm>
              <a:off x="3928" y="2682"/>
              <a:ext cx="344" cy="314"/>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5"/>
            <p:cNvSpPr/>
            <p:nvPr/>
          </p:nvSpPr>
          <p:spPr bwMode="auto">
            <a:xfrm>
              <a:off x="4002" y="2661"/>
              <a:ext cx="194" cy="127"/>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6"/>
            <p:cNvSpPr/>
            <p:nvPr/>
          </p:nvSpPr>
          <p:spPr bwMode="auto">
            <a:xfrm>
              <a:off x="3976" y="2803"/>
              <a:ext cx="90" cy="215"/>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7"/>
            <p:cNvSpPr/>
            <p:nvPr/>
          </p:nvSpPr>
          <p:spPr bwMode="auto">
            <a:xfrm>
              <a:off x="5209" y="2715"/>
              <a:ext cx="247" cy="359"/>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8"/>
            <p:cNvSpPr/>
            <p:nvPr/>
          </p:nvSpPr>
          <p:spPr bwMode="auto">
            <a:xfrm>
              <a:off x="4992" y="2249"/>
              <a:ext cx="145" cy="149"/>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9"/>
            <p:cNvSpPr/>
            <p:nvPr/>
          </p:nvSpPr>
          <p:spPr bwMode="auto">
            <a:xfrm>
              <a:off x="4710" y="2301"/>
              <a:ext cx="332" cy="176"/>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0"/>
            <p:cNvSpPr/>
            <p:nvPr/>
          </p:nvSpPr>
          <p:spPr bwMode="auto">
            <a:xfrm>
              <a:off x="4418" y="2211"/>
              <a:ext cx="263" cy="28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1"/>
            <p:cNvSpPr/>
            <p:nvPr/>
          </p:nvSpPr>
          <p:spPr bwMode="auto">
            <a:xfrm>
              <a:off x="3205" y="2914"/>
              <a:ext cx="443" cy="244"/>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2"/>
            <p:cNvSpPr/>
            <p:nvPr/>
          </p:nvSpPr>
          <p:spPr bwMode="auto">
            <a:xfrm>
              <a:off x="3248" y="2907"/>
              <a:ext cx="309" cy="175"/>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3"/>
            <p:cNvSpPr/>
            <p:nvPr/>
          </p:nvSpPr>
          <p:spPr bwMode="auto">
            <a:xfrm>
              <a:off x="3664" y="2753"/>
              <a:ext cx="295" cy="258"/>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4"/>
            <p:cNvSpPr/>
            <p:nvPr/>
          </p:nvSpPr>
          <p:spPr bwMode="auto">
            <a:xfrm>
              <a:off x="4834" y="2219"/>
              <a:ext cx="664" cy="371"/>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5"/>
            <p:cNvSpPr/>
            <p:nvPr/>
          </p:nvSpPr>
          <p:spPr bwMode="auto">
            <a:xfrm>
              <a:off x="-7" y="2134"/>
              <a:ext cx="288" cy="354"/>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6"/>
            <p:cNvSpPr/>
            <p:nvPr/>
          </p:nvSpPr>
          <p:spPr bwMode="auto">
            <a:xfrm>
              <a:off x="2992" y="2677"/>
              <a:ext cx="154" cy="228"/>
            </a:xfrm>
            <a:custGeom>
              <a:avLst/>
              <a:gdLst>
                <a:gd name="T0" fmla="*/ 86 w 89"/>
                <a:gd name="T1" fmla="*/ 88 h 132"/>
                <a:gd name="T2" fmla="*/ 34 w 89"/>
                <a:gd name="T3" fmla="*/ 82 h 132"/>
                <a:gd name="T4" fmla="*/ 17 w 89"/>
                <a:gd name="T5" fmla="*/ 44 h 132"/>
                <a:gd name="T6" fmla="*/ 3 w 89"/>
                <a:gd name="T7" fmla="*/ 2 h 132"/>
                <a:gd name="T8" fmla="*/ 1 w 89"/>
                <a:gd name="T9" fmla="*/ 2 h 132"/>
                <a:gd name="T10" fmla="*/ 15 w 89"/>
                <a:gd name="T11" fmla="*/ 48 h 132"/>
                <a:gd name="T12" fmla="*/ 32 w 89"/>
                <a:gd name="T13" fmla="*/ 84 h 132"/>
                <a:gd name="T14" fmla="*/ 32 w 89"/>
                <a:gd name="T15" fmla="*/ 87 h 132"/>
                <a:gd name="T16" fmla="*/ 29 w 89"/>
                <a:gd name="T17" fmla="*/ 123 h 132"/>
                <a:gd name="T18" fmla="*/ 48 w 89"/>
                <a:gd name="T19" fmla="*/ 112 h 132"/>
                <a:gd name="T20" fmla="*/ 68 w 89"/>
                <a:gd name="T21" fmla="*/ 121 h 132"/>
                <a:gd name="T22" fmla="*/ 71 w 89"/>
                <a:gd name="T23" fmla="*/ 118 h 132"/>
                <a:gd name="T24" fmla="*/ 69 w 89"/>
                <a:gd name="T25" fmla="*/ 103 h 132"/>
                <a:gd name="T26" fmla="*/ 83 w 89"/>
                <a:gd name="T27" fmla="*/ 104 h 132"/>
                <a:gd name="T28" fmla="*/ 86 w 89"/>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132">
                  <a:moveTo>
                    <a:pt x="86" y="88"/>
                  </a:moveTo>
                  <a:cubicBezTo>
                    <a:pt x="75" y="71"/>
                    <a:pt x="49" y="68"/>
                    <a:pt x="34" y="82"/>
                  </a:cubicBezTo>
                  <a:cubicBezTo>
                    <a:pt x="29" y="69"/>
                    <a:pt x="23" y="57"/>
                    <a:pt x="17" y="44"/>
                  </a:cubicBezTo>
                  <a:cubicBezTo>
                    <a:pt x="12" y="30"/>
                    <a:pt x="8" y="16"/>
                    <a:pt x="3" y="2"/>
                  </a:cubicBezTo>
                  <a:cubicBezTo>
                    <a:pt x="2" y="0"/>
                    <a:pt x="0" y="1"/>
                    <a:pt x="1" y="2"/>
                  </a:cubicBezTo>
                  <a:cubicBezTo>
                    <a:pt x="3" y="18"/>
                    <a:pt x="9" y="34"/>
                    <a:pt x="15" y="48"/>
                  </a:cubicBezTo>
                  <a:cubicBezTo>
                    <a:pt x="20" y="61"/>
                    <a:pt x="25" y="73"/>
                    <a:pt x="32" y="84"/>
                  </a:cubicBezTo>
                  <a:cubicBezTo>
                    <a:pt x="32" y="85"/>
                    <a:pt x="32" y="86"/>
                    <a:pt x="32" y="87"/>
                  </a:cubicBezTo>
                  <a:cubicBezTo>
                    <a:pt x="21" y="95"/>
                    <a:pt x="18" y="113"/>
                    <a:pt x="29" y="123"/>
                  </a:cubicBezTo>
                  <a:cubicBezTo>
                    <a:pt x="38" y="132"/>
                    <a:pt x="45" y="122"/>
                    <a:pt x="48" y="112"/>
                  </a:cubicBezTo>
                  <a:cubicBezTo>
                    <a:pt x="53" y="118"/>
                    <a:pt x="60" y="121"/>
                    <a:pt x="68" y="121"/>
                  </a:cubicBezTo>
                  <a:cubicBezTo>
                    <a:pt x="70" y="121"/>
                    <a:pt x="71" y="120"/>
                    <a:pt x="71" y="118"/>
                  </a:cubicBezTo>
                  <a:cubicBezTo>
                    <a:pt x="70" y="113"/>
                    <a:pt x="70" y="108"/>
                    <a:pt x="69" y="103"/>
                  </a:cubicBezTo>
                  <a:cubicBezTo>
                    <a:pt x="73" y="106"/>
                    <a:pt x="78" y="107"/>
                    <a:pt x="83" y="104"/>
                  </a:cubicBezTo>
                  <a:cubicBezTo>
                    <a:pt x="88" y="101"/>
                    <a:pt x="89" y="93"/>
                    <a:pt x="86" y="8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7"/>
            <p:cNvSpPr/>
            <p:nvPr/>
          </p:nvSpPr>
          <p:spPr bwMode="auto">
            <a:xfrm>
              <a:off x="66" y="2446"/>
              <a:ext cx="5642" cy="456"/>
            </a:xfrm>
            <a:custGeom>
              <a:avLst/>
              <a:gdLst>
                <a:gd name="T0" fmla="*/ 3265 w 3268"/>
                <a:gd name="T1" fmla="*/ 202 h 263"/>
                <a:gd name="T2" fmla="*/ 3076 w 3268"/>
                <a:gd name="T3" fmla="*/ 176 h 263"/>
                <a:gd name="T4" fmla="*/ 2918 w 3268"/>
                <a:gd name="T5" fmla="*/ 100 h 263"/>
                <a:gd name="T6" fmla="*/ 2760 w 3268"/>
                <a:gd name="T7" fmla="*/ 29 h 263"/>
                <a:gd name="T8" fmla="*/ 2568 w 3268"/>
                <a:gd name="T9" fmla="*/ 17 h 263"/>
                <a:gd name="T10" fmla="*/ 2403 w 3268"/>
                <a:gd name="T11" fmla="*/ 56 h 263"/>
                <a:gd name="T12" fmla="*/ 2265 w 3268"/>
                <a:gd name="T13" fmla="*/ 118 h 263"/>
                <a:gd name="T14" fmla="*/ 2263 w 3268"/>
                <a:gd name="T15" fmla="*/ 118 h 263"/>
                <a:gd name="T16" fmla="*/ 1912 w 3268"/>
                <a:gd name="T17" fmla="*/ 222 h 263"/>
                <a:gd name="T18" fmla="*/ 1636 w 3268"/>
                <a:gd name="T19" fmla="*/ 95 h 263"/>
                <a:gd name="T20" fmla="*/ 1430 w 3268"/>
                <a:gd name="T21" fmla="*/ 17 h 263"/>
                <a:gd name="T22" fmla="*/ 1222 w 3268"/>
                <a:gd name="T23" fmla="*/ 41 h 263"/>
                <a:gd name="T24" fmla="*/ 1174 w 3268"/>
                <a:gd name="T25" fmla="*/ 65 h 263"/>
                <a:gd name="T26" fmla="*/ 1173 w 3268"/>
                <a:gd name="T27" fmla="*/ 66 h 263"/>
                <a:gd name="T28" fmla="*/ 886 w 3268"/>
                <a:gd name="T29" fmla="*/ 230 h 263"/>
                <a:gd name="T30" fmla="*/ 725 w 3268"/>
                <a:gd name="T31" fmla="*/ 240 h 263"/>
                <a:gd name="T32" fmla="*/ 555 w 3268"/>
                <a:gd name="T33" fmla="*/ 166 h 263"/>
                <a:gd name="T34" fmla="*/ 430 w 3268"/>
                <a:gd name="T35" fmla="*/ 85 h 263"/>
                <a:gd name="T36" fmla="*/ 298 w 3268"/>
                <a:gd name="T37" fmla="*/ 17 h 263"/>
                <a:gd name="T38" fmla="*/ 144 w 3268"/>
                <a:gd name="T39" fmla="*/ 7 h 263"/>
                <a:gd name="T40" fmla="*/ 144 w 3268"/>
                <a:gd name="T41" fmla="*/ 7 h 263"/>
                <a:gd name="T42" fmla="*/ 141 w 3268"/>
                <a:gd name="T43" fmla="*/ 7 h 263"/>
                <a:gd name="T44" fmla="*/ 141 w 3268"/>
                <a:gd name="T45" fmla="*/ 7 h 263"/>
                <a:gd name="T46" fmla="*/ 8 w 3268"/>
                <a:gd name="T47" fmla="*/ 21 h 263"/>
                <a:gd name="T48" fmla="*/ 9 w 3268"/>
                <a:gd name="T49" fmla="*/ 21 h 263"/>
                <a:gd name="T50" fmla="*/ 2 w 3268"/>
                <a:gd name="T51" fmla="*/ 21 h 263"/>
                <a:gd name="T52" fmla="*/ 2 w 3268"/>
                <a:gd name="T53" fmla="*/ 21 h 263"/>
                <a:gd name="T54" fmla="*/ 1 w 3268"/>
                <a:gd name="T55" fmla="*/ 21 h 263"/>
                <a:gd name="T56" fmla="*/ 1 w 3268"/>
                <a:gd name="T57" fmla="*/ 23 h 263"/>
                <a:gd name="T58" fmla="*/ 185 w 3268"/>
                <a:gd name="T59" fmla="*/ 8 h 263"/>
                <a:gd name="T60" fmla="*/ 281 w 3268"/>
                <a:gd name="T61" fmla="*/ 17 h 263"/>
                <a:gd name="T62" fmla="*/ 371 w 3268"/>
                <a:gd name="T63" fmla="*/ 55 h 263"/>
                <a:gd name="T64" fmla="*/ 690 w 3268"/>
                <a:gd name="T65" fmla="*/ 237 h 263"/>
                <a:gd name="T66" fmla="*/ 940 w 3268"/>
                <a:gd name="T67" fmla="*/ 215 h 263"/>
                <a:gd name="T68" fmla="*/ 1173 w 3268"/>
                <a:gd name="T69" fmla="*/ 70 h 263"/>
                <a:gd name="T70" fmla="*/ 1346 w 3268"/>
                <a:gd name="T71" fmla="*/ 19 h 263"/>
                <a:gd name="T72" fmla="*/ 1510 w 3268"/>
                <a:gd name="T73" fmla="*/ 40 h 263"/>
                <a:gd name="T74" fmla="*/ 1778 w 3268"/>
                <a:gd name="T75" fmla="*/ 183 h 263"/>
                <a:gd name="T76" fmla="*/ 2007 w 3268"/>
                <a:gd name="T77" fmla="*/ 228 h 263"/>
                <a:gd name="T78" fmla="*/ 2260 w 3268"/>
                <a:gd name="T79" fmla="*/ 124 h 263"/>
                <a:gd name="T80" fmla="*/ 2434 w 3268"/>
                <a:gd name="T81" fmla="*/ 52 h 263"/>
                <a:gd name="T82" fmla="*/ 2631 w 3268"/>
                <a:gd name="T83" fmla="*/ 18 h 263"/>
                <a:gd name="T84" fmla="*/ 2822 w 3268"/>
                <a:gd name="T85" fmla="*/ 58 h 263"/>
                <a:gd name="T86" fmla="*/ 2976 w 3268"/>
                <a:gd name="T87" fmla="*/ 138 h 263"/>
                <a:gd name="T88" fmla="*/ 3265 w 3268"/>
                <a:gd name="T89" fmla="*/ 206 h 263"/>
                <a:gd name="T90" fmla="*/ 3265 w 3268"/>
                <a:gd name="T91" fmla="*/ 20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68" h="263">
                  <a:moveTo>
                    <a:pt x="3265" y="202"/>
                  </a:moveTo>
                  <a:cubicBezTo>
                    <a:pt x="3200" y="206"/>
                    <a:pt x="3137" y="197"/>
                    <a:pt x="3076" y="176"/>
                  </a:cubicBezTo>
                  <a:cubicBezTo>
                    <a:pt x="3020" y="158"/>
                    <a:pt x="2969" y="128"/>
                    <a:pt x="2918" y="100"/>
                  </a:cubicBezTo>
                  <a:cubicBezTo>
                    <a:pt x="2867" y="72"/>
                    <a:pt x="2816" y="46"/>
                    <a:pt x="2760" y="29"/>
                  </a:cubicBezTo>
                  <a:cubicBezTo>
                    <a:pt x="2698" y="11"/>
                    <a:pt x="2632" y="9"/>
                    <a:pt x="2568" y="17"/>
                  </a:cubicBezTo>
                  <a:cubicBezTo>
                    <a:pt x="2512" y="24"/>
                    <a:pt x="2456" y="38"/>
                    <a:pt x="2403" y="56"/>
                  </a:cubicBezTo>
                  <a:cubicBezTo>
                    <a:pt x="2356" y="73"/>
                    <a:pt x="2308" y="92"/>
                    <a:pt x="2265" y="118"/>
                  </a:cubicBezTo>
                  <a:cubicBezTo>
                    <a:pt x="2265" y="118"/>
                    <a:pt x="2264" y="118"/>
                    <a:pt x="2263" y="118"/>
                  </a:cubicBezTo>
                  <a:cubicBezTo>
                    <a:pt x="2155" y="175"/>
                    <a:pt x="2040" y="241"/>
                    <a:pt x="1912" y="222"/>
                  </a:cubicBezTo>
                  <a:cubicBezTo>
                    <a:pt x="1810" y="207"/>
                    <a:pt x="1723" y="146"/>
                    <a:pt x="1636" y="95"/>
                  </a:cubicBezTo>
                  <a:cubicBezTo>
                    <a:pt x="1572" y="57"/>
                    <a:pt x="1505" y="25"/>
                    <a:pt x="1430" y="17"/>
                  </a:cubicBezTo>
                  <a:cubicBezTo>
                    <a:pt x="1359" y="9"/>
                    <a:pt x="1287" y="14"/>
                    <a:pt x="1222" y="41"/>
                  </a:cubicBezTo>
                  <a:cubicBezTo>
                    <a:pt x="1205" y="46"/>
                    <a:pt x="1189" y="56"/>
                    <a:pt x="1174" y="65"/>
                  </a:cubicBezTo>
                  <a:cubicBezTo>
                    <a:pt x="1173" y="65"/>
                    <a:pt x="1173" y="65"/>
                    <a:pt x="1173" y="66"/>
                  </a:cubicBezTo>
                  <a:cubicBezTo>
                    <a:pt x="1081" y="125"/>
                    <a:pt x="992" y="197"/>
                    <a:pt x="886" y="230"/>
                  </a:cubicBezTo>
                  <a:cubicBezTo>
                    <a:pt x="833" y="247"/>
                    <a:pt x="779" y="251"/>
                    <a:pt x="725" y="240"/>
                  </a:cubicBezTo>
                  <a:cubicBezTo>
                    <a:pt x="663" y="229"/>
                    <a:pt x="608" y="198"/>
                    <a:pt x="555" y="166"/>
                  </a:cubicBezTo>
                  <a:cubicBezTo>
                    <a:pt x="513" y="139"/>
                    <a:pt x="472" y="111"/>
                    <a:pt x="430" y="85"/>
                  </a:cubicBezTo>
                  <a:cubicBezTo>
                    <a:pt x="389" y="58"/>
                    <a:pt x="345" y="32"/>
                    <a:pt x="298" y="17"/>
                  </a:cubicBezTo>
                  <a:cubicBezTo>
                    <a:pt x="247" y="0"/>
                    <a:pt x="195" y="1"/>
                    <a:pt x="144" y="7"/>
                  </a:cubicBezTo>
                  <a:cubicBezTo>
                    <a:pt x="144" y="7"/>
                    <a:pt x="144" y="7"/>
                    <a:pt x="144" y="7"/>
                  </a:cubicBezTo>
                  <a:cubicBezTo>
                    <a:pt x="141" y="7"/>
                    <a:pt x="141" y="7"/>
                    <a:pt x="141" y="7"/>
                  </a:cubicBezTo>
                  <a:cubicBezTo>
                    <a:pt x="141" y="7"/>
                    <a:pt x="141" y="7"/>
                    <a:pt x="141" y="7"/>
                  </a:cubicBezTo>
                  <a:cubicBezTo>
                    <a:pt x="97" y="12"/>
                    <a:pt x="53" y="19"/>
                    <a:pt x="8" y="21"/>
                  </a:cubicBezTo>
                  <a:cubicBezTo>
                    <a:pt x="9" y="21"/>
                    <a:pt x="9" y="21"/>
                    <a:pt x="9" y="21"/>
                  </a:cubicBezTo>
                  <a:cubicBezTo>
                    <a:pt x="7" y="21"/>
                    <a:pt x="4" y="21"/>
                    <a:pt x="2" y="21"/>
                  </a:cubicBezTo>
                  <a:cubicBezTo>
                    <a:pt x="2" y="21"/>
                    <a:pt x="2" y="21"/>
                    <a:pt x="2" y="21"/>
                  </a:cubicBezTo>
                  <a:cubicBezTo>
                    <a:pt x="1" y="21"/>
                    <a:pt x="1" y="21"/>
                    <a:pt x="1" y="21"/>
                  </a:cubicBezTo>
                  <a:cubicBezTo>
                    <a:pt x="0" y="21"/>
                    <a:pt x="0" y="23"/>
                    <a:pt x="1" y="23"/>
                  </a:cubicBezTo>
                  <a:cubicBezTo>
                    <a:pt x="63" y="23"/>
                    <a:pt x="124" y="11"/>
                    <a:pt x="185" y="8"/>
                  </a:cubicBezTo>
                  <a:cubicBezTo>
                    <a:pt x="218" y="7"/>
                    <a:pt x="250" y="9"/>
                    <a:pt x="281" y="17"/>
                  </a:cubicBezTo>
                  <a:cubicBezTo>
                    <a:pt x="313" y="25"/>
                    <a:pt x="342" y="40"/>
                    <a:pt x="371" y="55"/>
                  </a:cubicBezTo>
                  <a:cubicBezTo>
                    <a:pt x="478" y="113"/>
                    <a:pt x="572" y="201"/>
                    <a:pt x="690" y="237"/>
                  </a:cubicBezTo>
                  <a:cubicBezTo>
                    <a:pt x="774" y="263"/>
                    <a:pt x="861" y="251"/>
                    <a:pt x="940" y="215"/>
                  </a:cubicBezTo>
                  <a:cubicBezTo>
                    <a:pt x="1024" y="178"/>
                    <a:pt x="1097" y="121"/>
                    <a:pt x="1173" y="70"/>
                  </a:cubicBezTo>
                  <a:cubicBezTo>
                    <a:pt x="1225" y="38"/>
                    <a:pt x="1285" y="22"/>
                    <a:pt x="1346" y="19"/>
                  </a:cubicBezTo>
                  <a:cubicBezTo>
                    <a:pt x="1401" y="16"/>
                    <a:pt x="1458" y="22"/>
                    <a:pt x="1510" y="40"/>
                  </a:cubicBezTo>
                  <a:cubicBezTo>
                    <a:pt x="1607" y="73"/>
                    <a:pt x="1688" y="138"/>
                    <a:pt x="1778" y="183"/>
                  </a:cubicBezTo>
                  <a:cubicBezTo>
                    <a:pt x="1850" y="219"/>
                    <a:pt x="1927" y="239"/>
                    <a:pt x="2007" y="228"/>
                  </a:cubicBezTo>
                  <a:cubicBezTo>
                    <a:pt x="2098" y="215"/>
                    <a:pt x="2182" y="170"/>
                    <a:pt x="2260" y="124"/>
                  </a:cubicBezTo>
                  <a:cubicBezTo>
                    <a:pt x="2317" y="96"/>
                    <a:pt x="2373" y="71"/>
                    <a:pt x="2434" y="52"/>
                  </a:cubicBezTo>
                  <a:cubicBezTo>
                    <a:pt x="2498" y="33"/>
                    <a:pt x="2564" y="19"/>
                    <a:pt x="2631" y="18"/>
                  </a:cubicBezTo>
                  <a:cubicBezTo>
                    <a:pt x="2697" y="17"/>
                    <a:pt x="2762" y="32"/>
                    <a:pt x="2822" y="58"/>
                  </a:cubicBezTo>
                  <a:cubicBezTo>
                    <a:pt x="2875" y="81"/>
                    <a:pt x="2925" y="111"/>
                    <a:pt x="2976" y="138"/>
                  </a:cubicBezTo>
                  <a:cubicBezTo>
                    <a:pt x="3064" y="185"/>
                    <a:pt x="3163" y="217"/>
                    <a:pt x="3265" y="206"/>
                  </a:cubicBezTo>
                  <a:cubicBezTo>
                    <a:pt x="3267" y="206"/>
                    <a:pt x="3268" y="202"/>
                    <a:pt x="3265" y="202"/>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8"/>
            <p:cNvSpPr/>
            <p:nvPr/>
          </p:nvSpPr>
          <p:spPr bwMode="auto">
            <a:xfrm>
              <a:off x="3272" y="2810"/>
              <a:ext cx="192" cy="210"/>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39"/>
            <p:cNvSpPr/>
            <p:nvPr/>
          </p:nvSpPr>
          <p:spPr bwMode="auto">
            <a:xfrm>
              <a:off x="3847" y="2360"/>
              <a:ext cx="311" cy="36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0"/>
            <p:cNvSpPr/>
            <p:nvPr/>
          </p:nvSpPr>
          <p:spPr bwMode="auto">
            <a:xfrm>
              <a:off x="5401" y="2412"/>
              <a:ext cx="88" cy="216"/>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1"/>
            <p:cNvSpPr/>
            <p:nvPr/>
          </p:nvSpPr>
          <p:spPr bwMode="auto">
            <a:xfrm>
              <a:off x="5344" y="2441"/>
              <a:ext cx="350" cy="334"/>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mph" presetSubtype="0" fill="hold" nodeType="afterEffect">
                                  <p:stCondLst>
                                    <p:cond delay="0"/>
                                  </p:stCondLst>
                                  <p:childTnLst>
                                    <p:animEffect transition="out" filter="fade">
                                      <p:cBhvr>
                                        <p:cTn id="17" dur="500" tmFilter="0, 0; .2, .5; .8, .5; 1, 0"/>
                                        <p:tgtEl>
                                          <p:spTgt spid="7"/>
                                        </p:tgtEl>
                                      </p:cBhvr>
                                    </p:animEffect>
                                    <p:animScale>
                                      <p:cBhvr>
                                        <p:cTn id="18" dur="250" autoRev="1" fill="hold"/>
                                        <p:tgtEl>
                                          <p:spTgt spid="7"/>
                                        </p:tgtEl>
                                      </p:cBhvr>
                                      <p:by x="105000" y="105000"/>
                                    </p:animScale>
                                  </p:childTnLst>
                                </p:cTn>
                              </p:par>
                              <p:par>
                                <p:cTn id="19" presetID="26" presetClass="emph" presetSubtype="0" fill="hold" nodeType="withEffect">
                                  <p:stCondLst>
                                    <p:cond delay="0"/>
                                  </p:stCondLst>
                                  <p:childTnLst>
                                    <p:animEffect transition="out" filter="fade">
                                      <p:cBhvr>
                                        <p:cTn id="20" dur="500" tmFilter="0, 0; .2, .5; .8, .5; 1, 0"/>
                                        <p:tgtEl>
                                          <p:spTgt spid="75"/>
                                        </p:tgtEl>
                                      </p:cBhvr>
                                    </p:animEffect>
                                    <p:animScale>
                                      <p:cBhvr>
                                        <p:cTn id="21" dur="250" autoRev="1" fill="hold"/>
                                        <p:tgtEl>
                                          <p:spTgt spid="75"/>
                                        </p:tgtEl>
                                      </p:cBhvr>
                                      <p:by x="105000" y="105000"/>
                                    </p:animScale>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par>
                                <p:cTn id="26" presetID="26" presetClass="emph" presetSubtype="0" fill="hold" nodeType="withEffect">
                                  <p:stCondLst>
                                    <p:cond delay="0"/>
                                  </p:stCondLst>
                                  <p:childTnLst>
                                    <p:animEffect transition="out" filter="fade">
                                      <p:cBhvr>
                                        <p:cTn id="27" dur="500" tmFilter="0, 0; .2, .5; .8, .5; 1, 0"/>
                                        <p:tgtEl>
                                          <p:spTgt spid="75"/>
                                        </p:tgtEl>
                                      </p:cBhvr>
                                    </p:animEffect>
                                    <p:animScale>
                                      <p:cBhvr>
                                        <p:cTn id="28" dur="250" autoRev="1" fill="hold"/>
                                        <p:tgtEl>
                                          <p:spTgt spid="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Four footer informatio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flipH="1">
            <a:off x="5948945" y="3843759"/>
            <a:ext cx="3279754" cy="1396812"/>
            <a:chOff x="-25400" y="-351206"/>
            <a:chExt cx="4521456" cy="1925639"/>
          </a:xfrm>
        </p:grpSpPr>
        <p:sp>
          <p:nvSpPr>
            <p:cNvPr id="11" name="Freeform 6"/>
            <p:cNvSpPr/>
            <p:nvPr/>
          </p:nvSpPr>
          <p:spPr bwMode="auto">
            <a:xfrm>
              <a:off x="3384550" y="-65456"/>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287338" y="787032"/>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690563" y="721945"/>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2"/>
            <p:cNvSpPr/>
            <p:nvPr/>
          </p:nvSpPr>
          <p:spPr bwMode="auto">
            <a:xfrm>
              <a:off x="1811338" y="1337895"/>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
            <p:cNvSpPr/>
            <p:nvPr/>
          </p:nvSpPr>
          <p:spPr bwMode="auto">
            <a:xfrm>
              <a:off x="2346325" y="290144"/>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4"/>
            <p:cNvSpPr/>
            <p:nvPr/>
          </p:nvSpPr>
          <p:spPr bwMode="auto">
            <a:xfrm>
              <a:off x="461963" y="-351206"/>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5"/>
            <p:cNvSpPr/>
            <p:nvPr/>
          </p:nvSpPr>
          <p:spPr bwMode="auto">
            <a:xfrm>
              <a:off x="476250" y="-213093"/>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6"/>
            <p:cNvSpPr/>
            <p:nvPr/>
          </p:nvSpPr>
          <p:spPr bwMode="auto">
            <a:xfrm>
              <a:off x="539750" y="-111493"/>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7"/>
            <p:cNvSpPr/>
            <p:nvPr/>
          </p:nvSpPr>
          <p:spPr bwMode="auto">
            <a:xfrm>
              <a:off x="404813" y="-21006"/>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8"/>
            <p:cNvSpPr/>
            <p:nvPr/>
          </p:nvSpPr>
          <p:spPr bwMode="auto">
            <a:xfrm>
              <a:off x="268288" y="369519"/>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9"/>
            <p:cNvSpPr/>
            <p:nvPr/>
          </p:nvSpPr>
          <p:spPr bwMode="auto">
            <a:xfrm>
              <a:off x="563563" y="342532"/>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0"/>
            <p:cNvSpPr/>
            <p:nvPr/>
          </p:nvSpPr>
          <p:spPr bwMode="auto">
            <a:xfrm>
              <a:off x="525463" y="418732"/>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
            <p:cNvSpPr/>
            <p:nvPr/>
          </p:nvSpPr>
          <p:spPr bwMode="auto">
            <a:xfrm>
              <a:off x="890588" y="374282"/>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2"/>
            <p:cNvSpPr/>
            <p:nvPr/>
          </p:nvSpPr>
          <p:spPr bwMode="auto">
            <a:xfrm>
              <a:off x="882650" y="752107"/>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3"/>
            <p:cNvSpPr/>
            <p:nvPr/>
          </p:nvSpPr>
          <p:spPr bwMode="auto">
            <a:xfrm>
              <a:off x="1155700" y="528269"/>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4"/>
            <p:cNvSpPr/>
            <p:nvPr/>
          </p:nvSpPr>
          <p:spPr bwMode="auto">
            <a:xfrm>
              <a:off x="84138" y="369519"/>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5"/>
            <p:cNvSpPr/>
            <p:nvPr/>
          </p:nvSpPr>
          <p:spPr bwMode="auto">
            <a:xfrm>
              <a:off x="1038225" y="-59106"/>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6"/>
            <p:cNvSpPr/>
            <p:nvPr/>
          </p:nvSpPr>
          <p:spPr bwMode="auto">
            <a:xfrm>
              <a:off x="1309688" y="185369"/>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
            <p:cNvSpPr/>
            <p:nvPr/>
          </p:nvSpPr>
          <p:spPr bwMode="auto">
            <a:xfrm>
              <a:off x="1731963" y="861645"/>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8"/>
            <p:cNvSpPr/>
            <p:nvPr/>
          </p:nvSpPr>
          <p:spPr bwMode="auto">
            <a:xfrm>
              <a:off x="2008188" y="985470"/>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985963" y="437782"/>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2566988" y="-17831"/>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1"/>
            <p:cNvSpPr/>
            <p:nvPr/>
          </p:nvSpPr>
          <p:spPr bwMode="auto">
            <a:xfrm>
              <a:off x="2644775" y="1041032"/>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2"/>
            <p:cNvSpPr/>
            <p:nvPr/>
          </p:nvSpPr>
          <p:spPr bwMode="auto">
            <a:xfrm>
              <a:off x="2792413" y="1063257"/>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3"/>
            <p:cNvSpPr/>
            <p:nvPr/>
          </p:nvSpPr>
          <p:spPr bwMode="auto">
            <a:xfrm>
              <a:off x="2479675" y="971182"/>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4"/>
            <p:cNvSpPr/>
            <p:nvPr/>
          </p:nvSpPr>
          <p:spPr bwMode="auto">
            <a:xfrm>
              <a:off x="2557463" y="1041032"/>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5"/>
            <p:cNvSpPr/>
            <p:nvPr/>
          </p:nvSpPr>
          <p:spPr bwMode="auto">
            <a:xfrm>
              <a:off x="2716213" y="917207"/>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6"/>
            <p:cNvSpPr/>
            <p:nvPr/>
          </p:nvSpPr>
          <p:spPr bwMode="auto">
            <a:xfrm>
              <a:off x="3349625" y="113932"/>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5"/>
            <p:cNvSpPr/>
            <p:nvPr/>
          </p:nvSpPr>
          <p:spPr bwMode="auto">
            <a:xfrm rot="1800000">
              <a:off x="4250178" y="13867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7"/>
            <p:cNvSpPr/>
            <p:nvPr/>
          </p:nvSpPr>
          <p:spPr bwMode="auto">
            <a:xfrm>
              <a:off x="3819525" y="-141656"/>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8"/>
            <p:cNvSpPr/>
            <p:nvPr/>
          </p:nvSpPr>
          <p:spPr bwMode="auto">
            <a:xfrm>
              <a:off x="2909888" y="528269"/>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9"/>
            <p:cNvSpPr/>
            <p:nvPr/>
          </p:nvSpPr>
          <p:spPr bwMode="auto">
            <a:xfrm>
              <a:off x="3671888" y="369519"/>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0"/>
            <p:cNvSpPr/>
            <p:nvPr/>
          </p:nvSpPr>
          <p:spPr bwMode="auto">
            <a:xfrm>
              <a:off x="3913188" y="652095"/>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65"/>
            <p:cNvSpPr/>
            <p:nvPr/>
          </p:nvSpPr>
          <p:spPr bwMode="auto">
            <a:xfrm>
              <a:off x="-25400" y="-170231"/>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任意多边形 44"/>
            <p:cNvSpPr/>
            <p:nvPr/>
          </p:nvSpPr>
          <p:spPr bwMode="auto">
            <a:xfrm>
              <a:off x="91173" y="333414"/>
              <a:ext cx="4404883"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404883"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cubicBezTo>
                    <a:pt x="3214181" y="170567"/>
                    <a:pt x="3214181" y="170567"/>
                    <a:pt x="3216921" y="170567"/>
                  </a:cubicBezTo>
                  <a:cubicBezTo>
                    <a:pt x="3258032" y="145794"/>
                    <a:pt x="3301884" y="118270"/>
                    <a:pt x="3348476" y="104507"/>
                  </a:cubicBezTo>
                  <a:cubicBezTo>
                    <a:pt x="3526623" y="30191"/>
                    <a:pt x="3723955" y="16428"/>
                    <a:pt x="3918546" y="38448"/>
                  </a:cubicBezTo>
                  <a:cubicBezTo>
                    <a:pt x="4072711" y="54963"/>
                    <a:pt x="4214544" y="108636"/>
                    <a:pt x="4349824" y="178566"/>
                  </a:cubicBezTo>
                  <a:lnTo>
                    <a:pt x="4404883" y="209367"/>
                  </a:lnTo>
                  <a:lnTo>
                    <a:pt x="4404883" y="226059"/>
                  </a:ln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cubicBezTo>
                    <a:pt x="2056" y="49458"/>
                    <a:pt x="2056" y="49458"/>
                    <a:pt x="4797" y="49458"/>
                  </a:cubicBezTo>
                  <a:lnTo>
                    <a:pt x="21241" y="49458"/>
                  </a:lnTo>
                  <a:cubicBezTo>
                    <a:pt x="144573" y="43953"/>
                    <a:pt x="265165" y="24686"/>
                    <a:pt x="385757" y="10923"/>
                  </a:cubicBezTo>
                  <a:cubicBezTo>
                    <a:pt x="385757" y="10923"/>
                    <a:pt x="385757" y="10923"/>
                    <a:pt x="393979" y="10923"/>
                  </a:cubicBez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grpSp>
      <p:grpSp>
        <p:nvGrpSpPr>
          <p:cNvPr id="46" name="组合 45"/>
          <p:cNvGrpSpPr/>
          <p:nvPr userDrawn="1"/>
        </p:nvGrpSpPr>
        <p:grpSpPr>
          <a:xfrm>
            <a:off x="-142845" y="-250537"/>
            <a:ext cx="4466146" cy="1842344"/>
            <a:chOff x="-142846" y="-250538"/>
            <a:chExt cx="4668067" cy="1925639"/>
          </a:xfrm>
        </p:grpSpPr>
        <p:sp>
          <p:nvSpPr>
            <p:cNvPr id="47" name="Freeform 12"/>
            <p:cNvSpPr/>
            <p:nvPr/>
          </p:nvSpPr>
          <p:spPr bwMode="auto">
            <a:xfrm>
              <a:off x="1693892" y="1438563"/>
              <a:ext cx="234950" cy="236538"/>
            </a:xfrm>
            <a:custGeom>
              <a:avLst/>
              <a:gdLst>
                <a:gd name="T0" fmla="*/ 79 w 86"/>
                <a:gd name="T1" fmla="*/ 34 h 86"/>
                <a:gd name="T2" fmla="*/ 39 w 86"/>
                <a:gd name="T3" fmla="*/ 0 h 86"/>
                <a:gd name="T4" fmla="*/ 37 w 86"/>
                <a:gd name="T5" fmla="*/ 1 h 86"/>
                <a:gd name="T6" fmla="*/ 37 w 86"/>
                <a:gd name="T7" fmla="*/ 2 h 86"/>
                <a:gd name="T8" fmla="*/ 36 w 86"/>
                <a:gd name="T9" fmla="*/ 3 h 86"/>
                <a:gd name="T10" fmla="*/ 36 w 86"/>
                <a:gd name="T11" fmla="*/ 3 h 86"/>
                <a:gd name="T12" fmla="*/ 3 w 86"/>
                <a:gd name="T13" fmla="*/ 56 h 86"/>
                <a:gd name="T14" fmla="*/ 12 w 86"/>
                <a:gd name="T15" fmla="*/ 70 h 86"/>
                <a:gd name="T16" fmla="*/ 29 w 86"/>
                <a:gd name="T17" fmla="*/ 63 h 86"/>
                <a:gd name="T18" fmla="*/ 68 w 86"/>
                <a:gd name="T19" fmla="*/ 55 h 86"/>
                <a:gd name="T20" fmla="*/ 84 w 86"/>
                <a:gd name="T21" fmla="*/ 49 h 86"/>
                <a:gd name="T22" fmla="*/ 79 w 86"/>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86">
                  <a:moveTo>
                    <a:pt x="79" y="34"/>
                  </a:moveTo>
                  <a:cubicBezTo>
                    <a:pt x="68" y="20"/>
                    <a:pt x="53" y="10"/>
                    <a:pt x="39" y="0"/>
                  </a:cubicBezTo>
                  <a:cubicBezTo>
                    <a:pt x="38" y="0"/>
                    <a:pt x="37" y="0"/>
                    <a:pt x="37" y="1"/>
                  </a:cubicBezTo>
                  <a:cubicBezTo>
                    <a:pt x="37" y="1"/>
                    <a:pt x="37" y="2"/>
                    <a:pt x="37" y="2"/>
                  </a:cubicBezTo>
                  <a:cubicBezTo>
                    <a:pt x="37" y="2"/>
                    <a:pt x="36" y="3"/>
                    <a:pt x="36" y="3"/>
                  </a:cubicBezTo>
                  <a:cubicBezTo>
                    <a:pt x="36" y="3"/>
                    <a:pt x="36" y="3"/>
                    <a:pt x="36" y="3"/>
                  </a:cubicBezTo>
                  <a:cubicBezTo>
                    <a:pt x="22" y="18"/>
                    <a:pt x="0" y="33"/>
                    <a:pt x="3" y="56"/>
                  </a:cubicBezTo>
                  <a:cubicBezTo>
                    <a:pt x="3" y="61"/>
                    <a:pt x="7" y="68"/>
                    <a:pt x="12" y="70"/>
                  </a:cubicBezTo>
                  <a:cubicBezTo>
                    <a:pt x="19" y="72"/>
                    <a:pt x="25" y="68"/>
                    <a:pt x="29" y="63"/>
                  </a:cubicBezTo>
                  <a:cubicBezTo>
                    <a:pt x="37" y="86"/>
                    <a:pt x="70" y="76"/>
                    <a:pt x="68" y="55"/>
                  </a:cubicBezTo>
                  <a:cubicBezTo>
                    <a:pt x="74" y="55"/>
                    <a:pt x="81" y="55"/>
                    <a:pt x="84" y="49"/>
                  </a:cubicBezTo>
                  <a:cubicBezTo>
                    <a:pt x="86" y="44"/>
                    <a:pt x="82" y="38"/>
                    <a:pt x="79" y="34"/>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038254" y="628937"/>
              <a:ext cx="425450" cy="1038226"/>
            </a:xfrm>
            <a:custGeom>
              <a:avLst/>
              <a:gdLst>
                <a:gd name="T0" fmla="*/ 155 w 155"/>
                <a:gd name="T1" fmla="*/ 245 h 377"/>
                <a:gd name="T2" fmla="*/ 154 w 155"/>
                <a:gd name="T3" fmla="*/ 245 h 377"/>
                <a:gd name="T4" fmla="*/ 143 w 155"/>
                <a:gd name="T5" fmla="*/ 217 h 377"/>
                <a:gd name="T6" fmla="*/ 118 w 155"/>
                <a:gd name="T7" fmla="*/ 202 h 377"/>
                <a:gd name="T8" fmla="*/ 138 w 155"/>
                <a:gd name="T9" fmla="*/ 200 h 377"/>
                <a:gd name="T10" fmla="*/ 138 w 155"/>
                <a:gd name="T11" fmla="*/ 199 h 377"/>
                <a:gd name="T12" fmla="*/ 139 w 155"/>
                <a:gd name="T13" fmla="*/ 198 h 377"/>
                <a:gd name="T14" fmla="*/ 119 w 155"/>
                <a:gd name="T15" fmla="*/ 163 h 377"/>
                <a:gd name="T16" fmla="*/ 119 w 155"/>
                <a:gd name="T17" fmla="*/ 161 h 377"/>
                <a:gd name="T18" fmla="*/ 81 w 155"/>
                <a:gd name="T19" fmla="*/ 153 h 377"/>
                <a:gd name="T20" fmla="*/ 107 w 155"/>
                <a:gd name="T21" fmla="*/ 148 h 377"/>
                <a:gd name="T22" fmla="*/ 107 w 155"/>
                <a:gd name="T23" fmla="*/ 148 h 377"/>
                <a:gd name="T24" fmla="*/ 109 w 155"/>
                <a:gd name="T25" fmla="*/ 147 h 377"/>
                <a:gd name="T26" fmla="*/ 80 w 155"/>
                <a:gd name="T27" fmla="*/ 113 h 377"/>
                <a:gd name="T28" fmla="*/ 47 w 155"/>
                <a:gd name="T29" fmla="*/ 77 h 377"/>
                <a:gd name="T30" fmla="*/ 20 w 155"/>
                <a:gd name="T31" fmla="*/ 1 h 377"/>
                <a:gd name="T32" fmla="*/ 20 w 155"/>
                <a:gd name="T33" fmla="*/ 1 h 377"/>
                <a:gd name="T34" fmla="*/ 44 w 155"/>
                <a:gd name="T35" fmla="*/ 78 h 377"/>
                <a:gd name="T36" fmla="*/ 17 w 155"/>
                <a:gd name="T37" fmla="*/ 156 h 377"/>
                <a:gd name="T38" fmla="*/ 19 w 155"/>
                <a:gd name="T39" fmla="*/ 159 h 377"/>
                <a:gd name="T40" fmla="*/ 29 w 155"/>
                <a:gd name="T41" fmla="*/ 163 h 377"/>
                <a:gd name="T42" fmla="*/ 8 w 155"/>
                <a:gd name="T43" fmla="*/ 225 h 377"/>
                <a:gd name="T44" fmla="*/ 10 w 155"/>
                <a:gd name="T45" fmla="*/ 227 h 377"/>
                <a:gd name="T46" fmla="*/ 17 w 155"/>
                <a:gd name="T47" fmla="*/ 227 h 377"/>
                <a:gd name="T48" fmla="*/ 9 w 155"/>
                <a:gd name="T49" fmla="*/ 284 h 377"/>
                <a:gd name="T50" fmla="*/ 12 w 155"/>
                <a:gd name="T51" fmla="*/ 284 h 377"/>
                <a:gd name="T52" fmla="*/ 24 w 155"/>
                <a:gd name="T53" fmla="*/ 274 h 377"/>
                <a:gd name="T54" fmla="*/ 45 w 155"/>
                <a:gd name="T55" fmla="*/ 347 h 377"/>
                <a:gd name="T56" fmla="*/ 48 w 155"/>
                <a:gd name="T57" fmla="*/ 346 h 377"/>
                <a:gd name="T58" fmla="*/ 48 w 155"/>
                <a:gd name="T59" fmla="*/ 346 h 377"/>
                <a:gd name="T60" fmla="*/ 59 w 155"/>
                <a:gd name="T61" fmla="*/ 339 h 377"/>
                <a:gd name="T62" fmla="*/ 104 w 155"/>
                <a:gd name="T63" fmla="*/ 377 h 377"/>
                <a:gd name="T64" fmla="*/ 105 w 155"/>
                <a:gd name="T65" fmla="*/ 374 h 377"/>
                <a:gd name="T66" fmla="*/ 135 w 155"/>
                <a:gd name="T67" fmla="*/ 338 h 377"/>
                <a:gd name="T68" fmla="*/ 135 w 155"/>
                <a:gd name="T69" fmla="*/ 338 h 377"/>
                <a:gd name="T70" fmla="*/ 135 w 155"/>
                <a:gd name="T71" fmla="*/ 338 h 377"/>
                <a:gd name="T72" fmla="*/ 135 w 155"/>
                <a:gd name="T73" fmla="*/ 338 h 377"/>
                <a:gd name="T74" fmla="*/ 134 w 155"/>
                <a:gd name="T75" fmla="*/ 337 h 377"/>
                <a:gd name="T76" fmla="*/ 110 w 155"/>
                <a:gd name="T77" fmla="*/ 315 h 377"/>
                <a:gd name="T78" fmla="*/ 137 w 155"/>
                <a:gd name="T79" fmla="*/ 326 h 377"/>
                <a:gd name="T80" fmla="*/ 139 w 155"/>
                <a:gd name="T81" fmla="*/ 325 h 377"/>
                <a:gd name="T82" fmla="*/ 150 w 155"/>
                <a:gd name="T83" fmla="*/ 264 h 377"/>
                <a:gd name="T84" fmla="*/ 150 w 155"/>
                <a:gd name="T85" fmla="*/ 264 h 377"/>
                <a:gd name="T86" fmla="*/ 135 w 155"/>
                <a:gd name="T87" fmla="*/ 242 h 377"/>
                <a:gd name="T88" fmla="*/ 153 w 155"/>
                <a:gd name="T89" fmla="*/ 248 h 377"/>
                <a:gd name="T90" fmla="*/ 155 w 155"/>
                <a:gd name="T91" fmla="*/ 248 h 377"/>
                <a:gd name="T92" fmla="*/ 155 w 155"/>
                <a:gd name="T93" fmla="*/ 248 h 377"/>
                <a:gd name="T94" fmla="*/ 155 w 155"/>
                <a:gd name="T95" fmla="*/ 24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377">
                  <a:moveTo>
                    <a:pt x="155" y="245"/>
                  </a:moveTo>
                  <a:cubicBezTo>
                    <a:pt x="154" y="245"/>
                    <a:pt x="154" y="245"/>
                    <a:pt x="154" y="245"/>
                  </a:cubicBezTo>
                  <a:cubicBezTo>
                    <a:pt x="151" y="235"/>
                    <a:pt x="149" y="225"/>
                    <a:pt x="143" y="217"/>
                  </a:cubicBezTo>
                  <a:cubicBezTo>
                    <a:pt x="137" y="209"/>
                    <a:pt x="128" y="205"/>
                    <a:pt x="118" y="202"/>
                  </a:cubicBezTo>
                  <a:cubicBezTo>
                    <a:pt x="125" y="200"/>
                    <a:pt x="131" y="200"/>
                    <a:pt x="138" y="200"/>
                  </a:cubicBezTo>
                  <a:cubicBezTo>
                    <a:pt x="138" y="200"/>
                    <a:pt x="138" y="200"/>
                    <a:pt x="138" y="199"/>
                  </a:cubicBezTo>
                  <a:cubicBezTo>
                    <a:pt x="139" y="199"/>
                    <a:pt x="139" y="199"/>
                    <a:pt x="139" y="198"/>
                  </a:cubicBezTo>
                  <a:cubicBezTo>
                    <a:pt x="135" y="185"/>
                    <a:pt x="129" y="172"/>
                    <a:pt x="119" y="163"/>
                  </a:cubicBezTo>
                  <a:cubicBezTo>
                    <a:pt x="120" y="163"/>
                    <a:pt x="120" y="162"/>
                    <a:pt x="119" y="161"/>
                  </a:cubicBezTo>
                  <a:cubicBezTo>
                    <a:pt x="108" y="156"/>
                    <a:pt x="94" y="154"/>
                    <a:pt x="81" y="153"/>
                  </a:cubicBezTo>
                  <a:cubicBezTo>
                    <a:pt x="89" y="150"/>
                    <a:pt x="98" y="150"/>
                    <a:pt x="107" y="148"/>
                  </a:cubicBezTo>
                  <a:cubicBezTo>
                    <a:pt x="107" y="148"/>
                    <a:pt x="107" y="148"/>
                    <a:pt x="107" y="148"/>
                  </a:cubicBezTo>
                  <a:cubicBezTo>
                    <a:pt x="108" y="149"/>
                    <a:pt x="110" y="148"/>
                    <a:pt x="109" y="147"/>
                  </a:cubicBezTo>
                  <a:cubicBezTo>
                    <a:pt x="100" y="135"/>
                    <a:pt x="90" y="124"/>
                    <a:pt x="80" y="113"/>
                  </a:cubicBezTo>
                  <a:cubicBezTo>
                    <a:pt x="70" y="100"/>
                    <a:pt x="60" y="87"/>
                    <a:pt x="47" y="77"/>
                  </a:cubicBezTo>
                  <a:cubicBezTo>
                    <a:pt x="46" y="53"/>
                    <a:pt x="44" y="13"/>
                    <a:pt x="20" y="1"/>
                  </a:cubicBezTo>
                  <a:cubicBezTo>
                    <a:pt x="20" y="0"/>
                    <a:pt x="20" y="1"/>
                    <a:pt x="20" y="1"/>
                  </a:cubicBezTo>
                  <a:cubicBezTo>
                    <a:pt x="41" y="21"/>
                    <a:pt x="40" y="51"/>
                    <a:pt x="44" y="78"/>
                  </a:cubicBezTo>
                  <a:cubicBezTo>
                    <a:pt x="46" y="106"/>
                    <a:pt x="31" y="132"/>
                    <a:pt x="17" y="156"/>
                  </a:cubicBezTo>
                  <a:cubicBezTo>
                    <a:pt x="17" y="157"/>
                    <a:pt x="17" y="158"/>
                    <a:pt x="19" y="159"/>
                  </a:cubicBezTo>
                  <a:cubicBezTo>
                    <a:pt x="22" y="160"/>
                    <a:pt x="25" y="162"/>
                    <a:pt x="29" y="163"/>
                  </a:cubicBezTo>
                  <a:cubicBezTo>
                    <a:pt x="11" y="179"/>
                    <a:pt x="8" y="202"/>
                    <a:pt x="8" y="225"/>
                  </a:cubicBezTo>
                  <a:cubicBezTo>
                    <a:pt x="8" y="226"/>
                    <a:pt x="8" y="226"/>
                    <a:pt x="10" y="227"/>
                  </a:cubicBezTo>
                  <a:cubicBezTo>
                    <a:pt x="12" y="227"/>
                    <a:pt x="15" y="227"/>
                    <a:pt x="17" y="227"/>
                  </a:cubicBezTo>
                  <a:cubicBezTo>
                    <a:pt x="0" y="238"/>
                    <a:pt x="2" y="266"/>
                    <a:pt x="9" y="284"/>
                  </a:cubicBezTo>
                  <a:cubicBezTo>
                    <a:pt x="10" y="284"/>
                    <a:pt x="11" y="284"/>
                    <a:pt x="12" y="284"/>
                  </a:cubicBezTo>
                  <a:cubicBezTo>
                    <a:pt x="15" y="280"/>
                    <a:pt x="20" y="277"/>
                    <a:pt x="24" y="274"/>
                  </a:cubicBezTo>
                  <a:cubicBezTo>
                    <a:pt x="15" y="302"/>
                    <a:pt x="25" y="325"/>
                    <a:pt x="45" y="347"/>
                  </a:cubicBezTo>
                  <a:cubicBezTo>
                    <a:pt x="46" y="347"/>
                    <a:pt x="47" y="347"/>
                    <a:pt x="48" y="346"/>
                  </a:cubicBezTo>
                  <a:cubicBezTo>
                    <a:pt x="48" y="346"/>
                    <a:pt x="48" y="346"/>
                    <a:pt x="48" y="346"/>
                  </a:cubicBezTo>
                  <a:cubicBezTo>
                    <a:pt x="52" y="344"/>
                    <a:pt x="56" y="342"/>
                    <a:pt x="59" y="339"/>
                  </a:cubicBezTo>
                  <a:cubicBezTo>
                    <a:pt x="58" y="363"/>
                    <a:pt x="83" y="375"/>
                    <a:pt x="104" y="377"/>
                  </a:cubicBezTo>
                  <a:cubicBezTo>
                    <a:pt x="105" y="377"/>
                    <a:pt x="106" y="375"/>
                    <a:pt x="105" y="374"/>
                  </a:cubicBezTo>
                  <a:cubicBezTo>
                    <a:pt x="119" y="367"/>
                    <a:pt x="130" y="353"/>
                    <a:pt x="135" y="338"/>
                  </a:cubicBezTo>
                  <a:cubicBezTo>
                    <a:pt x="135" y="338"/>
                    <a:pt x="135" y="338"/>
                    <a:pt x="135" y="338"/>
                  </a:cubicBezTo>
                  <a:cubicBezTo>
                    <a:pt x="135" y="338"/>
                    <a:pt x="135" y="338"/>
                    <a:pt x="135" y="338"/>
                  </a:cubicBezTo>
                  <a:cubicBezTo>
                    <a:pt x="135" y="338"/>
                    <a:pt x="135" y="338"/>
                    <a:pt x="135" y="338"/>
                  </a:cubicBezTo>
                  <a:cubicBezTo>
                    <a:pt x="135" y="337"/>
                    <a:pt x="135" y="337"/>
                    <a:pt x="134" y="337"/>
                  </a:cubicBezTo>
                  <a:cubicBezTo>
                    <a:pt x="129" y="328"/>
                    <a:pt x="120" y="321"/>
                    <a:pt x="110" y="315"/>
                  </a:cubicBezTo>
                  <a:cubicBezTo>
                    <a:pt x="120" y="317"/>
                    <a:pt x="128" y="320"/>
                    <a:pt x="137" y="326"/>
                  </a:cubicBezTo>
                  <a:cubicBezTo>
                    <a:pt x="138" y="326"/>
                    <a:pt x="139" y="326"/>
                    <a:pt x="139" y="325"/>
                  </a:cubicBezTo>
                  <a:cubicBezTo>
                    <a:pt x="148" y="307"/>
                    <a:pt x="154" y="284"/>
                    <a:pt x="150" y="264"/>
                  </a:cubicBezTo>
                  <a:cubicBezTo>
                    <a:pt x="150" y="264"/>
                    <a:pt x="150" y="264"/>
                    <a:pt x="150" y="264"/>
                  </a:cubicBezTo>
                  <a:cubicBezTo>
                    <a:pt x="149" y="255"/>
                    <a:pt x="142" y="247"/>
                    <a:pt x="135" y="242"/>
                  </a:cubicBezTo>
                  <a:cubicBezTo>
                    <a:pt x="141" y="243"/>
                    <a:pt x="147" y="245"/>
                    <a:pt x="153" y="248"/>
                  </a:cubicBezTo>
                  <a:cubicBezTo>
                    <a:pt x="153" y="249"/>
                    <a:pt x="154" y="249"/>
                    <a:pt x="155" y="248"/>
                  </a:cubicBezTo>
                  <a:cubicBezTo>
                    <a:pt x="155" y="248"/>
                    <a:pt x="155" y="248"/>
                    <a:pt x="155" y="248"/>
                  </a:cubicBezTo>
                  <a:cubicBezTo>
                    <a:pt x="155" y="247"/>
                    <a:pt x="155" y="246"/>
                    <a:pt x="155" y="245"/>
                  </a:cubicBezTo>
                  <a:close/>
                </a:path>
              </a:pathLst>
            </a:custGeom>
            <a:solidFill>
              <a:srgbClr val="0C67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2"/>
            <p:cNvSpPr/>
            <p:nvPr/>
          </p:nvSpPr>
          <p:spPr bwMode="auto">
            <a:xfrm>
              <a:off x="2674967" y="1163925"/>
              <a:ext cx="406400" cy="466725"/>
            </a:xfrm>
            <a:custGeom>
              <a:avLst/>
              <a:gdLst>
                <a:gd name="T0" fmla="*/ 129 w 148"/>
                <a:gd name="T1" fmla="*/ 39 h 170"/>
                <a:gd name="T2" fmla="*/ 140 w 148"/>
                <a:gd name="T3" fmla="*/ 9 h 170"/>
                <a:gd name="T4" fmla="*/ 116 w 148"/>
                <a:gd name="T5" fmla="*/ 1 h 170"/>
                <a:gd name="T6" fmla="*/ 75 w 148"/>
                <a:gd name="T7" fmla="*/ 20 h 170"/>
                <a:gd name="T8" fmla="*/ 31 w 148"/>
                <a:gd name="T9" fmla="*/ 60 h 170"/>
                <a:gd name="T10" fmla="*/ 31 w 148"/>
                <a:gd name="T11" fmla="*/ 60 h 170"/>
                <a:gd name="T12" fmla="*/ 32 w 148"/>
                <a:gd name="T13" fmla="*/ 60 h 170"/>
                <a:gd name="T14" fmla="*/ 38 w 148"/>
                <a:gd name="T15" fmla="*/ 164 h 170"/>
                <a:gd name="T16" fmla="*/ 67 w 148"/>
                <a:gd name="T17" fmla="*/ 149 h 170"/>
                <a:gd name="T18" fmla="*/ 76 w 148"/>
                <a:gd name="T19" fmla="*/ 146 h 170"/>
                <a:gd name="T20" fmla="*/ 88 w 148"/>
                <a:gd name="T21" fmla="*/ 142 h 170"/>
                <a:gd name="T22" fmla="*/ 99 w 148"/>
                <a:gd name="T23" fmla="*/ 121 h 170"/>
                <a:gd name="T24" fmla="*/ 99 w 148"/>
                <a:gd name="T25" fmla="*/ 121 h 170"/>
                <a:gd name="T26" fmla="*/ 120 w 148"/>
                <a:gd name="T27" fmla="*/ 88 h 170"/>
                <a:gd name="T28" fmla="*/ 144 w 148"/>
                <a:gd name="T29" fmla="*/ 69 h 170"/>
                <a:gd name="T30" fmla="*/ 129 w 148"/>
                <a:gd name="T31" fmla="*/ 3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8" h="170">
                  <a:moveTo>
                    <a:pt x="129" y="39"/>
                  </a:moveTo>
                  <a:cubicBezTo>
                    <a:pt x="135" y="31"/>
                    <a:pt x="144" y="20"/>
                    <a:pt x="140" y="9"/>
                  </a:cubicBezTo>
                  <a:cubicBezTo>
                    <a:pt x="137" y="0"/>
                    <a:pt x="124" y="0"/>
                    <a:pt x="116" y="1"/>
                  </a:cubicBezTo>
                  <a:cubicBezTo>
                    <a:pt x="101" y="3"/>
                    <a:pt x="87" y="11"/>
                    <a:pt x="75" y="20"/>
                  </a:cubicBezTo>
                  <a:cubicBezTo>
                    <a:pt x="60" y="33"/>
                    <a:pt x="48" y="50"/>
                    <a:pt x="31" y="60"/>
                  </a:cubicBezTo>
                  <a:cubicBezTo>
                    <a:pt x="30" y="60"/>
                    <a:pt x="31" y="61"/>
                    <a:pt x="31" y="60"/>
                  </a:cubicBezTo>
                  <a:cubicBezTo>
                    <a:pt x="32" y="60"/>
                    <a:pt x="32" y="60"/>
                    <a:pt x="32" y="60"/>
                  </a:cubicBezTo>
                  <a:cubicBezTo>
                    <a:pt x="14" y="86"/>
                    <a:pt x="0" y="147"/>
                    <a:pt x="38" y="164"/>
                  </a:cubicBezTo>
                  <a:cubicBezTo>
                    <a:pt x="51" y="170"/>
                    <a:pt x="61" y="161"/>
                    <a:pt x="67" y="149"/>
                  </a:cubicBezTo>
                  <a:cubicBezTo>
                    <a:pt x="69" y="144"/>
                    <a:pt x="71" y="146"/>
                    <a:pt x="76" y="146"/>
                  </a:cubicBezTo>
                  <a:cubicBezTo>
                    <a:pt x="80" y="146"/>
                    <a:pt x="84" y="144"/>
                    <a:pt x="88" y="142"/>
                  </a:cubicBezTo>
                  <a:cubicBezTo>
                    <a:pt x="94" y="138"/>
                    <a:pt x="100" y="129"/>
                    <a:pt x="99" y="121"/>
                  </a:cubicBezTo>
                  <a:cubicBezTo>
                    <a:pt x="99" y="121"/>
                    <a:pt x="99" y="121"/>
                    <a:pt x="99" y="121"/>
                  </a:cubicBezTo>
                  <a:cubicBezTo>
                    <a:pt x="112" y="120"/>
                    <a:pt x="127" y="100"/>
                    <a:pt x="120" y="88"/>
                  </a:cubicBezTo>
                  <a:cubicBezTo>
                    <a:pt x="131" y="88"/>
                    <a:pt x="141" y="80"/>
                    <a:pt x="144" y="69"/>
                  </a:cubicBezTo>
                  <a:cubicBezTo>
                    <a:pt x="148" y="56"/>
                    <a:pt x="140" y="44"/>
                    <a:pt x="129" y="3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0" name="组合 49"/>
            <p:cNvGrpSpPr/>
            <p:nvPr/>
          </p:nvGrpSpPr>
          <p:grpSpPr>
            <a:xfrm>
              <a:off x="-142846" y="-250538"/>
              <a:ext cx="4668067" cy="1782764"/>
              <a:chOff x="-142846" y="-250538"/>
              <a:chExt cx="4668067" cy="1782764"/>
            </a:xfrm>
          </p:grpSpPr>
          <p:sp>
            <p:nvSpPr>
              <p:cNvPr id="51"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任意多边形 80"/>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82"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68" name="组合 67"/>
          <p:cNvGrpSpPr/>
          <p:nvPr userDrawn="1"/>
        </p:nvGrpSpPr>
        <p:grpSpPr>
          <a:xfrm>
            <a:off x="5052042" y="-14373"/>
            <a:ext cx="4107744" cy="1655763"/>
            <a:chOff x="5036256" y="3487737"/>
            <a:chExt cx="4107744" cy="1655763"/>
          </a:xfrm>
        </p:grpSpPr>
        <p:sp>
          <p:nvSpPr>
            <p:cNvPr id="69" name="Freeform 5"/>
            <p:cNvSpPr/>
            <p:nvPr/>
          </p:nvSpPr>
          <p:spPr bwMode="auto">
            <a:xfrm flipH="1">
              <a:off x="6399918" y="4097337"/>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9"/>
            <p:cNvSpPr/>
            <p:nvPr/>
          </p:nvSpPr>
          <p:spPr bwMode="auto">
            <a:xfrm flipH="1">
              <a:off x="5036256" y="3714749"/>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
            <p:cNvSpPr/>
            <p:nvPr/>
          </p:nvSpPr>
          <p:spPr bwMode="auto">
            <a:xfrm flipH="1">
              <a:off x="7306380" y="4375150"/>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1"/>
            <p:cNvSpPr/>
            <p:nvPr/>
          </p:nvSpPr>
          <p:spPr bwMode="auto">
            <a:xfrm flipH="1">
              <a:off x="8331905" y="4603750"/>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39"/>
            <p:cNvSpPr/>
            <p:nvPr/>
          </p:nvSpPr>
          <p:spPr bwMode="auto">
            <a:xfrm flipH="1">
              <a:off x="8023930" y="3803649"/>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1"/>
            <p:cNvSpPr/>
            <p:nvPr/>
          </p:nvSpPr>
          <p:spPr bwMode="auto">
            <a:xfrm flipH="1">
              <a:off x="7301618" y="3511549"/>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2"/>
            <p:cNvSpPr/>
            <p:nvPr/>
          </p:nvSpPr>
          <p:spPr bwMode="auto">
            <a:xfrm flipH="1">
              <a:off x="7446081" y="3627437"/>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1"/>
            <p:cNvSpPr/>
            <p:nvPr/>
          </p:nvSpPr>
          <p:spPr bwMode="auto">
            <a:xfrm flipH="1">
              <a:off x="5930018" y="3913187"/>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2"/>
            <p:cNvSpPr/>
            <p:nvPr/>
          </p:nvSpPr>
          <p:spPr bwMode="auto">
            <a:xfrm flipH="1">
              <a:off x="6544381" y="3894137"/>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3"/>
            <p:cNvSpPr/>
            <p:nvPr/>
          </p:nvSpPr>
          <p:spPr bwMode="auto">
            <a:xfrm flipH="1">
              <a:off x="6741231" y="4017962"/>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4"/>
            <p:cNvSpPr/>
            <p:nvPr/>
          </p:nvSpPr>
          <p:spPr bwMode="auto">
            <a:xfrm flipH="1">
              <a:off x="7412743" y="4235450"/>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5"/>
            <p:cNvSpPr/>
            <p:nvPr/>
          </p:nvSpPr>
          <p:spPr bwMode="auto">
            <a:xfrm flipH="1">
              <a:off x="7533393" y="4202112"/>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6"/>
            <p:cNvSpPr/>
            <p:nvPr/>
          </p:nvSpPr>
          <p:spPr bwMode="auto">
            <a:xfrm flipH="1">
              <a:off x="7739768" y="4427537"/>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7"/>
            <p:cNvSpPr/>
            <p:nvPr/>
          </p:nvSpPr>
          <p:spPr bwMode="auto">
            <a:xfrm flipH="1">
              <a:off x="5533143" y="4287837"/>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8"/>
            <p:cNvSpPr/>
            <p:nvPr/>
          </p:nvSpPr>
          <p:spPr bwMode="auto">
            <a:xfrm flipH="1">
              <a:off x="6039555" y="3548062"/>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9"/>
            <p:cNvSpPr/>
            <p:nvPr/>
          </p:nvSpPr>
          <p:spPr bwMode="auto">
            <a:xfrm flipH="1">
              <a:off x="6190368" y="3630612"/>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0"/>
            <p:cNvSpPr/>
            <p:nvPr/>
          </p:nvSpPr>
          <p:spPr bwMode="auto">
            <a:xfrm flipH="1">
              <a:off x="6763455" y="3487737"/>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1"/>
            <p:cNvSpPr/>
            <p:nvPr/>
          </p:nvSpPr>
          <p:spPr bwMode="auto">
            <a:xfrm flipH="1">
              <a:off x="8403343" y="4603750"/>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2"/>
            <p:cNvSpPr/>
            <p:nvPr/>
          </p:nvSpPr>
          <p:spPr bwMode="auto">
            <a:xfrm flipH="1">
              <a:off x="8547805" y="4592637"/>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3"/>
            <p:cNvSpPr/>
            <p:nvPr/>
          </p:nvSpPr>
          <p:spPr bwMode="auto">
            <a:xfrm flipH="1">
              <a:off x="7909630" y="4348162"/>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4"/>
            <p:cNvSpPr/>
            <p:nvPr/>
          </p:nvSpPr>
          <p:spPr bwMode="auto">
            <a:xfrm flipH="1">
              <a:off x="5466468" y="3500437"/>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任意多边形 89"/>
            <p:cNvSpPr/>
            <p:nvPr/>
          </p:nvSpPr>
          <p:spPr bwMode="auto">
            <a:xfrm flipH="1">
              <a:off x="5176262" y="3895281"/>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91" name="Freeform 68"/>
            <p:cNvSpPr/>
            <p:nvPr/>
          </p:nvSpPr>
          <p:spPr bwMode="auto">
            <a:xfrm flipH="1">
              <a:off x="8695443" y="4438650"/>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9"/>
            <p:cNvSpPr/>
            <p:nvPr/>
          </p:nvSpPr>
          <p:spPr bwMode="auto">
            <a:xfrm flipH="1">
              <a:off x="7593718" y="3724274"/>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0"/>
            <p:cNvSpPr/>
            <p:nvPr/>
          </p:nvSpPr>
          <p:spPr bwMode="auto">
            <a:xfrm flipH="1">
              <a:off x="5480756" y="3806824"/>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1"/>
            <p:cNvSpPr/>
            <p:nvPr/>
          </p:nvSpPr>
          <p:spPr bwMode="auto">
            <a:xfrm flipH="1">
              <a:off x="5155318" y="3852862"/>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5" name="组合 94"/>
          <p:cNvGrpSpPr/>
          <p:nvPr userDrawn="1"/>
        </p:nvGrpSpPr>
        <p:grpSpPr>
          <a:xfrm>
            <a:off x="-96066" y="3916893"/>
            <a:ext cx="3211800" cy="1226607"/>
            <a:chOff x="-142846" y="-250538"/>
            <a:chExt cx="4668067" cy="1782764"/>
          </a:xfrm>
        </p:grpSpPr>
        <p:sp>
          <p:nvSpPr>
            <p:cNvPr id="96"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任意多边形 125"/>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p>
          </p:txBody>
        </p:sp>
        <p:sp>
          <p:nvSpPr>
            <p:cNvPr id="127"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right)">
                                      <p:cBhvr>
                                        <p:cTn id="7" dur="500"/>
                                        <p:tgtEl>
                                          <p:spTgt spid="68"/>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55664" y="0"/>
            <a:ext cx="1541690" cy="588781"/>
            <a:chOff x="-142846" y="-250538"/>
            <a:chExt cx="4668067" cy="1782764"/>
          </a:xfrm>
        </p:grpSpPr>
        <p:sp>
          <p:nvSpPr>
            <p:cNvPr id="9" name="Freeform 6"/>
            <p:cNvSpPr/>
            <p:nvPr/>
          </p:nvSpPr>
          <p:spPr bwMode="auto">
            <a:xfrm>
              <a:off x="3267104" y="35212"/>
              <a:ext cx="350838" cy="338138"/>
            </a:xfrm>
            <a:custGeom>
              <a:avLst/>
              <a:gdLst>
                <a:gd name="T0" fmla="*/ 125 w 128"/>
                <a:gd name="T1" fmla="*/ 55 h 123"/>
                <a:gd name="T2" fmla="*/ 95 w 128"/>
                <a:gd name="T3" fmla="*/ 48 h 123"/>
                <a:gd name="T4" fmla="*/ 65 w 128"/>
                <a:gd name="T5" fmla="*/ 22 h 123"/>
                <a:gd name="T6" fmla="*/ 44 w 128"/>
                <a:gd name="T7" fmla="*/ 2 h 123"/>
                <a:gd name="T8" fmla="*/ 12 w 128"/>
                <a:gd name="T9" fmla="*/ 26 h 123"/>
                <a:gd name="T10" fmla="*/ 3 w 128"/>
                <a:gd name="T11" fmla="*/ 70 h 123"/>
                <a:gd name="T12" fmla="*/ 19 w 128"/>
                <a:gd name="T13" fmla="*/ 106 h 123"/>
                <a:gd name="T14" fmla="*/ 58 w 128"/>
                <a:gd name="T15" fmla="*/ 122 h 123"/>
                <a:gd name="T16" fmla="*/ 109 w 128"/>
                <a:gd name="T17" fmla="*/ 100 h 123"/>
                <a:gd name="T18" fmla="*/ 125 w 128"/>
                <a:gd name="T1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3">
                  <a:moveTo>
                    <a:pt x="125" y="55"/>
                  </a:moveTo>
                  <a:cubicBezTo>
                    <a:pt x="122" y="39"/>
                    <a:pt x="106" y="40"/>
                    <a:pt x="95" y="48"/>
                  </a:cubicBezTo>
                  <a:cubicBezTo>
                    <a:pt x="98" y="30"/>
                    <a:pt x="82" y="13"/>
                    <a:pt x="65" y="22"/>
                  </a:cubicBezTo>
                  <a:cubicBezTo>
                    <a:pt x="62" y="12"/>
                    <a:pt x="56" y="0"/>
                    <a:pt x="44" y="2"/>
                  </a:cubicBezTo>
                  <a:cubicBezTo>
                    <a:pt x="30" y="4"/>
                    <a:pt x="19" y="16"/>
                    <a:pt x="12" y="26"/>
                  </a:cubicBezTo>
                  <a:cubicBezTo>
                    <a:pt x="2" y="40"/>
                    <a:pt x="0" y="54"/>
                    <a:pt x="3" y="70"/>
                  </a:cubicBezTo>
                  <a:cubicBezTo>
                    <a:pt x="5" y="78"/>
                    <a:pt x="10" y="98"/>
                    <a:pt x="19" y="106"/>
                  </a:cubicBezTo>
                  <a:cubicBezTo>
                    <a:pt x="23" y="122"/>
                    <a:pt x="44" y="123"/>
                    <a:pt x="58" y="122"/>
                  </a:cubicBezTo>
                  <a:cubicBezTo>
                    <a:pt x="76" y="120"/>
                    <a:pt x="97" y="113"/>
                    <a:pt x="109" y="100"/>
                  </a:cubicBezTo>
                  <a:cubicBezTo>
                    <a:pt x="120" y="89"/>
                    <a:pt x="128" y="70"/>
                    <a:pt x="125" y="55"/>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reeform 7"/>
            <p:cNvSpPr/>
            <p:nvPr/>
          </p:nvSpPr>
          <p:spPr bwMode="auto">
            <a:xfrm>
              <a:off x="169892" y="887700"/>
              <a:ext cx="260350" cy="298450"/>
            </a:xfrm>
            <a:custGeom>
              <a:avLst/>
              <a:gdLst>
                <a:gd name="T0" fmla="*/ 40 w 95"/>
                <a:gd name="T1" fmla="*/ 1 h 108"/>
                <a:gd name="T2" fmla="*/ 39 w 95"/>
                <a:gd name="T3" fmla="*/ 2 h 108"/>
                <a:gd name="T4" fmla="*/ 39 w 95"/>
                <a:gd name="T5" fmla="*/ 2 h 108"/>
                <a:gd name="T6" fmla="*/ 38 w 95"/>
                <a:gd name="T7" fmla="*/ 3 h 108"/>
                <a:gd name="T8" fmla="*/ 37 w 95"/>
                <a:gd name="T9" fmla="*/ 3 h 108"/>
                <a:gd name="T10" fmla="*/ 3 w 95"/>
                <a:gd name="T11" fmla="*/ 76 h 108"/>
                <a:gd name="T12" fmla="*/ 11 w 95"/>
                <a:gd name="T13" fmla="*/ 102 h 108"/>
                <a:gd name="T14" fmla="*/ 27 w 95"/>
                <a:gd name="T15" fmla="*/ 95 h 108"/>
                <a:gd name="T16" fmla="*/ 36 w 95"/>
                <a:gd name="T17" fmla="*/ 103 h 108"/>
                <a:gd name="T18" fmla="*/ 52 w 95"/>
                <a:gd name="T19" fmla="*/ 97 h 108"/>
                <a:gd name="T20" fmla="*/ 66 w 95"/>
                <a:gd name="T21" fmla="*/ 105 h 108"/>
                <a:gd name="T22" fmla="*/ 78 w 95"/>
                <a:gd name="T23" fmla="*/ 95 h 108"/>
                <a:gd name="T24" fmla="*/ 78 w 95"/>
                <a:gd name="T25" fmla="*/ 93 h 108"/>
                <a:gd name="T26" fmla="*/ 40 w 95"/>
                <a:gd name="T27" fmla="*/ 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108">
                  <a:moveTo>
                    <a:pt x="40" y="1"/>
                  </a:moveTo>
                  <a:cubicBezTo>
                    <a:pt x="39" y="0"/>
                    <a:pt x="38" y="1"/>
                    <a:pt x="39" y="2"/>
                  </a:cubicBezTo>
                  <a:cubicBezTo>
                    <a:pt x="39" y="2"/>
                    <a:pt x="39" y="2"/>
                    <a:pt x="39" y="2"/>
                  </a:cubicBezTo>
                  <a:cubicBezTo>
                    <a:pt x="39" y="2"/>
                    <a:pt x="38" y="3"/>
                    <a:pt x="38" y="3"/>
                  </a:cubicBezTo>
                  <a:cubicBezTo>
                    <a:pt x="38" y="3"/>
                    <a:pt x="37" y="2"/>
                    <a:pt x="37" y="3"/>
                  </a:cubicBezTo>
                  <a:cubicBezTo>
                    <a:pt x="9" y="15"/>
                    <a:pt x="0" y="48"/>
                    <a:pt x="3" y="76"/>
                  </a:cubicBezTo>
                  <a:cubicBezTo>
                    <a:pt x="4" y="84"/>
                    <a:pt x="4" y="96"/>
                    <a:pt x="11" y="102"/>
                  </a:cubicBezTo>
                  <a:cubicBezTo>
                    <a:pt x="16" y="108"/>
                    <a:pt x="23" y="100"/>
                    <a:pt x="27" y="95"/>
                  </a:cubicBezTo>
                  <a:cubicBezTo>
                    <a:pt x="29" y="99"/>
                    <a:pt x="31" y="103"/>
                    <a:pt x="36" y="103"/>
                  </a:cubicBezTo>
                  <a:cubicBezTo>
                    <a:pt x="42" y="103"/>
                    <a:pt x="44" y="95"/>
                    <a:pt x="52" y="97"/>
                  </a:cubicBezTo>
                  <a:cubicBezTo>
                    <a:pt x="57" y="98"/>
                    <a:pt x="61" y="105"/>
                    <a:pt x="66" y="105"/>
                  </a:cubicBezTo>
                  <a:cubicBezTo>
                    <a:pt x="72" y="105"/>
                    <a:pt x="75" y="100"/>
                    <a:pt x="78" y="95"/>
                  </a:cubicBezTo>
                  <a:cubicBezTo>
                    <a:pt x="79" y="95"/>
                    <a:pt x="78" y="94"/>
                    <a:pt x="78" y="93"/>
                  </a:cubicBezTo>
                  <a:cubicBezTo>
                    <a:pt x="95" y="61"/>
                    <a:pt x="71" y="15"/>
                    <a:pt x="40" y="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reeform 8"/>
            <p:cNvSpPr/>
            <p:nvPr/>
          </p:nvSpPr>
          <p:spPr bwMode="auto">
            <a:xfrm>
              <a:off x="573117" y="822613"/>
              <a:ext cx="182563" cy="195263"/>
            </a:xfrm>
            <a:custGeom>
              <a:avLst/>
              <a:gdLst>
                <a:gd name="T0" fmla="*/ 13 w 67"/>
                <a:gd name="T1" fmla="*/ 0 h 71"/>
                <a:gd name="T2" fmla="*/ 11 w 67"/>
                <a:gd name="T3" fmla="*/ 0 h 71"/>
                <a:gd name="T4" fmla="*/ 11 w 67"/>
                <a:gd name="T5" fmla="*/ 0 h 71"/>
                <a:gd name="T6" fmla="*/ 10 w 67"/>
                <a:gd name="T7" fmla="*/ 1 h 71"/>
                <a:gd name="T8" fmla="*/ 11 w 67"/>
                <a:gd name="T9" fmla="*/ 0 h 71"/>
                <a:gd name="T10" fmla="*/ 10 w 67"/>
                <a:gd name="T11" fmla="*/ 0 h 71"/>
                <a:gd name="T12" fmla="*/ 9 w 67"/>
                <a:gd name="T13" fmla="*/ 3 h 71"/>
                <a:gd name="T14" fmla="*/ 9 w 67"/>
                <a:gd name="T15" fmla="*/ 4 h 71"/>
                <a:gd name="T16" fmla="*/ 4 w 67"/>
                <a:gd name="T17" fmla="*/ 53 h 71"/>
                <a:gd name="T18" fmla="*/ 38 w 67"/>
                <a:gd name="T19" fmla="*/ 65 h 71"/>
                <a:gd name="T20" fmla="*/ 13 w 67"/>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1">
                  <a:moveTo>
                    <a:pt x="13" y="0"/>
                  </a:moveTo>
                  <a:cubicBezTo>
                    <a:pt x="12" y="0"/>
                    <a:pt x="11" y="0"/>
                    <a:pt x="11" y="0"/>
                  </a:cubicBezTo>
                  <a:cubicBezTo>
                    <a:pt x="11" y="0"/>
                    <a:pt x="11" y="0"/>
                    <a:pt x="11" y="0"/>
                  </a:cubicBezTo>
                  <a:cubicBezTo>
                    <a:pt x="11" y="0"/>
                    <a:pt x="11" y="1"/>
                    <a:pt x="10" y="1"/>
                  </a:cubicBezTo>
                  <a:cubicBezTo>
                    <a:pt x="10" y="1"/>
                    <a:pt x="11" y="0"/>
                    <a:pt x="11" y="0"/>
                  </a:cubicBezTo>
                  <a:cubicBezTo>
                    <a:pt x="11" y="0"/>
                    <a:pt x="10" y="0"/>
                    <a:pt x="10" y="0"/>
                  </a:cubicBezTo>
                  <a:cubicBezTo>
                    <a:pt x="10" y="1"/>
                    <a:pt x="10" y="2"/>
                    <a:pt x="9" y="3"/>
                  </a:cubicBezTo>
                  <a:cubicBezTo>
                    <a:pt x="9" y="3"/>
                    <a:pt x="9" y="4"/>
                    <a:pt x="9" y="4"/>
                  </a:cubicBezTo>
                  <a:cubicBezTo>
                    <a:pt x="4" y="20"/>
                    <a:pt x="0" y="37"/>
                    <a:pt x="4" y="53"/>
                  </a:cubicBezTo>
                  <a:cubicBezTo>
                    <a:pt x="8" y="67"/>
                    <a:pt x="25" y="71"/>
                    <a:pt x="38" y="65"/>
                  </a:cubicBezTo>
                  <a:cubicBezTo>
                    <a:pt x="67" y="51"/>
                    <a:pt x="32" y="7"/>
                    <a:pt x="13"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13"/>
            <p:cNvSpPr/>
            <p:nvPr/>
          </p:nvSpPr>
          <p:spPr bwMode="auto">
            <a:xfrm>
              <a:off x="2228879" y="390812"/>
              <a:ext cx="360363" cy="373063"/>
            </a:xfrm>
            <a:custGeom>
              <a:avLst/>
              <a:gdLst>
                <a:gd name="T0" fmla="*/ 67 w 132"/>
                <a:gd name="T1" fmla="*/ 125 h 136"/>
                <a:gd name="T2" fmla="*/ 15 w 132"/>
                <a:gd name="T3" fmla="*/ 125 h 136"/>
                <a:gd name="T4" fmla="*/ 0 w 132"/>
                <a:gd name="T5" fmla="*/ 85 h 136"/>
                <a:gd name="T6" fmla="*/ 16 w 132"/>
                <a:gd name="T7" fmla="*/ 37 h 136"/>
                <a:gd name="T8" fmla="*/ 16 w 132"/>
                <a:gd name="T9" fmla="*/ 36 h 136"/>
                <a:gd name="T10" fmla="*/ 39 w 132"/>
                <a:gd name="T11" fmla="*/ 13 h 136"/>
                <a:gd name="T12" fmla="*/ 61 w 132"/>
                <a:gd name="T13" fmla="*/ 1 h 136"/>
                <a:gd name="T14" fmla="*/ 71 w 132"/>
                <a:gd name="T15" fmla="*/ 25 h 136"/>
                <a:gd name="T16" fmla="*/ 76 w 132"/>
                <a:gd name="T17" fmla="*/ 26 h 136"/>
                <a:gd name="T18" fmla="*/ 76 w 132"/>
                <a:gd name="T19" fmla="*/ 24 h 136"/>
                <a:gd name="T20" fmla="*/ 76 w 132"/>
                <a:gd name="T21" fmla="*/ 24 h 136"/>
                <a:gd name="T22" fmla="*/ 82 w 132"/>
                <a:gd name="T23" fmla="*/ 17 h 136"/>
                <a:gd name="T24" fmla="*/ 92 w 132"/>
                <a:gd name="T25" fmla="*/ 12 h 136"/>
                <a:gd name="T26" fmla="*/ 104 w 132"/>
                <a:gd name="T27" fmla="*/ 32 h 136"/>
                <a:gd name="T28" fmla="*/ 107 w 132"/>
                <a:gd name="T29" fmla="*/ 34 h 136"/>
                <a:gd name="T30" fmla="*/ 107 w 132"/>
                <a:gd name="T31" fmla="*/ 34 h 136"/>
                <a:gd name="T32" fmla="*/ 109 w 132"/>
                <a:gd name="T33" fmla="*/ 33 h 136"/>
                <a:gd name="T34" fmla="*/ 123 w 132"/>
                <a:gd name="T35" fmla="*/ 29 h 136"/>
                <a:gd name="T36" fmla="*/ 130 w 132"/>
                <a:gd name="T37" fmla="*/ 41 h 136"/>
                <a:gd name="T38" fmla="*/ 127 w 132"/>
                <a:gd name="T39" fmla="*/ 66 h 136"/>
                <a:gd name="T40" fmla="*/ 115 w 132"/>
                <a:gd name="T41" fmla="*/ 87 h 136"/>
                <a:gd name="T42" fmla="*/ 115 w 132"/>
                <a:gd name="T43" fmla="*/ 87 h 136"/>
                <a:gd name="T44" fmla="*/ 67 w 132"/>
                <a:gd name="T45"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6">
                  <a:moveTo>
                    <a:pt x="67" y="125"/>
                  </a:moveTo>
                  <a:cubicBezTo>
                    <a:pt x="51" y="131"/>
                    <a:pt x="31" y="136"/>
                    <a:pt x="15" y="125"/>
                  </a:cubicBezTo>
                  <a:cubicBezTo>
                    <a:pt x="3" y="116"/>
                    <a:pt x="0" y="99"/>
                    <a:pt x="0" y="85"/>
                  </a:cubicBezTo>
                  <a:cubicBezTo>
                    <a:pt x="0" y="67"/>
                    <a:pt x="8" y="53"/>
                    <a:pt x="16" y="37"/>
                  </a:cubicBezTo>
                  <a:cubicBezTo>
                    <a:pt x="16" y="37"/>
                    <a:pt x="16" y="36"/>
                    <a:pt x="16" y="36"/>
                  </a:cubicBezTo>
                  <a:cubicBezTo>
                    <a:pt x="23" y="28"/>
                    <a:pt x="31" y="20"/>
                    <a:pt x="39" y="13"/>
                  </a:cubicBezTo>
                  <a:cubicBezTo>
                    <a:pt x="46" y="8"/>
                    <a:pt x="53" y="3"/>
                    <a:pt x="61" y="1"/>
                  </a:cubicBezTo>
                  <a:cubicBezTo>
                    <a:pt x="73" y="0"/>
                    <a:pt x="72" y="18"/>
                    <a:pt x="71" y="25"/>
                  </a:cubicBezTo>
                  <a:cubicBezTo>
                    <a:pt x="71" y="28"/>
                    <a:pt x="76" y="28"/>
                    <a:pt x="76" y="26"/>
                  </a:cubicBezTo>
                  <a:cubicBezTo>
                    <a:pt x="76" y="25"/>
                    <a:pt x="76" y="24"/>
                    <a:pt x="76" y="24"/>
                  </a:cubicBezTo>
                  <a:cubicBezTo>
                    <a:pt x="76" y="24"/>
                    <a:pt x="76" y="24"/>
                    <a:pt x="76" y="24"/>
                  </a:cubicBezTo>
                  <a:cubicBezTo>
                    <a:pt x="79" y="22"/>
                    <a:pt x="80" y="19"/>
                    <a:pt x="82" y="17"/>
                  </a:cubicBezTo>
                  <a:cubicBezTo>
                    <a:pt x="85" y="14"/>
                    <a:pt x="89" y="13"/>
                    <a:pt x="92" y="12"/>
                  </a:cubicBezTo>
                  <a:cubicBezTo>
                    <a:pt x="104" y="10"/>
                    <a:pt x="105" y="24"/>
                    <a:pt x="104" y="32"/>
                  </a:cubicBezTo>
                  <a:cubicBezTo>
                    <a:pt x="104" y="33"/>
                    <a:pt x="105" y="34"/>
                    <a:pt x="107" y="34"/>
                  </a:cubicBezTo>
                  <a:cubicBezTo>
                    <a:pt x="107" y="34"/>
                    <a:pt x="107" y="34"/>
                    <a:pt x="107" y="34"/>
                  </a:cubicBezTo>
                  <a:cubicBezTo>
                    <a:pt x="108" y="34"/>
                    <a:pt x="109" y="33"/>
                    <a:pt x="109" y="33"/>
                  </a:cubicBezTo>
                  <a:cubicBezTo>
                    <a:pt x="113" y="29"/>
                    <a:pt x="118" y="25"/>
                    <a:pt x="123" y="29"/>
                  </a:cubicBezTo>
                  <a:cubicBezTo>
                    <a:pt x="127" y="32"/>
                    <a:pt x="128" y="37"/>
                    <a:pt x="130" y="41"/>
                  </a:cubicBezTo>
                  <a:cubicBezTo>
                    <a:pt x="132" y="49"/>
                    <a:pt x="130" y="58"/>
                    <a:pt x="127" y="66"/>
                  </a:cubicBezTo>
                  <a:cubicBezTo>
                    <a:pt x="124" y="73"/>
                    <a:pt x="119" y="80"/>
                    <a:pt x="115" y="87"/>
                  </a:cubicBezTo>
                  <a:cubicBezTo>
                    <a:pt x="115" y="87"/>
                    <a:pt x="115" y="87"/>
                    <a:pt x="115" y="87"/>
                  </a:cubicBezTo>
                  <a:cubicBezTo>
                    <a:pt x="103" y="106"/>
                    <a:pt x="89" y="117"/>
                    <a:pt x="67" y="12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14"/>
            <p:cNvSpPr/>
            <p:nvPr/>
          </p:nvSpPr>
          <p:spPr bwMode="auto">
            <a:xfrm>
              <a:off x="344517" y="-250538"/>
              <a:ext cx="750888" cy="585788"/>
            </a:xfrm>
            <a:custGeom>
              <a:avLst/>
              <a:gdLst>
                <a:gd name="T0" fmla="*/ 267 w 274"/>
                <a:gd name="T1" fmla="*/ 142 h 213"/>
                <a:gd name="T2" fmla="*/ 236 w 274"/>
                <a:gd name="T3" fmla="*/ 131 h 213"/>
                <a:gd name="T4" fmla="*/ 233 w 274"/>
                <a:gd name="T5" fmla="*/ 99 h 213"/>
                <a:gd name="T6" fmla="*/ 210 w 274"/>
                <a:gd name="T7" fmla="*/ 92 h 213"/>
                <a:gd name="T8" fmla="*/ 200 w 274"/>
                <a:gd name="T9" fmla="*/ 52 h 213"/>
                <a:gd name="T10" fmla="*/ 166 w 274"/>
                <a:gd name="T11" fmla="*/ 52 h 213"/>
                <a:gd name="T12" fmla="*/ 162 w 274"/>
                <a:gd name="T13" fmla="*/ 19 h 213"/>
                <a:gd name="T14" fmla="*/ 111 w 274"/>
                <a:gd name="T15" fmla="*/ 36 h 213"/>
                <a:gd name="T16" fmla="*/ 56 w 274"/>
                <a:gd name="T17" fmla="*/ 26 h 213"/>
                <a:gd name="T18" fmla="*/ 26 w 274"/>
                <a:gd name="T19" fmla="*/ 19 h 213"/>
                <a:gd name="T20" fmla="*/ 0 w 274"/>
                <a:gd name="T21" fmla="*/ 75 h 213"/>
                <a:gd name="T22" fmla="*/ 25 w 274"/>
                <a:gd name="T23" fmla="*/ 139 h 213"/>
                <a:gd name="T24" fmla="*/ 79 w 274"/>
                <a:gd name="T25" fmla="*/ 182 h 213"/>
                <a:gd name="T26" fmla="*/ 79 w 274"/>
                <a:gd name="T27" fmla="*/ 183 h 213"/>
                <a:gd name="T28" fmla="*/ 143 w 274"/>
                <a:gd name="T29" fmla="*/ 204 h 213"/>
                <a:gd name="T30" fmla="*/ 221 w 274"/>
                <a:gd name="T31" fmla="*/ 209 h 213"/>
                <a:gd name="T32" fmla="*/ 269 w 274"/>
                <a:gd name="T33" fmla="*/ 176 h 213"/>
                <a:gd name="T34" fmla="*/ 267 w 274"/>
                <a:gd name="T35" fmla="*/ 14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213">
                  <a:moveTo>
                    <a:pt x="267" y="142"/>
                  </a:moveTo>
                  <a:cubicBezTo>
                    <a:pt x="260" y="132"/>
                    <a:pt x="248" y="130"/>
                    <a:pt x="236" y="131"/>
                  </a:cubicBezTo>
                  <a:cubicBezTo>
                    <a:pt x="242" y="122"/>
                    <a:pt x="237" y="107"/>
                    <a:pt x="233" y="99"/>
                  </a:cubicBezTo>
                  <a:cubicBezTo>
                    <a:pt x="228" y="90"/>
                    <a:pt x="219" y="88"/>
                    <a:pt x="210" y="92"/>
                  </a:cubicBezTo>
                  <a:cubicBezTo>
                    <a:pt x="213" y="78"/>
                    <a:pt x="210" y="63"/>
                    <a:pt x="200" y="52"/>
                  </a:cubicBezTo>
                  <a:cubicBezTo>
                    <a:pt x="191" y="42"/>
                    <a:pt x="176" y="44"/>
                    <a:pt x="166" y="52"/>
                  </a:cubicBezTo>
                  <a:cubicBezTo>
                    <a:pt x="171" y="41"/>
                    <a:pt x="173" y="27"/>
                    <a:pt x="162" y="19"/>
                  </a:cubicBezTo>
                  <a:cubicBezTo>
                    <a:pt x="144" y="6"/>
                    <a:pt x="123" y="23"/>
                    <a:pt x="111" y="36"/>
                  </a:cubicBezTo>
                  <a:cubicBezTo>
                    <a:pt x="102" y="12"/>
                    <a:pt x="69" y="0"/>
                    <a:pt x="56" y="26"/>
                  </a:cubicBezTo>
                  <a:cubicBezTo>
                    <a:pt x="51" y="14"/>
                    <a:pt x="39" y="12"/>
                    <a:pt x="26" y="19"/>
                  </a:cubicBezTo>
                  <a:cubicBezTo>
                    <a:pt x="7" y="29"/>
                    <a:pt x="0" y="54"/>
                    <a:pt x="0" y="75"/>
                  </a:cubicBezTo>
                  <a:cubicBezTo>
                    <a:pt x="0" y="97"/>
                    <a:pt x="11" y="121"/>
                    <a:pt x="25" y="139"/>
                  </a:cubicBezTo>
                  <a:cubicBezTo>
                    <a:pt x="38" y="158"/>
                    <a:pt x="58" y="172"/>
                    <a:pt x="79" y="182"/>
                  </a:cubicBezTo>
                  <a:cubicBezTo>
                    <a:pt x="79" y="182"/>
                    <a:pt x="79" y="183"/>
                    <a:pt x="79" y="183"/>
                  </a:cubicBezTo>
                  <a:cubicBezTo>
                    <a:pt x="97" y="195"/>
                    <a:pt x="122" y="200"/>
                    <a:pt x="143" y="204"/>
                  </a:cubicBezTo>
                  <a:cubicBezTo>
                    <a:pt x="168" y="210"/>
                    <a:pt x="195" y="213"/>
                    <a:pt x="221" y="209"/>
                  </a:cubicBezTo>
                  <a:cubicBezTo>
                    <a:pt x="242" y="206"/>
                    <a:pt x="261" y="196"/>
                    <a:pt x="269" y="176"/>
                  </a:cubicBezTo>
                  <a:cubicBezTo>
                    <a:pt x="273" y="166"/>
                    <a:pt x="274" y="151"/>
                    <a:pt x="267" y="142"/>
                  </a:cubicBezTo>
                  <a:close/>
                </a:path>
              </a:pathLst>
            </a:custGeom>
            <a:solidFill>
              <a:srgbClr val="E540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15"/>
            <p:cNvSpPr/>
            <p:nvPr/>
          </p:nvSpPr>
          <p:spPr bwMode="auto">
            <a:xfrm>
              <a:off x="358804" y="-112425"/>
              <a:ext cx="657225" cy="444500"/>
            </a:xfrm>
            <a:custGeom>
              <a:avLst/>
              <a:gdLst>
                <a:gd name="T0" fmla="*/ 214 w 240"/>
                <a:gd name="T1" fmla="*/ 117 h 162"/>
                <a:gd name="T2" fmla="*/ 214 w 240"/>
                <a:gd name="T3" fmla="*/ 93 h 162"/>
                <a:gd name="T4" fmla="*/ 187 w 240"/>
                <a:gd name="T5" fmla="*/ 91 h 162"/>
                <a:gd name="T6" fmla="*/ 164 w 240"/>
                <a:gd name="T7" fmla="*/ 52 h 162"/>
                <a:gd name="T8" fmla="*/ 156 w 240"/>
                <a:gd name="T9" fmla="*/ 27 h 162"/>
                <a:gd name="T10" fmla="*/ 127 w 240"/>
                <a:gd name="T11" fmla="*/ 33 h 162"/>
                <a:gd name="T12" fmla="*/ 86 w 240"/>
                <a:gd name="T13" fmla="*/ 19 h 162"/>
                <a:gd name="T14" fmla="*/ 65 w 240"/>
                <a:gd name="T15" fmla="*/ 2 h 162"/>
                <a:gd name="T16" fmla="*/ 46 w 240"/>
                <a:gd name="T17" fmla="*/ 15 h 162"/>
                <a:gd name="T18" fmla="*/ 46 w 240"/>
                <a:gd name="T19" fmla="*/ 15 h 162"/>
                <a:gd name="T20" fmla="*/ 10 w 240"/>
                <a:gd name="T21" fmla="*/ 9 h 162"/>
                <a:gd name="T22" fmla="*/ 2 w 240"/>
                <a:gd name="T23" fmla="*/ 47 h 162"/>
                <a:gd name="T24" fmla="*/ 24 w 240"/>
                <a:gd name="T25" fmla="*/ 96 h 162"/>
                <a:gd name="T26" fmla="*/ 68 w 240"/>
                <a:gd name="T27" fmla="*/ 134 h 162"/>
                <a:gd name="T28" fmla="*/ 69 w 240"/>
                <a:gd name="T29" fmla="*/ 133 h 162"/>
                <a:gd name="T30" fmla="*/ 92 w 240"/>
                <a:gd name="T31" fmla="*/ 143 h 162"/>
                <a:gd name="T32" fmla="*/ 132 w 240"/>
                <a:gd name="T33" fmla="*/ 155 h 162"/>
                <a:gd name="T34" fmla="*/ 197 w 240"/>
                <a:gd name="T35" fmla="*/ 160 h 162"/>
                <a:gd name="T36" fmla="*/ 238 w 240"/>
                <a:gd name="T37" fmla="*/ 134 h 162"/>
                <a:gd name="T38" fmla="*/ 214 w 240"/>
                <a:gd name="T39" fmla="*/ 11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0" h="162">
                  <a:moveTo>
                    <a:pt x="214" y="117"/>
                  </a:moveTo>
                  <a:cubicBezTo>
                    <a:pt x="219" y="109"/>
                    <a:pt x="221" y="100"/>
                    <a:pt x="214" y="93"/>
                  </a:cubicBezTo>
                  <a:cubicBezTo>
                    <a:pt x="207" y="87"/>
                    <a:pt x="196" y="88"/>
                    <a:pt x="187" y="91"/>
                  </a:cubicBezTo>
                  <a:cubicBezTo>
                    <a:pt x="195" y="71"/>
                    <a:pt x="185" y="39"/>
                    <a:pt x="164" y="52"/>
                  </a:cubicBezTo>
                  <a:cubicBezTo>
                    <a:pt x="167" y="43"/>
                    <a:pt x="167" y="32"/>
                    <a:pt x="156" y="27"/>
                  </a:cubicBezTo>
                  <a:cubicBezTo>
                    <a:pt x="147" y="22"/>
                    <a:pt x="135" y="26"/>
                    <a:pt x="127" y="33"/>
                  </a:cubicBezTo>
                  <a:cubicBezTo>
                    <a:pt x="127" y="9"/>
                    <a:pt x="101" y="5"/>
                    <a:pt x="86" y="19"/>
                  </a:cubicBezTo>
                  <a:cubicBezTo>
                    <a:pt x="82" y="10"/>
                    <a:pt x="75" y="3"/>
                    <a:pt x="65" y="2"/>
                  </a:cubicBezTo>
                  <a:cubicBezTo>
                    <a:pt x="56" y="0"/>
                    <a:pt x="47" y="5"/>
                    <a:pt x="46" y="15"/>
                  </a:cubicBezTo>
                  <a:cubicBezTo>
                    <a:pt x="46" y="15"/>
                    <a:pt x="46" y="15"/>
                    <a:pt x="46" y="15"/>
                  </a:cubicBezTo>
                  <a:cubicBezTo>
                    <a:pt x="36" y="7"/>
                    <a:pt x="22" y="0"/>
                    <a:pt x="10" y="9"/>
                  </a:cubicBezTo>
                  <a:cubicBezTo>
                    <a:pt x="0" y="17"/>
                    <a:pt x="0" y="35"/>
                    <a:pt x="2" y="47"/>
                  </a:cubicBezTo>
                  <a:cubicBezTo>
                    <a:pt x="4" y="65"/>
                    <a:pt x="13" y="82"/>
                    <a:pt x="24" y="96"/>
                  </a:cubicBezTo>
                  <a:cubicBezTo>
                    <a:pt x="35" y="111"/>
                    <a:pt x="50" y="128"/>
                    <a:pt x="68" y="134"/>
                  </a:cubicBezTo>
                  <a:cubicBezTo>
                    <a:pt x="69" y="134"/>
                    <a:pt x="69" y="134"/>
                    <a:pt x="69" y="133"/>
                  </a:cubicBezTo>
                  <a:cubicBezTo>
                    <a:pt x="75" y="138"/>
                    <a:pt x="86" y="141"/>
                    <a:pt x="92" y="143"/>
                  </a:cubicBezTo>
                  <a:cubicBezTo>
                    <a:pt x="105" y="148"/>
                    <a:pt x="119" y="152"/>
                    <a:pt x="132" y="155"/>
                  </a:cubicBezTo>
                  <a:cubicBezTo>
                    <a:pt x="153" y="159"/>
                    <a:pt x="175" y="162"/>
                    <a:pt x="197" y="160"/>
                  </a:cubicBezTo>
                  <a:cubicBezTo>
                    <a:pt x="213" y="158"/>
                    <a:pt x="235" y="152"/>
                    <a:pt x="238" y="134"/>
                  </a:cubicBezTo>
                  <a:cubicBezTo>
                    <a:pt x="240" y="120"/>
                    <a:pt x="225" y="115"/>
                    <a:pt x="214" y="117"/>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6"/>
            <p:cNvSpPr/>
            <p:nvPr/>
          </p:nvSpPr>
          <p:spPr bwMode="auto">
            <a:xfrm>
              <a:off x="422304" y="-10825"/>
              <a:ext cx="452438" cy="327025"/>
            </a:xfrm>
            <a:custGeom>
              <a:avLst/>
              <a:gdLst>
                <a:gd name="T0" fmla="*/ 160 w 165"/>
                <a:gd name="T1" fmla="*/ 91 h 119"/>
                <a:gd name="T2" fmla="*/ 140 w 165"/>
                <a:gd name="T3" fmla="*/ 86 h 119"/>
                <a:gd name="T4" fmla="*/ 124 w 165"/>
                <a:gd name="T5" fmla="*/ 66 h 119"/>
                <a:gd name="T6" fmla="*/ 102 w 165"/>
                <a:gd name="T7" fmla="*/ 44 h 119"/>
                <a:gd name="T8" fmla="*/ 66 w 165"/>
                <a:gd name="T9" fmla="*/ 29 h 119"/>
                <a:gd name="T10" fmla="*/ 38 w 165"/>
                <a:gd name="T11" fmla="*/ 16 h 119"/>
                <a:gd name="T12" fmla="*/ 14 w 165"/>
                <a:gd name="T13" fmla="*/ 2 h 119"/>
                <a:gd name="T14" fmla="*/ 1 w 165"/>
                <a:gd name="T15" fmla="*/ 23 h 119"/>
                <a:gd name="T16" fmla="*/ 47 w 165"/>
                <a:gd name="T17" fmla="*/ 96 h 119"/>
                <a:gd name="T18" fmla="*/ 48 w 165"/>
                <a:gd name="T19" fmla="*/ 98 h 119"/>
                <a:gd name="T20" fmla="*/ 147 w 165"/>
                <a:gd name="T21" fmla="*/ 110 h 119"/>
                <a:gd name="T22" fmla="*/ 160 w 165"/>
                <a:gd name="T23" fmla="*/ 9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19">
                  <a:moveTo>
                    <a:pt x="160" y="91"/>
                  </a:moveTo>
                  <a:cubicBezTo>
                    <a:pt x="155" y="85"/>
                    <a:pt x="147" y="84"/>
                    <a:pt x="140" y="86"/>
                  </a:cubicBezTo>
                  <a:cubicBezTo>
                    <a:pt x="147" y="75"/>
                    <a:pt x="136" y="63"/>
                    <a:pt x="124" y="66"/>
                  </a:cubicBezTo>
                  <a:cubicBezTo>
                    <a:pt x="131" y="55"/>
                    <a:pt x="117" y="38"/>
                    <a:pt x="102" y="44"/>
                  </a:cubicBezTo>
                  <a:cubicBezTo>
                    <a:pt x="107" y="23"/>
                    <a:pt x="82" y="16"/>
                    <a:pt x="66" y="29"/>
                  </a:cubicBezTo>
                  <a:cubicBezTo>
                    <a:pt x="61" y="16"/>
                    <a:pt x="47" y="1"/>
                    <a:pt x="38" y="16"/>
                  </a:cubicBezTo>
                  <a:cubicBezTo>
                    <a:pt x="32" y="9"/>
                    <a:pt x="23" y="0"/>
                    <a:pt x="14" y="2"/>
                  </a:cubicBezTo>
                  <a:cubicBezTo>
                    <a:pt x="3" y="4"/>
                    <a:pt x="0" y="13"/>
                    <a:pt x="1" y="23"/>
                  </a:cubicBezTo>
                  <a:cubicBezTo>
                    <a:pt x="2" y="53"/>
                    <a:pt x="25" y="77"/>
                    <a:pt x="47" y="96"/>
                  </a:cubicBezTo>
                  <a:cubicBezTo>
                    <a:pt x="46" y="97"/>
                    <a:pt x="46" y="98"/>
                    <a:pt x="48" y="98"/>
                  </a:cubicBezTo>
                  <a:cubicBezTo>
                    <a:pt x="79" y="107"/>
                    <a:pt x="114" y="119"/>
                    <a:pt x="147" y="110"/>
                  </a:cubicBezTo>
                  <a:cubicBezTo>
                    <a:pt x="153" y="108"/>
                    <a:pt x="165" y="99"/>
                    <a:pt x="160" y="91"/>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7"/>
            <p:cNvSpPr/>
            <p:nvPr/>
          </p:nvSpPr>
          <p:spPr bwMode="auto">
            <a:xfrm>
              <a:off x="287367" y="79662"/>
              <a:ext cx="441325" cy="387350"/>
            </a:xfrm>
            <a:custGeom>
              <a:avLst/>
              <a:gdLst>
                <a:gd name="T0" fmla="*/ 157 w 161"/>
                <a:gd name="T1" fmla="*/ 50 h 141"/>
                <a:gd name="T2" fmla="*/ 141 w 161"/>
                <a:gd name="T3" fmla="*/ 46 h 141"/>
                <a:gd name="T4" fmla="*/ 135 w 161"/>
                <a:gd name="T5" fmla="*/ 31 h 141"/>
                <a:gd name="T6" fmla="*/ 119 w 161"/>
                <a:gd name="T7" fmla="*/ 32 h 141"/>
                <a:gd name="T8" fmla="*/ 110 w 161"/>
                <a:gd name="T9" fmla="*/ 16 h 141"/>
                <a:gd name="T10" fmla="*/ 95 w 161"/>
                <a:gd name="T11" fmla="*/ 18 h 141"/>
                <a:gd name="T12" fmla="*/ 95 w 161"/>
                <a:gd name="T13" fmla="*/ 17 h 141"/>
                <a:gd name="T14" fmla="*/ 64 w 161"/>
                <a:gd name="T15" fmla="*/ 8 h 141"/>
                <a:gd name="T16" fmla="*/ 63 w 161"/>
                <a:gd name="T17" fmla="*/ 9 h 141"/>
                <a:gd name="T18" fmla="*/ 94 w 161"/>
                <a:gd name="T19" fmla="*/ 63 h 141"/>
                <a:gd name="T20" fmla="*/ 13 w 161"/>
                <a:gd name="T21" fmla="*/ 129 h 141"/>
                <a:gd name="T22" fmla="*/ 0 w 161"/>
                <a:gd name="T23" fmla="*/ 138 h 141"/>
                <a:gd name="T24" fmla="*/ 3 w 161"/>
                <a:gd name="T25" fmla="*/ 141 h 141"/>
                <a:gd name="T26" fmla="*/ 26 w 161"/>
                <a:gd name="T27" fmla="*/ 125 h 141"/>
                <a:gd name="T28" fmla="*/ 96 w 161"/>
                <a:gd name="T29" fmla="*/ 65 h 141"/>
                <a:gd name="T30" fmla="*/ 157 w 161"/>
                <a:gd name="T31" fmla="*/ 65 h 141"/>
                <a:gd name="T32" fmla="*/ 157 w 161"/>
                <a:gd name="T33"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1" h="141">
                  <a:moveTo>
                    <a:pt x="157" y="50"/>
                  </a:moveTo>
                  <a:cubicBezTo>
                    <a:pt x="153" y="46"/>
                    <a:pt x="147" y="45"/>
                    <a:pt x="141" y="46"/>
                  </a:cubicBezTo>
                  <a:cubicBezTo>
                    <a:pt x="142" y="41"/>
                    <a:pt x="140" y="34"/>
                    <a:pt x="135" y="31"/>
                  </a:cubicBezTo>
                  <a:cubicBezTo>
                    <a:pt x="131" y="28"/>
                    <a:pt x="124" y="29"/>
                    <a:pt x="119" y="32"/>
                  </a:cubicBezTo>
                  <a:cubicBezTo>
                    <a:pt x="119" y="26"/>
                    <a:pt x="115" y="19"/>
                    <a:pt x="110" y="16"/>
                  </a:cubicBezTo>
                  <a:cubicBezTo>
                    <a:pt x="105" y="12"/>
                    <a:pt x="99" y="13"/>
                    <a:pt x="95" y="18"/>
                  </a:cubicBezTo>
                  <a:cubicBezTo>
                    <a:pt x="95" y="18"/>
                    <a:pt x="95" y="17"/>
                    <a:pt x="95" y="17"/>
                  </a:cubicBezTo>
                  <a:cubicBezTo>
                    <a:pt x="89" y="8"/>
                    <a:pt x="74" y="0"/>
                    <a:pt x="64" y="8"/>
                  </a:cubicBezTo>
                  <a:cubicBezTo>
                    <a:pt x="63" y="8"/>
                    <a:pt x="63" y="8"/>
                    <a:pt x="63" y="9"/>
                  </a:cubicBezTo>
                  <a:cubicBezTo>
                    <a:pt x="59" y="30"/>
                    <a:pt x="78" y="51"/>
                    <a:pt x="94" y="63"/>
                  </a:cubicBezTo>
                  <a:cubicBezTo>
                    <a:pt x="72" y="92"/>
                    <a:pt x="42" y="110"/>
                    <a:pt x="13" y="129"/>
                  </a:cubicBezTo>
                  <a:cubicBezTo>
                    <a:pt x="9" y="132"/>
                    <a:pt x="5" y="135"/>
                    <a:pt x="0" y="138"/>
                  </a:cubicBezTo>
                  <a:cubicBezTo>
                    <a:pt x="1" y="140"/>
                    <a:pt x="2" y="141"/>
                    <a:pt x="3" y="141"/>
                  </a:cubicBezTo>
                  <a:cubicBezTo>
                    <a:pt x="10" y="136"/>
                    <a:pt x="18" y="130"/>
                    <a:pt x="26" y="125"/>
                  </a:cubicBezTo>
                  <a:cubicBezTo>
                    <a:pt x="51" y="109"/>
                    <a:pt x="81" y="92"/>
                    <a:pt x="96" y="65"/>
                  </a:cubicBezTo>
                  <a:cubicBezTo>
                    <a:pt x="112" y="72"/>
                    <a:pt x="145" y="85"/>
                    <a:pt x="157" y="65"/>
                  </a:cubicBezTo>
                  <a:cubicBezTo>
                    <a:pt x="160" y="61"/>
                    <a:pt x="161" y="54"/>
                    <a:pt x="157" y="50"/>
                  </a:cubicBezTo>
                  <a:close/>
                </a:path>
              </a:pathLst>
            </a:custGeom>
            <a:solidFill>
              <a:srgbClr val="F6C1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8"/>
            <p:cNvSpPr/>
            <p:nvPr/>
          </p:nvSpPr>
          <p:spPr bwMode="auto">
            <a:xfrm>
              <a:off x="150842" y="470187"/>
              <a:ext cx="227013" cy="528638"/>
            </a:xfrm>
            <a:custGeom>
              <a:avLst/>
              <a:gdLst>
                <a:gd name="T0" fmla="*/ 49 w 83"/>
                <a:gd name="T1" fmla="*/ 152 h 192"/>
                <a:gd name="T2" fmla="*/ 50 w 83"/>
                <a:gd name="T3" fmla="*/ 113 h 192"/>
                <a:gd name="T4" fmla="*/ 45 w 83"/>
                <a:gd name="T5" fmla="*/ 65 h 192"/>
                <a:gd name="T6" fmla="*/ 1 w 83"/>
                <a:gd name="T7" fmla="*/ 0 h 192"/>
                <a:gd name="T8" fmla="*/ 0 w 83"/>
                <a:gd name="T9" fmla="*/ 1 h 192"/>
                <a:gd name="T10" fmla="*/ 42 w 83"/>
                <a:gd name="T11" fmla="*/ 71 h 192"/>
                <a:gd name="T12" fmla="*/ 46 w 83"/>
                <a:gd name="T13" fmla="*/ 116 h 192"/>
                <a:gd name="T14" fmla="*/ 45 w 83"/>
                <a:gd name="T15" fmla="*/ 153 h 192"/>
                <a:gd name="T16" fmla="*/ 18 w 83"/>
                <a:gd name="T17" fmla="*/ 181 h 192"/>
                <a:gd name="T18" fmla="*/ 21 w 83"/>
                <a:gd name="T19" fmla="*/ 184 h 192"/>
                <a:gd name="T20" fmla="*/ 34 w 83"/>
                <a:gd name="T21" fmla="*/ 177 h 192"/>
                <a:gd name="T22" fmla="*/ 41 w 83"/>
                <a:gd name="T23" fmla="*/ 187 h 192"/>
                <a:gd name="T24" fmla="*/ 45 w 83"/>
                <a:gd name="T25" fmla="*/ 187 h 192"/>
                <a:gd name="T26" fmla="*/ 49 w 83"/>
                <a:gd name="T27" fmla="*/ 181 h 192"/>
                <a:gd name="T28" fmla="*/ 54 w 83"/>
                <a:gd name="T29" fmla="*/ 187 h 192"/>
                <a:gd name="T30" fmla="*/ 58 w 83"/>
                <a:gd name="T31" fmla="*/ 187 h 192"/>
                <a:gd name="T32" fmla="*/ 61 w 83"/>
                <a:gd name="T33" fmla="*/ 180 h 192"/>
                <a:gd name="T34" fmla="*/ 78 w 83"/>
                <a:gd name="T35" fmla="*/ 182 h 192"/>
                <a:gd name="T36" fmla="*/ 49 w 83"/>
                <a:gd name="T37"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192">
                  <a:moveTo>
                    <a:pt x="49" y="152"/>
                  </a:moveTo>
                  <a:cubicBezTo>
                    <a:pt x="52" y="140"/>
                    <a:pt x="51" y="126"/>
                    <a:pt x="50" y="113"/>
                  </a:cubicBezTo>
                  <a:cubicBezTo>
                    <a:pt x="50" y="97"/>
                    <a:pt x="48" y="81"/>
                    <a:pt x="45" y="65"/>
                  </a:cubicBezTo>
                  <a:cubicBezTo>
                    <a:pt x="40" y="40"/>
                    <a:pt x="28" y="8"/>
                    <a:pt x="1" y="0"/>
                  </a:cubicBezTo>
                  <a:cubicBezTo>
                    <a:pt x="0" y="0"/>
                    <a:pt x="0" y="1"/>
                    <a:pt x="0" y="1"/>
                  </a:cubicBezTo>
                  <a:cubicBezTo>
                    <a:pt x="27" y="16"/>
                    <a:pt x="37" y="43"/>
                    <a:pt x="42" y="71"/>
                  </a:cubicBezTo>
                  <a:cubicBezTo>
                    <a:pt x="45" y="86"/>
                    <a:pt x="46" y="101"/>
                    <a:pt x="46" y="116"/>
                  </a:cubicBezTo>
                  <a:cubicBezTo>
                    <a:pt x="46" y="128"/>
                    <a:pt x="44" y="141"/>
                    <a:pt x="45" y="153"/>
                  </a:cubicBezTo>
                  <a:cubicBezTo>
                    <a:pt x="31" y="157"/>
                    <a:pt x="21" y="168"/>
                    <a:pt x="18" y="181"/>
                  </a:cubicBezTo>
                  <a:cubicBezTo>
                    <a:pt x="17" y="183"/>
                    <a:pt x="19" y="185"/>
                    <a:pt x="21" y="184"/>
                  </a:cubicBezTo>
                  <a:cubicBezTo>
                    <a:pt x="25" y="181"/>
                    <a:pt x="30" y="180"/>
                    <a:pt x="34" y="177"/>
                  </a:cubicBezTo>
                  <a:cubicBezTo>
                    <a:pt x="36" y="181"/>
                    <a:pt x="40" y="183"/>
                    <a:pt x="41" y="187"/>
                  </a:cubicBezTo>
                  <a:cubicBezTo>
                    <a:pt x="42" y="189"/>
                    <a:pt x="44" y="188"/>
                    <a:pt x="45" y="187"/>
                  </a:cubicBezTo>
                  <a:cubicBezTo>
                    <a:pt x="46" y="185"/>
                    <a:pt x="48" y="183"/>
                    <a:pt x="49" y="181"/>
                  </a:cubicBezTo>
                  <a:cubicBezTo>
                    <a:pt x="51" y="183"/>
                    <a:pt x="52" y="185"/>
                    <a:pt x="54" y="187"/>
                  </a:cubicBezTo>
                  <a:cubicBezTo>
                    <a:pt x="55" y="189"/>
                    <a:pt x="57" y="189"/>
                    <a:pt x="58" y="187"/>
                  </a:cubicBezTo>
                  <a:cubicBezTo>
                    <a:pt x="59" y="185"/>
                    <a:pt x="60" y="182"/>
                    <a:pt x="61" y="180"/>
                  </a:cubicBezTo>
                  <a:cubicBezTo>
                    <a:pt x="65" y="186"/>
                    <a:pt x="75" y="192"/>
                    <a:pt x="78" y="182"/>
                  </a:cubicBezTo>
                  <a:cubicBezTo>
                    <a:pt x="83" y="166"/>
                    <a:pt x="60" y="155"/>
                    <a:pt x="49" y="15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9"/>
            <p:cNvSpPr/>
            <p:nvPr/>
          </p:nvSpPr>
          <p:spPr bwMode="auto">
            <a:xfrm>
              <a:off x="446117" y="443200"/>
              <a:ext cx="241300" cy="485775"/>
            </a:xfrm>
            <a:custGeom>
              <a:avLst/>
              <a:gdLst>
                <a:gd name="T0" fmla="*/ 60 w 88"/>
                <a:gd name="T1" fmla="*/ 136 h 177"/>
                <a:gd name="T2" fmla="*/ 59 w 88"/>
                <a:gd name="T3" fmla="*/ 136 h 177"/>
                <a:gd name="T4" fmla="*/ 56 w 88"/>
                <a:gd name="T5" fmla="*/ 102 h 177"/>
                <a:gd name="T6" fmla="*/ 48 w 88"/>
                <a:gd name="T7" fmla="*/ 57 h 177"/>
                <a:gd name="T8" fmla="*/ 1 w 88"/>
                <a:gd name="T9" fmla="*/ 0 h 177"/>
                <a:gd name="T10" fmla="*/ 1 w 88"/>
                <a:gd name="T11" fmla="*/ 2 h 177"/>
                <a:gd name="T12" fmla="*/ 47 w 88"/>
                <a:gd name="T13" fmla="*/ 65 h 177"/>
                <a:gd name="T14" fmla="*/ 53 w 88"/>
                <a:gd name="T15" fmla="*/ 107 h 177"/>
                <a:gd name="T16" fmla="*/ 55 w 88"/>
                <a:gd name="T17" fmla="*/ 136 h 177"/>
                <a:gd name="T18" fmla="*/ 53 w 88"/>
                <a:gd name="T19" fmla="*/ 168 h 177"/>
                <a:gd name="T20" fmla="*/ 59 w 88"/>
                <a:gd name="T21" fmla="*/ 177 h 177"/>
                <a:gd name="T22" fmla="*/ 72 w 88"/>
                <a:gd name="T23" fmla="*/ 174 h 177"/>
                <a:gd name="T24" fmla="*/ 60 w 88"/>
                <a:gd name="T25"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7">
                  <a:moveTo>
                    <a:pt x="60" y="136"/>
                  </a:moveTo>
                  <a:cubicBezTo>
                    <a:pt x="59" y="136"/>
                    <a:pt x="59" y="136"/>
                    <a:pt x="59" y="136"/>
                  </a:cubicBezTo>
                  <a:cubicBezTo>
                    <a:pt x="59" y="125"/>
                    <a:pt x="57" y="113"/>
                    <a:pt x="56" y="102"/>
                  </a:cubicBezTo>
                  <a:cubicBezTo>
                    <a:pt x="55" y="87"/>
                    <a:pt x="52" y="72"/>
                    <a:pt x="48" y="57"/>
                  </a:cubicBezTo>
                  <a:cubicBezTo>
                    <a:pt x="42" y="32"/>
                    <a:pt x="28" y="7"/>
                    <a:pt x="1" y="0"/>
                  </a:cubicBezTo>
                  <a:cubicBezTo>
                    <a:pt x="0" y="0"/>
                    <a:pt x="0" y="2"/>
                    <a:pt x="1" y="2"/>
                  </a:cubicBezTo>
                  <a:cubicBezTo>
                    <a:pt x="28" y="13"/>
                    <a:pt x="40" y="38"/>
                    <a:pt x="47" y="65"/>
                  </a:cubicBezTo>
                  <a:cubicBezTo>
                    <a:pt x="50" y="79"/>
                    <a:pt x="52" y="93"/>
                    <a:pt x="53" y="107"/>
                  </a:cubicBezTo>
                  <a:cubicBezTo>
                    <a:pt x="54" y="116"/>
                    <a:pt x="53" y="127"/>
                    <a:pt x="55" y="136"/>
                  </a:cubicBezTo>
                  <a:cubicBezTo>
                    <a:pt x="52" y="147"/>
                    <a:pt x="50" y="158"/>
                    <a:pt x="53" y="168"/>
                  </a:cubicBezTo>
                  <a:cubicBezTo>
                    <a:pt x="54" y="170"/>
                    <a:pt x="56" y="176"/>
                    <a:pt x="59" y="177"/>
                  </a:cubicBezTo>
                  <a:cubicBezTo>
                    <a:pt x="64" y="177"/>
                    <a:pt x="68" y="176"/>
                    <a:pt x="72" y="174"/>
                  </a:cubicBezTo>
                  <a:cubicBezTo>
                    <a:pt x="88" y="167"/>
                    <a:pt x="66" y="142"/>
                    <a:pt x="60" y="136"/>
                  </a:cubicBezTo>
                  <a:close/>
                </a:path>
              </a:pathLst>
            </a:custGeom>
            <a:solidFill>
              <a:srgbClr val="1986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0"/>
            <p:cNvSpPr/>
            <p:nvPr/>
          </p:nvSpPr>
          <p:spPr bwMode="auto">
            <a:xfrm>
              <a:off x="408017" y="519400"/>
              <a:ext cx="166688" cy="382588"/>
            </a:xfrm>
            <a:custGeom>
              <a:avLst/>
              <a:gdLst>
                <a:gd name="T0" fmla="*/ 48 w 61"/>
                <a:gd name="T1" fmla="*/ 3 h 139"/>
                <a:gd name="T2" fmla="*/ 49 w 61"/>
                <a:gd name="T3" fmla="*/ 1 h 139"/>
                <a:gd name="T4" fmla="*/ 48 w 61"/>
                <a:gd name="T5" fmla="*/ 1 h 139"/>
                <a:gd name="T6" fmla="*/ 47 w 61"/>
                <a:gd name="T7" fmla="*/ 3 h 139"/>
                <a:gd name="T8" fmla="*/ 47 w 61"/>
                <a:gd name="T9" fmla="*/ 3 h 139"/>
                <a:gd name="T10" fmla="*/ 4 w 61"/>
                <a:gd name="T11" fmla="*/ 138 h 139"/>
                <a:gd name="T12" fmla="*/ 6 w 61"/>
                <a:gd name="T13" fmla="*/ 139 h 139"/>
                <a:gd name="T14" fmla="*/ 7 w 61"/>
                <a:gd name="T15" fmla="*/ 139 h 139"/>
                <a:gd name="T16" fmla="*/ 50 w 61"/>
                <a:gd name="T17" fmla="*/ 79 h 139"/>
                <a:gd name="T18" fmla="*/ 48 w 61"/>
                <a:gd name="T1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39">
                  <a:moveTo>
                    <a:pt x="48" y="3"/>
                  </a:moveTo>
                  <a:cubicBezTo>
                    <a:pt x="49" y="2"/>
                    <a:pt x="49" y="2"/>
                    <a:pt x="49" y="1"/>
                  </a:cubicBezTo>
                  <a:cubicBezTo>
                    <a:pt x="49" y="1"/>
                    <a:pt x="49" y="0"/>
                    <a:pt x="48" y="1"/>
                  </a:cubicBezTo>
                  <a:cubicBezTo>
                    <a:pt x="48" y="1"/>
                    <a:pt x="48" y="2"/>
                    <a:pt x="47" y="3"/>
                  </a:cubicBezTo>
                  <a:cubicBezTo>
                    <a:pt x="47" y="3"/>
                    <a:pt x="47" y="3"/>
                    <a:pt x="47" y="3"/>
                  </a:cubicBezTo>
                  <a:cubicBezTo>
                    <a:pt x="22" y="43"/>
                    <a:pt x="0" y="89"/>
                    <a:pt x="4" y="138"/>
                  </a:cubicBezTo>
                  <a:cubicBezTo>
                    <a:pt x="4" y="139"/>
                    <a:pt x="5" y="139"/>
                    <a:pt x="6" y="139"/>
                  </a:cubicBezTo>
                  <a:cubicBezTo>
                    <a:pt x="6" y="139"/>
                    <a:pt x="7" y="139"/>
                    <a:pt x="7" y="139"/>
                  </a:cubicBezTo>
                  <a:cubicBezTo>
                    <a:pt x="29" y="126"/>
                    <a:pt x="42" y="102"/>
                    <a:pt x="50" y="79"/>
                  </a:cubicBezTo>
                  <a:cubicBezTo>
                    <a:pt x="58" y="55"/>
                    <a:pt x="61" y="26"/>
                    <a:pt x="48" y="3"/>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21"/>
            <p:cNvSpPr/>
            <p:nvPr/>
          </p:nvSpPr>
          <p:spPr bwMode="auto">
            <a:xfrm>
              <a:off x="773142" y="474950"/>
              <a:ext cx="112713" cy="400050"/>
            </a:xfrm>
            <a:custGeom>
              <a:avLst/>
              <a:gdLst>
                <a:gd name="T0" fmla="*/ 36 w 41"/>
                <a:gd name="T1" fmla="*/ 61 h 145"/>
                <a:gd name="T2" fmla="*/ 1 w 41"/>
                <a:gd name="T3" fmla="*/ 0 h 145"/>
                <a:gd name="T4" fmla="*/ 0 w 41"/>
                <a:gd name="T5" fmla="*/ 0 h 145"/>
                <a:gd name="T6" fmla="*/ 34 w 41"/>
                <a:gd name="T7" fmla="*/ 68 h 145"/>
                <a:gd name="T8" fmla="*/ 37 w 41"/>
                <a:gd name="T9" fmla="*/ 143 h 145"/>
                <a:gd name="T10" fmla="*/ 40 w 41"/>
                <a:gd name="T11" fmla="*/ 143 h 145"/>
                <a:gd name="T12" fmla="*/ 36 w 41"/>
                <a:gd name="T13" fmla="*/ 61 h 145"/>
              </a:gdLst>
              <a:ahLst/>
              <a:cxnLst>
                <a:cxn ang="0">
                  <a:pos x="T0" y="T1"/>
                </a:cxn>
                <a:cxn ang="0">
                  <a:pos x="T2" y="T3"/>
                </a:cxn>
                <a:cxn ang="0">
                  <a:pos x="T4" y="T5"/>
                </a:cxn>
                <a:cxn ang="0">
                  <a:pos x="T6" y="T7"/>
                </a:cxn>
                <a:cxn ang="0">
                  <a:pos x="T8" y="T9"/>
                </a:cxn>
                <a:cxn ang="0">
                  <a:pos x="T10" y="T11"/>
                </a:cxn>
                <a:cxn ang="0">
                  <a:pos x="T12" y="T13"/>
                </a:cxn>
              </a:cxnLst>
              <a:rect l="0" t="0" r="r" b="b"/>
              <a:pathLst>
                <a:path w="41" h="145">
                  <a:moveTo>
                    <a:pt x="36" y="61"/>
                  </a:moveTo>
                  <a:cubicBezTo>
                    <a:pt x="32" y="39"/>
                    <a:pt x="24" y="9"/>
                    <a:pt x="1" y="0"/>
                  </a:cubicBezTo>
                  <a:cubicBezTo>
                    <a:pt x="0" y="0"/>
                    <a:pt x="0" y="0"/>
                    <a:pt x="0" y="0"/>
                  </a:cubicBezTo>
                  <a:cubicBezTo>
                    <a:pt x="22" y="16"/>
                    <a:pt x="30" y="42"/>
                    <a:pt x="34" y="68"/>
                  </a:cubicBezTo>
                  <a:cubicBezTo>
                    <a:pt x="38" y="92"/>
                    <a:pt x="38" y="118"/>
                    <a:pt x="37" y="143"/>
                  </a:cubicBezTo>
                  <a:cubicBezTo>
                    <a:pt x="37" y="145"/>
                    <a:pt x="40" y="145"/>
                    <a:pt x="40" y="143"/>
                  </a:cubicBezTo>
                  <a:cubicBezTo>
                    <a:pt x="41" y="116"/>
                    <a:pt x="41" y="88"/>
                    <a:pt x="36" y="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22"/>
            <p:cNvSpPr/>
            <p:nvPr/>
          </p:nvSpPr>
          <p:spPr bwMode="auto">
            <a:xfrm>
              <a:off x="765204" y="852775"/>
              <a:ext cx="223838" cy="219075"/>
            </a:xfrm>
            <a:custGeom>
              <a:avLst/>
              <a:gdLst>
                <a:gd name="T0" fmla="*/ 44 w 82"/>
                <a:gd name="T1" fmla="*/ 2 h 80"/>
                <a:gd name="T2" fmla="*/ 43 w 82"/>
                <a:gd name="T3" fmla="*/ 1 h 80"/>
                <a:gd name="T4" fmla="*/ 40 w 82"/>
                <a:gd name="T5" fmla="*/ 3 h 80"/>
                <a:gd name="T6" fmla="*/ 0 w 82"/>
                <a:gd name="T7" fmla="*/ 55 h 80"/>
                <a:gd name="T8" fmla="*/ 7 w 82"/>
                <a:gd name="T9" fmla="*/ 68 h 80"/>
                <a:gd name="T10" fmla="*/ 22 w 82"/>
                <a:gd name="T11" fmla="*/ 59 h 80"/>
                <a:gd name="T12" fmla="*/ 29 w 82"/>
                <a:gd name="T13" fmla="*/ 79 h 80"/>
                <a:gd name="T14" fmla="*/ 31 w 82"/>
                <a:gd name="T15" fmla="*/ 79 h 80"/>
                <a:gd name="T16" fmla="*/ 45 w 82"/>
                <a:gd name="T17" fmla="*/ 63 h 80"/>
                <a:gd name="T18" fmla="*/ 56 w 82"/>
                <a:gd name="T19" fmla="*/ 76 h 80"/>
                <a:gd name="T20" fmla="*/ 70 w 82"/>
                <a:gd name="T21" fmla="*/ 66 h 80"/>
                <a:gd name="T22" fmla="*/ 44 w 82"/>
                <a:gd name="T23"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44" y="2"/>
                  </a:moveTo>
                  <a:cubicBezTo>
                    <a:pt x="44" y="1"/>
                    <a:pt x="43" y="0"/>
                    <a:pt x="43" y="1"/>
                  </a:cubicBezTo>
                  <a:cubicBezTo>
                    <a:pt x="41" y="0"/>
                    <a:pt x="40" y="1"/>
                    <a:pt x="40" y="3"/>
                  </a:cubicBezTo>
                  <a:cubicBezTo>
                    <a:pt x="22" y="15"/>
                    <a:pt x="2" y="32"/>
                    <a:pt x="0" y="55"/>
                  </a:cubicBezTo>
                  <a:cubicBezTo>
                    <a:pt x="0" y="60"/>
                    <a:pt x="2" y="66"/>
                    <a:pt x="7" y="68"/>
                  </a:cubicBezTo>
                  <a:cubicBezTo>
                    <a:pt x="13" y="70"/>
                    <a:pt x="18" y="64"/>
                    <a:pt x="22" y="59"/>
                  </a:cubicBezTo>
                  <a:cubicBezTo>
                    <a:pt x="22" y="67"/>
                    <a:pt x="24" y="73"/>
                    <a:pt x="29" y="79"/>
                  </a:cubicBezTo>
                  <a:cubicBezTo>
                    <a:pt x="29" y="80"/>
                    <a:pt x="31" y="80"/>
                    <a:pt x="31" y="79"/>
                  </a:cubicBezTo>
                  <a:cubicBezTo>
                    <a:pt x="37" y="75"/>
                    <a:pt x="42" y="69"/>
                    <a:pt x="45" y="63"/>
                  </a:cubicBezTo>
                  <a:cubicBezTo>
                    <a:pt x="47" y="69"/>
                    <a:pt x="50" y="74"/>
                    <a:pt x="56" y="76"/>
                  </a:cubicBezTo>
                  <a:cubicBezTo>
                    <a:pt x="62" y="77"/>
                    <a:pt x="68" y="71"/>
                    <a:pt x="70" y="66"/>
                  </a:cubicBezTo>
                  <a:cubicBezTo>
                    <a:pt x="82" y="42"/>
                    <a:pt x="60" y="16"/>
                    <a:pt x="44"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24"/>
            <p:cNvSpPr/>
            <p:nvPr/>
          </p:nvSpPr>
          <p:spPr bwMode="auto">
            <a:xfrm>
              <a:off x="-33308" y="470187"/>
              <a:ext cx="173038" cy="382588"/>
            </a:xfrm>
            <a:custGeom>
              <a:avLst/>
              <a:gdLst>
                <a:gd name="T0" fmla="*/ 61 w 63"/>
                <a:gd name="T1" fmla="*/ 135 h 139"/>
                <a:gd name="T2" fmla="*/ 3 w 63"/>
                <a:gd name="T3" fmla="*/ 6 h 139"/>
                <a:gd name="T4" fmla="*/ 3 w 63"/>
                <a:gd name="T5" fmla="*/ 7 h 139"/>
                <a:gd name="T6" fmla="*/ 2 w 63"/>
                <a:gd name="T7" fmla="*/ 8 h 139"/>
                <a:gd name="T8" fmla="*/ 58 w 63"/>
                <a:gd name="T9" fmla="*/ 137 h 139"/>
                <a:gd name="T10" fmla="*/ 58 w 63"/>
                <a:gd name="T11" fmla="*/ 137 h 139"/>
                <a:gd name="T12" fmla="*/ 61 w 63"/>
                <a:gd name="T13" fmla="*/ 137 h 139"/>
                <a:gd name="T14" fmla="*/ 61 w 63"/>
                <a:gd name="T15" fmla="*/ 136 h 139"/>
                <a:gd name="T16" fmla="*/ 61 w 63"/>
                <a:gd name="T17"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39">
                  <a:moveTo>
                    <a:pt x="61" y="135"/>
                  </a:moveTo>
                  <a:cubicBezTo>
                    <a:pt x="63" y="96"/>
                    <a:pt x="62" y="0"/>
                    <a:pt x="3" y="6"/>
                  </a:cubicBezTo>
                  <a:cubicBezTo>
                    <a:pt x="3" y="6"/>
                    <a:pt x="3" y="7"/>
                    <a:pt x="3" y="7"/>
                  </a:cubicBezTo>
                  <a:cubicBezTo>
                    <a:pt x="2" y="7"/>
                    <a:pt x="2" y="7"/>
                    <a:pt x="2" y="8"/>
                  </a:cubicBezTo>
                  <a:cubicBezTo>
                    <a:pt x="0" y="56"/>
                    <a:pt x="22" y="104"/>
                    <a:pt x="58" y="137"/>
                  </a:cubicBezTo>
                  <a:cubicBezTo>
                    <a:pt x="58" y="137"/>
                    <a:pt x="58" y="137"/>
                    <a:pt x="58" y="137"/>
                  </a:cubicBezTo>
                  <a:cubicBezTo>
                    <a:pt x="58" y="139"/>
                    <a:pt x="61" y="139"/>
                    <a:pt x="61" y="137"/>
                  </a:cubicBezTo>
                  <a:cubicBezTo>
                    <a:pt x="61" y="137"/>
                    <a:pt x="61" y="136"/>
                    <a:pt x="61" y="136"/>
                  </a:cubicBezTo>
                  <a:cubicBezTo>
                    <a:pt x="61" y="136"/>
                    <a:pt x="61" y="136"/>
                    <a:pt x="61" y="13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5"/>
            <p:cNvSpPr/>
            <p:nvPr/>
          </p:nvSpPr>
          <p:spPr bwMode="auto">
            <a:xfrm>
              <a:off x="920779" y="41562"/>
              <a:ext cx="954088" cy="541338"/>
            </a:xfrm>
            <a:custGeom>
              <a:avLst/>
              <a:gdLst>
                <a:gd name="T0" fmla="*/ 323 w 348"/>
                <a:gd name="T1" fmla="*/ 51 h 197"/>
                <a:gd name="T2" fmla="*/ 323 w 348"/>
                <a:gd name="T3" fmla="*/ 52 h 197"/>
                <a:gd name="T4" fmla="*/ 289 w 348"/>
                <a:gd name="T5" fmla="*/ 55 h 197"/>
                <a:gd name="T6" fmla="*/ 327 w 348"/>
                <a:gd name="T7" fmla="*/ 27 h 197"/>
                <a:gd name="T8" fmla="*/ 318 w 348"/>
                <a:gd name="T9" fmla="*/ 5 h 197"/>
                <a:gd name="T10" fmla="*/ 314 w 348"/>
                <a:gd name="T11" fmla="*/ 15 h 197"/>
                <a:gd name="T12" fmla="*/ 257 w 348"/>
                <a:gd name="T13" fmla="*/ 71 h 197"/>
                <a:gd name="T14" fmla="*/ 276 w 348"/>
                <a:gd name="T15" fmla="*/ 25 h 197"/>
                <a:gd name="T16" fmla="*/ 249 w 348"/>
                <a:gd name="T17" fmla="*/ 25 h 197"/>
                <a:gd name="T18" fmla="*/ 261 w 348"/>
                <a:gd name="T19" fmla="*/ 36 h 197"/>
                <a:gd name="T20" fmla="*/ 255 w 348"/>
                <a:gd name="T21" fmla="*/ 73 h 197"/>
                <a:gd name="T22" fmla="*/ 178 w 348"/>
                <a:gd name="T23" fmla="*/ 117 h 197"/>
                <a:gd name="T24" fmla="*/ 218 w 348"/>
                <a:gd name="T25" fmla="*/ 64 h 197"/>
                <a:gd name="T26" fmla="*/ 200 w 348"/>
                <a:gd name="T27" fmla="*/ 44 h 197"/>
                <a:gd name="T28" fmla="*/ 200 w 348"/>
                <a:gd name="T29" fmla="*/ 61 h 197"/>
                <a:gd name="T30" fmla="*/ 175 w 348"/>
                <a:gd name="T31" fmla="*/ 118 h 197"/>
                <a:gd name="T32" fmla="*/ 95 w 348"/>
                <a:gd name="T33" fmla="*/ 152 h 197"/>
                <a:gd name="T34" fmla="*/ 156 w 348"/>
                <a:gd name="T35" fmla="*/ 103 h 197"/>
                <a:gd name="T36" fmla="*/ 136 w 348"/>
                <a:gd name="T37" fmla="*/ 87 h 197"/>
                <a:gd name="T38" fmla="*/ 134 w 348"/>
                <a:gd name="T39" fmla="*/ 102 h 197"/>
                <a:gd name="T40" fmla="*/ 50 w 348"/>
                <a:gd name="T41" fmla="*/ 168 h 197"/>
                <a:gd name="T42" fmla="*/ 38 w 348"/>
                <a:gd name="T43" fmla="*/ 154 h 197"/>
                <a:gd name="T44" fmla="*/ 61 w 348"/>
                <a:gd name="T45" fmla="*/ 134 h 197"/>
                <a:gd name="T46" fmla="*/ 43 w 348"/>
                <a:gd name="T47" fmla="*/ 115 h 197"/>
                <a:gd name="T48" fmla="*/ 46 w 348"/>
                <a:gd name="T49" fmla="*/ 134 h 197"/>
                <a:gd name="T50" fmla="*/ 0 w 348"/>
                <a:gd name="T51" fmla="*/ 181 h 197"/>
                <a:gd name="T52" fmla="*/ 44 w 348"/>
                <a:gd name="T53" fmla="*/ 174 h 197"/>
                <a:gd name="T54" fmla="*/ 104 w 348"/>
                <a:gd name="T55" fmla="*/ 181 h 197"/>
                <a:gd name="T56" fmla="*/ 121 w 348"/>
                <a:gd name="T57" fmla="*/ 196 h 197"/>
                <a:gd name="T58" fmla="*/ 112 w 348"/>
                <a:gd name="T59" fmla="*/ 169 h 197"/>
                <a:gd name="T60" fmla="*/ 106 w 348"/>
                <a:gd name="T61" fmla="*/ 177 h 197"/>
                <a:gd name="T62" fmla="*/ 58 w 348"/>
                <a:gd name="T63" fmla="*/ 170 h 197"/>
                <a:gd name="T64" fmla="*/ 143 w 348"/>
                <a:gd name="T65" fmla="*/ 138 h 197"/>
                <a:gd name="T66" fmla="*/ 188 w 348"/>
                <a:gd name="T67" fmla="*/ 170 h 197"/>
                <a:gd name="T68" fmla="*/ 203 w 348"/>
                <a:gd name="T69" fmla="*/ 179 h 197"/>
                <a:gd name="T70" fmla="*/ 198 w 348"/>
                <a:gd name="T71" fmla="*/ 154 h 197"/>
                <a:gd name="T72" fmla="*/ 145 w 348"/>
                <a:gd name="T73" fmla="*/ 137 h 197"/>
                <a:gd name="T74" fmla="*/ 221 w 348"/>
                <a:gd name="T75" fmla="*/ 100 h 197"/>
                <a:gd name="T76" fmla="*/ 256 w 348"/>
                <a:gd name="T77" fmla="*/ 123 h 197"/>
                <a:gd name="T78" fmla="*/ 277 w 348"/>
                <a:gd name="T79" fmla="*/ 113 h 197"/>
                <a:gd name="T80" fmla="*/ 267 w 348"/>
                <a:gd name="T81" fmla="*/ 107 h 197"/>
                <a:gd name="T82" fmla="*/ 262 w 348"/>
                <a:gd name="T83" fmla="*/ 108 h 197"/>
                <a:gd name="T84" fmla="*/ 259 w 348"/>
                <a:gd name="T85" fmla="*/ 111 h 197"/>
                <a:gd name="T86" fmla="*/ 288 w 348"/>
                <a:gd name="T87" fmla="*/ 57 h 197"/>
                <a:gd name="T88" fmla="*/ 324 w 348"/>
                <a:gd name="T89" fmla="*/ 57 h 197"/>
                <a:gd name="T90" fmla="*/ 347 w 348"/>
                <a:gd name="T91" fmla="*/ 5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8" h="197">
                  <a:moveTo>
                    <a:pt x="336" y="40"/>
                  </a:moveTo>
                  <a:cubicBezTo>
                    <a:pt x="330" y="41"/>
                    <a:pt x="325" y="46"/>
                    <a:pt x="323" y="51"/>
                  </a:cubicBezTo>
                  <a:cubicBezTo>
                    <a:pt x="323" y="51"/>
                    <a:pt x="323" y="51"/>
                    <a:pt x="323" y="52"/>
                  </a:cubicBezTo>
                  <a:cubicBezTo>
                    <a:pt x="323" y="52"/>
                    <a:pt x="323" y="52"/>
                    <a:pt x="323" y="52"/>
                  </a:cubicBezTo>
                  <a:cubicBezTo>
                    <a:pt x="323" y="53"/>
                    <a:pt x="322" y="54"/>
                    <a:pt x="322" y="54"/>
                  </a:cubicBezTo>
                  <a:cubicBezTo>
                    <a:pt x="311" y="54"/>
                    <a:pt x="300" y="54"/>
                    <a:pt x="289" y="55"/>
                  </a:cubicBezTo>
                  <a:cubicBezTo>
                    <a:pt x="300" y="46"/>
                    <a:pt x="310" y="37"/>
                    <a:pt x="319" y="26"/>
                  </a:cubicBezTo>
                  <a:cubicBezTo>
                    <a:pt x="321" y="28"/>
                    <a:pt x="324" y="28"/>
                    <a:pt x="327" y="27"/>
                  </a:cubicBezTo>
                  <a:cubicBezTo>
                    <a:pt x="333" y="25"/>
                    <a:pt x="338" y="19"/>
                    <a:pt x="336" y="12"/>
                  </a:cubicBezTo>
                  <a:cubicBezTo>
                    <a:pt x="335" y="5"/>
                    <a:pt x="324" y="0"/>
                    <a:pt x="318" y="5"/>
                  </a:cubicBezTo>
                  <a:cubicBezTo>
                    <a:pt x="316" y="7"/>
                    <a:pt x="314" y="10"/>
                    <a:pt x="315" y="14"/>
                  </a:cubicBezTo>
                  <a:cubicBezTo>
                    <a:pt x="314" y="14"/>
                    <a:pt x="314" y="14"/>
                    <a:pt x="314" y="15"/>
                  </a:cubicBezTo>
                  <a:cubicBezTo>
                    <a:pt x="314" y="18"/>
                    <a:pt x="315" y="21"/>
                    <a:pt x="317" y="24"/>
                  </a:cubicBezTo>
                  <a:cubicBezTo>
                    <a:pt x="298" y="41"/>
                    <a:pt x="278" y="57"/>
                    <a:pt x="257" y="71"/>
                  </a:cubicBezTo>
                  <a:cubicBezTo>
                    <a:pt x="261" y="60"/>
                    <a:pt x="263" y="48"/>
                    <a:pt x="264" y="36"/>
                  </a:cubicBezTo>
                  <a:cubicBezTo>
                    <a:pt x="270" y="36"/>
                    <a:pt x="275" y="31"/>
                    <a:pt x="276" y="25"/>
                  </a:cubicBezTo>
                  <a:cubicBezTo>
                    <a:pt x="277" y="18"/>
                    <a:pt x="272" y="13"/>
                    <a:pt x="266" y="12"/>
                  </a:cubicBezTo>
                  <a:cubicBezTo>
                    <a:pt x="259" y="11"/>
                    <a:pt x="247" y="16"/>
                    <a:pt x="249" y="25"/>
                  </a:cubicBezTo>
                  <a:cubicBezTo>
                    <a:pt x="250" y="30"/>
                    <a:pt x="255" y="34"/>
                    <a:pt x="260" y="35"/>
                  </a:cubicBezTo>
                  <a:cubicBezTo>
                    <a:pt x="260" y="35"/>
                    <a:pt x="260" y="36"/>
                    <a:pt x="261" y="36"/>
                  </a:cubicBezTo>
                  <a:cubicBezTo>
                    <a:pt x="261" y="36"/>
                    <a:pt x="261" y="36"/>
                    <a:pt x="261" y="36"/>
                  </a:cubicBezTo>
                  <a:cubicBezTo>
                    <a:pt x="260" y="49"/>
                    <a:pt x="257" y="61"/>
                    <a:pt x="255" y="73"/>
                  </a:cubicBezTo>
                  <a:cubicBezTo>
                    <a:pt x="231" y="89"/>
                    <a:pt x="206" y="104"/>
                    <a:pt x="179" y="117"/>
                  </a:cubicBezTo>
                  <a:cubicBezTo>
                    <a:pt x="178" y="117"/>
                    <a:pt x="178" y="117"/>
                    <a:pt x="178" y="117"/>
                  </a:cubicBezTo>
                  <a:cubicBezTo>
                    <a:pt x="185" y="99"/>
                    <a:pt x="195" y="83"/>
                    <a:pt x="205" y="67"/>
                  </a:cubicBezTo>
                  <a:cubicBezTo>
                    <a:pt x="209" y="69"/>
                    <a:pt x="215" y="69"/>
                    <a:pt x="218" y="64"/>
                  </a:cubicBezTo>
                  <a:cubicBezTo>
                    <a:pt x="223" y="59"/>
                    <a:pt x="225" y="49"/>
                    <a:pt x="221" y="43"/>
                  </a:cubicBezTo>
                  <a:cubicBezTo>
                    <a:pt x="216" y="36"/>
                    <a:pt x="205" y="37"/>
                    <a:pt x="200" y="44"/>
                  </a:cubicBezTo>
                  <a:cubicBezTo>
                    <a:pt x="197" y="48"/>
                    <a:pt x="197" y="55"/>
                    <a:pt x="200" y="60"/>
                  </a:cubicBezTo>
                  <a:cubicBezTo>
                    <a:pt x="200" y="60"/>
                    <a:pt x="200" y="60"/>
                    <a:pt x="200" y="61"/>
                  </a:cubicBezTo>
                  <a:cubicBezTo>
                    <a:pt x="201" y="63"/>
                    <a:pt x="202" y="64"/>
                    <a:pt x="203" y="65"/>
                  </a:cubicBezTo>
                  <a:cubicBezTo>
                    <a:pt x="193" y="82"/>
                    <a:pt x="181" y="99"/>
                    <a:pt x="175" y="118"/>
                  </a:cubicBezTo>
                  <a:cubicBezTo>
                    <a:pt x="150" y="130"/>
                    <a:pt x="125" y="141"/>
                    <a:pt x="99" y="151"/>
                  </a:cubicBezTo>
                  <a:cubicBezTo>
                    <a:pt x="97" y="151"/>
                    <a:pt x="96" y="152"/>
                    <a:pt x="95" y="152"/>
                  </a:cubicBezTo>
                  <a:cubicBezTo>
                    <a:pt x="107" y="134"/>
                    <a:pt x="121" y="119"/>
                    <a:pt x="135" y="104"/>
                  </a:cubicBezTo>
                  <a:cubicBezTo>
                    <a:pt x="141" y="109"/>
                    <a:pt x="151" y="109"/>
                    <a:pt x="156" y="103"/>
                  </a:cubicBezTo>
                  <a:cubicBezTo>
                    <a:pt x="160" y="98"/>
                    <a:pt x="160" y="89"/>
                    <a:pt x="156" y="84"/>
                  </a:cubicBezTo>
                  <a:cubicBezTo>
                    <a:pt x="151" y="77"/>
                    <a:pt x="141" y="81"/>
                    <a:pt x="136" y="87"/>
                  </a:cubicBezTo>
                  <a:cubicBezTo>
                    <a:pt x="136" y="87"/>
                    <a:pt x="136" y="87"/>
                    <a:pt x="136" y="88"/>
                  </a:cubicBezTo>
                  <a:cubicBezTo>
                    <a:pt x="133" y="92"/>
                    <a:pt x="131" y="97"/>
                    <a:pt x="134" y="102"/>
                  </a:cubicBezTo>
                  <a:cubicBezTo>
                    <a:pt x="117" y="116"/>
                    <a:pt x="103" y="133"/>
                    <a:pt x="93" y="153"/>
                  </a:cubicBezTo>
                  <a:cubicBezTo>
                    <a:pt x="79" y="158"/>
                    <a:pt x="65" y="163"/>
                    <a:pt x="50" y="168"/>
                  </a:cubicBezTo>
                  <a:cubicBezTo>
                    <a:pt x="43" y="170"/>
                    <a:pt x="36" y="171"/>
                    <a:pt x="29" y="173"/>
                  </a:cubicBezTo>
                  <a:cubicBezTo>
                    <a:pt x="32" y="167"/>
                    <a:pt x="35" y="160"/>
                    <a:pt x="38" y="154"/>
                  </a:cubicBezTo>
                  <a:cubicBezTo>
                    <a:pt x="42" y="148"/>
                    <a:pt x="45" y="142"/>
                    <a:pt x="49" y="136"/>
                  </a:cubicBezTo>
                  <a:cubicBezTo>
                    <a:pt x="53" y="138"/>
                    <a:pt x="57" y="137"/>
                    <a:pt x="61" y="134"/>
                  </a:cubicBezTo>
                  <a:cubicBezTo>
                    <a:pt x="67" y="130"/>
                    <a:pt x="69" y="120"/>
                    <a:pt x="64" y="114"/>
                  </a:cubicBezTo>
                  <a:cubicBezTo>
                    <a:pt x="58" y="107"/>
                    <a:pt x="48" y="107"/>
                    <a:pt x="43" y="115"/>
                  </a:cubicBezTo>
                  <a:cubicBezTo>
                    <a:pt x="40" y="119"/>
                    <a:pt x="40" y="127"/>
                    <a:pt x="44" y="130"/>
                  </a:cubicBezTo>
                  <a:cubicBezTo>
                    <a:pt x="44" y="132"/>
                    <a:pt x="45" y="133"/>
                    <a:pt x="46" y="134"/>
                  </a:cubicBezTo>
                  <a:cubicBezTo>
                    <a:pt x="37" y="145"/>
                    <a:pt x="31" y="160"/>
                    <a:pt x="26" y="174"/>
                  </a:cubicBezTo>
                  <a:cubicBezTo>
                    <a:pt x="17" y="175"/>
                    <a:pt x="8" y="177"/>
                    <a:pt x="0" y="181"/>
                  </a:cubicBezTo>
                  <a:cubicBezTo>
                    <a:pt x="0" y="181"/>
                    <a:pt x="0" y="181"/>
                    <a:pt x="0" y="182"/>
                  </a:cubicBezTo>
                  <a:cubicBezTo>
                    <a:pt x="14" y="183"/>
                    <a:pt x="30" y="178"/>
                    <a:pt x="44" y="174"/>
                  </a:cubicBezTo>
                  <a:cubicBezTo>
                    <a:pt x="47" y="173"/>
                    <a:pt x="51" y="172"/>
                    <a:pt x="55" y="171"/>
                  </a:cubicBezTo>
                  <a:cubicBezTo>
                    <a:pt x="70" y="177"/>
                    <a:pt x="88" y="181"/>
                    <a:pt x="104" y="181"/>
                  </a:cubicBezTo>
                  <a:cubicBezTo>
                    <a:pt x="104" y="182"/>
                    <a:pt x="104" y="183"/>
                    <a:pt x="104" y="185"/>
                  </a:cubicBezTo>
                  <a:cubicBezTo>
                    <a:pt x="104" y="194"/>
                    <a:pt x="113" y="197"/>
                    <a:pt x="121" y="196"/>
                  </a:cubicBezTo>
                  <a:cubicBezTo>
                    <a:pt x="128" y="195"/>
                    <a:pt x="132" y="189"/>
                    <a:pt x="131" y="181"/>
                  </a:cubicBezTo>
                  <a:cubicBezTo>
                    <a:pt x="129" y="174"/>
                    <a:pt x="120" y="166"/>
                    <a:pt x="112" y="169"/>
                  </a:cubicBezTo>
                  <a:cubicBezTo>
                    <a:pt x="112" y="169"/>
                    <a:pt x="111" y="170"/>
                    <a:pt x="112" y="171"/>
                  </a:cubicBezTo>
                  <a:cubicBezTo>
                    <a:pt x="109" y="172"/>
                    <a:pt x="107" y="174"/>
                    <a:pt x="106" y="177"/>
                  </a:cubicBezTo>
                  <a:cubicBezTo>
                    <a:pt x="98" y="176"/>
                    <a:pt x="90" y="176"/>
                    <a:pt x="82" y="175"/>
                  </a:cubicBezTo>
                  <a:cubicBezTo>
                    <a:pt x="74" y="174"/>
                    <a:pt x="66" y="172"/>
                    <a:pt x="58" y="170"/>
                  </a:cubicBezTo>
                  <a:cubicBezTo>
                    <a:pt x="71" y="166"/>
                    <a:pt x="83" y="161"/>
                    <a:pt x="96" y="157"/>
                  </a:cubicBezTo>
                  <a:cubicBezTo>
                    <a:pt x="112" y="151"/>
                    <a:pt x="128" y="145"/>
                    <a:pt x="143" y="138"/>
                  </a:cubicBezTo>
                  <a:cubicBezTo>
                    <a:pt x="157" y="148"/>
                    <a:pt x="171" y="157"/>
                    <a:pt x="188" y="162"/>
                  </a:cubicBezTo>
                  <a:cubicBezTo>
                    <a:pt x="187" y="165"/>
                    <a:pt x="187" y="167"/>
                    <a:pt x="188" y="170"/>
                  </a:cubicBezTo>
                  <a:cubicBezTo>
                    <a:pt x="188" y="170"/>
                    <a:pt x="188" y="171"/>
                    <a:pt x="189" y="171"/>
                  </a:cubicBezTo>
                  <a:cubicBezTo>
                    <a:pt x="191" y="176"/>
                    <a:pt x="197" y="180"/>
                    <a:pt x="203" y="179"/>
                  </a:cubicBezTo>
                  <a:cubicBezTo>
                    <a:pt x="211" y="178"/>
                    <a:pt x="219" y="170"/>
                    <a:pt x="216" y="161"/>
                  </a:cubicBezTo>
                  <a:cubicBezTo>
                    <a:pt x="213" y="155"/>
                    <a:pt x="204" y="153"/>
                    <a:pt x="198" y="154"/>
                  </a:cubicBezTo>
                  <a:cubicBezTo>
                    <a:pt x="194" y="154"/>
                    <a:pt x="191" y="156"/>
                    <a:pt x="189" y="159"/>
                  </a:cubicBezTo>
                  <a:cubicBezTo>
                    <a:pt x="173" y="154"/>
                    <a:pt x="159" y="146"/>
                    <a:pt x="145" y="137"/>
                  </a:cubicBezTo>
                  <a:cubicBezTo>
                    <a:pt x="155" y="133"/>
                    <a:pt x="165" y="128"/>
                    <a:pt x="175" y="123"/>
                  </a:cubicBezTo>
                  <a:cubicBezTo>
                    <a:pt x="190" y="116"/>
                    <a:pt x="206" y="109"/>
                    <a:pt x="221" y="100"/>
                  </a:cubicBezTo>
                  <a:cubicBezTo>
                    <a:pt x="231" y="108"/>
                    <a:pt x="244" y="112"/>
                    <a:pt x="257" y="114"/>
                  </a:cubicBezTo>
                  <a:cubicBezTo>
                    <a:pt x="256" y="117"/>
                    <a:pt x="255" y="120"/>
                    <a:pt x="256" y="123"/>
                  </a:cubicBezTo>
                  <a:cubicBezTo>
                    <a:pt x="258" y="130"/>
                    <a:pt x="269" y="134"/>
                    <a:pt x="275" y="129"/>
                  </a:cubicBezTo>
                  <a:cubicBezTo>
                    <a:pt x="279" y="125"/>
                    <a:pt x="280" y="118"/>
                    <a:pt x="277" y="113"/>
                  </a:cubicBezTo>
                  <a:cubicBezTo>
                    <a:pt x="275" y="109"/>
                    <a:pt x="271" y="107"/>
                    <a:pt x="266" y="107"/>
                  </a:cubicBezTo>
                  <a:cubicBezTo>
                    <a:pt x="266" y="107"/>
                    <a:pt x="267" y="107"/>
                    <a:pt x="267" y="107"/>
                  </a:cubicBezTo>
                  <a:cubicBezTo>
                    <a:pt x="267" y="107"/>
                    <a:pt x="267" y="106"/>
                    <a:pt x="266" y="107"/>
                  </a:cubicBezTo>
                  <a:cubicBezTo>
                    <a:pt x="265" y="107"/>
                    <a:pt x="264" y="108"/>
                    <a:pt x="262" y="108"/>
                  </a:cubicBezTo>
                  <a:cubicBezTo>
                    <a:pt x="261" y="109"/>
                    <a:pt x="260" y="109"/>
                    <a:pt x="259" y="110"/>
                  </a:cubicBezTo>
                  <a:cubicBezTo>
                    <a:pt x="259" y="110"/>
                    <a:pt x="259" y="111"/>
                    <a:pt x="259" y="111"/>
                  </a:cubicBezTo>
                  <a:cubicBezTo>
                    <a:pt x="246" y="108"/>
                    <a:pt x="235" y="105"/>
                    <a:pt x="223" y="99"/>
                  </a:cubicBezTo>
                  <a:cubicBezTo>
                    <a:pt x="246" y="87"/>
                    <a:pt x="268" y="73"/>
                    <a:pt x="288" y="57"/>
                  </a:cubicBezTo>
                  <a:cubicBezTo>
                    <a:pt x="300" y="57"/>
                    <a:pt x="312" y="58"/>
                    <a:pt x="324" y="57"/>
                  </a:cubicBezTo>
                  <a:cubicBezTo>
                    <a:pt x="324" y="57"/>
                    <a:pt x="324" y="57"/>
                    <a:pt x="324" y="57"/>
                  </a:cubicBezTo>
                  <a:cubicBezTo>
                    <a:pt x="326" y="61"/>
                    <a:pt x="330" y="64"/>
                    <a:pt x="334" y="65"/>
                  </a:cubicBezTo>
                  <a:cubicBezTo>
                    <a:pt x="340" y="65"/>
                    <a:pt x="346" y="62"/>
                    <a:pt x="347" y="55"/>
                  </a:cubicBezTo>
                  <a:cubicBezTo>
                    <a:pt x="348" y="48"/>
                    <a:pt x="344" y="39"/>
                    <a:pt x="336" y="40"/>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6"/>
            <p:cNvSpPr/>
            <p:nvPr/>
          </p:nvSpPr>
          <p:spPr bwMode="auto">
            <a:xfrm>
              <a:off x="1192242" y="286037"/>
              <a:ext cx="1027113" cy="657225"/>
            </a:xfrm>
            <a:custGeom>
              <a:avLst/>
              <a:gdLst>
                <a:gd name="T0" fmla="*/ 372 w 375"/>
                <a:gd name="T1" fmla="*/ 33 h 239"/>
                <a:gd name="T2" fmla="*/ 331 w 375"/>
                <a:gd name="T3" fmla="*/ 50 h 239"/>
                <a:gd name="T4" fmla="*/ 291 w 375"/>
                <a:gd name="T5" fmla="*/ 64 h 239"/>
                <a:gd name="T6" fmla="*/ 235 w 375"/>
                <a:gd name="T7" fmla="*/ 113 h 239"/>
                <a:gd name="T8" fmla="*/ 211 w 375"/>
                <a:gd name="T9" fmla="*/ 121 h 239"/>
                <a:gd name="T10" fmla="*/ 137 w 375"/>
                <a:gd name="T11" fmla="*/ 138 h 239"/>
                <a:gd name="T12" fmla="*/ 162 w 375"/>
                <a:gd name="T13" fmla="*/ 117 h 239"/>
                <a:gd name="T14" fmla="*/ 171 w 375"/>
                <a:gd name="T15" fmla="*/ 108 h 239"/>
                <a:gd name="T16" fmla="*/ 241 w 375"/>
                <a:gd name="T17" fmla="*/ 5 h 239"/>
                <a:gd name="T18" fmla="*/ 243 w 375"/>
                <a:gd name="T19" fmla="*/ 3 h 239"/>
                <a:gd name="T20" fmla="*/ 241 w 375"/>
                <a:gd name="T21" fmla="*/ 1 h 239"/>
                <a:gd name="T22" fmla="*/ 218 w 375"/>
                <a:gd name="T23" fmla="*/ 26 h 239"/>
                <a:gd name="T24" fmla="*/ 191 w 375"/>
                <a:gd name="T25" fmla="*/ 51 h 239"/>
                <a:gd name="T26" fmla="*/ 167 w 375"/>
                <a:gd name="T27" fmla="*/ 106 h 239"/>
                <a:gd name="T28" fmla="*/ 167 w 375"/>
                <a:gd name="T29" fmla="*/ 106 h 239"/>
                <a:gd name="T30" fmla="*/ 162 w 375"/>
                <a:gd name="T31" fmla="*/ 112 h 239"/>
                <a:gd name="T32" fmla="*/ 131 w 375"/>
                <a:gd name="T33" fmla="*/ 139 h 239"/>
                <a:gd name="T34" fmla="*/ 90 w 375"/>
                <a:gd name="T35" fmla="*/ 146 h 239"/>
                <a:gd name="T36" fmla="*/ 90 w 375"/>
                <a:gd name="T37" fmla="*/ 146 h 239"/>
                <a:gd name="T38" fmla="*/ 89 w 375"/>
                <a:gd name="T39" fmla="*/ 146 h 239"/>
                <a:gd name="T40" fmla="*/ 67 w 375"/>
                <a:gd name="T41" fmla="*/ 149 h 239"/>
                <a:gd name="T42" fmla="*/ 1 w 375"/>
                <a:gd name="T43" fmla="*/ 148 h 239"/>
                <a:gd name="T44" fmla="*/ 1 w 375"/>
                <a:gd name="T45" fmla="*/ 149 h 239"/>
                <a:gd name="T46" fmla="*/ 58 w 375"/>
                <a:gd name="T47" fmla="*/ 154 h 239"/>
                <a:gd name="T48" fmla="*/ 90 w 375"/>
                <a:gd name="T49" fmla="*/ 150 h 239"/>
                <a:gd name="T50" fmla="*/ 144 w 375"/>
                <a:gd name="T51" fmla="*/ 186 h 239"/>
                <a:gd name="T52" fmla="*/ 193 w 375"/>
                <a:gd name="T53" fmla="*/ 202 h 239"/>
                <a:gd name="T54" fmla="*/ 296 w 375"/>
                <a:gd name="T55" fmla="*/ 185 h 239"/>
                <a:gd name="T56" fmla="*/ 296 w 375"/>
                <a:gd name="T57" fmla="*/ 184 h 239"/>
                <a:gd name="T58" fmla="*/ 297 w 375"/>
                <a:gd name="T59" fmla="*/ 184 h 239"/>
                <a:gd name="T60" fmla="*/ 297 w 375"/>
                <a:gd name="T61" fmla="*/ 181 h 239"/>
                <a:gd name="T62" fmla="*/ 192 w 375"/>
                <a:gd name="T63" fmla="*/ 197 h 239"/>
                <a:gd name="T64" fmla="*/ 192 w 375"/>
                <a:gd name="T65" fmla="*/ 198 h 239"/>
                <a:gd name="T66" fmla="*/ 150 w 375"/>
                <a:gd name="T67" fmla="*/ 185 h 239"/>
                <a:gd name="T68" fmla="*/ 92 w 375"/>
                <a:gd name="T69" fmla="*/ 149 h 239"/>
                <a:gd name="T70" fmla="*/ 127 w 375"/>
                <a:gd name="T71" fmla="*/ 144 h 239"/>
                <a:gd name="T72" fmla="*/ 235 w 375"/>
                <a:gd name="T73" fmla="*/ 119 h 239"/>
                <a:gd name="T74" fmla="*/ 235 w 375"/>
                <a:gd name="T75" fmla="*/ 119 h 239"/>
                <a:gd name="T76" fmla="*/ 313 w 375"/>
                <a:gd name="T77" fmla="*/ 123 h 239"/>
                <a:gd name="T78" fmla="*/ 350 w 375"/>
                <a:gd name="T79" fmla="*/ 87 h 239"/>
                <a:gd name="T80" fmla="*/ 372 w 375"/>
                <a:gd name="T81" fmla="*/ 36 h 239"/>
                <a:gd name="T82" fmla="*/ 374 w 375"/>
                <a:gd name="T83" fmla="*/ 35 h 239"/>
                <a:gd name="T84" fmla="*/ 372 w 375"/>
                <a:gd name="T85" fmla="*/ 3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2" y="33"/>
                  </a:moveTo>
                  <a:cubicBezTo>
                    <a:pt x="359" y="39"/>
                    <a:pt x="346" y="45"/>
                    <a:pt x="331" y="50"/>
                  </a:cubicBezTo>
                  <a:cubicBezTo>
                    <a:pt x="317" y="54"/>
                    <a:pt x="304" y="58"/>
                    <a:pt x="291" y="64"/>
                  </a:cubicBezTo>
                  <a:cubicBezTo>
                    <a:pt x="267" y="74"/>
                    <a:pt x="249" y="93"/>
                    <a:pt x="235" y="113"/>
                  </a:cubicBezTo>
                  <a:cubicBezTo>
                    <a:pt x="227" y="116"/>
                    <a:pt x="219" y="119"/>
                    <a:pt x="211" y="121"/>
                  </a:cubicBezTo>
                  <a:cubicBezTo>
                    <a:pt x="187" y="129"/>
                    <a:pt x="162" y="134"/>
                    <a:pt x="137" y="138"/>
                  </a:cubicBezTo>
                  <a:cubicBezTo>
                    <a:pt x="146" y="133"/>
                    <a:pt x="155" y="124"/>
                    <a:pt x="162" y="117"/>
                  </a:cubicBezTo>
                  <a:cubicBezTo>
                    <a:pt x="165" y="114"/>
                    <a:pt x="168" y="111"/>
                    <a:pt x="171" y="108"/>
                  </a:cubicBezTo>
                  <a:cubicBezTo>
                    <a:pt x="226" y="117"/>
                    <a:pt x="233" y="44"/>
                    <a:pt x="241" y="5"/>
                  </a:cubicBezTo>
                  <a:cubicBezTo>
                    <a:pt x="242" y="4"/>
                    <a:pt x="242" y="3"/>
                    <a:pt x="243" y="3"/>
                  </a:cubicBezTo>
                  <a:cubicBezTo>
                    <a:pt x="244" y="1"/>
                    <a:pt x="242" y="0"/>
                    <a:pt x="241" y="1"/>
                  </a:cubicBezTo>
                  <a:cubicBezTo>
                    <a:pt x="233" y="10"/>
                    <a:pt x="226" y="18"/>
                    <a:pt x="218" y="26"/>
                  </a:cubicBezTo>
                  <a:cubicBezTo>
                    <a:pt x="209" y="34"/>
                    <a:pt x="199" y="42"/>
                    <a:pt x="191" y="51"/>
                  </a:cubicBezTo>
                  <a:cubicBezTo>
                    <a:pt x="176" y="65"/>
                    <a:pt x="164" y="85"/>
                    <a:pt x="167" y="106"/>
                  </a:cubicBezTo>
                  <a:cubicBezTo>
                    <a:pt x="167" y="106"/>
                    <a:pt x="167" y="106"/>
                    <a:pt x="167" y="106"/>
                  </a:cubicBezTo>
                  <a:cubicBezTo>
                    <a:pt x="165" y="108"/>
                    <a:pt x="164" y="110"/>
                    <a:pt x="162" y="112"/>
                  </a:cubicBezTo>
                  <a:cubicBezTo>
                    <a:pt x="153" y="123"/>
                    <a:pt x="142" y="131"/>
                    <a:pt x="131" y="139"/>
                  </a:cubicBezTo>
                  <a:cubicBezTo>
                    <a:pt x="117" y="142"/>
                    <a:pt x="103" y="144"/>
                    <a:pt x="90" y="146"/>
                  </a:cubicBezTo>
                  <a:cubicBezTo>
                    <a:pt x="90" y="146"/>
                    <a:pt x="90" y="146"/>
                    <a:pt x="90" y="146"/>
                  </a:cubicBezTo>
                  <a:cubicBezTo>
                    <a:pt x="89" y="145"/>
                    <a:pt x="89" y="146"/>
                    <a:pt x="89" y="146"/>
                  </a:cubicBezTo>
                  <a:cubicBezTo>
                    <a:pt x="82" y="147"/>
                    <a:pt x="74" y="148"/>
                    <a:pt x="67" y="149"/>
                  </a:cubicBezTo>
                  <a:cubicBezTo>
                    <a:pt x="45" y="153"/>
                    <a:pt x="23" y="154"/>
                    <a:pt x="1" y="148"/>
                  </a:cubicBezTo>
                  <a:cubicBezTo>
                    <a:pt x="1" y="147"/>
                    <a:pt x="0" y="148"/>
                    <a:pt x="1" y="149"/>
                  </a:cubicBezTo>
                  <a:cubicBezTo>
                    <a:pt x="17" y="159"/>
                    <a:pt x="41" y="156"/>
                    <a:pt x="58" y="154"/>
                  </a:cubicBezTo>
                  <a:cubicBezTo>
                    <a:pt x="69" y="153"/>
                    <a:pt x="80" y="151"/>
                    <a:pt x="90" y="150"/>
                  </a:cubicBezTo>
                  <a:cubicBezTo>
                    <a:pt x="101" y="168"/>
                    <a:pt x="126" y="179"/>
                    <a:pt x="144" y="186"/>
                  </a:cubicBezTo>
                  <a:cubicBezTo>
                    <a:pt x="159" y="193"/>
                    <a:pt x="176" y="199"/>
                    <a:pt x="193" y="202"/>
                  </a:cubicBezTo>
                  <a:cubicBezTo>
                    <a:pt x="214" y="239"/>
                    <a:pt x="285" y="223"/>
                    <a:pt x="296" y="185"/>
                  </a:cubicBezTo>
                  <a:cubicBezTo>
                    <a:pt x="296" y="184"/>
                    <a:pt x="296" y="184"/>
                    <a:pt x="296" y="184"/>
                  </a:cubicBezTo>
                  <a:cubicBezTo>
                    <a:pt x="297" y="184"/>
                    <a:pt x="297" y="184"/>
                    <a:pt x="297" y="184"/>
                  </a:cubicBezTo>
                  <a:cubicBezTo>
                    <a:pt x="299" y="183"/>
                    <a:pt x="299" y="180"/>
                    <a:pt x="297" y="181"/>
                  </a:cubicBezTo>
                  <a:cubicBezTo>
                    <a:pt x="263" y="184"/>
                    <a:pt x="218" y="166"/>
                    <a:pt x="192" y="197"/>
                  </a:cubicBezTo>
                  <a:cubicBezTo>
                    <a:pt x="192" y="198"/>
                    <a:pt x="192" y="198"/>
                    <a:pt x="192" y="198"/>
                  </a:cubicBezTo>
                  <a:cubicBezTo>
                    <a:pt x="178" y="195"/>
                    <a:pt x="164" y="190"/>
                    <a:pt x="150" y="185"/>
                  </a:cubicBezTo>
                  <a:cubicBezTo>
                    <a:pt x="130" y="178"/>
                    <a:pt x="106" y="167"/>
                    <a:pt x="92" y="149"/>
                  </a:cubicBezTo>
                  <a:cubicBezTo>
                    <a:pt x="104" y="148"/>
                    <a:pt x="115" y="146"/>
                    <a:pt x="127" y="144"/>
                  </a:cubicBezTo>
                  <a:cubicBezTo>
                    <a:pt x="162" y="138"/>
                    <a:pt x="200" y="131"/>
                    <a:pt x="235" y="119"/>
                  </a:cubicBezTo>
                  <a:cubicBezTo>
                    <a:pt x="235" y="119"/>
                    <a:pt x="235" y="119"/>
                    <a:pt x="235" y="119"/>
                  </a:cubicBezTo>
                  <a:cubicBezTo>
                    <a:pt x="253" y="141"/>
                    <a:pt x="291" y="133"/>
                    <a:pt x="313" y="123"/>
                  </a:cubicBezTo>
                  <a:cubicBezTo>
                    <a:pt x="329" y="116"/>
                    <a:pt x="340" y="101"/>
                    <a:pt x="350" y="87"/>
                  </a:cubicBezTo>
                  <a:cubicBezTo>
                    <a:pt x="360" y="73"/>
                    <a:pt x="370" y="54"/>
                    <a:pt x="372" y="36"/>
                  </a:cubicBezTo>
                  <a:cubicBezTo>
                    <a:pt x="373" y="36"/>
                    <a:pt x="373" y="35"/>
                    <a:pt x="374" y="35"/>
                  </a:cubicBezTo>
                  <a:cubicBezTo>
                    <a:pt x="375" y="34"/>
                    <a:pt x="374" y="32"/>
                    <a:pt x="372" y="33"/>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7"/>
            <p:cNvSpPr/>
            <p:nvPr/>
          </p:nvSpPr>
          <p:spPr bwMode="auto">
            <a:xfrm>
              <a:off x="1614517" y="962313"/>
              <a:ext cx="241300" cy="544513"/>
            </a:xfrm>
            <a:custGeom>
              <a:avLst/>
              <a:gdLst>
                <a:gd name="T0" fmla="*/ 87 w 88"/>
                <a:gd name="T1" fmla="*/ 183 h 198"/>
                <a:gd name="T2" fmla="*/ 79 w 88"/>
                <a:gd name="T3" fmla="*/ 177 h 198"/>
                <a:gd name="T4" fmla="*/ 68 w 88"/>
                <a:gd name="T5" fmla="*/ 170 h 198"/>
                <a:gd name="T6" fmla="*/ 68 w 88"/>
                <a:gd name="T7" fmla="*/ 170 h 198"/>
                <a:gd name="T8" fmla="*/ 54 w 88"/>
                <a:gd name="T9" fmla="*/ 80 h 198"/>
                <a:gd name="T10" fmla="*/ 33 w 88"/>
                <a:gd name="T11" fmla="*/ 29 h 198"/>
                <a:gd name="T12" fmla="*/ 1 w 88"/>
                <a:gd name="T13" fmla="*/ 0 h 198"/>
                <a:gd name="T14" fmla="*/ 0 w 88"/>
                <a:gd name="T15" fmla="*/ 1 h 198"/>
                <a:gd name="T16" fmla="*/ 32 w 88"/>
                <a:gd name="T17" fmla="*/ 35 h 198"/>
                <a:gd name="T18" fmla="*/ 51 w 88"/>
                <a:gd name="T19" fmla="*/ 86 h 198"/>
                <a:gd name="T20" fmla="*/ 63 w 88"/>
                <a:gd name="T21" fmla="*/ 171 h 198"/>
                <a:gd name="T22" fmla="*/ 49 w 88"/>
                <a:gd name="T23" fmla="*/ 187 h 198"/>
                <a:gd name="T24" fmla="*/ 49 w 88"/>
                <a:gd name="T25" fmla="*/ 190 h 198"/>
                <a:gd name="T26" fmla="*/ 70 w 88"/>
                <a:gd name="T27" fmla="*/ 197 h 198"/>
                <a:gd name="T28" fmla="*/ 86 w 88"/>
                <a:gd name="T29" fmla="*/ 186 h 198"/>
                <a:gd name="T30" fmla="*/ 87 w 88"/>
                <a:gd name="T31" fmla="*/ 18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198">
                  <a:moveTo>
                    <a:pt x="87" y="183"/>
                  </a:moveTo>
                  <a:cubicBezTo>
                    <a:pt x="85" y="181"/>
                    <a:pt x="82" y="179"/>
                    <a:pt x="79" y="177"/>
                  </a:cubicBezTo>
                  <a:cubicBezTo>
                    <a:pt x="75" y="175"/>
                    <a:pt x="72" y="172"/>
                    <a:pt x="68" y="170"/>
                  </a:cubicBezTo>
                  <a:cubicBezTo>
                    <a:pt x="68" y="170"/>
                    <a:pt x="68" y="170"/>
                    <a:pt x="68" y="170"/>
                  </a:cubicBezTo>
                  <a:cubicBezTo>
                    <a:pt x="68" y="140"/>
                    <a:pt x="62" y="108"/>
                    <a:pt x="54" y="80"/>
                  </a:cubicBezTo>
                  <a:cubicBezTo>
                    <a:pt x="50" y="62"/>
                    <a:pt x="43" y="45"/>
                    <a:pt x="33" y="29"/>
                  </a:cubicBezTo>
                  <a:cubicBezTo>
                    <a:pt x="26" y="18"/>
                    <a:pt x="15" y="4"/>
                    <a:pt x="1" y="0"/>
                  </a:cubicBezTo>
                  <a:cubicBezTo>
                    <a:pt x="0" y="0"/>
                    <a:pt x="0" y="1"/>
                    <a:pt x="0" y="1"/>
                  </a:cubicBezTo>
                  <a:cubicBezTo>
                    <a:pt x="13" y="12"/>
                    <a:pt x="23" y="20"/>
                    <a:pt x="32" y="35"/>
                  </a:cubicBezTo>
                  <a:cubicBezTo>
                    <a:pt x="41" y="51"/>
                    <a:pt x="47" y="69"/>
                    <a:pt x="51" y="86"/>
                  </a:cubicBezTo>
                  <a:cubicBezTo>
                    <a:pt x="58" y="114"/>
                    <a:pt x="60" y="142"/>
                    <a:pt x="63" y="171"/>
                  </a:cubicBezTo>
                  <a:cubicBezTo>
                    <a:pt x="58" y="176"/>
                    <a:pt x="54" y="182"/>
                    <a:pt x="49" y="187"/>
                  </a:cubicBezTo>
                  <a:cubicBezTo>
                    <a:pt x="49" y="188"/>
                    <a:pt x="49" y="189"/>
                    <a:pt x="49" y="190"/>
                  </a:cubicBezTo>
                  <a:cubicBezTo>
                    <a:pt x="55" y="196"/>
                    <a:pt x="62" y="198"/>
                    <a:pt x="70" y="197"/>
                  </a:cubicBezTo>
                  <a:cubicBezTo>
                    <a:pt x="77" y="196"/>
                    <a:pt x="84" y="192"/>
                    <a:pt x="86" y="186"/>
                  </a:cubicBezTo>
                  <a:cubicBezTo>
                    <a:pt x="87" y="185"/>
                    <a:pt x="88" y="184"/>
                    <a:pt x="87" y="18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8"/>
            <p:cNvSpPr/>
            <p:nvPr/>
          </p:nvSpPr>
          <p:spPr bwMode="auto">
            <a:xfrm>
              <a:off x="1890742" y="1086138"/>
              <a:ext cx="417513" cy="446088"/>
            </a:xfrm>
            <a:custGeom>
              <a:avLst/>
              <a:gdLst>
                <a:gd name="T0" fmla="*/ 142 w 152"/>
                <a:gd name="T1" fmla="*/ 103 h 162"/>
                <a:gd name="T2" fmla="*/ 129 w 152"/>
                <a:gd name="T3" fmla="*/ 105 h 162"/>
                <a:gd name="T4" fmla="*/ 88 w 152"/>
                <a:gd name="T5" fmla="*/ 89 h 162"/>
                <a:gd name="T6" fmla="*/ 88 w 152"/>
                <a:gd name="T7" fmla="*/ 89 h 162"/>
                <a:gd name="T8" fmla="*/ 60 w 152"/>
                <a:gd name="T9" fmla="*/ 45 h 162"/>
                <a:gd name="T10" fmla="*/ 102 w 152"/>
                <a:gd name="T11" fmla="*/ 55 h 162"/>
                <a:gd name="T12" fmla="*/ 101 w 152"/>
                <a:gd name="T13" fmla="*/ 63 h 162"/>
                <a:gd name="T14" fmla="*/ 120 w 152"/>
                <a:gd name="T15" fmla="*/ 69 h 162"/>
                <a:gd name="T16" fmla="*/ 125 w 152"/>
                <a:gd name="T17" fmla="*/ 49 h 162"/>
                <a:gd name="T18" fmla="*/ 106 w 152"/>
                <a:gd name="T19" fmla="*/ 45 h 162"/>
                <a:gd name="T20" fmla="*/ 106 w 152"/>
                <a:gd name="T21" fmla="*/ 46 h 162"/>
                <a:gd name="T22" fmla="*/ 103 w 152"/>
                <a:gd name="T23" fmla="*/ 51 h 162"/>
                <a:gd name="T24" fmla="*/ 82 w 152"/>
                <a:gd name="T25" fmla="*/ 49 h 162"/>
                <a:gd name="T26" fmla="*/ 56 w 152"/>
                <a:gd name="T27" fmla="*/ 39 h 162"/>
                <a:gd name="T28" fmla="*/ 20 w 152"/>
                <a:gd name="T29" fmla="*/ 1 h 162"/>
                <a:gd name="T30" fmla="*/ 19 w 152"/>
                <a:gd name="T31" fmla="*/ 2 h 162"/>
                <a:gd name="T32" fmla="*/ 36 w 152"/>
                <a:gd name="T33" fmla="*/ 22 h 162"/>
                <a:gd name="T34" fmla="*/ 19 w 152"/>
                <a:gd name="T35" fmla="*/ 77 h 162"/>
                <a:gd name="T36" fmla="*/ 5 w 152"/>
                <a:gd name="T37" fmla="*/ 78 h 162"/>
                <a:gd name="T38" fmla="*/ 6 w 152"/>
                <a:gd name="T39" fmla="*/ 96 h 162"/>
                <a:gd name="T40" fmla="*/ 20 w 152"/>
                <a:gd name="T41" fmla="*/ 96 h 162"/>
                <a:gd name="T42" fmla="*/ 22 w 152"/>
                <a:gd name="T43" fmla="*/ 80 h 162"/>
                <a:gd name="T44" fmla="*/ 38 w 152"/>
                <a:gd name="T45" fmla="*/ 24 h 162"/>
                <a:gd name="T46" fmla="*/ 70 w 152"/>
                <a:gd name="T47" fmla="*/ 66 h 162"/>
                <a:gd name="T48" fmla="*/ 54 w 152"/>
                <a:gd name="T49" fmla="*/ 115 h 162"/>
                <a:gd name="T50" fmla="*/ 52 w 152"/>
                <a:gd name="T51" fmla="*/ 114 h 162"/>
                <a:gd name="T52" fmla="*/ 50 w 152"/>
                <a:gd name="T53" fmla="*/ 115 h 162"/>
                <a:gd name="T54" fmla="*/ 37 w 152"/>
                <a:gd name="T55" fmla="*/ 118 h 162"/>
                <a:gd name="T56" fmla="*/ 41 w 152"/>
                <a:gd name="T57" fmla="*/ 135 h 162"/>
                <a:gd name="T58" fmla="*/ 57 w 152"/>
                <a:gd name="T59" fmla="*/ 132 h 162"/>
                <a:gd name="T60" fmla="*/ 56 w 152"/>
                <a:gd name="T61" fmla="*/ 118 h 162"/>
                <a:gd name="T62" fmla="*/ 72 w 152"/>
                <a:gd name="T63" fmla="*/ 69 h 162"/>
                <a:gd name="T64" fmla="*/ 94 w 152"/>
                <a:gd name="T65" fmla="*/ 115 h 162"/>
                <a:gd name="T66" fmla="*/ 85 w 152"/>
                <a:gd name="T67" fmla="*/ 136 h 162"/>
                <a:gd name="T68" fmla="*/ 84 w 152"/>
                <a:gd name="T69" fmla="*/ 135 h 162"/>
                <a:gd name="T70" fmla="*/ 72 w 152"/>
                <a:gd name="T71" fmla="*/ 144 h 162"/>
                <a:gd name="T72" fmla="*/ 79 w 152"/>
                <a:gd name="T73" fmla="*/ 157 h 162"/>
                <a:gd name="T74" fmla="*/ 89 w 152"/>
                <a:gd name="T75" fmla="*/ 150 h 162"/>
                <a:gd name="T76" fmla="*/ 87 w 152"/>
                <a:gd name="T77" fmla="*/ 138 h 162"/>
                <a:gd name="T78" fmla="*/ 96 w 152"/>
                <a:gd name="T79" fmla="*/ 118 h 162"/>
                <a:gd name="T80" fmla="*/ 105 w 152"/>
                <a:gd name="T81" fmla="*/ 144 h 162"/>
                <a:gd name="T82" fmla="*/ 104 w 152"/>
                <a:gd name="T83" fmla="*/ 155 h 162"/>
                <a:gd name="T84" fmla="*/ 118 w 152"/>
                <a:gd name="T85" fmla="*/ 158 h 162"/>
                <a:gd name="T86" fmla="*/ 122 w 152"/>
                <a:gd name="T87" fmla="*/ 146 h 162"/>
                <a:gd name="T88" fmla="*/ 108 w 152"/>
                <a:gd name="T89" fmla="*/ 141 h 162"/>
                <a:gd name="T90" fmla="*/ 90 w 152"/>
                <a:gd name="T91" fmla="*/ 94 h 162"/>
                <a:gd name="T92" fmla="*/ 126 w 152"/>
                <a:gd name="T93" fmla="*/ 110 h 162"/>
                <a:gd name="T94" fmla="*/ 125 w 152"/>
                <a:gd name="T95" fmla="*/ 111 h 162"/>
                <a:gd name="T96" fmla="*/ 125 w 152"/>
                <a:gd name="T97" fmla="*/ 112 h 162"/>
                <a:gd name="T98" fmla="*/ 132 w 152"/>
                <a:gd name="T99" fmla="*/ 126 h 162"/>
                <a:gd name="T100" fmla="*/ 151 w 152"/>
                <a:gd name="T101" fmla="*/ 117 h 162"/>
                <a:gd name="T102" fmla="*/ 142 w 152"/>
                <a:gd name="T103"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42" y="103"/>
                  </a:moveTo>
                  <a:cubicBezTo>
                    <a:pt x="137" y="101"/>
                    <a:pt x="132" y="102"/>
                    <a:pt x="129" y="105"/>
                  </a:cubicBezTo>
                  <a:cubicBezTo>
                    <a:pt x="114" y="102"/>
                    <a:pt x="101" y="99"/>
                    <a:pt x="88" y="89"/>
                  </a:cubicBezTo>
                  <a:cubicBezTo>
                    <a:pt x="88" y="89"/>
                    <a:pt x="88" y="89"/>
                    <a:pt x="88" y="89"/>
                  </a:cubicBezTo>
                  <a:cubicBezTo>
                    <a:pt x="80" y="74"/>
                    <a:pt x="71" y="59"/>
                    <a:pt x="60" y="45"/>
                  </a:cubicBezTo>
                  <a:cubicBezTo>
                    <a:pt x="72" y="52"/>
                    <a:pt x="88" y="55"/>
                    <a:pt x="102" y="55"/>
                  </a:cubicBezTo>
                  <a:cubicBezTo>
                    <a:pt x="101" y="58"/>
                    <a:pt x="101" y="61"/>
                    <a:pt x="101" y="63"/>
                  </a:cubicBezTo>
                  <a:cubicBezTo>
                    <a:pt x="103" y="72"/>
                    <a:pt x="114" y="74"/>
                    <a:pt x="120" y="69"/>
                  </a:cubicBezTo>
                  <a:cubicBezTo>
                    <a:pt x="126" y="65"/>
                    <a:pt x="127" y="55"/>
                    <a:pt x="125" y="49"/>
                  </a:cubicBezTo>
                  <a:cubicBezTo>
                    <a:pt x="122" y="41"/>
                    <a:pt x="113" y="39"/>
                    <a:pt x="106" y="45"/>
                  </a:cubicBezTo>
                  <a:cubicBezTo>
                    <a:pt x="106" y="45"/>
                    <a:pt x="106" y="46"/>
                    <a:pt x="106" y="46"/>
                  </a:cubicBezTo>
                  <a:cubicBezTo>
                    <a:pt x="105" y="48"/>
                    <a:pt x="104" y="49"/>
                    <a:pt x="103" y="51"/>
                  </a:cubicBezTo>
                  <a:cubicBezTo>
                    <a:pt x="96" y="50"/>
                    <a:pt x="89" y="50"/>
                    <a:pt x="82" y="49"/>
                  </a:cubicBezTo>
                  <a:cubicBezTo>
                    <a:pt x="72" y="47"/>
                    <a:pt x="64" y="44"/>
                    <a:pt x="56" y="39"/>
                  </a:cubicBezTo>
                  <a:cubicBezTo>
                    <a:pt x="45" y="25"/>
                    <a:pt x="33" y="12"/>
                    <a:pt x="20" y="1"/>
                  </a:cubicBezTo>
                  <a:cubicBezTo>
                    <a:pt x="19" y="0"/>
                    <a:pt x="19" y="1"/>
                    <a:pt x="19" y="2"/>
                  </a:cubicBezTo>
                  <a:cubicBezTo>
                    <a:pt x="25" y="9"/>
                    <a:pt x="30" y="15"/>
                    <a:pt x="36" y="22"/>
                  </a:cubicBezTo>
                  <a:cubicBezTo>
                    <a:pt x="36" y="42"/>
                    <a:pt x="26" y="59"/>
                    <a:pt x="19" y="77"/>
                  </a:cubicBezTo>
                  <a:cubicBezTo>
                    <a:pt x="15" y="74"/>
                    <a:pt x="9" y="74"/>
                    <a:pt x="5" y="78"/>
                  </a:cubicBezTo>
                  <a:cubicBezTo>
                    <a:pt x="1" y="83"/>
                    <a:pt x="0" y="92"/>
                    <a:pt x="6" y="96"/>
                  </a:cubicBezTo>
                  <a:cubicBezTo>
                    <a:pt x="10" y="99"/>
                    <a:pt x="16" y="99"/>
                    <a:pt x="20" y="96"/>
                  </a:cubicBezTo>
                  <a:cubicBezTo>
                    <a:pt x="24" y="92"/>
                    <a:pt x="25" y="84"/>
                    <a:pt x="22" y="80"/>
                  </a:cubicBezTo>
                  <a:cubicBezTo>
                    <a:pt x="31" y="64"/>
                    <a:pt x="39" y="42"/>
                    <a:pt x="38" y="24"/>
                  </a:cubicBezTo>
                  <a:cubicBezTo>
                    <a:pt x="49" y="37"/>
                    <a:pt x="60" y="51"/>
                    <a:pt x="70" y="66"/>
                  </a:cubicBezTo>
                  <a:cubicBezTo>
                    <a:pt x="71" y="85"/>
                    <a:pt x="62" y="100"/>
                    <a:pt x="54" y="115"/>
                  </a:cubicBezTo>
                  <a:cubicBezTo>
                    <a:pt x="53" y="115"/>
                    <a:pt x="53" y="115"/>
                    <a:pt x="52" y="114"/>
                  </a:cubicBezTo>
                  <a:cubicBezTo>
                    <a:pt x="51" y="114"/>
                    <a:pt x="51" y="114"/>
                    <a:pt x="50" y="115"/>
                  </a:cubicBezTo>
                  <a:cubicBezTo>
                    <a:pt x="46" y="114"/>
                    <a:pt x="40" y="115"/>
                    <a:pt x="37" y="118"/>
                  </a:cubicBezTo>
                  <a:cubicBezTo>
                    <a:pt x="32" y="123"/>
                    <a:pt x="37" y="131"/>
                    <a:pt x="41" y="135"/>
                  </a:cubicBezTo>
                  <a:cubicBezTo>
                    <a:pt x="46" y="138"/>
                    <a:pt x="53" y="136"/>
                    <a:pt x="57" y="132"/>
                  </a:cubicBezTo>
                  <a:cubicBezTo>
                    <a:pt x="60" y="127"/>
                    <a:pt x="59" y="122"/>
                    <a:pt x="56" y="118"/>
                  </a:cubicBezTo>
                  <a:cubicBezTo>
                    <a:pt x="66" y="104"/>
                    <a:pt x="74" y="86"/>
                    <a:pt x="72" y="69"/>
                  </a:cubicBezTo>
                  <a:cubicBezTo>
                    <a:pt x="81" y="84"/>
                    <a:pt x="88" y="99"/>
                    <a:pt x="94" y="115"/>
                  </a:cubicBezTo>
                  <a:cubicBezTo>
                    <a:pt x="92" y="122"/>
                    <a:pt x="88" y="129"/>
                    <a:pt x="85" y="136"/>
                  </a:cubicBezTo>
                  <a:cubicBezTo>
                    <a:pt x="85" y="136"/>
                    <a:pt x="85" y="135"/>
                    <a:pt x="84" y="135"/>
                  </a:cubicBezTo>
                  <a:cubicBezTo>
                    <a:pt x="79" y="135"/>
                    <a:pt x="73" y="139"/>
                    <a:pt x="72" y="144"/>
                  </a:cubicBezTo>
                  <a:cubicBezTo>
                    <a:pt x="72" y="149"/>
                    <a:pt x="74" y="156"/>
                    <a:pt x="79" y="157"/>
                  </a:cubicBezTo>
                  <a:cubicBezTo>
                    <a:pt x="83" y="157"/>
                    <a:pt x="87" y="154"/>
                    <a:pt x="89" y="150"/>
                  </a:cubicBezTo>
                  <a:cubicBezTo>
                    <a:pt x="91" y="146"/>
                    <a:pt x="90" y="141"/>
                    <a:pt x="87" y="138"/>
                  </a:cubicBezTo>
                  <a:cubicBezTo>
                    <a:pt x="91" y="132"/>
                    <a:pt x="94" y="125"/>
                    <a:pt x="96" y="118"/>
                  </a:cubicBezTo>
                  <a:cubicBezTo>
                    <a:pt x="99" y="126"/>
                    <a:pt x="102" y="135"/>
                    <a:pt x="105" y="144"/>
                  </a:cubicBezTo>
                  <a:cubicBezTo>
                    <a:pt x="102" y="147"/>
                    <a:pt x="101" y="151"/>
                    <a:pt x="104" y="155"/>
                  </a:cubicBezTo>
                  <a:cubicBezTo>
                    <a:pt x="108" y="160"/>
                    <a:pt x="113" y="162"/>
                    <a:pt x="118" y="158"/>
                  </a:cubicBezTo>
                  <a:cubicBezTo>
                    <a:pt x="121" y="155"/>
                    <a:pt x="123" y="150"/>
                    <a:pt x="122" y="146"/>
                  </a:cubicBezTo>
                  <a:cubicBezTo>
                    <a:pt x="120" y="140"/>
                    <a:pt x="113" y="140"/>
                    <a:pt x="108" y="141"/>
                  </a:cubicBezTo>
                  <a:cubicBezTo>
                    <a:pt x="103" y="125"/>
                    <a:pt x="97" y="109"/>
                    <a:pt x="90" y="94"/>
                  </a:cubicBezTo>
                  <a:cubicBezTo>
                    <a:pt x="100" y="102"/>
                    <a:pt x="113" y="108"/>
                    <a:pt x="126" y="110"/>
                  </a:cubicBezTo>
                  <a:cubicBezTo>
                    <a:pt x="126" y="110"/>
                    <a:pt x="125" y="111"/>
                    <a:pt x="125" y="111"/>
                  </a:cubicBezTo>
                  <a:cubicBezTo>
                    <a:pt x="125" y="111"/>
                    <a:pt x="125" y="112"/>
                    <a:pt x="125" y="112"/>
                  </a:cubicBezTo>
                  <a:cubicBezTo>
                    <a:pt x="124" y="118"/>
                    <a:pt x="126" y="124"/>
                    <a:pt x="132" y="126"/>
                  </a:cubicBezTo>
                  <a:cubicBezTo>
                    <a:pt x="139" y="128"/>
                    <a:pt x="150" y="125"/>
                    <a:pt x="151" y="117"/>
                  </a:cubicBezTo>
                  <a:cubicBezTo>
                    <a:pt x="152" y="111"/>
                    <a:pt x="147" y="105"/>
                    <a:pt x="142" y="10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9"/>
            <p:cNvSpPr/>
            <p:nvPr/>
          </p:nvSpPr>
          <p:spPr bwMode="auto">
            <a:xfrm>
              <a:off x="1868517" y="538450"/>
              <a:ext cx="655638" cy="533400"/>
            </a:xfrm>
            <a:custGeom>
              <a:avLst/>
              <a:gdLst>
                <a:gd name="T0" fmla="*/ 237 w 239"/>
                <a:gd name="T1" fmla="*/ 42 h 194"/>
                <a:gd name="T2" fmla="*/ 188 w 239"/>
                <a:gd name="T3" fmla="*/ 43 h 194"/>
                <a:gd name="T4" fmla="*/ 153 w 239"/>
                <a:gd name="T5" fmla="*/ 64 h 194"/>
                <a:gd name="T6" fmla="*/ 140 w 239"/>
                <a:gd name="T7" fmla="*/ 1 h 194"/>
                <a:gd name="T8" fmla="*/ 137 w 239"/>
                <a:gd name="T9" fmla="*/ 1 h 194"/>
                <a:gd name="T10" fmla="*/ 143 w 239"/>
                <a:gd name="T11" fmla="*/ 79 h 194"/>
                <a:gd name="T12" fmla="*/ 143 w 239"/>
                <a:gd name="T13" fmla="*/ 81 h 194"/>
                <a:gd name="T14" fmla="*/ 142 w 239"/>
                <a:gd name="T15" fmla="*/ 82 h 194"/>
                <a:gd name="T16" fmla="*/ 115 w 239"/>
                <a:gd name="T17" fmla="*/ 115 h 194"/>
                <a:gd name="T18" fmla="*/ 83 w 239"/>
                <a:gd name="T19" fmla="*/ 147 h 194"/>
                <a:gd name="T20" fmla="*/ 1 w 239"/>
                <a:gd name="T21" fmla="*/ 192 h 194"/>
                <a:gd name="T22" fmla="*/ 1 w 239"/>
                <a:gd name="T23" fmla="*/ 194 h 194"/>
                <a:gd name="T24" fmla="*/ 81 w 239"/>
                <a:gd name="T25" fmla="*/ 155 h 194"/>
                <a:gd name="T26" fmla="*/ 116 w 239"/>
                <a:gd name="T27" fmla="*/ 120 h 194"/>
                <a:gd name="T28" fmla="*/ 145 w 239"/>
                <a:gd name="T29" fmla="*/ 83 h 194"/>
                <a:gd name="T30" fmla="*/ 146 w 239"/>
                <a:gd name="T31" fmla="*/ 83 h 194"/>
                <a:gd name="T32" fmla="*/ 146 w 239"/>
                <a:gd name="T33" fmla="*/ 83 h 194"/>
                <a:gd name="T34" fmla="*/ 147 w 239"/>
                <a:gd name="T35" fmla="*/ 81 h 194"/>
                <a:gd name="T36" fmla="*/ 200 w 239"/>
                <a:gd name="T37" fmla="*/ 79 h 194"/>
                <a:gd name="T38" fmla="*/ 239 w 239"/>
                <a:gd name="T39" fmla="*/ 44 h 194"/>
                <a:gd name="T40" fmla="*/ 237 w 239"/>
                <a:gd name="T41"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9" h="194">
                  <a:moveTo>
                    <a:pt x="237" y="42"/>
                  </a:moveTo>
                  <a:cubicBezTo>
                    <a:pt x="223" y="34"/>
                    <a:pt x="202" y="38"/>
                    <a:pt x="188" y="43"/>
                  </a:cubicBezTo>
                  <a:cubicBezTo>
                    <a:pt x="175" y="47"/>
                    <a:pt x="163" y="55"/>
                    <a:pt x="153" y="64"/>
                  </a:cubicBezTo>
                  <a:cubicBezTo>
                    <a:pt x="158" y="42"/>
                    <a:pt x="154" y="15"/>
                    <a:pt x="140" y="1"/>
                  </a:cubicBezTo>
                  <a:cubicBezTo>
                    <a:pt x="139" y="0"/>
                    <a:pt x="138" y="0"/>
                    <a:pt x="137" y="1"/>
                  </a:cubicBezTo>
                  <a:cubicBezTo>
                    <a:pt x="123" y="22"/>
                    <a:pt x="123" y="62"/>
                    <a:pt x="143" y="79"/>
                  </a:cubicBezTo>
                  <a:cubicBezTo>
                    <a:pt x="143" y="80"/>
                    <a:pt x="143" y="80"/>
                    <a:pt x="143" y="81"/>
                  </a:cubicBezTo>
                  <a:cubicBezTo>
                    <a:pt x="142" y="81"/>
                    <a:pt x="142" y="82"/>
                    <a:pt x="142" y="82"/>
                  </a:cubicBezTo>
                  <a:cubicBezTo>
                    <a:pt x="133" y="93"/>
                    <a:pt x="125" y="104"/>
                    <a:pt x="115" y="115"/>
                  </a:cubicBezTo>
                  <a:cubicBezTo>
                    <a:pt x="105" y="126"/>
                    <a:pt x="94" y="137"/>
                    <a:pt x="83" y="147"/>
                  </a:cubicBezTo>
                  <a:cubicBezTo>
                    <a:pt x="58" y="169"/>
                    <a:pt x="32" y="183"/>
                    <a:pt x="1" y="192"/>
                  </a:cubicBezTo>
                  <a:cubicBezTo>
                    <a:pt x="0" y="192"/>
                    <a:pt x="0" y="194"/>
                    <a:pt x="1" y="194"/>
                  </a:cubicBezTo>
                  <a:cubicBezTo>
                    <a:pt x="31" y="192"/>
                    <a:pt x="59" y="173"/>
                    <a:pt x="81" y="155"/>
                  </a:cubicBezTo>
                  <a:cubicBezTo>
                    <a:pt x="93" y="144"/>
                    <a:pt x="105" y="132"/>
                    <a:pt x="116" y="120"/>
                  </a:cubicBezTo>
                  <a:cubicBezTo>
                    <a:pt x="126" y="109"/>
                    <a:pt x="137" y="97"/>
                    <a:pt x="145" y="83"/>
                  </a:cubicBezTo>
                  <a:cubicBezTo>
                    <a:pt x="146" y="83"/>
                    <a:pt x="146" y="83"/>
                    <a:pt x="146" y="83"/>
                  </a:cubicBezTo>
                  <a:cubicBezTo>
                    <a:pt x="146" y="83"/>
                    <a:pt x="146" y="83"/>
                    <a:pt x="146" y="83"/>
                  </a:cubicBezTo>
                  <a:cubicBezTo>
                    <a:pt x="146" y="82"/>
                    <a:pt x="146" y="81"/>
                    <a:pt x="147" y="81"/>
                  </a:cubicBezTo>
                  <a:cubicBezTo>
                    <a:pt x="164" y="87"/>
                    <a:pt x="183" y="86"/>
                    <a:pt x="200" y="79"/>
                  </a:cubicBezTo>
                  <a:cubicBezTo>
                    <a:pt x="215" y="73"/>
                    <a:pt x="233" y="60"/>
                    <a:pt x="239" y="44"/>
                  </a:cubicBezTo>
                  <a:cubicBezTo>
                    <a:pt x="239" y="43"/>
                    <a:pt x="238" y="42"/>
                    <a:pt x="237" y="4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30"/>
            <p:cNvSpPr/>
            <p:nvPr/>
          </p:nvSpPr>
          <p:spPr bwMode="auto">
            <a:xfrm>
              <a:off x="2449542" y="82837"/>
              <a:ext cx="693738" cy="965200"/>
            </a:xfrm>
            <a:custGeom>
              <a:avLst/>
              <a:gdLst>
                <a:gd name="T0" fmla="*/ 236 w 253"/>
                <a:gd name="T1" fmla="*/ 151 h 351"/>
                <a:gd name="T2" fmla="*/ 169 w 253"/>
                <a:gd name="T3" fmla="*/ 159 h 351"/>
                <a:gd name="T4" fmla="*/ 128 w 253"/>
                <a:gd name="T5" fmla="*/ 189 h 351"/>
                <a:gd name="T6" fmla="*/ 116 w 253"/>
                <a:gd name="T7" fmla="*/ 202 h 351"/>
                <a:gd name="T8" fmla="*/ 128 w 253"/>
                <a:gd name="T9" fmla="*/ 165 h 351"/>
                <a:gd name="T10" fmla="*/ 128 w 253"/>
                <a:gd name="T11" fmla="*/ 165 h 351"/>
                <a:gd name="T12" fmla="*/ 129 w 253"/>
                <a:gd name="T13" fmla="*/ 165 h 351"/>
                <a:gd name="T14" fmla="*/ 130 w 253"/>
                <a:gd name="T15" fmla="*/ 165 h 351"/>
                <a:gd name="T16" fmla="*/ 213 w 253"/>
                <a:gd name="T17" fmla="*/ 62 h 351"/>
                <a:gd name="T18" fmla="*/ 208 w 253"/>
                <a:gd name="T19" fmla="*/ 16 h 351"/>
                <a:gd name="T20" fmla="*/ 167 w 253"/>
                <a:gd name="T21" fmla="*/ 3 h 351"/>
                <a:gd name="T22" fmla="*/ 112 w 253"/>
                <a:gd name="T23" fmla="*/ 72 h 351"/>
                <a:gd name="T24" fmla="*/ 127 w 253"/>
                <a:gd name="T25" fmla="*/ 164 h 351"/>
                <a:gd name="T26" fmla="*/ 126 w 253"/>
                <a:gd name="T27" fmla="*/ 164 h 351"/>
                <a:gd name="T28" fmla="*/ 105 w 253"/>
                <a:gd name="T29" fmla="*/ 213 h 351"/>
                <a:gd name="T30" fmla="*/ 80 w 253"/>
                <a:gd name="T31" fmla="*/ 266 h 351"/>
                <a:gd name="T32" fmla="*/ 1 w 253"/>
                <a:gd name="T33" fmla="*/ 350 h 351"/>
                <a:gd name="T34" fmla="*/ 1 w 253"/>
                <a:gd name="T35" fmla="*/ 351 h 351"/>
                <a:gd name="T36" fmla="*/ 81 w 253"/>
                <a:gd name="T37" fmla="*/ 273 h 351"/>
                <a:gd name="T38" fmla="*/ 107 w 253"/>
                <a:gd name="T39" fmla="*/ 221 h 351"/>
                <a:gd name="T40" fmla="*/ 110 w 253"/>
                <a:gd name="T41" fmla="*/ 214 h 351"/>
                <a:gd name="T42" fmla="*/ 204 w 253"/>
                <a:gd name="T43" fmla="*/ 221 h 351"/>
                <a:gd name="T44" fmla="*/ 236 w 253"/>
                <a:gd name="T45" fmla="*/ 15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36" y="151"/>
                  </a:moveTo>
                  <a:cubicBezTo>
                    <a:pt x="222" y="129"/>
                    <a:pt x="184" y="150"/>
                    <a:pt x="169" y="159"/>
                  </a:cubicBezTo>
                  <a:cubicBezTo>
                    <a:pt x="154" y="167"/>
                    <a:pt x="140" y="177"/>
                    <a:pt x="128" y="189"/>
                  </a:cubicBezTo>
                  <a:cubicBezTo>
                    <a:pt x="124" y="193"/>
                    <a:pt x="119" y="197"/>
                    <a:pt x="116" y="202"/>
                  </a:cubicBezTo>
                  <a:cubicBezTo>
                    <a:pt x="121" y="190"/>
                    <a:pt x="125" y="178"/>
                    <a:pt x="128" y="165"/>
                  </a:cubicBezTo>
                  <a:cubicBezTo>
                    <a:pt x="128" y="165"/>
                    <a:pt x="128" y="165"/>
                    <a:pt x="128" y="165"/>
                  </a:cubicBezTo>
                  <a:cubicBezTo>
                    <a:pt x="128" y="165"/>
                    <a:pt x="129" y="165"/>
                    <a:pt x="129" y="165"/>
                  </a:cubicBezTo>
                  <a:cubicBezTo>
                    <a:pt x="129" y="165"/>
                    <a:pt x="130" y="165"/>
                    <a:pt x="130" y="165"/>
                  </a:cubicBezTo>
                  <a:cubicBezTo>
                    <a:pt x="168" y="139"/>
                    <a:pt x="203" y="108"/>
                    <a:pt x="213" y="62"/>
                  </a:cubicBezTo>
                  <a:cubicBezTo>
                    <a:pt x="216" y="47"/>
                    <a:pt x="216" y="30"/>
                    <a:pt x="208" y="16"/>
                  </a:cubicBezTo>
                  <a:cubicBezTo>
                    <a:pt x="199" y="2"/>
                    <a:pt x="182" y="0"/>
                    <a:pt x="167" y="3"/>
                  </a:cubicBezTo>
                  <a:cubicBezTo>
                    <a:pt x="133" y="8"/>
                    <a:pt x="117" y="42"/>
                    <a:pt x="112" y="72"/>
                  </a:cubicBezTo>
                  <a:cubicBezTo>
                    <a:pt x="107" y="101"/>
                    <a:pt x="108" y="139"/>
                    <a:pt x="127" y="164"/>
                  </a:cubicBezTo>
                  <a:cubicBezTo>
                    <a:pt x="126" y="164"/>
                    <a:pt x="126" y="164"/>
                    <a:pt x="126" y="164"/>
                  </a:cubicBezTo>
                  <a:cubicBezTo>
                    <a:pt x="118" y="180"/>
                    <a:pt x="112" y="197"/>
                    <a:pt x="105" y="213"/>
                  </a:cubicBezTo>
                  <a:cubicBezTo>
                    <a:pt x="98" y="231"/>
                    <a:pt x="90" y="249"/>
                    <a:pt x="80" y="266"/>
                  </a:cubicBezTo>
                  <a:cubicBezTo>
                    <a:pt x="61" y="301"/>
                    <a:pt x="34" y="328"/>
                    <a:pt x="1" y="350"/>
                  </a:cubicBezTo>
                  <a:cubicBezTo>
                    <a:pt x="0" y="350"/>
                    <a:pt x="1" y="351"/>
                    <a:pt x="1" y="351"/>
                  </a:cubicBezTo>
                  <a:cubicBezTo>
                    <a:pt x="36" y="335"/>
                    <a:pt x="62" y="305"/>
                    <a:pt x="81" y="273"/>
                  </a:cubicBezTo>
                  <a:cubicBezTo>
                    <a:pt x="91" y="257"/>
                    <a:pt x="100" y="239"/>
                    <a:pt x="107" y="221"/>
                  </a:cubicBezTo>
                  <a:cubicBezTo>
                    <a:pt x="108" y="219"/>
                    <a:pt x="109" y="216"/>
                    <a:pt x="110" y="214"/>
                  </a:cubicBezTo>
                  <a:cubicBezTo>
                    <a:pt x="136" y="233"/>
                    <a:pt x="176" y="233"/>
                    <a:pt x="204" y="221"/>
                  </a:cubicBezTo>
                  <a:cubicBezTo>
                    <a:pt x="229" y="211"/>
                    <a:pt x="253" y="178"/>
                    <a:pt x="236" y="15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1"/>
            <p:cNvSpPr/>
            <p:nvPr/>
          </p:nvSpPr>
          <p:spPr bwMode="auto">
            <a:xfrm>
              <a:off x="2527329" y="114170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3"/>
            <p:cNvSpPr/>
            <p:nvPr/>
          </p:nvSpPr>
          <p:spPr bwMode="auto">
            <a:xfrm>
              <a:off x="2362229" y="1071850"/>
              <a:ext cx="573088" cy="442913"/>
            </a:xfrm>
            <a:custGeom>
              <a:avLst/>
              <a:gdLst>
                <a:gd name="T0" fmla="*/ 186 w 209"/>
                <a:gd name="T1" fmla="*/ 57 h 161"/>
                <a:gd name="T2" fmla="*/ 162 w 209"/>
                <a:gd name="T3" fmla="*/ 69 h 161"/>
                <a:gd name="T4" fmla="*/ 144 w 209"/>
                <a:gd name="T5" fmla="*/ 86 h 161"/>
                <a:gd name="T6" fmla="*/ 82 w 209"/>
                <a:gd name="T7" fmla="*/ 35 h 161"/>
                <a:gd name="T8" fmla="*/ 2 w 209"/>
                <a:gd name="T9" fmla="*/ 0 h 161"/>
                <a:gd name="T10" fmla="*/ 1 w 209"/>
                <a:gd name="T11" fmla="*/ 2 h 161"/>
                <a:gd name="T12" fmla="*/ 29 w 209"/>
                <a:gd name="T13" fmla="*/ 17 h 161"/>
                <a:gd name="T14" fmla="*/ 71 w 209"/>
                <a:gd name="T15" fmla="*/ 34 h 161"/>
                <a:gd name="T16" fmla="*/ 110 w 209"/>
                <a:gd name="T17" fmla="*/ 59 h 161"/>
                <a:gd name="T18" fmla="*/ 142 w 209"/>
                <a:gd name="T19" fmla="*/ 89 h 161"/>
                <a:gd name="T20" fmla="*/ 142 w 209"/>
                <a:gd name="T21" fmla="*/ 89 h 161"/>
                <a:gd name="T22" fmla="*/ 141 w 209"/>
                <a:gd name="T23" fmla="*/ 91 h 161"/>
                <a:gd name="T24" fmla="*/ 140 w 209"/>
                <a:gd name="T25" fmla="*/ 148 h 161"/>
                <a:gd name="T26" fmla="*/ 166 w 209"/>
                <a:gd name="T27" fmla="*/ 131 h 161"/>
                <a:gd name="T28" fmla="*/ 187 w 209"/>
                <a:gd name="T29" fmla="*/ 118 h 161"/>
                <a:gd name="T30" fmla="*/ 187 w 209"/>
                <a:gd name="T31" fmla="*/ 92 h 161"/>
                <a:gd name="T32" fmla="*/ 186 w 209"/>
                <a:gd name="T33" fmla="*/ 5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 h="161">
                  <a:moveTo>
                    <a:pt x="186" y="57"/>
                  </a:moveTo>
                  <a:cubicBezTo>
                    <a:pt x="177" y="57"/>
                    <a:pt x="168" y="64"/>
                    <a:pt x="162" y="69"/>
                  </a:cubicBezTo>
                  <a:cubicBezTo>
                    <a:pt x="156" y="74"/>
                    <a:pt x="149" y="80"/>
                    <a:pt x="144" y="86"/>
                  </a:cubicBezTo>
                  <a:cubicBezTo>
                    <a:pt x="129" y="65"/>
                    <a:pt x="105" y="48"/>
                    <a:pt x="82" y="35"/>
                  </a:cubicBezTo>
                  <a:cubicBezTo>
                    <a:pt x="57" y="21"/>
                    <a:pt x="28" y="14"/>
                    <a:pt x="2" y="0"/>
                  </a:cubicBezTo>
                  <a:cubicBezTo>
                    <a:pt x="1" y="0"/>
                    <a:pt x="0" y="1"/>
                    <a:pt x="1" y="2"/>
                  </a:cubicBezTo>
                  <a:cubicBezTo>
                    <a:pt x="9" y="9"/>
                    <a:pt x="19" y="13"/>
                    <a:pt x="29" y="17"/>
                  </a:cubicBezTo>
                  <a:cubicBezTo>
                    <a:pt x="43" y="22"/>
                    <a:pt x="58" y="27"/>
                    <a:pt x="71" y="34"/>
                  </a:cubicBezTo>
                  <a:cubicBezTo>
                    <a:pt x="85" y="41"/>
                    <a:pt x="98" y="49"/>
                    <a:pt x="110" y="59"/>
                  </a:cubicBezTo>
                  <a:cubicBezTo>
                    <a:pt x="122" y="68"/>
                    <a:pt x="131" y="79"/>
                    <a:pt x="142" y="89"/>
                  </a:cubicBezTo>
                  <a:cubicBezTo>
                    <a:pt x="142" y="89"/>
                    <a:pt x="142" y="89"/>
                    <a:pt x="142" y="89"/>
                  </a:cubicBezTo>
                  <a:cubicBezTo>
                    <a:pt x="141" y="90"/>
                    <a:pt x="141" y="90"/>
                    <a:pt x="141" y="91"/>
                  </a:cubicBezTo>
                  <a:cubicBezTo>
                    <a:pt x="133" y="109"/>
                    <a:pt x="125" y="132"/>
                    <a:pt x="140" y="148"/>
                  </a:cubicBezTo>
                  <a:cubicBezTo>
                    <a:pt x="152" y="161"/>
                    <a:pt x="166" y="144"/>
                    <a:pt x="166" y="131"/>
                  </a:cubicBezTo>
                  <a:cubicBezTo>
                    <a:pt x="175" y="131"/>
                    <a:pt x="182" y="125"/>
                    <a:pt x="187" y="118"/>
                  </a:cubicBezTo>
                  <a:cubicBezTo>
                    <a:pt x="192" y="111"/>
                    <a:pt x="194" y="99"/>
                    <a:pt x="187" y="92"/>
                  </a:cubicBezTo>
                  <a:cubicBezTo>
                    <a:pt x="197" y="83"/>
                    <a:pt x="209" y="57"/>
                    <a:pt x="186" y="5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4"/>
            <p:cNvSpPr/>
            <p:nvPr/>
          </p:nvSpPr>
          <p:spPr bwMode="auto">
            <a:xfrm>
              <a:off x="2440017" y="1141700"/>
              <a:ext cx="139700" cy="341313"/>
            </a:xfrm>
            <a:custGeom>
              <a:avLst/>
              <a:gdLst>
                <a:gd name="T0" fmla="*/ 35 w 51"/>
                <a:gd name="T1" fmla="*/ 2 h 124"/>
                <a:gd name="T2" fmla="*/ 34 w 51"/>
                <a:gd name="T3" fmla="*/ 0 h 124"/>
                <a:gd name="T4" fmla="*/ 32 w 51"/>
                <a:gd name="T5" fmla="*/ 2 h 124"/>
                <a:gd name="T6" fmla="*/ 2 w 51"/>
                <a:gd name="T7" fmla="*/ 58 h 124"/>
                <a:gd name="T8" fmla="*/ 13 w 51"/>
                <a:gd name="T9" fmla="*/ 122 h 124"/>
                <a:gd name="T10" fmla="*/ 16 w 51"/>
                <a:gd name="T11" fmla="*/ 121 h 124"/>
                <a:gd name="T12" fmla="*/ 48 w 51"/>
                <a:gd name="T13" fmla="*/ 65 h 124"/>
                <a:gd name="T14" fmla="*/ 35 w 51"/>
                <a:gd name="T15" fmla="*/ 2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24">
                  <a:moveTo>
                    <a:pt x="35" y="2"/>
                  </a:moveTo>
                  <a:cubicBezTo>
                    <a:pt x="35" y="1"/>
                    <a:pt x="35" y="0"/>
                    <a:pt x="34" y="0"/>
                  </a:cubicBezTo>
                  <a:cubicBezTo>
                    <a:pt x="32" y="0"/>
                    <a:pt x="32" y="1"/>
                    <a:pt x="32" y="2"/>
                  </a:cubicBezTo>
                  <a:cubicBezTo>
                    <a:pt x="13" y="14"/>
                    <a:pt x="5" y="37"/>
                    <a:pt x="2" y="58"/>
                  </a:cubicBezTo>
                  <a:cubicBezTo>
                    <a:pt x="0" y="79"/>
                    <a:pt x="1" y="105"/>
                    <a:pt x="13" y="122"/>
                  </a:cubicBezTo>
                  <a:cubicBezTo>
                    <a:pt x="14" y="124"/>
                    <a:pt x="17" y="122"/>
                    <a:pt x="16" y="121"/>
                  </a:cubicBezTo>
                  <a:cubicBezTo>
                    <a:pt x="34" y="109"/>
                    <a:pt x="44" y="85"/>
                    <a:pt x="48" y="65"/>
                  </a:cubicBezTo>
                  <a:cubicBezTo>
                    <a:pt x="51" y="46"/>
                    <a:pt x="50" y="17"/>
                    <a:pt x="35" y="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5"/>
            <p:cNvSpPr/>
            <p:nvPr/>
          </p:nvSpPr>
          <p:spPr bwMode="auto">
            <a:xfrm>
              <a:off x="2598767" y="1017875"/>
              <a:ext cx="309563" cy="195263"/>
            </a:xfrm>
            <a:custGeom>
              <a:avLst/>
              <a:gdLst>
                <a:gd name="T0" fmla="*/ 110 w 113"/>
                <a:gd name="T1" fmla="*/ 3 h 71"/>
                <a:gd name="T2" fmla="*/ 108 w 113"/>
                <a:gd name="T3" fmla="*/ 1 h 71"/>
                <a:gd name="T4" fmla="*/ 1 w 113"/>
                <a:gd name="T5" fmla="*/ 58 h 71"/>
                <a:gd name="T6" fmla="*/ 1 w 113"/>
                <a:gd name="T7" fmla="*/ 58 h 71"/>
                <a:gd name="T8" fmla="*/ 0 w 113"/>
                <a:gd name="T9" fmla="*/ 59 h 71"/>
                <a:gd name="T10" fmla="*/ 2 w 113"/>
                <a:gd name="T11" fmla="*/ 60 h 71"/>
                <a:gd name="T12" fmla="*/ 2 w 113"/>
                <a:gd name="T13" fmla="*/ 59 h 71"/>
                <a:gd name="T14" fmla="*/ 61 w 113"/>
                <a:gd name="T15" fmla="*/ 52 h 71"/>
                <a:gd name="T16" fmla="*/ 112 w 113"/>
                <a:gd name="T17" fmla="*/ 6 h 71"/>
                <a:gd name="T18" fmla="*/ 110 w 113"/>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71">
                  <a:moveTo>
                    <a:pt x="110" y="3"/>
                  </a:moveTo>
                  <a:cubicBezTo>
                    <a:pt x="110" y="2"/>
                    <a:pt x="109" y="1"/>
                    <a:pt x="108" y="1"/>
                  </a:cubicBezTo>
                  <a:cubicBezTo>
                    <a:pt x="66" y="0"/>
                    <a:pt x="18" y="16"/>
                    <a:pt x="1" y="58"/>
                  </a:cubicBezTo>
                  <a:cubicBezTo>
                    <a:pt x="1" y="58"/>
                    <a:pt x="1" y="58"/>
                    <a:pt x="1" y="58"/>
                  </a:cubicBezTo>
                  <a:cubicBezTo>
                    <a:pt x="1" y="58"/>
                    <a:pt x="1" y="59"/>
                    <a:pt x="0" y="59"/>
                  </a:cubicBezTo>
                  <a:cubicBezTo>
                    <a:pt x="0" y="60"/>
                    <a:pt x="1" y="60"/>
                    <a:pt x="2" y="60"/>
                  </a:cubicBezTo>
                  <a:cubicBezTo>
                    <a:pt x="2" y="59"/>
                    <a:pt x="2" y="59"/>
                    <a:pt x="2" y="59"/>
                  </a:cubicBezTo>
                  <a:cubicBezTo>
                    <a:pt x="19" y="71"/>
                    <a:pt x="45" y="60"/>
                    <a:pt x="61" y="52"/>
                  </a:cubicBezTo>
                  <a:cubicBezTo>
                    <a:pt x="81" y="42"/>
                    <a:pt x="101" y="26"/>
                    <a:pt x="112" y="6"/>
                  </a:cubicBezTo>
                  <a:cubicBezTo>
                    <a:pt x="113" y="4"/>
                    <a:pt x="111" y="3"/>
                    <a:pt x="110" y="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6"/>
            <p:cNvSpPr/>
            <p:nvPr/>
          </p:nvSpPr>
          <p:spPr bwMode="auto">
            <a:xfrm>
              <a:off x="3232179" y="214600"/>
              <a:ext cx="239713" cy="363538"/>
            </a:xfrm>
            <a:custGeom>
              <a:avLst/>
              <a:gdLst>
                <a:gd name="T0" fmla="*/ 83 w 88"/>
                <a:gd name="T1" fmla="*/ 29 h 132"/>
                <a:gd name="T2" fmla="*/ 68 w 88"/>
                <a:gd name="T3" fmla="*/ 29 h 132"/>
                <a:gd name="T4" fmla="*/ 70 w 88"/>
                <a:gd name="T5" fmla="*/ 14 h 132"/>
                <a:gd name="T6" fmla="*/ 68 w 88"/>
                <a:gd name="T7" fmla="*/ 12 h 132"/>
                <a:gd name="T8" fmla="*/ 47 w 88"/>
                <a:gd name="T9" fmla="*/ 20 h 132"/>
                <a:gd name="T10" fmla="*/ 28 w 88"/>
                <a:gd name="T11" fmla="*/ 9 h 132"/>
                <a:gd name="T12" fmla="*/ 32 w 88"/>
                <a:gd name="T13" fmla="*/ 46 h 132"/>
                <a:gd name="T14" fmla="*/ 32 w 88"/>
                <a:gd name="T15" fmla="*/ 48 h 132"/>
                <a:gd name="T16" fmla="*/ 15 w 88"/>
                <a:gd name="T17" fmla="*/ 84 h 132"/>
                <a:gd name="T18" fmla="*/ 0 w 88"/>
                <a:gd name="T19" fmla="*/ 131 h 132"/>
                <a:gd name="T20" fmla="*/ 2 w 88"/>
                <a:gd name="T21" fmla="*/ 131 h 132"/>
                <a:gd name="T22" fmla="*/ 17 w 88"/>
                <a:gd name="T23" fmla="*/ 89 h 132"/>
                <a:gd name="T24" fmla="*/ 34 w 88"/>
                <a:gd name="T25" fmla="*/ 51 h 132"/>
                <a:gd name="T26" fmla="*/ 85 w 88"/>
                <a:gd name="T27" fmla="*/ 44 h 132"/>
                <a:gd name="T28" fmla="*/ 83 w 88"/>
                <a:gd name="T29" fmla="*/ 2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3" y="29"/>
                  </a:moveTo>
                  <a:cubicBezTo>
                    <a:pt x="78" y="26"/>
                    <a:pt x="73" y="27"/>
                    <a:pt x="68" y="29"/>
                  </a:cubicBezTo>
                  <a:cubicBezTo>
                    <a:pt x="70" y="24"/>
                    <a:pt x="70" y="20"/>
                    <a:pt x="70" y="14"/>
                  </a:cubicBezTo>
                  <a:cubicBezTo>
                    <a:pt x="71" y="13"/>
                    <a:pt x="69" y="12"/>
                    <a:pt x="68" y="12"/>
                  </a:cubicBezTo>
                  <a:cubicBezTo>
                    <a:pt x="59" y="11"/>
                    <a:pt x="52" y="14"/>
                    <a:pt x="47" y="20"/>
                  </a:cubicBezTo>
                  <a:cubicBezTo>
                    <a:pt x="45" y="11"/>
                    <a:pt x="38" y="0"/>
                    <a:pt x="28" y="9"/>
                  </a:cubicBezTo>
                  <a:cubicBezTo>
                    <a:pt x="17" y="19"/>
                    <a:pt x="21" y="37"/>
                    <a:pt x="32" y="46"/>
                  </a:cubicBezTo>
                  <a:cubicBezTo>
                    <a:pt x="31" y="47"/>
                    <a:pt x="31" y="48"/>
                    <a:pt x="32" y="48"/>
                  </a:cubicBezTo>
                  <a:cubicBezTo>
                    <a:pt x="25" y="60"/>
                    <a:pt x="20" y="72"/>
                    <a:pt x="15" y="84"/>
                  </a:cubicBezTo>
                  <a:cubicBezTo>
                    <a:pt x="9" y="99"/>
                    <a:pt x="3" y="115"/>
                    <a:pt x="0" y="131"/>
                  </a:cubicBezTo>
                  <a:cubicBezTo>
                    <a:pt x="0" y="132"/>
                    <a:pt x="2" y="132"/>
                    <a:pt x="2" y="131"/>
                  </a:cubicBezTo>
                  <a:cubicBezTo>
                    <a:pt x="7" y="117"/>
                    <a:pt x="11" y="103"/>
                    <a:pt x="17" y="89"/>
                  </a:cubicBezTo>
                  <a:cubicBezTo>
                    <a:pt x="22" y="76"/>
                    <a:pt x="29" y="64"/>
                    <a:pt x="34" y="51"/>
                  </a:cubicBezTo>
                  <a:cubicBezTo>
                    <a:pt x="48" y="65"/>
                    <a:pt x="74" y="62"/>
                    <a:pt x="85" y="44"/>
                  </a:cubicBezTo>
                  <a:cubicBezTo>
                    <a:pt x="88" y="40"/>
                    <a:pt x="88" y="32"/>
                    <a:pt x="83" y="29"/>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47"/>
            <p:cNvSpPr/>
            <p:nvPr/>
          </p:nvSpPr>
          <p:spPr bwMode="auto">
            <a:xfrm>
              <a:off x="3702079" y="-40988"/>
              <a:ext cx="417513" cy="514350"/>
            </a:xfrm>
            <a:custGeom>
              <a:avLst/>
              <a:gdLst>
                <a:gd name="T0" fmla="*/ 70 w 152"/>
                <a:gd name="T1" fmla="*/ 16 h 187"/>
                <a:gd name="T2" fmla="*/ 77 w 152"/>
                <a:gd name="T3" fmla="*/ 30 h 187"/>
                <a:gd name="T4" fmla="*/ 74 w 152"/>
                <a:gd name="T5" fmla="*/ 80 h 187"/>
                <a:gd name="T6" fmla="*/ 74 w 152"/>
                <a:gd name="T7" fmla="*/ 80 h 187"/>
                <a:gd name="T8" fmla="*/ 34 w 152"/>
                <a:gd name="T9" fmla="*/ 126 h 187"/>
                <a:gd name="T10" fmla="*/ 31 w 152"/>
                <a:gd name="T11" fmla="*/ 77 h 187"/>
                <a:gd name="T12" fmla="*/ 40 w 152"/>
                <a:gd name="T13" fmla="*/ 74 h 187"/>
                <a:gd name="T14" fmla="*/ 40 w 152"/>
                <a:gd name="T15" fmla="*/ 52 h 187"/>
                <a:gd name="T16" fmla="*/ 16 w 152"/>
                <a:gd name="T17" fmla="*/ 54 h 187"/>
                <a:gd name="T18" fmla="*/ 18 w 152"/>
                <a:gd name="T19" fmla="*/ 75 h 187"/>
                <a:gd name="T20" fmla="*/ 20 w 152"/>
                <a:gd name="T21" fmla="*/ 75 h 187"/>
                <a:gd name="T22" fmla="*/ 26 w 152"/>
                <a:gd name="T23" fmla="*/ 77 h 187"/>
                <a:gd name="T24" fmla="*/ 31 w 152"/>
                <a:gd name="T25" fmla="*/ 101 h 187"/>
                <a:gd name="T26" fmla="*/ 30 w 152"/>
                <a:gd name="T27" fmla="*/ 133 h 187"/>
                <a:gd name="T28" fmla="*/ 0 w 152"/>
                <a:gd name="T29" fmla="*/ 185 h 187"/>
                <a:gd name="T30" fmla="*/ 2 w 152"/>
                <a:gd name="T31" fmla="*/ 186 h 187"/>
                <a:gd name="T32" fmla="*/ 18 w 152"/>
                <a:gd name="T33" fmla="*/ 161 h 187"/>
                <a:gd name="T34" fmla="*/ 84 w 152"/>
                <a:gd name="T35" fmla="*/ 160 h 187"/>
                <a:gd name="T36" fmla="*/ 91 w 152"/>
                <a:gd name="T37" fmla="*/ 175 h 187"/>
                <a:gd name="T38" fmla="*/ 109 w 152"/>
                <a:gd name="T39" fmla="*/ 168 h 187"/>
                <a:gd name="T40" fmla="*/ 104 w 152"/>
                <a:gd name="T41" fmla="*/ 152 h 187"/>
                <a:gd name="T42" fmla="*/ 86 w 152"/>
                <a:gd name="T43" fmla="*/ 156 h 187"/>
                <a:gd name="T44" fmla="*/ 19 w 152"/>
                <a:gd name="T45" fmla="*/ 158 h 187"/>
                <a:gd name="T46" fmla="*/ 54 w 152"/>
                <a:gd name="T47" fmla="*/ 108 h 187"/>
                <a:gd name="T48" fmla="*/ 114 w 152"/>
                <a:gd name="T49" fmla="*/ 109 h 187"/>
                <a:gd name="T50" fmla="*/ 113 w 152"/>
                <a:gd name="T51" fmla="*/ 110 h 187"/>
                <a:gd name="T52" fmla="*/ 115 w 152"/>
                <a:gd name="T53" fmla="*/ 113 h 187"/>
                <a:gd name="T54" fmla="*/ 123 w 152"/>
                <a:gd name="T55" fmla="*/ 125 h 187"/>
                <a:gd name="T56" fmla="*/ 140 w 152"/>
                <a:gd name="T57" fmla="*/ 115 h 187"/>
                <a:gd name="T58" fmla="*/ 131 w 152"/>
                <a:gd name="T59" fmla="*/ 99 h 187"/>
                <a:gd name="T60" fmla="*/ 117 w 152"/>
                <a:gd name="T61" fmla="*/ 104 h 187"/>
                <a:gd name="T62" fmla="*/ 57 w 152"/>
                <a:gd name="T63" fmla="*/ 104 h 187"/>
                <a:gd name="T64" fmla="*/ 99 w 152"/>
                <a:gd name="T65" fmla="*/ 64 h 187"/>
                <a:gd name="T66" fmla="*/ 126 w 152"/>
                <a:gd name="T67" fmla="*/ 67 h 187"/>
                <a:gd name="T68" fmla="*/ 125 w 152"/>
                <a:gd name="T69" fmla="*/ 68 h 187"/>
                <a:gd name="T70" fmla="*/ 139 w 152"/>
                <a:gd name="T71" fmla="*/ 78 h 187"/>
                <a:gd name="T72" fmla="*/ 151 w 152"/>
                <a:gd name="T73" fmla="*/ 66 h 187"/>
                <a:gd name="T74" fmla="*/ 140 w 152"/>
                <a:gd name="T75" fmla="*/ 57 h 187"/>
                <a:gd name="T76" fmla="*/ 127 w 152"/>
                <a:gd name="T77" fmla="*/ 63 h 187"/>
                <a:gd name="T78" fmla="*/ 102 w 152"/>
                <a:gd name="T79" fmla="*/ 62 h 187"/>
                <a:gd name="T80" fmla="*/ 127 w 152"/>
                <a:gd name="T81" fmla="*/ 42 h 187"/>
                <a:gd name="T82" fmla="*/ 140 w 152"/>
                <a:gd name="T83" fmla="*/ 39 h 187"/>
                <a:gd name="T84" fmla="*/ 138 w 152"/>
                <a:gd name="T85" fmla="*/ 23 h 187"/>
                <a:gd name="T86" fmla="*/ 124 w 152"/>
                <a:gd name="T87" fmla="*/ 23 h 187"/>
                <a:gd name="T88" fmla="*/ 123 w 152"/>
                <a:gd name="T89" fmla="*/ 40 h 187"/>
                <a:gd name="T90" fmla="*/ 78 w 152"/>
                <a:gd name="T91" fmla="*/ 76 h 187"/>
                <a:gd name="T92" fmla="*/ 82 w 152"/>
                <a:gd name="T93" fmla="*/ 31 h 187"/>
                <a:gd name="T94" fmla="*/ 84 w 152"/>
                <a:gd name="T95" fmla="*/ 31 h 187"/>
                <a:gd name="T96" fmla="*/ 85 w 152"/>
                <a:gd name="T97" fmla="*/ 31 h 187"/>
                <a:gd name="T98" fmla="*/ 98 w 152"/>
                <a:gd name="T99" fmla="*/ 18 h 187"/>
                <a:gd name="T100" fmla="*/ 82 w 152"/>
                <a:gd name="T101" fmla="*/ 1 h 187"/>
                <a:gd name="T102" fmla="*/ 70 w 152"/>
                <a:gd name="T103" fmla="*/ 1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87">
                  <a:moveTo>
                    <a:pt x="70" y="16"/>
                  </a:moveTo>
                  <a:cubicBezTo>
                    <a:pt x="69" y="22"/>
                    <a:pt x="72" y="27"/>
                    <a:pt x="77" y="30"/>
                  </a:cubicBezTo>
                  <a:cubicBezTo>
                    <a:pt x="78" y="47"/>
                    <a:pt x="79" y="63"/>
                    <a:pt x="74" y="80"/>
                  </a:cubicBezTo>
                  <a:cubicBezTo>
                    <a:pt x="74" y="80"/>
                    <a:pt x="74" y="80"/>
                    <a:pt x="74" y="80"/>
                  </a:cubicBezTo>
                  <a:cubicBezTo>
                    <a:pt x="59" y="94"/>
                    <a:pt x="46" y="110"/>
                    <a:pt x="34" y="126"/>
                  </a:cubicBezTo>
                  <a:cubicBezTo>
                    <a:pt x="38" y="111"/>
                    <a:pt x="36" y="92"/>
                    <a:pt x="31" y="77"/>
                  </a:cubicBezTo>
                  <a:cubicBezTo>
                    <a:pt x="35" y="77"/>
                    <a:pt x="38" y="76"/>
                    <a:pt x="40" y="74"/>
                  </a:cubicBezTo>
                  <a:cubicBezTo>
                    <a:pt x="49" y="70"/>
                    <a:pt x="48" y="57"/>
                    <a:pt x="40" y="52"/>
                  </a:cubicBezTo>
                  <a:cubicBezTo>
                    <a:pt x="33" y="47"/>
                    <a:pt x="22" y="49"/>
                    <a:pt x="16" y="54"/>
                  </a:cubicBezTo>
                  <a:cubicBezTo>
                    <a:pt x="8" y="60"/>
                    <a:pt x="10" y="70"/>
                    <a:pt x="18" y="75"/>
                  </a:cubicBezTo>
                  <a:cubicBezTo>
                    <a:pt x="19" y="76"/>
                    <a:pt x="20" y="75"/>
                    <a:pt x="20" y="75"/>
                  </a:cubicBezTo>
                  <a:cubicBezTo>
                    <a:pt x="22" y="76"/>
                    <a:pt x="24" y="77"/>
                    <a:pt x="26" y="77"/>
                  </a:cubicBezTo>
                  <a:cubicBezTo>
                    <a:pt x="28" y="85"/>
                    <a:pt x="30" y="93"/>
                    <a:pt x="31" y="101"/>
                  </a:cubicBezTo>
                  <a:cubicBezTo>
                    <a:pt x="33" y="112"/>
                    <a:pt x="32" y="122"/>
                    <a:pt x="30" y="133"/>
                  </a:cubicBezTo>
                  <a:cubicBezTo>
                    <a:pt x="18" y="149"/>
                    <a:pt x="8" y="167"/>
                    <a:pt x="0" y="185"/>
                  </a:cubicBezTo>
                  <a:cubicBezTo>
                    <a:pt x="0" y="186"/>
                    <a:pt x="1" y="187"/>
                    <a:pt x="2" y="186"/>
                  </a:cubicBezTo>
                  <a:cubicBezTo>
                    <a:pt x="7" y="178"/>
                    <a:pt x="12" y="169"/>
                    <a:pt x="18" y="161"/>
                  </a:cubicBezTo>
                  <a:cubicBezTo>
                    <a:pt x="40" y="153"/>
                    <a:pt x="62" y="158"/>
                    <a:pt x="84" y="160"/>
                  </a:cubicBezTo>
                  <a:cubicBezTo>
                    <a:pt x="83" y="166"/>
                    <a:pt x="85" y="172"/>
                    <a:pt x="91" y="175"/>
                  </a:cubicBezTo>
                  <a:cubicBezTo>
                    <a:pt x="97" y="178"/>
                    <a:pt x="107" y="176"/>
                    <a:pt x="109" y="168"/>
                  </a:cubicBezTo>
                  <a:cubicBezTo>
                    <a:pt x="111" y="162"/>
                    <a:pt x="109" y="156"/>
                    <a:pt x="104" y="152"/>
                  </a:cubicBezTo>
                  <a:cubicBezTo>
                    <a:pt x="99" y="148"/>
                    <a:pt x="90" y="151"/>
                    <a:pt x="86" y="156"/>
                  </a:cubicBezTo>
                  <a:cubicBezTo>
                    <a:pt x="65" y="151"/>
                    <a:pt x="39" y="150"/>
                    <a:pt x="19" y="158"/>
                  </a:cubicBezTo>
                  <a:cubicBezTo>
                    <a:pt x="30" y="141"/>
                    <a:pt x="41" y="124"/>
                    <a:pt x="54" y="108"/>
                  </a:cubicBezTo>
                  <a:cubicBezTo>
                    <a:pt x="75" y="100"/>
                    <a:pt x="94" y="104"/>
                    <a:pt x="114" y="109"/>
                  </a:cubicBezTo>
                  <a:cubicBezTo>
                    <a:pt x="114" y="109"/>
                    <a:pt x="114" y="110"/>
                    <a:pt x="113" y="110"/>
                  </a:cubicBezTo>
                  <a:cubicBezTo>
                    <a:pt x="113" y="111"/>
                    <a:pt x="114" y="112"/>
                    <a:pt x="115" y="113"/>
                  </a:cubicBezTo>
                  <a:cubicBezTo>
                    <a:pt x="115" y="118"/>
                    <a:pt x="119" y="123"/>
                    <a:pt x="123" y="125"/>
                  </a:cubicBezTo>
                  <a:cubicBezTo>
                    <a:pt x="130" y="129"/>
                    <a:pt x="138" y="121"/>
                    <a:pt x="140" y="115"/>
                  </a:cubicBezTo>
                  <a:cubicBezTo>
                    <a:pt x="142" y="108"/>
                    <a:pt x="137" y="101"/>
                    <a:pt x="131" y="99"/>
                  </a:cubicBezTo>
                  <a:cubicBezTo>
                    <a:pt x="125" y="97"/>
                    <a:pt x="120" y="100"/>
                    <a:pt x="117" y="104"/>
                  </a:cubicBezTo>
                  <a:cubicBezTo>
                    <a:pt x="97" y="99"/>
                    <a:pt x="75" y="97"/>
                    <a:pt x="57" y="104"/>
                  </a:cubicBezTo>
                  <a:cubicBezTo>
                    <a:pt x="70" y="89"/>
                    <a:pt x="84" y="76"/>
                    <a:pt x="99" y="64"/>
                  </a:cubicBezTo>
                  <a:cubicBezTo>
                    <a:pt x="108" y="64"/>
                    <a:pt x="117" y="66"/>
                    <a:pt x="126" y="67"/>
                  </a:cubicBezTo>
                  <a:cubicBezTo>
                    <a:pt x="126" y="67"/>
                    <a:pt x="125" y="67"/>
                    <a:pt x="125" y="68"/>
                  </a:cubicBezTo>
                  <a:cubicBezTo>
                    <a:pt x="127" y="74"/>
                    <a:pt x="133" y="79"/>
                    <a:pt x="139" y="78"/>
                  </a:cubicBezTo>
                  <a:cubicBezTo>
                    <a:pt x="144" y="77"/>
                    <a:pt x="152" y="72"/>
                    <a:pt x="151" y="66"/>
                  </a:cubicBezTo>
                  <a:cubicBezTo>
                    <a:pt x="150" y="61"/>
                    <a:pt x="144" y="58"/>
                    <a:pt x="140" y="57"/>
                  </a:cubicBezTo>
                  <a:cubicBezTo>
                    <a:pt x="135" y="57"/>
                    <a:pt x="130" y="59"/>
                    <a:pt x="127" y="63"/>
                  </a:cubicBezTo>
                  <a:cubicBezTo>
                    <a:pt x="119" y="61"/>
                    <a:pt x="110" y="61"/>
                    <a:pt x="102" y="62"/>
                  </a:cubicBezTo>
                  <a:cubicBezTo>
                    <a:pt x="110" y="55"/>
                    <a:pt x="119" y="49"/>
                    <a:pt x="127" y="42"/>
                  </a:cubicBezTo>
                  <a:cubicBezTo>
                    <a:pt x="131" y="44"/>
                    <a:pt x="137" y="43"/>
                    <a:pt x="140" y="39"/>
                  </a:cubicBezTo>
                  <a:cubicBezTo>
                    <a:pt x="144" y="33"/>
                    <a:pt x="145" y="27"/>
                    <a:pt x="138" y="23"/>
                  </a:cubicBezTo>
                  <a:cubicBezTo>
                    <a:pt x="134" y="20"/>
                    <a:pt x="128" y="20"/>
                    <a:pt x="124" y="23"/>
                  </a:cubicBezTo>
                  <a:cubicBezTo>
                    <a:pt x="118" y="27"/>
                    <a:pt x="120" y="35"/>
                    <a:pt x="123" y="40"/>
                  </a:cubicBezTo>
                  <a:cubicBezTo>
                    <a:pt x="107" y="51"/>
                    <a:pt x="92" y="63"/>
                    <a:pt x="78" y="76"/>
                  </a:cubicBezTo>
                  <a:cubicBezTo>
                    <a:pt x="84" y="63"/>
                    <a:pt x="85" y="46"/>
                    <a:pt x="82" y="31"/>
                  </a:cubicBezTo>
                  <a:cubicBezTo>
                    <a:pt x="83" y="31"/>
                    <a:pt x="84" y="31"/>
                    <a:pt x="84" y="31"/>
                  </a:cubicBezTo>
                  <a:cubicBezTo>
                    <a:pt x="85" y="31"/>
                    <a:pt x="85" y="31"/>
                    <a:pt x="85" y="31"/>
                  </a:cubicBezTo>
                  <a:cubicBezTo>
                    <a:pt x="92" y="31"/>
                    <a:pt x="98" y="26"/>
                    <a:pt x="98" y="18"/>
                  </a:cubicBezTo>
                  <a:cubicBezTo>
                    <a:pt x="98" y="11"/>
                    <a:pt x="91" y="0"/>
                    <a:pt x="82" y="1"/>
                  </a:cubicBezTo>
                  <a:cubicBezTo>
                    <a:pt x="75" y="2"/>
                    <a:pt x="70" y="9"/>
                    <a:pt x="70" y="16"/>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48"/>
            <p:cNvSpPr/>
            <p:nvPr/>
          </p:nvSpPr>
          <p:spPr bwMode="auto">
            <a:xfrm>
              <a:off x="2792442" y="628937"/>
              <a:ext cx="1028700" cy="658813"/>
            </a:xfrm>
            <a:custGeom>
              <a:avLst/>
              <a:gdLst>
                <a:gd name="T0" fmla="*/ 373 w 375"/>
                <a:gd name="T1" fmla="*/ 204 h 239"/>
                <a:gd name="T2" fmla="*/ 372 w 375"/>
                <a:gd name="T3" fmla="*/ 203 h 239"/>
                <a:gd name="T4" fmla="*/ 349 w 375"/>
                <a:gd name="T5" fmla="*/ 152 h 239"/>
                <a:gd name="T6" fmla="*/ 313 w 375"/>
                <a:gd name="T7" fmla="*/ 116 h 239"/>
                <a:gd name="T8" fmla="*/ 235 w 375"/>
                <a:gd name="T9" fmla="*/ 120 h 239"/>
                <a:gd name="T10" fmla="*/ 235 w 375"/>
                <a:gd name="T11" fmla="*/ 121 h 239"/>
                <a:gd name="T12" fmla="*/ 126 w 375"/>
                <a:gd name="T13" fmla="*/ 95 h 239"/>
                <a:gd name="T14" fmla="*/ 92 w 375"/>
                <a:gd name="T15" fmla="*/ 90 h 239"/>
                <a:gd name="T16" fmla="*/ 150 w 375"/>
                <a:gd name="T17" fmla="*/ 54 h 239"/>
                <a:gd name="T18" fmla="*/ 192 w 375"/>
                <a:gd name="T19" fmla="*/ 41 h 239"/>
                <a:gd name="T20" fmla="*/ 192 w 375"/>
                <a:gd name="T21" fmla="*/ 42 h 239"/>
                <a:gd name="T22" fmla="*/ 296 w 375"/>
                <a:gd name="T23" fmla="*/ 59 h 239"/>
                <a:gd name="T24" fmla="*/ 297 w 375"/>
                <a:gd name="T25" fmla="*/ 56 h 239"/>
                <a:gd name="T26" fmla="*/ 296 w 375"/>
                <a:gd name="T27" fmla="*/ 55 h 239"/>
                <a:gd name="T28" fmla="*/ 296 w 375"/>
                <a:gd name="T29" fmla="*/ 55 h 239"/>
                <a:gd name="T30" fmla="*/ 193 w 375"/>
                <a:gd name="T31" fmla="*/ 37 h 239"/>
                <a:gd name="T32" fmla="*/ 144 w 375"/>
                <a:gd name="T33" fmla="*/ 53 h 239"/>
                <a:gd name="T34" fmla="*/ 90 w 375"/>
                <a:gd name="T35" fmla="*/ 90 h 239"/>
                <a:gd name="T36" fmla="*/ 58 w 375"/>
                <a:gd name="T37" fmla="*/ 85 h 239"/>
                <a:gd name="T38" fmla="*/ 0 w 375"/>
                <a:gd name="T39" fmla="*/ 90 h 239"/>
                <a:gd name="T40" fmla="*/ 1 w 375"/>
                <a:gd name="T41" fmla="*/ 92 h 239"/>
                <a:gd name="T42" fmla="*/ 67 w 375"/>
                <a:gd name="T43" fmla="*/ 90 h 239"/>
                <a:gd name="T44" fmla="*/ 88 w 375"/>
                <a:gd name="T45" fmla="*/ 93 h 239"/>
                <a:gd name="T46" fmla="*/ 89 w 375"/>
                <a:gd name="T47" fmla="*/ 93 h 239"/>
                <a:gd name="T48" fmla="*/ 89 w 375"/>
                <a:gd name="T49" fmla="*/ 93 h 239"/>
                <a:gd name="T50" fmla="*/ 131 w 375"/>
                <a:gd name="T51" fmla="*/ 100 h 239"/>
                <a:gd name="T52" fmla="*/ 161 w 375"/>
                <a:gd name="T53" fmla="*/ 127 h 239"/>
                <a:gd name="T54" fmla="*/ 166 w 375"/>
                <a:gd name="T55" fmla="*/ 133 h 239"/>
                <a:gd name="T56" fmla="*/ 166 w 375"/>
                <a:gd name="T57" fmla="*/ 133 h 239"/>
                <a:gd name="T58" fmla="*/ 190 w 375"/>
                <a:gd name="T59" fmla="*/ 189 h 239"/>
                <a:gd name="T60" fmla="*/ 217 w 375"/>
                <a:gd name="T61" fmla="*/ 213 h 239"/>
                <a:gd name="T62" fmla="*/ 240 w 375"/>
                <a:gd name="T63" fmla="*/ 238 h 239"/>
                <a:gd name="T64" fmla="*/ 242 w 375"/>
                <a:gd name="T65" fmla="*/ 237 h 239"/>
                <a:gd name="T66" fmla="*/ 241 w 375"/>
                <a:gd name="T67" fmla="*/ 234 h 239"/>
                <a:gd name="T68" fmla="*/ 170 w 375"/>
                <a:gd name="T69" fmla="*/ 132 h 239"/>
                <a:gd name="T70" fmla="*/ 162 w 375"/>
                <a:gd name="T71" fmla="*/ 122 h 239"/>
                <a:gd name="T72" fmla="*/ 136 w 375"/>
                <a:gd name="T73" fmla="*/ 101 h 239"/>
                <a:gd name="T74" fmla="*/ 211 w 375"/>
                <a:gd name="T75" fmla="*/ 118 h 239"/>
                <a:gd name="T76" fmla="*/ 235 w 375"/>
                <a:gd name="T77" fmla="*/ 126 h 239"/>
                <a:gd name="T78" fmla="*/ 290 w 375"/>
                <a:gd name="T79" fmla="*/ 175 h 239"/>
                <a:gd name="T80" fmla="*/ 330 w 375"/>
                <a:gd name="T81" fmla="*/ 189 h 239"/>
                <a:gd name="T82" fmla="*/ 372 w 375"/>
                <a:gd name="T83" fmla="*/ 207 h 239"/>
                <a:gd name="T84" fmla="*/ 373 w 375"/>
                <a:gd name="T85" fmla="*/ 20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239">
                  <a:moveTo>
                    <a:pt x="373" y="204"/>
                  </a:moveTo>
                  <a:cubicBezTo>
                    <a:pt x="373" y="204"/>
                    <a:pt x="372" y="204"/>
                    <a:pt x="372" y="203"/>
                  </a:cubicBezTo>
                  <a:cubicBezTo>
                    <a:pt x="369" y="185"/>
                    <a:pt x="359" y="167"/>
                    <a:pt x="349" y="152"/>
                  </a:cubicBezTo>
                  <a:cubicBezTo>
                    <a:pt x="340" y="138"/>
                    <a:pt x="328" y="124"/>
                    <a:pt x="313" y="116"/>
                  </a:cubicBezTo>
                  <a:cubicBezTo>
                    <a:pt x="291" y="106"/>
                    <a:pt x="252" y="98"/>
                    <a:pt x="235" y="120"/>
                  </a:cubicBezTo>
                  <a:cubicBezTo>
                    <a:pt x="235" y="121"/>
                    <a:pt x="235" y="121"/>
                    <a:pt x="235" y="121"/>
                  </a:cubicBezTo>
                  <a:cubicBezTo>
                    <a:pt x="199" y="109"/>
                    <a:pt x="162" y="101"/>
                    <a:pt x="126" y="95"/>
                  </a:cubicBezTo>
                  <a:cubicBezTo>
                    <a:pt x="115" y="94"/>
                    <a:pt x="103" y="92"/>
                    <a:pt x="92" y="90"/>
                  </a:cubicBezTo>
                  <a:cubicBezTo>
                    <a:pt x="106" y="72"/>
                    <a:pt x="129" y="62"/>
                    <a:pt x="150" y="54"/>
                  </a:cubicBezTo>
                  <a:cubicBezTo>
                    <a:pt x="163" y="49"/>
                    <a:pt x="177" y="44"/>
                    <a:pt x="192" y="41"/>
                  </a:cubicBezTo>
                  <a:cubicBezTo>
                    <a:pt x="192" y="41"/>
                    <a:pt x="192" y="42"/>
                    <a:pt x="192" y="42"/>
                  </a:cubicBezTo>
                  <a:cubicBezTo>
                    <a:pt x="217" y="73"/>
                    <a:pt x="262" y="56"/>
                    <a:pt x="296" y="59"/>
                  </a:cubicBezTo>
                  <a:cubicBezTo>
                    <a:pt x="298" y="59"/>
                    <a:pt x="298" y="56"/>
                    <a:pt x="297" y="56"/>
                  </a:cubicBezTo>
                  <a:cubicBezTo>
                    <a:pt x="296" y="56"/>
                    <a:pt x="296" y="55"/>
                    <a:pt x="296" y="55"/>
                  </a:cubicBezTo>
                  <a:cubicBezTo>
                    <a:pt x="296" y="55"/>
                    <a:pt x="296" y="55"/>
                    <a:pt x="296" y="55"/>
                  </a:cubicBezTo>
                  <a:cubicBezTo>
                    <a:pt x="285" y="17"/>
                    <a:pt x="214" y="0"/>
                    <a:pt x="193" y="37"/>
                  </a:cubicBezTo>
                  <a:cubicBezTo>
                    <a:pt x="176" y="40"/>
                    <a:pt x="159" y="46"/>
                    <a:pt x="144" y="53"/>
                  </a:cubicBezTo>
                  <a:cubicBezTo>
                    <a:pt x="125" y="60"/>
                    <a:pt x="100" y="71"/>
                    <a:pt x="90" y="90"/>
                  </a:cubicBezTo>
                  <a:cubicBezTo>
                    <a:pt x="79" y="88"/>
                    <a:pt x="69" y="86"/>
                    <a:pt x="58" y="85"/>
                  </a:cubicBezTo>
                  <a:cubicBezTo>
                    <a:pt x="40" y="83"/>
                    <a:pt x="16" y="80"/>
                    <a:pt x="0" y="90"/>
                  </a:cubicBezTo>
                  <a:cubicBezTo>
                    <a:pt x="0" y="91"/>
                    <a:pt x="0" y="92"/>
                    <a:pt x="1" y="92"/>
                  </a:cubicBezTo>
                  <a:cubicBezTo>
                    <a:pt x="23" y="85"/>
                    <a:pt x="44" y="86"/>
                    <a:pt x="67" y="90"/>
                  </a:cubicBezTo>
                  <a:cubicBezTo>
                    <a:pt x="74" y="91"/>
                    <a:pt x="81" y="92"/>
                    <a:pt x="88" y="93"/>
                  </a:cubicBezTo>
                  <a:cubicBezTo>
                    <a:pt x="88" y="94"/>
                    <a:pt x="89" y="94"/>
                    <a:pt x="89" y="93"/>
                  </a:cubicBezTo>
                  <a:cubicBezTo>
                    <a:pt x="89" y="93"/>
                    <a:pt x="89" y="93"/>
                    <a:pt x="89" y="93"/>
                  </a:cubicBezTo>
                  <a:cubicBezTo>
                    <a:pt x="103" y="95"/>
                    <a:pt x="117" y="98"/>
                    <a:pt x="131" y="100"/>
                  </a:cubicBezTo>
                  <a:cubicBezTo>
                    <a:pt x="142" y="108"/>
                    <a:pt x="152" y="117"/>
                    <a:pt x="161" y="127"/>
                  </a:cubicBezTo>
                  <a:cubicBezTo>
                    <a:pt x="163" y="129"/>
                    <a:pt x="165" y="131"/>
                    <a:pt x="166" y="133"/>
                  </a:cubicBezTo>
                  <a:cubicBezTo>
                    <a:pt x="166" y="133"/>
                    <a:pt x="166" y="133"/>
                    <a:pt x="166" y="133"/>
                  </a:cubicBezTo>
                  <a:cubicBezTo>
                    <a:pt x="163" y="155"/>
                    <a:pt x="175" y="174"/>
                    <a:pt x="190" y="189"/>
                  </a:cubicBezTo>
                  <a:cubicBezTo>
                    <a:pt x="199" y="197"/>
                    <a:pt x="208" y="205"/>
                    <a:pt x="217" y="213"/>
                  </a:cubicBezTo>
                  <a:cubicBezTo>
                    <a:pt x="226" y="221"/>
                    <a:pt x="233" y="230"/>
                    <a:pt x="240" y="238"/>
                  </a:cubicBezTo>
                  <a:cubicBezTo>
                    <a:pt x="241" y="239"/>
                    <a:pt x="243" y="238"/>
                    <a:pt x="242" y="237"/>
                  </a:cubicBezTo>
                  <a:cubicBezTo>
                    <a:pt x="242" y="236"/>
                    <a:pt x="241" y="235"/>
                    <a:pt x="241" y="234"/>
                  </a:cubicBezTo>
                  <a:cubicBezTo>
                    <a:pt x="232" y="195"/>
                    <a:pt x="226" y="122"/>
                    <a:pt x="170" y="132"/>
                  </a:cubicBezTo>
                  <a:cubicBezTo>
                    <a:pt x="167" y="128"/>
                    <a:pt x="165" y="125"/>
                    <a:pt x="162" y="122"/>
                  </a:cubicBezTo>
                  <a:cubicBezTo>
                    <a:pt x="155" y="115"/>
                    <a:pt x="146" y="106"/>
                    <a:pt x="136" y="101"/>
                  </a:cubicBezTo>
                  <a:cubicBezTo>
                    <a:pt x="161" y="105"/>
                    <a:pt x="186" y="111"/>
                    <a:pt x="211" y="118"/>
                  </a:cubicBezTo>
                  <a:cubicBezTo>
                    <a:pt x="219" y="120"/>
                    <a:pt x="227" y="123"/>
                    <a:pt x="235" y="126"/>
                  </a:cubicBezTo>
                  <a:cubicBezTo>
                    <a:pt x="249" y="147"/>
                    <a:pt x="267" y="165"/>
                    <a:pt x="290" y="175"/>
                  </a:cubicBezTo>
                  <a:cubicBezTo>
                    <a:pt x="303" y="181"/>
                    <a:pt x="317" y="185"/>
                    <a:pt x="330" y="189"/>
                  </a:cubicBezTo>
                  <a:cubicBezTo>
                    <a:pt x="345" y="194"/>
                    <a:pt x="358" y="200"/>
                    <a:pt x="372" y="207"/>
                  </a:cubicBezTo>
                  <a:cubicBezTo>
                    <a:pt x="374" y="207"/>
                    <a:pt x="375" y="205"/>
                    <a:pt x="373" y="204"/>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49"/>
            <p:cNvSpPr/>
            <p:nvPr/>
          </p:nvSpPr>
          <p:spPr bwMode="auto">
            <a:xfrm>
              <a:off x="3554442" y="470187"/>
              <a:ext cx="301625" cy="300038"/>
            </a:xfrm>
            <a:custGeom>
              <a:avLst/>
              <a:gdLst>
                <a:gd name="T0" fmla="*/ 63 w 110"/>
                <a:gd name="T1" fmla="*/ 38 h 109"/>
                <a:gd name="T2" fmla="*/ 0 w 110"/>
                <a:gd name="T3" fmla="*/ 5 h 109"/>
                <a:gd name="T4" fmla="*/ 0 w 110"/>
                <a:gd name="T5" fmla="*/ 5 h 109"/>
                <a:gd name="T6" fmla="*/ 64 w 110"/>
                <a:gd name="T7" fmla="*/ 45 h 109"/>
                <a:gd name="T8" fmla="*/ 106 w 110"/>
                <a:gd name="T9" fmla="*/ 107 h 109"/>
                <a:gd name="T10" fmla="*/ 109 w 110"/>
                <a:gd name="T11" fmla="*/ 105 h 109"/>
                <a:gd name="T12" fmla="*/ 63 w 110"/>
                <a:gd name="T13" fmla="*/ 38 h 109"/>
              </a:gdLst>
              <a:ahLst/>
              <a:cxnLst>
                <a:cxn ang="0">
                  <a:pos x="T0" y="T1"/>
                </a:cxn>
                <a:cxn ang="0">
                  <a:pos x="T2" y="T3"/>
                </a:cxn>
                <a:cxn ang="0">
                  <a:pos x="T4" y="T5"/>
                </a:cxn>
                <a:cxn ang="0">
                  <a:pos x="T6" y="T7"/>
                </a:cxn>
                <a:cxn ang="0">
                  <a:pos x="T8" y="T9"/>
                </a:cxn>
                <a:cxn ang="0">
                  <a:pos x="T10" y="T11"/>
                </a:cxn>
                <a:cxn ang="0">
                  <a:pos x="T12" y="T13"/>
                </a:cxn>
              </a:cxnLst>
              <a:rect l="0" t="0" r="r" b="b"/>
              <a:pathLst>
                <a:path w="110" h="109">
                  <a:moveTo>
                    <a:pt x="63" y="38"/>
                  </a:moveTo>
                  <a:cubicBezTo>
                    <a:pt x="47" y="21"/>
                    <a:pt x="25" y="0"/>
                    <a:pt x="0" y="5"/>
                  </a:cubicBezTo>
                  <a:cubicBezTo>
                    <a:pt x="0" y="5"/>
                    <a:pt x="0" y="5"/>
                    <a:pt x="0" y="5"/>
                  </a:cubicBezTo>
                  <a:cubicBezTo>
                    <a:pt x="27" y="7"/>
                    <a:pt x="47" y="25"/>
                    <a:pt x="64" y="45"/>
                  </a:cubicBezTo>
                  <a:cubicBezTo>
                    <a:pt x="80" y="64"/>
                    <a:pt x="93" y="85"/>
                    <a:pt x="106" y="107"/>
                  </a:cubicBezTo>
                  <a:cubicBezTo>
                    <a:pt x="107" y="109"/>
                    <a:pt x="110" y="107"/>
                    <a:pt x="109" y="105"/>
                  </a:cubicBezTo>
                  <a:cubicBezTo>
                    <a:pt x="96" y="82"/>
                    <a:pt x="81" y="59"/>
                    <a:pt x="63" y="38"/>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50"/>
            <p:cNvSpPr/>
            <p:nvPr/>
          </p:nvSpPr>
          <p:spPr bwMode="auto">
            <a:xfrm>
              <a:off x="3795742" y="752763"/>
              <a:ext cx="211138" cy="212725"/>
            </a:xfrm>
            <a:custGeom>
              <a:avLst/>
              <a:gdLst>
                <a:gd name="T0" fmla="*/ 20 w 77"/>
                <a:gd name="T1" fmla="*/ 0 h 77"/>
                <a:gd name="T2" fmla="*/ 18 w 77"/>
                <a:gd name="T3" fmla="*/ 0 h 77"/>
                <a:gd name="T4" fmla="*/ 17 w 77"/>
                <a:gd name="T5" fmla="*/ 3 h 77"/>
                <a:gd name="T6" fmla="*/ 11 w 77"/>
                <a:gd name="T7" fmla="*/ 69 h 77"/>
                <a:gd name="T8" fmla="*/ 24 w 77"/>
                <a:gd name="T9" fmla="*/ 76 h 77"/>
                <a:gd name="T10" fmla="*/ 31 w 77"/>
                <a:gd name="T11" fmla="*/ 61 h 77"/>
                <a:gd name="T12" fmla="*/ 48 w 77"/>
                <a:gd name="T13" fmla="*/ 74 h 77"/>
                <a:gd name="T14" fmla="*/ 50 w 77"/>
                <a:gd name="T15" fmla="*/ 73 h 77"/>
                <a:gd name="T16" fmla="*/ 53 w 77"/>
                <a:gd name="T17" fmla="*/ 52 h 77"/>
                <a:gd name="T18" fmla="*/ 69 w 77"/>
                <a:gd name="T19" fmla="*/ 57 h 77"/>
                <a:gd name="T20" fmla="*/ 76 w 77"/>
                <a:gd name="T21" fmla="*/ 41 h 77"/>
                <a:gd name="T22" fmla="*/ 20 w 77"/>
                <a:gd name="T23"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77">
                  <a:moveTo>
                    <a:pt x="20" y="0"/>
                  </a:moveTo>
                  <a:cubicBezTo>
                    <a:pt x="19" y="0"/>
                    <a:pt x="19" y="0"/>
                    <a:pt x="18" y="0"/>
                  </a:cubicBezTo>
                  <a:cubicBezTo>
                    <a:pt x="17" y="1"/>
                    <a:pt x="16" y="2"/>
                    <a:pt x="17" y="3"/>
                  </a:cubicBezTo>
                  <a:cubicBezTo>
                    <a:pt x="8" y="23"/>
                    <a:pt x="0" y="49"/>
                    <a:pt x="11" y="69"/>
                  </a:cubicBezTo>
                  <a:cubicBezTo>
                    <a:pt x="14" y="74"/>
                    <a:pt x="19" y="77"/>
                    <a:pt x="24" y="76"/>
                  </a:cubicBezTo>
                  <a:cubicBezTo>
                    <a:pt x="30" y="74"/>
                    <a:pt x="31" y="67"/>
                    <a:pt x="31" y="61"/>
                  </a:cubicBezTo>
                  <a:cubicBezTo>
                    <a:pt x="35" y="67"/>
                    <a:pt x="41" y="72"/>
                    <a:pt x="48" y="74"/>
                  </a:cubicBezTo>
                  <a:cubicBezTo>
                    <a:pt x="49" y="75"/>
                    <a:pt x="50" y="74"/>
                    <a:pt x="50" y="73"/>
                  </a:cubicBezTo>
                  <a:cubicBezTo>
                    <a:pt x="53" y="66"/>
                    <a:pt x="54" y="59"/>
                    <a:pt x="53" y="52"/>
                  </a:cubicBezTo>
                  <a:cubicBezTo>
                    <a:pt x="58" y="56"/>
                    <a:pt x="63" y="59"/>
                    <a:pt x="69" y="57"/>
                  </a:cubicBezTo>
                  <a:cubicBezTo>
                    <a:pt x="76" y="55"/>
                    <a:pt x="77" y="46"/>
                    <a:pt x="76" y="41"/>
                  </a:cubicBezTo>
                  <a:cubicBezTo>
                    <a:pt x="74" y="14"/>
                    <a:pt x="41" y="4"/>
                    <a:pt x="20" y="0"/>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65"/>
            <p:cNvSpPr/>
            <p:nvPr/>
          </p:nvSpPr>
          <p:spPr bwMode="auto">
            <a:xfrm>
              <a:off x="-142846" y="-69563"/>
              <a:ext cx="457200" cy="561975"/>
            </a:xfrm>
            <a:custGeom>
              <a:avLst/>
              <a:gdLst>
                <a:gd name="T0" fmla="*/ 164 w 167"/>
                <a:gd name="T1" fmla="*/ 42 h 204"/>
                <a:gd name="T2" fmla="*/ 141 w 167"/>
                <a:gd name="T3" fmla="*/ 36 h 204"/>
                <a:gd name="T4" fmla="*/ 136 w 167"/>
                <a:gd name="T5" fmla="*/ 54 h 204"/>
                <a:gd name="T6" fmla="*/ 137 w 167"/>
                <a:gd name="T7" fmla="*/ 55 h 204"/>
                <a:gd name="T8" fmla="*/ 138 w 167"/>
                <a:gd name="T9" fmla="*/ 56 h 204"/>
                <a:gd name="T10" fmla="*/ 101 w 167"/>
                <a:gd name="T11" fmla="*/ 82 h 204"/>
                <a:gd name="T12" fmla="*/ 110 w 167"/>
                <a:gd name="T13" fmla="*/ 26 h 204"/>
                <a:gd name="T14" fmla="*/ 124 w 167"/>
                <a:gd name="T15" fmla="*/ 16 h 204"/>
                <a:gd name="T16" fmla="*/ 118 w 167"/>
                <a:gd name="T17" fmla="*/ 3 h 204"/>
                <a:gd name="T18" fmla="*/ 103 w 167"/>
                <a:gd name="T19" fmla="*/ 10 h 204"/>
                <a:gd name="T20" fmla="*/ 106 w 167"/>
                <a:gd name="T21" fmla="*/ 23 h 204"/>
                <a:gd name="T22" fmla="*/ 102 w 167"/>
                <a:gd name="T23" fmla="*/ 54 h 204"/>
                <a:gd name="T24" fmla="*/ 88 w 167"/>
                <a:gd name="T25" fmla="*/ 33 h 204"/>
                <a:gd name="T26" fmla="*/ 87 w 167"/>
                <a:gd name="T27" fmla="*/ 19 h 204"/>
                <a:gd name="T28" fmla="*/ 74 w 167"/>
                <a:gd name="T29" fmla="*/ 14 h 204"/>
                <a:gd name="T30" fmla="*/ 69 w 167"/>
                <a:gd name="T31" fmla="*/ 30 h 204"/>
                <a:gd name="T32" fmla="*/ 85 w 167"/>
                <a:gd name="T33" fmla="*/ 37 h 204"/>
                <a:gd name="T34" fmla="*/ 85 w 167"/>
                <a:gd name="T35" fmla="*/ 36 h 204"/>
                <a:gd name="T36" fmla="*/ 101 w 167"/>
                <a:gd name="T37" fmla="*/ 58 h 204"/>
                <a:gd name="T38" fmla="*/ 87 w 167"/>
                <a:gd name="T39" fmla="*/ 114 h 204"/>
                <a:gd name="T40" fmla="*/ 57 w 167"/>
                <a:gd name="T41" fmla="*/ 63 h 204"/>
                <a:gd name="T42" fmla="*/ 55 w 167"/>
                <a:gd name="T43" fmla="*/ 47 h 204"/>
                <a:gd name="T44" fmla="*/ 37 w 167"/>
                <a:gd name="T45" fmla="*/ 48 h 204"/>
                <a:gd name="T46" fmla="*/ 36 w 167"/>
                <a:gd name="T47" fmla="*/ 67 h 204"/>
                <a:gd name="T48" fmla="*/ 51 w 167"/>
                <a:gd name="T49" fmla="*/ 68 h 204"/>
                <a:gd name="T50" fmla="*/ 54 w 167"/>
                <a:gd name="T51" fmla="*/ 68 h 204"/>
                <a:gd name="T52" fmla="*/ 55 w 167"/>
                <a:gd name="T53" fmla="*/ 67 h 204"/>
                <a:gd name="T54" fmla="*/ 85 w 167"/>
                <a:gd name="T55" fmla="*/ 118 h 204"/>
                <a:gd name="T56" fmla="*/ 58 w 167"/>
                <a:gd name="T57" fmla="*/ 174 h 204"/>
                <a:gd name="T58" fmla="*/ 27 w 167"/>
                <a:gd name="T59" fmla="*/ 114 h 204"/>
                <a:gd name="T60" fmla="*/ 22 w 167"/>
                <a:gd name="T61" fmla="*/ 97 h 204"/>
                <a:gd name="T62" fmla="*/ 5 w 167"/>
                <a:gd name="T63" fmla="*/ 100 h 204"/>
                <a:gd name="T64" fmla="*/ 9 w 167"/>
                <a:gd name="T65" fmla="*/ 120 h 204"/>
                <a:gd name="T66" fmla="*/ 24 w 167"/>
                <a:gd name="T67" fmla="*/ 118 h 204"/>
                <a:gd name="T68" fmla="*/ 57 w 167"/>
                <a:gd name="T69" fmla="*/ 176 h 204"/>
                <a:gd name="T70" fmla="*/ 43 w 167"/>
                <a:gd name="T71" fmla="*/ 203 h 204"/>
                <a:gd name="T72" fmla="*/ 44 w 167"/>
                <a:gd name="T73" fmla="*/ 204 h 204"/>
                <a:gd name="T74" fmla="*/ 75 w 167"/>
                <a:gd name="T75" fmla="*/ 152 h 204"/>
                <a:gd name="T76" fmla="*/ 102 w 167"/>
                <a:gd name="T77" fmla="*/ 135 h 204"/>
                <a:gd name="T78" fmla="*/ 126 w 167"/>
                <a:gd name="T79" fmla="*/ 128 h 204"/>
                <a:gd name="T80" fmla="*/ 130 w 167"/>
                <a:gd name="T81" fmla="*/ 132 h 204"/>
                <a:gd name="T82" fmla="*/ 131 w 167"/>
                <a:gd name="T83" fmla="*/ 134 h 204"/>
                <a:gd name="T84" fmla="*/ 151 w 167"/>
                <a:gd name="T85" fmla="*/ 125 h 204"/>
                <a:gd name="T86" fmla="*/ 141 w 167"/>
                <a:gd name="T87" fmla="*/ 103 h 204"/>
                <a:gd name="T88" fmla="*/ 121 w 167"/>
                <a:gd name="T89" fmla="*/ 114 h 204"/>
                <a:gd name="T90" fmla="*/ 123 w 167"/>
                <a:gd name="T91" fmla="*/ 123 h 204"/>
                <a:gd name="T92" fmla="*/ 79 w 167"/>
                <a:gd name="T93" fmla="*/ 145 h 204"/>
                <a:gd name="T94" fmla="*/ 99 w 167"/>
                <a:gd name="T95" fmla="*/ 88 h 204"/>
                <a:gd name="T96" fmla="*/ 100 w 167"/>
                <a:gd name="T97" fmla="*/ 88 h 204"/>
                <a:gd name="T98" fmla="*/ 142 w 167"/>
                <a:gd name="T99" fmla="*/ 60 h 204"/>
                <a:gd name="T100" fmla="*/ 157 w 167"/>
                <a:gd name="T101" fmla="*/ 60 h 204"/>
                <a:gd name="T102" fmla="*/ 164 w 167"/>
                <a:gd name="T103" fmla="*/ 4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7" h="204">
                  <a:moveTo>
                    <a:pt x="164" y="42"/>
                  </a:moveTo>
                  <a:cubicBezTo>
                    <a:pt x="161" y="33"/>
                    <a:pt x="148" y="33"/>
                    <a:pt x="141" y="36"/>
                  </a:cubicBezTo>
                  <a:cubicBezTo>
                    <a:pt x="135" y="40"/>
                    <a:pt x="133" y="48"/>
                    <a:pt x="136" y="54"/>
                  </a:cubicBezTo>
                  <a:cubicBezTo>
                    <a:pt x="136" y="54"/>
                    <a:pt x="136" y="54"/>
                    <a:pt x="137" y="55"/>
                  </a:cubicBezTo>
                  <a:cubicBezTo>
                    <a:pt x="137" y="55"/>
                    <a:pt x="137" y="56"/>
                    <a:pt x="138" y="56"/>
                  </a:cubicBezTo>
                  <a:cubicBezTo>
                    <a:pt x="124" y="61"/>
                    <a:pt x="110" y="71"/>
                    <a:pt x="101" y="82"/>
                  </a:cubicBezTo>
                  <a:cubicBezTo>
                    <a:pt x="105" y="63"/>
                    <a:pt x="108" y="45"/>
                    <a:pt x="110" y="26"/>
                  </a:cubicBezTo>
                  <a:cubicBezTo>
                    <a:pt x="116" y="25"/>
                    <a:pt x="124" y="23"/>
                    <a:pt x="124" y="16"/>
                  </a:cubicBezTo>
                  <a:cubicBezTo>
                    <a:pt x="125" y="11"/>
                    <a:pt x="122" y="6"/>
                    <a:pt x="118" y="3"/>
                  </a:cubicBezTo>
                  <a:cubicBezTo>
                    <a:pt x="111" y="0"/>
                    <a:pt x="106" y="4"/>
                    <a:pt x="103" y="10"/>
                  </a:cubicBezTo>
                  <a:cubicBezTo>
                    <a:pt x="100" y="15"/>
                    <a:pt x="102" y="20"/>
                    <a:pt x="106" y="23"/>
                  </a:cubicBezTo>
                  <a:cubicBezTo>
                    <a:pt x="105" y="33"/>
                    <a:pt x="103" y="44"/>
                    <a:pt x="102" y="54"/>
                  </a:cubicBezTo>
                  <a:cubicBezTo>
                    <a:pt x="98" y="47"/>
                    <a:pt x="93" y="39"/>
                    <a:pt x="88" y="33"/>
                  </a:cubicBezTo>
                  <a:cubicBezTo>
                    <a:pt x="90" y="29"/>
                    <a:pt x="90" y="23"/>
                    <a:pt x="87" y="19"/>
                  </a:cubicBezTo>
                  <a:cubicBezTo>
                    <a:pt x="84" y="15"/>
                    <a:pt x="79" y="12"/>
                    <a:pt x="74" y="14"/>
                  </a:cubicBezTo>
                  <a:cubicBezTo>
                    <a:pt x="68" y="16"/>
                    <a:pt x="67" y="25"/>
                    <a:pt x="69" y="30"/>
                  </a:cubicBezTo>
                  <a:cubicBezTo>
                    <a:pt x="71" y="36"/>
                    <a:pt x="79" y="39"/>
                    <a:pt x="85" y="37"/>
                  </a:cubicBezTo>
                  <a:cubicBezTo>
                    <a:pt x="85" y="37"/>
                    <a:pt x="85" y="37"/>
                    <a:pt x="85" y="36"/>
                  </a:cubicBezTo>
                  <a:cubicBezTo>
                    <a:pt x="91" y="43"/>
                    <a:pt x="96" y="50"/>
                    <a:pt x="101" y="58"/>
                  </a:cubicBezTo>
                  <a:cubicBezTo>
                    <a:pt x="98" y="77"/>
                    <a:pt x="93" y="96"/>
                    <a:pt x="87" y="114"/>
                  </a:cubicBezTo>
                  <a:cubicBezTo>
                    <a:pt x="84" y="95"/>
                    <a:pt x="71" y="77"/>
                    <a:pt x="57" y="63"/>
                  </a:cubicBezTo>
                  <a:cubicBezTo>
                    <a:pt x="60" y="57"/>
                    <a:pt x="59" y="52"/>
                    <a:pt x="55" y="47"/>
                  </a:cubicBezTo>
                  <a:cubicBezTo>
                    <a:pt x="50" y="43"/>
                    <a:pt x="41" y="43"/>
                    <a:pt x="37" y="48"/>
                  </a:cubicBezTo>
                  <a:cubicBezTo>
                    <a:pt x="32" y="53"/>
                    <a:pt x="29" y="63"/>
                    <a:pt x="36" y="67"/>
                  </a:cubicBezTo>
                  <a:cubicBezTo>
                    <a:pt x="40" y="70"/>
                    <a:pt x="46" y="70"/>
                    <a:pt x="51" y="68"/>
                  </a:cubicBezTo>
                  <a:cubicBezTo>
                    <a:pt x="52" y="69"/>
                    <a:pt x="53" y="69"/>
                    <a:pt x="54" y="68"/>
                  </a:cubicBezTo>
                  <a:cubicBezTo>
                    <a:pt x="54" y="68"/>
                    <a:pt x="54" y="67"/>
                    <a:pt x="55" y="67"/>
                  </a:cubicBezTo>
                  <a:cubicBezTo>
                    <a:pt x="68" y="82"/>
                    <a:pt x="81" y="97"/>
                    <a:pt x="85" y="118"/>
                  </a:cubicBezTo>
                  <a:cubicBezTo>
                    <a:pt x="78" y="138"/>
                    <a:pt x="68" y="156"/>
                    <a:pt x="58" y="174"/>
                  </a:cubicBezTo>
                  <a:cubicBezTo>
                    <a:pt x="56" y="153"/>
                    <a:pt x="42" y="130"/>
                    <a:pt x="27" y="114"/>
                  </a:cubicBezTo>
                  <a:cubicBezTo>
                    <a:pt x="30" y="108"/>
                    <a:pt x="27" y="100"/>
                    <a:pt x="22" y="97"/>
                  </a:cubicBezTo>
                  <a:cubicBezTo>
                    <a:pt x="16" y="94"/>
                    <a:pt x="9" y="96"/>
                    <a:pt x="5" y="100"/>
                  </a:cubicBezTo>
                  <a:cubicBezTo>
                    <a:pt x="0" y="106"/>
                    <a:pt x="3" y="115"/>
                    <a:pt x="9" y="120"/>
                  </a:cubicBezTo>
                  <a:cubicBezTo>
                    <a:pt x="14" y="124"/>
                    <a:pt x="21" y="123"/>
                    <a:pt x="24" y="118"/>
                  </a:cubicBezTo>
                  <a:cubicBezTo>
                    <a:pt x="37" y="137"/>
                    <a:pt x="52" y="153"/>
                    <a:pt x="57" y="176"/>
                  </a:cubicBezTo>
                  <a:cubicBezTo>
                    <a:pt x="52" y="185"/>
                    <a:pt x="47" y="194"/>
                    <a:pt x="43" y="203"/>
                  </a:cubicBezTo>
                  <a:cubicBezTo>
                    <a:pt x="42" y="204"/>
                    <a:pt x="43" y="204"/>
                    <a:pt x="44" y="204"/>
                  </a:cubicBezTo>
                  <a:cubicBezTo>
                    <a:pt x="56" y="188"/>
                    <a:pt x="66" y="170"/>
                    <a:pt x="75" y="152"/>
                  </a:cubicBezTo>
                  <a:cubicBezTo>
                    <a:pt x="84" y="145"/>
                    <a:pt x="92" y="139"/>
                    <a:pt x="102" y="135"/>
                  </a:cubicBezTo>
                  <a:cubicBezTo>
                    <a:pt x="110" y="132"/>
                    <a:pt x="118" y="131"/>
                    <a:pt x="126" y="128"/>
                  </a:cubicBezTo>
                  <a:cubicBezTo>
                    <a:pt x="127" y="130"/>
                    <a:pt x="129" y="131"/>
                    <a:pt x="130" y="132"/>
                  </a:cubicBezTo>
                  <a:cubicBezTo>
                    <a:pt x="130" y="133"/>
                    <a:pt x="130" y="133"/>
                    <a:pt x="131" y="134"/>
                  </a:cubicBezTo>
                  <a:cubicBezTo>
                    <a:pt x="139" y="138"/>
                    <a:pt x="149" y="135"/>
                    <a:pt x="151" y="125"/>
                  </a:cubicBezTo>
                  <a:cubicBezTo>
                    <a:pt x="152" y="117"/>
                    <a:pt x="148" y="107"/>
                    <a:pt x="141" y="103"/>
                  </a:cubicBezTo>
                  <a:cubicBezTo>
                    <a:pt x="133" y="99"/>
                    <a:pt x="121" y="104"/>
                    <a:pt x="121" y="114"/>
                  </a:cubicBezTo>
                  <a:cubicBezTo>
                    <a:pt x="121" y="117"/>
                    <a:pt x="122" y="120"/>
                    <a:pt x="123" y="123"/>
                  </a:cubicBezTo>
                  <a:cubicBezTo>
                    <a:pt x="108" y="126"/>
                    <a:pt x="90" y="134"/>
                    <a:pt x="79" y="145"/>
                  </a:cubicBezTo>
                  <a:cubicBezTo>
                    <a:pt x="87" y="127"/>
                    <a:pt x="94" y="107"/>
                    <a:pt x="99" y="88"/>
                  </a:cubicBezTo>
                  <a:cubicBezTo>
                    <a:pt x="99" y="88"/>
                    <a:pt x="100" y="88"/>
                    <a:pt x="100" y="88"/>
                  </a:cubicBezTo>
                  <a:cubicBezTo>
                    <a:pt x="112" y="74"/>
                    <a:pt x="126" y="68"/>
                    <a:pt x="142" y="60"/>
                  </a:cubicBezTo>
                  <a:cubicBezTo>
                    <a:pt x="146" y="63"/>
                    <a:pt x="152" y="63"/>
                    <a:pt x="157" y="60"/>
                  </a:cubicBezTo>
                  <a:cubicBezTo>
                    <a:pt x="163" y="56"/>
                    <a:pt x="167" y="48"/>
                    <a:pt x="164" y="42"/>
                  </a:cubicBezTo>
                  <a:close/>
                </a:path>
              </a:pathLst>
            </a:custGeom>
            <a:solidFill>
              <a:srgbClr val="21B3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任意多边形 38"/>
            <p:cNvSpPr/>
            <p:nvPr/>
          </p:nvSpPr>
          <p:spPr bwMode="auto">
            <a:xfrm>
              <a:off x="-26273" y="434082"/>
              <a:ext cx="4349824" cy="682425"/>
            </a:xfrm>
            <a:custGeom>
              <a:avLst/>
              <a:gdLst>
                <a:gd name="connsiteX0" fmla="*/ 605014 w 4404883"/>
                <a:gd name="connsiteY0" fmla="*/ 946 h 682425"/>
                <a:gd name="connsiteX1" fmla="*/ 816050 w 4404883"/>
                <a:gd name="connsiteY1" fmla="*/ 38448 h 682425"/>
                <a:gd name="connsiteX2" fmla="*/ 1177825 w 4404883"/>
                <a:gd name="connsiteY2" fmla="*/ 225616 h 682425"/>
                <a:gd name="connsiteX3" fmla="*/ 1520415 w 4404883"/>
                <a:gd name="connsiteY3" fmla="*/ 448566 h 682425"/>
                <a:gd name="connsiteX4" fmla="*/ 1986338 w 4404883"/>
                <a:gd name="connsiteY4" fmla="*/ 652249 h 682425"/>
                <a:gd name="connsiteX5" fmla="*/ 2427594 w 4404883"/>
                <a:gd name="connsiteY5" fmla="*/ 624724 h 682425"/>
                <a:gd name="connsiteX6" fmla="*/ 3214181 w 4404883"/>
                <a:gd name="connsiteY6" fmla="*/ 173319 h 682425"/>
                <a:gd name="connsiteX7" fmla="*/ 3216921 w 4404883"/>
                <a:gd name="connsiteY7" fmla="*/ 170567 h 682425"/>
                <a:gd name="connsiteX8" fmla="*/ 3348476 w 4404883"/>
                <a:gd name="connsiteY8" fmla="*/ 104507 h 682425"/>
                <a:gd name="connsiteX9" fmla="*/ 3918546 w 4404883"/>
                <a:gd name="connsiteY9" fmla="*/ 38448 h 682425"/>
                <a:gd name="connsiteX10" fmla="*/ 4349824 w 4404883"/>
                <a:gd name="connsiteY10" fmla="*/ 178566 h 682425"/>
                <a:gd name="connsiteX11" fmla="*/ 4404883 w 4404883"/>
                <a:gd name="connsiteY11" fmla="*/ 209367 h 682425"/>
                <a:gd name="connsiteX12" fmla="*/ 4404883 w 4404883"/>
                <a:gd name="connsiteY12" fmla="*/ 226059 h 682425"/>
                <a:gd name="connsiteX13" fmla="*/ 4330039 w 4404883"/>
                <a:gd name="connsiteY13" fmla="*/ 184157 h 682425"/>
                <a:gd name="connsiteX14" fmla="*/ 4137803 w 4404883"/>
                <a:gd name="connsiteY14" fmla="*/ 101755 h 682425"/>
                <a:gd name="connsiteX15" fmla="*/ 3688325 w 4404883"/>
                <a:gd name="connsiteY15" fmla="*/ 43953 h 682425"/>
                <a:gd name="connsiteX16" fmla="*/ 3214181 w 4404883"/>
                <a:gd name="connsiteY16" fmla="*/ 184329 h 682425"/>
                <a:gd name="connsiteX17" fmla="*/ 2575593 w 4404883"/>
                <a:gd name="connsiteY17" fmla="*/ 583437 h 682425"/>
                <a:gd name="connsiteX18" fmla="*/ 1890413 w 4404883"/>
                <a:gd name="connsiteY18" fmla="*/ 643992 h 682425"/>
                <a:gd name="connsiteX19" fmla="*/ 1016123 w 4404883"/>
                <a:gd name="connsiteY19" fmla="*/ 143042 h 682425"/>
                <a:gd name="connsiteX20" fmla="*/ 769458 w 4404883"/>
                <a:gd name="connsiteY20" fmla="*/ 38448 h 682425"/>
                <a:gd name="connsiteX21" fmla="*/ 506348 w 4404883"/>
                <a:gd name="connsiteY21" fmla="*/ 13676 h 682425"/>
                <a:gd name="connsiteX22" fmla="*/ 2056 w 4404883"/>
                <a:gd name="connsiteY22" fmla="*/ 54963 h 682425"/>
                <a:gd name="connsiteX23" fmla="*/ 2056 w 4404883"/>
                <a:gd name="connsiteY23" fmla="*/ 49458 h 682425"/>
                <a:gd name="connsiteX24" fmla="*/ 4797 w 4404883"/>
                <a:gd name="connsiteY24" fmla="*/ 49458 h 682425"/>
                <a:gd name="connsiteX25" fmla="*/ 21241 w 4404883"/>
                <a:gd name="connsiteY25" fmla="*/ 49458 h 682425"/>
                <a:gd name="connsiteX26" fmla="*/ 385757 w 4404883"/>
                <a:gd name="connsiteY26" fmla="*/ 10923 h 682425"/>
                <a:gd name="connsiteX27" fmla="*/ 393979 w 4404883"/>
                <a:gd name="connsiteY27" fmla="*/ 10923 h 682425"/>
                <a:gd name="connsiteX28" fmla="*/ 605014 w 4404883"/>
                <a:gd name="connsiteY28" fmla="*/ 946 h 682425"/>
                <a:gd name="connsiteX0-1" fmla="*/ 605014 w 4404883"/>
                <a:gd name="connsiteY0-2" fmla="*/ 946 h 682425"/>
                <a:gd name="connsiteX1-3" fmla="*/ 816050 w 4404883"/>
                <a:gd name="connsiteY1-4" fmla="*/ 38448 h 682425"/>
                <a:gd name="connsiteX2-5" fmla="*/ 1177825 w 4404883"/>
                <a:gd name="connsiteY2-6" fmla="*/ 225616 h 682425"/>
                <a:gd name="connsiteX3-7" fmla="*/ 1520415 w 4404883"/>
                <a:gd name="connsiteY3-8" fmla="*/ 448566 h 682425"/>
                <a:gd name="connsiteX4-9" fmla="*/ 1986338 w 4404883"/>
                <a:gd name="connsiteY4-10" fmla="*/ 652249 h 682425"/>
                <a:gd name="connsiteX5-11" fmla="*/ 2427594 w 4404883"/>
                <a:gd name="connsiteY5-12" fmla="*/ 624724 h 682425"/>
                <a:gd name="connsiteX6-13" fmla="*/ 3214181 w 4404883"/>
                <a:gd name="connsiteY6-14" fmla="*/ 173319 h 682425"/>
                <a:gd name="connsiteX7-15" fmla="*/ 3216921 w 4404883"/>
                <a:gd name="connsiteY7-16" fmla="*/ 170567 h 682425"/>
                <a:gd name="connsiteX8-17" fmla="*/ 3348476 w 4404883"/>
                <a:gd name="connsiteY8-18" fmla="*/ 104507 h 682425"/>
                <a:gd name="connsiteX9-19" fmla="*/ 3918546 w 4404883"/>
                <a:gd name="connsiteY9-20" fmla="*/ 38448 h 682425"/>
                <a:gd name="connsiteX10-21" fmla="*/ 4349824 w 4404883"/>
                <a:gd name="connsiteY10-22" fmla="*/ 178566 h 682425"/>
                <a:gd name="connsiteX11-23" fmla="*/ 4404883 w 4404883"/>
                <a:gd name="connsiteY11-24" fmla="*/ 209367 h 682425"/>
                <a:gd name="connsiteX12-25" fmla="*/ 4330039 w 4404883"/>
                <a:gd name="connsiteY12-26" fmla="*/ 184157 h 682425"/>
                <a:gd name="connsiteX13-27" fmla="*/ 4137803 w 4404883"/>
                <a:gd name="connsiteY13-28" fmla="*/ 101755 h 682425"/>
                <a:gd name="connsiteX14-29" fmla="*/ 3688325 w 4404883"/>
                <a:gd name="connsiteY14-30" fmla="*/ 43953 h 682425"/>
                <a:gd name="connsiteX15-31" fmla="*/ 3214181 w 4404883"/>
                <a:gd name="connsiteY15-32" fmla="*/ 184329 h 682425"/>
                <a:gd name="connsiteX16-33" fmla="*/ 2575593 w 4404883"/>
                <a:gd name="connsiteY16-34" fmla="*/ 583437 h 682425"/>
                <a:gd name="connsiteX17-35" fmla="*/ 1890413 w 4404883"/>
                <a:gd name="connsiteY17-36" fmla="*/ 643992 h 682425"/>
                <a:gd name="connsiteX18-37" fmla="*/ 1016123 w 4404883"/>
                <a:gd name="connsiteY18-38" fmla="*/ 143042 h 682425"/>
                <a:gd name="connsiteX19-39" fmla="*/ 769458 w 4404883"/>
                <a:gd name="connsiteY19-40" fmla="*/ 38448 h 682425"/>
                <a:gd name="connsiteX20-41" fmla="*/ 506348 w 4404883"/>
                <a:gd name="connsiteY20-42" fmla="*/ 13676 h 682425"/>
                <a:gd name="connsiteX21-43" fmla="*/ 2056 w 4404883"/>
                <a:gd name="connsiteY21-44" fmla="*/ 54963 h 682425"/>
                <a:gd name="connsiteX22-45" fmla="*/ 2056 w 4404883"/>
                <a:gd name="connsiteY22-46" fmla="*/ 49458 h 682425"/>
                <a:gd name="connsiteX23-47" fmla="*/ 4797 w 4404883"/>
                <a:gd name="connsiteY23-48" fmla="*/ 49458 h 682425"/>
                <a:gd name="connsiteX24-49" fmla="*/ 21241 w 4404883"/>
                <a:gd name="connsiteY24-50" fmla="*/ 49458 h 682425"/>
                <a:gd name="connsiteX25-51" fmla="*/ 385757 w 4404883"/>
                <a:gd name="connsiteY25-52" fmla="*/ 10923 h 682425"/>
                <a:gd name="connsiteX26-53" fmla="*/ 393979 w 4404883"/>
                <a:gd name="connsiteY26-54" fmla="*/ 10923 h 682425"/>
                <a:gd name="connsiteX27-55" fmla="*/ 605014 w 4404883"/>
                <a:gd name="connsiteY27-56" fmla="*/ 946 h 682425"/>
                <a:gd name="connsiteX0-57" fmla="*/ 605014 w 4349824"/>
                <a:gd name="connsiteY0-58" fmla="*/ 946 h 682425"/>
                <a:gd name="connsiteX1-59" fmla="*/ 816050 w 4349824"/>
                <a:gd name="connsiteY1-60" fmla="*/ 38448 h 682425"/>
                <a:gd name="connsiteX2-61" fmla="*/ 1177825 w 4349824"/>
                <a:gd name="connsiteY2-62" fmla="*/ 225616 h 682425"/>
                <a:gd name="connsiteX3-63" fmla="*/ 1520415 w 4349824"/>
                <a:gd name="connsiteY3-64" fmla="*/ 448566 h 682425"/>
                <a:gd name="connsiteX4-65" fmla="*/ 1986338 w 4349824"/>
                <a:gd name="connsiteY4-66" fmla="*/ 652249 h 682425"/>
                <a:gd name="connsiteX5-67" fmla="*/ 2427594 w 4349824"/>
                <a:gd name="connsiteY5-68" fmla="*/ 624724 h 682425"/>
                <a:gd name="connsiteX6-69" fmla="*/ 3214181 w 4349824"/>
                <a:gd name="connsiteY6-70" fmla="*/ 173319 h 682425"/>
                <a:gd name="connsiteX7-71" fmla="*/ 3216921 w 4349824"/>
                <a:gd name="connsiteY7-72" fmla="*/ 170567 h 682425"/>
                <a:gd name="connsiteX8-73" fmla="*/ 3348476 w 4349824"/>
                <a:gd name="connsiteY8-74" fmla="*/ 104507 h 682425"/>
                <a:gd name="connsiteX9-75" fmla="*/ 3918546 w 4349824"/>
                <a:gd name="connsiteY9-76" fmla="*/ 38448 h 682425"/>
                <a:gd name="connsiteX10-77" fmla="*/ 4349824 w 4349824"/>
                <a:gd name="connsiteY10-78" fmla="*/ 178566 h 682425"/>
                <a:gd name="connsiteX11-79" fmla="*/ 4330039 w 4349824"/>
                <a:gd name="connsiteY11-80" fmla="*/ 184157 h 682425"/>
                <a:gd name="connsiteX12-81" fmla="*/ 4137803 w 4349824"/>
                <a:gd name="connsiteY12-82" fmla="*/ 101755 h 682425"/>
                <a:gd name="connsiteX13-83" fmla="*/ 3688325 w 4349824"/>
                <a:gd name="connsiteY13-84" fmla="*/ 43953 h 682425"/>
                <a:gd name="connsiteX14-85" fmla="*/ 3214181 w 4349824"/>
                <a:gd name="connsiteY14-86" fmla="*/ 184329 h 682425"/>
                <a:gd name="connsiteX15-87" fmla="*/ 2575593 w 4349824"/>
                <a:gd name="connsiteY15-88" fmla="*/ 583437 h 682425"/>
                <a:gd name="connsiteX16-89" fmla="*/ 1890413 w 4349824"/>
                <a:gd name="connsiteY16-90" fmla="*/ 643992 h 682425"/>
                <a:gd name="connsiteX17-91" fmla="*/ 1016123 w 4349824"/>
                <a:gd name="connsiteY17-92" fmla="*/ 143042 h 682425"/>
                <a:gd name="connsiteX18-93" fmla="*/ 769458 w 4349824"/>
                <a:gd name="connsiteY18-94" fmla="*/ 38448 h 682425"/>
                <a:gd name="connsiteX19-95" fmla="*/ 506348 w 4349824"/>
                <a:gd name="connsiteY19-96" fmla="*/ 13676 h 682425"/>
                <a:gd name="connsiteX20-97" fmla="*/ 2056 w 4349824"/>
                <a:gd name="connsiteY20-98" fmla="*/ 54963 h 682425"/>
                <a:gd name="connsiteX21-99" fmla="*/ 2056 w 4349824"/>
                <a:gd name="connsiteY21-100" fmla="*/ 49458 h 682425"/>
                <a:gd name="connsiteX22-101" fmla="*/ 4797 w 4349824"/>
                <a:gd name="connsiteY22-102" fmla="*/ 49458 h 682425"/>
                <a:gd name="connsiteX23-103" fmla="*/ 21241 w 4349824"/>
                <a:gd name="connsiteY23-104" fmla="*/ 49458 h 682425"/>
                <a:gd name="connsiteX24-105" fmla="*/ 385757 w 4349824"/>
                <a:gd name="connsiteY24-106" fmla="*/ 10923 h 682425"/>
                <a:gd name="connsiteX25-107" fmla="*/ 393979 w 4349824"/>
                <a:gd name="connsiteY25-108" fmla="*/ 10923 h 682425"/>
                <a:gd name="connsiteX26-109" fmla="*/ 605014 w 4349824"/>
                <a:gd name="connsiteY26-110" fmla="*/ 946 h 6824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Lst>
              <a:rect l="l" t="t" r="r" b="b"/>
              <a:pathLst>
                <a:path w="4349824" h="682425">
                  <a:moveTo>
                    <a:pt x="605014" y="946"/>
                  </a:moveTo>
                  <a:cubicBezTo>
                    <a:pt x="675588" y="4042"/>
                    <a:pt x="746162" y="15052"/>
                    <a:pt x="816050" y="38448"/>
                  </a:cubicBezTo>
                  <a:cubicBezTo>
                    <a:pt x="944864" y="79735"/>
                    <a:pt x="1065456" y="151299"/>
                    <a:pt x="1177825" y="225616"/>
                  </a:cubicBezTo>
                  <a:cubicBezTo>
                    <a:pt x="1292935" y="297180"/>
                    <a:pt x="1405305" y="374250"/>
                    <a:pt x="1520415" y="448566"/>
                  </a:cubicBezTo>
                  <a:cubicBezTo>
                    <a:pt x="1665673" y="536645"/>
                    <a:pt x="1816413" y="621972"/>
                    <a:pt x="1986338" y="652249"/>
                  </a:cubicBezTo>
                  <a:cubicBezTo>
                    <a:pt x="2134336" y="682526"/>
                    <a:pt x="2282336" y="671516"/>
                    <a:pt x="2427594" y="624724"/>
                  </a:cubicBezTo>
                  <a:cubicBezTo>
                    <a:pt x="2718110" y="533893"/>
                    <a:pt x="2962034" y="335715"/>
                    <a:pt x="3214181" y="173319"/>
                  </a:cubicBezTo>
                  <a:lnTo>
                    <a:pt x="3216921" y="170567"/>
                  </a:lnTo>
                  <a:cubicBezTo>
                    <a:pt x="3258032" y="145794"/>
                    <a:pt x="3301884" y="118270"/>
                    <a:pt x="3348476" y="104507"/>
                  </a:cubicBezTo>
                  <a:cubicBezTo>
                    <a:pt x="3526623" y="30191"/>
                    <a:pt x="3723955" y="16428"/>
                    <a:pt x="3918546" y="38448"/>
                  </a:cubicBezTo>
                  <a:cubicBezTo>
                    <a:pt x="4072711" y="54963"/>
                    <a:pt x="4214544" y="108636"/>
                    <a:pt x="4349824" y="178566"/>
                  </a:cubicBezTo>
                  <a:lnTo>
                    <a:pt x="4330039" y="184157"/>
                  </a:lnTo>
                  <a:cubicBezTo>
                    <a:pt x="4267988" y="152676"/>
                    <a:pt x="4204266" y="124463"/>
                    <a:pt x="4137803" y="101755"/>
                  </a:cubicBezTo>
                  <a:cubicBezTo>
                    <a:pt x="3995286" y="52210"/>
                    <a:pt x="3839065" y="35696"/>
                    <a:pt x="3688325" y="43953"/>
                  </a:cubicBezTo>
                  <a:cubicBezTo>
                    <a:pt x="3521141" y="52210"/>
                    <a:pt x="3356698" y="96250"/>
                    <a:pt x="3214181" y="184329"/>
                  </a:cubicBezTo>
                  <a:cubicBezTo>
                    <a:pt x="3005886" y="324705"/>
                    <a:pt x="2805813" y="481596"/>
                    <a:pt x="2575593" y="583437"/>
                  </a:cubicBezTo>
                  <a:cubicBezTo>
                    <a:pt x="2359076" y="682526"/>
                    <a:pt x="2120633" y="715556"/>
                    <a:pt x="1890413" y="643992"/>
                  </a:cubicBezTo>
                  <a:cubicBezTo>
                    <a:pt x="1567007" y="544903"/>
                    <a:pt x="1309380" y="302685"/>
                    <a:pt x="1016123" y="143042"/>
                  </a:cubicBezTo>
                  <a:cubicBezTo>
                    <a:pt x="936642" y="101755"/>
                    <a:pt x="857161" y="60468"/>
                    <a:pt x="769458" y="38448"/>
                  </a:cubicBezTo>
                  <a:cubicBezTo>
                    <a:pt x="684495" y="16428"/>
                    <a:pt x="596792" y="10923"/>
                    <a:pt x="506348" y="13676"/>
                  </a:cubicBezTo>
                  <a:cubicBezTo>
                    <a:pt x="339164" y="21933"/>
                    <a:pt x="171981" y="54963"/>
                    <a:pt x="2056" y="54963"/>
                  </a:cubicBezTo>
                  <a:cubicBezTo>
                    <a:pt x="-685" y="54963"/>
                    <a:pt x="-685" y="49458"/>
                    <a:pt x="2056" y="49458"/>
                  </a:cubicBezTo>
                  <a:lnTo>
                    <a:pt x="4797" y="49458"/>
                  </a:lnTo>
                  <a:lnTo>
                    <a:pt x="21241" y="49458"/>
                  </a:lnTo>
                  <a:cubicBezTo>
                    <a:pt x="144573" y="43953"/>
                    <a:pt x="265165" y="24686"/>
                    <a:pt x="385757" y="10923"/>
                  </a:cubicBezTo>
                  <a:lnTo>
                    <a:pt x="393979" y="10923"/>
                  </a:lnTo>
                  <a:cubicBezTo>
                    <a:pt x="463867" y="2666"/>
                    <a:pt x="534441" y="-2151"/>
                    <a:pt x="605014" y="946"/>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40" name="Freeform 45"/>
            <p:cNvSpPr/>
            <p:nvPr/>
          </p:nvSpPr>
          <p:spPr bwMode="auto">
            <a:xfrm rot="3230110">
              <a:off x="4294487" y="304051"/>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45"/>
            <p:cNvSpPr/>
            <p:nvPr/>
          </p:nvSpPr>
          <p:spPr bwMode="auto">
            <a:xfrm rot="11310777">
              <a:off x="4106243" y="547734"/>
              <a:ext cx="135547" cy="325921"/>
            </a:xfrm>
            <a:custGeom>
              <a:avLst/>
              <a:gdLst>
                <a:gd name="T0" fmla="*/ 16 w 52"/>
                <a:gd name="T1" fmla="*/ 2 h 124"/>
                <a:gd name="T2" fmla="*/ 13 w 52"/>
                <a:gd name="T3" fmla="*/ 3 h 124"/>
                <a:gd name="T4" fmla="*/ 35 w 52"/>
                <a:gd name="T5" fmla="*/ 123 h 124"/>
                <a:gd name="T6" fmla="*/ 35 w 52"/>
                <a:gd name="T7" fmla="*/ 123 h 124"/>
                <a:gd name="T8" fmla="*/ 36 w 52"/>
                <a:gd name="T9" fmla="*/ 123 h 124"/>
                <a:gd name="T10" fmla="*/ 36 w 52"/>
                <a:gd name="T11" fmla="*/ 122 h 124"/>
                <a:gd name="T12" fmla="*/ 36 w 52"/>
                <a:gd name="T13" fmla="*/ 122 h 124"/>
                <a:gd name="T14" fmla="*/ 47 w 52"/>
                <a:gd name="T15" fmla="*/ 64 h 124"/>
                <a:gd name="T16" fmla="*/ 19 w 52"/>
                <a:gd name="T17" fmla="*/ 1 h 124"/>
                <a:gd name="T18" fmla="*/ 16 w 52"/>
                <a:gd name="T19" fmla="*/ 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6" y="2"/>
                  </a:moveTo>
                  <a:cubicBezTo>
                    <a:pt x="15" y="2"/>
                    <a:pt x="14" y="2"/>
                    <a:pt x="13" y="3"/>
                  </a:cubicBezTo>
                  <a:cubicBezTo>
                    <a:pt x="0" y="43"/>
                    <a:pt x="0" y="94"/>
                    <a:pt x="35" y="123"/>
                  </a:cubicBezTo>
                  <a:cubicBezTo>
                    <a:pt x="35" y="123"/>
                    <a:pt x="35" y="123"/>
                    <a:pt x="35" y="123"/>
                  </a:cubicBezTo>
                  <a:cubicBezTo>
                    <a:pt x="35" y="123"/>
                    <a:pt x="35" y="123"/>
                    <a:pt x="36" y="123"/>
                  </a:cubicBezTo>
                  <a:cubicBezTo>
                    <a:pt x="36" y="124"/>
                    <a:pt x="37" y="123"/>
                    <a:pt x="36" y="122"/>
                  </a:cubicBezTo>
                  <a:cubicBezTo>
                    <a:pt x="36" y="122"/>
                    <a:pt x="36" y="122"/>
                    <a:pt x="36" y="122"/>
                  </a:cubicBezTo>
                  <a:cubicBezTo>
                    <a:pt x="52" y="109"/>
                    <a:pt x="50" y="81"/>
                    <a:pt x="47" y="64"/>
                  </a:cubicBezTo>
                  <a:cubicBezTo>
                    <a:pt x="44" y="42"/>
                    <a:pt x="35" y="18"/>
                    <a:pt x="19" y="1"/>
                  </a:cubicBezTo>
                  <a:cubicBezTo>
                    <a:pt x="18" y="0"/>
                    <a:pt x="16" y="1"/>
                    <a:pt x="16" y="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 name="组合 41"/>
          <p:cNvGrpSpPr/>
          <p:nvPr userDrawn="1"/>
        </p:nvGrpSpPr>
        <p:grpSpPr>
          <a:xfrm>
            <a:off x="7188456" y="4355253"/>
            <a:ext cx="1955544" cy="788247"/>
            <a:chOff x="2139509" y="1743868"/>
            <a:chExt cx="4107744" cy="1655763"/>
          </a:xfrm>
        </p:grpSpPr>
        <p:sp>
          <p:nvSpPr>
            <p:cNvPr id="43" name="Freeform 5"/>
            <p:cNvSpPr/>
            <p:nvPr/>
          </p:nvSpPr>
          <p:spPr bwMode="auto">
            <a:xfrm flipH="1">
              <a:off x="3503171" y="2353468"/>
              <a:ext cx="347663" cy="338138"/>
            </a:xfrm>
            <a:custGeom>
              <a:avLst/>
              <a:gdLst>
                <a:gd name="T0" fmla="*/ 108 w 127"/>
                <a:gd name="T1" fmla="*/ 24 h 123"/>
                <a:gd name="T2" fmla="*/ 57 w 127"/>
                <a:gd name="T3" fmla="*/ 2 h 123"/>
                <a:gd name="T4" fmla="*/ 18 w 127"/>
                <a:gd name="T5" fmla="*/ 17 h 123"/>
                <a:gd name="T6" fmla="*/ 2 w 127"/>
                <a:gd name="T7" fmla="*/ 53 h 123"/>
                <a:gd name="T8" fmla="*/ 11 w 127"/>
                <a:gd name="T9" fmla="*/ 97 h 123"/>
                <a:gd name="T10" fmla="*/ 43 w 127"/>
                <a:gd name="T11" fmla="*/ 121 h 123"/>
                <a:gd name="T12" fmla="*/ 64 w 127"/>
                <a:gd name="T13" fmla="*/ 101 h 123"/>
                <a:gd name="T14" fmla="*/ 94 w 127"/>
                <a:gd name="T15" fmla="*/ 75 h 123"/>
                <a:gd name="T16" fmla="*/ 124 w 127"/>
                <a:gd name="T17" fmla="*/ 69 h 123"/>
                <a:gd name="T18" fmla="*/ 108 w 127"/>
                <a:gd name="T19" fmla="*/ 2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3">
                  <a:moveTo>
                    <a:pt x="108" y="24"/>
                  </a:moveTo>
                  <a:cubicBezTo>
                    <a:pt x="96" y="10"/>
                    <a:pt x="75" y="4"/>
                    <a:pt x="57" y="2"/>
                  </a:cubicBezTo>
                  <a:cubicBezTo>
                    <a:pt x="43" y="0"/>
                    <a:pt x="22" y="2"/>
                    <a:pt x="18" y="17"/>
                  </a:cubicBezTo>
                  <a:cubicBezTo>
                    <a:pt x="9" y="25"/>
                    <a:pt x="4" y="46"/>
                    <a:pt x="2" y="53"/>
                  </a:cubicBezTo>
                  <a:cubicBezTo>
                    <a:pt x="0" y="69"/>
                    <a:pt x="1" y="84"/>
                    <a:pt x="11" y="97"/>
                  </a:cubicBezTo>
                  <a:cubicBezTo>
                    <a:pt x="18" y="107"/>
                    <a:pt x="29" y="119"/>
                    <a:pt x="43" y="121"/>
                  </a:cubicBezTo>
                  <a:cubicBezTo>
                    <a:pt x="55" y="123"/>
                    <a:pt x="61" y="111"/>
                    <a:pt x="64" y="101"/>
                  </a:cubicBezTo>
                  <a:cubicBezTo>
                    <a:pt x="81" y="111"/>
                    <a:pt x="97" y="94"/>
                    <a:pt x="94" y="75"/>
                  </a:cubicBezTo>
                  <a:cubicBezTo>
                    <a:pt x="105" y="83"/>
                    <a:pt x="121" y="85"/>
                    <a:pt x="124" y="69"/>
                  </a:cubicBezTo>
                  <a:cubicBezTo>
                    <a:pt x="127" y="53"/>
                    <a:pt x="119" y="34"/>
                    <a:pt x="108" y="24"/>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9"/>
            <p:cNvSpPr/>
            <p:nvPr/>
          </p:nvSpPr>
          <p:spPr bwMode="auto">
            <a:xfrm flipH="1">
              <a:off x="2139509" y="1970880"/>
              <a:ext cx="381000" cy="493713"/>
            </a:xfrm>
            <a:custGeom>
              <a:avLst/>
              <a:gdLst>
                <a:gd name="T0" fmla="*/ 44 w 139"/>
                <a:gd name="T1" fmla="*/ 21 h 179"/>
                <a:gd name="T2" fmla="*/ 20 w 139"/>
                <a:gd name="T3" fmla="*/ 0 h 179"/>
                <a:gd name="T4" fmla="*/ 4 w 139"/>
                <a:gd name="T5" fmla="*/ 20 h 179"/>
                <a:gd name="T6" fmla="*/ 7 w 139"/>
                <a:gd name="T7" fmla="*/ 65 h 179"/>
                <a:gd name="T8" fmla="*/ 29 w 139"/>
                <a:gd name="T9" fmla="*/ 120 h 179"/>
                <a:gd name="T10" fmla="*/ 30 w 139"/>
                <a:gd name="T11" fmla="*/ 120 h 179"/>
                <a:gd name="T12" fmla="*/ 30 w 139"/>
                <a:gd name="T13" fmla="*/ 119 h 179"/>
                <a:gd name="T14" fmla="*/ 129 w 139"/>
                <a:gd name="T15" fmla="*/ 150 h 179"/>
                <a:gd name="T16" fmla="*/ 126 w 139"/>
                <a:gd name="T17" fmla="*/ 117 h 179"/>
                <a:gd name="T18" fmla="*/ 126 w 139"/>
                <a:gd name="T19" fmla="*/ 108 h 179"/>
                <a:gd name="T20" fmla="*/ 126 w 139"/>
                <a:gd name="T21" fmla="*/ 95 h 179"/>
                <a:gd name="T22" fmla="*/ 111 w 139"/>
                <a:gd name="T23" fmla="*/ 77 h 179"/>
                <a:gd name="T24" fmla="*/ 111 w 139"/>
                <a:gd name="T25" fmla="*/ 77 h 179"/>
                <a:gd name="T26" fmla="*/ 86 w 139"/>
                <a:gd name="T27" fmla="*/ 46 h 179"/>
                <a:gd name="T28" fmla="*/ 77 w 139"/>
                <a:gd name="T29" fmla="*/ 17 h 179"/>
                <a:gd name="T30" fmla="*/ 44 w 139"/>
                <a:gd name="T31"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79">
                  <a:moveTo>
                    <a:pt x="44" y="21"/>
                  </a:moveTo>
                  <a:cubicBezTo>
                    <a:pt x="38" y="12"/>
                    <a:pt x="31" y="0"/>
                    <a:pt x="20" y="0"/>
                  </a:cubicBezTo>
                  <a:cubicBezTo>
                    <a:pt x="10" y="0"/>
                    <a:pt x="6" y="12"/>
                    <a:pt x="4" y="20"/>
                  </a:cubicBezTo>
                  <a:cubicBezTo>
                    <a:pt x="0" y="35"/>
                    <a:pt x="3" y="51"/>
                    <a:pt x="7" y="65"/>
                  </a:cubicBezTo>
                  <a:cubicBezTo>
                    <a:pt x="14" y="83"/>
                    <a:pt x="26" y="100"/>
                    <a:pt x="29" y="120"/>
                  </a:cubicBezTo>
                  <a:cubicBezTo>
                    <a:pt x="29" y="120"/>
                    <a:pt x="30" y="120"/>
                    <a:pt x="30" y="120"/>
                  </a:cubicBezTo>
                  <a:cubicBezTo>
                    <a:pt x="30" y="119"/>
                    <a:pt x="30" y="119"/>
                    <a:pt x="30" y="119"/>
                  </a:cubicBezTo>
                  <a:cubicBezTo>
                    <a:pt x="48" y="145"/>
                    <a:pt x="100" y="179"/>
                    <a:pt x="129" y="150"/>
                  </a:cubicBezTo>
                  <a:cubicBezTo>
                    <a:pt x="139" y="140"/>
                    <a:pt x="134" y="126"/>
                    <a:pt x="126" y="117"/>
                  </a:cubicBezTo>
                  <a:cubicBezTo>
                    <a:pt x="122" y="113"/>
                    <a:pt x="124" y="112"/>
                    <a:pt x="126" y="108"/>
                  </a:cubicBezTo>
                  <a:cubicBezTo>
                    <a:pt x="127" y="104"/>
                    <a:pt x="127" y="99"/>
                    <a:pt x="126" y="95"/>
                  </a:cubicBezTo>
                  <a:cubicBezTo>
                    <a:pt x="125" y="88"/>
                    <a:pt x="118" y="80"/>
                    <a:pt x="111" y="77"/>
                  </a:cubicBezTo>
                  <a:cubicBezTo>
                    <a:pt x="111" y="77"/>
                    <a:pt x="111" y="77"/>
                    <a:pt x="111" y="77"/>
                  </a:cubicBezTo>
                  <a:cubicBezTo>
                    <a:pt x="114" y="64"/>
                    <a:pt x="100" y="44"/>
                    <a:pt x="86" y="46"/>
                  </a:cubicBezTo>
                  <a:cubicBezTo>
                    <a:pt x="90" y="36"/>
                    <a:pt x="86" y="24"/>
                    <a:pt x="77" y="17"/>
                  </a:cubicBezTo>
                  <a:cubicBezTo>
                    <a:pt x="66" y="9"/>
                    <a:pt x="52" y="12"/>
                    <a:pt x="44" y="21"/>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10"/>
            <p:cNvSpPr/>
            <p:nvPr/>
          </p:nvSpPr>
          <p:spPr bwMode="auto">
            <a:xfrm flipH="1">
              <a:off x="4409633" y="2631281"/>
              <a:ext cx="392113" cy="484188"/>
            </a:xfrm>
            <a:custGeom>
              <a:avLst/>
              <a:gdLst>
                <a:gd name="T0" fmla="*/ 76 w 143"/>
                <a:gd name="T1" fmla="*/ 161 h 176"/>
                <a:gd name="T2" fmla="*/ 86 w 143"/>
                <a:gd name="T3" fmla="*/ 132 h 176"/>
                <a:gd name="T4" fmla="*/ 112 w 143"/>
                <a:gd name="T5" fmla="*/ 102 h 176"/>
                <a:gd name="T6" fmla="*/ 112 w 143"/>
                <a:gd name="T7" fmla="*/ 102 h 176"/>
                <a:gd name="T8" fmla="*/ 128 w 143"/>
                <a:gd name="T9" fmla="*/ 85 h 176"/>
                <a:gd name="T10" fmla="*/ 129 w 143"/>
                <a:gd name="T11" fmla="*/ 73 h 176"/>
                <a:gd name="T12" fmla="*/ 129 w 143"/>
                <a:gd name="T13" fmla="*/ 63 h 176"/>
                <a:gd name="T14" fmla="*/ 134 w 143"/>
                <a:gd name="T15" fmla="*/ 31 h 176"/>
                <a:gd name="T16" fmla="*/ 33 w 143"/>
                <a:gd name="T17" fmla="*/ 57 h 176"/>
                <a:gd name="T18" fmla="*/ 33 w 143"/>
                <a:gd name="T19" fmla="*/ 56 h 176"/>
                <a:gd name="T20" fmla="*/ 32 w 143"/>
                <a:gd name="T21" fmla="*/ 56 h 176"/>
                <a:gd name="T22" fmla="*/ 8 w 143"/>
                <a:gd name="T23" fmla="*/ 110 h 176"/>
                <a:gd name="T24" fmla="*/ 3 w 143"/>
                <a:gd name="T25" fmla="*/ 155 h 176"/>
                <a:gd name="T26" fmla="*/ 18 w 143"/>
                <a:gd name="T27" fmla="*/ 175 h 176"/>
                <a:gd name="T28" fmla="*/ 43 w 143"/>
                <a:gd name="T29" fmla="*/ 155 h 176"/>
                <a:gd name="T30" fmla="*/ 76 w 143"/>
                <a:gd name="T31" fmla="*/ 16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76">
                  <a:moveTo>
                    <a:pt x="76" y="161"/>
                  </a:moveTo>
                  <a:cubicBezTo>
                    <a:pt x="86" y="154"/>
                    <a:pt x="90" y="143"/>
                    <a:pt x="86" y="132"/>
                  </a:cubicBezTo>
                  <a:cubicBezTo>
                    <a:pt x="100" y="135"/>
                    <a:pt x="115" y="115"/>
                    <a:pt x="112" y="102"/>
                  </a:cubicBezTo>
                  <a:cubicBezTo>
                    <a:pt x="112" y="102"/>
                    <a:pt x="112" y="102"/>
                    <a:pt x="112" y="102"/>
                  </a:cubicBezTo>
                  <a:cubicBezTo>
                    <a:pt x="120" y="100"/>
                    <a:pt x="126" y="93"/>
                    <a:pt x="128" y="85"/>
                  </a:cubicBezTo>
                  <a:cubicBezTo>
                    <a:pt x="129" y="81"/>
                    <a:pt x="130" y="76"/>
                    <a:pt x="129" y="73"/>
                  </a:cubicBezTo>
                  <a:cubicBezTo>
                    <a:pt x="127" y="68"/>
                    <a:pt x="125" y="67"/>
                    <a:pt x="129" y="63"/>
                  </a:cubicBezTo>
                  <a:cubicBezTo>
                    <a:pt x="138" y="54"/>
                    <a:pt x="143" y="41"/>
                    <a:pt x="134" y="31"/>
                  </a:cubicBezTo>
                  <a:cubicBezTo>
                    <a:pt x="106" y="0"/>
                    <a:pt x="52" y="32"/>
                    <a:pt x="33" y="57"/>
                  </a:cubicBezTo>
                  <a:cubicBezTo>
                    <a:pt x="33" y="57"/>
                    <a:pt x="33" y="57"/>
                    <a:pt x="33" y="56"/>
                  </a:cubicBezTo>
                  <a:cubicBezTo>
                    <a:pt x="33" y="56"/>
                    <a:pt x="33" y="55"/>
                    <a:pt x="32" y="56"/>
                  </a:cubicBezTo>
                  <a:cubicBezTo>
                    <a:pt x="29" y="76"/>
                    <a:pt x="16" y="92"/>
                    <a:pt x="8" y="110"/>
                  </a:cubicBezTo>
                  <a:cubicBezTo>
                    <a:pt x="3" y="124"/>
                    <a:pt x="0" y="140"/>
                    <a:pt x="3" y="155"/>
                  </a:cubicBezTo>
                  <a:cubicBezTo>
                    <a:pt x="4" y="163"/>
                    <a:pt x="8" y="175"/>
                    <a:pt x="18" y="175"/>
                  </a:cubicBezTo>
                  <a:cubicBezTo>
                    <a:pt x="29" y="176"/>
                    <a:pt x="37" y="164"/>
                    <a:pt x="43" y="155"/>
                  </a:cubicBezTo>
                  <a:cubicBezTo>
                    <a:pt x="51" y="165"/>
                    <a:pt x="64" y="169"/>
                    <a:pt x="76" y="16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11"/>
            <p:cNvSpPr/>
            <p:nvPr/>
          </p:nvSpPr>
          <p:spPr bwMode="auto">
            <a:xfrm flipH="1">
              <a:off x="5435158" y="2859881"/>
              <a:ext cx="795338" cy="539750"/>
            </a:xfrm>
            <a:custGeom>
              <a:avLst/>
              <a:gdLst>
                <a:gd name="T0" fmla="*/ 288 w 290"/>
                <a:gd name="T1" fmla="*/ 54 h 196"/>
                <a:gd name="T2" fmla="*/ 248 w 290"/>
                <a:gd name="T3" fmla="*/ 12 h 196"/>
                <a:gd name="T4" fmla="*/ 170 w 290"/>
                <a:gd name="T5" fmla="*/ 1 h 196"/>
                <a:gd name="T6" fmla="*/ 104 w 290"/>
                <a:gd name="T7" fmla="*/ 9 h 196"/>
                <a:gd name="T8" fmla="*/ 103 w 290"/>
                <a:gd name="T9" fmla="*/ 10 h 196"/>
                <a:gd name="T10" fmla="*/ 41 w 290"/>
                <a:gd name="T11" fmla="*/ 41 h 196"/>
                <a:gd name="T12" fmla="*/ 4 w 290"/>
                <a:gd name="T13" fmla="*/ 99 h 196"/>
                <a:gd name="T14" fmla="*/ 19 w 290"/>
                <a:gd name="T15" fmla="*/ 159 h 196"/>
                <a:gd name="T16" fmla="*/ 49 w 290"/>
                <a:gd name="T17" fmla="*/ 158 h 196"/>
                <a:gd name="T18" fmla="*/ 105 w 290"/>
                <a:gd name="T19" fmla="*/ 159 h 196"/>
                <a:gd name="T20" fmla="*/ 152 w 290"/>
                <a:gd name="T21" fmla="*/ 186 h 196"/>
                <a:gd name="T22" fmla="*/ 162 w 290"/>
                <a:gd name="T23" fmla="*/ 154 h 196"/>
                <a:gd name="T24" fmla="*/ 196 w 290"/>
                <a:gd name="T25" fmla="*/ 161 h 196"/>
                <a:gd name="T26" fmla="*/ 214 w 290"/>
                <a:gd name="T27" fmla="*/ 125 h 196"/>
                <a:gd name="T28" fmla="*/ 237 w 290"/>
                <a:gd name="T29" fmla="*/ 122 h 196"/>
                <a:gd name="T30" fmla="*/ 246 w 290"/>
                <a:gd name="T31" fmla="*/ 91 h 196"/>
                <a:gd name="T32" fmla="*/ 280 w 290"/>
                <a:gd name="T33" fmla="*/ 87 h 196"/>
                <a:gd name="T34" fmla="*/ 288 w 290"/>
                <a:gd name="T35" fmla="*/ 5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196">
                  <a:moveTo>
                    <a:pt x="288" y="54"/>
                  </a:moveTo>
                  <a:cubicBezTo>
                    <a:pt x="285" y="33"/>
                    <a:pt x="267" y="19"/>
                    <a:pt x="248" y="12"/>
                  </a:cubicBezTo>
                  <a:cubicBezTo>
                    <a:pt x="223" y="3"/>
                    <a:pt x="196" y="0"/>
                    <a:pt x="170" y="1"/>
                  </a:cubicBezTo>
                  <a:cubicBezTo>
                    <a:pt x="149" y="1"/>
                    <a:pt x="124" y="1"/>
                    <a:pt x="104" y="9"/>
                  </a:cubicBezTo>
                  <a:cubicBezTo>
                    <a:pt x="104" y="9"/>
                    <a:pt x="103" y="9"/>
                    <a:pt x="103" y="10"/>
                  </a:cubicBezTo>
                  <a:cubicBezTo>
                    <a:pt x="81" y="15"/>
                    <a:pt x="58" y="25"/>
                    <a:pt x="41" y="41"/>
                  </a:cubicBezTo>
                  <a:cubicBezTo>
                    <a:pt x="25" y="55"/>
                    <a:pt x="8" y="77"/>
                    <a:pt x="4" y="99"/>
                  </a:cubicBezTo>
                  <a:cubicBezTo>
                    <a:pt x="0" y="118"/>
                    <a:pt x="2" y="145"/>
                    <a:pt x="19" y="159"/>
                  </a:cubicBezTo>
                  <a:cubicBezTo>
                    <a:pt x="29" y="168"/>
                    <a:pt x="42" y="169"/>
                    <a:pt x="49" y="158"/>
                  </a:cubicBezTo>
                  <a:cubicBezTo>
                    <a:pt x="57" y="186"/>
                    <a:pt x="91" y="181"/>
                    <a:pt x="105" y="159"/>
                  </a:cubicBezTo>
                  <a:cubicBezTo>
                    <a:pt x="115" y="174"/>
                    <a:pt x="132" y="196"/>
                    <a:pt x="152" y="186"/>
                  </a:cubicBezTo>
                  <a:cubicBezTo>
                    <a:pt x="164" y="180"/>
                    <a:pt x="165" y="166"/>
                    <a:pt x="162" y="154"/>
                  </a:cubicBezTo>
                  <a:cubicBezTo>
                    <a:pt x="170" y="164"/>
                    <a:pt x="184" y="169"/>
                    <a:pt x="196" y="161"/>
                  </a:cubicBezTo>
                  <a:cubicBezTo>
                    <a:pt x="208" y="153"/>
                    <a:pt x="213" y="139"/>
                    <a:pt x="214" y="125"/>
                  </a:cubicBezTo>
                  <a:cubicBezTo>
                    <a:pt x="221" y="130"/>
                    <a:pt x="230" y="130"/>
                    <a:pt x="237" y="122"/>
                  </a:cubicBezTo>
                  <a:cubicBezTo>
                    <a:pt x="243" y="115"/>
                    <a:pt x="250" y="101"/>
                    <a:pt x="246" y="91"/>
                  </a:cubicBezTo>
                  <a:cubicBezTo>
                    <a:pt x="258" y="95"/>
                    <a:pt x="270" y="95"/>
                    <a:pt x="280" y="87"/>
                  </a:cubicBezTo>
                  <a:cubicBezTo>
                    <a:pt x="288" y="79"/>
                    <a:pt x="290" y="65"/>
                    <a:pt x="288" y="54"/>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39"/>
            <p:cNvSpPr/>
            <p:nvPr/>
          </p:nvSpPr>
          <p:spPr bwMode="auto">
            <a:xfrm flipH="1">
              <a:off x="5127183" y="2059780"/>
              <a:ext cx="858838" cy="676275"/>
            </a:xfrm>
            <a:custGeom>
              <a:avLst/>
              <a:gdLst>
                <a:gd name="T0" fmla="*/ 289 w 313"/>
                <a:gd name="T1" fmla="*/ 50 h 246"/>
                <a:gd name="T2" fmla="*/ 289 w 313"/>
                <a:gd name="T3" fmla="*/ 51 h 246"/>
                <a:gd name="T4" fmla="*/ 257 w 313"/>
                <a:gd name="T5" fmla="*/ 61 h 246"/>
                <a:gd name="T6" fmla="*/ 288 w 313"/>
                <a:gd name="T7" fmla="*/ 26 h 246"/>
                <a:gd name="T8" fmla="*/ 274 w 313"/>
                <a:gd name="T9" fmla="*/ 6 h 246"/>
                <a:gd name="T10" fmla="*/ 272 w 313"/>
                <a:gd name="T11" fmla="*/ 17 h 246"/>
                <a:gd name="T12" fmla="*/ 229 w 313"/>
                <a:gd name="T13" fmla="*/ 84 h 246"/>
                <a:gd name="T14" fmla="*/ 237 w 313"/>
                <a:gd name="T15" fmla="*/ 35 h 246"/>
                <a:gd name="T16" fmla="*/ 210 w 313"/>
                <a:gd name="T17" fmla="*/ 40 h 246"/>
                <a:gd name="T18" fmla="*/ 225 w 313"/>
                <a:gd name="T19" fmla="*/ 49 h 246"/>
                <a:gd name="T20" fmla="*/ 227 w 313"/>
                <a:gd name="T21" fmla="*/ 86 h 246"/>
                <a:gd name="T22" fmla="*/ 160 w 313"/>
                <a:gd name="T23" fmla="*/ 145 h 246"/>
                <a:gd name="T24" fmla="*/ 189 w 313"/>
                <a:gd name="T25" fmla="*/ 85 h 246"/>
                <a:gd name="T26" fmla="*/ 167 w 313"/>
                <a:gd name="T27" fmla="*/ 69 h 246"/>
                <a:gd name="T28" fmla="*/ 170 w 313"/>
                <a:gd name="T29" fmla="*/ 86 h 246"/>
                <a:gd name="T30" fmla="*/ 158 w 313"/>
                <a:gd name="T31" fmla="*/ 147 h 246"/>
                <a:gd name="T32" fmla="*/ 87 w 313"/>
                <a:gd name="T33" fmla="*/ 197 h 246"/>
                <a:gd name="T34" fmla="*/ 136 w 313"/>
                <a:gd name="T35" fmla="*/ 137 h 246"/>
                <a:gd name="T36" fmla="*/ 113 w 313"/>
                <a:gd name="T37" fmla="*/ 124 h 246"/>
                <a:gd name="T38" fmla="*/ 114 w 313"/>
                <a:gd name="T39" fmla="*/ 139 h 246"/>
                <a:gd name="T40" fmla="*/ 46 w 313"/>
                <a:gd name="T41" fmla="*/ 222 h 246"/>
                <a:gd name="T42" fmla="*/ 32 w 313"/>
                <a:gd name="T43" fmla="*/ 211 h 246"/>
                <a:gd name="T44" fmla="*/ 50 w 313"/>
                <a:gd name="T45" fmla="*/ 187 h 246"/>
                <a:gd name="T46" fmla="*/ 28 w 313"/>
                <a:gd name="T47" fmla="*/ 171 h 246"/>
                <a:gd name="T48" fmla="*/ 35 w 313"/>
                <a:gd name="T49" fmla="*/ 189 h 246"/>
                <a:gd name="T50" fmla="*/ 0 w 313"/>
                <a:gd name="T51" fmla="*/ 245 h 246"/>
                <a:gd name="T52" fmla="*/ 41 w 313"/>
                <a:gd name="T53" fmla="*/ 230 h 246"/>
                <a:gd name="T54" fmla="*/ 102 w 313"/>
                <a:gd name="T55" fmla="*/ 224 h 246"/>
                <a:gd name="T56" fmla="*/ 121 w 313"/>
                <a:gd name="T57" fmla="*/ 235 h 246"/>
                <a:gd name="T58" fmla="*/ 107 w 313"/>
                <a:gd name="T59" fmla="*/ 210 h 246"/>
                <a:gd name="T60" fmla="*/ 103 w 313"/>
                <a:gd name="T61" fmla="*/ 219 h 246"/>
                <a:gd name="T62" fmla="*/ 54 w 313"/>
                <a:gd name="T63" fmla="*/ 223 h 246"/>
                <a:gd name="T64" fmla="*/ 131 w 313"/>
                <a:gd name="T65" fmla="*/ 173 h 246"/>
                <a:gd name="T66" fmla="*/ 182 w 313"/>
                <a:gd name="T67" fmla="*/ 195 h 246"/>
                <a:gd name="T68" fmla="*/ 199 w 313"/>
                <a:gd name="T69" fmla="*/ 201 h 246"/>
                <a:gd name="T70" fmla="*/ 188 w 313"/>
                <a:gd name="T71" fmla="*/ 177 h 246"/>
                <a:gd name="T72" fmla="*/ 133 w 313"/>
                <a:gd name="T73" fmla="*/ 172 h 246"/>
                <a:gd name="T74" fmla="*/ 199 w 313"/>
                <a:gd name="T75" fmla="*/ 120 h 246"/>
                <a:gd name="T76" fmla="*/ 238 w 313"/>
                <a:gd name="T77" fmla="*/ 135 h 246"/>
                <a:gd name="T78" fmla="*/ 257 w 313"/>
                <a:gd name="T79" fmla="*/ 121 h 246"/>
                <a:gd name="T80" fmla="*/ 245 w 313"/>
                <a:gd name="T81" fmla="*/ 117 h 246"/>
                <a:gd name="T82" fmla="*/ 241 w 313"/>
                <a:gd name="T83" fmla="*/ 119 h 246"/>
                <a:gd name="T84" fmla="*/ 238 w 313"/>
                <a:gd name="T85" fmla="*/ 122 h 246"/>
                <a:gd name="T86" fmla="*/ 255 w 313"/>
                <a:gd name="T87" fmla="*/ 63 h 246"/>
                <a:gd name="T88" fmla="*/ 291 w 313"/>
                <a:gd name="T89" fmla="*/ 56 h 246"/>
                <a:gd name="T90" fmla="*/ 313 w 313"/>
                <a:gd name="T91" fmla="*/ 4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 h="246">
                  <a:moveTo>
                    <a:pt x="299" y="37"/>
                  </a:moveTo>
                  <a:cubicBezTo>
                    <a:pt x="294" y="39"/>
                    <a:pt x="290" y="45"/>
                    <a:pt x="289" y="50"/>
                  </a:cubicBezTo>
                  <a:cubicBezTo>
                    <a:pt x="289" y="50"/>
                    <a:pt x="288" y="51"/>
                    <a:pt x="288" y="51"/>
                  </a:cubicBezTo>
                  <a:cubicBezTo>
                    <a:pt x="288" y="51"/>
                    <a:pt x="289" y="51"/>
                    <a:pt x="289" y="51"/>
                  </a:cubicBezTo>
                  <a:cubicBezTo>
                    <a:pt x="288" y="52"/>
                    <a:pt x="288" y="53"/>
                    <a:pt x="288" y="54"/>
                  </a:cubicBezTo>
                  <a:cubicBezTo>
                    <a:pt x="278" y="55"/>
                    <a:pt x="267" y="58"/>
                    <a:pt x="257" y="61"/>
                  </a:cubicBezTo>
                  <a:cubicBezTo>
                    <a:pt x="265" y="50"/>
                    <a:pt x="273" y="39"/>
                    <a:pt x="279" y="27"/>
                  </a:cubicBezTo>
                  <a:cubicBezTo>
                    <a:pt x="282" y="28"/>
                    <a:pt x="285" y="28"/>
                    <a:pt x="288" y="26"/>
                  </a:cubicBezTo>
                  <a:cubicBezTo>
                    <a:pt x="293" y="23"/>
                    <a:pt x="296" y="16"/>
                    <a:pt x="293" y="10"/>
                  </a:cubicBezTo>
                  <a:cubicBezTo>
                    <a:pt x="290" y="3"/>
                    <a:pt x="279" y="0"/>
                    <a:pt x="274" y="6"/>
                  </a:cubicBezTo>
                  <a:cubicBezTo>
                    <a:pt x="272" y="9"/>
                    <a:pt x="272" y="12"/>
                    <a:pt x="273" y="16"/>
                  </a:cubicBezTo>
                  <a:cubicBezTo>
                    <a:pt x="272" y="16"/>
                    <a:pt x="272" y="16"/>
                    <a:pt x="272" y="17"/>
                  </a:cubicBezTo>
                  <a:cubicBezTo>
                    <a:pt x="273" y="20"/>
                    <a:pt x="274" y="23"/>
                    <a:pt x="277" y="25"/>
                  </a:cubicBezTo>
                  <a:cubicBezTo>
                    <a:pt x="262" y="46"/>
                    <a:pt x="246" y="66"/>
                    <a:pt x="229" y="84"/>
                  </a:cubicBezTo>
                  <a:cubicBezTo>
                    <a:pt x="229" y="72"/>
                    <a:pt x="229" y="60"/>
                    <a:pt x="228" y="48"/>
                  </a:cubicBezTo>
                  <a:cubicBezTo>
                    <a:pt x="234" y="46"/>
                    <a:pt x="238" y="41"/>
                    <a:pt x="237" y="35"/>
                  </a:cubicBezTo>
                  <a:cubicBezTo>
                    <a:pt x="237" y="28"/>
                    <a:pt x="231" y="24"/>
                    <a:pt x="224" y="24"/>
                  </a:cubicBezTo>
                  <a:cubicBezTo>
                    <a:pt x="217" y="25"/>
                    <a:pt x="207" y="32"/>
                    <a:pt x="210" y="40"/>
                  </a:cubicBezTo>
                  <a:cubicBezTo>
                    <a:pt x="212" y="45"/>
                    <a:pt x="218" y="48"/>
                    <a:pt x="223" y="48"/>
                  </a:cubicBezTo>
                  <a:cubicBezTo>
                    <a:pt x="223" y="48"/>
                    <a:pt x="224" y="49"/>
                    <a:pt x="225" y="49"/>
                  </a:cubicBezTo>
                  <a:cubicBezTo>
                    <a:pt x="225" y="49"/>
                    <a:pt x="225" y="49"/>
                    <a:pt x="225" y="49"/>
                  </a:cubicBezTo>
                  <a:cubicBezTo>
                    <a:pt x="226" y="61"/>
                    <a:pt x="226" y="73"/>
                    <a:pt x="227" y="86"/>
                  </a:cubicBezTo>
                  <a:cubicBezTo>
                    <a:pt x="207" y="107"/>
                    <a:pt x="185" y="126"/>
                    <a:pt x="161" y="145"/>
                  </a:cubicBezTo>
                  <a:cubicBezTo>
                    <a:pt x="161" y="145"/>
                    <a:pt x="161" y="145"/>
                    <a:pt x="160" y="145"/>
                  </a:cubicBezTo>
                  <a:cubicBezTo>
                    <a:pt x="164" y="126"/>
                    <a:pt x="170" y="109"/>
                    <a:pt x="176" y="90"/>
                  </a:cubicBezTo>
                  <a:cubicBezTo>
                    <a:pt x="181" y="92"/>
                    <a:pt x="186" y="90"/>
                    <a:pt x="189" y="85"/>
                  </a:cubicBezTo>
                  <a:cubicBezTo>
                    <a:pt x="193" y="79"/>
                    <a:pt x="192" y="69"/>
                    <a:pt x="187" y="64"/>
                  </a:cubicBezTo>
                  <a:cubicBezTo>
                    <a:pt x="181" y="58"/>
                    <a:pt x="170" y="62"/>
                    <a:pt x="167" y="69"/>
                  </a:cubicBezTo>
                  <a:cubicBezTo>
                    <a:pt x="165" y="74"/>
                    <a:pt x="166" y="80"/>
                    <a:pt x="170" y="85"/>
                  </a:cubicBezTo>
                  <a:cubicBezTo>
                    <a:pt x="170" y="85"/>
                    <a:pt x="170" y="85"/>
                    <a:pt x="170" y="86"/>
                  </a:cubicBezTo>
                  <a:cubicBezTo>
                    <a:pt x="171" y="87"/>
                    <a:pt x="173" y="89"/>
                    <a:pt x="174" y="89"/>
                  </a:cubicBezTo>
                  <a:cubicBezTo>
                    <a:pt x="168" y="108"/>
                    <a:pt x="160" y="127"/>
                    <a:pt x="158" y="147"/>
                  </a:cubicBezTo>
                  <a:cubicBezTo>
                    <a:pt x="136" y="164"/>
                    <a:pt x="113" y="180"/>
                    <a:pt x="90" y="195"/>
                  </a:cubicBezTo>
                  <a:cubicBezTo>
                    <a:pt x="89" y="196"/>
                    <a:pt x="88" y="196"/>
                    <a:pt x="87" y="197"/>
                  </a:cubicBezTo>
                  <a:cubicBezTo>
                    <a:pt x="95" y="177"/>
                    <a:pt x="105" y="159"/>
                    <a:pt x="116" y="142"/>
                  </a:cubicBezTo>
                  <a:cubicBezTo>
                    <a:pt x="123" y="146"/>
                    <a:pt x="133" y="143"/>
                    <a:pt x="136" y="137"/>
                  </a:cubicBezTo>
                  <a:cubicBezTo>
                    <a:pt x="139" y="131"/>
                    <a:pt x="138" y="122"/>
                    <a:pt x="133" y="118"/>
                  </a:cubicBezTo>
                  <a:cubicBezTo>
                    <a:pt x="126" y="111"/>
                    <a:pt x="117" y="118"/>
                    <a:pt x="113" y="124"/>
                  </a:cubicBezTo>
                  <a:cubicBezTo>
                    <a:pt x="113" y="125"/>
                    <a:pt x="113" y="125"/>
                    <a:pt x="113" y="125"/>
                  </a:cubicBezTo>
                  <a:cubicBezTo>
                    <a:pt x="111" y="130"/>
                    <a:pt x="111" y="135"/>
                    <a:pt x="114" y="139"/>
                  </a:cubicBezTo>
                  <a:cubicBezTo>
                    <a:pt x="101" y="157"/>
                    <a:pt x="90" y="177"/>
                    <a:pt x="85" y="198"/>
                  </a:cubicBezTo>
                  <a:cubicBezTo>
                    <a:pt x="72" y="206"/>
                    <a:pt x="59" y="214"/>
                    <a:pt x="46" y="222"/>
                  </a:cubicBezTo>
                  <a:cubicBezTo>
                    <a:pt x="40" y="225"/>
                    <a:pt x="33" y="228"/>
                    <a:pt x="27" y="231"/>
                  </a:cubicBezTo>
                  <a:cubicBezTo>
                    <a:pt x="29" y="225"/>
                    <a:pt x="30" y="218"/>
                    <a:pt x="32" y="211"/>
                  </a:cubicBezTo>
                  <a:cubicBezTo>
                    <a:pt x="34" y="204"/>
                    <a:pt x="36" y="197"/>
                    <a:pt x="38" y="191"/>
                  </a:cubicBezTo>
                  <a:cubicBezTo>
                    <a:pt x="42" y="192"/>
                    <a:pt x="47" y="191"/>
                    <a:pt x="50" y="187"/>
                  </a:cubicBezTo>
                  <a:cubicBezTo>
                    <a:pt x="55" y="181"/>
                    <a:pt x="55" y="171"/>
                    <a:pt x="49" y="166"/>
                  </a:cubicBezTo>
                  <a:cubicBezTo>
                    <a:pt x="41" y="160"/>
                    <a:pt x="31" y="163"/>
                    <a:pt x="28" y="171"/>
                  </a:cubicBezTo>
                  <a:cubicBezTo>
                    <a:pt x="26" y="176"/>
                    <a:pt x="28" y="184"/>
                    <a:pt x="32" y="186"/>
                  </a:cubicBezTo>
                  <a:cubicBezTo>
                    <a:pt x="33" y="188"/>
                    <a:pt x="34" y="189"/>
                    <a:pt x="35" y="189"/>
                  </a:cubicBezTo>
                  <a:cubicBezTo>
                    <a:pt x="28" y="202"/>
                    <a:pt x="26" y="219"/>
                    <a:pt x="23" y="233"/>
                  </a:cubicBezTo>
                  <a:cubicBezTo>
                    <a:pt x="15" y="236"/>
                    <a:pt x="7" y="240"/>
                    <a:pt x="0" y="245"/>
                  </a:cubicBezTo>
                  <a:cubicBezTo>
                    <a:pt x="0" y="245"/>
                    <a:pt x="0" y="246"/>
                    <a:pt x="0" y="246"/>
                  </a:cubicBezTo>
                  <a:cubicBezTo>
                    <a:pt x="14" y="245"/>
                    <a:pt x="29" y="236"/>
                    <a:pt x="41" y="230"/>
                  </a:cubicBezTo>
                  <a:cubicBezTo>
                    <a:pt x="45" y="228"/>
                    <a:pt x="48" y="226"/>
                    <a:pt x="51" y="224"/>
                  </a:cubicBezTo>
                  <a:cubicBezTo>
                    <a:pt x="67" y="226"/>
                    <a:pt x="86" y="227"/>
                    <a:pt x="102" y="224"/>
                  </a:cubicBezTo>
                  <a:cubicBezTo>
                    <a:pt x="102" y="225"/>
                    <a:pt x="102" y="226"/>
                    <a:pt x="102" y="227"/>
                  </a:cubicBezTo>
                  <a:cubicBezTo>
                    <a:pt x="104" y="236"/>
                    <a:pt x="114" y="237"/>
                    <a:pt x="121" y="235"/>
                  </a:cubicBezTo>
                  <a:cubicBezTo>
                    <a:pt x="128" y="232"/>
                    <a:pt x="131" y="225"/>
                    <a:pt x="128" y="218"/>
                  </a:cubicBezTo>
                  <a:cubicBezTo>
                    <a:pt x="125" y="211"/>
                    <a:pt x="114" y="206"/>
                    <a:pt x="107" y="210"/>
                  </a:cubicBezTo>
                  <a:cubicBezTo>
                    <a:pt x="107" y="210"/>
                    <a:pt x="106" y="211"/>
                    <a:pt x="107" y="212"/>
                  </a:cubicBezTo>
                  <a:cubicBezTo>
                    <a:pt x="105" y="214"/>
                    <a:pt x="103" y="216"/>
                    <a:pt x="103" y="219"/>
                  </a:cubicBezTo>
                  <a:cubicBezTo>
                    <a:pt x="95" y="220"/>
                    <a:pt x="87" y="222"/>
                    <a:pt x="79" y="222"/>
                  </a:cubicBezTo>
                  <a:cubicBezTo>
                    <a:pt x="71" y="223"/>
                    <a:pt x="62" y="223"/>
                    <a:pt x="54" y="223"/>
                  </a:cubicBezTo>
                  <a:cubicBezTo>
                    <a:pt x="66" y="216"/>
                    <a:pt x="77" y="209"/>
                    <a:pt x="89" y="201"/>
                  </a:cubicBezTo>
                  <a:cubicBezTo>
                    <a:pt x="103" y="192"/>
                    <a:pt x="117" y="183"/>
                    <a:pt x="131" y="173"/>
                  </a:cubicBezTo>
                  <a:cubicBezTo>
                    <a:pt x="146" y="180"/>
                    <a:pt x="163" y="186"/>
                    <a:pt x="180" y="188"/>
                  </a:cubicBezTo>
                  <a:cubicBezTo>
                    <a:pt x="179" y="190"/>
                    <a:pt x="180" y="193"/>
                    <a:pt x="182" y="195"/>
                  </a:cubicBezTo>
                  <a:cubicBezTo>
                    <a:pt x="182" y="195"/>
                    <a:pt x="182" y="195"/>
                    <a:pt x="182" y="195"/>
                  </a:cubicBezTo>
                  <a:cubicBezTo>
                    <a:pt x="185" y="200"/>
                    <a:pt x="192" y="203"/>
                    <a:pt x="199" y="201"/>
                  </a:cubicBezTo>
                  <a:cubicBezTo>
                    <a:pt x="206" y="198"/>
                    <a:pt x="212" y="188"/>
                    <a:pt x="207" y="181"/>
                  </a:cubicBezTo>
                  <a:cubicBezTo>
                    <a:pt x="203" y="175"/>
                    <a:pt x="194" y="175"/>
                    <a:pt x="188" y="177"/>
                  </a:cubicBezTo>
                  <a:cubicBezTo>
                    <a:pt x="184" y="178"/>
                    <a:pt x="182" y="181"/>
                    <a:pt x="180" y="184"/>
                  </a:cubicBezTo>
                  <a:cubicBezTo>
                    <a:pt x="164" y="182"/>
                    <a:pt x="148" y="178"/>
                    <a:pt x="133" y="172"/>
                  </a:cubicBezTo>
                  <a:cubicBezTo>
                    <a:pt x="142" y="165"/>
                    <a:pt x="150" y="159"/>
                    <a:pt x="159" y="152"/>
                  </a:cubicBezTo>
                  <a:cubicBezTo>
                    <a:pt x="172" y="142"/>
                    <a:pt x="186" y="131"/>
                    <a:pt x="199" y="120"/>
                  </a:cubicBezTo>
                  <a:cubicBezTo>
                    <a:pt x="211" y="125"/>
                    <a:pt x="224" y="126"/>
                    <a:pt x="237" y="126"/>
                  </a:cubicBezTo>
                  <a:cubicBezTo>
                    <a:pt x="236" y="129"/>
                    <a:pt x="237" y="132"/>
                    <a:pt x="238" y="135"/>
                  </a:cubicBezTo>
                  <a:cubicBezTo>
                    <a:pt x="242" y="141"/>
                    <a:pt x="253" y="142"/>
                    <a:pt x="258" y="137"/>
                  </a:cubicBezTo>
                  <a:cubicBezTo>
                    <a:pt x="262" y="132"/>
                    <a:pt x="261" y="125"/>
                    <a:pt x="257" y="121"/>
                  </a:cubicBezTo>
                  <a:cubicBezTo>
                    <a:pt x="254" y="117"/>
                    <a:pt x="249" y="116"/>
                    <a:pt x="245" y="117"/>
                  </a:cubicBezTo>
                  <a:cubicBezTo>
                    <a:pt x="245" y="117"/>
                    <a:pt x="245" y="117"/>
                    <a:pt x="245" y="117"/>
                  </a:cubicBezTo>
                  <a:cubicBezTo>
                    <a:pt x="246" y="117"/>
                    <a:pt x="245" y="116"/>
                    <a:pt x="245" y="117"/>
                  </a:cubicBezTo>
                  <a:cubicBezTo>
                    <a:pt x="243" y="117"/>
                    <a:pt x="242" y="118"/>
                    <a:pt x="241" y="119"/>
                  </a:cubicBezTo>
                  <a:cubicBezTo>
                    <a:pt x="240" y="120"/>
                    <a:pt x="239" y="121"/>
                    <a:pt x="238" y="121"/>
                  </a:cubicBezTo>
                  <a:cubicBezTo>
                    <a:pt x="238" y="122"/>
                    <a:pt x="238" y="122"/>
                    <a:pt x="238" y="122"/>
                  </a:cubicBezTo>
                  <a:cubicBezTo>
                    <a:pt x="226" y="122"/>
                    <a:pt x="213" y="122"/>
                    <a:pt x="201" y="119"/>
                  </a:cubicBezTo>
                  <a:cubicBezTo>
                    <a:pt x="220" y="102"/>
                    <a:pt x="239" y="83"/>
                    <a:pt x="255" y="63"/>
                  </a:cubicBezTo>
                  <a:cubicBezTo>
                    <a:pt x="267" y="62"/>
                    <a:pt x="279" y="60"/>
                    <a:pt x="291" y="57"/>
                  </a:cubicBezTo>
                  <a:cubicBezTo>
                    <a:pt x="291" y="57"/>
                    <a:pt x="291" y="56"/>
                    <a:pt x="291" y="56"/>
                  </a:cubicBezTo>
                  <a:cubicBezTo>
                    <a:pt x="293" y="60"/>
                    <a:pt x="298" y="62"/>
                    <a:pt x="302" y="61"/>
                  </a:cubicBezTo>
                  <a:cubicBezTo>
                    <a:pt x="308" y="61"/>
                    <a:pt x="313" y="56"/>
                    <a:pt x="313" y="49"/>
                  </a:cubicBezTo>
                  <a:cubicBezTo>
                    <a:pt x="313" y="42"/>
                    <a:pt x="306" y="34"/>
                    <a:pt x="299" y="37"/>
                  </a:cubicBezTo>
                  <a:close/>
                </a:path>
              </a:pathLst>
            </a:custGeom>
            <a:solidFill>
              <a:srgbClr val="B28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41"/>
            <p:cNvSpPr/>
            <p:nvPr/>
          </p:nvSpPr>
          <p:spPr bwMode="auto">
            <a:xfrm flipH="1">
              <a:off x="4404871" y="1767680"/>
              <a:ext cx="695325" cy="396875"/>
            </a:xfrm>
            <a:custGeom>
              <a:avLst/>
              <a:gdLst>
                <a:gd name="T0" fmla="*/ 228 w 254"/>
                <a:gd name="T1" fmla="*/ 93 h 144"/>
                <a:gd name="T2" fmla="*/ 224 w 254"/>
                <a:gd name="T3" fmla="*/ 69 h 144"/>
                <a:gd name="T4" fmla="*/ 197 w 254"/>
                <a:gd name="T5" fmla="*/ 71 h 144"/>
                <a:gd name="T6" fmla="*/ 167 w 254"/>
                <a:gd name="T7" fmla="*/ 37 h 144"/>
                <a:gd name="T8" fmla="*/ 156 w 254"/>
                <a:gd name="T9" fmla="*/ 13 h 144"/>
                <a:gd name="T10" fmla="*/ 128 w 254"/>
                <a:gd name="T11" fmla="*/ 23 h 144"/>
                <a:gd name="T12" fmla="*/ 85 w 254"/>
                <a:gd name="T13" fmla="*/ 16 h 144"/>
                <a:gd name="T14" fmla="*/ 62 w 254"/>
                <a:gd name="T15" fmla="*/ 3 h 144"/>
                <a:gd name="T16" fmla="*/ 45 w 254"/>
                <a:gd name="T17" fmla="*/ 19 h 144"/>
                <a:gd name="T18" fmla="*/ 45 w 254"/>
                <a:gd name="T19" fmla="*/ 19 h 144"/>
                <a:gd name="T20" fmla="*/ 9 w 254"/>
                <a:gd name="T21" fmla="*/ 19 h 144"/>
                <a:gd name="T22" fmla="*/ 7 w 254"/>
                <a:gd name="T23" fmla="*/ 58 h 144"/>
                <a:gd name="T24" fmla="*/ 36 w 254"/>
                <a:gd name="T25" fmla="*/ 103 h 144"/>
                <a:gd name="T26" fmla="*/ 86 w 254"/>
                <a:gd name="T27" fmla="*/ 133 h 144"/>
                <a:gd name="T28" fmla="*/ 88 w 254"/>
                <a:gd name="T29" fmla="*/ 132 h 144"/>
                <a:gd name="T30" fmla="*/ 112 w 254"/>
                <a:gd name="T31" fmla="*/ 138 h 144"/>
                <a:gd name="T32" fmla="*/ 153 w 254"/>
                <a:gd name="T33" fmla="*/ 143 h 144"/>
                <a:gd name="T34" fmla="*/ 218 w 254"/>
                <a:gd name="T35" fmla="*/ 138 h 144"/>
                <a:gd name="T36" fmla="*/ 254 w 254"/>
                <a:gd name="T37" fmla="*/ 105 h 144"/>
                <a:gd name="T38" fmla="*/ 228 w 254"/>
                <a:gd name="T39" fmla="*/ 9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144">
                  <a:moveTo>
                    <a:pt x="228" y="93"/>
                  </a:moveTo>
                  <a:cubicBezTo>
                    <a:pt x="231" y="84"/>
                    <a:pt x="232" y="75"/>
                    <a:pt x="224" y="69"/>
                  </a:cubicBezTo>
                  <a:cubicBezTo>
                    <a:pt x="216" y="64"/>
                    <a:pt x="205" y="67"/>
                    <a:pt x="197" y="71"/>
                  </a:cubicBezTo>
                  <a:cubicBezTo>
                    <a:pt x="201" y="51"/>
                    <a:pt x="187" y="20"/>
                    <a:pt x="167" y="37"/>
                  </a:cubicBezTo>
                  <a:cubicBezTo>
                    <a:pt x="169" y="27"/>
                    <a:pt x="167" y="16"/>
                    <a:pt x="156" y="13"/>
                  </a:cubicBezTo>
                  <a:cubicBezTo>
                    <a:pt x="146" y="10"/>
                    <a:pt x="135" y="16"/>
                    <a:pt x="128" y="23"/>
                  </a:cubicBezTo>
                  <a:cubicBezTo>
                    <a:pt x="124" y="0"/>
                    <a:pt x="98" y="0"/>
                    <a:pt x="85" y="16"/>
                  </a:cubicBezTo>
                  <a:cubicBezTo>
                    <a:pt x="80" y="9"/>
                    <a:pt x="72" y="2"/>
                    <a:pt x="62" y="3"/>
                  </a:cubicBezTo>
                  <a:cubicBezTo>
                    <a:pt x="53" y="3"/>
                    <a:pt x="45" y="9"/>
                    <a:pt x="45" y="19"/>
                  </a:cubicBezTo>
                  <a:cubicBezTo>
                    <a:pt x="45" y="19"/>
                    <a:pt x="45" y="19"/>
                    <a:pt x="45" y="19"/>
                  </a:cubicBezTo>
                  <a:cubicBezTo>
                    <a:pt x="34" y="13"/>
                    <a:pt x="19" y="8"/>
                    <a:pt x="9" y="19"/>
                  </a:cubicBezTo>
                  <a:cubicBezTo>
                    <a:pt x="0" y="29"/>
                    <a:pt x="4" y="47"/>
                    <a:pt x="7" y="58"/>
                  </a:cubicBezTo>
                  <a:cubicBezTo>
                    <a:pt x="12" y="75"/>
                    <a:pt x="24" y="90"/>
                    <a:pt x="36" y="103"/>
                  </a:cubicBezTo>
                  <a:cubicBezTo>
                    <a:pt x="50" y="115"/>
                    <a:pt x="67" y="130"/>
                    <a:pt x="86" y="133"/>
                  </a:cubicBezTo>
                  <a:cubicBezTo>
                    <a:pt x="87" y="133"/>
                    <a:pt x="88" y="132"/>
                    <a:pt x="88" y="132"/>
                  </a:cubicBezTo>
                  <a:cubicBezTo>
                    <a:pt x="94" y="136"/>
                    <a:pt x="105" y="137"/>
                    <a:pt x="112" y="138"/>
                  </a:cubicBezTo>
                  <a:cubicBezTo>
                    <a:pt x="125" y="141"/>
                    <a:pt x="139" y="142"/>
                    <a:pt x="153" y="143"/>
                  </a:cubicBezTo>
                  <a:cubicBezTo>
                    <a:pt x="174" y="144"/>
                    <a:pt x="197" y="144"/>
                    <a:pt x="218" y="138"/>
                  </a:cubicBezTo>
                  <a:cubicBezTo>
                    <a:pt x="233" y="134"/>
                    <a:pt x="254" y="124"/>
                    <a:pt x="254" y="105"/>
                  </a:cubicBezTo>
                  <a:cubicBezTo>
                    <a:pt x="254" y="92"/>
                    <a:pt x="238" y="89"/>
                    <a:pt x="228" y="93"/>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42"/>
            <p:cNvSpPr/>
            <p:nvPr/>
          </p:nvSpPr>
          <p:spPr bwMode="auto">
            <a:xfrm flipH="1">
              <a:off x="4549334" y="1883568"/>
              <a:ext cx="485775" cy="292100"/>
            </a:xfrm>
            <a:custGeom>
              <a:avLst/>
              <a:gdLst>
                <a:gd name="T0" fmla="*/ 170 w 177"/>
                <a:gd name="T1" fmla="*/ 71 h 106"/>
                <a:gd name="T2" fmla="*/ 150 w 177"/>
                <a:gd name="T3" fmla="*/ 68 h 106"/>
                <a:gd name="T4" fmla="*/ 131 w 177"/>
                <a:gd name="T5" fmla="*/ 52 h 106"/>
                <a:gd name="T6" fmla="*/ 106 w 177"/>
                <a:gd name="T7" fmla="*/ 34 h 106"/>
                <a:gd name="T8" fmla="*/ 68 w 177"/>
                <a:gd name="T9" fmla="*/ 24 h 106"/>
                <a:gd name="T10" fmla="*/ 38 w 177"/>
                <a:gd name="T11" fmla="*/ 17 h 106"/>
                <a:gd name="T12" fmla="*/ 12 w 177"/>
                <a:gd name="T13" fmla="*/ 6 h 106"/>
                <a:gd name="T14" fmla="*/ 3 w 177"/>
                <a:gd name="T15" fmla="*/ 29 h 106"/>
                <a:gd name="T16" fmla="*/ 60 w 177"/>
                <a:gd name="T17" fmla="*/ 94 h 106"/>
                <a:gd name="T18" fmla="*/ 61 w 177"/>
                <a:gd name="T19" fmla="*/ 96 h 106"/>
                <a:gd name="T20" fmla="*/ 161 w 177"/>
                <a:gd name="T21" fmla="*/ 91 h 106"/>
                <a:gd name="T22" fmla="*/ 170 w 177"/>
                <a:gd name="T23" fmla="*/ 7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106">
                  <a:moveTo>
                    <a:pt x="170" y="71"/>
                  </a:moveTo>
                  <a:cubicBezTo>
                    <a:pt x="165" y="66"/>
                    <a:pt x="157" y="66"/>
                    <a:pt x="150" y="68"/>
                  </a:cubicBezTo>
                  <a:cubicBezTo>
                    <a:pt x="155" y="57"/>
                    <a:pt x="142" y="47"/>
                    <a:pt x="131" y="52"/>
                  </a:cubicBezTo>
                  <a:cubicBezTo>
                    <a:pt x="136" y="39"/>
                    <a:pt x="119" y="25"/>
                    <a:pt x="106" y="34"/>
                  </a:cubicBezTo>
                  <a:cubicBezTo>
                    <a:pt x="108" y="12"/>
                    <a:pt x="82" y="9"/>
                    <a:pt x="68" y="24"/>
                  </a:cubicBezTo>
                  <a:cubicBezTo>
                    <a:pt x="61" y="12"/>
                    <a:pt x="45" y="0"/>
                    <a:pt x="38" y="17"/>
                  </a:cubicBezTo>
                  <a:cubicBezTo>
                    <a:pt x="31" y="10"/>
                    <a:pt x="21" y="3"/>
                    <a:pt x="12" y="6"/>
                  </a:cubicBezTo>
                  <a:cubicBezTo>
                    <a:pt x="2" y="10"/>
                    <a:pt x="0" y="20"/>
                    <a:pt x="3" y="29"/>
                  </a:cubicBezTo>
                  <a:cubicBezTo>
                    <a:pt x="9" y="59"/>
                    <a:pt x="35" y="79"/>
                    <a:pt x="60" y="94"/>
                  </a:cubicBezTo>
                  <a:cubicBezTo>
                    <a:pt x="59" y="95"/>
                    <a:pt x="60" y="96"/>
                    <a:pt x="61" y="96"/>
                  </a:cubicBezTo>
                  <a:cubicBezTo>
                    <a:pt x="94" y="99"/>
                    <a:pt x="130" y="106"/>
                    <a:pt x="161" y="91"/>
                  </a:cubicBezTo>
                  <a:cubicBezTo>
                    <a:pt x="167" y="88"/>
                    <a:pt x="177" y="78"/>
                    <a:pt x="170" y="71"/>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51"/>
            <p:cNvSpPr/>
            <p:nvPr/>
          </p:nvSpPr>
          <p:spPr bwMode="auto">
            <a:xfrm flipH="1">
              <a:off x="3033271" y="2169318"/>
              <a:ext cx="693738" cy="965200"/>
            </a:xfrm>
            <a:custGeom>
              <a:avLst/>
              <a:gdLst>
                <a:gd name="T0" fmla="*/ 204 w 253"/>
                <a:gd name="T1" fmla="*/ 131 h 351"/>
                <a:gd name="T2" fmla="*/ 110 w 253"/>
                <a:gd name="T3" fmla="*/ 138 h 351"/>
                <a:gd name="T4" fmla="*/ 107 w 253"/>
                <a:gd name="T5" fmla="*/ 131 h 351"/>
                <a:gd name="T6" fmla="*/ 81 w 253"/>
                <a:gd name="T7" fmla="*/ 78 h 351"/>
                <a:gd name="T8" fmla="*/ 1 w 253"/>
                <a:gd name="T9" fmla="*/ 1 h 351"/>
                <a:gd name="T10" fmla="*/ 1 w 253"/>
                <a:gd name="T11" fmla="*/ 2 h 351"/>
                <a:gd name="T12" fmla="*/ 80 w 253"/>
                <a:gd name="T13" fmla="*/ 86 h 351"/>
                <a:gd name="T14" fmla="*/ 106 w 253"/>
                <a:gd name="T15" fmla="*/ 138 h 351"/>
                <a:gd name="T16" fmla="*/ 126 w 253"/>
                <a:gd name="T17" fmla="*/ 187 h 351"/>
                <a:gd name="T18" fmla="*/ 127 w 253"/>
                <a:gd name="T19" fmla="*/ 188 h 351"/>
                <a:gd name="T20" fmla="*/ 112 w 253"/>
                <a:gd name="T21" fmla="*/ 279 h 351"/>
                <a:gd name="T22" fmla="*/ 167 w 253"/>
                <a:gd name="T23" fmla="*/ 349 h 351"/>
                <a:gd name="T24" fmla="*/ 208 w 253"/>
                <a:gd name="T25" fmla="*/ 336 h 351"/>
                <a:gd name="T26" fmla="*/ 213 w 253"/>
                <a:gd name="T27" fmla="*/ 290 h 351"/>
                <a:gd name="T28" fmla="*/ 130 w 253"/>
                <a:gd name="T29" fmla="*/ 187 h 351"/>
                <a:gd name="T30" fmla="*/ 129 w 253"/>
                <a:gd name="T31" fmla="*/ 187 h 351"/>
                <a:gd name="T32" fmla="*/ 128 w 253"/>
                <a:gd name="T33" fmla="*/ 187 h 351"/>
                <a:gd name="T34" fmla="*/ 128 w 253"/>
                <a:gd name="T35" fmla="*/ 186 h 351"/>
                <a:gd name="T36" fmla="*/ 116 w 253"/>
                <a:gd name="T37" fmla="*/ 150 h 351"/>
                <a:gd name="T38" fmla="*/ 128 w 253"/>
                <a:gd name="T39" fmla="*/ 163 h 351"/>
                <a:gd name="T40" fmla="*/ 169 w 253"/>
                <a:gd name="T41" fmla="*/ 193 h 351"/>
                <a:gd name="T42" fmla="*/ 236 w 253"/>
                <a:gd name="T43" fmla="*/ 200 h 351"/>
                <a:gd name="T44" fmla="*/ 204 w 253"/>
                <a:gd name="T45" fmla="*/ 1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3" h="351">
                  <a:moveTo>
                    <a:pt x="204" y="131"/>
                  </a:moveTo>
                  <a:cubicBezTo>
                    <a:pt x="176" y="119"/>
                    <a:pt x="136" y="119"/>
                    <a:pt x="110" y="138"/>
                  </a:cubicBezTo>
                  <a:cubicBezTo>
                    <a:pt x="109" y="135"/>
                    <a:pt x="108" y="133"/>
                    <a:pt x="107" y="131"/>
                  </a:cubicBezTo>
                  <a:cubicBezTo>
                    <a:pt x="100" y="113"/>
                    <a:pt x="91" y="95"/>
                    <a:pt x="81" y="78"/>
                  </a:cubicBezTo>
                  <a:cubicBezTo>
                    <a:pt x="62" y="46"/>
                    <a:pt x="36" y="16"/>
                    <a:pt x="1" y="1"/>
                  </a:cubicBezTo>
                  <a:cubicBezTo>
                    <a:pt x="1" y="0"/>
                    <a:pt x="0" y="1"/>
                    <a:pt x="1" y="2"/>
                  </a:cubicBezTo>
                  <a:cubicBezTo>
                    <a:pt x="34" y="24"/>
                    <a:pt x="61" y="51"/>
                    <a:pt x="80" y="86"/>
                  </a:cubicBezTo>
                  <a:cubicBezTo>
                    <a:pt x="90" y="103"/>
                    <a:pt x="98" y="120"/>
                    <a:pt x="106" y="138"/>
                  </a:cubicBezTo>
                  <a:cubicBezTo>
                    <a:pt x="112" y="154"/>
                    <a:pt x="118" y="172"/>
                    <a:pt x="126" y="187"/>
                  </a:cubicBezTo>
                  <a:cubicBezTo>
                    <a:pt x="126" y="188"/>
                    <a:pt x="126" y="188"/>
                    <a:pt x="127" y="188"/>
                  </a:cubicBezTo>
                  <a:cubicBezTo>
                    <a:pt x="108" y="212"/>
                    <a:pt x="107" y="251"/>
                    <a:pt x="112" y="279"/>
                  </a:cubicBezTo>
                  <a:cubicBezTo>
                    <a:pt x="117" y="309"/>
                    <a:pt x="133" y="343"/>
                    <a:pt x="167" y="349"/>
                  </a:cubicBezTo>
                  <a:cubicBezTo>
                    <a:pt x="182" y="351"/>
                    <a:pt x="199" y="350"/>
                    <a:pt x="208" y="336"/>
                  </a:cubicBezTo>
                  <a:cubicBezTo>
                    <a:pt x="216" y="322"/>
                    <a:pt x="216" y="305"/>
                    <a:pt x="213" y="290"/>
                  </a:cubicBezTo>
                  <a:cubicBezTo>
                    <a:pt x="203" y="244"/>
                    <a:pt x="168" y="212"/>
                    <a:pt x="130" y="187"/>
                  </a:cubicBezTo>
                  <a:cubicBezTo>
                    <a:pt x="130" y="187"/>
                    <a:pt x="129" y="187"/>
                    <a:pt x="129" y="187"/>
                  </a:cubicBezTo>
                  <a:cubicBezTo>
                    <a:pt x="129" y="187"/>
                    <a:pt x="128" y="187"/>
                    <a:pt x="128" y="187"/>
                  </a:cubicBezTo>
                  <a:cubicBezTo>
                    <a:pt x="128" y="187"/>
                    <a:pt x="128" y="186"/>
                    <a:pt x="128" y="186"/>
                  </a:cubicBezTo>
                  <a:cubicBezTo>
                    <a:pt x="125" y="174"/>
                    <a:pt x="121" y="162"/>
                    <a:pt x="116" y="150"/>
                  </a:cubicBezTo>
                  <a:cubicBezTo>
                    <a:pt x="119" y="155"/>
                    <a:pt x="124" y="159"/>
                    <a:pt x="128" y="163"/>
                  </a:cubicBezTo>
                  <a:cubicBezTo>
                    <a:pt x="140" y="174"/>
                    <a:pt x="154" y="185"/>
                    <a:pt x="169" y="193"/>
                  </a:cubicBezTo>
                  <a:cubicBezTo>
                    <a:pt x="184" y="202"/>
                    <a:pt x="222" y="223"/>
                    <a:pt x="236" y="200"/>
                  </a:cubicBezTo>
                  <a:cubicBezTo>
                    <a:pt x="253" y="173"/>
                    <a:pt x="229" y="141"/>
                    <a:pt x="204" y="131"/>
                  </a:cubicBezTo>
                  <a:close/>
                </a:path>
              </a:pathLst>
            </a:custGeom>
            <a:solidFill>
              <a:srgbClr val="317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52"/>
            <p:cNvSpPr/>
            <p:nvPr/>
          </p:nvSpPr>
          <p:spPr bwMode="auto">
            <a:xfrm flipH="1">
              <a:off x="3647634" y="2150268"/>
              <a:ext cx="241300" cy="363538"/>
            </a:xfrm>
            <a:custGeom>
              <a:avLst/>
              <a:gdLst>
                <a:gd name="T0" fmla="*/ 85 w 88"/>
                <a:gd name="T1" fmla="*/ 88 h 132"/>
                <a:gd name="T2" fmla="*/ 34 w 88"/>
                <a:gd name="T3" fmla="*/ 81 h 132"/>
                <a:gd name="T4" fmla="*/ 17 w 88"/>
                <a:gd name="T5" fmla="*/ 44 h 132"/>
                <a:gd name="T6" fmla="*/ 2 w 88"/>
                <a:gd name="T7" fmla="*/ 1 h 132"/>
                <a:gd name="T8" fmla="*/ 0 w 88"/>
                <a:gd name="T9" fmla="*/ 2 h 132"/>
                <a:gd name="T10" fmla="*/ 15 w 88"/>
                <a:gd name="T11" fmla="*/ 48 h 132"/>
                <a:gd name="T12" fmla="*/ 32 w 88"/>
                <a:gd name="T13" fmla="*/ 84 h 132"/>
                <a:gd name="T14" fmla="*/ 32 w 88"/>
                <a:gd name="T15" fmla="*/ 86 h 132"/>
                <a:gd name="T16" fmla="*/ 28 w 88"/>
                <a:gd name="T17" fmla="*/ 123 h 132"/>
                <a:gd name="T18" fmla="*/ 47 w 88"/>
                <a:gd name="T19" fmla="*/ 112 h 132"/>
                <a:gd name="T20" fmla="*/ 68 w 88"/>
                <a:gd name="T21" fmla="*/ 121 h 132"/>
                <a:gd name="T22" fmla="*/ 70 w 88"/>
                <a:gd name="T23" fmla="*/ 118 h 132"/>
                <a:gd name="T24" fmla="*/ 68 w 88"/>
                <a:gd name="T25" fmla="*/ 103 h 132"/>
                <a:gd name="T26" fmla="*/ 83 w 88"/>
                <a:gd name="T27" fmla="*/ 103 h 132"/>
                <a:gd name="T28" fmla="*/ 85 w 88"/>
                <a:gd name="T29"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32">
                  <a:moveTo>
                    <a:pt x="85" y="88"/>
                  </a:moveTo>
                  <a:cubicBezTo>
                    <a:pt x="74" y="71"/>
                    <a:pt x="48" y="68"/>
                    <a:pt x="34" y="81"/>
                  </a:cubicBezTo>
                  <a:cubicBezTo>
                    <a:pt x="29" y="69"/>
                    <a:pt x="22" y="56"/>
                    <a:pt x="17" y="44"/>
                  </a:cubicBezTo>
                  <a:cubicBezTo>
                    <a:pt x="11" y="30"/>
                    <a:pt x="7" y="15"/>
                    <a:pt x="2" y="1"/>
                  </a:cubicBezTo>
                  <a:cubicBezTo>
                    <a:pt x="2" y="0"/>
                    <a:pt x="0" y="0"/>
                    <a:pt x="0" y="2"/>
                  </a:cubicBezTo>
                  <a:cubicBezTo>
                    <a:pt x="3" y="18"/>
                    <a:pt x="9" y="33"/>
                    <a:pt x="15" y="48"/>
                  </a:cubicBezTo>
                  <a:cubicBezTo>
                    <a:pt x="20" y="60"/>
                    <a:pt x="25" y="73"/>
                    <a:pt x="32" y="84"/>
                  </a:cubicBezTo>
                  <a:cubicBezTo>
                    <a:pt x="31" y="85"/>
                    <a:pt x="31" y="86"/>
                    <a:pt x="32" y="86"/>
                  </a:cubicBezTo>
                  <a:cubicBezTo>
                    <a:pt x="21" y="95"/>
                    <a:pt x="17" y="113"/>
                    <a:pt x="28" y="123"/>
                  </a:cubicBezTo>
                  <a:cubicBezTo>
                    <a:pt x="38" y="132"/>
                    <a:pt x="45" y="121"/>
                    <a:pt x="47" y="112"/>
                  </a:cubicBezTo>
                  <a:cubicBezTo>
                    <a:pt x="52" y="118"/>
                    <a:pt x="59" y="121"/>
                    <a:pt x="68" y="121"/>
                  </a:cubicBezTo>
                  <a:cubicBezTo>
                    <a:pt x="69" y="121"/>
                    <a:pt x="71" y="119"/>
                    <a:pt x="70" y="118"/>
                  </a:cubicBezTo>
                  <a:cubicBezTo>
                    <a:pt x="70" y="113"/>
                    <a:pt x="70" y="108"/>
                    <a:pt x="68" y="103"/>
                  </a:cubicBezTo>
                  <a:cubicBezTo>
                    <a:pt x="73" y="105"/>
                    <a:pt x="78" y="106"/>
                    <a:pt x="83" y="103"/>
                  </a:cubicBezTo>
                  <a:cubicBezTo>
                    <a:pt x="88" y="100"/>
                    <a:pt x="88" y="92"/>
                    <a:pt x="85" y="88"/>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53"/>
            <p:cNvSpPr/>
            <p:nvPr/>
          </p:nvSpPr>
          <p:spPr bwMode="auto">
            <a:xfrm flipH="1">
              <a:off x="3844484" y="2274093"/>
              <a:ext cx="730250" cy="911225"/>
            </a:xfrm>
            <a:custGeom>
              <a:avLst/>
              <a:gdLst>
                <a:gd name="T0" fmla="*/ 213 w 266"/>
                <a:gd name="T1" fmla="*/ 328 h 331"/>
                <a:gd name="T2" fmla="*/ 212 w 266"/>
                <a:gd name="T3" fmla="*/ 326 h 331"/>
                <a:gd name="T4" fmla="*/ 228 w 266"/>
                <a:gd name="T5" fmla="*/ 273 h 331"/>
                <a:gd name="T6" fmla="*/ 223 w 266"/>
                <a:gd name="T7" fmla="*/ 222 h 331"/>
                <a:gd name="T8" fmla="*/ 161 w 266"/>
                <a:gd name="T9" fmla="*/ 175 h 331"/>
                <a:gd name="T10" fmla="*/ 161 w 266"/>
                <a:gd name="T11" fmla="*/ 175 h 331"/>
                <a:gd name="T12" fmla="*/ 94 w 266"/>
                <a:gd name="T13" fmla="*/ 86 h 331"/>
                <a:gd name="T14" fmla="*/ 72 w 266"/>
                <a:gd name="T15" fmla="*/ 59 h 331"/>
                <a:gd name="T16" fmla="*/ 139 w 266"/>
                <a:gd name="T17" fmla="*/ 69 h 331"/>
                <a:gd name="T18" fmla="*/ 179 w 266"/>
                <a:gd name="T19" fmla="*/ 86 h 331"/>
                <a:gd name="T20" fmla="*/ 179 w 266"/>
                <a:gd name="T21" fmla="*/ 87 h 331"/>
                <a:gd name="T22" fmla="*/ 248 w 266"/>
                <a:gd name="T23" fmla="*/ 167 h 331"/>
                <a:gd name="T24" fmla="*/ 250 w 266"/>
                <a:gd name="T25" fmla="*/ 165 h 331"/>
                <a:gd name="T26" fmla="*/ 250 w 266"/>
                <a:gd name="T27" fmla="*/ 164 h 331"/>
                <a:gd name="T28" fmla="*/ 250 w 266"/>
                <a:gd name="T29" fmla="*/ 164 h 331"/>
                <a:gd name="T30" fmla="*/ 183 w 266"/>
                <a:gd name="T31" fmla="*/ 84 h 331"/>
                <a:gd name="T32" fmla="*/ 135 w 266"/>
                <a:gd name="T33" fmla="*/ 64 h 331"/>
                <a:gd name="T34" fmla="*/ 70 w 266"/>
                <a:gd name="T35" fmla="*/ 58 h 331"/>
                <a:gd name="T36" fmla="*/ 49 w 266"/>
                <a:gd name="T37" fmla="*/ 33 h 331"/>
                <a:gd name="T38" fmla="*/ 1 w 266"/>
                <a:gd name="T39" fmla="*/ 0 h 331"/>
                <a:gd name="T40" fmla="*/ 1 w 266"/>
                <a:gd name="T41" fmla="*/ 2 h 331"/>
                <a:gd name="T42" fmla="*/ 52 w 266"/>
                <a:gd name="T43" fmla="*/ 43 h 331"/>
                <a:gd name="T44" fmla="*/ 67 w 266"/>
                <a:gd name="T45" fmla="*/ 59 h 331"/>
                <a:gd name="T46" fmla="*/ 67 w 266"/>
                <a:gd name="T47" fmla="*/ 60 h 331"/>
                <a:gd name="T48" fmla="*/ 67 w 266"/>
                <a:gd name="T49" fmla="*/ 60 h 331"/>
                <a:gd name="T50" fmla="*/ 95 w 266"/>
                <a:gd name="T51" fmla="*/ 92 h 331"/>
                <a:gd name="T52" fmla="*/ 101 w 266"/>
                <a:gd name="T53" fmla="*/ 132 h 331"/>
                <a:gd name="T54" fmla="*/ 101 w 266"/>
                <a:gd name="T55" fmla="*/ 140 h 331"/>
                <a:gd name="T56" fmla="*/ 100 w 266"/>
                <a:gd name="T57" fmla="*/ 140 h 331"/>
                <a:gd name="T58" fmla="*/ 83 w 266"/>
                <a:gd name="T59" fmla="*/ 198 h 331"/>
                <a:gd name="T60" fmla="*/ 88 w 266"/>
                <a:gd name="T61" fmla="*/ 234 h 331"/>
                <a:gd name="T62" fmla="*/ 89 w 266"/>
                <a:gd name="T63" fmla="*/ 268 h 331"/>
                <a:gd name="T64" fmla="*/ 92 w 266"/>
                <a:gd name="T65" fmla="*/ 268 h 331"/>
                <a:gd name="T66" fmla="*/ 92 w 266"/>
                <a:gd name="T67" fmla="*/ 266 h 331"/>
                <a:gd name="T68" fmla="*/ 105 w 266"/>
                <a:gd name="T69" fmla="*/ 142 h 331"/>
                <a:gd name="T70" fmla="*/ 104 w 266"/>
                <a:gd name="T71" fmla="*/ 129 h 331"/>
                <a:gd name="T72" fmla="*/ 98 w 266"/>
                <a:gd name="T73" fmla="*/ 96 h 331"/>
                <a:gd name="T74" fmla="*/ 144 w 266"/>
                <a:gd name="T75" fmla="*/ 157 h 331"/>
                <a:gd name="T76" fmla="*/ 158 w 266"/>
                <a:gd name="T77" fmla="*/ 179 h 331"/>
                <a:gd name="T78" fmla="*/ 168 w 266"/>
                <a:gd name="T79" fmla="*/ 252 h 331"/>
                <a:gd name="T80" fmla="*/ 190 w 266"/>
                <a:gd name="T81" fmla="*/ 289 h 331"/>
                <a:gd name="T82" fmla="*/ 210 w 266"/>
                <a:gd name="T83" fmla="*/ 329 h 331"/>
                <a:gd name="T84" fmla="*/ 213 w 266"/>
                <a:gd name="T85" fmla="*/ 3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331">
                  <a:moveTo>
                    <a:pt x="213" y="328"/>
                  </a:moveTo>
                  <a:cubicBezTo>
                    <a:pt x="213" y="327"/>
                    <a:pt x="212" y="327"/>
                    <a:pt x="212" y="326"/>
                  </a:cubicBezTo>
                  <a:cubicBezTo>
                    <a:pt x="222" y="311"/>
                    <a:pt x="226" y="290"/>
                    <a:pt x="228" y="273"/>
                  </a:cubicBezTo>
                  <a:cubicBezTo>
                    <a:pt x="230" y="256"/>
                    <a:pt x="230" y="237"/>
                    <a:pt x="223" y="222"/>
                  </a:cubicBezTo>
                  <a:cubicBezTo>
                    <a:pt x="213" y="199"/>
                    <a:pt x="189" y="169"/>
                    <a:pt x="161" y="175"/>
                  </a:cubicBezTo>
                  <a:cubicBezTo>
                    <a:pt x="161" y="175"/>
                    <a:pt x="161" y="175"/>
                    <a:pt x="161" y="175"/>
                  </a:cubicBezTo>
                  <a:cubicBezTo>
                    <a:pt x="142" y="143"/>
                    <a:pt x="118" y="113"/>
                    <a:pt x="94" y="86"/>
                  </a:cubicBezTo>
                  <a:cubicBezTo>
                    <a:pt x="87" y="77"/>
                    <a:pt x="79" y="68"/>
                    <a:pt x="72" y="59"/>
                  </a:cubicBezTo>
                  <a:cubicBezTo>
                    <a:pt x="94" y="54"/>
                    <a:pt x="118" y="62"/>
                    <a:pt x="139" y="69"/>
                  </a:cubicBezTo>
                  <a:cubicBezTo>
                    <a:pt x="153" y="74"/>
                    <a:pt x="166" y="79"/>
                    <a:pt x="179" y="86"/>
                  </a:cubicBezTo>
                  <a:cubicBezTo>
                    <a:pt x="179" y="86"/>
                    <a:pt x="179" y="87"/>
                    <a:pt x="179" y="87"/>
                  </a:cubicBezTo>
                  <a:cubicBezTo>
                    <a:pt x="178" y="127"/>
                    <a:pt x="224" y="143"/>
                    <a:pt x="248" y="167"/>
                  </a:cubicBezTo>
                  <a:cubicBezTo>
                    <a:pt x="249" y="168"/>
                    <a:pt x="251" y="166"/>
                    <a:pt x="250" y="165"/>
                  </a:cubicBezTo>
                  <a:cubicBezTo>
                    <a:pt x="250" y="165"/>
                    <a:pt x="250" y="164"/>
                    <a:pt x="250" y="164"/>
                  </a:cubicBezTo>
                  <a:cubicBezTo>
                    <a:pt x="250" y="164"/>
                    <a:pt x="250" y="164"/>
                    <a:pt x="250" y="164"/>
                  </a:cubicBezTo>
                  <a:cubicBezTo>
                    <a:pt x="266" y="128"/>
                    <a:pt x="223" y="69"/>
                    <a:pt x="183" y="84"/>
                  </a:cubicBezTo>
                  <a:cubicBezTo>
                    <a:pt x="168" y="75"/>
                    <a:pt x="151" y="69"/>
                    <a:pt x="135" y="64"/>
                  </a:cubicBezTo>
                  <a:cubicBezTo>
                    <a:pt x="116" y="58"/>
                    <a:pt x="90" y="50"/>
                    <a:pt x="70" y="58"/>
                  </a:cubicBezTo>
                  <a:cubicBezTo>
                    <a:pt x="63" y="49"/>
                    <a:pt x="56" y="41"/>
                    <a:pt x="49" y="33"/>
                  </a:cubicBezTo>
                  <a:cubicBezTo>
                    <a:pt x="36" y="20"/>
                    <a:pt x="20" y="3"/>
                    <a:pt x="1" y="0"/>
                  </a:cubicBezTo>
                  <a:cubicBezTo>
                    <a:pt x="1" y="0"/>
                    <a:pt x="0" y="1"/>
                    <a:pt x="1" y="2"/>
                  </a:cubicBezTo>
                  <a:cubicBezTo>
                    <a:pt x="22" y="11"/>
                    <a:pt x="38" y="26"/>
                    <a:pt x="52" y="43"/>
                  </a:cubicBezTo>
                  <a:cubicBezTo>
                    <a:pt x="57" y="48"/>
                    <a:pt x="62" y="54"/>
                    <a:pt x="67" y="59"/>
                  </a:cubicBezTo>
                  <a:cubicBezTo>
                    <a:pt x="66" y="59"/>
                    <a:pt x="67" y="60"/>
                    <a:pt x="67" y="60"/>
                  </a:cubicBezTo>
                  <a:cubicBezTo>
                    <a:pt x="67" y="60"/>
                    <a:pt x="67" y="60"/>
                    <a:pt x="67" y="60"/>
                  </a:cubicBezTo>
                  <a:cubicBezTo>
                    <a:pt x="77" y="70"/>
                    <a:pt x="86" y="81"/>
                    <a:pt x="95" y="92"/>
                  </a:cubicBezTo>
                  <a:cubicBezTo>
                    <a:pt x="98" y="105"/>
                    <a:pt x="101" y="118"/>
                    <a:pt x="101" y="132"/>
                  </a:cubicBezTo>
                  <a:cubicBezTo>
                    <a:pt x="101" y="135"/>
                    <a:pt x="101" y="137"/>
                    <a:pt x="101" y="140"/>
                  </a:cubicBezTo>
                  <a:cubicBezTo>
                    <a:pt x="101" y="140"/>
                    <a:pt x="101" y="140"/>
                    <a:pt x="100" y="140"/>
                  </a:cubicBezTo>
                  <a:cubicBezTo>
                    <a:pt x="84" y="155"/>
                    <a:pt x="81" y="177"/>
                    <a:pt x="83" y="198"/>
                  </a:cubicBezTo>
                  <a:cubicBezTo>
                    <a:pt x="84" y="210"/>
                    <a:pt x="86" y="222"/>
                    <a:pt x="88" y="234"/>
                  </a:cubicBezTo>
                  <a:cubicBezTo>
                    <a:pt x="89" y="246"/>
                    <a:pt x="89" y="257"/>
                    <a:pt x="89" y="268"/>
                  </a:cubicBezTo>
                  <a:cubicBezTo>
                    <a:pt x="89" y="270"/>
                    <a:pt x="92" y="270"/>
                    <a:pt x="92" y="268"/>
                  </a:cubicBezTo>
                  <a:cubicBezTo>
                    <a:pt x="92" y="267"/>
                    <a:pt x="92" y="266"/>
                    <a:pt x="92" y="266"/>
                  </a:cubicBezTo>
                  <a:cubicBezTo>
                    <a:pt x="111" y="230"/>
                    <a:pt x="153" y="170"/>
                    <a:pt x="105" y="142"/>
                  </a:cubicBezTo>
                  <a:cubicBezTo>
                    <a:pt x="104" y="137"/>
                    <a:pt x="104" y="133"/>
                    <a:pt x="104" y="129"/>
                  </a:cubicBezTo>
                  <a:cubicBezTo>
                    <a:pt x="103" y="118"/>
                    <a:pt x="103" y="106"/>
                    <a:pt x="98" y="96"/>
                  </a:cubicBezTo>
                  <a:cubicBezTo>
                    <a:pt x="115" y="116"/>
                    <a:pt x="130" y="136"/>
                    <a:pt x="144" y="157"/>
                  </a:cubicBezTo>
                  <a:cubicBezTo>
                    <a:pt x="149" y="164"/>
                    <a:pt x="153" y="171"/>
                    <a:pt x="158" y="179"/>
                  </a:cubicBezTo>
                  <a:cubicBezTo>
                    <a:pt x="155" y="204"/>
                    <a:pt x="157" y="229"/>
                    <a:pt x="168" y="252"/>
                  </a:cubicBezTo>
                  <a:cubicBezTo>
                    <a:pt x="174" y="265"/>
                    <a:pt x="182" y="277"/>
                    <a:pt x="190" y="289"/>
                  </a:cubicBezTo>
                  <a:cubicBezTo>
                    <a:pt x="198" y="302"/>
                    <a:pt x="204" y="315"/>
                    <a:pt x="210" y="329"/>
                  </a:cubicBezTo>
                  <a:cubicBezTo>
                    <a:pt x="211" y="331"/>
                    <a:pt x="213" y="330"/>
                    <a:pt x="213" y="328"/>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54"/>
            <p:cNvSpPr/>
            <p:nvPr/>
          </p:nvSpPr>
          <p:spPr bwMode="auto">
            <a:xfrm flipH="1">
              <a:off x="4515996" y="2491581"/>
              <a:ext cx="546100" cy="498475"/>
            </a:xfrm>
            <a:custGeom>
              <a:avLst/>
              <a:gdLst>
                <a:gd name="T0" fmla="*/ 145 w 199"/>
                <a:gd name="T1" fmla="*/ 150 h 181"/>
                <a:gd name="T2" fmla="*/ 169 w 199"/>
                <a:gd name="T3" fmla="*/ 142 h 181"/>
                <a:gd name="T4" fmla="*/ 176 w 199"/>
                <a:gd name="T5" fmla="*/ 118 h 181"/>
                <a:gd name="T6" fmla="*/ 184 w 199"/>
                <a:gd name="T7" fmla="*/ 88 h 181"/>
                <a:gd name="T8" fmla="*/ 130 w 199"/>
                <a:gd name="T9" fmla="*/ 107 h 181"/>
                <a:gd name="T10" fmla="*/ 128 w 199"/>
                <a:gd name="T11" fmla="*/ 107 h 181"/>
                <a:gd name="T12" fmla="*/ 128 w 199"/>
                <a:gd name="T13" fmla="*/ 108 h 181"/>
                <a:gd name="T14" fmla="*/ 90 w 199"/>
                <a:gd name="T15" fmla="*/ 87 h 181"/>
                <a:gd name="T16" fmla="*/ 54 w 199"/>
                <a:gd name="T17" fmla="*/ 57 h 181"/>
                <a:gd name="T18" fmla="*/ 25 w 199"/>
                <a:gd name="T19" fmla="*/ 22 h 181"/>
                <a:gd name="T20" fmla="*/ 2 w 199"/>
                <a:gd name="T21" fmla="*/ 0 h 181"/>
                <a:gd name="T22" fmla="*/ 1 w 199"/>
                <a:gd name="T23" fmla="*/ 1 h 181"/>
                <a:gd name="T24" fmla="*/ 59 w 199"/>
                <a:gd name="T25" fmla="*/ 68 h 181"/>
                <a:gd name="T26" fmla="*/ 126 w 199"/>
                <a:gd name="T27" fmla="*/ 111 h 181"/>
                <a:gd name="T28" fmla="*/ 115 w 199"/>
                <a:gd name="T29" fmla="*/ 133 h 181"/>
                <a:gd name="T30" fmla="*/ 111 w 199"/>
                <a:gd name="T31" fmla="*/ 159 h 181"/>
                <a:gd name="T32" fmla="*/ 145 w 199"/>
                <a:gd name="T3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9" h="181">
                  <a:moveTo>
                    <a:pt x="145" y="150"/>
                  </a:moveTo>
                  <a:cubicBezTo>
                    <a:pt x="153" y="154"/>
                    <a:pt x="164" y="149"/>
                    <a:pt x="169" y="142"/>
                  </a:cubicBezTo>
                  <a:cubicBezTo>
                    <a:pt x="175" y="135"/>
                    <a:pt x="178" y="126"/>
                    <a:pt x="176" y="118"/>
                  </a:cubicBezTo>
                  <a:cubicBezTo>
                    <a:pt x="188" y="114"/>
                    <a:pt x="199" y="96"/>
                    <a:pt x="184" y="88"/>
                  </a:cubicBezTo>
                  <a:cubicBezTo>
                    <a:pt x="164" y="78"/>
                    <a:pt x="144" y="94"/>
                    <a:pt x="130" y="107"/>
                  </a:cubicBezTo>
                  <a:cubicBezTo>
                    <a:pt x="129" y="107"/>
                    <a:pt x="129" y="107"/>
                    <a:pt x="128" y="107"/>
                  </a:cubicBezTo>
                  <a:cubicBezTo>
                    <a:pt x="128" y="107"/>
                    <a:pt x="128" y="108"/>
                    <a:pt x="128" y="108"/>
                  </a:cubicBezTo>
                  <a:cubicBezTo>
                    <a:pt x="115" y="100"/>
                    <a:pt x="102" y="95"/>
                    <a:pt x="90" y="87"/>
                  </a:cubicBezTo>
                  <a:cubicBezTo>
                    <a:pt x="77" y="78"/>
                    <a:pt x="65" y="69"/>
                    <a:pt x="54" y="57"/>
                  </a:cubicBezTo>
                  <a:cubicBezTo>
                    <a:pt x="44" y="46"/>
                    <a:pt x="34" y="34"/>
                    <a:pt x="25" y="22"/>
                  </a:cubicBezTo>
                  <a:cubicBezTo>
                    <a:pt x="18" y="14"/>
                    <a:pt x="11" y="5"/>
                    <a:pt x="2" y="0"/>
                  </a:cubicBezTo>
                  <a:cubicBezTo>
                    <a:pt x="1" y="0"/>
                    <a:pt x="0" y="1"/>
                    <a:pt x="1" y="1"/>
                  </a:cubicBezTo>
                  <a:cubicBezTo>
                    <a:pt x="22" y="22"/>
                    <a:pt x="37" y="47"/>
                    <a:pt x="59" y="68"/>
                  </a:cubicBezTo>
                  <a:cubicBezTo>
                    <a:pt x="78" y="85"/>
                    <a:pt x="101" y="102"/>
                    <a:pt x="126" y="111"/>
                  </a:cubicBezTo>
                  <a:cubicBezTo>
                    <a:pt x="121" y="118"/>
                    <a:pt x="118" y="125"/>
                    <a:pt x="115" y="133"/>
                  </a:cubicBezTo>
                  <a:cubicBezTo>
                    <a:pt x="112" y="141"/>
                    <a:pt x="109" y="151"/>
                    <a:pt x="111" y="159"/>
                  </a:cubicBezTo>
                  <a:cubicBezTo>
                    <a:pt x="118" y="181"/>
                    <a:pt x="140" y="162"/>
                    <a:pt x="145" y="150"/>
                  </a:cubicBezTo>
                  <a:close/>
                </a:path>
              </a:pathLst>
            </a:custGeom>
            <a:solidFill>
              <a:srgbClr val="FF9D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55"/>
            <p:cNvSpPr/>
            <p:nvPr/>
          </p:nvSpPr>
          <p:spPr bwMode="auto">
            <a:xfrm flipH="1">
              <a:off x="4636646" y="2458243"/>
              <a:ext cx="307975" cy="201613"/>
            </a:xfrm>
            <a:custGeom>
              <a:avLst/>
              <a:gdLst>
                <a:gd name="T0" fmla="*/ 110 w 112"/>
                <a:gd name="T1" fmla="*/ 6 h 73"/>
                <a:gd name="T2" fmla="*/ 46 w 112"/>
                <a:gd name="T3" fmla="*/ 15 h 73"/>
                <a:gd name="T4" fmla="*/ 1 w 112"/>
                <a:gd name="T5" fmla="*/ 61 h 73"/>
                <a:gd name="T6" fmla="*/ 1 w 112"/>
                <a:gd name="T7" fmla="*/ 61 h 73"/>
                <a:gd name="T8" fmla="*/ 1 w 112"/>
                <a:gd name="T9" fmla="*/ 63 h 73"/>
                <a:gd name="T10" fmla="*/ 1 w 112"/>
                <a:gd name="T11" fmla="*/ 64 h 73"/>
                <a:gd name="T12" fmla="*/ 2 w 112"/>
                <a:gd name="T13" fmla="*/ 64 h 73"/>
                <a:gd name="T14" fmla="*/ 2 w 112"/>
                <a:gd name="T15" fmla="*/ 64 h 73"/>
                <a:gd name="T16" fmla="*/ 66 w 112"/>
                <a:gd name="T17" fmla="*/ 56 h 73"/>
                <a:gd name="T18" fmla="*/ 109 w 112"/>
                <a:gd name="T19" fmla="*/ 9 h 73"/>
                <a:gd name="T20" fmla="*/ 110 w 112"/>
                <a:gd name="T21"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3">
                  <a:moveTo>
                    <a:pt x="110" y="6"/>
                  </a:moveTo>
                  <a:cubicBezTo>
                    <a:pt x="89" y="0"/>
                    <a:pt x="64" y="6"/>
                    <a:pt x="46" y="15"/>
                  </a:cubicBezTo>
                  <a:cubicBezTo>
                    <a:pt x="27" y="25"/>
                    <a:pt x="7" y="39"/>
                    <a:pt x="1" y="61"/>
                  </a:cubicBezTo>
                  <a:cubicBezTo>
                    <a:pt x="1" y="61"/>
                    <a:pt x="1" y="61"/>
                    <a:pt x="1" y="61"/>
                  </a:cubicBezTo>
                  <a:cubicBezTo>
                    <a:pt x="0" y="62"/>
                    <a:pt x="1" y="63"/>
                    <a:pt x="1" y="63"/>
                  </a:cubicBezTo>
                  <a:cubicBezTo>
                    <a:pt x="1" y="64"/>
                    <a:pt x="1" y="64"/>
                    <a:pt x="1" y="64"/>
                  </a:cubicBezTo>
                  <a:cubicBezTo>
                    <a:pt x="1" y="64"/>
                    <a:pt x="2" y="64"/>
                    <a:pt x="2" y="64"/>
                  </a:cubicBezTo>
                  <a:cubicBezTo>
                    <a:pt x="2" y="64"/>
                    <a:pt x="2" y="64"/>
                    <a:pt x="2" y="64"/>
                  </a:cubicBezTo>
                  <a:cubicBezTo>
                    <a:pt x="20" y="73"/>
                    <a:pt x="49" y="65"/>
                    <a:pt x="66" y="56"/>
                  </a:cubicBezTo>
                  <a:cubicBezTo>
                    <a:pt x="84" y="47"/>
                    <a:pt x="104" y="30"/>
                    <a:pt x="109" y="9"/>
                  </a:cubicBezTo>
                  <a:cubicBezTo>
                    <a:pt x="111" y="9"/>
                    <a:pt x="112" y="7"/>
                    <a:pt x="110" y="6"/>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56"/>
            <p:cNvSpPr/>
            <p:nvPr/>
          </p:nvSpPr>
          <p:spPr bwMode="auto">
            <a:xfrm flipH="1">
              <a:off x="4843021" y="2683668"/>
              <a:ext cx="142875" cy="341313"/>
            </a:xfrm>
            <a:custGeom>
              <a:avLst/>
              <a:gdLst>
                <a:gd name="T0" fmla="*/ 19 w 52"/>
                <a:gd name="T1" fmla="*/ 123 h 124"/>
                <a:gd name="T2" fmla="*/ 47 w 52"/>
                <a:gd name="T3" fmla="*/ 60 h 124"/>
                <a:gd name="T4" fmla="*/ 36 w 52"/>
                <a:gd name="T5" fmla="*/ 2 h 124"/>
                <a:gd name="T6" fmla="*/ 36 w 52"/>
                <a:gd name="T7" fmla="*/ 1 h 124"/>
                <a:gd name="T8" fmla="*/ 36 w 52"/>
                <a:gd name="T9" fmla="*/ 0 h 124"/>
                <a:gd name="T10" fmla="*/ 35 w 52"/>
                <a:gd name="T11" fmla="*/ 1 h 124"/>
                <a:gd name="T12" fmla="*/ 35 w 52"/>
                <a:gd name="T13" fmla="*/ 1 h 124"/>
                <a:gd name="T14" fmla="*/ 13 w 52"/>
                <a:gd name="T15" fmla="*/ 120 h 124"/>
                <a:gd name="T16" fmla="*/ 16 w 52"/>
                <a:gd name="T17" fmla="*/ 121 h 124"/>
                <a:gd name="T18" fmla="*/ 19 w 52"/>
                <a:gd name="T1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24">
                  <a:moveTo>
                    <a:pt x="19" y="123"/>
                  </a:moveTo>
                  <a:cubicBezTo>
                    <a:pt x="35" y="106"/>
                    <a:pt x="44" y="82"/>
                    <a:pt x="47" y="60"/>
                  </a:cubicBezTo>
                  <a:cubicBezTo>
                    <a:pt x="50" y="42"/>
                    <a:pt x="52" y="14"/>
                    <a:pt x="36" y="2"/>
                  </a:cubicBezTo>
                  <a:cubicBezTo>
                    <a:pt x="36" y="1"/>
                    <a:pt x="36" y="1"/>
                    <a:pt x="36" y="1"/>
                  </a:cubicBezTo>
                  <a:cubicBezTo>
                    <a:pt x="37" y="1"/>
                    <a:pt x="36" y="0"/>
                    <a:pt x="36" y="0"/>
                  </a:cubicBezTo>
                  <a:cubicBezTo>
                    <a:pt x="35" y="0"/>
                    <a:pt x="35" y="1"/>
                    <a:pt x="35" y="1"/>
                  </a:cubicBezTo>
                  <a:cubicBezTo>
                    <a:pt x="35" y="1"/>
                    <a:pt x="35" y="1"/>
                    <a:pt x="35" y="1"/>
                  </a:cubicBezTo>
                  <a:cubicBezTo>
                    <a:pt x="0" y="30"/>
                    <a:pt x="0" y="81"/>
                    <a:pt x="13" y="120"/>
                  </a:cubicBezTo>
                  <a:cubicBezTo>
                    <a:pt x="14" y="121"/>
                    <a:pt x="15" y="122"/>
                    <a:pt x="16" y="121"/>
                  </a:cubicBezTo>
                  <a:cubicBezTo>
                    <a:pt x="16" y="123"/>
                    <a:pt x="18" y="124"/>
                    <a:pt x="19" y="123"/>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57"/>
            <p:cNvSpPr/>
            <p:nvPr/>
          </p:nvSpPr>
          <p:spPr bwMode="auto">
            <a:xfrm flipH="1">
              <a:off x="2636396" y="2543968"/>
              <a:ext cx="392113" cy="569913"/>
            </a:xfrm>
            <a:custGeom>
              <a:avLst/>
              <a:gdLst>
                <a:gd name="T0" fmla="*/ 47 w 143"/>
                <a:gd name="T1" fmla="*/ 202 h 207"/>
                <a:gd name="T2" fmla="*/ 68 w 143"/>
                <a:gd name="T3" fmla="*/ 192 h 207"/>
                <a:gd name="T4" fmla="*/ 61 w 143"/>
                <a:gd name="T5" fmla="*/ 176 h 207"/>
                <a:gd name="T6" fmla="*/ 60 w 143"/>
                <a:gd name="T7" fmla="*/ 175 h 207"/>
                <a:gd name="T8" fmla="*/ 58 w 143"/>
                <a:gd name="T9" fmla="*/ 174 h 207"/>
                <a:gd name="T10" fmla="*/ 71 w 143"/>
                <a:gd name="T11" fmla="*/ 131 h 207"/>
                <a:gd name="T12" fmla="*/ 99 w 143"/>
                <a:gd name="T13" fmla="*/ 181 h 207"/>
                <a:gd name="T14" fmla="*/ 94 w 143"/>
                <a:gd name="T15" fmla="*/ 198 h 207"/>
                <a:gd name="T16" fmla="*/ 107 w 143"/>
                <a:gd name="T17" fmla="*/ 203 h 207"/>
                <a:gd name="T18" fmla="*/ 114 w 143"/>
                <a:gd name="T19" fmla="*/ 189 h 207"/>
                <a:gd name="T20" fmla="*/ 104 w 143"/>
                <a:gd name="T21" fmla="*/ 181 h 207"/>
                <a:gd name="T22" fmla="*/ 88 w 143"/>
                <a:gd name="T23" fmla="*/ 153 h 207"/>
                <a:gd name="T24" fmla="*/ 112 w 143"/>
                <a:gd name="T25" fmla="*/ 162 h 207"/>
                <a:gd name="T26" fmla="*/ 121 w 143"/>
                <a:gd name="T27" fmla="*/ 172 h 207"/>
                <a:gd name="T28" fmla="*/ 135 w 143"/>
                <a:gd name="T29" fmla="*/ 168 h 207"/>
                <a:gd name="T30" fmla="*/ 128 w 143"/>
                <a:gd name="T31" fmla="*/ 152 h 207"/>
                <a:gd name="T32" fmla="*/ 112 w 143"/>
                <a:gd name="T33" fmla="*/ 157 h 207"/>
                <a:gd name="T34" fmla="*/ 112 w 143"/>
                <a:gd name="T35" fmla="*/ 157 h 207"/>
                <a:gd name="T36" fmla="*/ 86 w 143"/>
                <a:gd name="T37" fmla="*/ 150 h 207"/>
                <a:gd name="T38" fmla="*/ 62 w 143"/>
                <a:gd name="T39" fmla="*/ 97 h 207"/>
                <a:gd name="T40" fmla="*/ 117 w 143"/>
                <a:gd name="T41" fmla="*/ 119 h 207"/>
                <a:gd name="T42" fmla="*/ 129 w 143"/>
                <a:gd name="T43" fmla="*/ 130 h 207"/>
                <a:gd name="T44" fmla="*/ 143 w 143"/>
                <a:gd name="T45" fmla="*/ 118 h 207"/>
                <a:gd name="T46" fmla="*/ 131 w 143"/>
                <a:gd name="T47" fmla="*/ 102 h 207"/>
                <a:gd name="T48" fmla="*/ 119 w 143"/>
                <a:gd name="T49" fmla="*/ 111 h 207"/>
                <a:gd name="T50" fmla="*/ 117 w 143"/>
                <a:gd name="T51" fmla="*/ 113 h 207"/>
                <a:gd name="T52" fmla="*/ 117 w 143"/>
                <a:gd name="T53" fmla="*/ 115 h 207"/>
                <a:gd name="T54" fmla="*/ 61 w 143"/>
                <a:gd name="T55" fmla="*/ 93 h 207"/>
                <a:gd name="T56" fmla="*/ 47 w 143"/>
                <a:gd name="T57" fmla="*/ 33 h 207"/>
                <a:gd name="T58" fmla="*/ 109 w 143"/>
                <a:gd name="T59" fmla="*/ 60 h 207"/>
                <a:gd name="T60" fmla="*/ 124 w 143"/>
                <a:gd name="T61" fmla="*/ 70 h 207"/>
                <a:gd name="T62" fmla="*/ 135 w 143"/>
                <a:gd name="T63" fmla="*/ 58 h 207"/>
                <a:gd name="T64" fmla="*/ 120 w 143"/>
                <a:gd name="T65" fmla="*/ 44 h 207"/>
                <a:gd name="T66" fmla="*/ 109 w 143"/>
                <a:gd name="T67" fmla="*/ 55 h 207"/>
                <a:gd name="T68" fmla="*/ 47 w 143"/>
                <a:gd name="T69" fmla="*/ 30 h 207"/>
                <a:gd name="T70" fmla="*/ 41 w 143"/>
                <a:gd name="T71" fmla="*/ 1 h 207"/>
                <a:gd name="T72" fmla="*/ 40 w 143"/>
                <a:gd name="T73" fmla="*/ 1 h 207"/>
                <a:gd name="T74" fmla="*/ 47 w 143"/>
                <a:gd name="T75" fmla="*/ 61 h 207"/>
                <a:gd name="T76" fmla="*/ 37 w 143"/>
                <a:gd name="T77" fmla="*/ 91 h 207"/>
                <a:gd name="T78" fmla="*/ 23 w 143"/>
                <a:gd name="T79" fmla="*/ 111 h 207"/>
                <a:gd name="T80" fmla="*/ 17 w 143"/>
                <a:gd name="T81" fmla="*/ 110 h 207"/>
                <a:gd name="T82" fmla="*/ 15 w 143"/>
                <a:gd name="T83" fmla="*/ 110 h 207"/>
                <a:gd name="T84" fmla="*/ 5 w 143"/>
                <a:gd name="T85" fmla="*/ 128 h 207"/>
                <a:gd name="T86" fmla="*/ 27 w 143"/>
                <a:gd name="T87" fmla="*/ 140 h 207"/>
                <a:gd name="T88" fmla="*/ 35 w 143"/>
                <a:gd name="T89" fmla="*/ 119 h 207"/>
                <a:gd name="T90" fmla="*/ 28 w 143"/>
                <a:gd name="T91" fmla="*/ 113 h 207"/>
                <a:gd name="T92" fmla="*/ 49 w 143"/>
                <a:gd name="T93" fmla="*/ 68 h 207"/>
                <a:gd name="T94" fmla="*/ 69 w 143"/>
                <a:gd name="T95" fmla="*/ 126 h 207"/>
                <a:gd name="T96" fmla="*/ 68 w 143"/>
                <a:gd name="T97" fmla="*/ 126 h 207"/>
                <a:gd name="T98" fmla="*/ 53 w 143"/>
                <a:gd name="T99" fmla="*/ 174 h 207"/>
                <a:gd name="T100" fmla="*/ 41 w 143"/>
                <a:gd name="T101" fmla="*/ 184 h 207"/>
                <a:gd name="T102" fmla="*/ 47 w 143"/>
                <a:gd name="T103" fmla="*/ 20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3" h="207">
                  <a:moveTo>
                    <a:pt x="47" y="202"/>
                  </a:moveTo>
                  <a:cubicBezTo>
                    <a:pt x="54" y="207"/>
                    <a:pt x="65" y="199"/>
                    <a:pt x="68" y="192"/>
                  </a:cubicBezTo>
                  <a:cubicBezTo>
                    <a:pt x="70" y="185"/>
                    <a:pt x="67" y="178"/>
                    <a:pt x="61" y="176"/>
                  </a:cubicBezTo>
                  <a:cubicBezTo>
                    <a:pt x="61" y="175"/>
                    <a:pt x="60" y="175"/>
                    <a:pt x="60" y="175"/>
                  </a:cubicBezTo>
                  <a:cubicBezTo>
                    <a:pt x="60" y="175"/>
                    <a:pt x="59" y="175"/>
                    <a:pt x="58" y="174"/>
                  </a:cubicBezTo>
                  <a:cubicBezTo>
                    <a:pt x="66" y="162"/>
                    <a:pt x="71" y="146"/>
                    <a:pt x="71" y="131"/>
                  </a:cubicBezTo>
                  <a:cubicBezTo>
                    <a:pt x="79" y="149"/>
                    <a:pt x="89" y="165"/>
                    <a:pt x="99" y="181"/>
                  </a:cubicBezTo>
                  <a:cubicBezTo>
                    <a:pt x="95" y="185"/>
                    <a:pt x="90" y="192"/>
                    <a:pt x="94" y="198"/>
                  </a:cubicBezTo>
                  <a:cubicBezTo>
                    <a:pt x="96" y="202"/>
                    <a:pt x="102" y="204"/>
                    <a:pt x="107" y="203"/>
                  </a:cubicBezTo>
                  <a:cubicBezTo>
                    <a:pt x="114" y="202"/>
                    <a:pt x="116" y="195"/>
                    <a:pt x="114" y="189"/>
                  </a:cubicBezTo>
                  <a:cubicBezTo>
                    <a:pt x="113" y="183"/>
                    <a:pt x="109" y="180"/>
                    <a:pt x="104" y="181"/>
                  </a:cubicBezTo>
                  <a:cubicBezTo>
                    <a:pt x="98" y="172"/>
                    <a:pt x="93" y="163"/>
                    <a:pt x="88" y="153"/>
                  </a:cubicBezTo>
                  <a:cubicBezTo>
                    <a:pt x="95" y="157"/>
                    <a:pt x="104" y="160"/>
                    <a:pt x="112" y="162"/>
                  </a:cubicBezTo>
                  <a:cubicBezTo>
                    <a:pt x="113" y="166"/>
                    <a:pt x="116" y="170"/>
                    <a:pt x="121" y="172"/>
                  </a:cubicBezTo>
                  <a:cubicBezTo>
                    <a:pt x="126" y="173"/>
                    <a:pt x="132" y="172"/>
                    <a:pt x="135" y="168"/>
                  </a:cubicBezTo>
                  <a:cubicBezTo>
                    <a:pt x="138" y="163"/>
                    <a:pt x="133" y="155"/>
                    <a:pt x="128" y="152"/>
                  </a:cubicBezTo>
                  <a:cubicBezTo>
                    <a:pt x="123" y="149"/>
                    <a:pt x="115" y="151"/>
                    <a:pt x="112" y="157"/>
                  </a:cubicBezTo>
                  <a:cubicBezTo>
                    <a:pt x="112" y="157"/>
                    <a:pt x="112" y="157"/>
                    <a:pt x="112" y="157"/>
                  </a:cubicBezTo>
                  <a:cubicBezTo>
                    <a:pt x="103" y="156"/>
                    <a:pt x="95" y="153"/>
                    <a:pt x="86" y="150"/>
                  </a:cubicBezTo>
                  <a:cubicBezTo>
                    <a:pt x="77" y="133"/>
                    <a:pt x="68" y="116"/>
                    <a:pt x="62" y="97"/>
                  </a:cubicBezTo>
                  <a:cubicBezTo>
                    <a:pt x="76" y="111"/>
                    <a:pt x="98" y="117"/>
                    <a:pt x="117" y="119"/>
                  </a:cubicBezTo>
                  <a:cubicBezTo>
                    <a:pt x="119" y="125"/>
                    <a:pt x="122" y="129"/>
                    <a:pt x="129" y="130"/>
                  </a:cubicBezTo>
                  <a:cubicBezTo>
                    <a:pt x="135" y="130"/>
                    <a:pt x="142" y="125"/>
                    <a:pt x="143" y="118"/>
                  </a:cubicBezTo>
                  <a:cubicBezTo>
                    <a:pt x="143" y="111"/>
                    <a:pt x="139" y="101"/>
                    <a:pt x="131" y="102"/>
                  </a:cubicBezTo>
                  <a:cubicBezTo>
                    <a:pt x="126" y="103"/>
                    <a:pt x="121" y="106"/>
                    <a:pt x="119" y="111"/>
                  </a:cubicBezTo>
                  <a:cubicBezTo>
                    <a:pt x="118" y="111"/>
                    <a:pt x="117" y="112"/>
                    <a:pt x="117" y="113"/>
                  </a:cubicBezTo>
                  <a:cubicBezTo>
                    <a:pt x="117" y="113"/>
                    <a:pt x="117" y="114"/>
                    <a:pt x="117" y="115"/>
                  </a:cubicBezTo>
                  <a:cubicBezTo>
                    <a:pt x="96" y="111"/>
                    <a:pt x="77" y="108"/>
                    <a:pt x="61" y="93"/>
                  </a:cubicBezTo>
                  <a:cubicBezTo>
                    <a:pt x="55" y="73"/>
                    <a:pt x="51" y="53"/>
                    <a:pt x="47" y="33"/>
                  </a:cubicBezTo>
                  <a:cubicBezTo>
                    <a:pt x="62" y="48"/>
                    <a:pt x="87" y="57"/>
                    <a:pt x="109" y="60"/>
                  </a:cubicBezTo>
                  <a:cubicBezTo>
                    <a:pt x="110" y="67"/>
                    <a:pt x="118" y="72"/>
                    <a:pt x="124" y="70"/>
                  </a:cubicBezTo>
                  <a:cubicBezTo>
                    <a:pt x="130" y="69"/>
                    <a:pt x="134" y="64"/>
                    <a:pt x="135" y="58"/>
                  </a:cubicBezTo>
                  <a:cubicBezTo>
                    <a:pt x="135" y="50"/>
                    <a:pt x="127" y="44"/>
                    <a:pt x="120" y="44"/>
                  </a:cubicBezTo>
                  <a:cubicBezTo>
                    <a:pt x="113" y="45"/>
                    <a:pt x="109" y="50"/>
                    <a:pt x="109" y="55"/>
                  </a:cubicBezTo>
                  <a:cubicBezTo>
                    <a:pt x="87" y="49"/>
                    <a:pt x="65" y="45"/>
                    <a:pt x="47" y="30"/>
                  </a:cubicBezTo>
                  <a:cubicBezTo>
                    <a:pt x="45" y="20"/>
                    <a:pt x="43" y="10"/>
                    <a:pt x="41" y="1"/>
                  </a:cubicBezTo>
                  <a:cubicBezTo>
                    <a:pt x="41" y="0"/>
                    <a:pt x="40" y="0"/>
                    <a:pt x="40" y="1"/>
                  </a:cubicBezTo>
                  <a:cubicBezTo>
                    <a:pt x="41" y="21"/>
                    <a:pt x="43" y="41"/>
                    <a:pt x="47" y="61"/>
                  </a:cubicBezTo>
                  <a:cubicBezTo>
                    <a:pt x="45" y="71"/>
                    <a:pt x="43" y="81"/>
                    <a:pt x="37" y="91"/>
                  </a:cubicBezTo>
                  <a:cubicBezTo>
                    <a:pt x="33" y="98"/>
                    <a:pt x="28" y="104"/>
                    <a:pt x="23" y="111"/>
                  </a:cubicBezTo>
                  <a:cubicBezTo>
                    <a:pt x="21" y="110"/>
                    <a:pt x="19" y="110"/>
                    <a:pt x="17" y="110"/>
                  </a:cubicBezTo>
                  <a:cubicBezTo>
                    <a:pt x="17" y="110"/>
                    <a:pt x="16" y="109"/>
                    <a:pt x="15" y="110"/>
                  </a:cubicBezTo>
                  <a:cubicBezTo>
                    <a:pt x="6" y="111"/>
                    <a:pt x="0" y="120"/>
                    <a:pt x="5" y="128"/>
                  </a:cubicBezTo>
                  <a:cubicBezTo>
                    <a:pt x="9" y="135"/>
                    <a:pt x="19" y="142"/>
                    <a:pt x="27" y="140"/>
                  </a:cubicBezTo>
                  <a:cubicBezTo>
                    <a:pt x="36" y="138"/>
                    <a:pt x="42" y="126"/>
                    <a:pt x="35" y="119"/>
                  </a:cubicBezTo>
                  <a:cubicBezTo>
                    <a:pt x="34" y="116"/>
                    <a:pt x="31" y="114"/>
                    <a:pt x="28" y="113"/>
                  </a:cubicBezTo>
                  <a:cubicBezTo>
                    <a:pt x="38" y="101"/>
                    <a:pt x="47" y="84"/>
                    <a:pt x="49" y="68"/>
                  </a:cubicBezTo>
                  <a:cubicBezTo>
                    <a:pt x="54" y="88"/>
                    <a:pt x="60" y="107"/>
                    <a:pt x="69" y="126"/>
                  </a:cubicBezTo>
                  <a:cubicBezTo>
                    <a:pt x="69" y="126"/>
                    <a:pt x="68" y="126"/>
                    <a:pt x="68" y="126"/>
                  </a:cubicBezTo>
                  <a:cubicBezTo>
                    <a:pt x="67" y="144"/>
                    <a:pt x="60" y="158"/>
                    <a:pt x="53" y="174"/>
                  </a:cubicBezTo>
                  <a:cubicBezTo>
                    <a:pt x="47" y="174"/>
                    <a:pt x="43" y="178"/>
                    <a:pt x="41" y="184"/>
                  </a:cubicBezTo>
                  <a:cubicBezTo>
                    <a:pt x="39" y="190"/>
                    <a:pt x="41" y="199"/>
                    <a:pt x="47" y="202"/>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58"/>
            <p:cNvSpPr/>
            <p:nvPr/>
          </p:nvSpPr>
          <p:spPr bwMode="auto">
            <a:xfrm flipH="1">
              <a:off x="3142808" y="1804193"/>
              <a:ext cx="230188" cy="236538"/>
            </a:xfrm>
            <a:custGeom>
              <a:avLst/>
              <a:gdLst>
                <a:gd name="T0" fmla="*/ 73 w 84"/>
                <a:gd name="T1" fmla="*/ 69 h 86"/>
                <a:gd name="T2" fmla="*/ 63 w 84"/>
                <a:gd name="T3" fmla="*/ 53 h 86"/>
                <a:gd name="T4" fmla="*/ 50 w 84"/>
                <a:gd name="T5" fmla="*/ 16 h 86"/>
                <a:gd name="T6" fmla="*/ 41 w 84"/>
                <a:gd name="T7" fmla="*/ 1 h 86"/>
                <a:gd name="T8" fmla="*/ 27 w 84"/>
                <a:gd name="T9" fmla="*/ 9 h 86"/>
                <a:gd name="T10" fmla="*/ 0 w 84"/>
                <a:gd name="T11" fmla="*/ 52 h 86"/>
                <a:gd name="T12" fmla="*/ 0 w 84"/>
                <a:gd name="T13" fmla="*/ 53 h 86"/>
                <a:gd name="T14" fmla="*/ 0 w 84"/>
                <a:gd name="T15" fmla="*/ 53 h 86"/>
                <a:gd name="T16" fmla="*/ 0 w 84"/>
                <a:gd name="T17" fmla="*/ 55 h 86"/>
                <a:gd name="T18" fmla="*/ 1 w 84"/>
                <a:gd name="T19" fmla="*/ 55 h 86"/>
                <a:gd name="T20" fmla="*/ 2 w 84"/>
                <a:gd name="T21" fmla="*/ 55 h 86"/>
                <a:gd name="T22" fmla="*/ 3 w 84"/>
                <a:gd name="T23" fmla="*/ 56 h 86"/>
                <a:gd name="T24" fmla="*/ 3 w 84"/>
                <a:gd name="T25" fmla="*/ 56 h 86"/>
                <a:gd name="T26" fmla="*/ 61 w 84"/>
                <a:gd name="T27" fmla="*/ 80 h 86"/>
                <a:gd name="T28" fmla="*/ 73 w 84"/>
                <a:gd name="T29" fmla="*/ 6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86">
                  <a:moveTo>
                    <a:pt x="73" y="69"/>
                  </a:moveTo>
                  <a:cubicBezTo>
                    <a:pt x="74" y="61"/>
                    <a:pt x="69" y="57"/>
                    <a:pt x="63" y="53"/>
                  </a:cubicBezTo>
                  <a:cubicBezTo>
                    <a:pt x="84" y="42"/>
                    <a:pt x="69" y="11"/>
                    <a:pt x="50" y="16"/>
                  </a:cubicBezTo>
                  <a:cubicBezTo>
                    <a:pt x="49" y="10"/>
                    <a:pt x="47" y="3"/>
                    <a:pt x="41" y="1"/>
                  </a:cubicBezTo>
                  <a:cubicBezTo>
                    <a:pt x="35" y="0"/>
                    <a:pt x="30" y="5"/>
                    <a:pt x="27" y="9"/>
                  </a:cubicBezTo>
                  <a:cubicBezTo>
                    <a:pt x="15" y="22"/>
                    <a:pt x="8" y="37"/>
                    <a:pt x="0" y="52"/>
                  </a:cubicBezTo>
                  <a:cubicBezTo>
                    <a:pt x="0" y="52"/>
                    <a:pt x="0" y="53"/>
                    <a:pt x="0" y="53"/>
                  </a:cubicBezTo>
                  <a:cubicBezTo>
                    <a:pt x="0" y="53"/>
                    <a:pt x="0" y="53"/>
                    <a:pt x="0" y="53"/>
                  </a:cubicBezTo>
                  <a:cubicBezTo>
                    <a:pt x="0" y="54"/>
                    <a:pt x="0" y="54"/>
                    <a:pt x="0" y="55"/>
                  </a:cubicBezTo>
                  <a:cubicBezTo>
                    <a:pt x="1" y="55"/>
                    <a:pt x="1" y="55"/>
                    <a:pt x="1" y="55"/>
                  </a:cubicBezTo>
                  <a:cubicBezTo>
                    <a:pt x="2" y="56"/>
                    <a:pt x="2" y="55"/>
                    <a:pt x="2" y="55"/>
                  </a:cubicBezTo>
                  <a:cubicBezTo>
                    <a:pt x="2" y="55"/>
                    <a:pt x="3" y="56"/>
                    <a:pt x="3" y="56"/>
                  </a:cubicBezTo>
                  <a:cubicBezTo>
                    <a:pt x="3" y="56"/>
                    <a:pt x="3" y="56"/>
                    <a:pt x="3" y="56"/>
                  </a:cubicBezTo>
                  <a:cubicBezTo>
                    <a:pt x="20" y="68"/>
                    <a:pt x="39" y="86"/>
                    <a:pt x="61" y="80"/>
                  </a:cubicBezTo>
                  <a:cubicBezTo>
                    <a:pt x="66" y="79"/>
                    <a:pt x="72" y="74"/>
                    <a:pt x="73" y="69"/>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59"/>
            <p:cNvSpPr/>
            <p:nvPr/>
          </p:nvSpPr>
          <p:spPr bwMode="auto">
            <a:xfrm flipH="1">
              <a:off x="3293621" y="1886743"/>
              <a:ext cx="527050" cy="279400"/>
            </a:xfrm>
            <a:custGeom>
              <a:avLst/>
              <a:gdLst>
                <a:gd name="T0" fmla="*/ 175 w 192"/>
                <a:gd name="T1" fmla="*/ 1 h 102"/>
                <a:gd name="T2" fmla="*/ 170 w 192"/>
                <a:gd name="T3" fmla="*/ 9 h 102"/>
                <a:gd name="T4" fmla="*/ 164 w 192"/>
                <a:gd name="T5" fmla="*/ 21 h 102"/>
                <a:gd name="T6" fmla="*/ 164 w 192"/>
                <a:gd name="T7" fmla="*/ 21 h 102"/>
                <a:gd name="T8" fmla="*/ 75 w 192"/>
                <a:gd name="T9" fmla="*/ 42 h 102"/>
                <a:gd name="T10" fmla="*/ 26 w 192"/>
                <a:gd name="T11" fmla="*/ 67 h 102"/>
                <a:gd name="T12" fmla="*/ 0 w 192"/>
                <a:gd name="T13" fmla="*/ 101 h 102"/>
                <a:gd name="T14" fmla="*/ 1 w 192"/>
                <a:gd name="T15" fmla="*/ 102 h 102"/>
                <a:gd name="T16" fmla="*/ 32 w 192"/>
                <a:gd name="T17" fmla="*/ 68 h 102"/>
                <a:gd name="T18" fmla="*/ 82 w 192"/>
                <a:gd name="T19" fmla="*/ 44 h 102"/>
                <a:gd name="T20" fmla="*/ 165 w 192"/>
                <a:gd name="T21" fmla="*/ 26 h 102"/>
                <a:gd name="T22" fmla="*/ 182 w 192"/>
                <a:gd name="T23" fmla="*/ 38 h 102"/>
                <a:gd name="T24" fmla="*/ 185 w 192"/>
                <a:gd name="T25" fmla="*/ 38 h 102"/>
                <a:gd name="T26" fmla="*/ 191 w 192"/>
                <a:gd name="T27" fmla="*/ 16 h 102"/>
                <a:gd name="T28" fmla="*/ 178 w 192"/>
                <a:gd name="T29" fmla="*/ 2 h 102"/>
                <a:gd name="T30" fmla="*/ 175 w 192"/>
                <a:gd name="T3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102">
                  <a:moveTo>
                    <a:pt x="175" y="1"/>
                  </a:moveTo>
                  <a:cubicBezTo>
                    <a:pt x="173" y="4"/>
                    <a:pt x="171" y="7"/>
                    <a:pt x="170" y="9"/>
                  </a:cubicBezTo>
                  <a:cubicBezTo>
                    <a:pt x="168" y="13"/>
                    <a:pt x="166" y="17"/>
                    <a:pt x="164" y="21"/>
                  </a:cubicBezTo>
                  <a:cubicBezTo>
                    <a:pt x="164" y="21"/>
                    <a:pt x="164" y="21"/>
                    <a:pt x="164" y="21"/>
                  </a:cubicBezTo>
                  <a:cubicBezTo>
                    <a:pt x="134" y="23"/>
                    <a:pt x="103" y="32"/>
                    <a:pt x="75" y="42"/>
                  </a:cubicBezTo>
                  <a:cubicBezTo>
                    <a:pt x="58" y="48"/>
                    <a:pt x="41" y="56"/>
                    <a:pt x="26" y="67"/>
                  </a:cubicBezTo>
                  <a:cubicBezTo>
                    <a:pt x="15" y="75"/>
                    <a:pt x="2" y="87"/>
                    <a:pt x="0" y="101"/>
                  </a:cubicBezTo>
                  <a:cubicBezTo>
                    <a:pt x="0" y="102"/>
                    <a:pt x="0" y="102"/>
                    <a:pt x="1" y="102"/>
                  </a:cubicBezTo>
                  <a:cubicBezTo>
                    <a:pt x="10" y="88"/>
                    <a:pt x="18" y="77"/>
                    <a:pt x="32" y="68"/>
                  </a:cubicBezTo>
                  <a:cubicBezTo>
                    <a:pt x="47" y="57"/>
                    <a:pt x="64" y="50"/>
                    <a:pt x="82" y="44"/>
                  </a:cubicBezTo>
                  <a:cubicBezTo>
                    <a:pt x="109" y="35"/>
                    <a:pt x="137" y="31"/>
                    <a:pt x="165" y="26"/>
                  </a:cubicBezTo>
                  <a:cubicBezTo>
                    <a:pt x="170" y="31"/>
                    <a:pt x="176" y="34"/>
                    <a:pt x="182" y="38"/>
                  </a:cubicBezTo>
                  <a:cubicBezTo>
                    <a:pt x="183" y="39"/>
                    <a:pt x="184" y="39"/>
                    <a:pt x="185" y="38"/>
                  </a:cubicBezTo>
                  <a:cubicBezTo>
                    <a:pt x="190" y="32"/>
                    <a:pt x="192" y="24"/>
                    <a:pt x="191" y="16"/>
                  </a:cubicBezTo>
                  <a:cubicBezTo>
                    <a:pt x="189" y="10"/>
                    <a:pt x="184" y="3"/>
                    <a:pt x="178" y="2"/>
                  </a:cubicBezTo>
                  <a:cubicBezTo>
                    <a:pt x="178" y="1"/>
                    <a:pt x="176" y="0"/>
                    <a:pt x="175" y="1"/>
                  </a:cubicBezTo>
                  <a:close/>
                </a:path>
              </a:pathLst>
            </a:custGeom>
            <a:solidFill>
              <a:srgbClr val="7F7E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60"/>
            <p:cNvSpPr/>
            <p:nvPr/>
          </p:nvSpPr>
          <p:spPr bwMode="auto">
            <a:xfrm flipH="1">
              <a:off x="3866708" y="1743868"/>
              <a:ext cx="417513" cy="444500"/>
            </a:xfrm>
            <a:custGeom>
              <a:avLst/>
              <a:gdLst>
                <a:gd name="T0" fmla="*/ 151 w 152"/>
                <a:gd name="T1" fmla="*/ 45 h 162"/>
                <a:gd name="T2" fmla="*/ 133 w 152"/>
                <a:gd name="T3" fmla="*/ 37 h 162"/>
                <a:gd name="T4" fmla="*/ 126 w 152"/>
                <a:gd name="T5" fmla="*/ 51 h 162"/>
                <a:gd name="T6" fmla="*/ 126 w 152"/>
                <a:gd name="T7" fmla="*/ 51 h 162"/>
                <a:gd name="T8" fmla="*/ 126 w 152"/>
                <a:gd name="T9" fmla="*/ 53 h 162"/>
                <a:gd name="T10" fmla="*/ 90 w 152"/>
                <a:gd name="T11" fmla="*/ 69 h 162"/>
                <a:gd name="T12" fmla="*/ 108 w 152"/>
                <a:gd name="T13" fmla="*/ 22 h 162"/>
                <a:gd name="T14" fmla="*/ 122 w 152"/>
                <a:gd name="T15" fmla="*/ 17 h 162"/>
                <a:gd name="T16" fmla="*/ 119 w 152"/>
                <a:gd name="T17" fmla="*/ 5 h 162"/>
                <a:gd name="T18" fmla="*/ 105 w 152"/>
                <a:gd name="T19" fmla="*/ 8 h 162"/>
                <a:gd name="T20" fmla="*/ 105 w 152"/>
                <a:gd name="T21" fmla="*/ 19 h 162"/>
                <a:gd name="T22" fmla="*/ 96 w 152"/>
                <a:gd name="T23" fmla="*/ 45 h 162"/>
                <a:gd name="T24" fmla="*/ 88 w 152"/>
                <a:gd name="T25" fmla="*/ 24 h 162"/>
                <a:gd name="T26" fmla="*/ 90 w 152"/>
                <a:gd name="T27" fmla="*/ 13 h 162"/>
                <a:gd name="T28" fmla="*/ 79 w 152"/>
                <a:gd name="T29" fmla="*/ 6 h 162"/>
                <a:gd name="T30" fmla="*/ 73 w 152"/>
                <a:gd name="T31" fmla="*/ 18 h 162"/>
                <a:gd name="T32" fmla="*/ 85 w 152"/>
                <a:gd name="T33" fmla="*/ 27 h 162"/>
                <a:gd name="T34" fmla="*/ 85 w 152"/>
                <a:gd name="T35" fmla="*/ 27 h 162"/>
                <a:gd name="T36" fmla="*/ 95 w 152"/>
                <a:gd name="T37" fmla="*/ 48 h 162"/>
                <a:gd name="T38" fmla="*/ 73 w 152"/>
                <a:gd name="T39" fmla="*/ 93 h 162"/>
                <a:gd name="T40" fmla="*/ 57 w 152"/>
                <a:gd name="T41" fmla="*/ 44 h 162"/>
                <a:gd name="T42" fmla="*/ 57 w 152"/>
                <a:gd name="T43" fmla="*/ 31 h 162"/>
                <a:gd name="T44" fmla="*/ 42 w 152"/>
                <a:gd name="T45" fmla="*/ 28 h 162"/>
                <a:gd name="T46" fmla="*/ 38 w 152"/>
                <a:gd name="T47" fmla="*/ 45 h 162"/>
                <a:gd name="T48" fmla="*/ 50 w 152"/>
                <a:gd name="T49" fmla="*/ 48 h 162"/>
                <a:gd name="T50" fmla="*/ 53 w 152"/>
                <a:gd name="T51" fmla="*/ 48 h 162"/>
                <a:gd name="T52" fmla="*/ 54 w 152"/>
                <a:gd name="T53" fmla="*/ 47 h 162"/>
                <a:gd name="T54" fmla="*/ 71 w 152"/>
                <a:gd name="T55" fmla="*/ 97 h 162"/>
                <a:gd name="T56" fmla="*/ 38 w 152"/>
                <a:gd name="T57" fmla="*/ 139 h 162"/>
                <a:gd name="T58" fmla="*/ 22 w 152"/>
                <a:gd name="T59" fmla="*/ 83 h 162"/>
                <a:gd name="T60" fmla="*/ 20 w 152"/>
                <a:gd name="T61" fmla="*/ 67 h 162"/>
                <a:gd name="T62" fmla="*/ 6 w 152"/>
                <a:gd name="T63" fmla="*/ 67 h 162"/>
                <a:gd name="T64" fmla="*/ 6 w 152"/>
                <a:gd name="T65" fmla="*/ 84 h 162"/>
                <a:gd name="T66" fmla="*/ 19 w 152"/>
                <a:gd name="T67" fmla="*/ 86 h 162"/>
                <a:gd name="T68" fmla="*/ 36 w 152"/>
                <a:gd name="T69" fmla="*/ 141 h 162"/>
                <a:gd name="T70" fmla="*/ 20 w 152"/>
                <a:gd name="T71" fmla="*/ 161 h 162"/>
                <a:gd name="T72" fmla="*/ 20 w 152"/>
                <a:gd name="T73" fmla="*/ 162 h 162"/>
                <a:gd name="T74" fmla="*/ 56 w 152"/>
                <a:gd name="T75" fmla="*/ 124 h 162"/>
                <a:gd name="T76" fmla="*/ 82 w 152"/>
                <a:gd name="T77" fmla="*/ 114 h 162"/>
                <a:gd name="T78" fmla="*/ 103 w 152"/>
                <a:gd name="T79" fmla="*/ 112 h 162"/>
                <a:gd name="T80" fmla="*/ 107 w 152"/>
                <a:gd name="T81" fmla="*/ 116 h 162"/>
                <a:gd name="T82" fmla="*/ 107 w 152"/>
                <a:gd name="T83" fmla="*/ 118 h 162"/>
                <a:gd name="T84" fmla="*/ 125 w 152"/>
                <a:gd name="T85" fmla="*/ 114 h 162"/>
                <a:gd name="T86" fmla="*/ 121 w 152"/>
                <a:gd name="T87" fmla="*/ 93 h 162"/>
                <a:gd name="T88" fmla="*/ 102 w 152"/>
                <a:gd name="T89" fmla="*/ 99 h 162"/>
                <a:gd name="T90" fmla="*/ 102 w 152"/>
                <a:gd name="T91" fmla="*/ 108 h 162"/>
                <a:gd name="T92" fmla="*/ 61 w 152"/>
                <a:gd name="T93" fmla="*/ 118 h 162"/>
                <a:gd name="T94" fmla="*/ 88 w 152"/>
                <a:gd name="T95" fmla="*/ 73 h 162"/>
                <a:gd name="T96" fmla="*/ 88 w 152"/>
                <a:gd name="T97" fmla="*/ 73 h 162"/>
                <a:gd name="T98" fmla="*/ 129 w 152"/>
                <a:gd name="T99" fmla="*/ 57 h 162"/>
                <a:gd name="T100" fmla="*/ 142 w 152"/>
                <a:gd name="T101" fmla="*/ 60 h 162"/>
                <a:gd name="T102" fmla="*/ 151 w 152"/>
                <a:gd name="T103" fmla="*/ 4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62">
                  <a:moveTo>
                    <a:pt x="151" y="45"/>
                  </a:moveTo>
                  <a:cubicBezTo>
                    <a:pt x="150" y="38"/>
                    <a:pt x="139" y="35"/>
                    <a:pt x="133" y="37"/>
                  </a:cubicBezTo>
                  <a:cubicBezTo>
                    <a:pt x="127" y="39"/>
                    <a:pt x="124" y="45"/>
                    <a:pt x="126" y="51"/>
                  </a:cubicBezTo>
                  <a:cubicBezTo>
                    <a:pt x="126" y="51"/>
                    <a:pt x="126" y="51"/>
                    <a:pt x="126" y="51"/>
                  </a:cubicBezTo>
                  <a:cubicBezTo>
                    <a:pt x="126" y="52"/>
                    <a:pt x="126" y="53"/>
                    <a:pt x="126" y="53"/>
                  </a:cubicBezTo>
                  <a:cubicBezTo>
                    <a:pt x="114" y="55"/>
                    <a:pt x="100" y="60"/>
                    <a:pt x="90" y="69"/>
                  </a:cubicBezTo>
                  <a:cubicBezTo>
                    <a:pt x="98" y="53"/>
                    <a:pt x="104" y="38"/>
                    <a:pt x="108" y="22"/>
                  </a:cubicBezTo>
                  <a:cubicBezTo>
                    <a:pt x="113" y="23"/>
                    <a:pt x="120" y="22"/>
                    <a:pt x="122" y="17"/>
                  </a:cubicBezTo>
                  <a:cubicBezTo>
                    <a:pt x="123" y="12"/>
                    <a:pt x="122" y="7"/>
                    <a:pt x="119" y="5"/>
                  </a:cubicBezTo>
                  <a:cubicBezTo>
                    <a:pt x="114" y="0"/>
                    <a:pt x="108" y="3"/>
                    <a:pt x="105" y="8"/>
                  </a:cubicBezTo>
                  <a:cubicBezTo>
                    <a:pt x="102" y="12"/>
                    <a:pt x="102" y="16"/>
                    <a:pt x="105" y="19"/>
                  </a:cubicBezTo>
                  <a:cubicBezTo>
                    <a:pt x="102" y="28"/>
                    <a:pt x="99" y="36"/>
                    <a:pt x="96" y="45"/>
                  </a:cubicBezTo>
                  <a:cubicBezTo>
                    <a:pt x="94" y="38"/>
                    <a:pt x="92" y="31"/>
                    <a:pt x="88" y="24"/>
                  </a:cubicBezTo>
                  <a:cubicBezTo>
                    <a:pt x="91" y="21"/>
                    <a:pt x="91" y="16"/>
                    <a:pt x="90" y="13"/>
                  </a:cubicBezTo>
                  <a:cubicBezTo>
                    <a:pt x="88" y="9"/>
                    <a:pt x="84" y="5"/>
                    <a:pt x="79" y="6"/>
                  </a:cubicBezTo>
                  <a:cubicBezTo>
                    <a:pt x="74" y="6"/>
                    <a:pt x="72" y="14"/>
                    <a:pt x="73" y="18"/>
                  </a:cubicBezTo>
                  <a:cubicBezTo>
                    <a:pt x="73" y="24"/>
                    <a:pt x="79" y="28"/>
                    <a:pt x="85" y="27"/>
                  </a:cubicBezTo>
                  <a:cubicBezTo>
                    <a:pt x="85" y="27"/>
                    <a:pt x="85" y="27"/>
                    <a:pt x="85" y="27"/>
                  </a:cubicBezTo>
                  <a:cubicBezTo>
                    <a:pt x="89" y="34"/>
                    <a:pt x="92" y="40"/>
                    <a:pt x="95" y="48"/>
                  </a:cubicBezTo>
                  <a:cubicBezTo>
                    <a:pt x="89" y="64"/>
                    <a:pt x="82" y="79"/>
                    <a:pt x="73" y="93"/>
                  </a:cubicBezTo>
                  <a:cubicBezTo>
                    <a:pt x="74" y="76"/>
                    <a:pt x="66" y="59"/>
                    <a:pt x="57" y="44"/>
                  </a:cubicBezTo>
                  <a:cubicBezTo>
                    <a:pt x="60" y="40"/>
                    <a:pt x="61" y="35"/>
                    <a:pt x="57" y="31"/>
                  </a:cubicBezTo>
                  <a:cubicBezTo>
                    <a:pt x="54" y="26"/>
                    <a:pt x="47" y="24"/>
                    <a:pt x="42" y="28"/>
                  </a:cubicBezTo>
                  <a:cubicBezTo>
                    <a:pt x="37" y="31"/>
                    <a:pt x="33" y="40"/>
                    <a:pt x="38" y="45"/>
                  </a:cubicBezTo>
                  <a:cubicBezTo>
                    <a:pt x="41" y="47"/>
                    <a:pt x="46" y="49"/>
                    <a:pt x="50" y="48"/>
                  </a:cubicBezTo>
                  <a:cubicBezTo>
                    <a:pt x="51" y="49"/>
                    <a:pt x="52" y="49"/>
                    <a:pt x="53" y="48"/>
                  </a:cubicBezTo>
                  <a:cubicBezTo>
                    <a:pt x="53" y="48"/>
                    <a:pt x="54" y="48"/>
                    <a:pt x="54" y="47"/>
                  </a:cubicBezTo>
                  <a:cubicBezTo>
                    <a:pt x="63" y="63"/>
                    <a:pt x="71" y="77"/>
                    <a:pt x="71" y="97"/>
                  </a:cubicBezTo>
                  <a:cubicBezTo>
                    <a:pt x="61" y="112"/>
                    <a:pt x="50" y="125"/>
                    <a:pt x="38" y="139"/>
                  </a:cubicBezTo>
                  <a:cubicBezTo>
                    <a:pt x="40" y="121"/>
                    <a:pt x="32" y="99"/>
                    <a:pt x="22" y="83"/>
                  </a:cubicBezTo>
                  <a:cubicBezTo>
                    <a:pt x="26" y="78"/>
                    <a:pt x="25" y="70"/>
                    <a:pt x="20" y="67"/>
                  </a:cubicBezTo>
                  <a:cubicBezTo>
                    <a:pt x="16" y="64"/>
                    <a:pt x="10" y="64"/>
                    <a:pt x="6" y="67"/>
                  </a:cubicBezTo>
                  <a:cubicBezTo>
                    <a:pt x="0" y="71"/>
                    <a:pt x="1" y="80"/>
                    <a:pt x="6" y="84"/>
                  </a:cubicBezTo>
                  <a:cubicBezTo>
                    <a:pt x="9" y="88"/>
                    <a:pt x="15" y="89"/>
                    <a:pt x="19" y="86"/>
                  </a:cubicBezTo>
                  <a:cubicBezTo>
                    <a:pt x="27" y="104"/>
                    <a:pt x="36" y="120"/>
                    <a:pt x="36" y="141"/>
                  </a:cubicBezTo>
                  <a:cubicBezTo>
                    <a:pt x="31" y="147"/>
                    <a:pt x="25" y="154"/>
                    <a:pt x="20" y="161"/>
                  </a:cubicBezTo>
                  <a:cubicBezTo>
                    <a:pt x="19" y="161"/>
                    <a:pt x="20" y="162"/>
                    <a:pt x="20" y="162"/>
                  </a:cubicBezTo>
                  <a:cubicBezTo>
                    <a:pt x="34" y="150"/>
                    <a:pt x="46" y="138"/>
                    <a:pt x="56" y="124"/>
                  </a:cubicBezTo>
                  <a:cubicBezTo>
                    <a:pt x="65" y="119"/>
                    <a:pt x="73" y="115"/>
                    <a:pt x="82" y="114"/>
                  </a:cubicBezTo>
                  <a:cubicBezTo>
                    <a:pt x="89" y="113"/>
                    <a:pt x="96" y="113"/>
                    <a:pt x="103" y="112"/>
                  </a:cubicBezTo>
                  <a:cubicBezTo>
                    <a:pt x="104" y="113"/>
                    <a:pt x="105" y="115"/>
                    <a:pt x="107" y="116"/>
                  </a:cubicBezTo>
                  <a:cubicBezTo>
                    <a:pt x="106" y="117"/>
                    <a:pt x="106" y="117"/>
                    <a:pt x="107" y="118"/>
                  </a:cubicBezTo>
                  <a:cubicBezTo>
                    <a:pt x="113" y="123"/>
                    <a:pt x="122" y="122"/>
                    <a:pt x="125" y="114"/>
                  </a:cubicBezTo>
                  <a:cubicBezTo>
                    <a:pt x="127" y="108"/>
                    <a:pt x="126" y="98"/>
                    <a:pt x="121" y="93"/>
                  </a:cubicBezTo>
                  <a:cubicBezTo>
                    <a:pt x="114" y="88"/>
                    <a:pt x="103" y="91"/>
                    <a:pt x="102" y="99"/>
                  </a:cubicBezTo>
                  <a:cubicBezTo>
                    <a:pt x="101" y="102"/>
                    <a:pt x="101" y="105"/>
                    <a:pt x="102" y="108"/>
                  </a:cubicBezTo>
                  <a:cubicBezTo>
                    <a:pt x="88" y="107"/>
                    <a:pt x="72" y="111"/>
                    <a:pt x="61" y="118"/>
                  </a:cubicBezTo>
                  <a:cubicBezTo>
                    <a:pt x="71" y="104"/>
                    <a:pt x="80" y="89"/>
                    <a:pt x="88" y="73"/>
                  </a:cubicBezTo>
                  <a:cubicBezTo>
                    <a:pt x="88" y="73"/>
                    <a:pt x="88" y="73"/>
                    <a:pt x="88" y="73"/>
                  </a:cubicBezTo>
                  <a:cubicBezTo>
                    <a:pt x="101" y="64"/>
                    <a:pt x="115" y="61"/>
                    <a:pt x="129" y="57"/>
                  </a:cubicBezTo>
                  <a:cubicBezTo>
                    <a:pt x="132" y="60"/>
                    <a:pt x="138" y="61"/>
                    <a:pt x="142" y="60"/>
                  </a:cubicBezTo>
                  <a:cubicBezTo>
                    <a:pt x="147" y="57"/>
                    <a:pt x="152" y="51"/>
                    <a:pt x="151" y="4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61"/>
            <p:cNvSpPr/>
            <p:nvPr/>
          </p:nvSpPr>
          <p:spPr bwMode="auto">
            <a:xfrm flipH="1">
              <a:off x="5506596" y="2859881"/>
              <a:ext cx="703263" cy="387350"/>
            </a:xfrm>
            <a:custGeom>
              <a:avLst/>
              <a:gdLst>
                <a:gd name="T0" fmla="*/ 256 w 257"/>
                <a:gd name="T1" fmla="*/ 42 h 141"/>
                <a:gd name="T2" fmla="*/ 221 w 257"/>
                <a:gd name="T3" fmla="*/ 8 h 141"/>
                <a:gd name="T4" fmla="*/ 157 w 257"/>
                <a:gd name="T5" fmla="*/ 0 h 141"/>
                <a:gd name="T6" fmla="*/ 116 w 257"/>
                <a:gd name="T7" fmla="*/ 3 h 141"/>
                <a:gd name="T8" fmla="*/ 91 w 257"/>
                <a:gd name="T9" fmla="*/ 8 h 141"/>
                <a:gd name="T10" fmla="*/ 90 w 257"/>
                <a:gd name="T11" fmla="*/ 7 h 141"/>
                <a:gd name="T12" fmla="*/ 39 w 257"/>
                <a:gd name="T13" fmla="*/ 35 h 141"/>
                <a:gd name="T14" fmla="*/ 7 w 257"/>
                <a:gd name="T15" fmla="*/ 79 h 141"/>
                <a:gd name="T16" fmla="*/ 8 w 257"/>
                <a:gd name="T17" fmla="*/ 118 h 141"/>
                <a:gd name="T18" fmla="*/ 44 w 257"/>
                <a:gd name="T19" fmla="*/ 119 h 141"/>
                <a:gd name="T20" fmla="*/ 44 w 257"/>
                <a:gd name="T21" fmla="*/ 119 h 141"/>
                <a:gd name="T22" fmla="*/ 60 w 257"/>
                <a:gd name="T23" fmla="*/ 136 h 141"/>
                <a:gd name="T24" fmla="*/ 84 w 257"/>
                <a:gd name="T25" fmla="*/ 124 h 141"/>
                <a:gd name="T26" fmla="*/ 127 w 257"/>
                <a:gd name="T27" fmla="*/ 118 h 141"/>
                <a:gd name="T28" fmla="*/ 154 w 257"/>
                <a:gd name="T29" fmla="*/ 130 h 141"/>
                <a:gd name="T30" fmla="*/ 167 w 257"/>
                <a:gd name="T31" fmla="*/ 107 h 141"/>
                <a:gd name="T32" fmla="*/ 198 w 257"/>
                <a:gd name="T33" fmla="*/ 74 h 141"/>
                <a:gd name="T34" fmla="*/ 225 w 257"/>
                <a:gd name="T35" fmla="*/ 77 h 141"/>
                <a:gd name="T36" fmla="*/ 230 w 257"/>
                <a:gd name="T37" fmla="*/ 53 h 141"/>
                <a:gd name="T38" fmla="*/ 256 w 257"/>
                <a:gd name="T39"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7" h="141">
                  <a:moveTo>
                    <a:pt x="256" y="42"/>
                  </a:moveTo>
                  <a:cubicBezTo>
                    <a:pt x="257" y="23"/>
                    <a:pt x="237" y="13"/>
                    <a:pt x="221" y="8"/>
                  </a:cubicBezTo>
                  <a:cubicBezTo>
                    <a:pt x="201" y="1"/>
                    <a:pt x="178" y="0"/>
                    <a:pt x="157" y="0"/>
                  </a:cubicBezTo>
                  <a:cubicBezTo>
                    <a:pt x="143" y="0"/>
                    <a:pt x="129" y="1"/>
                    <a:pt x="116" y="3"/>
                  </a:cubicBezTo>
                  <a:cubicBezTo>
                    <a:pt x="109" y="4"/>
                    <a:pt x="98" y="5"/>
                    <a:pt x="91" y="8"/>
                  </a:cubicBezTo>
                  <a:cubicBezTo>
                    <a:pt x="91" y="8"/>
                    <a:pt x="91" y="7"/>
                    <a:pt x="90" y="7"/>
                  </a:cubicBezTo>
                  <a:cubicBezTo>
                    <a:pt x="71" y="9"/>
                    <a:pt x="53" y="23"/>
                    <a:pt x="39" y="35"/>
                  </a:cubicBezTo>
                  <a:cubicBezTo>
                    <a:pt x="25" y="47"/>
                    <a:pt x="13" y="62"/>
                    <a:pt x="7" y="79"/>
                  </a:cubicBezTo>
                  <a:cubicBezTo>
                    <a:pt x="4" y="90"/>
                    <a:pt x="0" y="108"/>
                    <a:pt x="8" y="118"/>
                  </a:cubicBezTo>
                  <a:cubicBezTo>
                    <a:pt x="17" y="129"/>
                    <a:pt x="33" y="125"/>
                    <a:pt x="44" y="119"/>
                  </a:cubicBezTo>
                  <a:cubicBezTo>
                    <a:pt x="44" y="119"/>
                    <a:pt x="44" y="119"/>
                    <a:pt x="44" y="119"/>
                  </a:cubicBezTo>
                  <a:cubicBezTo>
                    <a:pt x="43" y="129"/>
                    <a:pt x="51" y="135"/>
                    <a:pt x="60" y="136"/>
                  </a:cubicBezTo>
                  <a:cubicBezTo>
                    <a:pt x="70" y="137"/>
                    <a:pt x="79" y="131"/>
                    <a:pt x="84" y="124"/>
                  </a:cubicBezTo>
                  <a:cubicBezTo>
                    <a:pt x="96" y="140"/>
                    <a:pt x="122" y="141"/>
                    <a:pt x="127" y="118"/>
                  </a:cubicBezTo>
                  <a:cubicBezTo>
                    <a:pt x="134" y="126"/>
                    <a:pt x="144" y="133"/>
                    <a:pt x="154" y="130"/>
                  </a:cubicBezTo>
                  <a:cubicBezTo>
                    <a:pt x="166" y="127"/>
                    <a:pt x="168" y="117"/>
                    <a:pt x="167" y="107"/>
                  </a:cubicBezTo>
                  <a:cubicBezTo>
                    <a:pt x="186" y="124"/>
                    <a:pt x="201" y="94"/>
                    <a:pt x="198" y="74"/>
                  </a:cubicBezTo>
                  <a:cubicBezTo>
                    <a:pt x="206" y="78"/>
                    <a:pt x="217" y="82"/>
                    <a:pt x="225" y="77"/>
                  </a:cubicBezTo>
                  <a:cubicBezTo>
                    <a:pt x="233" y="72"/>
                    <a:pt x="232" y="62"/>
                    <a:pt x="230" y="53"/>
                  </a:cubicBezTo>
                  <a:cubicBezTo>
                    <a:pt x="240" y="57"/>
                    <a:pt x="256" y="55"/>
                    <a:pt x="256" y="42"/>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62"/>
            <p:cNvSpPr/>
            <p:nvPr/>
          </p:nvSpPr>
          <p:spPr bwMode="auto">
            <a:xfrm flipH="1">
              <a:off x="5651058" y="2848768"/>
              <a:ext cx="490538" cy="277813"/>
            </a:xfrm>
            <a:custGeom>
              <a:avLst/>
              <a:gdLst>
                <a:gd name="T0" fmla="*/ 163 w 179"/>
                <a:gd name="T1" fmla="*/ 15 h 101"/>
                <a:gd name="T2" fmla="*/ 64 w 179"/>
                <a:gd name="T3" fmla="*/ 6 h 101"/>
                <a:gd name="T4" fmla="*/ 62 w 179"/>
                <a:gd name="T5" fmla="*/ 9 h 101"/>
                <a:gd name="T6" fmla="*/ 2 w 179"/>
                <a:gd name="T7" fmla="*/ 71 h 101"/>
                <a:gd name="T8" fmla="*/ 11 w 179"/>
                <a:gd name="T9" fmla="*/ 94 h 101"/>
                <a:gd name="T10" fmla="*/ 37 w 179"/>
                <a:gd name="T11" fmla="*/ 85 h 101"/>
                <a:gd name="T12" fmla="*/ 68 w 179"/>
                <a:gd name="T13" fmla="*/ 78 h 101"/>
                <a:gd name="T14" fmla="*/ 106 w 179"/>
                <a:gd name="T15" fmla="*/ 70 h 101"/>
                <a:gd name="T16" fmla="*/ 132 w 179"/>
                <a:gd name="T17" fmla="*/ 53 h 101"/>
                <a:gd name="T18" fmla="*/ 152 w 179"/>
                <a:gd name="T19" fmla="*/ 38 h 101"/>
                <a:gd name="T20" fmla="*/ 172 w 179"/>
                <a:gd name="T21" fmla="*/ 36 h 101"/>
                <a:gd name="T22" fmla="*/ 163 w 179"/>
                <a:gd name="T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01">
                  <a:moveTo>
                    <a:pt x="163" y="15"/>
                  </a:moveTo>
                  <a:cubicBezTo>
                    <a:pt x="133" y="0"/>
                    <a:pt x="97" y="4"/>
                    <a:pt x="64" y="6"/>
                  </a:cubicBezTo>
                  <a:cubicBezTo>
                    <a:pt x="63" y="6"/>
                    <a:pt x="62" y="8"/>
                    <a:pt x="62" y="9"/>
                  </a:cubicBezTo>
                  <a:cubicBezTo>
                    <a:pt x="37" y="22"/>
                    <a:pt x="10" y="41"/>
                    <a:pt x="2" y="71"/>
                  </a:cubicBezTo>
                  <a:cubicBezTo>
                    <a:pt x="0" y="80"/>
                    <a:pt x="1" y="90"/>
                    <a:pt x="11" y="94"/>
                  </a:cubicBezTo>
                  <a:cubicBezTo>
                    <a:pt x="20" y="98"/>
                    <a:pt x="31" y="91"/>
                    <a:pt x="37" y="85"/>
                  </a:cubicBezTo>
                  <a:cubicBezTo>
                    <a:pt x="43" y="101"/>
                    <a:pt x="60" y="90"/>
                    <a:pt x="68" y="78"/>
                  </a:cubicBezTo>
                  <a:cubicBezTo>
                    <a:pt x="81" y="94"/>
                    <a:pt x="107" y="92"/>
                    <a:pt x="106" y="70"/>
                  </a:cubicBezTo>
                  <a:cubicBezTo>
                    <a:pt x="119" y="80"/>
                    <a:pt x="137" y="66"/>
                    <a:pt x="132" y="53"/>
                  </a:cubicBezTo>
                  <a:cubicBezTo>
                    <a:pt x="143" y="58"/>
                    <a:pt x="156" y="49"/>
                    <a:pt x="152" y="38"/>
                  </a:cubicBezTo>
                  <a:cubicBezTo>
                    <a:pt x="159" y="40"/>
                    <a:pt x="167" y="41"/>
                    <a:pt x="172" y="36"/>
                  </a:cubicBezTo>
                  <a:cubicBezTo>
                    <a:pt x="179" y="29"/>
                    <a:pt x="169" y="18"/>
                    <a:pt x="163" y="1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63"/>
            <p:cNvSpPr/>
            <p:nvPr/>
          </p:nvSpPr>
          <p:spPr bwMode="auto">
            <a:xfrm flipH="1">
              <a:off x="5012883" y="2604293"/>
              <a:ext cx="468313" cy="409575"/>
            </a:xfrm>
            <a:custGeom>
              <a:avLst/>
              <a:gdLst>
                <a:gd name="T0" fmla="*/ 130 w 171"/>
                <a:gd name="T1" fmla="*/ 147 h 149"/>
                <a:gd name="T2" fmla="*/ 136 w 171"/>
                <a:gd name="T3" fmla="*/ 128 h 149"/>
                <a:gd name="T4" fmla="*/ 122 w 171"/>
                <a:gd name="T5" fmla="*/ 122 h 149"/>
                <a:gd name="T6" fmla="*/ 121 w 171"/>
                <a:gd name="T7" fmla="*/ 122 h 149"/>
                <a:gd name="T8" fmla="*/ 120 w 171"/>
                <a:gd name="T9" fmla="*/ 123 h 149"/>
                <a:gd name="T10" fmla="*/ 100 w 171"/>
                <a:gd name="T11" fmla="*/ 89 h 149"/>
                <a:gd name="T12" fmla="*/ 148 w 171"/>
                <a:gd name="T13" fmla="*/ 102 h 149"/>
                <a:gd name="T14" fmla="*/ 156 w 171"/>
                <a:gd name="T15" fmla="*/ 115 h 149"/>
                <a:gd name="T16" fmla="*/ 167 w 171"/>
                <a:gd name="T17" fmla="*/ 110 h 149"/>
                <a:gd name="T18" fmla="*/ 162 w 171"/>
                <a:gd name="T19" fmla="*/ 97 h 149"/>
                <a:gd name="T20" fmla="*/ 151 w 171"/>
                <a:gd name="T21" fmla="*/ 98 h 149"/>
                <a:gd name="T22" fmla="*/ 124 w 171"/>
                <a:gd name="T23" fmla="*/ 92 h 149"/>
                <a:gd name="T24" fmla="*/ 144 w 171"/>
                <a:gd name="T25" fmla="*/ 82 h 149"/>
                <a:gd name="T26" fmla="*/ 156 w 171"/>
                <a:gd name="T27" fmla="*/ 82 h 149"/>
                <a:gd name="T28" fmla="*/ 162 w 171"/>
                <a:gd name="T29" fmla="*/ 71 h 149"/>
                <a:gd name="T30" fmla="*/ 148 w 171"/>
                <a:gd name="T31" fmla="*/ 66 h 149"/>
                <a:gd name="T32" fmla="*/ 141 w 171"/>
                <a:gd name="T33" fmla="*/ 79 h 149"/>
                <a:gd name="T34" fmla="*/ 141 w 171"/>
                <a:gd name="T35" fmla="*/ 79 h 149"/>
                <a:gd name="T36" fmla="*/ 121 w 171"/>
                <a:gd name="T37" fmla="*/ 91 h 149"/>
                <a:gd name="T38" fmla="*/ 74 w 171"/>
                <a:gd name="T39" fmla="*/ 74 h 149"/>
                <a:gd name="T40" fmla="*/ 121 w 171"/>
                <a:gd name="T41" fmla="*/ 53 h 149"/>
                <a:gd name="T42" fmla="*/ 134 w 171"/>
                <a:gd name="T43" fmla="*/ 52 h 149"/>
                <a:gd name="T44" fmla="*/ 136 w 171"/>
                <a:gd name="T45" fmla="*/ 36 h 149"/>
                <a:gd name="T46" fmla="*/ 118 w 171"/>
                <a:gd name="T47" fmla="*/ 34 h 149"/>
                <a:gd name="T48" fmla="*/ 117 w 171"/>
                <a:gd name="T49" fmla="*/ 47 h 149"/>
                <a:gd name="T50" fmla="*/ 116 w 171"/>
                <a:gd name="T51" fmla="*/ 50 h 149"/>
                <a:gd name="T52" fmla="*/ 117 w 171"/>
                <a:gd name="T53" fmla="*/ 51 h 149"/>
                <a:gd name="T54" fmla="*/ 70 w 171"/>
                <a:gd name="T55" fmla="*/ 73 h 149"/>
                <a:gd name="T56" fmla="*/ 25 w 171"/>
                <a:gd name="T57" fmla="*/ 45 h 149"/>
                <a:gd name="T58" fmla="*/ 79 w 171"/>
                <a:gd name="T59" fmla="*/ 23 h 149"/>
                <a:gd name="T60" fmla="*/ 94 w 171"/>
                <a:gd name="T61" fmla="*/ 20 h 149"/>
                <a:gd name="T62" fmla="*/ 93 w 171"/>
                <a:gd name="T63" fmla="*/ 5 h 149"/>
                <a:gd name="T64" fmla="*/ 75 w 171"/>
                <a:gd name="T65" fmla="*/ 7 h 149"/>
                <a:gd name="T66" fmla="*/ 76 w 171"/>
                <a:gd name="T67" fmla="*/ 20 h 149"/>
                <a:gd name="T68" fmla="*/ 23 w 171"/>
                <a:gd name="T69" fmla="*/ 43 h 149"/>
                <a:gd name="T70" fmla="*/ 1 w 171"/>
                <a:gd name="T71" fmla="*/ 29 h 149"/>
                <a:gd name="T72" fmla="*/ 0 w 171"/>
                <a:gd name="T73" fmla="*/ 30 h 149"/>
                <a:gd name="T74" fmla="*/ 42 w 171"/>
                <a:gd name="T75" fmla="*/ 61 h 149"/>
                <a:gd name="T76" fmla="*/ 54 w 171"/>
                <a:gd name="T77" fmla="*/ 86 h 149"/>
                <a:gd name="T78" fmla="*/ 59 w 171"/>
                <a:gd name="T79" fmla="*/ 107 h 149"/>
                <a:gd name="T80" fmla="*/ 55 w 171"/>
                <a:gd name="T81" fmla="*/ 111 h 149"/>
                <a:gd name="T82" fmla="*/ 53 w 171"/>
                <a:gd name="T83" fmla="*/ 111 h 149"/>
                <a:gd name="T84" fmla="*/ 59 w 171"/>
                <a:gd name="T85" fmla="*/ 129 h 149"/>
                <a:gd name="T86" fmla="*/ 79 w 171"/>
                <a:gd name="T87" fmla="*/ 122 h 149"/>
                <a:gd name="T88" fmla="*/ 71 w 171"/>
                <a:gd name="T89" fmla="*/ 104 h 149"/>
                <a:gd name="T90" fmla="*/ 63 w 171"/>
                <a:gd name="T91" fmla="*/ 105 h 149"/>
                <a:gd name="T92" fmla="*/ 48 w 171"/>
                <a:gd name="T93" fmla="*/ 65 h 149"/>
                <a:gd name="T94" fmla="*/ 95 w 171"/>
                <a:gd name="T95" fmla="*/ 87 h 149"/>
                <a:gd name="T96" fmla="*/ 96 w 171"/>
                <a:gd name="T97" fmla="*/ 88 h 149"/>
                <a:gd name="T98" fmla="*/ 116 w 171"/>
                <a:gd name="T99" fmla="*/ 126 h 149"/>
                <a:gd name="T100" fmla="*/ 115 w 171"/>
                <a:gd name="T101" fmla="*/ 140 h 149"/>
                <a:gd name="T102" fmla="*/ 130 w 171"/>
                <a:gd name="T103"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1" h="149">
                  <a:moveTo>
                    <a:pt x="130" y="147"/>
                  </a:moveTo>
                  <a:cubicBezTo>
                    <a:pt x="138" y="145"/>
                    <a:pt x="139" y="134"/>
                    <a:pt x="136" y="128"/>
                  </a:cubicBezTo>
                  <a:cubicBezTo>
                    <a:pt x="134" y="122"/>
                    <a:pt x="127" y="120"/>
                    <a:pt x="122" y="122"/>
                  </a:cubicBezTo>
                  <a:cubicBezTo>
                    <a:pt x="122" y="122"/>
                    <a:pt x="121" y="122"/>
                    <a:pt x="121" y="122"/>
                  </a:cubicBezTo>
                  <a:cubicBezTo>
                    <a:pt x="121" y="123"/>
                    <a:pt x="120" y="123"/>
                    <a:pt x="120" y="123"/>
                  </a:cubicBezTo>
                  <a:cubicBezTo>
                    <a:pt x="116" y="111"/>
                    <a:pt x="109" y="98"/>
                    <a:pt x="100" y="89"/>
                  </a:cubicBezTo>
                  <a:cubicBezTo>
                    <a:pt x="116" y="95"/>
                    <a:pt x="132" y="99"/>
                    <a:pt x="148" y="102"/>
                  </a:cubicBezTo>
                  <a:cubicBezTo>
                    <a:pt x="148" y="107"/>
                    <a:pt x="150" y="114"/>
                    <a:pt x="156" y="115"/>
                  </a:cubicBezTo>
                  <a:cubicBezTo>
                    <a:pt x="160" y="116"/>
                    <a:pt x="165" y="114"/>
                    <a:pt x="167" y="110"/>
                  </a:cubicBezTo>
                  <a:cubicBezTo>
                    <a:pt x="171" y="105"/>
                    <a:pt x="167" y="100"/>
                    <a:pt x="162" y="97"/>
                  </a:cubicBezTo>
                  <a:cubicBezTo>
                    <a:pt x="158" y="94"/>
                    <a:pt x="154" y="95"/>
                    <a:pt x="151" y="98"/>
                  </a:cubicBezTo>
                  <a:cubicBezTo>
                    <a:pt x="142" y="97"/>
                    <a:pt x="133" y="94"/>
                    <a:pt x="124" y="92"/>
                  </a:cubicBezTo>
                  <a:cubicBezTo>
                    <a:pt x="131" y="90"/>
                    <a:pt x="138" y="86"/>
                    <a:pt x="144" y="82"/>
                  </a:cubicBezTo>
                  <a:cubicBezTo>
                    <a:pt x="147" y="84"/>
                    <a:pt x="152" y="84"/>
                    <a:pt x="156" y="82"/>
                  </a:cubicBezTo>
                  <a:cubicBezTo>
                    <a:pt x="159" y="80"/>
                    <a:pt x="163" y="76"/>
                    <a:pt x="162" y="71"/>
                  </a:cubicBezTo>
                  <a:cubicBezTo>
                    <a:pt x="161" y="66"/>
                    <a:pt x="153" y="65"/>
                    <a:pt x="148" y="66"/>
                  </a:cubicBezTo>
                  <a:cubicBezTo>
                    <a:pt x="143" y="67"/>
                    <a:pt x="140" y="74"/>
                    <a:pt x="141" y="79"/>
                  </a:cubicBezTo>
                  <a:cubicBezTo>
                    <a:pt x="141" y="79"/>
                    <a:pt x="141" y="79"/>
                    <a:pt x="141" y="79"/>
                  </a:cubicBezTo>
                  <a:cubicBezTo>
                    <a:pt x="135" y="84"/>
                    <a:pt x="128" y="88"/>
                    <a:pt x="121" y="91"/>
                  </a:cubicBezTo>
                  <a:cubicBezTo>
                    <a:pt x="105" y="87"/>
                    <a:pt x="89" y="82"/>
                    <a:pt x="74" y="74"/>
                  </a:cubicBezTo>
                  <a:cubicBezTo>
                    <a:pt x="91" y="74"/>
                    <a:pt x="108" y="64"/>
                    <a:pt x="121" y="53"/>
                  </a:cubicBezTo>
                  <a:cubicBezTo>
                    <a:pt x="125" y="56"/>
                    <a:pt x="130" y="56"/>
                    <a:pt x="134" y="52"/>
                  </a:cubicBezTo>
                  <a:cubicBezTo>
                    <a:pt x="138" y="48"/>
                    <a:pt x="139" y="41"/>
                    <a:pt x="136" y="36"/>
                  </a:cubicBezTo>
                  <a:cubicBezTo>
                    <a:pt x="132" y="32"/>
                    <a:pt x="123" y="29"/>
                    <a:pt x="118" y="34"/>
                  </a:cubicBezTo>
                  <a:cubicBezTo>
                    <a:pt x="116" y="38"/>
                    <a:pt x="115" y="43"/>
                    <a:pt x="117" y="47"/>
                  </a:cubicBezTo>
                  <a:cubicBezTo>
                    <a:pt x="116" y="48"/>
                    <a:pt x="116" y="49"/>
                    <a:pt x="116" y="50"/>
                  </a:cubicBezTo>
                  <a:cubicBezTo>
                    <a:pt x="117" y="50"/>
                    <a:pt x="117" y="50"/>
                    <a:pt x="117" y="51"/>
                  </a:cubicBezTo>
                  <a:cubicBezTo>
                    <a:pt x="103" y="61"/>
                    <a:pt x="89" y="71"/>
                    <a:pt x="70" y="73"/>
                  </a:cubicBezTo>
                  <a:cubicBezTo>
                    <a:pt x="54" y="65"/>
                    <a:pt x="39" y="55"/>
                    <a:pt x="25" y="45"/>
                  </a:cubicBezTo>
                  <a:cubicBezTo>
                    <a:pt x="43" y="45"/>
                    <a:pt x="64" y="34"/>
                    <a:pt x="79" y="23"/>
                  </a:cubicBezTo>
                  <a:cubicBezTo>
                    <a:pt x="84" y="26"/>
                    <a:pt x="91" y="24"/>
                    <a:pt x="94" y="20"/>
                  </a:cubicBezTo>
                  <a:cubicBezTo>
                    <a:pt x="97" y="15"/>
                    <a:pt x="96" y="9"/>
                    <a:pt x="93" y="5"/>
                  </a:cubicBezTo>
                  <a:cubicBezTo>
                    <a:pt x="88" y="0"/>
                    <a:pt x="80" y="2"/>
                    <a:pt x="75" y="7"/>
                  </a:cubicBezTo>
                  <a:cubicBezTo>
                    <a:pt x="72" y="11"/>
                    <a:pt x="72" y="16"/>
                    <a:pt x="76" y="20"/>
                  </a:cubicBezTo>
                  <a:cubicBezTo>
                    <a:pt x="58" y="30"/>
                    <a:pt x="43" y="41"/>
                    <a:pt x="23" y="43"/>
                  </a:cubicBezTo>
                  <a:cubicBezTo>
                    <a:pt x="15" y="39"/>
                    <a:pt x="8" y="34"/>
                    <a:pt x="1" y="29"/>
                  </a:cubicBezTo>
                  <a:cubicBezTo>
                    <a:pt x="0" y="29"/>
                    <a:pt x="0" y="29"/>
                    <a:pt x="0" y="30"/>
                  </a:cubicBezTo>
                  <a:cubicBezTo>
                    <a:pt x="13" y="42"/>
                    <a:pt x="27" y="52"/>
                    <a:pt x="42" y="61"/>
                  </a:cubicBezTo>
                  <a:cubicBezTo>
                    <a:pt x="47" y="69"/>
                    <a:pt x="52" y="77"/>
                    <a:pt x="54" y="86"/>
                  </a:cubicBezTo>
                  <a:cubicBezTo>
                    <a:pt x="56" y="93"/>
                    <a:pt x="57" y="100"/>
                    <a:pt x="59" y="107"/>
                  </a:cubicBezTo>
                  <a:cubicBezTo>
                    <a:pt x="57" y="108"/>
                    <a:pt x="56" y="109"/>
                    <a:pt x="55" y="111"/>
                  </a:cubicBezTo>
                  <a:cubicBezTo>
                    <a:pt x="54" y="110"/>
                    <a:pt x="54" y="110"/>
                    <a:pt x="53" y="111"/>
                  </a:cubicBezTo>
                  <a:cubicBezTo>
                    <a:pt x="49" y="118"/>
                    <a:pt x="51" y="127"/>
                    <a:pt x="59" y="129"/>
                  </a:cubicBezTo>
                  <a:cubicBezTo>
                    <a:pt x="66" y="130"/>
                    <a:pt x="75" y="128"/>
                    <a:pt x="79" y="122"/>
                  </a:cubicBezTo>
                  <a:cubicBezTo>
                    <a:pt x="83" y="115"/>
                    <a:pt x="80" y="105"/>
                    <a:pt x="71" y="104"/>
                  </a:cubicBezTo>
                  <a:cubicBezTo>
                    <a:pt x="68" y="104"/>
                    <a:pt x="66" y="104"/>
                    <a:pt x="63" y="105"/>
                  </a:cubicBezTo>
                  <a:cubicBezTo>
                    <a:pt x="62" y="91"/>
                    <a:pt x="57" y="76"/>
                    <a:pt x="48" y="65"/>
                  </a:cubicBezTo>
                  <a:cubicBezTo>
                    <a:pt x="63" y="74"/>
                    <a:pt x="79" y="81"/>
                    <a:pt x="95" y="87"/>
                  </a:cubicBezTo>
                  <a:cubicBezTo>
                    <a:pt x="95" y="88"/>
                    <a:pt x="95" y="88"/>
                    <a:pt x="96" y="88"/>
                  </a:cubicBezTo>
                  <a:cubicBezTo>
                    <a:pt x="106" y="99"/>
                    <a:pt x="111" y="112"/>
                    <a:pt x="116" y="126"/>
                  </a:cubicBezTo>
                  <a:cubicBezTo>
                    <a:pt x="113" y="130"/>
                    <a:pt x="113" y="135"/>
                    <a:pt x="115" y="140"/>
                  </a:cubicBezTo>
                  <a:cubicBezTo>
                    <a:pt x="118" y="145"/>
                    <a:pt x="124" y="149"/>
                    <a:pt x="130" y="147"/>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64"/>
            <p:cNvSpPr/>
            <p:nvPr/>
          </p:nvSpPr>
          <p:spPr bwMode="auto">
            <a:xfrm flipH="1">
              <a:off x="2569721" y="1756568"/>
              <a:ext cx="1054100" cy="588963"/>
            </a:xfrm>
            <a:custGeom>
              <a:avLst/>
              <a:gdLst>
                <a:gd name="T0" fmla="*/ 309 w 384"/>
                <a:gd name="T1" fmla="*/ 175 h 214"/>
                <a:gd name="T2" fmla="*/ 254 w 384"/>
                <a:gd name="T3" fmla="*/ 134 h 214"/>
                <a:gd name="T4" fmla="*/ 204 w 384"/>
                <a:gd name="T5" fmla="*/ 129 h 214"/>
                <a:gd name="T6" fmla="*/ 186 w 384"/>
                <a:gd name="T7" fmla="*/ 130 h 214"/>
                <a:gd name="T8" fmla="*/ 220 w 384"/>
                <a:gd name="T9" fmla="*/ 112 h 214"/>
                <a:gd name="T10" fmla="*/ 220 w 384"/>
                <a:gd name="T11" fmla="*/ 111 h 214"/>
                <a:gd name="T12" fmla="*/ 221 w 384"/>
                <a:gd name="T13" fmla="*/ 112 h 214"/>
                <a:gd name="T14" fmla="*/ 222 w 384"/>
                <a:gd name="T15" fmla="*/ 112 h 214"/>
                <a:gd name="T16" fmla="*/ 353 w 384"/>
                <a:gd name="T17" fmla="*/ 93 h 214"/>
                <a:gd name="T18" fmla="*/ 380 w 384"/>
                <a:gd name="T19" fmla="*/ 57 h 214"/>
                <a:gd name="T20" fmla="*/ 359 w 384"/>
                <a:gd name="T21" fmla="*/ 19 h 214"/>
                <a:gd name="T22" fmla="*/ 271 w 384"/>
                <a:gd name="T23" fmla="*/ 32 h 214"/>
                <a:gd name="T24" fmla="*/ 220 w 384"/>
                <a:gd name="T25" fmla="*/ 109 h 214"/>
                <a:gd name="T26" fmla="*/ 219 w 384"/>
                <a:gd name="T27" fmla="*/ 109 h 214"/>
                <a:gd name="T28" fmla="*/ 171 w 384"/>
                <a:gd name="T29" fmla="*/ 131 h 214"/>
                <a:gd name="T30" fmla="*/ 117 w 384"/>
                <a:gd name="T31" fmla="*/ 153 h 214"/>
                <a:gd name="T32" fmla="*/ 1 w 384"/>
                <a:gd name="T33" fmla="*/ 160 h 214"/>
                <a:gd name="T34" fmla="*/ 1 w 384"/>
                <a:gd name="T35" fmla="*/ 161 h 214"/>
                <a:gd name="T36" fmla="*/ 112 w 384"/>
                <a:gd name="T37" fmla="*/ 159 h 214"/>
                <a:gd name="T38" fmla="*/ 167 w 384"/>
                <a:gd name="T39" fmla="*/ 138 h 214"/>
                <a:gd name="T40" fmla="*/ 174 w 384"/>
                <a:gd name="T41" fmla="*/ 135 h 214"/>
                <a:gd name="T42" fmla="*/ 238 w 384"/>
                <a:gd name="T43" fmla="*/ 204 h 214"/>
                <a:gd name="T44" fmla="*/ 309 w 384"/>
                <a:gd name="T45" fmla="*/ 1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4" h="214">
                  <a:moveTo>
                    <a:pt x="309" y="175"/>
                  </a:moveTo>
                  <a:cubicBezTo>
                    <a:pt x="314" y="149"/>
                    <a:pt x="272" y="138"/>
                    <a:pt x="254" y="134"/>
                  </a:cubicBezTo>
                  <a:cubicBezTo>
                    <a:pt x="238" y="130"/>
                    <a:pt x="221" y="129"/>
                    <a:pt x="204" y="129"/>
                  </a:cubicBezTo>
                  <a:cubicBezTo>
                    <a:pt x="198" y="129"/>
                    <a:pt x="192" y="129"/>
                    <a:pt x="186" y="130"/>
                  </a:cubicBezTo>
                  <a:cubicBezTo>
                    <a:pt x="198" y="124"/>
                    <a:pt x="209" y="118"/>
                    <a:pt x="220" y="112"/>
                  </a:cubicBezTo>
                  <a:cubicBezTo>
                    <a:pt x="220" y="112"/>
                    <a:pt x="220" y="111"/>
                    <a:pt x="220" y="111"/>
                  </a:cubicBezTo>
                  <a:cubicBezTo>
                    <a:pt x="220" y="111"/>
                    <a:pt x="221" y="112"/>
                    <a:pt x="221" y="112"/>
                  </a:cubicBezTo>
                  <a:cubicBezTo>
                    <a:pt x="221" y="112"/>
                    <a:pt x="221" y="112"/>
                    <a:pt x="222" y="112"/>
                  </a:cubicBezTo>
                  <a:cubicBezTo>
                    <a:pt x="267" y="120"/>
                    <a:pt x="314" y="120"/>
                    <a:pt x="353" y="93"/>
                  </a:cubicBezTo>
                  <a:cubicBezTo>
                    <a:pt x="365" y="84"/>
                    <a:pt x="377" y="72"/>
                    <a:pt x="380" y="57"/>
                  </a:cubicBezTo>
                  <a:cubicBezTo>
                    <a:pt x="384" y="40"/>
                    <a:pt x="372" y="27"/>
                    <a:pt x="359" y="19"/>
                  </a:cubicBezTo>
                  <a:cubicBezTo>
                    <a:pt x="331" y="0"/>
                    <a:pt x="296" y="14"/>
                    <a:pt x="271" y="32"/>
                  </a:cubicBezTo>
                  <a:cubicBezTo>
                    <a:pt x="248" y="50"/>
                    <a:pt x="223" y="79"/>
                    <a:pt x="220" y="109"/>
                  </a:cubicBezTo>
                  <a:cubicBezTo>
                    <a:pt x="220" y="109"/>
                    <a:pt x="220" y="109"/>
                    <a:pt x="219" y="109"/>
                  </a:cubicBezTo>
                  <a:cubicBezTo>
                    <a:pt x="202" y="115"/>
                    <a:pt x="187" y="124"/>
                    <a:pt x="171" y="131"/>
                  </a:cubicBezTo>
                  <a:cubicBezTo>
                    <a:pt x="153" y="139"/>
                    <a:pt x="135" y="147"/>
                    <a:pt x="117" y="153"/>
                  </a:cubicBezTo>
                  <a:cubicBezTo>
                    <a:pt x="78" y="165"/>
                    <a:pt x="41" y="166"/>
                    <a:pt x="1" y="160"/>
                  </a:cubicBezTo>
                  <a:cubicBezTo>
                    <a:pt x="0" y="160"/>
                    <a:pt x="0" y="161"/>
                    <a:pt x="1" y="161"/>
                  </a:cubicBezTo>
                  <a:cubicBezTo>
                    <a:pt x="37" y="173"/>
                    <a:pt x="76" y="169"/>
                    <a:pt x="112" y="159"/>
                  </a:cubicBezTo>
                  <a:cubicBezTo>
                    <a:pt x="131" y="153"/>
                    <a:pt x="149" y="146"/>
                    <a:pt x="167" y="138"/>
                  </a:cubicBezTo>
                  <a:cubicBezTo>
                    <a:pt x="169" y="137"/>
                    <a:pt x="172" y="136"/>
                    <a:pt x="174" y="135"/>
                  </a:cubicBezTo>
                  <a:cubicBezTo>
                    <a:pt x="180" y="167"/>
                    <a:pt x="209" y="193"/>
                    <a:pt x="238" y="204"/>
                  </a:cubicBezTo>
                  <a:cubicBezTo>
                    <a:pt x="263" y="214"/>
                    <a:pt x="302" y="206"/>
                    <a:pt x="309" y="175"/>
                  </a:cubicBezTo>
                  <a:close/>
                </a:path>
              </a:pathLst>
            </a:custGeom>
            <a:solidFill>
              <a:srgbClr val="21B3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任意多边形 63"/>
            <p:cNvSpPr/>
            <p:nvPr/>
          </p:nvSpPr>
          <p:spPr bwMode="auto">
            <a:xfrm flipH="1">
              <a:off x="2279515" y="2151412"/>
              <a:ext cx="3967738" cy="601386"/>
            </a:xfrm>
            <a:custGeom>
              <a:avLst/>
              <a:gdLst>
                <a:gd name="connsiteX0" fmla="*/ 3967738 w 3967738"/>
                <a:gd name="connsiteY0" fmla="*/ 521937 h 601386"/>
                <a:gd name="connsiteX1" fmla="*/ 3926548 w 3967738"/>
                <a:gd name="connsiteY1" fmla="*/ 522431 h 601386"/>
                <a:gd name="connsiteX2" fmla="*/ 3936569 w 3967738"/>
                <a:gd name="connsiteY2" fmla="*/ 524836 h 601386"/>
                <a:gd name="connsiteX3" fmla="*/ 2324394 w 3967738"/>
                <a:gd name="connsiteY3" fmla="*/ 597 h 601386"/>
                <a:gd name="connsiteX4" fmla="*/ 2224728 w 3967738"/>
                <a:gd name="connsiteY4" fmla="*/ 1214 h 601386"/>
                <a:gd name="connsiteX5" fmla="*/ 2092403 w 3967738"/>
                <a:gd name="connsiteY5" fmla="*/ 12310 h 601386"/>
                <a:gd name="connsiteX6" fmla="*/ 1640184 w 3967738"/>
                <a:gd name="connsiteY6" fmla="*/ 119657 h 601386"/>
                <a:gd name="connsiteX7" fmla="*/ 1261964 w 3967738"/>
                <a:gd name="connsiteY7" fmla="*/ 290310 h 601386"/>
                <a:gd name="connsiteX8" fmla="*/ 1256483 w 3967738"/>
                <a:gd name="connsiteY8" fmla="*/ 290310 h 601386"/>
                <a:gd name="connsiteX9" fmla="*/ 294490 w 3967738"/>
                <a:gd name="connsiteY9" fmla="*/ 576567 h 601386"/>
                <a:gd name="connsiteX10" fmla="*/ 91890 w 3967738"/>
                <a:gd name="connsiteY10" fmla="*/ 524270 h 601386"/>
                <a:gd name="connsiteX11" fmla="*/ 0 w 3967738"/>
                <a:gd name="connsiteY11" fmla="*/ 486802 h 601386"/>
                <a:gd name="connsiteX12" fmla="*/ 0 w 3967738"/>
                <a:gd name="connsiteY12" fmla="*/ 500852 h 601386"/>
                <a:gd name="connsiteX13" fmla="*/ 77716 w 3967738"/>
                <a:gd name="connsiteY13" fmla="*/ 534635 h 601386"/>
                <a:gd name="connsiteX14" fmla="*/ 554858 w 3967738"/>
                <a:gd name="connsiteY14" fmla="*/ 593082 h 601386"/>
                <a:gd name="connsiteX15" fmla="*/ 1248261 w 3967738"/>
                <a:gd name="connsiteY15" fmla="*/ 306825 h 601386"/>
                <a:gd name="connsiteX16" fmla="*/ 1725146 w 3967738"/>
                <a:gd name="connsiteY16" fmla="*/ 108647 h 601386"/>
                <a:gd name="connsiteX17" fmla="*/ 2265068 w 3967738"/>
                <a:gd name="connsiteY17" fmla="*/ 15063 h 601386"/>
                <a:gd name="connsiteX18" fmla="*/ 2788546 w 3967738"/>
                <a:gd name="connsiteY18" fmla="*/ 125161 h 601386"/>
                <a:gd name="connsiteX19" fmla="*/ 3210617 w 3967738"/>
                <a:gd name="connsiteY19" fmla="*/ 345359 h 601386"/>
                <a:gd name="connsiteX20" fmla="*/ 3396815 w 3967738"/>
                <a:gd name="connsiteY20" fmla="*/ 433438 h 601386"/>
                <a:gd name="connsiteX21" fmla="*/ 3539265 w 3967738"/>
                <a:gd name="connsiteY21" fmla="*/ 481084 h 601386"/>
                <a:gd name="connsiteX22" fmla="*/ 3542119 w 3967738"/>
                <a:gd name="connsiteY22" fmla="*/ 466814 h 601386"/>
                <a:gd name="connsiteX23" fmla="*/ 3484689 w 3967738"/>
                <a:gd name="connsiteY23" fmla="*/ 449953 h 601386"/>
                <a:gd name="connsiteX24" fmla="*/ 3051655 w 3967738"/>
                <a:gd name="connsiteY24" fmla="*/ 240765 h 601386"/>
                <a:gd name="connsiteX25" fmla="*/ 2618621 w 3967738"/>
                <a:gd name="connsiteY25" fmla="*/ 45340 h 601386"/>
                <a:gd name="connsiteX26" fmla="*/ 2324394 w 3967738"/>
                <a:gd name="connsiteY26" fmla="*/ 597 h 60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7738" h="601386">
                  <a:moveTo>
                    <a:pt x="3967738" y="521937"/>
                  </a:moveTo>
                  <a:lnTo>
                    <a:pt x="3926548" y="522431"/>
                  </a:lnTo>
                  <a:lnTo>
                    <a:pt x="3936569" y="524836"/>
                  </a:lnTo>
                  <a:close/>
                  <a:moveTo>
                    <a:pt x="2324394" y="597"/>
                  </a:moveTo>
                  <a:cubicBezTo>
                    <a:pt x="2291196" y="-383"/>
                    <a:pt x="2257938" y="-141"/>
                    <a:pt x="2224728" y="1214"/>
                  </a:cubicBezTo>
                  <a:cubicBezTo>
                    <a:pt x="2180448" y="3021"/>
                    <a:pt x="2136254" y="6805"/>
                    <a:pt x="2092403" y="12310"/>
                  </a:cubicBezTo>
                  <a:cubicBezTo>
                    <a:pt x="1938922" y="31577"/>
                    <a:pt x="1785442" y="70112"/>
                    <a:pt x="1640184" y="119657"/>
                  </a:cubicBezTo>
                  <a:cubicBezTo>
                    <a:pt x="1511370" y="166449"/>
                    <a:pt x="1379815" y="218746"/>
                    <a:pt x="1261964" y="290310"/>
                  </a:cubicBezTo>
                  <a:cubicBezTo>
                    <a:pt x="1261964" y="290310"/>
                    <a:pt x="1259224" y="290310"/>
                    <a:pt x="1256483" y="290310"/>
                  </a:cubicBezTo>
                  <a:cubicBezTo>
                    <a:pt x="960485" y="447201"/>
                    <a:pt x="645302" y="628864"/>
                    <a:pt x="294490" y="576567"/>
                  </a:cubicBezTo>
                  <a:cubicBezTo>
                    <a:pt x="224601" y="566245"/>
                    <a:pt x="157282" y="548010"/>
                    <a:pt x="91890" y="524270"/>
                  </a:cubicBezTo>
                  <a:lnTo>
                    <a:pt x="0" y="486802"/>
                  </a:lnTo>
                  <a:lnTo>
                    <a:pt x="0" y="500852"/>
                  </a:lnTo>
                  <a:lnTo>
                    <a:pt x="77716" y="534635"/>
                  </a:lnTo>
                  <a:cubicBezTo>
                    <a:pt x="230596" y="590501"/>
                    <a:pt x="390414" y="615790"/>
                    <a:pt x="554858" y="593082"/>
                  </a:cubicBezTo>
                  <a:cubicBezTo>
                    <a:pt x="804264" y="557300"/>
                    <a:pt x="1034485" y="433438"/>
                    <a:pt x="1248261" y="306825"/>
                  </a:cubicBezTo>
                  <a:cubicBezTo>
                    <a:pt x="1404482" y="229755"/>
                    <a:pt x="1557962" y="160944"/>
                    <a:pt x="1725146" y="108647"/>
                  </a:cubicBezTo>
                  <a:cubicBezTo>
                    <a:pt x="1900552" y="56350"/>
                    <a:pt x="2081440" y="17815"/>
                    <a:pt x="2265068" y="15063"/>
                  </a:cubicBezTo>
                  <a:cubicBezTo>
                    <a:pt x="2445956" y="12310"/>
                    <a:pt x="2624103" y="53597"/>
                    <a:pt x="2788546" y="125161"/>
                  </a:cubicBezTo>
                  <a:cubicBezTo>
                    <a:pt x="2933804" y="188468"/>
                    <a:pt x="3070840" y="271043"/>
                    <a:pt x="3210617" y="345359"/>
                  </a:cubicBezTo>
                  <a:cubicBezTo>
                    <a:pt x="3270913" y="377701"/>
                    <a:pt x="3333093" y="407462"/>
                    <a:pt x="3396815" y="433438"/>
                  </a:cubicBezTo>
                  <a:lnTo>
                    <a:pt x="3539265" y="481084"/>
                  </a:lnTo>
                  <a:lnTo>
                    <a:pt x="3542119" y="466814"/>
                  </a:lnTo>
                  <a:lnTo>
                    <a:pt x="3484689" y="449953"/>
                  </a:lnTo>
                  <a:cubicBezTo>
                    <a:pt x="3331209" y="400409"/>
                    <a:pt x="3191432" y="317835"/>
                    <a:pt x="3051655" y="240765"/>
                  </a:cubicBezTo>
                  <a:cubicBezTo>
                    <a:pt x="2911878" y="163696"/>
                    <a:pt x="2772102" y="92132"/>
                    <a:pt x="2618621" y="45340"/>
                  </a:cubicBezTo>
                  <a:cubicBezTo>
                    <a:pt x="2523038" y="17472"/>
                    <a:pt x="2423987" y="3537"/>
                    <a:pt x="2324394" y="597"/>
                  </a:cubicBezTo>
                  <a:close/>
                </a:path>
              </a:pathLst>
            </a:custGeom>
            <a:solidFill>
              <a:srgbClr val="B3AE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65" name="Freeform 68"/>
            <p:cNvSpPr/>
            <p:nvPr/>
          </p:nvSpPr>
          <p:spPr bwMode="auto">
            <a:xfrm flipH="1">
              <a:off x="5798696" y="2694781"/>
              <a:ext cx="304800" cy="333375"/>
            </a:xfrm>
            <a:custGeom>
              <a:avLst/>
              <a:gdLst>
                <a:gd name="T0" fmla="*/ 109 w 111"/>
                <a:gd name="T1" fmla="*/ 75 h 121"/>
                <a:gd name="T2" fmla="*/ 49 w 111"/>
                <a:gd name="T3" fmla="*/ 63 h 121"/>
                <a:gd name="T4" fmla="*/ 3 w 111"/>
                <a:gd name="T5" fmla="*/ 0 h 121"/>
                <a:gd name="T6" fmla="*/ 0 w 111"/>
                <a:gd name="T7" fmla="*/ 2 h 121"/>
                <a:gd name="T8" fmla="*/ 46 w 111"/>
                <a:gd name="T9" fmla="*/ 64 h 121"/>
                <a:gd name="T10" fmla="*/ 5 w 111"/>
                <a:gd name="T11" fmla="*/ 111 h 121"/>
                <a:gd name="T12" fmla="*/ 6 w 111"/>
                <a:gd name="T13" fmla="*/ 112 h 121"/>
                <a:gd name="T14" fmla="*/ 38 w 111"/>
                <a:gd name="T15" fmla="*/ 109 h 121"/>
                <a:gd name="T16" fmla="*/ 38 w 111"/>
                <a:gd name="T17" fmla="*/ 109 h 121"/>
                <a:gd name="T18" fmla="*/ 53 w 111"/>
                <a:gd name="T19" fmla="*/ 114 h 121"/>
                <a:gd name="T20" fmla="*/ 65 w 111"/>
                <a:gd name="T21" fmla="*/ 100 h 121"/>
                <a:gd name="T22" fmla="*/ 81 w 111"/>
                <a:gd name="T23" fmla="*/ 104 h 121"/>
                <a:gd name="T24" fmla="*/ 89 w 111"/>
                <a:gd name="T25" fmla="*/ 90 h 121"/>
                <a:gd name="T26" fmla="*/ 106 w 111"/>
                <a:gd name="T27" fmla="*/ 89 h 121"/>
                <a:gd name="T28" fmla="*/ 109 w 111"/>
                <a:gd name="T2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121">
                  <a:moveTo>
                    <a:pt x="109" y="75"/>
                  </a:moveTo>
                  <a:cubicBezTo>
                    <a:pt x="101" y="53"/>
                    <a:pt x="66" y="58"/>
                    <a:pt x="49" y="63"/>
                  </a:cubicBezTo>
                  <a:cubicBezTo>
                    <a:pt x="41" y="38"/>
                    <a:pt x="21" y="18"/>
                    <a:pt x="3" y="0"/>
                  </a:cubicBezTo>
                  <a:cubicBezTo>
                    <a:pt x="2" y="0"/>
                    <a:pt x="1" y="1"/>
                    <a:pt x="0" y="2"/>
                  </a:cubicBezTo>
                  <a:cubicBezTo>
                    <a:pt x="18" y="21"/>
                    <a:pt x="35" y="40"/>
                    <a:pt x="46" y="64"/>
                  </a:cubicBezTo>
                  <a:cubicBezTo>
                    <a:pt x="28" y="72"/>
                    <a:pt x="6" y="89"/>
                    <a:pt x="5" y="111"/>
                  </a:cubicBezTo>
                  <a:cubicBezTo>
                    <a:pt x="5" y="111"/>
                    <a:pt x="5" y="112"/>
                    <a:pt x="6" y="112"/>
                  </a:cubicBezTo>
                  <a:cubicBezTo>
                    <a:pt x="14" y="121"/>
                    <a:pt x="31" y="117"/>
                    <a:pt x="38" y="109"/>
                  </a:cubicBezTo>
                  <a:cubicBezTo>
                    <a:pt x="38" y="109"/>
                    <a:pt x="38" y="109"/>
                    <a:pt x="38" y="109"/>
                  </a:cubicBezTo>
                  <a:cubicBezTo>
                    <a:pt x="41" y="114"/>
                    <a:pt x="47" y="117"/>
                    <a:pt x="53" y="114"/>
                  </a:cubicBezTo>
                  <a:cubicBezTo>
                    <a:pt x="58" y="111"/>
                    <a:pt x="64" y="106"/>
                    <a:pt x="65" y="100"/>
                  </a:cubicBezTo>
                  <a:cubicBezTo>
                    <a:pt x="70" y="103"/>
                    <a:pt x="75" y="106"/>
                    <a:pt x="81" y="104"/>
                  </a:cubicBezTo>
                  <a:cubicBezTo>
                    <a:pt x="86" y="101"/>
                    <a:pt x="89" y="96"/>
                    <a:pt x="89" y="90"/>
                  </a:cubicBezTo>
                  <a:cubicBezTo>
                    <a:pt x="95" y="93"/>
                    <a:pt x="101" y="93"/>
                    <a:pt x="106" y="89"/>
                  </a:cubicBezTo>
                  <a:cubicBezTo>
                    <a:pt x="110" y="86"/>
                    <a:pt x="111" y="79"/>
                    <a:pt x="109" y="75"/>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69"/>
            <p:cNvSpPr/>
            <p:nvPr/>
          </p:nvSpPr>
          <p:spPr bwMode="auto">
            <a:xfrm flipH="1">
              <a:off x="4696971" y="1980405"/>
              <a:ext cx="493713" cy="571500"/>
            </a:xfrm>
            <a:custGeom>
              <a:avLst/>
              <a:gdLst>
                <a:gd name="T0" fmla="*/ 175 w 180"/>
                <a:gd name="T1" fmla="*/ 36 h 208"/>
                <a:gd name="T2" fmla="*/ 159 w 180"/>
                <a:gd name="T3" fmla="*/ 35 h 208"/>
                <a:gd name="T4" fmla="*/ 151 w 180"/>
                <a:gd name="T5" fmla="*/ 21 h 208"/>
                <a:gd name="T6" fmla="*/ 135 w 180"/>
                <a:gd name="T7" fmla="*/ 24 h 208"/>
                <a:gd name="T8" fmla="*/ 124 w 180"/>
                <a:gd name="T9" fmla="*/ 10 h 208"/>
                <a:gd name="T10" fmla="*/ 109 w 180"/>
                <a:gd name="T11" fmla="*/ 14 h 208"/>
                <a:gd name="T12" fmla="*/ 108 w 180"/>
                <a:gd name="T13" fmla="*/ 14 h 208"/>
                <a:gd name="T14" fmla="*/ 76 w 180"/>
                <a:gd name="T15" fmla="*/ 10 h 208"/>
                <a:gd name="T16" fmla="*/ 75 w 180"/>
                <a:gd name="T17" fmla="*/ 11 h 208"/>
                <a:gd name="T18" fmla="*/ 115 w 180"/>
                <a:gd name="T19" fmla="*/ 59 h 208"/>
                <a:gd name="T20" fmla="*/ 46 w 180"/>
                <a:gd name="T21" fmla="*/ 138 h 208"/>
                <a:gd name="T22" fmla="*/ 0 w 180"/>
                <a:gd name="T23" fmla="*/ 208 h 208"/>
                <a:gd name="T24" fmla="*/ 0 w 180"/>
                <a:gd name="T25" fmla="*/ 208 h 208"/>
                <a:gd name="T26" fmla="*/ 1 w 180"/>
                <a:gd name="T27" fmla="*/ 208 h 208"/>
                <a:gd name="T28" fmla="*/ 2 w 180"/>
                <a:gd name="T29" fmla="*/ 207 h 208"/>
                <a:gd name="T30" fmla="*/ 4 w 180"/>
                <a:gd name="T31" fmla="*/ 206 h 208"/>
                <a:gd name="T32" fmla="*/ 58 w 180"/>
                <a:gd name="T33" fmla="*/ 131 h 208"/>
                <a:gd name="T34" fmla="*/ 117 w 180"/>
                <a:gd name="T35" fmla="*/ 61 h 208"/>
                <a:gd name="T36" fmla="*/ 177 w 180"/>
                <a:gd name="T37" fmla="*/ 51 h 208"/>
                <a:gd name="T38" fmla="*/ 175 w 180"/>
                <a:gd name="T39" fmla="*/ 3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8">
                  <a:moveTo>
                    <a:pt x="175" y="36"/>
                  </a:moveTo>
                  <a:cubicBezTo>
                    <a:pt x="171" y="32"/>
                    <a:pt x="164" y="32"/>
                    <a:pt x="159" y="35"/>
                  </a:cubicBezTo>
                  <a:cubicBezTo>
                    <a:pt x="159" y="29"/>
                    <a:pt x="156" y="23"/>
                    <a:pt x="151" y="21"/>
                  </a:cubicBezTo>
                  <a:cubicBezTo>
                    <a:pt x="146" y="19"/>
                    <a:pt x="140" y="21"/>
                    <a:pt x="135" y="24"/>
                  </a:cubicBezTo>
                  <a:cubicBezTo>
                    <a:pt x="134" y="18"/>
                    <a:pt x="129" y="13"/>
                    <a:pt x="124" y="10"/>
                  </a:cubicBezTo>
                  <a:cubicBezTo>
                    <a:pt x="118" y="7"/>
                    <a:pt x="112" y="9"/>
                    <a:pt x="109" y="14"/>
                  </a:cubicBezTo>
                  <a:cubicBezTo>
                    <a:pt x="108" y="14"/>
                    <a:pt x="108" y="14"/>
                    <a:pt x="108" y="14"/>
                  </a:cubicBezTo>
                  <a:cubicBezTo>
                    <a:pt x="102" y="6"/>
                    <a:pt x="85" y="0"/>
                    <a:pt x="76" y="10"/>
                  </a:cubicBezTo>
                  <a:cubicBezTo>
                    <a:pt x="76" y="10"/>
                    <a:pt x="75" y="10"/>
                    <a:pt x="75" y="11"/>
                  </a:cubicBezTo>
                  <a:cubicBezTo>
                    <a:pt x="75" y="32"/>
                    <a:pt x="97" y="50"/>
                    <a:pt x="115" y="59"/>
                  </a:cubicBezTo>
                  <a:cubicBezTo>
                    <a:pt x="98" y="91"/>
                    <a:pt x="72" y="113"/>
                    <a:pt x="46" y="138"/>
                  </a:cubicBezTo>
                  <a:cubicBezTo>
                    <a:pt x="26" y="157"/>
                    <a:pt x="4" y="180"/>
                    <a:pt x="0" y="208"/>
                  </a:cubicBezTo>
                  <a:cubicBezTo>
                    <a:pt x="0" y="208"/>
                    <a:pt x="0" y="208"/>
                    <a:pt x="0" y="208"/>
                  </a:cubicBezTo>
                  <a:cubicBezTo>
                    <a:pt x="1" y="208"/>
                    <a:pt x="1" y="208"/>
                    <a:pt x="1" y="208"/>
                  </a:cubicBezTo>
                  <a:cubicBezTo>
                    <a:pt x="1" y="208"/>
                    <a:pt x="2" y="208"/>
                    <a:pt x="2" y="207"/>
                  </a:cubicBezTo>
                  <a:cubicBezTo>
                    <a:pt x="3" y="207"/>
                    <a:pt x="3" y="206"/>
                    <a:pt x="4" y="206"/>
                  </a:cubicBezTo>
                  <a:cubicBezTo>
                    <a:pt x="13" y="175"/>
                    <a:pt x="35" y="153"/>
                    <a:pt x="58" y="131"/>
                  </a:cubicBezTo>
                  <a:cubicBezTo>
                    <a:pt x="80" y="111"/>
                    <a:pt x="106" y="89"/>
                    <a:pt x="117" y="61"/>
                  </a:cubicBezTo>
                  <a:cubicBezTo>
                    <a:pt x="134" y="66"/>
                    <a:pt x="169" y="72"/>
                    <a:pt x="177" y="51"/>
                  </a:cubicBezTo>
                  <a:cubicBezTo>
                    <a:pt x="180" y="46"/>
                    <a:pt x="179" y="40"/>
                    <a:pt x="175" y="36"/>
                  </a:cubicBezTo>
                  <a:close/>
                </a:path>
              </a:pathLst>
            </a:custGeom>
            <a:solidFill>
              <a:srgbClr val="FF78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70"/>
            <p:cNvSpPr/>
            <p:nvPr/>
          </p:nvSpPr>
          <p:spPr bwMode="auto">
            <a:xfrm flipH="1">
              <a:off x="2584009" y="2062955"/>
              <a:ext cx="139700" cy="342900"/>
            </a:xfrm>
            <a:custGeom>
              <a:avLst/>
              <a:gdLst>
                <a:gd name="T0" fmla="*/ 19 w 51"/>
                <a:gd name="T1" fmla="*/ 3 h 125"/>
                <a:gd name="T2" fmla="*/ 17 w 51"/>
                <a:gd name="T3" fmla="*/ 4 h 125"/>
                <a:gd name="T4" fmla="*/ 33 w 51"/>
                <a:gd name="T5" fmla="*/ 124 h 125"/>
                <a:gd name="T6" fmla="*/ 33 w 51"/>
                <a:gd name="T7" fmla="*/ 124 h 125"/>
                <a:gd name="T8" fmla="*/ 34 w 51"/>
                <a:gd name="T9" fmla="*/ 125 h 125"/>
                <a:gd name="T10" fmla="*/ 35 w 51"/>
                <a:gd name="T11" fmla="*/ 124 h 125"/>
                <a:gd name="T12" fmla="*/ 34 w 51"/>
                <a:gd name="T13" fmla="*/ 123 h 125"/>
                <a:gd name="T14" fmla="*/ 48 w 51"/>
                <a:gd name="T15" fmla="*/ 66 h 125"/>
                <a:gd name="T16" fmla="*/ 23 w 51"/>
                <a:gd name="T17" fmla="*/ 2 h 125"/>
                <a:gd name="T18" fmla="*/ 19 w 51"/>
                <a:gd name="T19" fmla="*/ 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25">
                  <a:moveTo>
                    <a:pt x="19" y="3"/>
                  </a:moveTo>
                  <a:cubicBezTo>
                    <a:pt x="18" y="3"/>
                    <a:pt x="17" y="3"/>
                    <a:pt x="17" y="4"/>
                  </a:cubicBezTo>
                  <a:cubicBezTo>
                    <a:pt x="1" y="43"/>
                    <a:pt x="0" y="93"/>
                    <a:pt x="33" y="124"/>
                  </a:cubicBezTo>
                  <a:cubicBezTo>
                    <a:pt x="33" y="124"/>
                    <a:pt x="33" y="124"/>
                    <a:pt x="33" y="124"/>
                  </a:cubicBezTo>
                  <a:cubicBezTo>
                    <a:pt x="33" y="124"/>
                    <a:pt x="33" y="125"/>
                    <a:pt x="34" y="125"/>
                  </a:cubicBezTo>
                  <a:cubicBezTo>
                    <a:pt x="34" y="125"/>
                    <a:pt x="35" y="124"/>
                    <a:pt x="35" y="124"/>
                  </a:cubicBezTo>
                  <a:cubicBezTo>
                    <a:pt x="34" y="124"/>
                    <a:pt x="34" y="124"/>
                    <a:pt x="34" y="123"/>
                  </a:cubicBezTo>
                  <a:cubicBezTo>
                    <a:pt x="51" y="112"/>
                    <a:pt x="50" y="83"/>
                    <a:pt x="48" y="66"/>
                  </a:cubicBezTo>
                  <a:cubicBezTo>
                    <a:pt x="45" y="43"/>
                    <a:pt x="37" y="19"/>
                    <a:pt x="23" y="2"/>
                  </a:cubicBezTo>
                  <a:cubicBezTo>
                    <a:pt x="21" y="0"/>
                    <a:pt x="19" y="1"/>
                    <a:pt x="19" y="3"/>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71"/>
            <p:cNvSpPr/>
            <p:nvPr/>
          </p:nvSpPr>
          <p:spPr bwMode="auto">
            <a:xfrm flipH="1">
              <a:off x="2258571" y="2108993"/>
              <a:ext cx="555625" cy="530225"/>
            </a:xfrm>
            <a:custGeom>
              <a:avLst/>
              <a:gdLst>
                <a:gd name="T0" fmla="*/ 181 w 203"/>
                <a:gd name="T1" fmla="*/ 65 h 193"/>
                <a:gd name="T2" fmla="*/ 176 w 203"/>
                <a:gd name="T3" fmla="*/ 40 h 193"/>
                <a:gd name="T4" fmla="*/ 151 w 203"/>
                <a:gd name="T5" fmla="*/ 32 h 193"/>
                <a:gd name="T6" fmla="*/ 118 w 203"/>
                <a:gd name="T7" fmla="*/ 21 h 193"/>
                <a:gd name="T8" fmla="*/ 121 w 203"/>
                <a:gd name="T9" fmla="*/ 47 h 193"/>
                <a:gd name="T10" fmla="*/ 131 w 203"/>
                <a:gd name="T11" fmla="*/ 70 h 193"/>
                <a:gd name="T12" fmla="*/ 62 w 203"/>
                <a:gd name="T13" fmla="*/ 110 h 193"/>
                <a:gd name="T14" fmla="*/ 47 w 203"/>
                <a:gd name="T15" fmla="*/ 124 h 193"/>
                <a:gd name="T16" fmla="*/ 46 w 203"/>
                <a:gd name="T17" fmla="*/ 126 h 193"/>
                <a:gd name="T18" fmla="*/ 1 w 203"/>
                <a:gd name="T19" fmla="*/ 174 h 193"/>
                <a:gd name="T20" fmla="*/ 2 w 203"/>
                <a:gd name="T21" fmla="*/ 175 h 193"/>
                <a:gd name="T22" fmla="*/ 26 w 203"/>
                <a:gd name="T23" fmla="*/ 154 h 193"/>
                <a:gd name="T24" fmla="*/ 46 w 203"/>
                <a:gd name="T25" fmla="*/ 131 h 193"/>
                <a:gd name="T26" fmla="*/ 89 w 203"/>
                <a:gd name="T27" fmla="*/ 176 h 193"/>
                <a:gd name="T28" fmla="*/ 152 w 203"/>
                <a:gd name="T29" fmla="*/ 188 h 193"/>
                <a:gd name="T30" fmla="*/ 152 w 203"/>
                <a:gd name="T31" fmla="*/ 185 h 193"/>
                <a:gd name="T32" fmla="*/ 111 w 203"/>
                <a:gd name="T33" fmla="*/ 136 h 193"/>
                <a:gd name="T34" fmla="*/ 54 w 203"/>
                <a:gd name="T35" fmla="*/ 123 h 193"/>
                <a:gd name="T36" fmla="*/ 57 w 203"/>
                <a:gd name="T37" fmla="*/ 120 h 193"/>
                <a:gd name="T38" fmla="*/ 94 w 203"/>
                <a:gd name="T39" fmla="*/ 92 h 193"/>
                <a:gd name="T40" fmla="*/ 133 w 203"/>
                <a:gd name="T41" fmla="*/ 73 h 193"/>
                <a:gd name="T42" fmla="*/ 133 w 203"/>
                <a:gd name="T43" fmla="*/ 73 h 193"/>
                <a:gd name="T44" fmla="*/ 134 w 203"/>
                <a:gd name="T45" fmla="*/ 74 h 193"/>
                <a:gd name="T46" fmla="*/ 187 w 203"/>
                <a:gd name="T47" fmla="*/ 95 h 193"/>
                <a:gd name="T48" fmla="*/ 181 w 203"/>
                <a:gd name="T49" fmla="*/ 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193">
                  <a:moveTo>
                    <a:pt x="181" y="65"/>
                  </a:moveTo>
                  <a:cubicBezTo>
                    <a:pt x="183" y="57"/>
                    <a:pt x="181" y="48"/>
                    <a:pt x="176" y="40"/>
                  </a:cubicBezTo>
                  <a:cubicBezTo>
                    <a:pt x="171" y="33"/>
                    <a:pt x="160" y="28"/>
                    <a:pt x="151" y="32"/>
                  </a:cubicBezTo>
                  <a:cubicBezTo>
                    <a:pt x="147" y="19"/>
                    <a:pt x="126" y="0"/>
                    <a:pt x="118" y="21"/>
                  </a:cubicBezTo>
                  <a:cubicBezTo>
                    <a:pt x="115" y="29"/>
                    <a:pt x="118" y="40"/>
                    <a:pt x="121" y="47"/>
                  </a:cubicBezTo>
                  <a:cubicBezTo>
                    <a:pt x="123" y="55"/>
                    <a:pt x="126" y="63"/>
                    <a:pt x="131" y="70"/>
                  </a:cubicBezTo>
                  <a:cubicBezTo>
                    <a:pt x="106" y="77"/>
                    <a:pt x="81" y="93"/>
                    <a:pt x="62" y="110"/>
                  </a:cubicBezTo>
                  <a:cubicBezTo>
                    <a:pt x="56" y="115"/>
                    <a:pt x="52" y="119"/>
                    <a:pt x="47" y="124"/>
                  </a:cubicBezTo>
                  <a:cubicBezTo>
                    <a:pt x="46" y="124"/>
                    <a:pt x="46" y="125"/>
                    <a:pt x="46" y="126"/>
                  </a:cubicBezTo>
                  <a:cubicBezTo>
                    <a:pt x="31" y="142"/>
                    <a:pt x="17" y="159"/>
                    <a:pt x="1" y="174"/>
                  </a:cubicBezTo>
                  <a:cubicBezTo>
                    <a:pt x="0" y="175"/>
                    <a:pt x="1" y="176"/>
                    <a:pt x="2" y="175"/>
                  </a:cubicBezTo>
                  <a:cubicBezTo>
                    <a:pt x="11" y="170"/>
                    <a:pt x="19" y="162"/>
                    <a:pt x="26" y="154"/>
                  </a:cubicBezTo>
                  <a:cubicBezTo>
                    <a:pt x="33" y="146"/>
                    <a:pt x="39" y="138"/>
                    <a:pt x="46" y="131"/>
                  </a:cubicBezTo>
                  <a:cubicBezTo>
                    <a:pt x="52" y="151"/>
                    <a:pt x="71" y="166"/>
                    <a:pt x="89" y="176"/>
                  </a:cubicBezTo>
                  <a:cubicBezTo>
                    <a:pt x="107" y="185"/>
                    <a:pt x="132" y="193"/>
                    <a:pt x="152" y="188"/>
                  </a:cubicBezTo>
                  <a:cubicBezTo>
                    <a:pt x="154" y="187"/>
                    <a:pt x="154" y="185"/>
                    <a:pt x="152" y="185"/>
                  </a:cubicBezTo>
                  <a:cubicBezTo>
                    <a:pt x="147" y="164"/>
                    <a:pt x="128" y="146"/>
                    <a:pt x="111" y="136"/>
                  </a:cubicBezTo>
                  <a:cubicBezTo>
                    <a:pt x="96" y="127"/>
                    <a:pt x="72" y="119"/>
                    <a:pt x="54" y="123"/>
                  </a:cubicBezTo>
                  <a:cubicBezTo>
                    <a:pt x="55" y="122"/>
                    <a:pt x="56" y="121"/>
                    <a:pt x="57" y="120"/>
                  </a:cubicBezTo>
                  <a:cubicBezTo>
                    <a:pt x="68" y="109"/>
                    <a:pt x="80" y="100"/>
                    <a:pt x="94" y="92"/>
                  </a:cubicBezTo>
                  <a:cubicBezTo>
                    <a:pt x="106" y="85"/>
                    <a:pt x="120" y="80"/>
                    <a:pt x="133" y="73"/>
                  </a:cubicBezTo>
                  <a:cubicBezTo>
                    <a:pt x="133" y="73"/>
                    <a:pt x="133" y="73"/>
                    <a:pt x="133" y="73"/>
                  </a:cubicBezTo>
                  <a:cubicBezTo>
                    <a:pt x="133" y="74"/>
                    <a:pt x="134" y="74"/>
                    <a:pt x="134" y="74"/>
                  </a:cubicBezTo>
                  <a:cubicBezTo>
                    <a:pt x="148" y="88"/>
                    <a:pt x="167" y="104"/>
                    <a:pt x="187" y="95"/>
                  </a:cubicBezTo>
                  <a:cubicBezTo>
                    <a:pt x="203" y="88"/>
                    <a:pt x="193" y="70"/>
                    <a:pt x="181" y="65"/>
                  </a:cubicBezTo>
                  <a:close/>
                </a:path>
              </a:pathLst>
            </a:custGeom>
            <a:solidFill>
              <a:srgbClr val="FEC1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CAE59AF5-EF36-4F21-887F-7A877F937721}"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9F9B4AC-B2A5-48F4-A5C5-DC31374EFE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AE59AF5-EF36-4F21-887F-7A877F937721}" type="datetimeFigureOut">
              <a:rPr lang="zh-CN" altLang="en-US" smtClean="0"/>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9F9B4AC-B2A5-48F4-A5C5-DC31374EFE7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2.tif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xml"/><Relationship Id="rId2" Type="http://schemas.openxmlformats.org/officeDocument/2006/relationships/image" Target="../media/image4.tiff"/><Relationship Id="rId1" Type="http://schemas.openxmlformats.org/officeDocument/2006/relationships/image" Target="../media/image1.tiff"/></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4.xml"/><Relationship Id="rId2" Type="http://schemas.openxmlformats.org/officeDocument/2006/relationships/image" Target="../media/image4.tiff"/><Relationship Id="rId1" Type="http://schemas.openxmlformats.org/officeDocument/2006/relationships/image" Target="../media/image1.tif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image" Target="../media/image5.tif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2.tif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image" Target="../media/image1.tiff"/></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1.tif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3.tiff"/><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41"/>
            <a:ext cx="9144000" cy="5143218"/>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7" name="文本框 6"/>
          <p:cNvSpPr txBox="1"/>
          <p:nvPr/>
        </p:nvSpPr>
        <p:spPr>
          <a:xfrm>
            <a:off x="2465070" y="2335530"/>
            <a:ext cx="4213225" cy="1753235"/>
          </a:xfrm>
          <a:prstGeom prst="rect">
            <a:avLst/>
          </a:prstGeom>
          <a:noFill/>
        </p:spPr>
        <p:txBody>
          <a:bodyPr wrap="square" rtlCol="0">
            <a:spAutoFit/>
          </a:bodyPr>
          <a:lstStyle/>
          <a:p>
            <a:pPr algn="ctr">
              <a:lnSpc>
                <a:spcPct val="100000"/>
              </a:lnSpc>
              <a:buNone/>
            </a:pPr>
            <a:r>
              <a:rPr lang="zh-CN" altLang="en-US" sz="2800" b="1" cap="all" dirty="0" smtClean="0">
                <a:solidFill>
                  <a:srgbClr val="FF7862"/>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3600" b="1" spc="600" dirty="0">
                <a:solidFill>
                  <a:schemeClr val="bg2">
                    <a:lumMod val="25000"/>
                  </a:schemeClr>
                </a:solidFill>
                <a:latin typeface="方正华隶_GBK" panose="03000509000000000000" charset="-122"/>
                <a:ea typeface="方正华隶_GBK" panose="03000509000000000000" charset="-122"/>
                <a:cs typeface="方正华隶_GBK" panose="03000509000000000000" charset="-122"/>
                <a:sym typeface="+mn-ea"/>
              </a:rPr>
              <a:t>专题一</a:t>
            </a:r>
            <a:endParaRPr lang="zh-CN" altLang="en-US" sz="3600" b="1" spc="600" dirty="0">
              <a:solidFill>
                <a:schemeClr val="bg2">
                  <a:lumMod val="25000"/>
                </a:schemeClr>
              </a:solidFill>
              <a:latin typeface="方正华隶_GBK" panose="03000509000000000000" charset="-122"/>
              <a:ea typeface="方正华隶_GBK" panose="03000509000000000000" charset="-122"/>
              <a:cs typeface="方正华隶_GBK" panose="03000509000000000000" charset="-122"/>
              <a:sym typeface="+mn-ea"/>
            </a:endParaRPr>
          </a:p>
          <a:p>
            <a:pPr algn="ctr">
              <a:lnSpc>
                <a:spcPct val="100000"/>
              </a:lnSpc>
              <a:buNone/>
            </a:pPr>
            <a:endParaRPr lang="zh-CN" altLang="en-US" sz="3600" b="1" spc="600" dirty="0">
              <a:solidFill>
                <a:schemeClr val="bg2">
                  <a:lumMod val="25000"/>
                </a:schemeClr>
              </a:solidFill>
              <a:latin typeface="方正华隶_GBK" panose="03000509000000000000" charset="-122"/>
              <a:ea typeface="方正华隶_GBK" panose="03000509000000000000" charset="-122"/>
              <a:cs typeface="方正华隶_GBK" panose="03000509000000000000" charset="-122"/>
              <a:sym typeface="+mn-ea"/>
            </a:endParaRPr>
          </a:p>
          <a:p>
            <a:pPr algn="ctr">
              <a:lnSpc>
                <a:spcPct val="100000"/>
              </a:lnSpc>
              <a:buNone/>
            </a:pPr>
            <a:r>
              <a:rPr lang="zh-CN" altLang="en-US" sz="3600" b="1" spc="600" dirty="0">
                <a:solidFill>
                  <a:schemeClr val="bg2">
                    <a:lumMod val="25000"/>
                  </a:schemeClr>
                </a:solidFill>
                <a:latin typeface="方正华隶_GBK" panose="03000509000000000000" charset="-122"/>
                <a:ea typeface="方正华隶_GBK" panose="03000509000000000000" charset="-122"/>
                <a:cs typeface="方正华隶_GBK" panose="03000509000000000000" charset="-122"/>
                <a:sym typeface="+mn-ea"/>
              </a:rPr>
              <a:t>诗歌阅读</a:t>
            </a:r>
            <a:endParaRPr lang="zh-CN" altLang="en-US" sz="3600" b="1" spc="600" dirty="0">
              <a:solidFill>
                <a:schemeClr val="bg2">
                  <a:lumMod val="25000"/>
                </a:schemeClr>
              </a:solidFill>
              <a:latin typeface="方正华隶_GBK" panose="03000509000000000000" charset="-122"/>
              <a:ea typeface="方正华隶_GBK" panose="03000509000000000000" charset="-122"/>
              <a:cs typeface="方正华隶_GBK" panose="03000509000000000000" charset="-122"/>
              <a:sym typeface="+mn-ea"/>
            </a:endParaRPr>
          </a:p>
        </p:txBody>
      </p:sp>
      <p:grpSp>
        <p:nvGrpSpPr>
          <p:cNvPr id="8" name="组合 7"/>
          <p:cNvGrpSpPr/>
          <p:nvPr/>
        </p:nvGrpSpPr>
        <p:grpSpPr>
          <a:xfrm>
            <a:off x="2911855" y="3207116"/>
            <a:ext cx="1443399" cy="108346"/>
            <a:chOff x="0" y="3533999"/>
            <a:chExt cx="3239691" cy="108346"/>
          </a:xfrm>
        </p:grpSpPr>
        <p:cxnSp>
          <p:nvCxnSpPr>
            <p:cNvPr id="9" name="直接连接符 8"/>
            <p:cNvCxnSpPr/>
            <p:nvPr/>
          </p:nvCxnSpPr>
          <p:spPr>
            <a:xfrm>
              <a:off x="0" y="3533999"/>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0" y="3584005"/>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0" y="3632820"/>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4895427" y="3209194"/>
            <a:ext cx="1443399" cy="108346"/>
            <a:chOff x="0" y="3533999"/>
            <a:chExt cx="3239691" cy="108346"/>
          </a:xfrm>
        </p:grpSpPr>
        <p:cxnSp>
          <p:nvCxnSpPr>
            <p:cNvPr id="20" name="直接连接符 19"/>
            <p:cNvCxnSpPr/>
            <p:nvPr/>
          </p:nvCxnSpPr>
          <p:spPr>
            <a:xfrm>
              <a:off x="0" y="3533999"/>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0" y="3584005"/>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0" y="3632820"/>
              <a:ext cx="3239691" cy="9525"/>
            </a:xfrm>
            <a:prstGeom prst="line">
              <a:avLst/>
            </a:prstGeom>
            <a:ln w="3175">
              <a:solidFill>
                <a:srgbClr val="FF786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00075"/>
            <a:ext cx="8454390" cy="3969385"/>
          </a:xfrm>
          <a:prstGeom prst="rect">
            <a:avLst/>
          </a:prstGeom>
          <a:noFill/>
        </p:spPr>
        <p:txBody>
          <a:bodyPr wrap="square" rtlCol="0" anchor="t">
            <a:spAutoFit/>
          </a:bodyPr>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图一，描绘一幅潮水上涨，湖面与两岸齐平，孤舟悬帆与湖面之上的景象。正体现诗句“潮平两岸阔，风正一帆悬”中“潮平”“岸阔”“风正”“帆悬”的意象。而图二中的潮落、水浅、帆停的景象与原诗句不符。</a:t>
            </a:r>
            <a:endParaRPr sz="2400" dirty="0">
              <a:latin typeface="仿宋_GB2312" panose="02010609030101010101" charset="-122"/>
              <a:ea typeface="仿宋_GB2312" panose="02010609030101010101" charset="-122"/>
              <a:cs typeface="仿宋_GB2312" panose="02010609030101010101"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【解析】该诗写冬末春初、作者舟泊北固山下时看到的两岸春景。先写青山重叠，小路蜿蜒，碧波荡漾，小船行江中，帆正迎风飘扬。而图二则是水落石出，明显与诗句内容不符。</a:t>
            </a:r>
            <a:endParaRPr sz="2400" dirty="0">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480695"/>
            <a:ext cx="8454390" cy="4523105"/>
          </a:xfrm>
          <a:prstGeom prst="rect">
            <a:avLst/>
          </a:prstGeom>
          <a:noFill/>
        </p:spPr>
        <p:txBody>
          <a:bodyPr wrap="square" rtlCol="0" anchor="t">
            <a:spAutoFit/>
          </a:bodyPr>
          <a:p>
            <a:pPr algn="ctr">
              <a:lnSpc>
                <a:spcPct val="150000"/>
              </a:lnSpc>
            </a:pPr>
            <a:r>
              <a:rPr sz="24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rPr>
              <a:t>二、分析技巧型</a:t>
            </a:r>
            <a:endParaRPr sz="24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这类题主要考查学生对诗歌表现手法的赏析和领悟能力。</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【提问方式】这首诗用了怎样的表达技巧？</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【提问变体】这首诗运用了什么表现手法？诗人在诗中是怎样抒发自己的情感的？</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【答题技巧】先判断诗歌运用的表现手法，然后结合诗歌内容具体阐释作者借这种表现手法所要表达的思想感情。其中一定要特别关注修辞手法的运用及效果。</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145" y="210185"/>
            <a:ext cx="8454390"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蒹葭</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蒹葭苍苍，白露为霜。所谓伊人，在水一方，</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    溯洄从之，道阻且长。溯游从之，宛在水中央。</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蒹葭萋萋，白露未晞。所谓伊人，在水之湄。</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    溯洄从之，道阻且跻。溯游从之，宛在水中坻。</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蒹葭采采，白露未已。所谓伊人，在水之涘。</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方正北魏楷书简体" panose="03000509000000000000" charset="-122"/>
                <a:sym typeface="+mn-ea"/>
              </a:rPr>
              <a:t>    溯洄从之，道阻且右。溯游从之，宛在水中沚。</a:t>
            </a:r>
            <a:endParaRPr sz="2400" dirty="0">
              <a:latin typeface="方正北魏楷书简体" panose="03000509000000000000" charset="-122"/>
              <a:ea typeface="方正北魏楷书简体" panose="03000509000000000000" charset="-122"/>
              <a:cs typeface="方正北魏楷书简体" panose="03000509000000000000"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95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这首诗运用了什么表现手法？有怎样的表达效果？</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【答案】</a:t>
            </a:r>
            <a:r>
              <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rPr>
              <a:t>示例一：重章叠句。增强了诗歌的节奏感和音韵美，渲染了凄清朦胧的气氛，强化了主人公求而不得的惆怅之情。</a:t>
            </a:r>
            <a:endPar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endParaRPr>
          </a:p>
          <a:p>
            <a:pPr>
              <a:lnSpc>
                <a:spcPct val="150000"/>
              </a:lnSpc>
            </a:pPr>
            <a:r>
              <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rPr>
              <a:t>示例二：起兴。每章的开头均以景起兴，渲染出一种萧索凄迷的氛围，为人物的活动提供了特定的背景，更烘托了求而不得的怅惘心情。</a:t>
            </a:r>
            <a:endPar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4955" y="600075"/>
            <a:ext cx="8454390" cy="3415030"/>
          </a:xfrm>
          <a:prstGeom prst="rect">
            <a:avLst/>
          </a:prstGeom>
          <a:noFill/>
        </p:spPr>
        <p:txBody>
          <a:bodyPr wrap="square" rtlCol="0" anchor="t">
            <a:spAutoFit/>
          </a:bodyPr>
          <a:p>
            <a:pPr algn="ctr">
              <a:lnSpc>
                <a:spcPct val="150000"/>
              </a:lnSpc>
            </a:pPr>
            <a:r>
              <a:rPr sz="24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rPr>
              <a:t>三、分析经典名句</a:t>
            </a:r>
            <a:endParaRPr sz="24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【提问方式】</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①这句诗历来为人们所推崇，原因是什么?</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②如何理解诗中画线的千古名句?</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③你从这句名句中领悟到了什么人生哲理?</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④诗中的这句话在现在蕴含了什么新的含义?</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5110" y="969010"/>
            <a:ext cx="8454390" cy="286131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答题技巧】这类题多为开放题，答案不要求统一，要掌握常见的鉴赏评价的角度:能指出写景特点(如景物的色彩、近景远景的结合等)，或采用的修辞手法(如拟人、比喻等)、表现手法，或用词的生动形象等，并且还要说出表达了诗人怎样的思想感情或给人以怎样的启示和思考。</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【例题一】阅读下面的诗歌，完成后面的题目。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过零丁洋</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文天祥</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辛苦遭逢起一经，干戈寥落四周星。</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山河破碎风飘絮，身世浮沉雨打萍。</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惶恐滩头说惶恐，零丁洋里叹零丁。</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人生自古谁无死？留取丹心照汗青。</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600075"/>
            <a:ext cx="845439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“人生自古谁无死？留取丹心照汗青”是千古传诵的名句，震撼人心，影响深远。请说说你的理解。</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【答案】</a:t>
            </a:r>
            <a:r>
              <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rPr>
              <a:t>示例：这两句诗直抒胸臆，表现了诗人愿意以死明志、为国捐躯的豪情壮志。古往今来，人难免一死，为拯救祖国而死，舍生取义，一片丹心将永垂史册，映照千古。</a:t>
            </a:r>
            <a:endPar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【例题二】阅读下面的诗歌，完成后面的题目。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送杜少府之任蜀州</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王勃</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城阙辅三秦，风烟望五津。</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与君离别意，同是宦游人。</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海内存知己，天涯若比邻。</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无为在歧路，儿女共沾巾。</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918845"/>
            <a:ext cx="8454390" cy="286131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“海内存知已，天涯若比邻”两句诗蕴含了什么哲理？请简述。</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【答案】</a:t>
            </a:r>
            <a:r>
              <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rPr>
              <a:t>示例：四海之内有知心朋友，即使远在天边也好像近在眼前。真正的友谊不受时间的限制和空间的阻隔，可以超越时空，缩短距离。</a:t>
            </a:r>
            <a:endPar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5580" y="600075"/>
            <a:ext cx="9051925" cy="3415030"/>
          </a:xfrm>
          <a:prstGeom prst="rect">
            <a:avLst/>
          </a:prstGeom>
          <a:noFill/>
        </p:spPr>
        <p:txBody>
          <a:bodyPr wrap="square" rtlCol="0" anchor="t">
            <a:spAutoFit/>
          </a:bodyPr>
          <a:p>
            <a:pPr>
              <a:lnSpc>
                <a:spcPct val="150000"/>
              </a:lnSpc>
            </a:pPr>
            <a:r>
              <a:rPr sz="2400" dirty="0">
                <a:latin typeface="方正宋黑简体" panose="03000509000000000000" charset="-122"/>
                <a:ea typeface="方正宋黑简体" panose="03000509000000000000" charset="-122"/>
                <a:cs typeface="方正宋黑简体" panose="03000509000000000000" charset="-122"/>
                <a:sym typeface="+mn-ea"/>
              </a:rPr>
              <a:t>1.理解课内古诗的内容及蕴含的感情。</a:t>
            </a:r>
            <a:endParaRPr sz="2400" dirty="0">
              <a:latin typeface="方正宋黑简体" panose="03000509000000000000" charset="-122"/>
              <a:ea typeface="方正宋黑简体" panose="03000509000000000000" charset="-122"/>
              <a:cs typeface="方正宋黑简体" panose="03000509000000000000" charset="-122"/>
              <a:sym typeface="+mn-ea"/>
            </a:endParaRPr>
          </a:p>
          <a:p>
            <a:pPr>
              <a:lnSpc>
                <a:spcPct val="150000"/>
              </a:lnSpc>
            </a:pPr>
            <a:r>
              <a:rPr sz="2400" dirty="0">
                <a:latin typeface="方正宋黑简体" panose="03000509000000000000" charset="-122"/>
                <a:ea typeface="方正宋黑简体" panose="03000509000000000000" charset="-122"/>
                <a:cs typeface="方正宋黑简体" panose="03000509000000000000" charset="-122"/>
                <a:sym typeface="+mn-ea"/>
              </a:rPr>
              <a:t>2.揣摩诗词的意思，理解诗词的大意。</a:t>
            </a:r>
            <a:endParaRPr sz="2400" dirty="0">
              <a:latin typeface="方正宋黑简体" panose="03000509000000000000" charset="-122"/>
              <a:ea typeface="方正宋黑简体" panose="03000509000000000000" charset="-122"/>
              <a:cs typeface="方正宋黑简体" panose="03000509000000000000" charset="-122"/>
              <a:sym typeface="+mn-ea"/>
            </a:endParaRPr>
          </a:p>
          <a:p>
            <a:pPr>
              <a:lnSpc>
                <a:spcPct val="150000"/>
              </a:lnSpc>
            </a:pPr>
            <a:r>
              <a:rPr sz="2400" dirty="0">
                <a:latin typeface="方正宋黑简体" panose="03000509000000000000" charset="-122"/>
                <a:ea typeface="方正宋黑简体" panose="03000509000000000000" charset="-122"/>
                <a:cs typeface="方正宋黑简体" panose="03000509000000000000" charset="-122"/>
                <a:sym typeface="+mn-ea"/>
              </a:rPr>
              <a:t>3.品味古诗词中富有表现力的字词，鉴赏经典的名句。</a:t>
            </a:r>
            <a:endParaRPr sz="2400" dirty="0">
              <a:latin typeface="方正宋黑简体" panose="03000509000000000000" charset="-122"/>
              <a:ea typeface="方正宋黑简体" panose="03000509000000000000" charset="-122"/>
              <a:cs typeface="方正宋黑简体" panose="03000509000000000000" charset="-122"/>
              <a:sym typeface="+mn-ea"/>
            </a:endParaRPr>
          </a:p>
          <a:p>
            <a:pPr>
              <a:lnSpc>
                <a:spcPct val="150000"/>
              </a:lnSpc>
            </a:pPr>
            <a:r>
              <a:rPr sz="2400" dirty="0">
                <a:latin typeface="方正宋黑简体" panose="03000509000000000000" charset="-122"/>
                <a:ea typeface="方正宋黑简体" panose="03000509000000000000" charset="-122"/>
                <a:cs typeface="方正宋黑简体" panose="03000509000000000000" charset="-122"/>
                <a:sym typeface="+mn-ea"/>
              </a:rPr>
              <a:t>4.理解诗歌的主要表现手法。</a:t>
            </a:r>
            <a:endParaRPr sz="2400" dirty="0">
              <a:latin typeface="方正宋黑简体" panose="03000509000000000000" charset="-122"/>
              <a:ea typeface="方正宋黑简体" panose="03000509000000000000" charset="-122"/>
              <a:cs typeface="方正宋黑简体" panose="03000509000000000000" charset="-122"/>
              <a:sym typeface="+mn-ea"/>
            </a:endParaRPr>
          </a:p>
          <a:p>
            <a:pPr>
              <a:lnSpc>
                <a:spcPct val="150000"/>
              </a:lnSpc>
            </a:pPr>
            <a:r>
              <a:rPr sz="2400" dirty="0">
                <a:latin typeface="方正宋黑简体" panose="03000509000000000000" charset="-122"/>
                <a:ea typeface="方正宋黑简体" panose="03000509000000000000" charset="-122"/>
                <a:cs typeface="方正宋黑简体" panose="03000509000000000000" charset="-122"/>
                <a:sym typeface="+mn-ea"/>
              </a:rPr>
              <a:t>5.想象作品所描绘的意境，感受领悟作品所抒发的情感以及所负载的思想意蕴。</a:t>
            </a:r>
            <a:endParaRPr sz="2400" dirty="0">
              <a:latin typeface="方正宋黑简体" panose="03000509000000000000" charset="-122"/>
              <a:ea typeface="方正宋黑简体" panose="03000509000000000000" charset="-122"/>
              <a:cs typeface="方正宋黑简体" panose="03000509000000000000"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【例题三】阅读下面的诗歌，完成后面的题目。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游山西村</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陆游</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莫笑农家腊酒浑，丰年留客足鸡豚。</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山重水复疑无路，柳暗花明又一村。</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箫鼓追随春社近，衣冠简朴古风存。</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从今若许闲乘月，拄杖无时夜叩门。</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430530"/>
            <a:ext cx="8454390"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古诗文中某些名句往往被后人反复引用，并衍生出新的意义。请解释“山重水复疑无路，柳暗花明又一村”在原作中的意思，以及后来衍生的意义。</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诗句原意：山重峦叠嶂,水迂回曲折，正怀疑前面没有路，突然出现了一个柳绿花红的小山村。衍生意义:在困境中坚持下去，也许会出现豁然开朗的转变，世间事物是消长变化的。</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430530"/>
            <a:ext cx="8454390" cy="4523105"/>
          </a:xfrm>
          <a:prstGeom prst="rect">
            <a:avLst/>
          </a:prstGeom>
          <a:noFill/>
        </p:spPr>
        <p:txBody>
          <a:bodyPr wrap="square" rtlCol="0" anchor="t">
            <a:spAutoFit/>
          </a:bodyPr>
          <a:p>
            <a:pPr algn="ctr">
              <a:lnSpc>
                <a:spcPct val="150000"/>
              </a:lnSpc>
            </a:pPr>
            <a:r>
              <a:rPr sz="24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rPr>
              <a:t>四、品味炼字</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诗歌的丰富情感和深刻主题的表现依靠的是精炼概括或生动形象语言的运用。这类题主要考查学生对精炼词语的感悟能力。</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【提问方式】</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①这首诗中“XX”一词是否可以换成其他词?</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②为什么说这个词用得十分传神?</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③这个词在诗中有什么特定的含义?</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④在这首诗中，你最欣赏的是哪个字(词)?请赏析。</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829310"/>
            <a:ext cx="8454390" cy="286131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答题技巧】古人作诗讲究炼字，这种题型是要求品味这些经锤炼的字的妙处。解答时，要抓住诗歌中的关键词语来点评，可以从词性、色彩、修辞以及所表达的思想感情上去把握它的内涵。需要强调的是，分析时要结合全诗的意境和作者的情感，不能孤立地谈这个词的作用。</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425" y="430530"/>
            <a:ext cx="8454390"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【例题一】阅读下面的诗歌，完成后面的题目。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饮酒（其五）</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陶渊明</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结庐在人境，而无车马喧。</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问君何能尔？心远地自偏。</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采菊东篱下，悠然见南山。</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山气日夕佳，飞鸟相与还。</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此中有真意，欲辨已忘言。</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425" y="600075"/>
            <a:ext cx="845439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“采菊东篱下，悠然见南山”中，把“见”字换成“望”字好不好，为什么？</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【答案示例】</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不能。“见”表明诗人看到南山不是有意为之，而是采菊时南山的形象无意中闯入眼帘；而“望”为有意远看。换成“望”则此句神韵索然。</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42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【例题二】阅读下面的诗歌，完成后面的题目。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钱塘湖春行</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白居易</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孤山寺北贾亭西，水面初平云脚低。</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几处早莺争暖树，谁家新燕啄春泥。</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乱花渐欲迷人眼，浅草才能没马蹄。</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最爱湖东行不足，绿杨阴里白沙堤。</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42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诗歌第二联中“几处”“谁家”用得极其精妙，换作“处处”“家家”就没有这种效果。联系全诗，说说为什么。</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示例：“几处”“谁家”照应“早莺”“新燕”，说明早莺尚少，新燕不多，表达了钱塘湖初春季节的特点和作者的欣喜之情。如果改为“处处”“家家”，就没有这种表达效果。</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5265" y="320675"/>
            <a:ext cx="8454390" cy="4154170"/>
          </a:xfrm>
          <a:prstGeom prst="rect">
            <a:avLst/>
          </a:prstGeom>
          <a:noFill/>
        </p:spPr>
        <p:txBody>
          <a:bodyPr wrap="square" rtlCol="0" anchor="t">
            <a:spAutoFit/>
          </a:bodyPr>
          <a:p>
            <a:pPr algn="ctr">
              <a:lnSpc>
                <a:spcPct val="150000"/>
              </a:lnSpc>
            </a:pPr>
            <a:r>
              <a:rPr sz="2200" b="1" dirty="0">
                <a:solidFill>
                  <a:srgbClr val="0070C0"/>
                </a:solidFill>
                <a:latin typeface="方正宋黑简体" panose="03000509000000000000" charset="-122"/>
                <a:ea typeface="方正宋黑简体" panose="03000509000000000000" charset="-122"/>
                <a:cs typeface="宋体" panose="02010600030101010101" pitchFamily="2" charset="-122"/>
                <a:sym typeface="+mn-ea"/>
              </a:rPr>
              <a:t>五、情感、主旨型</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【提问方式】表达了怎样的思想感情？这首诗的主旨是什么？</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【提问变体】这首诗反映了怎样的社会现实？这首诗表现了怎样的情趣？</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答题技巧】要把握诗歌的情感:一是知人论“诗”，在平时阅读中多注意了解诗人的身世经历；二是借助诗歌的意象去领悟；三是注意题后的注释和题干的提示。解答这类题目，要用一句话概括诗歌形象的特点，并根据所描写的形象特点推断诗人的情感态度。</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400685"/>
            <a:ext cx="8454390"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【例题一】阅读下面的诗歌，完成后面的题目。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茅屋为秋风所破歌（节选）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杜甫</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indent="720090" fontAlgn="auto">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俄顷风定云墨色，秋天漠漠向昏黑。布衾多年冷似铁，娇儿恶卧踏里裂。床头屋漏无干处，雨脚如麻未断绝。自经丧乱少睡眠，长夜沾湿何由彻！安得广厦千万间，大庇天下寒士俱欢颜！风雨不动安如山。呜呼！何时眼前突兀见此屋，吾庐独破受冻死亦足！</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7020" y="670560"/>
            <a:ext cx="8449310" cy="3969385"/>
          </a:xfrm>
          <a:prstGeom prst="rect">
            <a:avLst/>
          </a:prstGeom>
          <a:noFill/>
        </p:spPr>
        <p:txBody>
          <a:bodyPr wrap="square" rtlCol="0" anchor="t">
            <a:spAutoFit/>
          </a:bodyPr>
          <a:p>
            <a:pPr algn="ctr">
              <a:lnSpc>
                <a:spcPct val="150000"/>
              </a:lnSpc>
            </a:pPr>
            <a:r>
              <a:rPr sz="2400" b="1" dirty="0">
                <a:solidFill>
                  <a:srgbClr val="0070C0"/>
                </a:solidFill>
                <a:effectLst/>
                <a:latin typeface="方正宋黑简体" panose="03000509000000000000" charset="-122"/>
                <a:ea typeface="方正宋黑简体" panose="03000509000000000000" charset="-122"/>
                <a:cs typeface="宋体" panose="02010600030101010101" pitchFamily="2" charset="-122"/>
                <a:sym typeface="+mn-ea"/>
              </a:rPr>
              <a:t>一、分析意象、意境型</a:t>
            </a:r>
            <a:endParaRPr sz="2400" b="1" dirty="0">
              <a:effectLst/>
              <a:latin typeface="方正宋黑简体" panose="03000509000000000000" charset="-122"/>
              <a:ea typeface="方正宋黑简体" panose="03000509000000000000"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【提问方式】这首诗营造了一种怎样的意境？</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【提问变体】这首诗描绘了一幅怎样的画面？表达了诗人怎样的思想感情？</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【解答分析】这是一种最常见的题型。所谓意境，是指寄托诗人情感的物象。它包括景、情、境三个方面。答题时三方面缺一不可。</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解题技巧"/>
          <p:cNvPicPr>
            <a:picLocks noChangeAspect="1"/>
          </p:cNvPicPr>
          <p:nvPr/>
        </p:nvPicPr>
        <p:blipFill>
          <a:blip r:embed="rId1"/>
          <a:stretch>
            <a:fillRect/>
          </a:stretch>
        </p:blipFill>
        <p:spPr>
          <a:xfrm>
            <a:off x="6975475" y="26670"/>
            <a:ext cx="2155190" cy="643890"/>
          </a:xfrm>
          <a:prstGeom prst="rect">
            <a:avLst/>
          </a:prstGeom>
        </p:spPr>
      </p:pic>
    </p:spTree>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864235"/>
            <a:ext cx="845439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“安得广厦千万间，大庇天下寒士俱欢颜”抒发了作者怎样的情感？请结合诗句内容简要分析。</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示例：这两句诗写出诗人推己及人，希望“天下寒士”都居“广厦”，都能安居乐业的心愿，表达了诗人关心民生疾苦的博大情怀和忧国忧民的深沉情感。</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415925"/>
            <a:ext cx="8454390"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【例题二】阅读下面的诗歌，完成后面的题目。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卖炭翁</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indent="720090" fontAlgn="auto">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卖炭翁，伐薪烧炭南山中。满面尘灰烟火色，两鬓苍苍十指黑。卖炭得钱何所营？身上衣裳口中食。可怜身上衣正单，心忧炭贱愿天寒。夜来城外一尺雪，晓驾炭车辗冰辙。牛困人饥日已高，市南门外泥中歇。翩翩两骑来是谁？黄衣使者白衫儿。手把文书口称敕，回车叱牛牵向北。一车炭，千余斤，官使驱将惜不得。半匹红纱一丈绫，系向牛头充炭直。</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05" y="774700"/>
            <a:ext cx="845439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这首诗歌讲述了一个什么故事?揭露了怎样的社会现实?</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仿宋_GB2312" panose="02010609030101010101" charset="-122"/>
                <a:sym typeface="+mn-ea"/>
              </a:rPr>
              <a:t>【答案】</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示例：讲述了一个宦官及其爪牙强夺百姓财物的故事：卖炭老人含辛茹苦烧出来的一车炭，被宦官及其爪牙以极低的价钱夺走。这揭露了当时宦官假借“宫市”之名强取豪夺民间财物的社会现实。</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05" y="774700"/>
            <a:ext cx="8454390" cy="286131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【温馨提示】</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总之，不论回答何种问题，都应尽量涉及三方面的内容：诗歌相关内容、表达技巧、诗歌主旨。①先答这个字词在文中的意思；②运用了什么手法；③达到了什么表达效果（有什么好处）；④表达了作者什么样的思想感情。</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05" y="600075"/>
            <a:ext cx="8454390" cy="64516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【附】</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pic>
        <p:nvPicPr>
          <p:cNvPr id="3" name="图片 2" descr="页面提取自－ 语文总复习·课堂讲解书"/>
          <p:cNvPicPr>
            <a:picLocks noChangeAspect="1"/>
          </p:cNvPicPr>
          <p:nvPr/>
        </p:nvPicPr>
        <p:blipFill>
          <a:blip r:embed="rId2"/>
          <a:srcRect r="1131" b="62971"/>
          <a:stretch>
            <a:fillRect/>
          </a:stretch>
        </p:blipFill>
        <p:spPr>
          <a:xfrm>
            <a:off x="1080770" y="789940"/>
            <a:ext cx="7655560" cy="4218940"/>
          </a:xfrm>
          <a:prstGeom prst="rect">
            <a:avLst/>
          </a:prstGeom>
        </p:spPr>
      </p:pic>
    </p:spTree>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05" y="600075"/>
            <a:ext cx="8454390" cy="64516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【附】</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pic>
        <p:nvPicPr>
          <p:cNvPr id="5" name="图片 4" descr="页面提取自－ 语文总复习·课堂讲解书"/>
          <p:cNvPicPr>
            <a:picLocks noChangeAspect="1"/>
          </p:cNvPicPr>
          <p:nvPr/>
        </p:nvPicPr>
        <p:blipFill>
          <a:blip r:embed="rId2"/>
          <a:srcRect t="35919" r="1445"/>
          <a:stretch>
            <a:fillRect/>
          </a:stretch>
        </p:blipFill>
        <p:spPr>
          <a:xfrm>
            <a:off x="1570355" y="16510"/>
            <a:ext cx="5410200" cy="5176520"/>
          </a:xfrm>
          <a:prstGeom prst="rect">
            <a:avLst/>
          </a:prstGeom>
        </p:spPr>
      </p:pic>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355" y="635000"/>
            <a:ext cx="917448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1.阅读下面的诗歌，完成后面题目。（2018福建中考）</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观沧海</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曹操</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东临碣石，以观沧海。水何澹澹，山岛竦峙。树木丛生，百草丰茂。</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l">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秋风萧瑟，洪波涌起。日月之行，若出其中；星汉灿烂，若出其里。</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l">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幸甚至哉，歌以咏志。</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3" name="图片 2" descr="考点评析"/>
          <p:cNvPicPr>
            <a:picLocks noChangeAspect="1"/>
          </p:cNvPicPr>
          <p:nvPr/>
        </p:nvPicPr>
        <p:blipFill>
          <a:blip r:embed="rId1"/>
          <a:stretch>
            <a:fillRect/>
          </a:stretch>
        </p:blipFill>
        <p:spPr>
          <a:xfrm>
            <a:off x="6961505" y="-13335"/>
            <a:ext cx="2169160" cy="648335"/>
          </a:xfrm>
          <a:prstGeom prst="rect">
            <a:avLst/>
          </a:prstGeom>
        </p:spPr>
      </p:pic>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310515"/>
            <a:ext cx="8762365"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（1）下列对诗的理解和分析不正确的一项是（  ）</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A.“东临碣石”中的“临”，写诗人登高观沧海，起笔气势不凡。</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B.“水何澹澹，山岛竦峙”用动静结合的手法描写水波和山岛。</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C.诗中描写了萧瑟的秋风、汹涌的波涛，营造悲凉伤感的意境。</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D.本诗寓情于景，体现诗人博大的胸襟和建功立业的豪迈情怀。</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（2）“日月之行，若出其中；星汉灿烂，若出其里”描绘怎样的景象？请简要分析。</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600075"/>
            <a:ext cx="8762365" cy="424624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【考点】把握诗歌内容、形象、语言及表达技巧，赏析作者表达的思想感情。</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解析】（1）本题考查学生对诗歌内容的理解。“秋风萧瑟，洪波涌起。”虽是秋天的典型环境，却无半点萧瑟凄凉的悲秋意绪。作者面对萧瑟秋风，极写大海的辽阔壮美：在秋风萧瑟中，大海汹涌澎湃，浩淼接天；山岛高耸挺拔，草木繁茂，没有丝毫凋衰感伤的情调。故C项分析不正确。（2）本题考查学生对诗歌内容的理解。描绘诗歌中某一句的意境，要先正确翻译，然后再加上自己适当的理解和描写即可。本句话翻译为：日月的升降起落,好像出自大海的胸中。写出了大海吞吐日月星辰，景象壮丽的景象。</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【答案】（1）C（2）大海吞吐日月星辰，景象壮丽。</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709295"/>
            <a:ext cx="8762365"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2.阅读下面这首乐府诗，完成下列各题。（2017福建中考）</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木兰诗（节选）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万里赴戎机，关山度若飞。朔气传金柝，寒光照铁衣。将军百战死，壮士十年归。</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归来见天子，天子坐明堂。策勋十二转，赏赐百千强。可汗问所欲，木兰不用尚书郎，愿驰千里足，送儿还故乡。</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7630" y="494665"/>
            <a:ext cx="8449310" cy="4154170"/>
          </a:xfrm>
          <a:prstGeom prst="rect">
            <a:avLst/>
          </a:prstGeom>
          <a:noFill/>
        </p:spPr>
        <p:txBody>
          <a:bodyPr wrap="square" rtlCol="0" anchor="t">
            <a:spAutoFit/>
          </a:bodyPr>
          <a:p>
            <a:pPr indent="720090" algn="l" fontAlgn="auto">
              <a:lnSpc>
                <a:spcPct val="15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【答题技巧】①描绘诗中展现的图景画面，并准确概括诗中的主要景物，用自己的语言再现画面。描述时一要忠实于原诗，二要用自己的联想和想象加以再创造，语言力求优美。</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720090" algn="l" fontAlgn="auto">
              <a:lnSpc>
                <a:spcPct val="15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②概括景物所营造的氛围特点。一般用两个双音节词即可，例如孤寂冷清、恬静优美、雄浑壮阔、萧瑟凄凉等，注意要能准确地体现景物的特点和情调。</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720090" algn="l" fontAlgn="auto">
              <a:lnSpc>
                <a:spcPct val="15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③分析作者的思想感情。切忌空洞，要答具体。比如光答“表达了作者感伤的情怀”是不行的，应答出为什么而“感伤”。</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解题技巧"/>
          <p:cNvPicPr>
            <a:picLocks noChangeAspect="1"/>
          </p:cNvPicPr>
          <p:nvPr/>
        </p:nvPicPr>
        <p:blipFill>
          <a:blip r:embed="rId1"/>
          <a:stretch>
            <a:fillRect/>
          </a:stretch>
        </p:blipFill>
        <p:spPr>
          <a:xfrm>
            <a:off x="6975475" y="26670"/>
            <a:ext cx="2155190" cy="643890"/>
          </a:xfrm>
          <a:prstGeom prst="rect">
            <a:avLst/>
          </a:prstGeom>
        </p:spPr>
      </p:pic>
    </p:spTree>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600075"/>
            <a:ext cx="8762365" cy="332295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（1）对上述节选部分有关句子的理解和分析不正确的一项是（  ）</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A.“万里赴戎机，关山度若飞”用夸张手法描写翻山越岭奔赴战场的情景。</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B.“朔气传金柝，寒光照铁衣”从听觉和视觉的角度描写边塞军营的生活。</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C.“将军百战死，壮士十年归”实写将军拼死作战，壮士十年后归来的情景。</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D.“策勋十二转，赏赐百千强”中的数字“十二”与“百千”都是表示多数。</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（2）“可汗问所欲”时，木兰表达了什么心愿？请用自己的话概括。</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600075"/>
            <a:ext cx="8762365" cy="424624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【考点】把握诗歌内容，表达技巧赏析，人物评价。</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解析】（1）考查对文章内容的理解，结合文意揣摩选项正误。C项“将军百战死，壮士十年归”的意思：将士们经过无数次出生入死的战斗，有些牺牲了，有的十年之后得胜而归。这句主要是运用了互文、对偶的修辞手法，表达出战争的残酷与艰辛。赏析有误。故选C。（2）考查评价人物形象。评价人物形象要根据文中故事情节以及人物的言行举止具体分析，并从人物的性格和思想品质方面进行概括。“可汗问所欲”时，木兰表达了放弃功名，尽快回归故里，与家人团聚的心愿。</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【答案】（1）C（2）放弃功名，尽快回归故里，与家人团聚。</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310515"/>
            <a:ext cx="8762365" cy="452310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3.阅读下面的诗歌，完成后面题目。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白雪歌送武判官归京(节选)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岑参</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瀚海阑干百丈冰，愁云惨淡万里凝。</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中军置酒饮归客，胡琴琵琶与羌笛。</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纷纷暮雪下辕门，风掣红旗冻不翻。</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轮台东门送君去，去时雪满天山路。</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山回路转不见君，雪上空留马行处。</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7980" y="600075"/>
            <a:ext cx="8762365" cy="332295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（1）下列对诗的理解和分析不正确的一项是（  ）</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A.作者岑参是唐代著名边塞诗人，诗题中的“歌”是古诗的常见体裁。</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B.一二句用浪漫夸张的手法，极力描绘雪中天地的整体形象，浩大苍茫。</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C.从“中军”到“辕门”再到“轮台东门”，清楚表明地点转移，脉络分明。</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D.最后两句直接抒情，作者独自看着身后雪地上的马蹄印，感慨万千。</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（2）请简析作者反复描写雪景的原因。</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600075"/>
            <a:ext cx="8762365" cy="424624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【考点】把握诗歌内容、形象、语言及表达技巧，体会作者表达的思想感情。</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解析】（1）考查对诗歌内容的理解。D项两句是通过叙事来抒情的间接抒情。意思是：前方的天山道路都已被大雪铺满，只剩下白茫茫的一片。遥望朋友远去的身影，在山回路转中渐渐不见，只看见雪地上留下的一行人马走过的脚印……词尽而意不尽，余味绵绵。（2）考查环境描写对内容的作用。可从以下角度去考虑答案：其一渲染惜别氛围，抒发友人返京而产生的惆怅之情。其二反复点题，与诗题形成呼应。</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【答案】（1）D（2）渲染惜别氛围，抒发友人返京而产生的惆怅之情。反复点题，与诗题形成呼应。</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600075"/>
            <a:ext cx="8762365" cy="3784600"/>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4.阅读下面的这首词，完成后面题目。</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000" b="1" dirty="0">
                <a:latin typeface="宋体" panose="02010600030101010101" pitchFamily="2" charset="-122"/>
                <a:ea typeface="宋体" panose="02010600030101010101" pitchFamily="2" charset="-122"/>
                <a:cs typeface="宋体" panose="02010600030101010101" pitchFamily="2" charset="-122"/>
                <a:sym typeface="+mn-ea"/>
              </a:rPr>
              <a:t>水调歌头</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000" dirty="0">
                <a:latin typeface="仿宋_GB2312" panose="02010609030101010101" charset="-122"/>
                <a:ea typeface="仿宋_GB2312" panose="02010609030101010101" charset="-122"/>
                <a:cs typeface="宋体" panose="02010600030101010101" pitchFamily="2" charset="-122"/>
                <a:sym typeface="+mn-ea"/>
              </a:rPr>
              <a:t>苏轼</a:t>
            </a:r>
            <a:endParaRPr sz="2000" dirty="0">
              <a:latin typeface="仿宋_GB2312" panose="02010609030101010101" charset="-122"/>
              <a:ea typeface="仿宋_GB2312" panose="02010609030101010101" charset="-122"/>
              <a:cs typeface="宋体" panose="02010600030101010101" pitchFamily="2" charset="-122"/>
              <a:sym typeface="+mn-ea"/>
            </a:endParaRPr>
          </a:p>
          <a:p>
            <a:pPr indent="720090" fontAlgn="auto">
              <a:lnSpc>
                <a:spcPct val="150000"/>
              </a:lnSpc>
            </a:pPr>
            <a:r>
              <a:rPr sz="2000" dirty="0">
                <a:latin typeface="仿宋_GB2312" panose="02010609030101010101" charset="-122"/>
                <a:ea typeface="仿宋_GB2312" panose="02010609030101010101" charset="-122"/>
                <a:cs typeface="宋体" panose="02010600030101010101" pitchFamily="2" charset="-122"/>
                <a:sym typeface="+mn-ea"/>
              </a:rPr>
              <a:t>丙辰中秋，欢饮达旦，大醉，作此篇，兼怀子由。</a:t>
            </a:r>
            <a:endParaRPr sz="2000" dirty="0">
              <a:latin typeface="仿宋_GB2312" panose="02010609030101010101" charset="-122"/>
              <a:ea typeface="仿宋_GB2312" panose="02010609030101010101" charset="-122"/>
              <a:cs typeface="宋体" panose="02010600030101010101" pitchFamily="2" charset="-122"/>
              <a:sym typeface="+mn-ea"/>
            </a:endParaRPr>
          </a:p>
          <a:p>
            <a:pPr indent="720090" fontAlgn="auto">
              <a:lnSpc>
                <a:spcPct val="150000"/>
              </a:lnSpc>
            </a:pPr>
            <a:r>
              <a:rPr sz="2000" dirty="0">
                <a:latin typeface="方正北魏楷书简体" panose="03000509000000000000" charset="-122"/>
                <a:ea typeface="方正北魏楷书简体" panose="03000509000000000000" charset="-122"/>
                <a:cs typeface="宋体" panose="02010600030101010101" pitchFamily="2" charset="-122"/>
                <a:sym typeface="+mn-ea"/>
              </a:rPr>
              <a:t>明月几时有？把酒问青天。不知天上宫阙，今夕是何年。我欲乘风归去，又恐琼楼玉宇，高处不胜寒。起舞弄清影，何似在人间。</a:t>
            </a:r>
            <a:endParaRPr sz="2000" dirty="0">
              <a:latin typeface="方正北魏楷书简体" panose="03000509000000000000" charset="-122"/>
              <a:ea typeface="方正北魏楷书简体" panose="03000509000000000000" charset="-122"/>
              <a:cs typeface="宋体" panose="02010600030101010101" pitchFamily="2" charset="-122"/>
              <a:sym typeface="+mn-ea"/>
            </a:endParaRPr>
          </a:p>
          <a:p>
            <a:pPr indent="720090" fontAlgn="auto">
              <a:lnSpc>
                <a:spcPct val="150000"/>
              </a:lnSpc>
            </a:pPr>
            <a:r>
              <a:rPr sz="2000" dirty="0">
                <a:latin typeface="方正北魏楷书简体" panose="03000509000000000000" charset="-122"/>
                <a:ea typeface="方正北魏楷书简体" panose="03000509000000000000" charset="-122"/>
                <a:cs typeface="宋体" panose="02010600030101010101" pitchFamily="2" charset="-122"/>
                <a:sym typeface="+mn-ea"/>
              </a:rPr>
              <a:t>转朱阁，低绮户，照无眠。不应有恨，何事长向别时圆？人有悲欢离合，月有阴晴圆缺，此事古难全。但愿人长久，千里共婵娟。</a:t>
            </a:r>
            <a:endParaRPr sz="20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045" y="1731010"/>
            <a:ext cx="8762365" cy="119888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（1）词中小序（小记）交代了这首词创作的和。词中加点的“此事”指的是，（请用原文语句回答）。</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248285"/>
            <a:ext cx="8762365" cy="4246245"/>
          </a:xfrm>
          <a:prstGeom prst="rect">
            <a:avLst/>
          </a:prstGeom>
          <a:noFill/>
        </p:spPr>
        <p:txBody>
          <a:bodyPr wrap="square" rtlCol="0" anchor="t">
            <a:spAutoFit/>
          </a:bodyPr>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（2）下列关于这首词的赏析有误的一项是（  ）</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A.“转朱阁，低绮户，照无眠”中，“转”“低”是指月光的移动，暗示夜已深，“无眠”表示离情正浓。整句话既写月，也写月下离人。</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B.“明月几时有？把酒问青天”这两句中，苏轼把酒问天，将青天视为自己的朋友，显示了他豪放的性格和不凡的气魄。</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C.词的上阕写月下饮酒，由幻想超脱尘世转化为喜爱人间生活。下阕写对月怀人，由伤感离别转化为对离人的祝福。全词以消极悲观的情绪作结。</a:t>
            </a:r>
            <a:endParaRPr sz="20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000" dirty="0">
                <a:latin typeface="宋体" panose="02010600030101010101" pitchFamily="2" charset="-122"/>
                <a:ea typeface="宋体" panose="02010600030101010101" pitchFamily="2" charset="-122"/>
                <a:cs typeface="宋体" panose="02010600030101010101" pitchFamily="2" charset="-122"/>
                <a:sym typeface="+mn-ea"/>
              </a:rPr>
              <a:t>D.这是一首中秋咏月兼怀亲人的抒情之作。整首词深沉婉曲，流转自如，以美丽的想象，明睿的哲理，创造出幽远高深的境界，具有强烈的艺术感染力。</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600075"/>
            <a:ext cx="8762365"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【考点】把握诗歌内容，表达技巧赏析。</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解析】（1）考查对词中小序和诗句内容的理解。苏词多为感事之作，此词采用词题小序的形式确定表现的内容，交代创作动机。“丙辰中秋”是交代时间；“大醉，作此篇，兼怀子由”是作词的缘由。“此事古难全”的“此事”指上文的“人有悲欢离合，月有阴晴圆缺”。答案就在问题处。读懂此句是作答的关键。</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635" y="400050"/>
            <a:ext cx="8762365" cy="4661535"/>
          </a:xfrm>
          <a:prstGeom prst="rect">
            <a:avLst/>
          </a:prstGeom>
          <a:noFill/>
        </p:spPr>
        <p:txBody>
          <a:bodyPr wrap="square" rtlCol="0" anchor="t">
            <a:spAutoFit/>
          </a:bodyPr>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解析】（2）C项“全词以消极悲观的情绪作结”赏析有误。“但愿人长久，千里共婵娟”：只希望这世上所有人的亲人能平安健康，即便相隔千里，也能共享这美好的月光。既然人间的离别是难免的，那么只要亲人长久健在，即使远隔千里也还可以通过普照世界的明月把两地联系起来，把彼此的心沟通在一起。“但愿人长久”，是要突破时间的局限；“千里共婵娟”，是要打通空间的阻隔。让对明月的共同的爱把彼此分离的人结合在一起。表达了作者的祝福和对亲人的思念，表现了作者旷达的态度和乐观的精神。</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【答案】（1）时间缘由人有悲欢离合月有阴晴圆缺（2）C</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5260" y="586740"/>
            <a:ext cx="9051925"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【例题一】阅读下面的诗歌，完成后面的题目。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使至塞上</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王维</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单车欲问边，属国过居延。</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征蓬出汉塞，归雁入胡天。</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大漠孤烟直，长河落日圆。</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萧关逢候骑，都护在燕然。</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400050"/>
            <a:ext cx="8762365"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5.阅读下面两首古代诗歌，完成后面小题</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渔家傲·秋思</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范仲淹</a:t>
            </a:r>
            <a:endParaRPr sz="2400" dirty="0">
              <a:latin typeface="仿宋_GB2312" panose="02010609030101010101" charset="-122"/>
              <a:ea typeface="仿宋_GB2312" panose="02010609030101010101" charset="-122"/>
              <a:cs typeface="宋体" panose="02010600030101010101" pitchFamily="2" charset="-122"/>
              <a:sym typeface="+mn-ea"/>
            </a:endParaRPr>
          </a:p>
          <a:p>
            <a:pPr indent="720090" fontAlgn="auto">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塞下秋来风景异，衡阳雁去无留意。四面边声连角起，千嶂里，长烟落日孤城闭。</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indent="720090" fontAlgn="auto">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浊酒一杯家万里，燕然未勒归无计。羌管悠悠霜满地，人不寐，将军白发征夫泪。</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664845"/>
            <a:ext cx="8762365" cy="286131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5.阅读下面两首古代诗歌，完成后面小题</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天净沙·秋思</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马致远</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indent="720090" algn="l" fontAlgn="auto">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枯藤老树昏鸦，小桥流水人家，古道西风瘦马。夕阳西下，断肠人在天涯。</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135" y="356870"/>
            <a:ext cx="8762365" cy="4661535"/>
          </a:xfrm>
          <a:prstGeom prst="rect">
            <a:avLst/>
          </a:prstGeom>
          <a:noFill/>
        </p:spPr>
        <p:txBody>
          <a:bodyPr wrap="square" rtlCol="0" anchor="t">
            <a:spAutoFit/>
          </a:bodyPr>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（1）下列对两首古代诗歌理解和赏析，不恰当的一项是（  ）</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A.《渔家傲·秋思》围绕“异”字写出了塞外的萧瑟荒凉，体现了将士们生活的艰苦。</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B.“小桥流水人家”呈现一派清雅、安适的景象，使沦落异乡的游子更添悲然。</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C.《天净沙·秋思》意在描绘一幅深秋晚景图，人在其中起陪衬作用。</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D.两首诗歌，一首是宋词，一首是元曲，都抒发了诗人的思乡之情。</a:t>
            </a:r>
            <a:endParaRPr sz="22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（2）这两首古代诗歌皆以“秋思”为题，请指出它们所表达的“秋思”有何不同。</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 y="1510665"/>
            <a:ext cx="8762365" cy="2122805"/>
          </a:xfrm>
          <a:prstGeom prst="rect">
            <a:avLst/>
          </a:prstGeom>
          <a:noFill/>
        </p:spPr>
        <p:txBody>
          <a:bodyPr wrap="square" rtlCol="0" anchor="t">
            <a:spAutoFit/>
          </a:bodyPr>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答案】（1）C（2）《渔家傲·秋思》表达的“秋思”是身处边寒的征人之情：既有建功立业的情怀，又有功业难成、有家难归的愁绪。《天净沙·秋思》表达的“秋思”是天涯沦落人的孤寂愁苦之情（或“羁旅之愁”）。</a:t>
            </a:r>
            <a:endParaRPr sz="2200" dirty="0">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（1）王国维说：“一切景语皆情语”第三联“大漠孤烟直，长河落日圆”中写了哪些景物?营造了怎样的意境?表现了诗人怎样的情感?</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solidFill>
                  <a:schemeClr val="tx1"/>
                </a:solidFill>
                <a:latin typeface="仿宋_GB2312" panose="02010609030101010101" charset="-122"/>
                <a:ea typeface="仿宋_GB2312" panose="02010609030101010101" charset="-122"/>
                <a:cs typeface="方正北魏楷书简体" panose="03000509000000000000" charset="-122"/>
                <a:sym typeface="+mn-ea"/>
              </a:rPr>
              <a:t>【答案】</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第三联写了“大漠”“孤烟”“长河”“落日”等景物</a:t>
            </a:r>
            <a:r>
              <a:rPr lang="zh-CN" sz="2400" dirty="0">
                <a:solidFill>
                  <a:srgbClr val="FF0000"/>
                </a:solidFill>
                <a:latin typeface="仿宋_GB2312" panose="02010609030101010101" charset="-122"/>
                <a:ea typeface="仿宋_GB2312" panose="02010609030101010101" charset="-122"/>
                <a:cs typeface="仿宋_GB2312" panose="02010609030101010101" charset="-122"/>
                <a:sym typeface="+mn-ea"/>
              </a:rPr>
              <a:t>；</a:t>
            </a:r>
            <a:r>
              <a:rPr sz="2400" dirty="0">
                <a:solidFill>
                  <a:srgbClr val="FF0000"/>
                </a:solidFill>
                <a:latin typeface="仿宋_GB2312" panose="02010609030101010101" charset="-122"/>
                <a:ea typeface="仿宋_GB2312" panose="02010609030101010101" charset="-122"/>
                <a:cs typeface="仿宋_GB2312" panose="02010609030101010101" charset="-122"/>
                <a:sym typeface="+mn-ea"/>
              </a:rPr>
              <a:t>营造了苍茫空旷（“雄浑开阔”）的意境，表现了诗人孤寂的情感。</a:t>
            </a:r>
            <a:endParaRPr sz="2400" dirty="0">
              <a:solidFill>
                <a:srgbClr val="FF0000"/>
              </a:solidFill>
              <a:latin typeface="仿宋_GB2312" panose="02010609030101010101" charset="-122"/>
              <a:ea typeface="仿宋_GB2312" panose="02010609030101010101" charset="-122"/>
              <a:cs typeface="仿宋_GB2312" panose="02010609030101010101"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00075"/>
            <a:ext cx="8454390" cy="341503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（2）用自己的话描述“大漠孤烟直，长河落日圆”所展现的画面。</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sz="2400" dirty="0">
                <a:latin typeface="仿宋_GB2312" panose="02010609030101010101" charset="-122"/>
                <a:ea typeface="仿宋_GB2312" panose="02010609030101010101" charset="-122"/>
                <a:cs typeface="宋体" panose="02010600030101010101" pitchFamily="2" charset="-122"/>
                <a:sym typeface="+mn-ea"/>
              </a:rPr>
              <a:t>【答案】</a:t>
            </a:r>
            <a:r>
              <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rPr>
              <a:t>示例：黄沙莽莽，无边无际，草木不见，行旅断绝。极目远眺，一缕孤烟劲拔坚韧、刚直有力地升腾在天的尽头，俯首远瞰，黄河横贯沙漠，天空挂着一轮圆圆的落日。</a:t>
            </a:r>
            <a:endParaRPr sz="2400" dirty="0">
              <a:solidFill>
                <a:srgbClr val="FF0000"/>
              </a:solidFill>
              <a:latin typeface="仿宋_GB2312" panose="02010609030101010101" charset="-122"/>
              <a:ea typeface="仿宋_GB2312" panose="02010609030101010101"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00075"/>
            <a:ext cx="8454390" cy="3969385"/>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【例题二】阅读下面的诗歌，完成后面的题目。</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b="1" dirty="0">
                <a:latin typeface="宋体" panose="02010600030101010101" pitchFamily="2" charset="-122"/>
                <a:ea typeface="宋体" panose="02010600030101010101" pitchFamily="2" charset="-122"/>
                <a:cs typeface="宋体" panose="02010600030101010101" pitchFamily="2" charset="-122"/>
                <a:sym typeface="+mn-ea"/>
              </a:rPr>
              <a:t>次北固山下</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王湾</a:t>
            </a:r>
            <a:endParaRPr sz="2400" dirty="0">
              <a:latin typeface="宋体" panose="02010600030101010101" pitchFamily="2" charset="-122"/>
              <a:ea typeface="宋体" panose="02010600030101010101" pitchFamily="2"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客路青山外，行舟绿水前。</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u="sng" dirty="0">
                <a:latin typeface="方正北魏楷书简体" panose="03000509000000000000" charset="-122"/>
                <a:ea typeface="方正北魏楷书简体" panose="03000509000000000000" charset="-122"/>
                <a:cs typeface="宋体" panose="02010600030101010101" pitchFamily="2" charset="-122"/>
                <a:sym typeface="+mn-ea"/>
              </a:rPr>
              <a:t>潮平两岸阔，风正一帆悬。</a:t>
            </a:r>
            <a:endParaRPr sz="2400" u="sng"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海日生残夜，江春入旧年。</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a:p>
            <a:pPr algn="ctr">
              <a:lnSpc>
                <a:spcPct val="150000"/>
              </a:lnSpc>
            </a:pPr>
            <a:r>
              <a:rPr sz="2400" dirty="0">
                <a:latin typeface="方正北魏楷书简体" panose="03000509000000000000" charset="-122"/>
                <a:ea typeface="方正北魏楷书简体" panose="03000509000000000000" charset="-122"/>
                <a:cs typeface="宋体" panose="02010600030101010101" pitchFamily="2" charset="-122"/>
                <a:sym typeface="+mn-ea"/>
              </a:rPr>
              <a:t>乡书何处达？归雁洛阳边。</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05" y="600075"/>
            <a:ext cx="8454390" cy="1198880"/>
          </a:xfrm>
          <a:prstGeom prst="rect">
            <a:avLst/>
          </a:prstGeom>
          <a:noFill/>
        </p:spPr>
        <p:txBody>
          <a:bodyPr wrap="square" rtlCol="0" anchor="t">
            <a:spAutoFit/>
          </a:bodyPr>
          <a:p>
            <a:pPr>
              <a:lnSpc>
                <a:spcPct val="150000"/>
              </a:lnSpc>
            </a:pPr>
            <a:r>
              <a:rPr sz="2400" dirty="0">
                <a:latin typeface="宋体" panose="02010600030101010101" pitchFamily="2" charset="-122"/>
                <a:ea typeface="宋体" panose="02010600030101010101" pitchFamily="2" charset="-122"/>
                <a:cs typeface="宋体" panose="02010600030101010101" pitchFamily="2" charset="-122"/>
                <a:sym typeface="+mn-ea"/>
              </a:rPr>
              <a:t>阅读画线诗句，观察下面两幅图画，简要说明哪一幅能够表现这一联诗句所描绘的景象。</a:t>
            </a:r>
            <a:endParaRPr sz="2400" dirty="0">
              <a:latin typeface="方正北魏楷书简体" panose="03000509000000000000" charset="-122"/>
              <a:ea typeface="方正北魏楷书简体" panose="03000509000000000000" charset="-122"/>
              <a:cs typeface="宋体" panose="02010600030101010101" pitchFamily="2" charset="-122"/>
              <a:sym typeface="+mn-ea"/>
            </a:endParaRPr>
          </a:p>
        </p:txBody>
      </p:sp>
      <p:pic>
        <p:nvPicPr>
          <p:cNvPr id="4" name="图片 3" descr="考试热点"/>
          <p:cNvPicPr>
            <a:picLocks noChangeAspect="1"/>
          </p:cNvPicPr>
          <p:nvPr/>
        </p:nvPicPr>
        <p:blipFill>
          <a:blip r:embed="rId1"/>
          <a:stretch>
            <a:fillRect/>
          </a:stretch>
        </p:blipFill>
        <p:spPr>
          <a:xfrm>
            <a:off x="7157085" y="16510"/>
            <a:ext cx="1953260" cy="583565"/>
          </a:xfrm>
          <a:prstGeom prst="rect">
            <a:avLst/>
          </a:prstGeom>
        </p:spPr>
      </p:pic>
      <p:pic>
        <p:nvPicPr>
          <p:cNvPr id="3" name="图片 2" descr="北固山"/>
          <p:cNvPicPr>
            <a:picLocks noChangeAspect="1"/>
          </p:cNvPicPr>
          <p:nvPr/>
        </p:nvPicPr>
        <p:blipFill>
          <a:blip r:embed="rId2"/>
          <a:srcRect r="1802" b="51316"/>
          <a:stretch>
            <a:fillRect/>
          </a:stretch>
        </p:blipFill>
        <p:spPr>
          <a:xfrm>
            <a:off x="344805" y="1666875"/>
            <a:ext cx="4155440" cy="3401695"/>
          </a:xfrm>
          <a:prstGeom prst="rect">
            <a:avLst/>
          </a:prstGeom>
        </p:spPr>
      </p:pic>
      <p:pic>
        <p:nvPicPr>
          <p:cNvPr id="5" name="图片 4" descr="北固山"/>
          <p:cNvPicPr>
            <a:picLocks noChangeAspect="1"/>
          </p:cNvPicPr>
          <p:nvPr/>
        </p:nvPicPr>
        <p:blipFill>
          <a:blip r:embed="rId2"/>
          <a:srcRect t="49470" r="1458"/>
          <a:stretch>
            <a:fillRect/>
          </a:stretch>
        </p:blipFill>
        <p:spPr>
          <a:xfrm>
            <a:off x="4650105" y="1666875"/>
            <a:ext cx="4149090" cy="3514090"/>
          </a:xfrm>
          <a:prstGeom prst="rect">
            <a:avLst/>
          </a:prstGeom>
        </p:spPr>
      </p:pic>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花纹小清新">
      <a:dk1>
        <a:sysClr val="windowText" lastClr="000000"/>
      </a:dk1>
      <a:lt1>
        <a:sysClr val="window" lastClr="FFFFFF"/>
      </a:lt1>
      <a:dk2>
        <a:srgbClr val="44546A"/>
      </a:dk2>
      <a:lt2>
        <a:srgbClr val="E7E6E6"/>
      </a:lt2>
      <a:accent1>
        <a:srgbClr val="FF7862"/>
      </a:accent1>
      <a:accent2>
        <a:srgbClr val="B28743"/>
      </a:accent2>
      <a:accent3>
        <a:srgbClr val="92951D"/>
      </a:accent3>
      <a:accent4>
        <a:srgbClr val="FFC000"/>
      </a:accent4>
      <a:accent5>
        <a:srgbClr val="4472C4"/>
      </a:accent5>
      <a:accent6>
        <a:srgbClr val="70AD47"/>
      </a:accent6>
      <a:hlink>
        <a:srgbClr val="0563C1"/>
      </a:hlink>
      <a:folHlink>
        <a:srgbClr val="954F72"/>
      </a:folHlink>
    </a:clrScheme>
    <a:fontScheme name="常用2">
      <a:majorFont>
        <a:latin typeface="方正兰亭黑_GBK"/>
        <a:ea typeface="方正兰亭黑_GBK"/>
        <a:cs typeface=""/>
      </a:majorFont>
      <a:minorFont>
        <a:latin typeface="微软雅黑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6920</Words>
  <Application>WPS 演示</Application>
  <PresentationFormat>全屏显示(16:9)</PresentationFormat>
  <Paragraphs>275</Paragraphs>
  <Slides>53</Slides>
  <Notes>33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53</vt:i4>
      </vt:variant>
    </vt:vector>
  </HeadingPairs>
  <TitlesOfParts>
    <vt:vector size="69" baseType="lpstr">
      <vt:lpstr>Arial</vt:lpstr>
      <vt:lpstr>宋体</vt:lpstr>
      <vt:lpstr>Wingdings</vt:lpstr>
      <vt:lpstr>微软雅黑</vt:lpstr>
      <vt:lpstr>方正华隶_GBK</vt:lpstr>
      <vt:lpstr>方正宋黑简体</vt:lpstr>
      <vt:lpstr>方正北魏楷书简体</vt:lpstr>
      <vt:lpstr>仿宋_GB2312</vt:lpstr>
      <vt:lpstr>微软雅黑 Light</vt:lpstr>
      <vt:lpstr>黑体</vt:lpstr>
      <vt:lpstr>Arial Unicode MS</vt:lpstr>
      <vt:lpstr>方正兰亭黑_GBK</vt:lpstr>
      <vt:lpstr>Calibri</vt:lpstr>
      <vt:lpstr>文鼎荆棘体</vt:lpstr>
      <vt:lpstr>中國龍金石篆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13</cp:revision>
  <dcterms:created xsi:type="dcterms:W3CDTF">2017-12-22T10:20:00Z</dcterms:created>
  <dcterms:modified xsi:type="dcterms:W3CDTF">2018-12-07T00:27:45Z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