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57" r:id="rId23"/>
    <p:sldId id="282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21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3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4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5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图片 12" descr="LOGO-课时新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图片 2" descr="掌控中考-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40900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6" descr="K:\5-远成工作室\王斐\112121212122.png1121212121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70000" y="2540000"/>
            <a:ext cx="24384000" cy="13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3319" name="图片 12" descr="LOGO-课时新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315" name="图片 1" descr="掌控中考-2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9794875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8488" y="2671763"/>
            <a:ext cx="591502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 l="2858" t="1965" r="2548" b="600"/>
          <a:stretch>
            <a:fillRect/>
          </a:stretch>
        </p:blipFill>
        <p:spPr bwMode="auto">
          <a:xfrm>
            <a:off x="1517650" y="620713"/>
            <a:ext cx="8097838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428750"/>
            <a:ext cx="90963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7129463" y="3619500"/>
            <a:ext cx="13525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63150" y="4252913"/>
            <a:ext cx="68103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1913" y="4884738"/>
            <a:ext cx="5592762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0213" y="2138363"/>
            <a:ext cx="879157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473325" y="2809875"/>
            <a:ext cx="3941763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81488" y="4067175"/>
            <a:ext cx="56642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528763"/>
            <a:ext cx="919162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324100" y="2193925"/>
            <a:ext cx="318293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17938" y="4727575"/>
            <a:ext cx="382428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 l="687" t="787"/>
          <a:stretch>
            <a:fillRect/>
          </a:stretch>
        </p:blipFill>
        <p:spPr bwMode="auto">
          <a:xfrm>
            <a:off x="1441450" y="758825"/>
            <a:ext cx="8516938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4988" y="5197475"/>
            <a:ext cx="76422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678863" y="5207000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8500" y="5741988"/>
            <a:ext cx="3013075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4225" y="5741988"/>
            <a:ext cx="17970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6975" y="717550"/>
            <a:ext cx="91440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图片 2"/>
          <p:cNvPicPr>
            <a:picLocks noChangeAspect="1"/>
          </p:cNvPicPr>
          <p:nvPr/>
        </p:nvPicPr>
        <p:blipFill>
          <a:blip r:embed="rId3"/>
          <a:srcRect l="1389" t="1653"/>
          <a:stretch>
            <a:fillRect/>
          </a:stretch>
        </p:blipFill>
        <p:spPr bwMode="auto">
          <a:xfrm>
            <a:off x="2995613" y="1549400"/>
            <a:ext cx="5875337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7040563" y="4530725"/>
            <a:ext cx="1649412" cy="236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0875" y="4846638"/>
            <a:ext cx="679450" cy="196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4000" y="725488"/>
            <a:ext cx="6059488" cy="557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7089775" y="3105150"/>
            <a:ext cx="1600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13563" y="3408363"/>
            <a:ext cx="174625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1975" y="3705225"/>
            <a:ext cx="1747838" cy="231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3563" y="3984625"/>
            <a:ext cx="1776412" cy="257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13563" y="4318000"/>
            <a:ext cx="1776412" cy="227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11975" y="4633913"/>
            <a:ext cx="1778000" cy="21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13563" y="4897438"/>
            <a:ext cx="1776412" cy="257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13563" y="5240338"/>
            <a:ext cx="1844675" cy="219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13563" y="5546725"/>
            <a:ext cx="1776412" cy="217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11975" y="5849938"/>
            <a:ext cx="681038" cy="219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8013" y="752475"/>
            <a:ext cx="8435975" cy="548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226550" y="4589463"/>
            <a:ext cx="679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57500" y="5143500"/>
            <a:ext cx="11953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0600" y="5695950"/>
            <a:ext cx="15001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919163"/>
            <a:ext cx="89535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flipH="1">
            <a:off x="2413000" y="2868613"/>
            <a:ext cx="7950200" cy="3005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5" y="828675"/>
            <a:ext cx="94297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 l="4523" t="1747" r="-67" b="3452"/>
          <a:stretch>
            <a:fillRect/>
          </a:stretch>
        </p:blipFill>
        <p:spPr bwMode="auto">
          <a:xfrm>
            <a:off x="2076450" y="781050"/>
            <a:ext cx="8512175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0175" y="1871663"/>
            <a:ext cx="93916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5033963" y="2185988"/>
            <a:ext cx="368458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53563" y="2760663"/>
            <a:ext cx="8477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9350" y="3897313"/>
            <a:ext cx="314166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443038"/>
            <a:ext cx="923925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1788" y="1966913"/>
            <a:ext cx="882967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740900" y="2095500"/>
            <a:ext cx="69056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74913" y="2660650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7938" y="2660650"/>
            <a:ext cx="4151312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2688" y="3235325"/>
            <a:ext cx="8382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4913" y="4370388"/>
            <a:ext cx="40211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0225" y="868363"/>
            <a:ext cx="859155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850" y="646113"/>
            <a:ext cx="7381875" cy="556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776288"/>
            <a:ext cx="876300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490913" y="3133725"/>
            <a:ext cx="698658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70175" y="3689350"/>
            <a:ext cx="77104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0175" y="4262438"/>
            <a:ext cx="392430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0288" y="4826000"/>
            <a:ext cx="68103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70175" y="5391150"/>
            <a:ext cx="301466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2113" y="890588"/>
            <a:ext cx="886777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5448300" y="4164013"/>
            <a:ext cx="4645025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89238" y="4797425"/>
            <a:ext cx="7304087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6688" y="5419725"/>
            <a:ext cx="16097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1675" y="1847850"/>
            <a:ext cx="824865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5270500" y="3165475"/>
            <a:ext cx="46259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22538" y="3797300"/>
            <a:ext cx="73723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2538" y="4429125"/>
            <a:ext cx="4586287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38" y="661988"/>
            <a:ext cx="9001125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904875"/>
            <a:ext cx="868680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 l="1164" t="1370"/>
          <a:stretch>
            <a:fillRect/>
          </a:stretch>
        </p:blipFill>
        <p:spPr bwMode="auto">
          <a:xfrm>
            <a:off x="1647825" y="835025"/>
            <a:ext cx="8470900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509713"/>
            <a:ext cx="909637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6783388" y="1652588"/>
            <a:ext cx="2360612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46400" y="2274888"/>
            <a:ext cx="148113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65375" y="4164013"/>
            <a:ext cx="7778750" cy="1108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3550" y="1428750"/>
            <a:ext cx="87249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363788" y="2740025"/>
            <a:ext cx="7918450" cy="2363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2162175"/>
            <a:ext cx="890587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 l="3540" t="1570"/>
          <a:stretch>
            <a:fillRect/>
          </a:stretch>
        </p:blipFill>
        <p:spPr bwMode="auto">
          <a:xfrm>
            <a:off x="2205038" y="719138"/>
            <a:ext cx="7796212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789238" y="1781175"/>
            <a:ext cx="7212012" cy="1076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89238" y="4708525"/>
            <a:ext cx="7212012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 l="4333" t="3188"/>
          <a:stretch>
            <a:fillRect/>
          </a:stretch>
        </p:blipFill>
        <p:spPr bwMode="auto">
          <a:xfrm>
            <a:off x="1739900" y="700088"/>
            <a:ext cx="8686800" cy="408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2"/>
          <p:cNvPicPr>
            <a:picLocks noChangeAspect="1"/>
          </p:cNvPicPr>
          <p:nvPr/>
        </p:nvPicPr>
        <p:blipFill>
          <a:blip r:embed="rId3"/>
          <a:srcRect l="5325" t="11018"/>
          <a:stretch>
            <a:fillRect/>
          </a:stretch>
        </p:blipFill>
        <p:spPr bwMode="auto">
          <a:xfrm>
            <a:off x="2243138" y="4930775"/>
            <a:ext cx="8059737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7772400" y="3689350"/>
            <a:ext cx="25304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3000" y="4214813"/>
            <a:ext cx="86836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2488" y="4902200"/>
            <a:ext cx="20256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46525" y="5491163"/>
            <a:ext cx="43878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4638" y="736600"/>
            <a:ext cx="8027987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127250" y="2740025"/>
            <a:ext cx="7304088" cy="3559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 l="162" t="2679"/>
          <a:stretch>
            <a:fillRect/>
          </a:stretch>
        </p:blipFill>
        <p:spPr bwMode="auto">
          <a:xfrm>
            <a:off x="1700213" y="717550"/>
            <a:ext cx="8291512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6188" y="762000"/>
            <a:ext cx="9086850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Calibri</vt:lpstr>
      <vt:lpstr>宋体</vt:lpstr>
      <vt:lpstr>Arial</vt:lpstr>
      <vt:lpstr>Calibri Light</vt:lpstr>
      <vt:lpstr>Gungsuh</vt:lpstr>
      <vt:lpstr>Office 主题</vt:lpstr>
      <vt:lpstr>1_Office 主题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23</cp:revision>
  <dcterms:created xsi:type="dcterms:W3CDTF">2019-03-05T07:06:00Z</dcterms:created>
  <dcterms:modified xsi:type="dcterms:W3CDTF">2020-03-28T13:14:09Z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