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60" r:id="rId7"/>
    <p:sldId id="274" r:id="rId8"/>
    <p:sldId id="26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43A9D-D255-433A-80D1-BE1D0C9FF0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F9948-4B98-4F86-87AA-DB41738F9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40" r:id="rId20"/>
    <p:sldLayoutId id="2147483841" r:id="rId21"/>
    <p:sldLayoutId id="2147483839" r:id="rId22"/>
    <p:sldLayoutId id="2147483844" r:id="rId23"/>
    <p:sldLayoutId id="2147483847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740568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614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(803—852),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字牧之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唐京兆万年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今陕西西安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人。因有别墅在樊川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杜樊川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。杜牧诗歌创作成就很大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在晚唐诗坛独树一帜。人们将他和杜甫相比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因而称他为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又和李商隐齐名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小李杜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。杜牧的诗歌语言流利而又风味清新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气势豪宕而又情致婉约。有《樊川诗集》。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9077011"/>
              </p:ext>
            </p:extLst>
          </p:nvPr>
        </p:nvGraphicFramePr>
        <p:xfrm>
          <a:off x="508000" y="1268760"/>
          <a:ext cx="8128000" cy="3404609"/>
        </p:xfrm>
        <a:graphic>
          <a:graphicData uri="http://schemas.openxmlformats.org/presentationml/2006/ole">
            <p:oleObj spid="_x0000_s1030" name="文档" r:id="rId5" imgW="3836183" imgH="16063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3132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《早雁》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唐武宗会昌二年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(842)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回纥部族大举南侵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边地人民流离失所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痛苦不堪。诗人听到这个消息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对边地人民的命运充满关切。农历八月是秋季的第二个月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故称此时南飞的大雁为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《过华清宫绝句三首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华清宫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故址在今陕西临潼骊山上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是唐代的行宫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唐玄宗和杨贵妃曾在这里游乐。安史之乱后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华清宫遭到了破坏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多年以后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杜牧经过这里时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早已冷落残败。面对断壁残垣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诗人回忆史事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感慨万千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写下这三首七绝。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《题乌江亭》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唐文宗开成四年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(839),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杜牧结束了在南方十余年的漂泊生涯后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由宣州赴京时渡江经过乌江亭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写了这首诗。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5224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542307"/>
                <a:ext cx="8128000" cy="40273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菰米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妃子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fēi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不期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胡骑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ì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骑马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𝑞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í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卷土重来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𝑐h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ó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重量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ò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俘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lǔ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虏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老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hǔ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虎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菰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gū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孤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独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xiū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羞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耻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niū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妞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妞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542307"/>
                <a:ext cx="8128000" cy="4027385"/>
              </a:xfrm>
              <a:prstGeom prst="rect">
                <a:avLst/>
              </a:prstGeom>
              <a:blipFill rotWithShape="0">
                <a:blip r:embed="rId4"/>
                <a:stretch>
                  <a:fillRect b="-1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85400" y="2060848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5896" y="2073491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9932" y="2492896"/>
            <a:ext cx="20759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1903" y="3232263"/>
            <a:ext cx="20759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91017" y="3604163"/>
            <a:ext cx="20759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26292" y="3232361"/>
            <a:ext cx="59783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8305" y="3553297"/>
            <a:ext cx="609852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23233" y="4397762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87824" y="4397762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75200" y="4823210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57844" y="4809489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19436" y="5185565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03001" y="5207337"/>
            <a:ext cx="274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Rectangle 1"/>
          <p:cNvSpPr>
            <a:spLocks noChangeAspect="1" noChangeArrowheads="1"/>
          </p:cNvSpPr>
          <p:nvPr/>
        </p:nvSpPr>
        <p:spPr bwMode="auto">
          <a:xfrm>
            <a:off x="508000" y="1432341"/>
            <a:ext cx="7340471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8288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次第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不期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难以预料。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南朝四百八十寺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多少楼台烟雨中。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江南春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一骑红尘妃子笑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无人知是荔枝来。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过华清宫绝句三首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停车坐爱枫林晚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霜叶红于二月花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山行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东风不与周郎便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铜雀春深锁二乔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3552" y="3090732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4713" y="3496350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1841" y="3913777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81841" y="4736660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29934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杜牧的《题乌江亭》与王安石的《乌江亭》是针对同一历史事件所写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其议论不落窠臼而又各具特色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且都能言之成理。你认为哪一首更好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乌江亭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百战疲劳壮士哀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中原一败势难回。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江东子弟今虽在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肯为君王卷土来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杜诗好。杜诗指出胜败乃兵家常事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好男儿应包羞忍辱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永不言败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凭着胸怀壮志的江东子弟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是完全可以东山再起的。全诗格调昂扬乐观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积极向上。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王诗好。王诗冷静、客观、理智地思考了当时的形势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指出项羽的失败已无法挽回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是历史的必然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指出江东子弟是不会跟随他卷土重来的。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杜诗好。诗人批评项羽不能总结失败的教训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惋惜他的英雄事业归于覆灭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同时暗寓讽刺之意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在批评、惋惜、讽刺之余又表明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败不馁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的道理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颇有积极意义。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王诗好。杜诗只写了项羽应包羞忍辱卷土重来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只写项羽个人的悲剧。而王诗则写出了连年战乱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百姓渴望安定生活的现实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在思想性上高于杜诗。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1259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金河秋半虏弦开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云外惊飞四散哀。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这两句生动地展现出一幅边塞惊雁的活动图景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仲秋塞外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广漠无边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正在云霄展翅翱翔的雁群忽然遭到胡骑的袭射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立时惊飞四散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发出凄厉的哀鸣。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惊飞四散哀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五个字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从情态、动作到声音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写出一时间连续发生的情景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层次分明而又贯串一气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是非常真切、凝练的动态描写。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一骑红尘妃子笑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无人知是荔枝来。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一骑红尘妃子笑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是一个极富戏剧性的场景。一方面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卷起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红尘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日夜高速奔驰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另一方面是贵妃的嫣然一笑。两相对照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蕴含着对昏君昏聩、生活骄奢、无视朝政的深刻谴责。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无人知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三字画龙点睛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蕴含深广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把全诗的思想境界提升到惊人的高度。此诗以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一骑红尘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妃子笑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之间的戏剧性冲突为中心组织全诗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构思、布局之妙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令人叹服。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853</Words>
  <Application>Microsoft Office PowerPoint</Application>
  <PresentationFormat>全屏显示(4:3)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2016-09-16T14:25:24Z</dcterms:modified>
</cp:coreProperties>
</file>