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3" r:id="rId3"/>
    <p:sldMasterId id="2147483698" r:id="rId4"/>
    <p:sldMasterId id="2147483700" r:id="rId5"/>
    <p:sldMasterId id="2147483713" r:id="rId6"/>
    <p:sldMasterId id="2147483726" r:id="rId7"/>
  </p:sldMasterIdLst>
  <p:notesMasterIdLst>
    <p:notesMasterId r:id="rId73"/>
  </p:notesMasterIdLst>
  <p:sldIdLst>
    <p:sldId id="257" r:id="rId8"/>
    <p:sldId id="263" r:id="rId9"/>
    <p:sldId id="270" r:id="rId10"/>
    <p:sldId id="4656" r:id="rId11"/>
    <p:sldId id="283" r:id="rId12"/>
    <p:sldId id="284" r:id="rId13"/>
    <p:sldId id="4635" r:id="rId14"/>
    <p:sldId id="4632" r:id="rId15"/>
    <p:sldId id="4645" r:id="rId16"/>
    <p:sldId id="4646" r:id="rId17"/>
    <p:sldId id="279" r:id="rId18"/>
    <p:sldId id="266" r:id="rId19"/>
    <p:sldId id="461" r:id="rId20"/>
    <p:sldId id="4657" r:id="rId21"/>
    <p:sldId id="4658" r:id="rId22"/>
    <p:sldId id="4659" r:id="rId23"/>
    <p:sldId id="4660" r:id="rId24"/>
    <p:sldId id="433" r:id="rId25"/>
    <p:sldId id="4661" r:id="rId26"/>
    <p:sldId id="4662" r:id="rId27"/>
    <p:sldId id="4663" r:id="rId28"/>
    <p:sldId id="4664" r:id="rId29"/>
    <p:sldId id="4665" r:id="rId30"/>
    <p:sldId id="4666" r:id="rId31"/>
    <p:sldId id="4668" r:id="rId32"/>
    <p:sldId id="4669" r:id="rId33"/>
    <p:sldId id="430" r:id="rId34"/>
    <p:sldId id="431" r:id="rId35"/>
    <p:sldId id="432" r:id="rId36"/>
    <p:sldId id="499" r:id="rId37"/>
    <p:sldId id="500" r:id="rId38"/>
    <p:sldId id="501" r:id="rId39"/>
    <p:sldId id="502" r:id="rId40"/>
    <p:sldId id="503" r:id="rId41"/>
    <p:sldId id="509" r:id="rId42"/>
    <p:sldId id="505" r:id="rId43"/>
    <p:sldId id="4681" r:id="rId44"/>
    <p:sldId id="4683" r:id="rId45"/>
    <p:sldId id="4685" r:id="rId46"/>
    <p:sldId id="4687" r:id="rId47"/>
    <p:sldId id="4689" r:id="rId48"/>
    <p:sldId id="4690" r:id="rId49"/>
    <p:sldId id="4691" r:id="rId50"/>
    <p:sldId id="4693" r:id="rId51"/>
    <p:sldId id="4694" r:id="rId52"/>
    <p:sldId id="4695" r:id="rId53"/>
    <p:sldId id="4696" r:id="rId54"/>
    <p:sldId id="4702" r:id="rId55"/>
    <p:sldId id="4707" r:id="rId56"/>
    <p:sldId id="4708" r:id="rId57"/>
    <p:sldId id="4710" r:id="rId58"/>
    <p:sldId id="4713" r:id="rId59"/>
    <p:sldId id="4670" r:id="rId60"/>
    <p:sldId id="4671" r:id="rId61"/>
    <p:sldId id="4672" r:id="rId62"/>
    <p:sldId id="4673" r:id="rId63"/>
    <p:sldId id="4674" r:id="rId64"/>
    <p:sldId id="4675" r:id="rId65"/>
    <p:sldId id="4676" r:id="rId66"/>
    <p:sldId id="4677" r:id="rId67"/>
    <p:sldId id="4678" r:id="rId68"/>
    <p:sldId id="4679" r:id="rId69"/>
    <p:sldId id="4680" r:id="rId70"/>
    <p:sldId id="4654" r:id="rId71"/>
    <p:sldId id="278"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66" d="100"/>
          <a:sy n="66" d="100"/>
        </p:scale>
        <p:origin x="6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4589B6-2890-4FF2-87EB-B4557E4ED6B6}" type="datetimeFigureOut">
              <a:rPr lang="zh-CN" altLang="en-US" smtClean="0"/>
              <a:t>2019/12/18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13B1E7-2C9D-48A6-8FC1-A2B9672B9B29}" type="slidenum">
              <a:rPr lang="zh-CN" altLang="en-US" smtClean="0"/>
              <a:t>‹#›</a:t>
            </a:fld>
            <a:endParaRPr lang="zh-CN" altLang="en-US"/>
          </a:p>
        </p:txBody>
      </p:sp>
    </p:spTree>
    <p:extLst>
      <p:ext uri="{BB962C8B-B14F-4D97-AF65-F5344CB8AC3E}">
        <p14:creationId xmlns:p14="http://schemas.microsoft.com/office/powerpoint/2010/main" val="4043832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10BB00E-6135-4A30-8982-B23B1562F15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9412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10BB00E-6135-4A30-8982-B23B1562F15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21961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10BB00E-6135-4A30-8982-B23B1562F15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82320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a:extLst>
              <a:ext uri="{FF2B5EF4-FFF2-40B4-BE49-F238E27FC236}">
                <a16:creationId xmlns:a16="http://schemas.microsoft.com/office/drawing/2014/main" id="{362E089D-F75F-49FE-9FD3-0ED4EBB28CC8}"/>
              </a:ext>
            </a:extLst>
          </p:cNvPr>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文本占位符 2">
            <a:extLst>
              <a:ext uri="{FF2B5EF4-FFF2-40B4-BE49-F238E27FC236}">
                <a16:creationId xmlns:a16="http://schemas.microsoft.com/office/drawing/2014/main" id="{B439FF94-267C-443D-BCAD-C407104BD412}"/>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a:latin typeface="楷体" panose="02010609060101010101" pitchFamily="49" charset="-122"/>
                <a:ea typeface="楷体" panose="02010609060101010101" pitchFamily="49" charset="-122"/>
              </a:rPr>
              <a:t>所以，群文阅读课堂是</a:t>
            </a:r>
            <a:r>
              <a:rPr lang="en-US" altLang="zh-CN" b="1">
                <a:solidFill>
                  <a:srgbClr val="FF0000"/>
                </a:solidFill>
                <a:latin typeface="楷体" panose="02010609060101010101" pitchFamily="49" charset="-122"/>
                <a:ea typeface="楷体" panose="02010609060101010101" pitchFamily="49" charset="-122"/>
              </a:rPr>
              <a:t>1+X</a:t>
            </a:r>
            <a:r>
              <a:rPr lang="zh-CN" altLang="en-US" b="1">
                <a:solidFill>
                  <a:srgbClr val="000000"/>
                </a:solidFill>
                <a:latin typeface="楷体" panose="02010609060101010101" pitchFamily="49" charset="-122"/>
                <a:ea typeface="楷体" panose="02010609060101010101" pitchFamily="49" charset="-122"/>
              </a:rPr>
              <a:t>教学理念的实践</a:t>
            </a:r>
          </a:p>
          <a:p>
            <a:pPr eaLnBrk="1" hangingPunct="1"/>
            <a:endParaRPr lang="zh-CN" altLang="en-US"/>
          </a:p>
        </p:txBody>
      </p:sp>
    </p:spTree>
    <p:extLst>
      <p:ext uri="{BB962C8B-B14F-4D97-AF65-F5344CB8AC3E}">
        <p14:creationId xmlns:p14="http://schemas.microsoft.com/office/powerpoint/2010/main" val="746149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fontAlgn="base">
              <a:spcBef>
                <a:spcPct val="0"/>
              </a:spcBef>
              <a:spcAft>
                <a:spcPct val="0"/>
              </a:spcAft>
              <a:defRPr/>
            </a:pPr>
            <a:fld id="{418F03C3-53C1-4F10-8DAF-D1F318E96C6E}"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defRPr/>
              </a:pPr>
              <a:t>53</a:t>
            </a:fld>
            <a:endParaRPr lang="zh-CN" altLang="en-US">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23926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44DF715-C661-4A4B-BB5A-CE67FF753190}" type="slidenum">
              <a:rPr lang="zh-CN" altLang="en-US" smtClean="0">
                <a:solidFill>
                  <a:prstClr val="black"/>
                </a:solidFill>
                <a:latin typeface="Calibri"/>
                <a:ea typeface="宋体" panose="02010600030101010101" pitchFamily="2" charset="-122"/>
              </a:rPr>
              <a:pPr>
                <a:defRPr/>
              </a:pPr>
              <a:t>54</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2649672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685800">
              <a:defRPr/>
            </a:pPr>
            <a:fld id="{C10BB00E-6135-4A30-8982-B23B1562F157}" type="slidenum">
              <a:rPr lang="zh-CN" altLang="en-US" smtClean="0">
                <a:solidFill>
                  <a:prstClr val="black"/>
                </a:solidFill>
              </a:rPr>
              <a:pPr defTabSz="685800">
                <a:defRPr/>
              </a:pPr>
              <a:t>57</a:t>
            </a:fld>
            <a:endParaRPr lang="zh-CN" altLang="en-US">
              <a:solidFill>
                <a:prstClr val="black"/>
              </a:solidFill>
            </a:endParaRPr>
          </a:p>
        </p:txBody>
      </p:sp>
    </p:spTree>
    <p:extLst>
      <p:ext uri="{BB962C8B-B14F-4D97-AF65-F5344CB8AC3E}">
        <p14:creationId xmlns:p14="http://schemas.microsoft.com/office/powerpoint/2010/main" val="4211330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685800">
              <a:defRPr/>
            </a:pPr>
            <a:fld id="{C10BB00E-6135-4A30-8982-B23B1562F157}" type="slidenum">
              <a:rPr lang="zh-CN" altLang="en-US" smtClean="0">
                <a:solidFill>
                  <a:prstClr val="black"/>
                </a:solidFill>
              </a:rPr>
              <a:pPr defTabSz="685800">
                <a:defRPr/>
              </a:pPr>
              <a:t>58</a:t>
            </a:fld>
            <a:endParaRPr lang="zh-CN" altLang="en-US">
              <a:solidFill>
                <a:prstClr val="black"/>
              </a:solidFill>
            </a:endParaRPr>
          </a:p>
        </p:txBody>
      </p:sp>
    </p:spTree>
    <p:extLst>
      <p:ext uri="{BB962C8B-B14F-4D97-AF65-F5344CB8AC3E}">
        <p14:creationId xmlns:p14="http://schemas.microsoft.com/office/powerpoint/2010/main" val="3042707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fontAlgn="base">
              <a:spcBef>
                <a:spcPct val="0"/>
              </a:spcBef>
              <a:spcAft>
                <a:spcPct val="0"/>
              </a:spcAft>
              <a:defRPr/>
            </a:pPr>
            <a:fld id="{A26B02EC-97C0-4E19-AA45-E904FCC1D11E}" type="slidenum">
              <a:rPr lang="en-GB" smtClean="0">
                <a:solidFill>
                  <a:prstClr val="black"/>
                </a:solidFill>
                <a:latin typeface="Calibri" panose="020F0502020204030204" pitchFamily="34" charset="0"/>
                <a:ea typeface="宋体" panose="02010600030101010101" pitchFamily="2" charset="-122"/>
              </a:rPr>
              <a:pPr fontAlgn="base">
                <a:spcBef>
                  <a:spcPct val="0"/>
                </a:spcBef>
                <a:spcAft>
                  <a:spcPct val="0"/>
                </a:spcAft>
                <a:defRPr/>
              </a:pPr>
              <a:t>59</a:t>
            </a:fld>
            <a:endParaRPr lang="en-GB">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69363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6C26D-4144-4DDB-A4AB-CB4CB4E0795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5143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10BB00E-6135-4A30-8982-B23B1562F15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29269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10BB00E-6135-4A30-8982-B23B1562F15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75647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DF715-C661-4A4B-BB5A-CE67FF75319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7915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4DF715-C661-4A4B-BB5A-CE67FF75319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6131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26B02EC-97C0-4E19-AA45-E904FCC1D11E}"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88572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3EF2083-0386-4B43-BE3F-5071C6BB4FA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39624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640085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640085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2" y="2130430"/>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831383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800734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1" y="274641"/>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3" y="274641"/>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2551787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6149" t="7378" r="16913" b="7193"/>
          <a:stretch/>
        </p:blipFill>
        <p:spPr>
          <a:xfrm>
            <a:off x="0" y="6350"/>
            <a:ext cx="12192000" cy="6857999"/>
          </a:xfrm>
          <a:custGeom>
            <a:avLst/>
            <a:gdLst>
              <a:gd name="connsiteX0" fmla="*/ 0 w 12192000"/>
              <a:gd name="connsiteY0" fmla="*/ 0 h 6727369"/>
              <a:gd name="connsiteX1" fmla="*/ 12192000 w 12192000"/>
              <a:gd name="connsiteY1" fmla="*/ 0 h 6727369"/>
              <a:gd name="connsiteX2" fmla="*/ 12192000 w 12192000"/>
              <a:gd name="connsiteY2" fmla="*/ 6727369 h 6727369"/>
              <a:gd name="connsiteX3" fmla="*/ 0 w 12192000"/>
              <a:gd name="connsiteY3" fmla="*/ 6727369 h 6727369"/>
            </a:gdLst>
            <a:ahLst/>
            <a:cxnLst>
              <a:cxn ang="0">
                <a:pos x="connsiteX0" y="connsiteY0"/>
              </a:cxn>
              <a:cxn ang="0">
                <a:pos x="connsiteX1" y="connsiteY1"/>
              </a:cxn>
              <a:cxn ang="0">
                <a:pos x="connsiteX2" y="connsiteY2"/>
              </a:cxn>
              <a:cxn ang="0">
                <a:pos x="connsiteX3" y="connsiteY3"/>
              </a:cxn>
            </a:cxnLst>
            <a:rect l="l" t="t" r="r" b="b"/>
            <a:pathLst>
              <a:path w="12192000" h="6727369">
                <a:moveTo>
                  <a:pt x="0" y="0"/>
                </a:moveTo>
                <a:lnTo>
                  <a:pt x="12192000" y="0"/>
                </a:lnTo>
                <a:lnTo>
                  <a:pt x="12192000" y="6727369"/>
                </a:lnTo>
                <a:lnTo>
                  <a:pt x="0" y="6727369"/>
                </a:lnTo>
                <a:close/>
              </a:path>
            </a:pathLst>
          </a:custGeom>
        </p:spPr>
      </p:pic>
    </p:spTree>
    <p:extLst>
      <p:ext uri="{BB962C8B-B14F-4D97-AF65-F5344CB8AC3E}">
        <p14:creationId xmlns:p14="http://schemas.microsoft.com/office/powerpoint/2010/main" val="1991733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srcRect l="6149" t="7378" r="16913" b="7193"/>
          <a:stretch/>
        </p:blipFill>
        <p:spPr>
          <a:xfrm flipH="1" flipV="1">
            <a:off x="0" y="6350"/>
            <a:ext cx="12192000" cy="6857999"/>
          </a:xfrm>
          <a:custGeom>
            <a:avLst/>
            <a:gdLst>
              <a:gd name="connsiteX0" fmla="*/ 0 w 12192000"/>
              <a:gd name="connsiteY0" fmla="*/ 0 h 6727369"/>
              <a:gd name="connsiteX1" fmla="*/ 12192000 w 12192000"/>
              <a:gd name="connsiteY1" fmla="*/ 0 h 6727369"/>
              <a:gd name="connsiteX2" fmla="*/ 12192000 w 12192000"/>
              <a:gd name="connsiteY2" fmla="*/ 6727369 h 6727369"/>
              <a:gd name="connsiteX3" fmla="*/ 0 w 12192000"/>
              <a:gd name="connsiteY3" fmla="*/ 6727369 h 6727369"/>
            </a:gdLst>
            <a:ahLst/>
            <a:cxnLst>
              <a:cxn ang="0">
                <a:pos x="connsiteX0" y="connsiteY0"/>
              </a:cxn>
              <a:cxn ang="0">
                <a:pos x="connsiteX1" y="connsiteY1"/>
              </a:cxn>
              <a:cxn ang="0">
                <a:pos x="connsiteX2" y="connsiteY2"/>
              </a:cxn>
              <a:cxn ang="0">
                <a:pos x="connsiteX3" y="connsiteY3"/>
              </a:cxn>
            </a:cxnLst>
            <a:rect l="l" t="t" r="r" b="b"/>
            <a:pathLst>
              <a:path w="12192000" h="6727369">
                <a:moveTo>
                  <a:pt x="0" y="0"/>
                </a:moveTo>
                <a:lnTo>
                  <a:pt x="12192000" y="0"/>
                </a:lnTo>
                <a:lnTo>
                  <a:pt x="12192000" y="6727369"/>
                </a:lnTo>
                <a:lnTo>
                  <a:pt x="0" y="6727369"/>
                </a:lnTo>
                <a:close/>
              </a:path>
            </a:pathLst>
          </a:custGeom>
        </p:spPr>
      </p:pic>
    </p:spTree>
    <p:extLst>
      <p:ext uri="{BB962C8B-B14F-4D97-AF65-F5344CB8AC3E}">
        <p14:creationId xmlns:p14="http://schemas.microsoft.com/office/powerpoint/2010/main" val="599393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3294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023591" y="2149232"/>
            <a:ext cx="3849722" cy="2293494"/>
          </a:xfrm>
          <a:custGeom>
            <a:avLst/>
            <a:gdLst>
              <a:gd name="connsiteX0" fmla="*/ 0 w 3849722"/>
              <a:gd name="connsiteY0" fmla="*/ 0 h 2293494"/>
              <a:gd name="connsiteX1" fmla="*/ 3849722 w 3849722"/>
              <a:gd name="connsiteY1" fmla="*/ 0 h 2293494"/>
              <a:gd name="connsiteX2" fmla="*/ 3849722 w 3849722"/>
              <a:gd name="connsiteY2" fmla="*/ 2293494 h 2293494"/>
              <a:gd name="connsiteX3" fmla="*/ 0 w 3849722"/>
              <a:gd name="connsiteY3" fmla="*/ 2293494 h 2293494"/>
            </a:gdLst>
            <a:ahLst/>
            <a:cxnLst>
              <a:cxn ang="0">
                <a:pos x="connsiteX0" y="connsiteY0"/>
              </a:cxn>
              <a:cxn ang="0">
                <a:pos x="connsiteX1" y="connsiteY1"/>
              </a:cxn>
              <a:cxn ang="0">
                <a:pos x="connsiteX2" y="connsiteY2"/>
              </a:cxn>
              <a:cxn ang="0">
                <a:pos x="connsiteX3" y="connsiteY3"/>
              </a:cxn>
            </a:cxnLst>
            <a:rect l="l" t="t" r="r" b="b"/>
            <a:pathLst>
              <a:path w="3849722" h="2293494">
                <a:moveTo>
                  <a:pt x="0" y="0"/>
                </a:moveTo>
                <a:lnTo>
                  <a:pt x="3849722" y="0"/>
                </a:lnTo>
                <a:lnTo>
                  <a:pt x="3849722" y="2293494"/>
                </a:lnTo>
                <a:lnTo>
                  <a:pt x="0" y="229349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47926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428751" y="2138537"/>
            <a:ext cx="1716447" cy="1284660"/>
          </a:xfrm>
          <a:custGeom>
            <a:avLst/>
            <a:gdLst>
              <a:gd name="connsiteX0" fmla="*/ 0 w 1716447"/>
              <a:gd name="connsiteY0" fmla="*/ 0 h 1284660"/>
              <a:gd name="connsiteX1" fmla="*/ 1716447 w 1716447"/>
              <a:gd name="connsiteY1" fmla="*/ 0 h 1284660"/>
              <a:gd name="connsiteX2" fmla="*/ 1716447 w 1716447"/>
              <a:gd name="connsiteY2" fmla="*/ 1284660 h 1284660"/>
              <a:gd name="connsiteX3" fmla="*/ 0 w 1716447"/>
              <a:gd name="connsiteY3" fmla="*/ 1284660 h 1284660"/>
            </a:gdLst>
            <a:ahLst/>
            <a:cxnLst>
              <a:cxn ang="0">
                <a:pos x="connsiteX0" y="connsiteY0"/>
              </a:cxn>
              <a:cxn ang="0">
                <a:pos x="connsiteX1" y="connsiteY1"/>
              </a:cxn>
              <a:cxn ang="0">
                <a:pos x="connsiteX2" y="connsiteY2"/>
              </a:cxn>
              <a:cxn ang="0">
                <a:pos x="connsiteX3" y="connsiteY3"/>
              </a:cxn>
            </a:cxnLst>
            <a:rect l="l" t="t" r="r" b="b"/>
            <a:pathLst>
              <a:path w="1716447" h="1284660">
                <a:moveTo>
                  <a:pt x="0" y="0"/>
                </a:moveTo>
                <a:lnTo>
                  <a:pt x="1716447" y="0"/>
                </a:lnTo>
                <a:lnTo>
                  <a:pt x="1716447" y="1284660"/>
                </a:lnTo>
                <a:lnTo>
                  <a:pt x="0" y="128466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1428751" y="4072953"/>
            <a:ext cx="1716447" cy="1284660"/>
          </a:xfrm>
          <a:custGeom>
            <a:avLst/>
            <a:gdLst>
              <a:gd name="connsiteX0" fmla="*/ 0 w 1716447"/>
              <a:gd name="connsiteY0" fmla="*/ 0 h 1284660"/>
              <a:gd name="connsiteX1" fmla="*/ 1716447 w 1716447"/>
              <a:gd name="connsiteY1" fmla="*/ 0 h 1284660"/>
              <a:gd name="connsiteX2" fmla="*/ 1716447 w 1716447"/>
              <a:gd name="connsiteY2" fmla="*/ 1284660 h 1284660"/>
              <a:gd name="connsiteX3" fmla="*/ 0 w 1716447"/>
              <a:gd name="connsiteY3" fmla="*/ 1284660 h 1284660"/>
            </a:gdLst>
            <a:ahLst/>
            <a:cxnLst>
              <a:cxn ang="0">
                <a:pos x="connsiteX0" y="connsiteY0"/>
              </a:cxn>
              <a:cxn ang="0">
                <a:pos x="connsiteX1" y="connsiteY1"/>
              </a:cxn>
              <a:cxn ang="0">
                <a:pos x="connsiteX2" y="connsiteY2"/>
              </a:cxn>
              <a:cxn ang="0">
                <a:pos x="connsiteX3" y="connsiteY3"/>
              </a:cxn>
            </a:cxnLst>
            <a:rect l="l" t="t" r="r" b="b"/>
            <a:pathLst>
              <a:path w="1716447" h="1284660">
                <a:moveTo>
                  <a:pt x="0" y="0"/>
                </a:moveTo>
                <a:lnTo>
                  <a:pt x="1716447" y="0"/>
                </a:lnTo>
                <a:lnTo>
                  <a:pt x="1716447" y="1284660"/>
                </a:lnTo>
                <a:lnTo>
                  <a:pt x="0" y="1284660"/>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456004" y="2138537"/>
            <a:ext cx="1716447" cy="1284660"/>
          </a:xfrm>
          <a:custGeom>
            <a:avLst/>
            <a:gdLst>
              <a:gd name="connsiteX0" fmla="*/ 0 w 1716447"/>
              <a:gd name="connsiteY0" fmla="*/ 0 h 1284660"/>
              <a:gd name="connsiteX1" fmla="*/ 1716447 w 1716447"/>
              <a:gd name="connsiteY1" fmla="*/ 0 h 1284660"/>
              <a:gd name="connsiteX2" fmla="*/ 1716447 w 1716447"/>
              <a:gd name="connsiteY2" fmla="*/ 1284660 h 1284660"/>
              <a:gd name="connsiteX3" fmla="*/ 0 w 1716447"/>
              <a:gd name="connsiteY3" fmla="*/ 1284660 h 1284660"/>
            </a:gdLst>
            <a:ahLst/>
            <a:cxnLst>
              <a:cxn ang="0">
                <a:pos x="connsiteX0" y="connsiteY0"/>
              </a:cxn>
              <a:cxn ang="0">
                <a:pos x="connsiteX1" y="connsiteY1"/>
              </a:cxn>
              <a:cxn ang="0">
                <a:pos x="connsiteX2" y="connsiteY2"/>
              </a:cxn>
              <a:cxn ang="0">
                <a:pos x="connsiteX3" y="connsiteY3"/>
              </a:cxn>
            </a:cxnLst>
            <a:rect l="l" t="t" r="r" b="b"/>
            <a:pathLst>
              <a:path w="1716447" h="1284660">
                <a:moveTo>
                  <a:pt x="0" y="0"/>
                </a:moveTo>
                <a:lnTo>
                  <a:pt x="1716447" y="0"/>
                </a:lnTo>
                <a:lnTo>
                  <a:pt x="1716447" y="1284660"/>
                </a:lnTo>
                <a:lnTo>
                  <a:pt x="0" y="128466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456004" y="4072953"/>
            <a:ext cx="1716447" cy="1284660"/>
          </a:xfrm>
          <a:custGeom>
            <a:avLst/>
            <a:gdLst>
              <a:gd name="connsiteX0" fmla="*/ 0 w 1716447"/>
              <a:gd name="connsiteY0" fmla="*/ 0 h 1284660"/>
              <a:gd name="connsiteX1" fmla="*/ 1716447 w 1716447"/>
              <a:gd name="connsiteY1" fmla="*/ 0 h 1284660"/>
              <a:gd name="connsiteX2" fmla="*/ 1716447 w 1716447"/>
              <a:gd name="connsiteY2" fmla="*/ 1284660 h 1284660"/>
              <a:gd name="connsiteX3" fmla="*/ 0 w 1716447"/>
              <a:gd name="connsiteY3" fmla="*/ 1284660 h 1284660"/>
            </a:gdLst>
            <a:ahLst/>
            <a:cxnLst>
              <a:cxn ang="0">
                <a:pos x="connsiteX0" y="connsiteY0"/>
              </a:cxn>
              <a:cxn ang="0">
                <a:pos x="connsiteX1" y="connsiteY1"/>
              </a:cxn>
              <a:cxn ang="0">
                <a:pos x="connsiteX2" y="connsiteY2"/>
              </a:cxn>
              <a:cxn ang="0">
                <a:pos x="connsiteX3" y="connsiteY3"/>
              </a:cxn>
            </a:cxnLst>
            <a:rect l="l" t="t" r="r" b="b"/>
            <a:pathLst>
              <a:path w="1716447" h="1284660">
                <a:moveTo>
                  <a:pt x="0" y="0"/>
                </a:moveTo>
                <a:lnTo>
                  <a:pt x="1716447" y="0"/>
                </a:lnTo>
                <a:lnTo>
                  <a:pt x="1716447" y="1284660"/>
                </a:lnTo>
                <a:lnTo>
                  <a:pt x="0" y="128466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23061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11053" y="2393525"/>
            <a:ext cx="3852280" cy="2792002"/>
          </a:xfrm>
          <a:custGeom>
            <a:avLst/>
            <a:gdLst>
              <a:gd name="connsiteX0" fmla="*/ 0 w 3852280"/>
              <a:gd name="connsiteY0" fmla="*/ 0 h 2792002"/>
              <a:gd name="connsiteX1" fmla="*/ 3852280 w 3852280"/>
              <a:gd name="connsiteY1" fmla="*/ 0 h 2792002"/>
              <a:gd name="connsiteX2" fmla="*/ 3852280 w 3852280"/>
              <a:gd name="connsiteY2" fmla="*/ 2792002 h 2792002"/>
              <a:gd name="connsiteX3" fmla="*/ 0 w 3852280"/>
              <a:gd name="connsiteY3" fmla="*/ 2792002 h 2792002"/>
            </a:gdLst>
            <a:ahLst/>
            <a:cxnLst>
              <a:cxn ang="0">
                <a:pos x="connsiteX0" y="connsiteY0"/>
              </a:cxn>
              <a:cxn ang="0">
                <a:pos x="connsiteX1" y="connsiteY1"/>
              </a:cxn>
              <a:cxn ang="0">
                <a:pos x="connsiteX2" y="connsiteY2"/>
              </a:cxn>
              <a:cxn ang="0">
                <a:pos x="connsiteX3" y="connsiteY3"/>
              </a:cxn>
            </a:cxnLst>
            <a:rect l="l" t="t" r="r" b="b"/>
            <a:pathLst>
              <a:path w="3852280" h="2792002">
                <a:moveTo>
                  <a:pt x="0" y="0"/>
                </a:moveTo>
                <a:lnTo>
                  <a:pt x="3852280" y="0"/>
                </a:lnTo>
                <a:lnTo>
                  <a:pt x="3852280" y="2792002"/>
                </a:lnTo>
                <a:lnTo>
                  <a:pt x="0" y="2792002"/>
                </a:lnTo>
                <a:close/>
              </a:path>
            </a:pathLst>
          </a:custGeom>
          <a:ln w="28575">
            <a:solidFill>
              <a:schemeClr val="accent5"/>
            </a:solidFill>
          </a:ln>
        </p:spPr>
        <p:txBody>
          <a:bodyPr wrap="square">
            <a:noAutofit/>
          </a:bodyPr>
          <a:lstStyle/>
          <a:p>
            <a:endParaRPr lang="zh-CN" altLang="en-US" dirty="0"/>
          </a:p>
        </p:txBody>
      </p:sp>
      <p:sp>
        <p:nvSpPr>
          <p:cNvPr id="13" name="图片占位符 12"/>
          <p:cNvSpPr>
            <a:spLocks noGrp="1"/>
          </p:cNvSpPr>
          <p:nvPr>
            <p:ph type="pic" sz="quarter" idx="11"/>
          </p:nvPr>
        </p:nvSpPr>
        <p:spPr>
          <a:xfrm>
            <a:off x="5716499"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dirty="0"/>
          </a:p>
        </p:txBody>
      </p:sp>
      <p:sp>
        <p:nvSpPr>
          <p:cNvPr id="14" name="图片占位符 13"/>
          <p:cNvSpPr>
            <a:spLocks noGrp="1"/>
          </p:cNvSpPr>
          <p:nvPr>
            <p:ph type="pic" sz="quarter" idx="12"/>
          </p:nvPr>
        </p:nvSpPr>
        <p:spPr>
          <a:xfrm>
            <a:off x="7520705"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dirty="0"/>
          </a:p>
        </p:txBody>
      </p:sp>
      <p:sp>
        <p:nvSpPr>
          <p:cNvPr id="15" name="图片占位符 14"/>
          <p:cNvSpPr>
            <a:spLocks noGrp="1"/>
          </p:cNvSpPr>
          <p:nvPr>
            <p:ph type="pic" sz="quarter" idx="13"/>
          </p:nvPr>
        </p:nvSpPr>
        <p:spPr>
          <a:xfrm>
            <a:off x="9324910"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a:p>
        </p:txBody>
      </p:sp>
    </p:spTree>
    <p:extLst>
      <p:ext uri="{BB962C8B-B14F-4D97-AF65-F5344CB8AC3E}">
        <p14:creationId xmlns:p14="http://schemas.microsoft.com/office/powerpoint/2010/main" val="1198676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416050" y="2042341"/>
            <a:ext cx="2159000" cy="1986731"/>
          </a:xfrm>
          <a:custGeom>
            <a:avLst/>
            <a:gdLst>
              <a:gd name="connsiteX0" fmla="*/ 0 w 2159000"/>
              <a:gd name="connsiteY0" fmla="*/ 0 h 1986731"/>
              <a:gd name="connsiteX1" fmla="*/ 2159000 w 2159000"/>
              <a:gd name="connsiteY1" fmla="*/ 0 h 1986731"/>
              <a:gd name="connsiteX2" fmla="*/ 2159000 w 2159000"/>
              <a:gd name="connsiteY2" fmla="*/ 1986731 h 1986731"/>
              <a:gd name="connsiteX3" fmla="*/ 0 w 2159000"/>
              <a:gd name="connsiteY3" fmla="*/ 1986731 h 1986731"/>
            </a:gdLst>
            <a:ahLst/>
            <a:cxnLst>
              <a:cxn ang="0">
                <a:pos x="connsiteX0" y="connsiteY0"/>
              </a:cxn>
              <a:cxn ang="0">
                <a:pos x="connsiteX1" y="connsiteY1"/>
              </a:cxn>
              <a:cxn ang="0">
                <a:pos x="connsiteX2" y="connsiteY2"/>
              </a:cxn>
              <a:cxn ang="0">
                <a:pos x="connsiteX3" y="connsiteY3"/>
              </a:cxn>
            </a:cxnLst>
            <a:rect l="l" t="t" r="r" b="b"/>
            <a:pathLst>
              <a:path w="2159000" h="1986731">
                <a:moveTo>
                  <a:pt x="0" y="0"/>
                </a:moveTo>
                <a:lnTo>
                  <a:pt x="2159000" y="0"/>
                </a:lnTo>
                <a:lnTo>
                  <a:pt x="2159000" y="1986731"/>
                </a:lnTo>
                <a:lnTo>
                  <a:pt x="0" y="1986731"/>
                </a:lnTo>
                <a:close/>
              </a:path>
            </a:pathLst>
          </a:cu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4" name="图片占位符 13"/>
          <p:cNvSpPr>
            <a:spLocks noGrp="1"/>
          </p:cNvSpPr>
          <p:nvPr>
            <p:ph type="pic" sz="quarter" idx="11"/>
          </p:nvPr>
        </p:nvSpPr>
        <p:spPr>
          <a:xfrm>
            <a:off x="3816350" y="2042341"/>
            <a:ext cx="2159000" cy="1986731"/>
          </a:xfrm>
          <a:custGeom>
            <a:avLst/>
            <a:gdLst>
              <a:gd name="connsiteX0" fmla="*/ 0 w 2159000"/>
              <a:gd name="connsiteY0" fmla="*/ 0 h 1986731"/>
              <a:gd name="connsiteX1" fmla="*/ 2159000 w 2159000"/>
              <a:gd name="connsiteY1" fmla="*/ 0 h 1986731"/>
              <a:gd name="connsiteX2" fmla="*/ 2159000 w 2159000"/>
              <a:gd name="connsiteY2" fmla="*/ 1986731 h 1986731"/>
              <a:gd name="connsiteX3" fmla="*/ 0 w 2159000"/>
              <a:gd name="connsiteY3" fmla="*/ 1986731 h 1986731"/>
            </a:gdLst>
            <a:ahLst/>
            <a:cxnLst>
              <a:cxn ang="0">
                <a:pos x="connsiteX0" y="connsiteY0"/>
              </a:cxn>
              <a:cxn ang="0">
                <a:pos x="connsiteX1" y="connsiteY1"/>
              </a:cxn>
              <a:cxn ang="0">
                <a:pos x="connsiteX2" y="connsiteY2"/>
              </a:cxn>
              <a:cxn ang="0">
                <a:pos x="connsiteX3" y="connsiteY3"/>
              </a:cxn>
            </a:cxnLst>
            <a:rect l="l" t="t" r="r" b="b"/>
            <a:pathLst>
              <a:path w="2159000" h="1986731">
                <a:moveTo>
                  <a:pt x="0" y="0"/>
                </a:moveTo>
                <a:lnTo>
                  <a:pt x="2159000" y="0"/>
                </a:lnTo>
                <a:lnTo>
                  <a:pt x="2159000" y="1986731"/>
                </a:lnTo>
                <a:lnTo>
                  <a:pt x="0" y="1986731"/>
                </a:lnTo>
                <a:close/>
              </a:path>
            </a:pathLst>
          </a:cu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2"/>
          </p:nvPr>
        </p:nvSpPr>
        <p:spPr>
          <a:xfrm>
            <a:off x="6216650" y="2042341"/>
            <a:ext cx="2159000" cy="1986731"/>
          </a:xfrm>
          <a:custGeom>
            <a:avLst/>
            <a:gdLst>
              <a:gd name="connsiteX0" fmla="*/ 0 w 2159000"/>
              <a:gd name="connsiteY0" fmla="*/ 0 h 1986731"/>
              <a:gd name="connsiteX1" fmla="*/ 2159000 w 2159000"/>
              <a:gd name="connsiteY1" fmla="*/ 0 h 1986731"/>
              <a:gd name="connsiteX2" fmla="*/ 2159000 w 2159000"/>
              <a:gd name="connsiteY2" fmla="*/ 1986731 h 1986731"/>
              <a:gd name="connsiteX3" fmla="*/ 0 w 2159000"/>
              <a:gd name="connsiteY3" fmla="*/ 1986731 h 1986731"/>
            </a:gdLst>
            <a:ahLst/>
            <a:cxnLst>
              <a:cxn ang="0">
                <a:pos x="connsiteX0" y="connsiteY0"/>
              </a:cxn>
              <a:cxn ang="0">
                <a:pos x="connsiteX1" y="connsiteY1"/>
              </a:cxn>
              <a:cxn ang="0">
                <a:pos x="connsiteX2" y="connsiteY2"/>
              </a:cxn>
              <a:cxn ang="0">
                <a:pos x="connsiteX3" y="connsiteY3"/>
              </a:cxn>
            </a:cxnLst>
            <a:rect l="l" t="t" r="r" b="b"/>
            <a:pathLst>
              <a:path w="2159000" h="1986731">
                <a:moveTo>
                  <a:pt x="0" y="0"/>
                </a:moveTo>
                <a:lnTo>
                  <a:pt x="2159000" y="0"/>
                </a:lnTo>
                <a:lnTo>
                  <a:pt x="2159000" y="1986731"/>
                </a:lnTo>
                <a:lnTo>
                  <a:pt x="0" y="1986731"/>
                </a:lnTo>
                <a:close/>
              </a:path>
            </a:pathLst>
          </a:cu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3"/>
          </p:nvPr>
        </p:nvSpPr>
        <p:spPr>
          <a:xfrm>
            <a:off x="8616950" y="2042341"/>
            <a:ext cx="2159000" cy="1986731"/>
          </a:xfrm>
          <a:custGeom>
            <a:avLst/>
            <a:gdLst>
              <a:gd name="connsiteX0" fmla="*/ 0 w 2159000"/>
              <a:gd name="connsiteY0" fmla="*/ 0 h 1986731"/>
              <a:gd name="connsiteX1" fmla="*/ 2159000 w 2159000"/>
              <a:gd name="connsiteY1" fmla="*/ 0 h 1986731"/>
              <a:gd name="connsiteX2" fmla="*/ 2159000 w 2159000"/>
              <a:gd name="connsiteY2" fmla="*/ 1986731 h 1986731"/>
              <a:gd name="connsiteX3" fmla="*/ 0 w 2159000"/>
              <a:gd name="connsiteY3" fmla="*/ 1986731 h 1986731"/>
            </a:gdLst>
            <a:ahLst/>
            <a:cxnLst>
              <a:cxn ang="0">
                <a:pos x="connsiteX0" y="connsiteY0"/>
              </a:cxn>
              <a:cxn ang="0">
                <a:pos x="connsiteX1" y="connsiteY1"/>
              </a:cxn>
              <a:cxn ang="0">
                <a:pos x="connsiteX2" y="connsiteY2"/>
              </a:cxn>
              <a:cxn ang="0">
                <a:pos x="connsiteX3" y="connsiteY3"/>
              </a:cxn>
            </a:cxnLst>
            <a:rect l="l" t="t" r="r" b="b"/>
            <a:pathLst>
              <a:path w="2159000" h="1986731">
                <a:moveTo>
                  <a:pt x="0" y="0"/>
                </a:moveTo>
                <a:lnTo>
                  <a:pt x="2159000" y="0"/>
                </a:lnTo>
                <a:lnTo>
                  <a:pt x="2159000" y="1986731"/>
                </a:lnTo>
                <a:lnTo>
                  <a:pt x="0" y="1986731"/>
                </a:lnTo>
                <a:close/>
              </a:path>
            </a:pathLst>
          </a:cu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8646178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836227" y="1603221"/>
            <a:ext cx="3939723" cy="4156384"/>
          </a:xfrm>
          <a:custGeom>
            <a:avLst/>
            <a:gdLst>
              <a:gd name="connsiteX0" fmla="*/ 0 w 3939723"/>
              <a:gd name="connsiteY0" fmla="*/ 0 h 4156384"/>
              <a:gd name="connsiteX1" fmla="*/ 3939723 w 3939723"/>
              <a:gd name="connsiteY1" fmla="*/ 0 h 4156384"/>
              <a:gd name="connsiteX2" fmla="*/ 3939723 w 3939723"/>
              <a:gd name="connsiteY2" fmla="*/ 4156384 h 4156384"/>
              <a:gd name="connsiteX3" fmla="*/ 0 w 3939723"/>
              <a:gd name="connsiteY3" fmla="*/ 4156384 h 4156384"/>
            </a:gdLst>
            <a:ahLst/>
            <a:cxnLst>
              <a:cxn ang="0">
                <a:pos x="connsiteX0" y="connsiteY0"/>
              </a:cxn>
              <a:cxn ang="0">
                <a:pos x="connsiteX1" y="connsiteY1"/>
              </a:cxn>
              <a:cxn ang="0">
                <a:pos x="connsiteX2" y="connsiteY2"/>
              </a:cxn>
              <a:cxn ang="0">
                <a:pos x="connsiteX3" y="connsiteY3"/>
              </a:cxn>
            </a:cxnLst>
            <a:rect l="l" t="t" r="r" b="b"/>
            <a:pathLst>
              <a:path w="3939723" h="4156384">
                <a:moveTo>
                  <a:pt x="0" y="0"/>
                </a:moveTo>
                <a:lnTo>
                  <a:pt x="3939723" y="0"/>
                </a:lnTo>
                <a:lnTo>
                  <a:pt x="3939723" y="4156384"/>
                </a:lnTo>
                <a:lnTo>
                  <a:pt x="0" y="4156384"/>
                </a:lnTo>
                <a:close/>
              </a:path>
            </a:pathLst>
          </a:custGeom>
          <a:solidFill>
            <a:schemeClr val="accent5"/>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801522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915089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792944" y="2589477"/>
            <a:ext cx="3675660" cy="2308990"/>
          </a:xfrm>
          <a:custGeom>
            <a:avLst/>
            <a:gdLst>
              <a:gd name="connsiteX0" fmla="*/ 0 w 3675660"/>
              <a:gd name="connsiteY0" fmla="*/ 0 h 2308990"/>
              <a:gd name="connsiteX1" fmla="*/ 3675660 w 3675660"/>
              <a:gd name="connsiteY1" fmla="*/ 0 h 2308990"/>
              <a:gd name="connsiteX2" fmla="*/ 3675660 w 3675660"/>
              <a:gd name="connsiteY2" fmla="*/ 2308990 h 2308990"/>
              <a:gd name="connsiteX3" fmla="*/ 0 w 3675660"/>
              <a:gd name="connsiteY3" fmla="*/ 2308990 h 2308990"/>
            </a:gdLst>
            <a:ahLst/>
            <a:cxnLst>
              <a:cxn ang="0">
                <a:pos x="connsiteX0" y="connsiteY0"/>
              </a:cxn>
              <a:cxn ang="0">
                <a:pos x="connsiteX1" y="connsiteY1"/>
              </a:cxn>
              <a:cxn ang="0">
                <a:pos x="connsiteX2" y="connsiteY2"/>
              </a:cxn>
              <a:cxn ang="0">
                <a:pos x="connsiteX3" y="connsiteY3"/>
              </a:cxn>
            </a:cxnLst>
            <a:rect l="l" t="t" r="r" b="b"/>
            <a:pathLst>
              <a:path w="3675660" h="2308990">
                <a:moveTo>
                  <a:pt x="0" y="0"/>
                </a:moveTo>
                <a:lnTo>
                  <a:pt x="3675660" y="0"/>
                </a:lnTo>
                <a:lnTo>
                  <a:pt x="3675660" y="2308990"/>
                </a:lnTo>
                <a:lnTo>
                  <a:pt x="0" y="23089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8175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2044294" y="1970954"/>
            <a:ext cx="1791436" cy="1791436"/>
          </a:xfrm>
          <a:custGeom>
            <a:avLst/>
            <a:gdLst>
              <a:gd name="connsiteX0" fmla="*/ 895718 w 1791436"/>
              <a:gd name="connsiteY0" fmla="*/ 0 h 1791436"/>
              <a:gd name="connsiteX1" fmla="*/ 1791436 w 1791436"/>
              <a:gd name="connsiteY1" fmla="*/ 895718 h 1791436"/>
              <a:gd name="connsiteX2" fmla="*/ 895718 w 1791436"/>
              <a:gd name="connsiteY2" fmla="*/ 1791436 h 1791436"/>
              <a:gd name="connsiteX3" fmla="*/ 0 w 1791436"/>
              <a:gd name="connsiteY3" fmla="*/ 895718 h 1791436"/>
              <a:gd name="connsiteX4" fmla="*/ 895718 w 1791436"/>
              <a:gd name="connsiteY4" fmla="*/ 0 h 1791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436" h="1791436">
                <a:moveTo>
                  <a:pt x="895718" y="0"/>
                </a:moveTo>
                <a:cubicBezTo>
                  <a:pt x="1390409" y="0"/>
                  <a:pt x="1791436" y="401027"/>
                  <a:pt x="1791436" y="895718"/>
                </a:cubicBezTo>
                <a:cubicBezTo>
                  <a:pt x="1791436" y="1390409"/>
                  <a:pt x="1390409" y="1791436"/>
                  <a:pt x="895718" y="1791436"/>
                </a:cubicBezTo>
                <a:cubicBezTo>
                  <a:pt x="401027" y="1791436"/>
                  <a:pt x="0" y="1390409"/>
                  <a:pt x="0" y="895718"/>
                </a:cubicBezTo>
                <a:cubicBezTo>
                  <a:pt x="0" y="401027"/>
                  <a:pt x="401027" y="0"/>
                  <a:pt x="895718" y="0"/>
                </a:cubicBezTo>
                <a:close/>
              </a:path>
            </a:pathLst>
          </a:custGeom>
          <a:solidFill>
            <a:schemeClr val="accent5"/>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2" name="图片占位符 11"/>
          <p:cNvSpPr>
            <a:spLocks noGrp="1"/>
          </p:cNvSpPr>
          <p:nvPr>
            <p:ph type="pic" sz="quarter" idx="11"/>
          </p:nvPr>
        </p:nvSpPr>
        <p:spPr>
          <a:xfrm>
            <a:off x="5200282" y="1970954"/>
            <a:ext cx="1791436" cy="1791436"/>
          </a:xfrm>
          <a:custGeom>
            <a:avLst/>
            <a:gdLst>
              <a:gd name="connsiteX0" fmla="*/ 895718 w 1791436"/>
              <a:gd name="connsiteY0" fmla="*/ 0 h 1791436"/>
              <a:gd name="connsiteX1" fmla="*/ 1791436 w 1791436"/>
              <a:gd name="connsiteY1" fmla="*/ 895718 h 1791436"/>
              <a:gd name="connsiteX2" fmla="*/ 895718 w 1791436"/>
              <a:gd name="connsiteY2" fmla="*/ 1791436 h 1791436"/>
              <a:gd name="connsiteX3" fmla="*/ 0 w 1791436"/>
              <a:gd name="connsiteY3" fmla="*/ 895718 h 1791436"/>
              <a:gd name="connsiteX4" fmla="*/ 895718 w 1791436"/>
              <a:gd name="connsiteY4" fmla="*/ 0 h 1791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436" h="1791436">
                <a:moveTo>
                  <a:pt x="895718" y="0"/>
                </a:moveTo>
                <a:cubicBezTo>
                  <a:pt x="1390409" y="0"/>
                  <a:pt x="1791436" y="401027"/>
                  <a:pt x="1791436" y="895718"/>
                </a:cubicBezTo>
                <a:cubicBezTo>
                  <a:pt x="1791436" y="1390409"/>
                  <a:pt x="1390409" y="1791436"/>
                  <a:pt x="895718" y="1791436"/>
                </a:cubicBezTo>
                <a:cubicBezTo>
                  <a:pt x="401027" y="1791436"/>
                  <a:pt x="0" y="1390409"/>
                  <a:pt x="0" y="895718"/>
                </a:cubicBezTo>
                <a:cubicBezTo>
                  <a:pt x="0" y="401027"/>
                  <a:pt x="401027" y="0"/>
                  <a:pt x="895718" y="0"/>
                </a:cubicBezTo>
                <a:close/>
              </a:path>
            </a:pathLst>
          </a:custGeom>
          <a:solidFill>
            <a:schemeClr val="accent5"/>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2"/>
          </p:nvPr>
        </p:nvSpPr>
        <p:spPr>
          <a:xfrm>
            <a:off x="8356270" y="1970954"/>
            <a:ext cx="1791436" cy="1791436"/>
          </a:xfrm>
          <a:custGeom>
            <a:avLst/>
            <a:gdLst>
              <a:gd name="connsiteX0" fmla="*/ 895718 w 1791436"/>
              <a:gd name="connsiteY0" fmla="*/ 0 h 1791436"/>
              <a:gd name="connsiteX1" fmla="*/ 1791436 w 1791436"/>
              <a:gd name="connsiteY1" fmla="*/ 895718 h 1791436"/>
              <a:gd name="connsiteX2" fmla="*/ 895718 w 1791436"/>
              <a:gd name="connsiteY2" fmla="*/ 1791436 h 1791436"/>
              <a:gd name="connsiteX3" fmla="*/ 0 w 1791436"/>
              <a:gd name="connsiteY3" fmla="*/ 895718 h 1791436"/>
              <a:gd name="connsiteX4" fmla="*/ 895718 w 1791436"/>
              <a:gd name="connsiteY4" fmla="*/ 0 h 1791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436" h="1791436">
                <a:moveTo>
                  <a:pt x="895718" y="0"/>
                </a:moveTo>
                <a:cubicBezTo>
                  <a:pt x="1390409" y="0"/>
                  <a:pt x="1791436" y="401027"/>
                  <a:pt x="1791436" y="895718"/>
                </a:cubicBezTo>
                <a:cubicBezTo>
                  <a:pt x="1791436" y="1390409"/>
                  <a:pt x="1390409" y="1791436"/>
                  <a:pt x="895718" y="1791436"/>
                </a:cubicBezTo>
                <a:cubicBezTo>
                  <a:pt x="401027" y="1791436"/>
                  <a:pt x="0" y="1390409"/>
                  <a:pt x="0" y="895718"/>
                </a:cubicBezTo>
                <a:cubicBezTo>
                  <a:pt x="0" y="401027"/>
                  <a:pt x="401027" y="0"/>
                  <a:pt x="895718" y="0"/>
                </a:cubicBezTo>
                <a:close/>
              </a:path>
            </a:pathLst>
          </a:custGeom>
          <a:solidFill>
            <a:schemeClr val="accent5"/>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167090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402" indent="0" algn="ctr">
              <a:buNone/>
              <a:defRPr>
                <a:solidFill>
                  <a:schemeClr val="tx1">
                    <a:tint val="75000"/>
                  </a:schemeClr>
                </a:solidFill>
              </a:defRPr>
            </a:lvl2pPr>
            <a:lvl3pPr marL="1218804" indent="0" algn="ctr">
              <a:buNone/>
              <a:defRPr>
                <a:solidFill>
                  <a:schemeClr val="tx1">
                    <a:tint val="75000"/>
                  </a:schemeClr>
                </a:solidFill>
              </a:defRPr>
            </a:lvl3pPr>
            <a:lvl4pPr marL="1828206" indent="0" algn="ctr">
              <a:buNone/>
              <a:defRPr>
                <a:solidFill>
                  <a:schemeClr val="tx1">
                    <a:tint val="75000"/>
                  </a:schemeClr>
                </a:solidFill>
              </a:defRPr>
            </a:lvl4pPr>
            <a:lvl5pPr marL="2437608" indent="0" algn="ctr">
              <a:buNone/>
              <a:defRPr>
                <a:solidFill>
                  <a:schemeClr val="tx1">
                    <a:tint val="75000"/>
                  </a:schemeClr>
                </a:solidFill>
              </a:defRPr>
            </a:lvl5pPr>
            <a:lvl6pPr marL="3047009" indent="0" algn="ctr">
              <a:buNone/>
              <a:defRPr>
                <a:solidFill>
                  <a:schemeClr val="tx1">
                    <a:tint val="75000"/>
                  </a:schemeClr>
                </a:solidFill>
              </a:defRPr>
            </a:lvl6pPr>
            <a:lvl7pPr marL="3656411" indent="0" algn="ctr">
              <a:buNone/>
              <a:defRPr>
                <a:solidFill>
                  <a:schemeClr val="tx1">
                    <a:tint val="75000"/>
                  </a:schemeClr>
                </a:solidFill>
              </a:defRPr>
            </a:lvl7pPr>
            <a:lvl8pPr marL="4265813" indent="0" algn="ctr">
              <a:buNone/>
              <a:defRPr>
                <a:solidFill>
                  <a:schemeClr val="tx1">
                    <a:tint val="75000"/>
                  </a:schemeClr>
                </a:solidFill>
              </a:defRPr>
            </a:lvl8pPr>
            <a:lvl9pPr marL="487521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475589089"/>
      </p:ext>
    </p:extLst>
  </p:cSld>
  <p:clrMapOvr>
    <a:masterClrMapping/>
  </p:clrMapOvr>
  <p:transition spd="med" advClick="0"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3772146960"/>
      </p:ext>
    </p:extLst>
  </p:cSld>
  <p:clrMapOvr>
    <a:masterClrMapping/>
  </p:clrMapOvr>
  <p:transition spd="med" advClick="0" advTm="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2"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8"/>
          </a:xfrm>
        </p:spPr>
        <p:txBody>
          <a:bodyPr anchor="b"/>
          <a:lstStyle>
            <a:lvl1pPr marL="0" indent="0">
              <a:buNone/>
              <a:defRPr sz="2666">
                <a:solidFill>
                  <a:schemeClr val="tx1">
                    <a:tint val="75000"/>
                  </a:schemeClr>
                </a:solidFill>
              </a:defRPr>
            </a:lvl1pPr>
            <a:lvl2pPr marL="609402" indent="0">
              <a:buNone/>
              <a:defRPr sz="2399">
                <a:solidFill>
                  <a:schemeClr val="tx1">
                    <a:tint val="75000"/>
                  </a:schemeClr>
                </a:solidFill>
              </a:defRPr>
            </a:lvl2pPr>
            <a:lvl3pPr marL="1218804" indent="0">
              <a:buNone/>
              <a:defRPr sz="2133">
                <a:solidFill>
                  <a:schemeClr val="tx1">
                    <a:tint val="75000"/>
                  </a:schemeClr>
                </a:solidFill>
              </a:defRPr>
            </a:lvl3pPr>
            <a:lvl4pPr marL="1828206" indent="0">
              <a:buNone/>
              <a:defRPr sz="1866">
                <a:solidFill>
                  <a:schemeClr val="tx1">
                    <a:tint val="75000"/>
                  </a:schemeClr>
                </a:solidFill>
              </a:defRPr>
            </a:lvl4pPr>
            <a:lvl5pPr marL="2437608" indent="0">
              <a:buNone/>
              <a:defRPr sz="1866">
                <a:solidFill>
                  <a:schemeClr val="tx1">
                    <a:tint val="75000"/>
                  </a:schemeClr>
                </a:solidFill>
              </a:defRPr>
            </a:lvl5pPr>
            <a:lvl6pPr marL="3047009" indent="0">
              <a:buNone/>
              <a:defRPr sz="1866">
                <a:solidFill>
                  <a:schemeClr val="tx1">
                    <a:tint val="75000"/>
                  </a:schemeClr>
                </a:solidFill>
              </a:defRPr>
            </a:lvl6pPr>
            <a:lvl7pPr marL="3656411" indent="0">
              <a:buNone/>
              <a:defRPr sz="1866">
                <a:solidFill>
                  <a:schemeClr val="tx1">
                    <a:tint val="75000"/>
                  </a:schemeClr>
                </a:solidFill>
              </a:defRPr>
            </a:lvl7pPr>
            <a:lvl8pPr marL="4265813" indent="0">
              <a:buNone/>
              <a:defRPr sz="1866">
                <a:solidFill>
                  <a:schemeClr val="tx1">
                    <a:tint val="75000"/>
                  </a:schemeClr>
                </a:solidFill>
              </a:defRPr>
            </a:lvl8pPr>
            <a:lvl9pPr marL="4875215" indent="0">
              <a:buNone/>
              <a:defRPr sz="1866">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44459221"/>
      </p:ext>
    </p:extLst>
  </p:cSld>
  <p:clrMapOvr>
    <a:masterClrMapping/>
  </p:clrMapOvr>
  <p:transition spd="med" advClick="0" advTm="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200151"/>
            <a:ext cx="5384800" cy="3395664"/>
          </a:xfr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200151"/>
            <a:ext cx="5384800" cy="3395664"/>
          </a:xfr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524409850"/>
      </p:ext>
    </p:extLst>
  </p:cSld>
  <p:clrMapOvr>
    <a:masterClrMapping/>
  </p:clrMapOvr>
  <p:transition spd="med" advClick="0" advTm="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6"/>
            <a:ext cx="5386917" cy="3951288"/>
          </a:xfr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6"/>
            <a:ext cx="5389033" cy="3951288"/>
          </a:xfr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315301420"/>
      </p:ext>
    </p:extLst>
  </p:cSld>
  <p:clrMapOvr>
    <a:masterClrMapping/>
  </p:clrMapOvr>
  <p:transition spd="med" advClick="0" advTm="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937939409"/>
      </p:ext>
    </p:extLst>
  </p:cSld>
  <p:clrMapOvr>
    <a:masterClrMapping/>
  </p:clrMapOvr>
  <p:transition spd="med" advClick="0" advTm="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6D0CF6-0F7D-4653-8535-B9F68734AF5D}" type="slidenum">
              <a:rPr lang="zh-CN" altLang="en-US" smtClean="0"/>
              <a:pPr/>
              <a:t>‹#›</a:t>
            </a:fld>
            <a:endParaRPr lang="zh-CN" altLang="en-US"/>
          </a:p>
        </p:txBody>
      </p:sp>
      <p:sp>
        <p:nvSpPr>
          <p:cNvPr id="5" name="矩形 4"/>
          <p:cNvSpPr/>
          <p:nvPr userDrawn="1"/>
        </p:nvSpPr>
        <p:spPr>
          <a:xfrm>
            <a:off x="338" y="261626"/>
            <a:ext cx="192065" cy="671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defTabSz="914096"/>
            <a:endParaRPr lang="zh-CN" altLang="en-US" sz="1866" dirty="0">
              <a:solidFill>
                <a:srgbClr val="E7E6E6">
                  <a:lumMod val="50000"/>
                </a:srgbClr>
              </a:solidFill>
              <a:cs typeface="+mn-ea"/>
              <a:sym typeface="+mn-lt"/>
            </a:endParaRPr>
          </a:p>
        </p:txBody>
      </p:sp>
      <p:sp>
        <p:nvSpPr>
          <p:cNvPr id="6" name="文本框 37"/>
          <p:cNvSpPr txBox="1"/>
          <p:nvPr userDrawn="1"/>
        </p:nvSpPr>
        <p:spPr>
          <a:xfrm>
            <a:off x="288414" y="261627"/>
            <a:ext cx="2925754" cy="420542"/>
          </a:xfrm>
          <a:prstGeom prst="rect">
            <a:avLst/>
          </a:prstGeom>
          <a:noFill/>
        </p:spPr>
        <p:txBody>
          <a:bodyPr wrap="none" lIns="91417" tIns="45709" rIns="91417" bIns="45709" rtlCol="0">
            <a:spAutoFit/>
          </a:bodyPr>
          <a:lstStyle/>
          <a:p>
            <a:pPr defTabSz="914096"/>
            <a:r>
              <a:rPr lang="zh-CN" altLang="en-US" sz="2133"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 name="文本框 38"/>
          <p:cNvSpPr txBox="1"/>
          <p:nvPr userDrawn="1"/>
        </p:nvSpPr>
        <p:spPr>
          <a:xfrm>
            <a:off x="353695" y="693540"/>
            <a:ext cx="2719028" cy="276977"/>
          </a:xfrm>
          <a:prstGeom prst="rect">
            <a:avLst/>
          </a:prstGeom>
          <a:noFill/>
        </p:spPr>
        <p:txBody>
          <a:bodyPr wrap="square" lIns="91417" tIns="45709" rIns="91417" bIns="45709" rtlCol="0">
            <a:spAutoFit/>
          </a:bodyPr>
          <a:lstStyle/>
          <a:p>
            <a:pPr algn="dist" defTabSz="914096"/>
            <a:r>
              <a:rPr lang="en-US" altLang="zh-CN" sz="1200" dirty="0">
                <a:solidFill>
                  <a:schemeClr val="bg1">
                    <a:lumMod val="75000"/>
                  </a:schemeClr>
                </a:solidFill>
                <a:cs typeface="+mn-ea"/>
                <a:sym typeface="+mn-lt"/>
              </a:rPr>
              <a:t>ADD RELATED TITLE WORDS</a:t>
            </a:r>
            <a:endParaRPr lang="zh-CN" altLang="en-US" sz="1200" dirty="0">
              <a:solidFill>
                <a:schemeClr val="bg1">
                  <a:lumMod val="75000"/>
                </a:schemeClr>
              </a:solidFill>
              <a:cs typeface="+mn-ea"/>
              <a:sym typeface="+mn-lt"/>
            </a:endParaRPr>
          </a:p>
        </p:txBody>
      </p:sp>
    </p:spTree>
    <p:extLst>
      <p:ext uri="{BB962C8B-B14F-4D97-AF65-F5344CB8AC3E}">
        <p14:creationId xmlns:p14="http://schemas.microsoft.com/office/powerpoint/2010/main" val="1467411181"/>
      </p:ext>
    </p:extLst>
  </p:cSld>
  <p:clrMapOvr>
    <a:masterClrMapping/>
  </p:clrMapOvr>
  <p:transition spd="med" advClick="0" advTm="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1"/>
            <a:ext cx="4011084" cy="1162051"/>
          </a:xfrm>
        </p:spPr>
        <p:txBody>
          <a:bodyPr anchor="b"/>
          <a:lstStyle>
            <a:lvl1pPr algn="l">
              <a:defRPr sz="2666" b="1"/>
            </a:lvl1pPr>
          </a:lstStyle>
          <a:p>
            <a:r>
              <a:rPr lang="zh-CN" altLang="en-US"/>
              <a:t>单击此处编辑母版标题样式</a:t>
            </a:r>
          </a:p>
        </p:txBody>
      </p:sp>
      <p:sp>
        <p:nvSpPr>
          <p:cNvPr id="3" name="内容占位符 2"/>
          <p:cNvSpPr>
            <a:spLocks noGrp="1"/>
          </p:cNvSpPr>
          <p:nvPr>
            <p:ph idx="1"/>
          </p:nvPr>
        </p:nvSpPr>
        <p:spPr>
          <a:xfrm>
            <a:off x="4766733" y="273050"/>
            <a:ext cx="6815667" cy="5853113"/>
          </a:xfrm>
        </p:spPr>
        <p:txBody>
          <a:bodyPr/>
          <a:lstStyle>
            <a:lvl1pPr>
              <a:defRPr sz="4265"/>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2"/>
            <a:ext cx="4011084" cy="4691062"/>
          </a:xfrm>
        </p:spPr>
        <p:txBody>
          <a:bodyPr/>
          <a:lstStyle>
            <a:lvl1pPr marL="0" indent="0">
              <a:buNone/>
              <a:defRPr sz="1866"/>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3223343813"/>
      </p:ext>
    </p:extLst>
  </p:cSld>
  <p:clrMapOvr>
    <a:masterClrMapping/>
  </p:clrMapOvr>
  <p:transition spd="med"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7" y="4406902"/>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7" y="2906713"/>
            <a:ext cx="10363200" cy="1500187"/>
          </a:xfr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24426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666" b="1"/>
            </a:lvl1pPr>
          </a:lstStyle>
          <a:p>
            <a:r>
              <a:rPr lang="zh-CN" altLang="en-US"/>
              <a:t>单击此处编辑母版标题样式</a:t>
            </a:r>
          </a:p>
        </p:txBody>
      </p:sp>
      <p:sp>
        <p:nvSpPr>
          <p:cNvPr id="3" name="图片占位符 2"/>
          <p:cNvSpPr>
            <a:spLocks noGrp="1"/>
          </p:cNvSpPr>
          <p:nvPr>
            <p:ph type="pic" idx="1"/>
          </p:nvPr>
        </p:nvSpPr>
        <p:spPr>
          <a:xfrm>
            <a:off x="2389717" y="612776"/>
            <a:ext cx="7315200" cy="4114800"/>
          </a:xfrm>
        </p:spPr>
        <p:txBody>
          <a:bodyPr/>
          <a:lstStyle>
            <a:lvl1pPr marL="0" indent="0">
              <a:buNone/>
              <a:defRPr sz="4265"/>
            </a:lvl1pPr>
            <a:lvl2pPr marL="609402" indent="0">
              <a:buNone/>
              <a:defRPr sz="3732"/>
            </a:lvl2pPr>
            <a:lvl3pPr marL="1218804" indent="0">
              <a:buNone/>
              <a:defRPr sz="3199"/>
            </a:lvl3pPr>
            <a:lvl4pPr marL="1828206" indent="0">
              <a:buNone/>
              <a:defRPr sz="2666"/>
            </a:lvl4pPr>
            <a:lvl5pPr marL="2437608" indent="0">
              <a:buNone/>
              <a:defRPr sz="2666"/>
            </a:lvl5pPr>
            <a:lvl6pPr marL="3047009" indent="0">
              <a:buNone/>
              <a:defRPr sz="2666"/>
            </a:lvl6pPr>
            <a:lvl7pPr marL="3656411" indent="0">
              <a:buNone/>
              <a:defRPr sz="2666"/>
            </a:lvl7pPr>
            <a:lvl8pPr marL="4265813" indent="0">
              <a:buNone/>
              <a:defRPr sz="2666"/>
            </a:lvl8pPr>
            <a:lvl9pPr marL="4875215" indent="0">
              <a:buNone/>
              <a:defRPr sz="2666"/>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866"/>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3061378967"/>
      </p:ext>
    </p:extLst>
  </p:cSld>
  <p:clrMapOvr>
    <a:masterClrMapping/>
  </p:clrMapOvr>
  <p:transition spd="med" advClick="0" advTm="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537683757"/>
      </p:ext>
    </p:extLst>
  </p:cSld>
  <p:clrMapOvr>
    <a:masterClrMapping/>
  </p:clrMapOvr>
  <p:transition spd="med" advClick="0" advTm="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6"/>
            <a:ext cx="2743200" cy="43894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376"/>
            <a:ext cx="8026400" cy="43894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3436532387"/>
      </p:ext>
    </p:extLst>
  </p:cSld>
  <p:clrMapOvr>
    <a:masterClrMapping/>
  </p:clrMapOvr>
  <p:transition spd="med" advClick="0" advTm="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
        <p:nvSpPr>
          <p:cNvPr id="20" name="图片占位符 2"/>
          <p:cNvSpPr>
            <a:spLocks noGrp="1"/>
          </p:cNvSpPr>
          <p:nvPr>
            <p:ph type="pic" sz="quarter" idx="11"/>
          </p:nvPr>
        </p:nvSpPr>
        <p:spPr>
          <a:xfrm rot="19473986">
            <a:off x="1492418" y="1789018"/>
            <a:ext cx="1910367"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2" name="图片占位符 2"/>
          <p:cNvSpPr>
            <a:spLocks noGrp="1"/>
          </p:cNvSpPr>
          <p:nvPr>
            <p:ph type="pic" sz="quarter" idx="12"/>
          </p:nvPr>
        </p:nvSpPr>
        <p:spPr>
          <a:xfrm rot="19473986">
            <a:off x="2638311" y="1789018"/>
            <a:ext cx="1910367"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4" name="图片占位符 2"/>
          <p:cNvSpPr>
            <a:spLocks noGrp="1"/>
          </p:cNvSpPr>
          <p:nvPr>
            <p:ph type="pic" sz="quarter" idx="13"/>
          </p:nvPr>
        </p:nvSpPr>
        <p:spPr>
          <a:xfrm rot="19473986">
            <a:off x="4047166" y="1807287"/>
            <a:ext cx="1910367"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6" name="图片占位符 2"/>
          <p:cNvSpPr>
            <a:spLocks noGrp="1"/>
          </p:cNvSpPr>
          <p:nvPr>
            <p:ph type="pic" sz="quarter" idx="14"/>
          </p:nvPr>
        </p:nvSpPr>
        <p:spPr>
          <a:xfrm rot="19473986">
            <a:off x="6905263" y="1807683"/>
            <a:ext cx="1910367"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28" name="图片占位符 2"/>
          <p:cNvSpPr>
            <a:spLocks noGrp="1"/>
          </p:cNvSpPr>
          <p:nvPr>
            <p:ph type="pic" sz="quarter" idx="15"/>
          </p:nvPr>
        </p:nvSpPr>
        <p:spPr>
          <a:xfrm rot="19473986">
            <a:off x="8435034" y="1808078"/>
            <a:ext cx="1910367" cy="235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lvl1pPr>
          </a:lstStyle>
          <a:p>
            <a:endParaRPr lang="zh-CN" altLang="en-US"/>
          </a:p>
        </p:txBody>
      </p:sp>
      <p:sp>
        <p:nvSpPr>
          <p:cNvPr id="13" name="图片占位符 13"/>
          <p:cNvSpPr>
            <a:spLocks noGrp="1"/>
          </p:cNvSpPr>
          <p:nvPr>
            <p:ph type="pic" sz="quarter" idx="10"/>
          </p:nvPr>
        </p:nvSpPr>
        <p:spPr>
          <a:xfrm>
            <a:off x="-1713366" y="-1813831"/>
            <a:ext cx="2997201" cy="27527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lvl1pPr>
          </a:lstStyle>
          <a:p>
            <a:pPr lvl="0"/>
            <a:endParaRPr lang="zh-CN" altLang="en-US"/>
          </a:p>
        </p:txBody>
      </p:sp>
    </p:spTree>
    <p:extLst>
      <p:ext uri="{BB962C8B-B14F-4D97-AF65-F5344CB8AC3E}">
        <p14:creationId xmlns:p14="http://schemas.microsoft.com/office/powerpoint/2010/main" val="3314654413"/>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35" presetClass="path" presetSubtype="0" repeatCount="2000" autoRev="1" fill="hold" grpId="1" nodeType="withEffect">
                                  <p:stCondLst>
                                    <p:cond delay="500"/>
                                  </p:stCondLst>
                                  <p:childTnLst>
                                    <p:animMotion origin="layout" path="M -1.04167E-6 -0.00324 L -0.0681 -0.00324 " pathEditMode="relative" rAng="0" ptsTypes="AA">
                                      <p:cBhvr>
                                        <p:cTn id="10" dur="2000" fill="hold"/>
                                        <p:tgtEl>
                                          <p:spTgt spid="20"/>
                                        </p:tgtEl>
                                        <p:attrNameLst>
                                          <p:attrName>ppt_x</p:attrName>
                                          <p:attrName>ppt_y</p:attrName>
                                        </p:attrNameLst>
                                      </p:cBhvr>
                                      <p:rCtr x="-3411" y="0"/>
                                    </p:animMotion>
                                  </p:childTnLst>
                                </p:cTn>
                              </p:par>
                              <p:par>
                                <p:cTn id="11" presetID="2" presetClass="entr" presetSubtype="2" fill="hold" grpId="0" nodeType="withEffect">
                                  <p:stCondLst>
                                    <p:cond delay="150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par>
                                <p:cTn id="15" presetID="35" presetClass="path" presetSubtype="0" repeatCount="2000" autoRev="1" fill="hold" grpId="1" nodeType="withEffect">
                                  <p:stCondLst>
                                    <p:cond delay="2000"/>
                                  </p:stCondLst>
                                  <p:childTnLst>
                                    <p:animMotion origin="layout" path="M -1.45833E-6 -0.00324 L -0.0681 -0.00324 " pathEditMode="relative" rAng="0" ptsTypes="AA">
                                      <p:cBhvr>
                                        <p:cTn id="16" dur="2000" fill="hold"/>
                                        <p:tgtEl>
                                          <p:spTgt spid="22"/>
                                        </p:tgtEl>
                                        <p:attrNameLst>
                                          <p:attrName>ppt_x</p:attrName>
                                          <p:attrName>ppt_y</p:attrName>
                                        </p:attrNameLst>
                                      </p:cBhvr>
                                      <p:rCtr x="-3411" y="0"/>
                                    </p:animMotion>
                                  </p:childTnLst>
                                </p:cTn>
                              </p:par>
                              <p:par>
                                <p:cTn id="17" presetID="2" presetClass="entr" presetSubtype="2" fill="hold" grpId="0" nodeType="withEffect">
                                  <p:stCondLst>
                                    <p:cond delay="3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35" presetClass="path" presetSubtype="0" repeatCount="2000" autoRev="1" fill="hold" grpId="1" nodeType="withEffect">
                                  <p:stCondLst>
                                    <p:cond delay="3500"/>
                                  </p:stCondLst>
                                  <p:childTnLst>
                                    <p:animMotion origin="layout" path="M 3.54167E-6 -0.00325 L -0.0681 -0.00325 " pathEditMode="relative" rAng="0" ptsTypes="AA">
                                      <p:cBhvr>
                                        <p:cTn id="22" dur="2000" fill="hold"/>
                                        <p:tgtEl>
                                          <p:spTgt spid="24"/>
                                        </p:tgtEl>
                                        <p:attrNameLst>
                                          <p:attrName>ppt_x</p:attrName>
                                          <p:attrName>ppt_y</p:attrName>
                                        </p:attrNameLst>
                                      </p:cBhvr>
                                      <p:rCtr x="-3411" y="0"/>
                                    </p:animMotion>
                                  </p:childTnLst>
                                </p:cTn>
                              </p:par>
                              <p:par>
                                <p:cTn id="23" presetID="2" presetClass="entr" presetSubtype="2" fill="hold" grpId="0" nodeType="withEffect">
                                  <p:stCondLst>
                                    <p:cond delay="40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35" presetClass="path" presetSubtype="0" repeatCount="2000" autoRev="1" fill="hold" grpId="1" nodeType="withEffect">
                                  <p:stCondLst>
                                    <p:cond delay="4500"/>
                                  </p:stCondLst>
                                  <p:childTnLst>
                                    <p:animMotion origin="layout" path="M -1.45833E-6 -0.00324 L -0.0681 -0.00324 " pathEditMode="relative" rAng="0" ptsTypes="AA">
                                      <p:cBhvr>
                                        <p:cTn id="28" dur="2000" fill="hold"/>
                                        <p:tgtEl>
                                          <p:spTgt spid="26"/>
                                        </p:tgtEl>
                                        <p:attrNameLst>
                                          <p:attrName>ppt_x</p:attrName>
                                          <p:attrName>ppt_y</p:attrName>
                                        </p:attrNameLst>
                                      </p:cBhvr>
                                      <p:rCtr x="-3411" y="0"/>
                                    </p:animMotion>
                                  </p:childTnLst>
                                </p:cTn>
                              </p:par>
                              <p:par>
                                <p:cTn id="29" presetID="2" presetClass="entr" presetSubtype="2" fill="hold" grpId="0" nodeType="withEffect">
                                  <p:stCondLst>
                                    <p:cond delay="50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35" presetClass="path" presetSubtype="0" repeatCount="2000" autoRev="1" fill="hold" grpId="1" nodeType="withEffect">
                                  <p:stCondLst>
                                    <p:cond delay="5500"/>
                                  </p:stCondLst>
                                  <p:childTnLst>
                                    <p:animMotion origin="layout" path="M 1.38889E-6 -0.00324 L -0.06806 -0.00324 " pathEditMode="relative" rAng="0" ptsTypes="AA">
                                      <p:cBhvr>
                                        <p:cTn id="34" dur="2000" fill="hold"/>
                                        <p:tgtEl>
                                          <p:spTgt spid="28"/>
                                        </p:tgtEl>
                                        <p:attrNameLst>
                                          <p:attrName>ppt_x</p:attrName>
                                          <p:attrName>ppt_y</p:attrName>
                                        </p:attrNameLst>
                                      </p:cBhvr>
                                      <p:rCtr x="-340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2" grpId="0" animBg="1"/>
      <p:bldP spid="22" grpId="1" animBg="1"/>
      <p:bldP spid="24" grpId="0" animBg="1"/>
      <p:bldP spid="24" grpId="1" animBg="1"/>
      <p:bldP spid="26" grpId="0" animBg="1"/>
      <p:bldP spid="26" grpId="1" animBg="1"/>
      <p:bldP spid="28" grpId="0" animBg="1"/>
      <p:bldP spid="28" grpId="1"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956133"/>
      </p:ext>
    </p:extLst>
  </p:cSld>
  <p:clrMapOvr>
    <a:masterClrMapping/>
  </p:clrMapOvr>
  <p:transition spd="med" advClick="0" advTm="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8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2438969"/>
      </p:ext>
    </p:extLst>
  </p:cSld>
  <p:clrMapOvr>
    <a:masterClrMapping/>
  </p:clrMapOvr>
  <p:transition spd="med" advClick="0" advTm="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2019/12/18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894880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A7D537B0-4962-4169-A632-31822646DF75}"/>
              </a:ext>
            </a:extLst>
          </p:cNvPr>
          <p:cNvPicPr>
            <a:picLocks noChangeAspect="1"/>
          </p:cNvPicPr>
          <p:nvPr/>
        </p:nvPicPr>
        <p:blipFill>
          <a:blip r:embed="rId2">
            <a:extLst>
              <a:ext uri="{28A0092B-C50C-407E-A947-70E740481C1C}">
                <a14:useLocalDpi xmlns:a14="http://schemas.microsoft.com/office/drawing/2010/main" val="0"/>
              </a:ext>
            </a:extLst>
          </a:blip>
          <a:srcRect t="-404" r="38550"/>
          <a:stretch>
            <a:fillRect/>
          </a:stretch>
        </p:blipFill>
        <p:spPr bwMode="auto">
          <a:xfrm>
            <a:off x="7523163" y="-47625"/>
            <a:ext cx="4654550"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2DD6F2CF-2755-43F0-8293-F7EB11CCC31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7508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六边形 5">
            <a:extLst>
              <a:ext uri="{FF2B5EF4-FFF2-40B4-BE49-F238E27FC236}">
                <a16:creationId xmlns:a16="http://schemas.microsoft.com/office/drawing/2014/main" id="{D48D9799-4425-47D9-A4D1-0A532351C9ED}"/>
              </a:ext>
            </a:extLst>
          </p:cNvPr>
          <p:cNvSpPr/>
          <p:nvPr/>
        </p:nvSpPr>
        <p:spPr>
          <a:xfrm>
            <a:off x="1739900" y="1778000"/>
            <a:ext cx="8674100" cy="2843939"/>
          </a:xfrm>
          <a:prstGeom prst="hexagon">
            <a:avLst>
              <a:gd name="adj" fmla="val 39072"/>
              <a:gd name="vf" fmla="val 115470"/>
            </a:avLst>
          </a:prstGeom>
          <a:solidFill>
            <a:schemeClr val="tx2"/>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KSO_CT2"/>
          <p:cNvSpPr>
            <a:spLocks noGrp="1"/>
          </p:cNvSpPr>
          <p:nvPr>
            <p:ph type="subTitle" idx="1"/>
          </p:nvPr>
        </p:nvSpPr>
        <p:spPr>
          <a:xfrm>
            <a:off x="2763981" y="3738705"/>
            <a:ext cx="6595917" cy="467211"/>
          </a:xfrm>
          <a:noFill/>
        </p:spPr>
        <p:txBody>
          <a:bodyPr>
            <a:normAutofit/>
          </a:bodyPr>
          <a:lstStyle>
            <a:lvl1pPr marL="0" indent="0" algn="ctr">
              <a:buNone/>
              <a:defRPr sz="1800">
                <a:solidFill>
                  <a:schemeClr val="accent3">
                    <a:lumMod val="75000"/>
                  </a:schemeClr>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dirty="0"/>
          </a:p>
        </p:txBody>
      </p:sp>
      <p:sp>
        <p:nvSpPr>
          <p:cNvPr id="7" name="KSO_CT1"/>
          <p:cNvSpPr>
            <a:spLocks noGrp="1"/>
          </p:cNvSpPr>
          <p:nvPr>
            <p:ph type="title"/>
          </p:nvPr>
        </p:nvSpPr>
        <p:spPr>
          <a:xfrm>
            <a:off x="2763982" y="2197100"/>
            <a:ext cx="6595917" cy="1473600"/>
          </a:xfrm>
        </p:spPr>
        <p:txBody>
          <a:bodyPr anchor="ctr">
            <a:normAutofit/>
          </a:bodyPr>
          <a:lstStyle>
            <a:lvl1pPr algn="ctr">
              <a:defRPr sz="4000" baseline="0">
                <a:solidFill>
                  <a:schemeClr val="accent1"/>
                </a:solidFill>
                <a:effectLst/>
                <a:latin typeface="+mj-lt"/>
              </a:defRPr>
            </a:lvl1pPr>
          </a:lstStyle>
          <a:p>
            <a:r>
              <a:rPr lang="zh-CN" altLang="en-US"/>
              <a:t>单击此处编辑母版标题样式</a:t>
            </a:r>
            <a:endParaRPr lang="zh-CN" altLang="en-US" dirty="0"/>
          </a:p>
        </p:txBody>
      </p:sp>
      <p:sp>
        <p:nvSpPr>
          <p:cNvPr id="8" name="KSO_FD">
            <a:extLst>
              <a:ext uri="{FF2B5EF4-FFF2-40B4-BE49-F238E27FC236}">
                <a16:creationId xmlns:a16="http://schemas.microsoft.com/office/drawing/2014/main" id="{98FD0203-3F2A-45E7-B5A3-8FAEB7DB0D32}"/>
              </a:ext>
            </a:extLst>
          </p:cNvPr>
          <p:cNvSpPr>
            <a:spLocks noGrp="1"/>
          </p:cNvSpPr>
          <p:nvPr>
            <p:ph type="dt" sz="half" idx="10"/>
          </p:nvPr>
        </p:nvSpPr>
        <p:spPr/>
        <p:txBody>
          <a:bodyPr/>
          <a:lstStyle>
            <a:lvl1pPr>
              <a:defRPr/>
            </a:lvl1pPr>
          </a:lstStyle>
          <a:p>
            <a:pPr>
              <a:defRPr/>
            </a:pPr>
            <a:endParaRPr lang="zh-CN" altLang="en-US"/>
          </a:p>
        </p:txBody>
      </p:sp>
      <p:sp>
        <p:nvSpPr>
          <p:cNvPr id="9" name="KSO_FT">
            <a:extLst>
              <a:ext uri="{FF2B5EF4-FFF2-40B4-BE49-F238E27FC236}">
                <a16:creationId xmlns:a16="http://schemas.microsoft.com/office/drawing/2014/main" id="{610002C0-777B-4311-96F1-544911546952}"/>
              </a:ext>
            </a:extLst>
          </p:cNvPr>
          <p:cNvSpPr>
            <a:spLocks noGrp="1"/>
          </p:cNvSpPr>
          <p:nvPr>
            <p:ph type="ftr" sz="quarter" idx="11"/>
          </p:nvPr>
        </p:nvSpPr>
        <p:spPr/>
        <p:txBody>
          <a:bodyPr/>
          <a:lstStyle>
            <a:lvl1pPr>
              <a:defRPr/>
            </a:lvl1pPr>
          </a:lstStyle>
          <a:p>
            <a:pPr>
              <a:defRPr/>
            </a:pPr>
            <a:endParaRPr lang="en-US" altLang="zh-CN"/>
          </a:p>
        </p:txBody>
      </p:sp>
      <p:sp>
        <p:nvSpPr>
          <p:cNvPr id="10" name="KSO_FN">
            <a:extLst>
              <a:ext uri="{FF2B5EF4-FFF2-40B4-BE49-F238E27FC236}">
                <a16:creationId xmlns:a16="http://schemas.microsoft.com/office/drawing/2014/main" id="{B78017D9-1024-4554-AC5D-0033122E8FFB}"/>
              </a:ext>
            </a:extLst>
          </p:cNvPr>
          <p:cNvSpPr>
            <a:spLocks noGrp="1"/>
          </p:cNvSpPr>
          <p:nvPr>
            <p:ph type="sldNum" sz="quarter" idx="12"/>
          </p:nvPr>
        </p:nvSpPr>
        <p:spPr/>
        <p:txBody>
          <a:bodyPr/>
          <a:lstStyle>
            <a:lvl1pPr>
              <a:defRPr/>
            </a:lvl1pPr>
          </a:lstStyle>
          <a:p>
            <a:pPr>
              <a:defRPr/>
            </a:pPr>
            <a:fld id="{119A8066-A235-458E-9237-654594197FFB}" type="slidenum">
              <a:rPr lang="zh-CN" altLang="en-US"/>
              <a:pPr>
                <a:defRPr/>
              </a:pPr>
              <a:t>‹#›</a:t>
            </a:fld>
            <a:endParaRPr lang="en-US" altLang="zh-CN"/>
          </a:p>
        </p:txBody>
      </p:sp>
    </p:spTree>
    <p:extLst>
      <p:ext uri="{BB962C8B-B14F-4D97-AF65-F5344CB8AC3E}">
        <p14:creationId xmlns:p14="http://schemas.microsoft.com/office/powerpoint/2010/main" val="38911819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lvl1pPr marL="267891" indent="-267891">
              <a:buSzPct val="70000"/>
              <a:buFont typeface="Wingdings" panose="05000000000000000000" pitchFamily="2" charset="2"/>
              <a:buChar char=""/>
              <a:defRPr/>
            </a:lvl1pPr>
          </a:lstStyle>
          <a:p>
            <a:pPr lvl="0"/>
            <a:r>
              <a:rPr lang="zh-CN" altLang="en-US"/>
              <a:t>单击此处编辑母版文本样式</a:t>
            </a:r>
          </a:p>
          <a:p>
            <a:pPr lvl="1"/>
            <a:r>
              <a:rPr lang="zh-CN" altLang="en-US"/>
              <a:t>第二级</a:t>
            </a:r>
          </a:p>
        </p:txBody>
      </p:sp>
      <p:sp>
        <p:nvSpPr>
          <p:cNvPr id="4" name="KSO_FD">
            <a:extLst>
              <a:ext uri="{FF2B5EF4-FFF2-40B4-BE49-F238E27FC236}">
                <a16:creationId xmlns:a16="http://schemas.microsoft.com/office/drawing/2014/main" id="{706008BB-85D6-4693-8731-32E4689F1E6B}"/>
              </a:ext>
            </a:extLst>
          </p:cNvPr>
          <p:cNvSpPr>
            <a:spLocks noGrp="1"/>
          </p:cNvSpPr>
          <p:nvPr>
            <p:ph type="dt" sz="half" idx="10"/>
          </p:nvPr>
        </p:nvSpPr>
        <p:spPr/>
        <p:txBody>
          <a:bodyPr/>
          <a:lstStyle>
            <a:lvl1pPr>
              <a:defRPr/>
            </a:lvl1pPr>
          </a:lstStyle>
          <a:p>
            <a:pPr>
              <a:defRPr/>
            </a:pPr>
            <a:endParaRPr lang="zh-CN" altLang="en-US"/>
          </a:p>
        </p:txBody>
      </p:sp>
      <p:sp>
        <p:nvSpPr>
          <p:cNvPr id="5" name="KSO_FT">
            <a:extLst>
              <a:ext uri="{FF2B5EF4-FFF2-40B4-BE49-F238E27FC236}">
                <a16:creationId xmlns:a16="http://schemas.microsoft.com/office/drawing/2014/main" id="{DF0192F0-0254-4AA5-919E-CF2FF8D65F52}"/>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6" name="KSO_FN">
            <a:extLst>
              <a:ext uri="{FF2B5EF4-FFF2-40B4-BE49-F238E27FC236}">
                <a16:creationId xmlns:a16="http://schemas.microsoft.com/office/drawing/2014/main" id="{8DA7F15F-07FA-4650-BEFD-537C1A347ED8}"/>
              </a:ext>
            </a:extLst>
          </p:cNvPr>
          <p:cNvSpPr>
            <a:spLocks noGrp="1"/>
          </p:cNvSpPr>
          <p:nvPr>
            <p:ph type="sldNum" sz="quarter" idx="12"/>
          </p:nvPr>
        </p:nvSpPr>
        <p:spPr/>
        <p:txBody>
          <a:bodyPr/>
          <a:lstStyle>
            <a:lvl1pPr>
              <a:defRPr/>
            </a:lvl1pPr>
          </a:lstStyle>
          <a:p>
            <a:pPr>
              <a:defRPr/>
            </a:pPr>
            <a:fld id="{6A241A11-3DD3-4A20-B04A-CAA144A4E5C4}" type="slidenum">
              <a:rPr lang="zh-CN" altLang="en-US"/>
              <a:pPr>
                <a:defRPr/>
              </a:pPr>
              <a:t>‹#›</a:t>
            </a:fld>
            <a:endParaRPr lang="en-US" altLang="zh-CN"/>
          </a:p>
        </p:txBody>
      </p:sp>
    </p:spTree>
    <p:extLst>
      <p:ext uri="{BB962C8B-B14F-4D97-AF65-F5344CB8AC3E}">
        <p14:creationId xmlns:p14="http://schemas.microsoft.com/office/powerpoint/2010/main" val="20426965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六边形 3">
            <a:extLst>
              <a:ext uri="{FF2B5EF4-FFF2-40B4-BE49-F238E27FC236}">
                <a16:creationId xmlns:a16="http://schemas.microsoft.com/office/drawing/2014/main" id="{5FDCF1C8-0159-40AC-9F2F-FF1163F59969}"/>
              </a:ext>
            </a:extLst>
          </p:cNvPr>
          <p:cNvSpPr/>
          <p:nvPr/>
        </p:nvSpPr>
        <p:spPr>
          <a:xfrm>
            <a:off x="2806700" y="2327721"/>
            <a:ext cx="6595794" cy="1799186"/>
          </a:xfrm>
          <a:prstGeom prst="hexagon">
            <a:avLst>
              <a:gd name="adj" fmla="val 39072"/>
              <a:gd name="vf" fmla="val 115470"/>
            </a:avLst>
          </a:prstGeom>
          <a:solidFill>
            <a:schemeClr val="tx2"/>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KSO_ST1"/>
          <p:cNvSpPr>
            <a:spLocks noGrp="1"/>
          </p:cNvSpPr>
          <p:nvPr>
            <p:ph type="title"/>
          </p:nvPr>
        </p:nvSpPr>
        <p:spPr>
          <a:xfrm>
            <a:off x="3123028" y="2438400"/>
            <a:ext cx="5936566" cy="908496"/>
          </a:xfrm>
        </p:spPr>
        <p:txBody>
          <a:bodyPr>
            <a:normAutofit/>
          </a:bodyPr>
          <a:lstStyle>
            <a:lvl1pPr algn="ctr">
              <a:defRPr sz="4000">
                <a:solidFill>
                  <a:schemeClr val="accent1"/>
                </a:solidFill>
                <a:effectLst/>
              </a:defRPr>
            </a:lvl1pPr>
          </a:lstStyle>
          <a:p>
            <a:r>
              <a:rPr lang="zh-CN" altLang="en-US"/>
              <a:t>单击此处编辑母版标题样式</a:t>
            </a:r>
            <a:endParaRPr lang="en-US" dirty="0"/>
          </a:p>
        </p:txBody>
      </p:sp>
      <p:sp>
        <p:nvSpPr>
          <p:cNvPr id="3" name="KSO_ST2"/>
          <p:cNvSpPr>
            <a:spLocks noGrp="1"/>
          </p:cNvSpPr>
          <p:nvPr>
            <p:ph type="body" idx="1"/>
          </p:nvPr>
        </p:nvSpPr>
        <p:spPr>
          <a:xfrm>
            <a:off x="3123031" y="3365945"/>
            <a:ext cx="5936564" cy="468000"/>
          </a:xfrm>
          <a:prstGeom prst="rect">
            <a:avLst/>
          </a:prstGeom>
          <a:noFill/>
        </p:spPr>
        <p:txBody>
          <a:bodyPr anchor="ctr">
            <a:normAutofit/>
          </a:bodyPr>
          <a:lstStyle>
            <a:lvl1pPr marL="0" indent="0" algn="ctr">
              <a:buNone/>
              <a:defRPr sz="1800">
                <a:solidFill>
                  <a:schemeClr val="accent3">
                    <a:lumMod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5" name="KSO_FD">
            <a:extLst>
              <a:ext uri="{FF2B5EF4-FFF2-40B4-BE49-F238E27FC236}">
                <a16:creationId xmlns:a16="http://schemas.microsoft.com/office/drawing/2014/main" id="{F7ABF508-A075-42B7-90B5-72D2534A492B}"/>
              </a:ext>
            </a:extLst>
          </p:cNvPr>
          <p:cNvSpPr>
            <a:spLocks noGrp="1"/>
          </p:cNvSpPr>
          <p:nvPr>
            <p:ph type="dt" sz="half" idx="10"/>
          </p:nvPr>
        </p:nvSpPr>
        <p:spPr/>
        <p:txBody>
          <a:bodyPr/>
          <a:lstStyle>
            <a:lvl1pPr>
              <a:defRPr/>
            </a:lvl1pPr>
          </a:lstStyle>
          <a:p>
            <a:pPr>
              <a:defRPr/>
            </a:pPr>
            <a:endParaRPr lang="zh-CN" altLang="en-US"/>
          </a:p>
        </p:txBody>
      </p:sp>
      <p:sp>
        <p:nvSpPr>
          <p:cNvPr id="6" name="KSO_FT">
            <a:extLst>
              <a:ext uri="{FF2B5EF4-FFF2-40B4-BE49-F238E27FC236}">
                <a16:creationId xmlns:a16="http://schemas.microsoft.com/office/drawing/2014/main" id="{0E8DAF17-119F-4962-93E5-FA81C7A1201E}"/>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7" name="KSO_FN">
            <a:extLst>
              <a:ext uri="{FF2B5EF4-FFF2-40B4-BE49-F238E27FC236}">
                <a16:creationId xmlns:a16="http://schemas.microsoft.com/office/drawing/2014/main" id="{5FF66F21-1103-4977-90C6-3F285A66204E}"/>
              </a:ext>
            </a:extLst>
          </p:cNvPr>
          <p:cNvSpPr>
            <a:spLocks noGrp="1"/>
          </p:cNvSpPr>
          <p:nvPr>
            <p:ph type="sldNum" sz="quarter" idx="12"/>
          </p:nvPr>
        </p:nvSpPr>
        <p:spPr/>
        <p:txBody>
          <a:bodyPr/>
          <a:lstStyle>
            <a:lvl1pPr>
              <a:defRPr/>
            </a:lvl1pPr>
          </a:lstStyle>
          <a:p>
            <a:pPr>
              <a:defRPr/>
            </a:pPr>
            <a:fld id="{44169CB3-6E7F-446C-9B15-1FFCCF8E1550}" type="slidenum">
              <a:rPr lang="zh-CN" altLang="en-US"/>
              <a:pPr>
                <a:defRPr/>
              </a:pPr>
              <a:t>‹#›</a:t>
            </a:fld>
            <a:endParaRPr lang="en-US" altLang="zh-CN"/>
          </a:p>
        </p:txBody>
      </p:sp>
    </p:spTree>
    <p:extLst>
      <p:ext uri="{BB962C8B-B14F-4D97-AF65-F5344CB8AC3E}">
        <p14:creationId xmlns:p14="http://schemas.microsoft.com/office/powerpoint/2010/main" val="919749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2" y="1600202"/>
            <a:ext cx="5384800" cy="4525963"/>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2"/>
            <a:ext cx="5384800" cy="4525963"/>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867888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399823" y="1244602"/>
            <a:ext cx="5080000" cy="4932363"/>
          </a:xfrm>
        </p:spPr>
        <p:txBody>
          <a:bodyPr/>
          <a:lstStyle/>
          <a:p>
            <a:pPr lvl="0"/>
            <a:r>
              <a:rPr lang="zh-CN" altLang="en-US"/>
              <a:t>单击此处编辑母版文本样式</a:t>
            </a:r>
          </a:p>
          <a:p>
            <a:pPr lvl="1"/>
            <a:r>
              <a:rPr lang="zh-CN" altLang="en-US"/>
              <a:t>第二级</a:t>
            </a:r>
          </a:p>
        </p:txBody>
      </p:sp>
      <p:sp>
        <p:nvSpPr>
          <p:cNvPr id="4" name="KSO_BC2"/>
          <p:cNvSpPr>
            <a:spLocks noGrp="1"/>
          </p:cNvSpPr>
          <p:nvPr>
            <p:ph sz="half" idx="2"/>
          </p:nvPr>
        </p:nvSpPr>
        <p:spPr>
          <a:xfrm>
            <a:off x="6519335" y="1244602"/>
            <a:ext cx="5094116" cy="4932363"/>
          </a:xfrm>
        </p:spPr>
        <p:txBody>
          <a:bodyPr/>
          <a:lstStyle/>
          <a:p>
            <a:pPr lvl="0"/>
            <a:r>
              <a:rPr lang="zh-CN" altLang="en-US"/>
              <a:t>单击此处编辑母版文本样式</a:t>
            </a:r>
          </a:p>
          <a:p>
            <a:pPr lvl="1"/>
            <a:r>
              <a:rPr lang="zh-CN" altLang="en-US"/>
              <a:t>第二级</a:t>
            </a:r>
          </a:p>
        </p:txBody>
      </p:sp>
      <p:sp>
        <p:nvSpPr>
          <p:cNvPr id="5" name="KSO_FD">
            <a:extLst>
              <a:ext uri="{FF2B5EF4-FFF2-40B4-BE49-F238E27FC236}">
                <a16:creationId xmlns:a16="http://schemas.microsoft.com/office/drawing/2014/main" id="{0BCEA059-0A54-4521-BB6B-01D2101A7419}"/>
              </a:ext>
            </a:extLst>
          </p:cNvPr>
          <p:cNvSpPr>
            <a:spLocks noGrp="1"/>
          </p:cNvSpPr>
          <p:nvPr>
            <p:ph type="dt" sz="half" idx="10"/>
          </p:nvPr>
        </p:nvSpPr>
        <p:spPr/>
        <p:txBody>
          <a:bodyPr/>
          <a:lstStyle>
            <a:lvl1pPr>
              <a:defRPr/>
            </a:lvl1pPr>
          </a:lstStyle>
          <a:p>
            <a:pPr>
              <a:defRPr/>
            </a:pPr>
            <a:endParaRPr lang="zh-CN" altLang="en-US"/>
          </a:p>
        </p:txBody>
      </p:sp>
      <p:sp>
        <p:nvSpPr>
          <p:cNvPr id="6" name="KSO_FT">
            <a:extLst>
              <a:ext uri="{FF2B5EF4-FFF2-40B4-BE49-F238E27FC236}">
                <a16:creationId xmlns:a16="http://schemas.microsoft.com/office/drawing/2014/main" id="{9374E2E0-C0EA-4BE7-B01F-A68F159E3E8A}"/>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7" name="KSO_FN">
            <a:extLst>
              <a:ext uri="{FF2B5EF4-FFF2-40B4-BE49-F238E27FC236}">
                <a16:creationId xmlns:a16="http://schemas.microsoft.com/office/drawing/2014/main" id="{B680508C-DC76-41F9-BDA8-4EB72141AF4B}"/>
              </a:ext>
            </a:extLst>
          </p:cNvPr>
          <p:cNvSpPr>
            <a:spLocks noGrp="1"/>
          </p:cNvSpPr>
          <p:nvPr>
            <p:ph type="sldNum" sz="quarter" idx="12"/>
          </p:nvPr>
        </p:nvSpPr>
        <p:spPr/>
        <p:txBody>
          <a:bodyPr/>
          <a:lstStyle>
            <a:lvl1pPr>
              <a:defRPr/>
            </a:lvl1pPr>
          </a:lstStyle>
          <a:p>
            <a:pPr>
              <a:defRPr/>
            </a:pPr>
            <a:fld id="{08CBBA3A-54D3-414F-8117-883B6C93157B}" type="slidenum">
              <a:rPr lang="zh-CN" altLang="en-US"/>
              <a:pPr>
                <a:defRPr/>
              </a:pPr>
              <a:t>‹#›</a:t>
            </a:fld>
            <a:endParaRPr lang="en-US" altLang="zh-CN"/>
          </a:p>
        </p:txBody>
      </p:sp>
    </p:spTree>
    <p:extLst>
      <p:ext uri="{BB962C8B-B14F-4D97-AF65-F5344CB8AC3E}">
        <p14:creationId xmlns:p14="http://schemas.microsoft.com/office/powerpoint/2010/main" val="20885224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099435" y="423595"/>
            <a:ext cx="9312101" cy="71702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9435" y="1376363"/>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KSO_BC1"/>
          <p:cNvSpPr>
            <a:spLocks noGrp="1"/>
          </p:cNvSpPr>
          <p:nvPr>
            <p:ph sz="half" idx="2"/>
          </p:nvPr>
        </p:nvSpPr>
        <p:spPr>
          <a:xfrm>
            <a:off x="1099435" y="2200275"/>
            <a:ext cx="5157787" cy="3684588"/>
          </a:xfrm>
        </p:spPr>
        <p:txBody>
          <a:bodyPr/>
          <a:lstStyle/>
          <a:p>
            <a:pPr lvl="0"/>
            <a:r>
              <a:rPr lang="zh-CN" altLang="en-US"/>
              <a:t>单击此处编辑母版文本样式</a:t>
            </a:r>
          </a:p>
          <a:p>
            <a:pPr lvl="1"/>
            <a:r>
              <a:rPr lang="zh-CN" altLang="en-US"/>
              <a:t>第二级</a:t>
            </a:r>
          </a:p>
        </p:txBody>
      </p:sp>
      <p:sp>
        <p:nvSpPr>
          <p:cNvPr id="5" name="Text Placeholder 4"/>
          <p:cNvSpPr>
            <a:spLocks noGrp="1"/>
          </p:cNvSpPr>
          <p:nvPr>
            <p:ph type="body" sz="quarter" idx="3"/>
          </p:nvPr>
        </p:nvSpPr>
        <p:spPr>
          <a:xfrm>
            <a:off x="6431849" y="1376363"/>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KSO_BC2"/>
          <p:cNvSpPr>
            <a:spLocks noGrp="1"/>
          </p:cNvSpPr>
          <p:nvPr>
            <p:ph sz="quarter" idx="4"/>
          </p:nvPr>
        </p:nvSpPr>
        <p:spPr>
          <a:xfrm>
            <a:off x="6431849" y="2200275"/>
            <a:ext cx="5183188" cy="3684588"/>
          </a:xfrm>
        </p:spPr>
        <p:txBody>
          <a:bodyPr/>
          <a:lstStyle/>
          <a:p>
            <a:pPr lvl="0"/>
            <a:r>
              <a:rPr lang="zh-CN" altLang="en-US"/>
              <a:t>单击此处编辑母版文本样式</a:t>
            </a:r>
          </a:p>
          <a:p>
            <a:pPr lvl="1"/>
            <a:r>
              <a:rPr lang="zh-CN" altLang="en-US"/>
              <a:t>第二级</a:t>
            </a:r>
          </a:p>
        </p:txBody>
      </p:sp>
      <p:sp>
        <p:nvSpPr>
          <p:cNvPr id="7" name="KSO_FD">
            <a:extLst>
              <a:ext uri="{FF2B5EF4-FFF2-40B4-BE49-F238E27FC236}">
                <a16:creationId xmlns:a16="http://schemas.microsoft.com/office/drawing/2014/main" id="{07170DDF-AC3E-41C6-8BED-38EEECCD3D7B}"/>
              </a:ext>
            </a:extLst>
          </p:cNvPr>
          <p:cNvSpPr>
            <a:spLocks noGrp="1"/>
          </p:cNvSpPr>
          <p:nvPr>
            <p:ph type="dt" sz="half" idx="10"/>
          </p:nvPr>
        </p:nvSpPr>
        <p:spPr/>
        <p:txBody>
          <a:bodyPr/>
          <a:lstStyle>
            <a:lvl1pPr>
              <a:defRPr/>
            </a:lvl1pPr>
          </a:lstStyle>
          <a:p>
            <a:pPr>
              <a:defRPr/>
            </a:pPr>
            <a:endParaRPr lang="zh-CN" altLang="en-US"/>
          </a:p>
        </p:txBody>
      </p:sp>
      <p:sp>
        <p:nvSpPr>
          <p:cNvPr id="8" name="KSO_FT">
            <a:extLst>
              <a:ext uri="{FF2B5EF4-FFF2-40B4-BE49-F238E27FC236}">
                <a16:creationId xmlns:a16="http://schemas.microsoft.com/office/drawing/2014/main" id="{71B6FBDF-FD76-41BE-91CF-7936A5B438BC}"/>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9" name="KSO_FN">
            <a:extLst>
              <a:ext uri="{FF2B5EF4-FFF2-40B4-BE49-F238E27FC236}">
                <a16:creationId xmlns:a16="http://schemas.microsoft.com/office/drawing/2014/main" id="{5334D542-BF96-4ACC-A9DA-7CEC3507E247}"/>
              </a:ext>
            </a:extLst>
          </p:cNvPr>
          <p:cNvSpPr>
            <a:spLocks noGrp="1"/>
          </p:cNvSpPr>
          <p:nvPr>
            <p:ph type="sldNum" sz="quarter" idx="12"/>
          </p:nvPr>
        </p:nvSpPr>
        <p:spPr/>
        <p:txBody>
          <a:bodyPr/>
          <a:lstStyle>
            <a:lvl1pPr>
              <a:defRPr/>
            </a:lvl1pPr>
          </a:lstStyle>
          <a:p>
            <a:pPr>
              <a:defRPr/>
            </a:pPr>
            <a:fld id="{704516C5-E0A9-43CE-B7D0-CD030CA9B0F2}" type="slidenum">
              <a:rPr lang="zh-CN" altLang="en-US"/>
              <a:pPr>
                <a:defRPr/>
              </a:pPr>
              <a:t>‹#›</a:t>
            </a:fld>
            <a:endParaRPr lang="en-US" altLang="zh-CN"/>
          </a:p>
        </p:txBody>
      </p:sp>
    </p:spTree>
    <p:extLst>
      <p:ext uri="{BB962C8B-B14F-4D97-AF65-F5344CB8AC3E}">
        <p14:creationId xmlns:p14="http://schemas.microsoft.com/office/powerpoint/2010/main" val="17968217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a:extLst>
              <a:ext uri="{FF2B5EF4-FFF2-40B4-BE49-F238E27FC236}">
                <a16:creationId xmlns:a16="http://schemas.microsoft.com/office/drawing/2014/main" id="{73F8F4D1-A184-4D35-8C8D-FDD8E06134B0}"/>
              </a:ext>
            </a:extLst>
          </p:cNvPr>
          <p:cNvSpPr>
            <a:spLocks noGrp="1"/>
          </p:cNvSpPr>
          <p:nvPr>
            <p:ph type="dt" sz="half" idx="10"/>
          </p:nvPr>
        </p:nvSpPr>
        <p:spPr/>
        <p:txBody>
          <a:bodyPr/>
          <a:lstStyle>
            <a:lvl1pPr>
              <a:defRPr/>
            </a:lvl1pPr>
          </a:lstStyle>
          <a:p>
            <a:pPr>
              <a:defRPr/>
            </a:pPr>
            <a:endParaRPr lang="zh-CN" altLang="en-US"/>
          </a:p>
        </p:txBody>
      </p:sp>
      <p:sp>
        <p:nvSpPr>
          <p:cNvPr id="4" name="KSO_FT">
            <a:extLst>
              <a:ext uri="{FF2B5EF4-FFF2-40B4-BE49-F238E27FC236}">
                <a16:creationId xmlns:a16="http://schemas.microsoft.com/office/drawing/2014/main" id="{59BB5869-9E56-4079-8D7A-41CD02BBFDE8}"/>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5" name="KSO_FN">
            <a:extLst>
              <a:ext uri="{FF2B5EF4-FFF2-40B4-BE49-F238E27FC236}">
                <a16:creationId xmlns:a16="http://schemas.microsoft.com/office/drawing/2014/main" id="{099051F7-E953-4BBA-9673-B3A13AB4A18D}"/>
              </a:ext>
            </a:extLst>
          </p:cNvPr>
          <p:cNvSpPr>
            <a:spLocks noGrp="1"/>
          </p:cNvSpPr>
          <p:nvPr>
            <p:ph type="sldNum" sz="quarter" idx="12"/>
          </p:nvPr>
        </p:nvSpPr>
        <p:spPr/>
        <p:txBody>
          <a:bodyPr/>
          <a:lstStyle>
            <a:lvl1pPr>
              <a:defRPr/>
            </a:lvl1pPr>
          </a:lstStyle>
          <a:p>
            <a:pPr>
              <a:defRPr/>
            </a:pPr>
            <a:fld id="{412550B0-FDD4-4DB8-BE38-F482D71240B7}" type="slidenum">
              <a:rPr lang="zh-CN" altLang="en-US"/>
              <a:pPr>
                <a:defRPr/>
              </a:pPr>
              <a:t>‹#›</a:t>
            </a:fld>
            <a:endParaRPr lang="en-US" altLang="zh-CN"/>
          </a:p>
        </p:txBody>
      </p:sp>
    </p:spTree>
    <p:extLst>
      <p:ext uri="{BB962C8B-B14F-4D97-AF65-F5344CB8AC3E}">
        <p14:creationId xmlns:p14="http://schemas.microsoft.com/office/powerpoint/2010/main" val="29175527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10">
            <a:extLst>
              <a:ext uri="{FF2B5EF4-FFF2-40B4-BE49-F238E27FC236}">
                <a16:creationId xmlns:a16="http://schemas.microsoft.com/office/drawing/2014/main" id="{A3216FE8-AED5-4730-A6AE-99DE522B9B1D}"/>
              </a:ext>
            </a:extLst>
          </p:cNvPr>
          <p:cNvPicPr>
            <a:picLocks noChangeAspect="1"/>
          </p:cNvPicPr>
          <p:nvPr/>
        </p:nvPicPr>
        <p:blipFill>
          <a:blip r:embed="rId2">
            <a:extLst>
              <a:ext uri="{28A0092B-C50C-407E-A947-70E740481C1C}">
                <a14:useLocalDpi xmlns:a14="http://schemas.microsoft.com/office/drawing/2010/main" val="0"/>
              </a:ext>
            </a:extLst>
          </a:blip>
          <a:srcRect t="-404" r="38550"/>
          <a:stretch>
            <a:fillRect/>
          </a:stretch>
        </p:blipFill>
        <p:spPr bwMode="auto">
          <a:xfrm>
            <a:off x="7513638" y="-26988"/>
            <a:ext cx="4678362"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7960D73C-1273-4E76-A77C-02A8393C1CB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7613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6DB90170-2770-48A7-9F40-B06EF98524AA}"/>
              </a:ext>
            </a:extLst>
          </p:cNvPr>
          <p:cNvSpPr/>
          <p:nvPr/>
        </p:nvSpPr>
        <p:spPr>
          <a:xfrm>
            <a:off x="0" y="0"/>
            <a:ext cx="12192000" cy="685800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KSO_FD">
            <a:extLst>
              <a:ext uri="{FF2B5EF4-FFF2-40B4-BE49-F238E27FC236}">
                <a16:creationId xmlns:a16="http://schemas.microsoft.com/office/drawing/2014/main" id="{340B07D8-273C-400D-B5B5-F93E247BF1A7}"/>
              </a:ext>
            </a:extLst>
          </p:cNvPr>
          <p:cNvSpPr>
            <a:spLocks noGrp="1"/>
          </p:cNvSpPr>
          <p:nvPr>
            <p:ph type="dt" sz="half" idx="10"/>
          </p:nvPr>
        </p:nvSpPr>
        <p:spPr/>
        <p:txBody>
          <a:bodyPr/>
          <a:lstStyle>
            <a:lvl1pPr>
              <a:defRPr/>
            </a:lvl1pPr>
          </a:lstStyle>
          <a:p>
            <a:pPr>
              <a:defRPr/>
            </a:pPr>
            <a:endParaRPr lang="zh-CN" altLang="en-US"/>
          </a:p>
        </p:txBody>
      </p:sp>
      <p:sp>
        <p:nvSpPr>
          <p:cNvPr id="6" name="KSO_FT">
            <a:extLst>
              <a:ext uri="{FF2B5EF4-FFF2-40B4-BE49-F238E27FC236}">
                <a16:creationId xmlns:a16="http://schemas.microsoft.com/office/drawing/2014/main" id="{AD7493D4-C902-4C7F-A2D3-25EA2C7272FB}"/>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7" name="KSO_FN">
            <a:extLst>
              <a:ext uri="{FF2B5EF4-FFF2-40B4-BE49-F238E27FC236}">
                <a16:creationId xmlns:a16="http://schemas.microsoft.com/office/drawing/2014/main" id="{2B072490-B36C-46C5-A767-3E6F91BD2C3E}"/>
              </a:ext>
            </a:extLst>
          </p:cNvPr>
          <p:cNvSpPr>
            <a:spLocks noGrp="1"/>
          </p:cNvSpPr>
          <p:nvPr>
            <p:ph type="sldNum" sz="quarter" idx="12"/>
          </p:nvPr>
        </p:nvSpPr>
        <p:spPr/>
        <p:txBody>
          <a:bodyPr/>
          <a:lstStyle>
            <a:lvl1pPr>
              <a:defRPr/>
            </a:lvl1pPr>
          </a:lstStyle>
          <a:p>
            <a:pPr>
              <a:defRPr/>
            </a:pPr>
            <a:fld id="{4759541B-EF23-4816-AA4F-72019313E458}" type="slidenum">
              <a:rPr lang="zh-CN" altLang="en-US"/>
              <a:pPr>
                <a:defRPr/>
              </a:pPr>
              <a:t>‹#›</a:t>
            </a:fld>
            <a:endParaRPr lang="en-US" altLang="zh-CN"/>
          </a:p>
        </p:txBody>
      </p:sp>
    </p:spTree>
    <p:extLst>
      <p:ext uri="{BB962C8B-B14F-4D97-AF65-F5344CB8AC3E}">
        <p14:creationId xmlns:p14="http://schemas.microsoft.com/office/powerpoint/2010/main" val="27674682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pic>
        <p:nvPicPr>
          <p:cNvPr id="5" name="图片 10">
            <a:extLst>
              <a:ext uri="{FF2B5EF4-FFF2-40B4-BE49-F238E27FC236}">
                <a16:creationId xmlns:a16="http://schemas.microsoft.com/office/drawing/2014/main" id="{A74E294E-EFCE-413F-98D9-4EED38B7A2DF}"/>
              </a:ext>
            </a:extLst>
          </p:cNvPr>
          <p:cNvPicPr>
            <a:picLocks noChangeAspect="1"/>
          </p:cNvPicPr>
          <p:nvPr/>
        </p:nvPicPr>
        <p:blipFill>
          <a:blip r:embed="rId2">
            <a:extLst>
              <a:ext uri="{28A0092B-C50C-407E-A947-70E740481C1C}">
                <a14:useLocalDpi xmlns:a14="http://schemas.microsoft.com/office/drawing/2010/main" val="0"/>
              </a:ext>
            </a:extLst>
          </a:blip>
          <a:srcRect t="-404" r="38550"/>
          <a:stretch>
            <a:fillRect/>
          </a:stretch>
        </p:blipFill>
        <p:spPr bwMode="auto">
          <a:xfrm>
            <a:off x="7564438" y="-26988"/>
            <a:ext cx="4613275"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1">
            <a:extLst>
              <a:ext uri="{FF2B5EF4-FFF2-40B4-BE49-F238E27FC236}">
                <a16:creationId xmlns:a16="http://schemas.microsoft.com/office/drawing/2014/main" id="{FD0C2E6F-7A9A-4DFD-8102-9D9A94C43CF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7508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669686EB-77F6-4AC0-A04F-0BB8D9A88D16}"/>
              </a:ext>
            </a:extLst>
          </p:cNvPr>
          <p:cNvSpPr/>
          <p:nvPr/>
        </p:nvSpPr>
        <p:spPr>
          <a:xfrm>
            <a:off x="558801" y="318654"/>
            <a:ext cx="11056060" cy="6113279"/>
          </a:xfrm>
          <a:prstGeom prst="rect">
            <a:avLst/>
          </a:prstGeom>
          <a:solidFill>
            <a:schemeClr val="tx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KSO_BT1"/>
          <p:cNvSpPr>
            <a:spLocks noGrp="1"/>
          </p:cNvSpPr>
          <p:nvPr>
            <p:ph type="title"/>
          </p:nvPr>
        </p:nvSpPr>
        <p:spPr>
          <a:xfrm>
            <a:off x="1144590" y="533403"/>
            <a:ext cx="3932237" cy="1600200"/>
          </a:xfrm>
        </p:spPr>
        <p:txBody>
          <a:bodyPr/>
          <a:lstStyle>
            <a:lvl1pPr>
              <a:defRPr sz="2400"/>
            </a:lvl1pPr>
          </a:lstStyle>
          <a:p>
            <a:r>
              <a:rPr lang="zh-CN" altLang="en-US"/>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8" name="KSO_FD">
            <a:extLst>
              <a:ext uri="{FF2B5EF4-FFF2-40B4-BE49-F238E27FC236}">
                <a16:creationId xmlns:a16="http://schemas.microsoft.com/office/drawing/2014/main" id="{AEF2AEAA-C131-4A6A-A50A-625FC0044DD0}"/>
              </a:ext>
            </a:extLst>
          </p:cNvPr>
          <p:cNvSpPr>
            <a:spLocks noGrp="1"/>
          </p:cNvSpPr>
          <p:nvPr>
            <p:ph type="dt" sz="half" idx="10"/>
          </p:nvPr>
        </p:nvSpPr>
        <p:spPr/>
        <p:txBody>
          <a:bodyPr/>
          <a:lstStyle>
            <a:lvl1pPr>
              <a:defRPr/>
            </a:lvl1pPr>
          </a:lstStyle>
          <a:p>
            <a:pPr>
              <a:defRPr/>
            </a:pPr>
            <a:endParaRPr lang="zh-CN" altLang="en-US"/>
          </a:p>
        </p:txBody>
      </p:sp>
      <p:sp>
        <p:nvSpPr>
          <p:cNvPr id="9" name="KSO_FT">
            <a:extLst>
              <a:ext uri="{FF2B5EF4-FFF2-40B4-BE49-F238E27FC236}">
                <a16:creationId xmlns:a16="http://schemas.microsoft.com/office/drawing/2014/main" id="{750D5685-B66A-44C6-A742-670C0762C940}"/>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10" name="KSO_FN">
            <a:extLst>
              <a:ext uri="{FF2B5EF4-FFF2-40B4-BE49-F238E27FC236}">
                <a16:creationId xmlns:a16="http://schemas.microsoft.com/office/drawing/2014/main" id="{38F2E424-2B1F-4C37-896F-102B22E5E0DC}"/>
              </a:ext>
            </a:extLst>
          </p:cNvPr>
          <p:cNvSpPr>
            <a:spLocks noGrp="1"/>
          </p:cNvSpPr>
          <p:nvPr>
            <p:ph type="sldNum" sz="quarter" idx="12"/>
          </p:nvPr>
        </p:nvSpPr>
        <p:spPr/>
        <p:txBody>
          <a:bodyPr/>
          <a:lstStyle>
            <a:lvl1pPr>
              <a:defRPr/>
            </a:lvl1pPr>
          </a:lstStyle>
          <a:p>
            <a:pPr>
              <a:defRPr/>
            </a:pPr>
            <a:fld id="{51F5883B-7DC7-439C-B345-C1D93E17D740}" type="slidenum">
              <a:rPr lang="zh-CN" altLang="en-US"/>
              <a:pPr>
                <a:defRPr/>
              </a:pPr>
              <a:t>‹#›</a:t>
            </a:fld>
            <a:endParaRPr lang="en-US" altLang="zh-CN"/>
          </a:p>
        </p:txBody>
      </p:sp>
    </p:spTree>
    <p:extLst>
      <p:ext uri="{BB962C8B-B14F-4D97-AF65-F5344CB8AC3E}">
        <p14:creationId xmlns:p14="http://schemas.microsoft.com/office/powerpoint/2010/main" val="28419227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pic>
        <p:nvPicPr>
          <p:cNvPr id="5" name="图片 10">
            <a:extLst>
              <a:ext uri="{FF2B5EF4-FFF2-40B4-BE49-F238E27FC236}">
                <a16:creationId xmlns:a16="http://schemas.microsoft.com/office/drawing/2014/main" id="{FFE4991F-EA04-4AA5-A10E-70EBC1781325}"/>
              </a:ext>
            </a:extLst>
          </p:cNvPr>
          <p:cNvPicPr>
            <a:picLocks noChangeAspect="1"/>
          </p:cNvPicPr>
          <p:nvPr/>
        </p:nvPicPr>
        <p:blipFill>
          <a:blip r:embed="rId2">
            <a:extLst>
              <a:ext uri="{28A0092B-C50C-407E-A947-70E740481C1C}">
                <a14:useLocalDpi xmlns:a14="http://schemas.microsoft.com/office/drawing/2010/main" val="0"/>
              </a:ext>
            </a:extLst>
          </a:blip>
          <a:srcRect t="-404" r="38550"/>
          <a:stretch>
            <a:fillRect/>
          </a:stretch>
        </p:blipFill>
        <p:spPr bwMode="auto">
          <a:xfrm>
            <a:off x="7564438" y="-26988"/>
            <a:ext cx="4613275"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1">
            <a:extLst>
              <a:ext uri="{FF2B5EF4-FFF2-40B4-BE49-F238E27FC236}">
                <a16:creationId xmlns:a16="http://schemas.microsoft.com/office/drawing/2014/main" id="{343EFA3F-962D-47D4-80CC-2F2BAE022F3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7508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E822A58E-C71A-4C6A-9A35-C918FD1FCEBA}"/>
              </a:ext>
            </a:extLst>
          </p:cNvPr>
          <p:cNvSpPr/>
          <p:nvPr/>
        </p:nvSpPr>
        <p:spPr>
          <a:xfrm>
            <a:off x="558801" y="318654"/>
            <a:ext cx="11056060" cy="6113279"/>
          </a:xfrm>
          <a:prstGeom prst="rect">
            <a:avLst/>
          </a:prstGeom>
          <a:solidFill>
            <a:schemeClr val="tx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KSO_BT1"/>
          <p:cNvSpPr>
            <a:spLocks noGrp="1"/>
          </p:cNvSpPr>
          <p:nvPr>
            <p:ph type="title"/>
          </p:nvPr>
        </p:nvSpPr>
        <p:spPr>
          <a:xfrm>
            <a:off x="1246192" y="457200"/>
            <a:ext cx="3932237" cy="1600200"/>
          </a:xfrm>
        </p:spPr>
        <p:txBody>
          <a:bodyPr/>
          <a:lstStyle>
            <a:lvl1pPr>
              <a:defRPr sz="24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8" name="KSO_FD">
            <a:extLst>
              <a:ext uri="{FF2B5EF4-FFF2-40B4-BE49-F238E27FC236}">
                <a16:creationId xmlns:a16="http://schemas.microsoft.com/office/drawing/2014/main" id="{2DCD4F58-2BC1-4EF4-A6EE-DCA1F2AABD72}"/>
              </a:ext>
            </a:extLst>
          </p:cNvPr>
          <p:cNvSpPr>
            <a:spLocks noGrp="1"/>
          </p:cNvSpPr>
          <p:nvPr>
            <p:ph type="dt" sz="half" idx="10"/>
          </p:nvPr>
        </p:nvSpPr>
        <p:spPr/>
        <p:txBody>
          <a:bodyPr/>
          <a:lstStyle>
            <a:lvl1pPr>
              <a:defRPr/>
            </a:lvl1pPr>
          </a:lstStyle>
          <a:p>
            <a:pPr>
              <a:defRPr/>
            </a:pPr>
            <a:endParaRPr lang="zh-CN" altLang="en-US"/>
          </a:p>
        </p:txBody>
      </p:sp>
      <p:sp>
        <p:nvSpPr>
          <p:cNvPr id="9" name="KSO_FT">
            <a:extLst>
              <a:ext uri="{FF2B5EF4-FFF2-40B4-BE49-F238E27FC236}">
                <a16:creationId xmlns:a16="http://schemas.microsoft.com/office/drawing/2014/main" id="{4E007D32-F3C3-4070-8AB4-A3C08F727C15}"/>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10" name="KSO_FN">
            <a:extLst>
              <a:ext uri="{FF2B5EF4-FFF2-40B4-BE49-F238E27FC236}">
                <a16:creationId xmlns:a16="http://schemas.microsoft.com/office/drawing/2014/main" id="{E0A243A2-7A87-4C28-9E67-781A7B4BD7CB}"/>
              </a:ext>
            </a:extLst>
          </p:cNvPr>
          <p:cNvSpPr>
            <a:spLocks noGrp="1"/>
          </p:cNvSpPr>
          <p:nvPr>
            <p:ph type="sldNum" sz="quarter" idx="12"/>
          </p:nvPr>
        </p:nvSpPr>
        <p:spPr/>
        <p:txBody>
          <a:bodyPr/>
          <a:lstStyle>
            <a:lvl1pPr>
              <a:defRPr/>
            </a:lvl1pPr>
          </a:lstStyle>
          <a:p>
            <a:pPr>
              <a:defRPr/>
            </a:pPr>
            <a:fld id="{5167A627-2DF5-4760-9AE0-8BBF5D1DD1E3}" type="slidenum">
              <a:rPr lang="zh-CN" altLang="en-US"/>
              <a:pPr>
                <a:defRPr/>
              </a:pPr>
              <a:t>‹#›</a:t>
            </a:fld>
            <a:endParaRPr lang="en-US" altLang="zh-CN"/>
          </a:p>
        </p:txBody>
      </p:sp>
    </p:spTree>
    <p:extLst>
      <p:ext uri="{BB962C8B-B14F-4D97-AF65-F5344CB8AC3E}">
        <p14:creationId xmlns:p14="http://schemas.microsoft.com/office/powerpoint/2010/main" val="6115943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第二级</a:t>
            </a:r>
          </a:p>
        </p:txBody>
      </p:sp>
      <p:sp>
        <p:nvSpPr>
          <p:cNvPr id="4" name="KSO_FD">
            <a:extLst>
              <a:ext uri="{FF2B5EF4-FFF2-40B4-BE49-F238E27FC236}">
                <a16:creationId xmlns:a16="http://schemas.microsoft.com/office/drawing/2014/main" id="{DDAD030A-770A-49F1-9EC1-F8324603AC15}"/>
              </a:ext>
            </a:extLst>
          </p:cNvPr>
          <p:cNvSpPr>
            <a:spLocks noGrp="1"/>
          </p:cNvSpPr>
          <p:nvPr>
            <p:ph type="dt" sz="half" idx="10"/>
          </p:nvPr>
        </p:nvSpPr>
        <p:spPr/>
        <p:txBody>
          <a:bodyPr/>
          <a:lstStyle>
            <a:lvl1pPr>
              <a:defRPr/>
            </a:lvl1pPr>
          </a:lstStyle>
          <a:p>
            <a:pPr>
              <a:defRPr/>
            </a:pPr>
            <a:endParaRPr lang="zh-CN" altLang="en-US"/>
          </a:p>
        </p:txBody>
      </p:sp>
      <p:sp>
        <p:nvSpPr>
          <p:cNvPr id="5" name="KSO_FT">
            <a:extLst>
              <a:ext uri="{FF2B5EF4-FFF2-40B4-BE49-F238E27FC236}">
                <a16:creationId xmlns:a16="http://schemas.microsoft.com/office/drawing/2014/main" id="{0C152D1D-E9E2-4771-B605-5533BEF4A4F6}"/>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6" name="KSO_FN">
            <a:extLst>
              <a:ext uri="{FF2B5EF4-FFF2-40B4-BE49-F238E27FC236}">
                <a16:creationId xmlns:a16="http://schemas.microsoft.com/office/drawing/2014/main" id="{D10A07AB-FB56-4381-B1BE-DD38D1286E00}"/>
              </a:ext>
            </a:extLst>
          </p:cNvPr>
          <p:cNvSpPr>
            <a:spLocks noGrp="1"/>
          </p:cNvSpPr>
          <p:nvPr>
            <p:ph type="sldNum" sz="quarter" idx="12"/>
          </p:nvPr>
        </p:nvSpPr>
        <p:spPr/>
        <p:txBody>
          <a:bodyPr/>
          <a:lstStyle>
            <a:lvl1pPr>
              <a:defRPr/>
            </a:lvl1pPr>
          </a:lstStyle>
          <a:p>
            <a:pPr>
              <a:defRPr/>
            </a:pPr>
            <a:fld id="{49A87C06-57E4-49C4-9DEB-F9010EB05902}" type="slidenum">
              <a:rPr lang="zh-CN" altLang="en-US"/>
              <a:pPr>
                <a:defRPr/>
              </a:pPr>
              <a:t>‹#›</a:t>
            </a:fld>
            <a:endParaRPr lang="en-US" altLang="zh-CN"/>
          </a:p>
        </p:txBody>
      </p:sp>
    </p:spTree>
    <p:extLst>
      <p:ext uri="{BB962C8B-B14F-4D97-AF65-F5344CB8AC3E}">
        <p14:creationId xmlns:p14="http://schemas.microsoft.com/office/powerpoint/2010/main" val="38532349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921DA221-1FD0-43A9-ADB6-369FB1F43248}"/>
              </a:ext>
            </a:extLst>
          </p:cNvPr>
          <p:cNvPicPr>
            <a:picLocks noChangeAspect="1"/>
          </p:cNvPicPr>
          <p:nvPr/>
        </p:nvPicPr>
        <p:blipFill>
          <a:blip r:embed="rId2">
            <a:extLst>
              <a:ext uri="{28A0092B-C50C-407E-A947-70E740481C1C}">
                <a14:useLocalDpi xmlns:a14="http://schemas.microsoft.com/office/drawing/2010/main" val="0"/>
              </a:ext>
            </a:extLst>
          </a:blip>
          <a:srcRect t="-404" r="38550"/>
          <a:stretch>
            <a:fillRect/>
          </a:stretch>
        </p:blipFill>
        <p:spPr bwMode="auto">
          <a:xfrm>
            <a:off x="7564438" y="-26988"/>
            <a:ext cx="4613275"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E174136F-C90E-4518-A8BA-6873F118F93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7508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4CEE9AE5-8DBA-4EE9-AAAB-AA96E2EE16F5}"/>
              </a:ext>
            </a:extLst>
          </p:cNvPr>
          <p:cNvSpPr/>
          <p:nvPr/>
        </p:nvSpPr>
        <p:spPr>
          <a:xfrm>
            <a:off x="558801" y="318654"/>
            <a:ext cx="11056060" cy="6113279"/>
          </a:xfrm>
          <a:prstGeom prst="rect">
            <a:avLst/>
          </a:prstGeom>
          <a:solidFill>
            <a:schemeClr val="tx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KSO_BT1"/>
          <p:cNvSpPr>
            <a:spLocks noGrp="1"/>
          </p:cNvSpPr>
          <p:nvPr>
            <p:ph type="title" orient="vert"/>
          </p:nvPr>
        </p:nvSpPr>
        <p:spPr>
          <a:xfrm>
            <a:off x="10171290" y="365127"/>
            <a:ext cx="1182511" cy="5811839"/>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2113842" y="365127"/>
            <a:ext cx="7933269" cy="5811839"/>
          </a:xfrm>
        </p:spPr>
        <p:txBody>
          <a:bodyPr vert="eaVert"/>
          <a:lstStyle/>
          <a:p>
            <a:pPr lvl="0"/>
            <a:r>
              <a:rPr lang="zh-CN" altLang="en-US"/>
              <a:t>单击此处编辑母版文本样式</a:t>
            </a:r>
          </a:p>
          <a:p>
            <a:pPr lvl="1"/>
            <a:r>
              <a:rPr lang="zh-CN" altLang="en-US"/>
              <a:t>第二级</a:t>
            </a:r>
          </a:p>
        </p:txBody>
      </p:sp>
      <p:sp>
        <p:nvSpPr>
          <p:cNvPr id="7" name="KSO_FD">
            <a:extLst>
              <a:ext uri="{FF2B5EF4-FFF2-40B4-BE49-F238E27FC236}">
                <a16:creationId xmlns:a16="http://schemas.microsoft.com/office/drawing/2014/main" id="{07710A38-CF03-4208-A051-6814BCBF51E2}"/>
              </a:ext>
            </a:extLst>
          </p:cNvPr>
          <p:cNvSpPr>
            <a:spLocks noGrp="1"/>
          </p:cNvSpPr>
          <p:nvPr>
            <p:ph type="dt" sz="half" idx="10"/>
          </p:nvPr>
        </p:nvSpPr>
        <p:spPr/>
        <p:txBody>
          <a:bodyPr/>
          <a:lstStyle>
            <a:lvl1pPr>
              <a:defRPr/>
            </a:lvl1pPr>
          </a:lstStyle>
          <a:p>
            <a:pPr>
              <a:defRPr/>
            </a:pPr>
            <a:endParaRPr lang="zh-CN" altLang="en-US"/>
          </a:p>
        </p:txBody>
      </p:sp>
      <p:sp>
        <p:nvSpPr>
          <p:cNvPr id="8" name="KSO_FT">
            <a:extLst>
              <a:ext uri="{FF2B5EF4-FFF2-40B4-BE49-F238E27FC236}">
                <a16:creationId xmlns:a16="http://schemas.microsoft.com/office/drawing/2014/main" id="{9640E377-F320-40EA-996C-E1DE4FFF7D09}"/>
              </a:ext>
            </a:extLst>
          </p:cNvPr>
          <p:cNvSpPr>
            <a:spLocks noGrp="1"/>
          </p:cNvSpPr>
          <p:nvPr>
            <p:ph type="ftr" sz="quarter" idx="11"/>
          </p:nvPr>
        </p:nvSpPr>
        <p:spPr/>
        <p:txBody>
          <a:bodyPr/>
          <a:lstStyle>
            <a:lvl1pPr>
              <a:defRPr/>
            </a:lvl1pPr>
          </a:lstStyle>
          <a:p>
            <a:pPr>
              <a:defRPr/>
            </a:pPr>
            <a:r>
              <a:rPr lang="en-US" altLang="zh-CN"/>
              <a:t>2017</a:t>
            </a:r>
            <a:r>
              <a:rPr lang="zh-CN" altLang="en-US"/>
              <a:t>高考评讲</a:t>
            </a:r>
            <a:r>
              <a:rPr lang="en-US" altLang="zh-CN"/>
              <a:t>PPT</a:t>
            </a:r>
          </a:p>
        </p:txBody>
      </p:sp>
      <p:sp>
        <p:nvSpPr>
          <p:cNvPr id="9" name="KSO_FN">
            <a:extLst>
              <a:ext uri="{FF2B5EF4-FFF2-40B4-BE49-F238E27FC236}">
                <a16:creationId xmlns:a16="http://schemas.microsoft.com/office/drawing/2014/main" id="{30461E4D-4C62-417C-8F58-A0E6DAF8EF28}"/>
              </a:ext>
            </a:extLst>
          </p:cNvPr>
          <p:cNvSpPr>
            <a:spLocks noGrp="1"/>
          </p:cNvSpPr>
          <p:nvPr>
            <p:ph type="sldNum" sz="quarter" idx="12"/>
          </p:nvPr>
        </p:nvSpPr>
        <p:spPr/>
        <p:txBody>
          <a:bodyPr/>
          <a:lstStyle>
            <a:lvl1pPr>
              <a:defRPr/>
            </a:lvl1pPr>
          </a:lstStyle>
          <a:p>
            <a:pPr>
              <a:defRPr/>
            </a:pPr>
            <a:fld id="{6F7F8445-DAF3-4C24-B895-5B59A4FAA2E4}" type="slidenum">
              <a:rPr lang="zh-CN" altLang="en-US"/>
              <a:pPr>
                <a:defRPr/>
              </a:pPr>
              <a:t>‹#›</a:t>
            </a:fld>
            <a:endParaRPr lang="en-US" altLang="zh-CN"/>
          </a:p>
        </p:txBody>
      </p:sp>
    </p:spTree>
    <p:extLst>
      <p:ext uri="{BB962C8B-B14F-4D97-AF65-F5344CB8AC3E}">
        <p14:creationId xmlns:p14="http://schemas.microsoft.com/office/powerpoint/2010/main" val="3607625754"/>
      </p:ext>
    </p:extLst>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id="{430DD941-6B5B-4EA8-9611-E1A696F32624}"/>
              </a:ext>
            </a:extLst>
          </p:cNvPr>
          <p:cNvSpPr>
            <a:spLocks noGrp="1"/>
          </p:cNvSpPr>
          <p:nvPr>
            <p:ph type="dt" sz="half" idx="10"/>
          </p:nvPr>
        </p:nvSpPr>
        <p:spPr/>
        <p:txBody>
          <a:bodyPr/>
          <a:lstStyle>
            <a:lvl1pPr>
              <a:defRPr/>
            </a:lvl1pPr>
          </a:lstStyle>
          <a:p>
            <a:pPr>
              <a:defRPr/>
            </a:pPr>
            <a:fld id="{B24C2C79-9715-4548-ACEF-7975EEE4E8C7}" type="datetimeFigureOut">
              <a:rPr lang="zh-CN" altLang="en-US"/>
              <a:pPr>
                <a:defRPr/>
              </a:pPr>
              <a:t>2019/12/18</a:t>
            </a:fld>
            <a:endParaRPr lang="zh-CN" altLang="en-US"/>
          </a:p>
        </p:txBody>
      </p:sp>
      <p:sp>
        <p:nvSpPr>
          <p:cNvPr id="5" name="页脚占位符 4">
            <a:extLst>
              <a:ext uri="{FF2B5EF4-FFF2-40B4-BE49-F238E27FC236}">
                <a16:creationId xmlns:a16="http://schemas.microsoft.com/office/drawing/2014/main" id="{E930029F-DE47-4AD4-AD34-210FB15D4C73}"/>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6" name="灯片编号占位符 5">
            <a:extLst>
              <a:ext uri="{FF2B5EF4-FFF2-40B4-BE49-F238E27FC236}">
                <a16:creationId xmlns:a16="http://schemas.microsoft.com/office/drawing/2014/main" id="{009B3C98-EACF-4E42-94AA-194344ED20BA}"/>
              </a:ext>
            </a:extLst>
          </p:cNvPr>
          <p:cNvSpPr>
            <a:spLocks noGrp="1"/>
          </p:cNvSpPr>
          <p:nvPr>
            <p:ph type="sldNum" sz="quarter" idx="12"/>
          </p:nvPr>
        </p:nvSpPr>
        <p:spPr/>
        <p:txBody>
          <a:bodyPr/>
          <a:lstStyle>
            <a:lvl1pPr>
              <a:defRPr/>
            </a:lvl1pPr>
          </a:lstStyle>
          <a:p>
            <a:pPr>
              <a:defRPr/>
            </a:pPr>
            <a:fld id="{F0B26EA0-A1E9-4C47-935E-9D2C79033526}" type="slidenum">
              <a:rPr lang="zh-CN" altLang="en-US"/>
              <a:pPr>
                <a:defRPr/>
              </a:pPr>
              <a:t>‹#›</a:t>
            </a:fld>
            <a:endParaRPr lang="zh-CN" altLang="en-US"/>
          </a:p>
        </p:txBody>
      </p:sp>
    </p:spTree>
    <p:extLst>
      <p:ext uri="{BB962C8B-B14F-4D97-AF65-F5344CB8AC3E}">
        <p14:creationId xmlns:p14="http://schemas.microsoft.com/office/powerpoint/2010/main" val="3072737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7DC57F1B-A36B-4063-AA7C-64A0089AC50F}"/>
              </a:ext>
            </a:extLst>
          </p:cNvPr>
          <p:cNvSpPr>
            <a:spLocks noGrp="1"/>
          </p:cNvSpPr>
          <p:nvPr>
            <p:ph type="dt" sz="half" idx="10"/>
          </p:nvPr>
        </p:nvSpPr>
        <p:spPr/>
        <p:txBody>
          <a:bodyPr/>
          <a:lstStyle>
            <a:lvl1pPr>
              <a:defRPr/>
            </a:lvl1pPr>
          </a:lstStyle>
          <a:p>
            <a:pPr>
              <a:defRPr/>
            </a:pPr>
            <a:fld id="{BD186DFD-F0BF-4BA7-80B8-80ED660E4675}" type="datetimeFigureOut">
              <a:rPr lang="zh-CN" altLang="en-US"/>
              <a:pPr>
                <a:defRPr/>
              </a:pPr>
              <a:t>2019/12/18</a:t>
            </a:fld>
            <a:endParaRPr lang="zh-CN" altLang="en-US"/>
          </a:p>
        </p:txBody>
      </p:sp>
      <p:sp>
        <p:nvSpPr>
          <p:cNvPr id="5" name="页脚占位符 4">
            <a:extLst>
              <a:ext uri="{FF2B5EF4-FFF2-40B4-BE49-F238E27FC236}">
                <a16:creationId xmlns:a16="http://schemas.microsoft.com/office/drawing/2014/main" id="{A28D1A77-FE37-426D-9FBE-1B0FBA750026}"/>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6" name="灯片编号占位符 5">
            <a:extLst>
              <a:ext uri="{FF2B5EF4-FFF2-40B4-BE49-F238E27FC236}">
                <a16:creationId xmlns:a16="http://schemas.microsoft.com/office/drawing/2014/main" id="{54133D50-F6FE-4EA2-A47B-9400B3AB77C0}"/>
              </a:ext>
            </a:extLst>
          </p:cNvPr>
          <p:cNvSpPr>
            <a:spLocks noGrp="1"/>
          </p:cNvSpPr>
          <p:nvPr>
            <p:ph type="sldNum" sz="quarter" idx="12"/>
          </p:nvPr>
        </p:nvSpPr>
        <p:spPr/>
        <p:txBody>
          <a:bodyPr/>
          <a:lstStyle>
            <a:lvl1pPr>
              <a:defRPr/>
            </a:lvl1pPr>
          </a:lstStyle>
          <a:p>
            <a:pPr>
              <a:defRPr/>
            </a:pPr>
            <a:fld id="{2C2EDA0E-75C7-4F5A-AEFC-E6C9DBB0983B}" type="slidenum">
              <a:rPr lang="zh-CN" altLang="en-US"/>
              <a:pPr>
                <a:defRPr/>
              </a:pPr>
              <a:t>‹#›</a:t>
            </a:fld>
            <a:endParaRPr lang="zh-CN" altLang="en-US"/>
          </a:p>
        </p:txBody>
      </p:sp>
    </p:spTree>
    <p:extLst>
      <p:ext uri="{BB962C8B-B14F-4D97-AF65-F5344CB8AC3E}">
        <p14:creationId xmlns:p14="http://schemas.microsoft.com/office/powerpoint/2010/main" val="789995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4"/>
            <a:ext cx="5386917" cy="639763"/>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7" y="1535114"/>
            <a:ext cx="5389033" cy="639763"/>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7444248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85167E32-499B-4FCE-992C-42DC68DC20C5}"/>
              </a:ext>
            </a:extLst>
          </p:cNvPr>
          <p:cNvSpPr>
            <a:spLocks noGrp="1"/>
          </p:cNvSpPr>
          <p:nvPr>
            <p:ph type="dt" sz="half" idx="10"/>
          </p:nvPr>
        </p:nvSpPr>
        <p:spPr/>
        <p:txBody>
          <a:bodyPr/>
          <a:lstStyle>
            <a:lvl1pPr>
              <a:defRPr/>
            </a:lvl1pPr>
          </a:lstStyle>
          <a:p>
            <a:pPr>
              <a:defRPr/>
            </a:pPr>
            <a:fld id="{D2A4193C-F104-48DE-B800-9C36F2F8B88D}" type="datetimeFigureOut">
              <a:rPr lang="zh-CN" altLang="en-US"/>
              <a:pPr>
                <a:defRPr/>
              </a:pPr>
              <a:t>2019/12/18</a:t>
            </a:fld>
            <a:endParaRPr lang="zh-CN" altLang="en-US"/>
          </a:p>
        </p:txBody>
      </p:sp>
      <p:sp>
        <p:nvSpPr>
          <p:cNvPr id="5" name="页脚占位符 4">
            <a:extLst>
              <a:ext uri="{FF2B5EF4-FFF2-40B4-BE49-F238E27FC236}">
                <a16:creationId xmlns:a16="http://schemas.microsoft.com/office/drawing/2014/main" id="{5F7E150E-DF72-4E53-AEC3-7784A2AF3342}"/>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6" name="灯片编号占位符 5">
            <a:extLst>
              <a:ext uri="{FF2B5EF4-FFF2-40B4-BE49-F238E27FC236}">
                <a16:creationId xmlns:a16="http://schemas.microsoft.com/office/drawing/2014/main" id="{7556E991-E6C4-449D-A415-F7A1F12F39C0}"/>
              </a:ext>
            </a:extLst>
          </p:cNvPr>
          <p:cNvSpPr>
            <a:spLocks noGrp="1"/>
          </p:cNvSpPr>
          <p:nvPr>
            <p:ph type="sldNum" sz="quarter" idx="12"/>
          </p:nvPr>
        </p:nvSpPr>
        <p:spPr/>
        <p:txBody>
          <a:bodyPr/>
          <a:lstStyle>
            <a:lvl1pPr>
              <a:defRPr/>
            </a:lvl1pPr>
          </a:lstStyle>
          <a:p>
            <a:pPr>
              <a:defRPr/>
            </a:pPr>
            <a:fld id="{78BA883A-1E61-44D6-A203-9A07BF2A956A}" type="slidenum">
              <a:rPr lang="zh-CN" altLang="en-US"/>
              <a:pPr>
                <a:defRPr/>
              </a:pPr>
              <a:t>‹#›</a:t>
            </a:fld>
            <a:endParaRPr lang="zh-CN" altLang="en-US"/>
          </a:p>
        </p:txBody>
      </p:sp>
    </p:spTree>
    <p:extLst>
      <p:ext uri="{BB962C8B-B14F-4D97-AF65-F5344CB8AC3E}">
        <p14:creationId xmlns:p14="http://schemas.microsoft.com/office/powerpoint/2010/main" val="36131105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a:extLst>
              <a:ext uri="{FF2B5EF4-FFF2-40B4-BE49-F238E27FC236}">
                <a16:creationId xmlns:a16="http://schemas.microsoft.com/office/drawing/2014/main" id="{CADFF023-7DA4-4C25-897C-8D3CB4226C69}"/>
              </a:ext>
            </a:extLst>
          </p:cNvPr>
          <p:cNvSpPr>
            <a:spLocks noGrp="1"/>
          </p:cNvSpPr>
          <p:nvPr>
            <p:ph type="dt" sz="half" idx="10"/>
          </p:nvPr>
        </p:nvSpPr>
        <p:spPr/>
        <p:txBody>
          <a:bodyPr/>
          <a:lstStyle>
            <a:lvl1pPr>
              <a:defRPr/>
            </a:lvl1pPr>
          </a:lstStyle>
          <a:p>
            <a:pPr>
              <a:defRPr/>
            </a:pPr>
            <a:fld id="{1CF44096-93E0-4C20-9DC6-2F76542AD29A}" type="datetimeFigureOut">
              <a:rPr lang="zh-CN" altLang="en-US"/>
              <a:pPr>
                <a:defRPr/>
              </a:pPr>
              <a:t>2019/12/18</a:t>
            </a:fld>
            <a:endParaRPr lang="zh-CN" altLang="en-US"/>
          </a:p>
        </p:txBody>
      </p:sp>
      <p:sp>
        <p:nvSpPr>
          <p:cNvPr id="6" name="页脚占位符 4">
            <a:extLst>
              <a:ext uri="{FF2B5EF4-FFF2-40B4-BE49-F238E27FC236}">
                <a16:creationId xmlns:a16="http://schemas.microsoft.com/office/drawing/2014/main" id="{86FBD5BD-B36C-4B8B-9BCD-ADF5A735A032}"/>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7" name="灯片编号占位符 5">
            <a:extLst>
              <a:ext uri="{FF2B5EF4-FFF2-40B4-BE49-F238E27FC236}">
                <a16:creationId xmlns:a16="http://schemas.microsoft.com/office/drawing/2014/main" id="{7C6A5390-8BD6-461C-8E94-A26FB8D6B1F3}"/>
              </a:ext>
            </a:extLst>
          </p:cNvPr>
          <p:cNvSpPr>
            <a:spLocks noGrp="1"/>
          </p:cNvSpPr>
          <p:nvPr>
            <p:ph type="sldNum" sz="quarter" idx="12"/>
          </p:nvPr>
        </p:nvSpPr>
        <p:spPr/>
        <p:txBody>
          <a:bodyPr/>
          <a:lstStyle>
            <a:lvl1pPr>
              <a:defRPr/>
            </a:lvl1pPr>
          </a:lstStyle>
          <a:p>
            <a:pPr>
              <a:defRPr/>
            </a:pPr>
            <a:fld id="{9848534B-6088-46FD-A44B-CF2D31B93725}" type="slidenum">
              <a:rPr lang="zh-CN" altLang="en-US"/>
              <a:pPr>
                <a:defRPr/>
              </a:pPr>
              <a:t>‹#›</a:t>
            </a:fld>
            <a:endParaRPr lang="zh-CN" altLang="en-US"/>
          </a:p>
        </p:txBody>
      </p:sp>
    </p:spTree>
    <p:extLst>
      <p:ext uri="{BB962C8B-B14F-4D97-AF65-F5344CB8AC3E}">
        <p14:creationId xmlns:p14="http://schemas.microsoft.com/office/powerpoint/2010/main" val="16940288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a:extLst>
              <a:ext uri="{FF2B5EF4-FFF2-40B4-BE49-F238E27FC236}">
                <a16:creationId xmlns:a16="http://schemas.microsoft.com/office/drawing/2014/main" id="{70267669-6CAF-43DE-92D3-2D806027F589}"/>
              </a:ext>
            </a:extLst>
          </p:cNvPr>
          <p:cNvSpPr>
            <a:spLocks noGrp="1"/>
          </p:cNvSpPr>
          <p:nvPr>
            <p:ph type="dt" sz="half" idx="10"/>
          </p:nvPr>
        </p:nvSpPr>
        <p:spPr/>
        <p:txBody>
          <a:bodyPr/>
          <a:lstStyle>
            <a:lvl1pPr>
              <a:defRPr/>
            </a:lvl1pPr>
          </a:lstStyle>
          <a:p>
            <a:pPr>
              <a:defRPr/>
            </a:pPr>
            <a:fld id="{A546B4CE-7200-4292-8FCB-E59368957F64}" type="datetimeFigureOut">
              <a:rPr lang="zh-CN" altLang="en-US"/>
              <a:pPr>
                <a:defRPr/>
              </a:pPr>
              <a:t>2019/12/18</a:t>
            </a:fld>
            <a:endParaRPr lang="zh-CN" altLang="en-US"/>
          </a:p>
        </p:txBody>
      </p:sp>
      <p:sp>
        <p:nvSpPr>
          <p:cNvPr id="8" name="页脚占位符 4">
            <a:extLst>
              <a:ext uri="{FF2B5EF4-FFF2-40B4-BE49-F238E27FC236}">
                <a16:creationId xmlns:a16="http://schemas.microsoft.com/office/drawing/2014/main" id="{CD932E41-7708-454D-9FD9-F24F6548F48D}"/>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9" name="灯片编号占位符 5">
            <a:extLst>
              <a:ext uri="{FF2B5EF4-FFF2-40B4-BE49-F238E27FC236}">
                <a16:creationId xmlns:a16="http://schemas.microsoft.com/office/drawing/2014/main" id="{827EE5F6-B1BE-4BD7-8FF7-672FC8C1F710}"/>
              </a:ext>
            </a:extLst>
          </p:cNvPr>
          <p:cNvSpPr>
            <a:spLocks noGrp="1"/>
          </p:cNvSpPr>
          <p:nvPr>
            <p:ph type="sldNum" sz="quarter" idx="12"/>
          </p:nvPr>
        </p:nvSpPr>
        <p:spPr/>
        <p:txBody>
          <a:bodyPr/>
          <a:lstStyle>
            <a:lvl1pPr>
              <a:defRPr/>
            </a:lvl1pPr>
          </a:lstStyle>
          <a:p>
            <a:pPr>
              <a:defRPr/>
            </a:pPr>
            <a:fld id="{E8700CDB-634E-476D-8950-E85ECCB5BBD7}" type="slidenum">
              <a:rPr lang="zh-CN" altLang="en-US"/>
              <a:pPr>
                <a:defRPr/>
              </a:pPr>
              <a:t>‹#›</a:t>
            </a:fld>
            <a:endParaRPr lang="zh-CN" altLang="en-US"/>
          </a:p>
        </p:txBody>
      </p:sp>
    </p:spTree>
    <p:extLst>
      <p:ext uri="{BB962C8B-B14F-4D97-AF65-F5344CB8AC3E}">
        <p14:creationId xmlns:p14="http://schemas.microsoft.com/office/powerpoint/2010/main" val="38479472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a:extLst>
              <a:ext uri="{FF2B5EF4-FFF2-40B4-BE49-F238E27FC236}">
                <a16:creationId xmlns:a16="http://schemas.microsoft.com/office/drawing/2014/main" id="{561FC0DC-85F3-4C98-95DA-276AAFF655C8}"/>
              </a:ext>
            </a:extLst>
          </p:cNvPr>
          <p:cNvSpPr>
            <a:spLocks noGrp="1"/>
          </p:cNvSpPr>
          <p:nvPr>
            <p:ph type="dt" sz="half" idx="10"/>
          </p:nvPr>
        </p:nvSpPr>
        <p:spPr/>
        <p:txBody>
          <a:bodyPr/>
          <a:lstStyle>
            <a:lvl1pPr>
              <a:defRPr/>
            </a:lvl1pPr>
          </a:lstStyle>
          <a:p>
            <a:pPr>
              <a:defRPr/>
            </a:pPr>
            <a:fld id="{7007164A-0B44-4984-9A63-BA658F764C33}" type="datetimeFigureOut">
              <a:rPr lang="zh-CN" altLang="en-US"/>
              <a:pPr>
                <a:defRPr/>
              </a:pPr>
              <a:t>2019/12/18</a:t>
            </a:fld>
            <a:endParaRPr lang="zh-CN" altLang="en-US"/>
          </a:p>
        </p:txBody>
      </p:sp>
      <p:sp>
        <p:nvSpPr>
          <p:cNvPr id="4" name="页脚占位符 4">
            <a:extLst>
              <a:ext uri="{FF2B5EF4-FFF2-40B4-BE49-F238E27FC236}">
                <a16:creationId xmlns:a16="http://schemas.microsoft.com/office/drawing/2014/main" id="{5A985F7B-4665-4C7D-9DE5-F47E2C397983}"/>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5" name="灯片编号占位符 5">
            <a:extLst>
              <a:ext uri="{FF2B5EF4-FFF2-40B4-BE49-F238E27FC236}">
                <a16:creationId xmlns:a16="http://schemas.microsoft.com/office/drawing/2014/main" id="{3DDE18CB-3867-4F37-A62F-62EBD130757D}"/>
              </a:ext>
            </a:extLst>
          </p:cNvPr>
          <p:cNvSpPr>
            <a:spLocks noGrp="1"/>
          </p:cNvSpPr>
          <p:nvPr>
            <p:ph type="sldNum" sz="quarter" idx="12"/>
          </p:nvPr>
        </p:nvSpPr>
        <p:spPr/>
        <p:txBody>
          <a:bodyPr/>
          <a:lstStyle>
            <a:lvl1pPr>
              <a:defRPr/>
            </a:lvl1pPr>
          </a:lstStyle>
          <a:p>
            <a:pPr>
              <a:defRPr/>
            </a:pPr>
            <a:fld id="{84AC0FC1-37D4-4872-9DDD-C58ECBAA265E}" type="slidenum">
              <a:rPr lang="zh-CN" altLang="en-US"/>
              <a:pPr>
                <a:defRPr/>
              </a:pPr>
              <a:t>‹#›</a:t>
            </a:fld>
            <a:endParaRPr lang="zh-CN" altLang="en-US"/>
          </a:p>
        </p:txBody>
      </p:sp>
    </p:spTree>
    <p:extLst>
      <p:ext uri="{BB962C8B-B14F-4D97-AF65-F5344CB8AC3E}">
        <p14:creationId xmlns:p14="http://schemas.microsoft.com/office/powerpoint/2010/main" val="16959509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4048E9D3-0F81-45DB-8A2F-066FEB21CBE2}"/>
              </a:ext>
            </a:extLst>
          </p:cNvPr>
          <p:cNvSpPr>
            <a:spLocks noGrp="1"/>
          </p:cNvSpPr>
          <p:nvPr>
            <p:ph type="dt" sz="half" idx="10"/>
          </p:nvPr>
        </p:nvSpPr>
        <p:spPr/>
        <p:txBody>
          <a:bodyPr/>
          <a:lstStyle>
            <a:lvl1pPr>
              <a:defRPr/>
            </a:lvl1pPr>
          </a:lstStyle>
          <a:p>
            <a:pPr>
              <a:defRPr/>
            </a:pPr>
            <a:fld id="{4EB6CB21-EA95-4A6F-B2BE-7BB80A352235}" type="datetimeFigureOut">
              <a:rPr lang="zh-CN" altLang="en-US"/>
              <a:pPr>
                <a:defRPr/>
              </a:pPr>
              <a:t>2019/12/18</a:t>
            </a:fld>
            <a:endParaRPr lang="zh-CN" altLang="en-US"/>
          </a:p>
        </p:txBody>
      </p:sp>
      <p:sp>
        <p:nvSpPr>
          <p:cNvPr id="3" name="页脚占位符 4">
            <a:extLst>
              <a:ext uri="{FF2B5EF4-FFF2-40B4-BE49-F238E27FC236}">
                <a16:creationId xmlns:a16="http://schemas.microsoft.com/office/drawing/2014/main" id="{1647193E-FBA9-4083-BA0D-00E16D743A91}"/>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4" name="灯片编号占位符 5">
            <a:extLst>
              <a:ext uri="{FF2B5EF4-FFF2-40B4-BE49-F238E27FC236}">
                <a16:creationId xmlns:a16="http://schemas.microsoft.com/office/drawing/2014/main" id="{235D4EFA-A093-4027-817D-ACD0A79648A2}"/>
              </a:ext>
            </a:extLst>
          </p:cNvPr>
          <p:cNvSpPr>
            <a:spLocks noGrp="1"/>
          </p:cNvSpPr>
          <p:nvPr>
            <p:ph type="sldNum" sz="quarter" idx="12"/>
          </p:nvPr>
        </p:nvSpPr>
        <p:spPr/>
        <p:txBody>
          <a:bodyPr/>
          <a:lstStyle>
            <a:lvl1pPr>
              <a:defRPr/>
            </a:lvl1pPr>
          </a:lstStyle>
          <a:p>
            <a:pPr>
              <a:defRPr/>
            </a:pPr>
            <a:fld id="{211EF009-DB5E-4653-A355-053E935E4444}" type="slidenum">
              <a:rPr lang="zh-CN" altLang="en-US"/>
              <a:pPr>
                <a:defRPr/>
              </a:pPr>
              <a:t>‹#›</a:t>
            </a:fld>
            <a:endParaRPr lang="zh-CN" altLang="en-US"/>
          </a:p>
        </p:txBody>
      </p:sp>
    </p:spTree>
    <p:extLst>
      <p:ext uri="{BB962C8B-B14F-4D97-AF65-F5344CB8AC3E}">
        <p14:creationId xmlns:p14="http://schemas.microsoft.com/office/powerpoint/2010/main" val="1706231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F64E5BBB-7F4F-4811-9B34-017045E70997}"/>
              </a:ext>
            </a:extLst>
          </p:cNvPr>
          <p:cNvSpPr>
            <a:spLocks noGrp="1"/>
          </p:cNvSpPr>
          <p:nvPr>
            <p:ph type="dt" sz="half" idx="10"/>
          </p:nvPr>
        </p:nvSpPr>
        <p:spPr/>
        <p:txBody>
          <a:bodyPr/>
          <a:lstStyle>
            <a:lvl1pPr>
              <a:defRPr/>
            </a:lvl1pPr>
          </a:lstStyle>
          <a:p>
            <a:pPr>
              <a:defRPr/>
            </a:pPr>
            <a:fld id="{875E95EE-0BB5-4E2C-93B2-746CCB04EAC4}" type="datetimeFigureOut">
              <a:rPr lang="zh-CN" altLang="en-US"/>
              <a:pPr>
                <a:defRPr/>
              </a:pPr>
              <a:t>2019/12/18</a:t>
            </a:fld>
            <a:endParaRPr lang="zh-CN" altLang="en-US"/>
          </a:p>
        </p:txBody>
      </p:sp>
      <p:sp>
        <p:nvSpPr>
          <p:cNvPr id="6" name="页脚占位符 4">
            <a:extLst>
              <a:ext uri="{FF2B5EF4-FFF2-40B4-BE49-F238E27FC236}">
                <a16:creationId xmlns:a16="http://schemas.microsoft.com/office/drawing/2014/main" id="{7E4847EF-05D4-4CA8-93F0-D1EE6775B71A}"/>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7" name="灯片编号占位符 5">
            <a:extLst>
              <a:ext uri="{FF2B5EF4-FFF2-40B4-BE49-F238E27FC236}">
                <a16:creationId xmlns:a16="http://schemas.microsoft.com/office/drawing/2014/main" id="{F9F333D3-ACD7-49FA-8734-205CF66662CF}"/>
              </a:ext>
            </a:extLst>
          </p:cNvPr>
          <p:cNvSpPr>
            <a:spLocks noGrp="1"/>
          </p:cNvSpPr>
          <p:nvPr>
            <p:ph type="sldNum" sz="quarter" idx="12"/>
          </p:nvPr>
        </p:nvSpPr>
        <p:spPr/>
        <p:txBody>
          <a:bodyPr/>
          <a:lstStyle>
            <a:lvl1pPr>
              <a:defRPr/>
            </a:lvl1pPr>
          </a:lstStyle>
          <a:p>
            <a:pPr>
              <a:defRPr/>
            </a:pPr>
            <a:fld id="{E7B24F38-B30A-4EA0-84B0-ABD284FA826B}" type="slidenum">
              <a:rPr lang="zh-CN" altLang="en-US"/>
              <a:pPr>
                <a:defRPr/>
              </a:pPr>
              <a:t>‹#›</a:t>
            </a:fld>
            <a:endParaRPr lang="zh-CN" altLang="en-US"/>
          </a:p>
        </p:txBody>
      </p:sp>
    </p:spTree>
    <p:extLst>
      <p:ext uri="{BB962C8B-B14F-4D97-AF65-F5344CB8AC3E}">
        <p14:creationId xmlns:p14="http://schemas.microsoft.com/office/powerpoint/2010/main" val="26379980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0BD766D3-9DA8-48B1-B1F8-C6289E661A41}"/>
              </a:ext>
            </a:extLst>
          </p:cNvPr>
          <p:cNvSpPr>
            <a:spLocks noGrp="1"/>
          </p:cNvSpPr>
          <p:nvPr>
            <p:ph type="dt" sz="half" idx="10"/>
          </p:nvPr>
        </p:nvSpPr>
        <p:spPr/>
        <p:txBody>
          <a:bodyPr/>
          <a:lstStyle>
            <a:lvl1pPr>
              <a:defRPr/>
            </a:lvl1pPr>
          </a:lstStyle>
          <a:p>
            <a:pPr>
              <a:defRPr/>
            </a:pPr>
            <a:fld id="{33F6913F-15FC-426C-BF7F-0673C94BF037}" type="datetimeFigureOut">
              <a:rPr lang="zh-CN" altLang="en-US"/>
              <a:pPr>
                <a:defRPr/>
              </a:pPr>
              <a:t>2019/12/18</a:t>
            </a:fld>
            <a:endParaRPr lang="zh-CN" altLang="en-US"/>
          </a:p>
        </p:txBody>
      </p:sp>
      <p:sp>
        <p:nvSpPr>
          <p:cNvPr id="6" name="页脚占位符 4">
            <a:extLst>
              <a:ext uri="{FF2B5EF4-FFF2-40B4-BE49-F238E27FC236}">
                <a16:creationId xmlns:a16="http://schemas.microsoft.com/office/drawing/2014/main" id="{8DA24493-F961-491D-B6EC-4BA627C5072E}"/>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7" name="灯片编号占位符 5">
            <a:extLst>
              <a:ext uri="{FF2B5EF4-FFF2-40B4-BE49-F238E27FC236}">
                <a16:creationId xmlns:a16="http://schemas.microsoft.com/office/drawing/2014/main" id="{01F75EC1-CFBE-4300-8CFE-1A3A1D22E4EE}"/>
              </a:ext>
            </a:extLst>
          </p:cNvPr>
          <p:cNvSpPr>
            <a:spLocks noGrp="1"/>
          </p:cNvSpPr>
          <p:nvPr>
            <p:ph type="sldNum" sz="quarter" idx="12"/>
          </p:nvPr>
        </p:nvSpPr>
        <p:spPr/>
        <p:txBody>
          <a:bodyPr/>
          <a:lstStyle>
            <a:lvl1pPr>
              <a:defRPr/>
            </a:lvl1pPr>
          </a:lstStyle>
          <a:p>
            <a:pPr>
              <a:defRPr/>
            </a:pPr>
            <a:fld id="{81FCB5E0-A094-4B8C-9FA6-7496084248D8}" type="slidenum">
              <a:rPr lang="zh-CN" altLang="en-US"/>
              <a:pPr>
                <a:defRPr/>
              </a:pPr>
              <a:t>‹#›</a:t>
            </a:fld>
            <a:endParaRPr lang="zh-CN" altLang="en-US"/>
          </a:p>
        </p:txBody>
      </p:sp>
    </p:spTree>
    <p:extLst>
      <p:ext uri="{BB962C8B-B14F-4D97-AF65-F5344CB8AC3E}">
        <p14:creationId xmlns:p14="http://schemas.microsoft.com/office/powerpoint/2010/main" val="22973829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97EB1A62-2E5C-49EC-B4A4-5E3F4CD91D0B}"/>
              </a:ext>
            </a:extLst>
          </p:cNvPr>
          <p:cNvSpPr>
            <a:spLocks noGrp="1"/>
          </p:cNvSpPr>
          <p:nvPr>
            <p:ph type="dt" sz="half" idx="10"/>
          </p:nvPr>
        </p:nvSpPr>
        <p:spPr/>
        <p:txBody>
          <a:bodyPr/>
          <a:lstStyle>
            <a:lvl1pPr>
              <a:defRPr/>
            </a:lvl1pPr>
          </a:lstStyle>
          <a:p>
            <a:pPr>
              <a:defRPr/>
            </a:pPr>
            <a:fld id="{C5233D22-F988-44EA-ADD1-C711A11EF325}" type="datetimeFigureOut">
              <a:rPr lang="zh-CN" altLang="en-US"/>
              <a:pPr>
                <a:defRPr/>
              </a:pPr>
              <a:t>2019/12/18</a:t>
            </a:fld>
            <a:endParaRPr lang="zh-CN" altLang="en-US"/>
          </a:p>
        </p:txBody>
      </p:sp>
      <p:sp>
        <p:nvSpPr>
          <p:cNvPr id="5" name="页脚占位符 4">
            <a:extLst>
              <a:ext uri="{FF2B5EF4-FFF2-40B4-BE49-F238E27FC236}">
                <a16:creationId xmlns:a16="http://schemas.microsoft.com/office/drawing/2014/main" id="{C0FFB58D-358E-49B8-A434-8F24AC25233D}"/>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6" name="灯片编号占位符 5">
            <a:extLst>
              <a:ext uri="{FF2B5EF4-FFF2-40B4-BE49-F238E27FC236}">
                <a16:creationId xmlns:a16="http://schemas.microsoft.com/office/drawing/2014/main" id="{851B6621-4137-4967-B954-C8E50529C8D4}"/>
              </a:ext>
            </a:extLst>
          </p:cNvPr>
          <p:cNvSpPr>
            <a:spLocks noGrp="1"/>
          </p:cNvSpPr>
          <p:nvPr>
            <p:ph type="sldNum" sz="quarter" idx="12"/>
          </p:nvPr>
        </p:nvSpPr>
        <p:spPr/>
        <p:txBody>
          <a:bodyPr/>
          <a:lstStyle>
            <a:lvl1pPr>
              <a:defRPr/>
            </a:lvl1pPr>
          </a:lstStyle>
          <a:p>
            <a:pPr>
              <a:defRPr/>
            </a:pPr>
            <a:fld id="{694A20F9-04B2-46E8-A73A-4E0C62ACD67C}" type="slidenum">
              <a:rPr lang="zh-CN" altLang="en-US"/>
              <a:pPr>
                <a:defRPr/>
              </a:pPr>
              <a:t>‹#›</a:t>
            </a:fld>
            <a:endParaRPr lang="zh-CN" altLang="en-US"/>
          </a:p>
        </p:txBody>
      </p:sp>
    </p:spTree>
    <p:extLst>
      <p:ext uri="{BB962C8B-B14F-4D97-AF65-F5344CB8AC3E}">
        <p14:creationId xmlns:p14="http://schemas.microsoft.com/office/powerpoint/2010/main" val="33511076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698B4146-C872-4433-B8E8-437C3044545C}"/>
              </a:ext>
            </a:extLst>
          </p:cNvPr>
          <p:cNvSpPr>
            <a:spLocks noGrp="1"/>
          </p:cNvSpPr>
          <p:nvPr>
            <p:ph type="dt" sz="half" idx="10"/>
          </p:nvPr>
        </p:nvSpPr>
        <p:spPr/>
        <p:txBody>
          <a:bodyPr/>
          <a:lstStyle>
            <a:lvl1pPr>
              <a:defRPr/>
            </a:lvl1pPr>
          </a:lstStyle>
          <a:p>
            <a:pPr>
              <a:defRPr/>
            </a:pPr>
            <a:fld id="{D8FBCBF6-6BCC-48F5-8D9D-ECEA6BCE41FE}" type="datetimeFigureOut">
              <a:rPr lang="zh-CN" altLang="en-US"/>
              <a:pPr>
                <a:defRPr/>
              </a:pPr>
              <a:t>2019/12/18</a:t>
            </a:fld>
            <a:endParaRPr lang="zh-CN" altLang="en-US"/>
          </a:p>
        </p:txBody>
      </p:sp>
      <p:sp>
        <p:nvSpPr>
          <p:cNvPr id="5" name="页脚占位符 4">
            <a:extLst>
              <a:ext uri="{FF2B5EF4-FFF2-40B4-BE49-F238E27FC236}">
                <a16:creationId xmlns:a16="http://schemas.microsoft.com/office/drawing/2014/main" id="{0EC81163-A74D-45D9-9CD1-E7E8E76AC51B}"/>
              </a:ext>
            </a:extLst>
          </p:cNvPr>
          <p:cNvSpPr>
            <a:spLocks noGrp="1"/>
          </p:cNvSpPr>
          <p:nvPr>
            <p:ph type="ftr" sz="quarter" idx="11"/>
          </p:nvPr>
        </p:nvSpPr>
        <p:spPr/>
        <p:txBody>
          <a:bodyPr/>
          <a:lstStyle>
            <a:lvl1pPr>
              <a:defRPr>
                <a:ea typeface="宋体" panose="02010600030101010101" pitchFamily="2" charset="-122"/>
              </a:defRPr>
            </a:lvl1pPr>
          </a:lstStyle>
          <a:p>
            <a:pPr>
              <a:defRPr/>
            </a:pPr>
            <a:endParaRPr lang="zh-CN" altLang="en-US"/>
          </a:p>
        </p:txBody>
      </p:sp>
      <p:sp>
        <p:nvSpPr>
          <p:cNvPr id="6" name="灯片编号占位符 5">
            <a:extLst>
              <a:ext uri="{FF2B5EF4-FFF2-40B4-BE49-F238E27FC236}">
                <a16:creationId xmlns:a16="http://schemas.microsoft.com/office/drawing/2014/main" id="{77E5B498-2E47-4FCB-92B6-7E5049FD81F9}"/>
              </a:ext>
            </a:extLst>
          </p:cNvPr>
          <p:cNvSpPr>
            <a:spLocks noGrp="1"/>
          </p:cNvSpPr>
          <p:nvPr>
            <p:ph type="sldNum" sz="quarter" idx="12"/>
          </p:nvPr>
        </p:nvSpPr>
        <p:spPr/>
        <p:txBody>
          <a:bodyPr/>
          <a:lstStyle>
            <a:lvl1pPr>
              <a:defRPr/>
            </a:lvl1pPr>
          </a:lstStyle>
          <a:p>
            <a:pPr>
              <a:defRPr/>
            </a:pPr>
            <a:fld id="{C313BB85-2CFE-4C9D-84DA-A36983307F7C}" type="slidenum">
              <a:rPr lang="zh-CN" altLang="en-US"/>
              <a:pPr>
                <a:defRPr/>
              </a:pPr>
              <a:t>‹#›</a:t>
            </a:fld>
            <a:endParaRPr lang="zh-CN" altLang="en-US"/>
          </a:p>
        </p:txBody>
      </p:sp>
    </p:spTree>
    <p:extLst>
      <p:ext uri="{BB962C8B-B14F-4D97-AF65-F5344CB8AC3E}">
        <p14:creationId xmlns:p14="http://schemas.microsoft.com/office/powerpoint/2010/main" val="15327037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4" name="组 10">
            <a:extLst>
              <a:ext uri="{FF2B5EF4-FFF2-40B4-BE49-F238E27FC236}">
                <a16:creationId xmlns:a16="http://schemas.microsoft.com/office/drawing/2014/main" id="{2516B1D6-0D72-4693-95F3-B1D874B5D6EE}"/>
              </a:ext>
            </a:extLst>
          </p:cNvPr>
          <p:cNvGrpSpPr>
            <a:grpSpLocks/>
          </p:cNvGrpSpPr>
          <p:nvPr userDrawn="1"/>
        </p:nvGrpSpPr>
        <p:grpSpPr bwMode="auto">
          <a:xfrm>
            <a:off x="0" y="5413375"/>
            <a:ext cx="12192000" cy="1444625"/>
            <a:chOff x="0" y="4443983"/>
            <a:chExt cx="12191999" cy="2414017"/>
          </a:xfrm>
        </p:grpSpPr>
        <p:sp>
          <p:nvSpPr>
            <p:cNvPr id="5" name="任意形状 3">
              <a:extLst>
                <a:ext uri="{FF2B5EF4-FFF2-40B4-BE49-F238E27FC236}">
                  <a16:creationId xmlns:a16="http://schemas.microsoft.com/office/drawing/2014/main" id="{15F7E248-848A-4824-AE84-678B6521CF9B}"/>
                </a:ext>
              </a:extLst>
            </p:cNvPr>
            <p:cNvSpPr/>
            <p:nvPr/>
          </p:nvSpPr>
          <p:spPr>
            <a:xfrm>
              <a:off x="0" y="4443983"/>
              <a:ext cx="12191999" cy="1079677"/>
            </a:xfrm>
            <a:custGeom>
              <a:avLst/>
              <a:gdLst>
                <a:gd name="connsiteX0" fmla="*/ 10439343 w 10873408"/>
                <a:gd name="connsiteY0" fmla="*/ 17 h 1822005"/>
                <a:gd name="connsiteX1" fmla="*/ 10823807 w 10873408"/>
                <a:gd name="connsiteY1" fmla="*/ 160670 h 1822005"/>
                <a:gd name="connsiteX2" fmla="*/ 10873408 w 10873408"/>
                <a:gd name="connsiteY2" fmla="*/ 184273 h 1822005"/>
                <a:gd name="connsiteX3" fmla="*/ 10873408 w 10873408"/>
                <a:gd name="connsiteY3" fmla="*/ 1327582 h 1822005"/>
                <a:gd name="connsiteX4" fmla="*/ 10843181 w 10873408"/>
                <a:gd name="connsiteY4" fmla="*/ 1332070 h 1822005"/>
                <a:gd name="connsiteX5" fmla="*/ 10732453 w 10873408"/>
                <a:gd name="connsiteY5" fmla="*/ 1325792 h 1822005"/>
                <a:gd name="connsiteX6" fmla="*/ 10399944 w 10873408"/>
                <a:gd name="connsiteY6" fmla="*/ 1090264 h 1822005"/>
                <a:gd name="connsiteX7" fmla="*/ 10247544 w 10873408"/>
                <a:gd name="connsiteY7" fmla="*/ 1298083 h 1822005"/>
                <a:gd name="connsiteX8" fmla="*/ 10039726 w 10873408"/>
                <a:gd name="connsiteY8" fmla="*/ 1256519 h 1822005"/>
                <a:gd name="connsiteX9" fmla="*/ 9471690 w 10873408"/>
                <a:gd name="connsiteY9" fmla="*/ 1353501 h 1822005"/>
                <a:gd name="connsiteX10" fmla="*/ 9139181 w 10873408"/>
                <a:gd name="connsiteY10" fmla="*/ 1145683 h 1822005"/>
                <a:gd name="connsiteX11" fmla="*/ 8751253 w 10873408"/>
                <a:gd name="connsiteY11" fmla="*/ 1187246 h 1822005"/>
                <a:gd name="connsiteX12" fmla="*/ 8501872 w 10873408"/>
                <a:gd name="connsiteY12" fmla="*/ 1381210 h 1822005"/>
                <a:gd name="connsiteX13" fmla="*/ 8127799 w 10873408"/>
                <a:gd name="connsiteY13" fmla="*/ 1547464 h 1822005"/>
                <a:gd name="connsiteX14" fmla="*/ 7753726 w 10873408"/>
                <a:gd name="connsiteY14" fmla="*/ 1450483 h 1822005"/>
                <a:gd name="connsiteX15" fmla="*/ 7268817 w 10873408"/>
                <a:gd name="connsiteY15" fmla="*/ 1422773 h 1822005"/>
                <a:gd name="connsiteX16" fmla="*/ 6853181 w 10873408"/>
                <a:gd name="connsiteY16" fmla="*/ 1505901 h 1822005"/>
                <a:gd name="connsiteX17" fmla="*/ 6437544 w 10873408"/>
                <a:gd name="connsiteY17" fmla="*/ 1381210 h 1822005"/>
                <a:gd name="connsiteX18" fmla="*/ 5689399 w 10873408"/>
                <a:gd name="connsiteY18" fmla="*/ 1395064 h 1822005"/>
                <a:gd name="connsiteX19" fmla="*/ 5135217 w 10873408"/>
                <a:gd name="connsiteY19" fmla="*/ 1242664 h 1822005"/>
                <a:gd name="connsiteX20" fmla="*/ 4608744 w 10873408"/>
                <a:gd name="connsiteY20" fmla="*/ 1173392 h 1822005"/>
                <a:gd name="connsiteX21" fmla="*/ 4220817 w 10873408"/>
                <a:gd name="connsiteY21" fmla="*/ 854737 h 1822005"/>
                <a:gd name="connsiteX22" fmla="*/ 3874453 w 10873408"/>
                <a:gd name="connsiteY22" fmla="*/ 1034846 h 1822005"/>
                <a:gd name="connsiteX23" fmla="*/ 3500381 w 10873408"/>
                <a:gd name="connsiteY23" fmla="*/ 1020992 h 1822005"/>
                <a:gd name="connsiteX24" fmla="*/ 3403399 w 10873408"/>
                <a:gd name="connsiteY24" fmla="*/ 1173392 h 1822005"/>
                <a:gd name="connsiteX25" fmla="*/ 3209435 w 10873408"/>
                <a:gd name="connsiteY25" fmla="*/ 1311937 h 1822005"/>
                <a:gd name="connsiteX26" fmla="*/ 3098599 w 10873408"/>
                <a:gd name="connsiteY26" fmla="*/ 1311937 h 1822005"/>
                <a:gd name="connsiteX27" fmla="*/ 2890781 w 10873408"/>
                <a:gd name="connsiteY27" fmla="*/ 1408919 h 1822005"/>
                <a:gd name="connsiteX28" fmla="*/ 2669108 w 10873408"/>
                <a:gd name="connsiteY28" fmla="*/ 1381210 h 1822005"/>
                <a:gd name="connsiteX29" fmla="*/ 2405872 w 10873408"/>
                <a:gd name="connsiteY29" fmla="*/ 1602883 h 1822005"/>
                <a:gd name="connsiteX30" fmla="*/ 2239617 w 10873408"/>
                <a:gd name="connsiteY30" fmla="*/ 1505901 h 1822005"/>
                <a:gd name="connsiteX31" fmla="*/ 1976381 w 10873408"/>
                <a:gd name="connsiteY31" fmla="*/ 1616737 h 1822005"/>
                <a:gd name="connsiteX32" fmla="*/ 1837835 w 10873408"/>
                <a:gd name="connsiteY32" fmla="*/ 1533610 h 1822005"/>
                <a:gd name="connsiteX33" fmla="*/ 1671581 w 10873408"/>
                <a:gd name="connsiteY33" fmla="*/ 1686010 h 1822005"/>
                <a:gd name="connsiteX34" fmla="*/ 1533035 w 10873408"/>
                <a:gd name="connsiteY34" fmla="*/ 1796846 h 1822005"/>
                <a:gd name="connsiteX35" fmla="*/ 1283653 w 10873408"/>
                <a:gd name="connsiteY35" fmla="*/ 1810701 h 1822005"/>
                <a:gd name="connsiteX36" fmla="*/ 1145108 w 10873408"/>
                <a:gd name="connsiteY36" fmla="*/ 1658301 h 1822005"/>
                <a:gd name="connsiteX37" fmla="*/ 881872 w 10873408"/>
                <a:gd name="connsiteY37" fmla="*/ 1561319 h 1822005"/>
                <a:gd name="connsiteX38" fmla="*/ 493944 w 10873408"/>
                <a:gd name="connsiteY38" fmla="*/ 1367355 h 1822005"/>
                <a:gd name="connsiteX39" fmla="*/ 216853 w 10873408"/>
                <a:gd name="connsiteY39" fmla="*/ 1311937 h 1822005"/>
                <a:gd name="connsiteX40" fmla="*/ 57661 w 10873408"/>
                <a:gd name="connsiteY40" fmla="*/ 1092632 h 1822005"/>
                <a:gd name="connsiteX41" fmla="*/ 0 w 10873408"/>
                <a:gd name="connsiteY41" fmla="*/ 999795 h 1822005"/>
                <a:gd name="connsiteX42" fmla="*/ 0 w 10873408"/>
                <a:gd name="connsiteY42" fmla="*/ 123606 h 1822005"/>
                <a:gd name="connsiteX43" fmla="*/ 36623 w 10873408"/>
                <a:gd name="connsiteY43" fmla="*/ 196714 h 1822005"/>
                <a:gd name="connsiteX44" fmla="*/ 286126 w 10873408"/>
                <a:gd name="connsiteY44" fmla="*/ 619210 h 1822005"/>
                <a:gd name="connsiteX45" fmla="*/ 798744 w 10873408"/>
                <a:gd name="connsiteY45" fmla="*/ 882446 h 1822005"/>
                <a:gd name="connsiteX46" fmla="*/ 978853 w 10873408"/>
                <a:gd name="connsiteY46" fmla="*/ 1020992 h 1822005"/>
                <a:gd name="connsiteX47" fmla="*/ 1283653 w 10873408"/>
                <a:gd name="connsiteY47" fmla="*/ 896301 h 1822005"/>
                <a:gd name="connsiteX48" fmla="*/ 1907108 w 10873408"/>
                <a:gd name="connsiteY48" fmla="*/ 536083 h 1822005"/>
                <a:gd name="connsiteX49" fmla="*/ 2488999 w 10873408"/>
                <a:gd name="connsiteY49" fmla="*/ 314410 h 1822005"/>
                <a:gd name="connsiteX50" fmla="*/ 3320272 w 10873408"/>
                <a:gd name="connsiteY50" fmla="*/ 466810 h 1822005"/>
                <a:gd name="connsiteX51" fmla="*/ 3916017 w 10873408"/>
                <a:gd name="connsiteY51" fmla="*/ 619210 h 1822005"/>
                <a:gd name="connsiteX52" fmla="*/ 4137690 w 10873408"/>
                <a:gd name="connsiteY52" fmla="*/ 702337 h 1822005"/>
                <a:gd name="connsiteX53" fmla="*/ 4442490 w 10873408"/>
                <a:gd name="connsiteY53" fmla="*/ 799319 h 1822005"/>
                <a:gd name="connsiteX54" fmla="*/ 4622599 w 10873408"/>
                <a:gd name="connsiteY54" fmla="*/ 979428 h 1822005"/>
                <a:gd name="connsiteX55" fmla="*/ 4955108 w 10873408"/>
                <a:gd name="connsiteY55" fmla="*/ 1062555 h 1822005"/>
                <a:gd name="connsiteX56" fmla="*/ 5287617 w 10873408"/>
                <a:gd name="connsiteY56" fmla="*/ 896301 h 1822005"/>
                <a:gd name="connsiteX57" fmla="*/ 5675544 w 10873408"/>
                <a:gd name="connsiteY57" fmla="*/ 993283 h 1822005"/>
                <a:gd name="connsiteX58" fmla="*/ 5938781 w 10873408"/>
                <a:gd name="connsiteY58" fmla="*/ 743901 h 1822005"/>
                <a:gd name="connsiteX59" fmla="*/ 6188162 w 10873408"/>
                <a:gd name="connsiteY59" fmla="*/ 702337 h 1822005"/>
                <a:gd name="connsiteX60" fmla="*/ 6645362 w 10873408"/>
                <a:gd name="connsiteY60" fmla="*/ 342119 h 1822005"/>
                <a:gd name="connsiteX61" fmla="*/ 6950162 w 10873408"/>
                <a:gd name="connsiteY61" fmla="*/ 605355 h 1822005"/>
                <a:gd name="connsiteX62" fmla="*/ 7227253 w 10873408"/>
                <a:gd name="connsiteY62" fmla="*/ 799319 h 1822005"/>
                <a:gd name="connsiteX63" fmla="*/ 7532053 w 10873408"/>
                <a:gd name="connsiteY63" fmla="*/ 1104119 h 1822005"/>
                <a:gd name="connsiteX64" fmla="*/ 8030817 w 10873408"/>
                <a:gd name="connsiteY64" fmla="*/ 882446 h 1822005"/>
                <a:gd name="connsiteX65" fmla="*/ 8557290 w 10873408"/>
                <a:gd name="connsiteY65" fmla="*/ 910155 h 1822005"/>
                <a:gd name="connsiteX66" fmla="*/ 8834381 w 10873408"/>
                <a:gd name="connsiteY66" fmla="*/ 1034846 h 1822005"/>
                <a:gd name="connsiteX67" fmla="*/ 9319290 w 10873408"/>
                <a:gd name="connsiteY67" fmla="*/ 577646 h 1822005"/>
                <a:gd name="connsiteX68" fmla="*/ 9804199 w 10873408"/>
                <a:gd name="connsiteY68" fmla="*/ 494519 h 1822005"/>
                <a:gd name="connsiteX69" fmla="*/ 10372235 w 10873408"/>
                <a:gd name="connsiteY69" fmla="*/ 9610 h 1822005"/>
                <a:gd name="connsiteX70" fmla="*/ 10439343 w 10873408"/>
                <a:gd name="connsiteY70" fmla="*/ 17 h 182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873408" h="1822005">
                  <a:moveTo>
                    <a:pt x="10439343" y="17"/>
                  </a:moveTo>
                  <a:cubicBezTo>
                    <a:pt x="10572693" y="-1471"/>
                    <a:pt x="10700848" y="95917"/>
                    <a:pt x="10823807" y="160670"/>
                  </a:cubicBezTo>
                  <a:lnTo>
                    <a:pt x="10873408" y="184273"/>
                  </a:lnTo>
                  <a:lnTo>
                    <a:pt x="10873408" y="1327582"/>
                  </a:lnTo>
                  <a:lnTo>
                    <a:pt x="10843181" y="1332070"/>
                  </a:lnTo>
                  <a:cubicBezTo>
                    <a:pt x="10803169" y="1335606"/>
                    <a:pt x="10765357" y="1335029"/>
                    <a:pt x="10732453" y="1325792"/>
                  </a:cubicBezTo>
                  <a:cubicBezTo>
                    <a:pt x="10600835" y="1288847"/>
                    <a:pt x="10480762" y="1094882"/>
                    <a:pt x="10399944" y="1090264"/>
                  </a:cubicBezTo>
                  <a:cubicBezTo>
                    <a:pt x="10319126" y="1085646"/>
                    <a:pt x="10307580" y="1270374"/>
                    <a:pt x="10247544" y="1298083"/>
                  </a:cubicBezTo>
                  <a:cubicBezTo>
                    <a:pt x="10187508" y="1325792"/>
                    <a:pt x="10169035" y="1247283"/>
                    <a:pt x="10039726" y="1256519"/>
                  </a:cubicBezTo>
                  <a:cubicBezTo>
                    <a:pt x="9910417" y="1265755"/>
                    <a:pt x="9621781" y="1371974"/>
                    <a:pt x="9471690" y="1353501"/>
                  </a:cubicBezTo>
                  <a:cubicBezTo>
                    <a:pt x="9321599" y="1335028"/>
                    <a:pt x="9259254" y="1173392"/>
                    <a:pt x="9139181" y="1145683"/>
                  </a:cubicBezTo>
                  <a:cubicBezTo>
                    <a:pt x="9019108" y="1117974"/>
                    <a:pt x="8857471" y="1147992"/>
                    <a:pt x="8751253" y="1187246"/>
                  </a:cubicBezTo>
                  <a:cubicBezTo>
                    <a:pt x="8645035" y="1226500"/>
                    <a:pt x="8605781" y="1321174"/>
                    <a:pt x="8501872" y="1381210"/>
                  </a:cubicBezTo>
                  <a:cubicBezTo>
                    <a:pt x="8397963" y="1441246"/>
                    <a:pt x="8252490" y="1535919"/>
                    <a:pt x="8127799" y="1547464"/>
                  </a:cubicBezTo>
                  <a:cubicBezTo>
                    <a:pt x="8003108" y="1559009"/>
                    <a:pt x="7896890" y="1471265"/>
                    <a:pt x="7753726" y="1450483"/>
                  </a:cubicBezTo>
                  <a:cubicBezTo>
                    <a:pt x="7610562" y="1429701"/>
                    <a:pt x="7418908" y="1413537"/>
                    <a:pt x="7268817" y="1422773"/>
                  </a:cubicBezTo>
                  <a:cubicBezTo>
                    <a:pt x="7118726" y="1432009"/>
                    <a:pt x="6991727" y="1512828"/>
                    <a:pt x="6853181" y="1505901"/>
                  </a:cubicBezTo>
                  <a:cubicBezTo>
                    <a:pt x="6714636" y="1498974"/>
                    <a:pt x="6631508" y="1399683"/>
                    <a:pt x="6437544" y="1381210"/>
                  </a:cubicBezTo>
                  <a:cubicBezTo>
                    <a:pt x="6243580" y="1362737"/>
                    <a:pt x="5906453" y="1418155"/>
                    <a:pt x="5689399" y="1395064"/>
                  </a:cubicBezTo>
                  <a:cubicBezTo>
                    <a:pt x="5472345" y="1371973"/>
                    <a:pt x="5315326" y="1279609"/>
                    <a:pt x="5135217" y="1242664"/>
                  </a:cubicBezTo>
                  <a:cubicBezTo>
                    <a:pt x="4955108" y="1205719"/>
                    <a:pt x="4761144" y="1238047"/>
                    <a:pt x="4608744" y="1173392"/>
                  </a:cubicBezTo>
                  <a:cubicBezTo>
                    <a:pt x="4456344" y="1108737"/>
                    <a:pt x="4343199" y="877828"/>
                    <a:pt x="4220817" y="854737"/>
                  </a:cubicBezTo>
                  <a:cubicBezTo>
                    <a:pt x="4098435" y="831646"/>
                    <a:pt x="3994526" y="1007137"/>
                    <a:pt x="3874453" y="1034846"/>
                  </a:cubicBezTo>
                  <a:cubicBezTo>
                    <a:pt x="3754380" y="1062555"/>
                    <a:pt x="3578890" y="997901"/>
                    <a:pt x="3500381" y="1020992"/>
                  </a:cubicBezTo>
                  <a:cubicBezTo>
                    <a:pt x="3421872" y="1044083"/>
                    <a:pt x="3451890" y="1124901"/>
                    <a:pt x="3403399" y="1173392"/>
                  </a:cubicBezTo>
                  <a:cubicBezTo>
                    <a:pt x="3354908" y="1221883"/>
                    <a:pt x="3260235" y="1288846"/>
                    <a:pt x="3209435" y="1311937"/>
                  </a:cubicBezTo>
                  <a:cubicBezTo>
                    <a:pt x="3158635" y="1335028"/>
                    <a:pt x="3151708" y="1295773"/>
                    <a:pt x="3098599" y="1311937"/>
                  </a:cubicBezTo>
                  <a:cubicBezTo>
                    <a:pt x="3045490" y="1328101"/>
                    <a:pt x="2962363" y="1397373"/>
                    <a:pt x="2890781" y="1408919"/>
                  </a:cubicBezTo>
                  <a:cubicBezTo>
                    <a:pt x="2819199" y="1420465"/>
                    <a:pt x="2749926" y="1348883"/>
                    <a:pt x="2669108" y="1381210"/>
                  </a:cubicBezTo>
                  <a:cubicBezTo>
                    <a:pt x="2588290" y="1413537"/>
                    <a:pt x="2477454" y="1582101"/>
                    <a:pt x="2405872" y="1602883"/>
                  </a:cubicBezTo>
                  <a:cubicBezTo>
                    <a:pt x="2334290" y="1623665"/>
                    <a:pt x="2311199" y="1503592"/>
                    <a:pt x="2239617" y="1505901"/>
                  </a:cubicBezTo>
                  <a:cubicBezTo>
                    <a:pt x="2168035" y="1508210"/>
                    <a:pt x="2043345" y="1612119"/>
                    <a:pt x="1976381" y="1616737"/>
                  </a:cubicBezTo>
                  <a:cubicBezTo>
                    <a:pt x="1909417" y="1621355"/>
                    <a:pt x="1888635" y="1522064"/>
                    <a:pt x="1837835" y="1533610"/>
                  </a:cubicBezTo>
                  <a:cubicBezTo>
                    <a:pt x="1787035" y="1545156"/>
                    <a:pt x="1722381" y="1642137"/>
                    <a:pt x="1671581" y="1686010"/>
                  </a:cubicBezTo>
                  <a:cubicBezTo>
                    <a:pt x="1620781" y="1729883"/>
                    <a:pt x="1597690" y="1776064"/>
                    <a:pt x="1533035" y="1796846"/>
                  </a:cubicBezTo>
                  <a:cubicBezTo>
                    <a:pt x="1468380" y="1817628"/>
                    <a:pt x="1348307" y="1833792"/>
                    <a:pt x="1283653" y="1810701"/>
                  </a:cubicBezTo>
                  <a:cubicBezTo>
                    <a:pt x="1218999" y="1787610"/>
                    <a:pt x="1212072" y="1699865"/>
                    <a:pt x="1145108" y="1658301"/>
                  </a:cubicBezTo>
                  <a:cubicBezTo>
                    <a:pt x="1078145" y="1616737"/>
                    <a:pt x="990399" y="1609810"/>
                    <a:pt x="881872" y="1561319"/>
                  </a:cubicBezTo>
                  <a:cubicBezTo>
                    <a:pt x="773345" y="1512828"/>
                    <a:pt x="604780" y="1408919"/>
                    <a:pt x="493944" y="1367355"/>
                  </a:cubicBezTo>
                  <a:cubicBezTo>
                    <a:pt x="383108" y="1325791"/>
                    <a:pt x="329998" y="1415846"/>
                    <a:pt x="216853" y="1311937"/>
                  </a:cubicBezTo>
                  <a:cubicBezTo>
                    <a:pt x="174424" y="1272971"/>
                    <a:pt x="116733" y="1186597"/>
                    <a:pt x="57661" y="1092632"/>
                  </a:cubicBezTo>
                  <a:lnTo>
                    <a:pt x="0" y="999795"/>
                  </a:lnTo>
                  <a:lnTo>
                    <a:pt x="0" y="123606"/>
                  </a:lnTo>
                  <a:lnTo>
                    <a:pt x="36623" y="196714"/>
                  </a:lnTo>
                  <a:cubicBezTo>
                    <a:pt x="126366" y="381626"/>
                    <a:pt x="215988" y="591501"/>
                    <a:pt x="286126" y="619210"/>
                  </a:cubicBezTo>
                  <a:cubicBezTo>
                    <a:pt x="473162" y="693101"/>
                    <a:pt x="683290" y="815482"/>
                    <a:pt x="798744" y="882446"/>
                  </a:cubicBezTo>
                  <a:cubicBezTo>
                    <a:pt x="914198" y="949410"/>
                    <a:pt x="898035" y="1018683"/>
                    <a:pt x="978853" y="1020992"/>
                  </a:cubicBezTo>
                  <a:cubicBezTo>
                    <a:pt x="1059671" y="1023301"/>
                    <a:pt x="1128944" y="977119"/>
                    <a:pt x="1283653" y="896301"/>
                  </a:cubicBezTo>
                  <a:cubicBezTo>
                    <a:pt x="1438362" y="815483"/>
                    <a:pt x="1706217" y="633065"/>
                    <a:pt x="1907108" y="536083"/>
                  </a:cubicBezTo>
                  <a:cubicBezTo>
                    <a:pt x="2107999" y="439101"/>
                    <a:pt x="2253472" y="325956"/>
                    <a:pt x="2488999" y="314410"/>
                  </a:cubicBezTo>
                  <a:cubicBezTo>
                    <a:pt x="2724526" y="302864"/>
                    <a:pt x="3082436" y="416010"/>
                    <a:pt x="3320272" y="466810"/>
                  </a:cubicBezTo>
                  <a:cubicBezTo>
                    <a:pt x="3558108" y="517610"/>
                    <a:pt x="3779781" y="579956"/>
                    <a:pt x="3916017" y="619210"/>
                  </a:cubicBezTo>
                  <a:cubicBezTo>
                    <a:pt x="4052253" y="658464"/>
                    <a:pt x="4049945" y="672319"/>
                    <a:pt x="4137690" y="702337"/>
                  </a:cubicBezTo>
                  <a:cubicBezTo>
                    <a:pt x="4225435" y="732355"/>
                    <a:pt x="4361672" y="753137"/>
                    <a:pt x="4442490" y="799319"/>
                  </a:cubicBezTo>
                  <a:cubicBezTo>
                    <a:pt x="4523308" y="845501"/>
                    <a:pt x="4537163" y="935555"/>
                    <a:pt x="4622599" y="979428"/>
                  </a:cubicBezTo>
                  <a:cubicBezTo>
                    <a:pt x="4708035" y="1023301"/>
                    <a:pt x="4844272" y="1076409"/>
                    <a:pt x="4955108" y="1062555"/>
                  </a:cubicBezTo>
                  <a:cubicBezTo>
                    <a:pt x="5065944" y="1048701"/>
                    <a:pt x="5167544" y="907846"/>
                    <a:pt x="5287617" y="896301"/>
                  </a:cubicBezTo>
                  <a:cubicBezTo>
                    <a:pt x="5407690" y="884756"/>
                    <a:pt x="5567017" y="1018683"/>
                    <a:pt x="5675544" y="993283"/>
                  </a:cubicBezTo>
                  <a:cubicBezTo>
                    <a:pt x="5784071" y="967883"/>
                    <a:pt x="5853345" y="792392"/>
                    <a:pt x="5938781" y="743901"/>
                  </a:cubicBezTo>
                  <a:cubicBezTo>
                    <a:pt x="6024217" y="695410"/>
                    <a:pt x="6070399" y="769301"/>
                    <a:pt x="6188162" y="702337"/>
                  </a:cubicBezTo>
                  <a:cubicBezTo>
                    <a:pt x="6305926" y="635373"/>
                    <a:pt x="6518362" y="358283"/>
                    <a:pt x="6645362" y="342119"/>
                  </a:cubicBezTo>
                  <a:cubicBezTo>
                    <a:pt x="6772362" y="325955"/>
                    <a:pt x="6853180" y="529155"/>
                    <a:pt x="6950162" y="605355"/>
                  </a:cubicBezTo>
                  <a:cubicBezTo>
                    <a:pt x="7047144" y="681555"/>
                    <a:pt x="7130271" y="716192"/>
                    <a:pt x="7227253" y="799319"/>
                  </a:cubicBezTo>
                  <a:cubicBezTo>
                    <a:pt x="7324235" y="882446"/>
                    <a:pt x="7398126" y="1090264"/>
                    <a:pt x="7532053" y="1104119"/>
                  </a:cubicBezTo>
                  <a:cubicBezTo>
                    <a:pt x="7665980" y="1117974"/>
                    <a:pt x="7859944" y="914773"/>
                    <a:pt x="8030817" y="882446"/>
                  </a:cubicBezTo>
                  <a:cubicBezTo>
                    <a:pt x="8201690" y="850119"/>
                    <a:pt x="8423363" y="884755"/>
                    <a:pt x="8557290" y="910155"/>
                  </a:cubicBezTo>
                  <a:cubicBezTo>
                    <a:pt x="8691217" y="935555"/>
                    <a:pt x="8707381" y="1090264"/>
                    <a:pt x="8834381" y="1034846"/>
                  </a:cubicBezTo>
                  <a:cubicBezTo>
                    <a:pt x="8961381" y="979428"/>
                    <a:pt x="9157654" y="667700"/>
                    <a:pt x="9319290" y="577646"/>
                  </a:cubicBezTo>
                  <a:cubicBezTo>
                    <a:pt x="9480926" y="487592"/>
                    <a:pt x="9628708" y="589192"/>
                    <a:pt x="9804199" y="494519"/>
                  </a:cubicBezTo>
                  <a:cubicBezTo>
                    <a:pt x="9979690" y="399846"/>
                    <a:pt x="10192126" y="60410"/>
                    <a:pt x="10372235" y="9610"/>
                  </a:cubicBezTo>
                  <a:cubicBezTo>
                    <a:pt x="10394749" y="3260"/>
                    <a:pt x="10417118" y="266"/>
                    <a:pt x="10439343" y="17"/>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sp>
          <p:nvSpPr>
            <p:cNvPr id="6" name="任意形状 4">
              <a:extLst>
                <a:ext uri="{FF2B5EF4-FFF2-40B4-BE49-F238E27FC236}">
                  <a16:creationId xmlns:a16="http://schemas.microsoft.com/office/drawing/2014/main" id="{D2BD9F81-98E0-492E-A965-4A12F885F866}"/>
                </a:ext>
              </a:extLst>
            </p:cNvPr>
            <p:cNvSpPr/>
            <p:nvPr/>
          </p:nvSpPr>
          <p:spPr>
            <a:xfrm>
              <a:off x="0" y="5279605"/>
              <a:ext cx="5741988" cy="787871"/>
            </a:xfrm>
            <a:custGeom>
              <a:avLst/>
              <a:gdLst>
                <a:gd name="connsiteX0" fmla="*/ 4276235 w 5122065"/>
                <a:gd name="connsiteY0" fmla="*/ 0 h 1331509"/>
                <a:gd name="connsiteX1" fmla="*/ 4622599 w 5122065"/>
                <a:gd name="connsiteY1" fmla="*/ 263236 h 1331509"/>
                <a:gd name="connsiteX2" fmla="*/ 4959438 w 5122065"/>
                <a:gd name="connsiteY2" fmla="*/ 365414 h 1331509"/>
                <a:gd name="connsiteX3" fmla="*/ 5122065 w 5122065"/>
                <a:gd name="connsiteY3" fmla="*/ 413482 h 1331509"/>
                <a:gd name="connsiteX4" fmla="*/ 5089500 w 5122065"/>
                <a:gd name="connsiteY4" fmla="*/ 440694 h 1331509"/>
                <a:gd name="connsiteX5" fmla="*/ 4844272 w 5122065"/>
                <a:gd name="connsiteY5" fmla="*/ 665018 h 1331509"/>
                <a:gd name="connsiteX6" fmla="*/ 4345508 w 5122065"/>
                <a:gd name="connsiteY6" fmla="*/ 886691 h 1331509"/>
                <a:gd name="connsiteX7" fmla="*/ 4151544 w 5122065"/>
                <a:gd name="connsiteY7" fmla="*/ 1080654 h 1331509"/>
                <a:gd name="connsiteX8" fmla="*/ 3971435 w 5122065"/>
                <a:gd name="connsiteY8" fmla="*/ 1080654 h 1331509"/>
                <a:gd name="connsiteX9" fmla="*/ 3486526 w 5122065"/>
                <a:gd name="connsiteY9" fmla="*/ 1108364 h 1331509"/>
                <a:gd name="connsiteX10" fmla="*/ 3223290 w 5122065"/>
                <a:gd name="connsiteY10" fmla="*/ 1108364 h 1331509"/>
                <a:gd name="connsiteX11" fmla="*/ 2530562 w 5122065"/>
                <a:gd name="connsiteY11" fmla="*/ 1149927 h 1331509"/>
                <a:gd name="connsiteX12" fmla="*/ 2142635 w 5122065"/>
                <a:gd name="connsiteY12" fmla="*/ 997527 h 1331509"/>
                <a:gd name="connsiteX13" fmla="*/ 2017944 w 5122065"/>
                <a:gd name="connsiteY13" fmla="*/ 1039091 h 1331509"/>
                <a:gd name="connsiteX14" fmla="*/ 1726999 w 5122065"/>
                <a:gd name="connsiteY14" fmla="*/ 928254 h 1331509"/>
                <a:gd name="connsiteX15" fmla="*/ 1131253 w 5122065"/>
                <a:gd name="connsiteY15" fmla="*/ 969818 h 1331509"/>
                <a:gd name="connsiteX16" fmla="*/ 895726 w 5122065"/>
                <a:gd name="connsiteY16" fmla="*/ 1108364 h 1331509"/>
                <a:gd name="connsiteX17" fmla="*/ 535508 w 5122065"/>
                <a:gd name="connsiteY17" fmla="*/ 1191491 h 1331509"/>
                <a:gd name="connsiteX18" fmla="*/ 189144 w 5122065"/>
                <a:gd name="connsiteY18" fmla="*/ 1330036 h 1331509"/>
                <a:gd name="connsiteX19" fmla="*/ 38476 w 5122065"/>
                <a:gd name="connsiteY19" fmla="*/ 1267149 h 1331509"/>
                <a:gd name="connsiteX20" fmla="*/ 0 w 5122065"/>
                <a:gd name="connsiteY20" fmla="*/ 1238995 h 1331509"/>
                <a:gd name="connsiteX21" fmla="*/ 0 w 5122065"/>
                <a:gd name="connsiteY21" fmla="*/ 121717 h 1331509"/>
                <a:gd name="connsiteX22" fmla="*/ 19548 w 5122065"/>
                <a:gd name="connsiteY22" fmla="*/ 121309 h 1331509"/>
                <a:gd name="connsiteX23" fmla="*/ 466235 w 5122065"/>
                <a:gd name="connsiteY23" fmla="*/ 193964 h 1331509"/>
                <a:gd name="connsiteX24" fmla="*/ 729472 w 5122065"/>
                <a:gd name="connsiteY24" fmla="*/ 512618 h 1331509"/>
                <a:gd name="connsiteX25" fmla="*/ 923435 w 5122065"/>
                <a:gd name="connsiteY25" fmla="*/ 484909 h 1331509"/>
                <a:gd name="connsiteX26" fmla="*/ 1477617 w 5122065"/>
                <a:gd name="connsiteY26" fmla="*/ 678873 h 1331509"/>
                <a:gd name="connsiteX27" fmla="*/ 2419726 w 5122065"/>
                <a:gd name="connsiteY27" fmla="*/ 512618 h 1331509"/>
                <a:gd name="connsiteX28" fmla="*/ 3389544 w 5122065"/>
                <a:gd name="connsiteY28" fmla="*/ 290945 h 1331509"/>
                <a:gd name="connsiteX29" fmla="*/ 3514235 w 5122065"/>
                <a:gd name="connsiteY29" fmla="*/ 415636 h 1331509"/>
                <a:gd name="connsiteX30" fmla="*/ 3929872 w 5122065"/>
                <a:gd name="connsiteY30" fmla="*/ 263236 h 1331509"/>
                <a:gd name="connsiteX31" fmla="*/ 4276235 w 5122065"/>
                <a:gd name="connsiteY31" fmla="*/ 0 h 133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122065" h="1331509">
                  <a:moveTo>
                    <a:pt x="4276235" y="0"/>
                  </a:moveTo>
                  <a:cubicBezTo>
                    <a:pt x="4391689" y="0"/>
                    <a:pt x="4449417" y="180109"/>
                    <a:pt x="4622599" y="263236"/>
                  </a:cubicBezTo>
                  <a:cubicBezTo>
                    <a:pt x="4709190" y="304800"/>
                    <a:pt x="4832726" y="332509"/>
                    <a:pt x="4959438" y="365414"/>
                  </a:cubicBezTo>
                  <a:lnTo>
                    <a:pt x="5122065" y="413482"/>
                  </a:lnTo>
                  <a:lnTo>
                    <a:pt x="5089500" y="440694"/>
                  </a:lnTo>
                  <a:cubicBezTo>
                    <a:pt x="5010238" y="513665"/>
                    <a:pt x="4938079" y="608734"/>
                    <a:pt x="4844272" y="665018"/>
                  </a:cubicBezTo>
                  <a:cubicBezTo>
                    <a:pt x="4694181" y="755072"/>
                    <a:pt x="4460963" y="817418"/>
                    <a:pt x="4345508" y="886691"/>
                  </a:cubicBezTo>
                  <a:cubicBezTo>
                    <a:pt x="4230053" y="955964"/>
                    <a:pt x="4213889" y="1048327"/>
                    <a:pt x="4151544" y="1080654"/>
                  </a:cubicBezTo>
                  <a:cubicBezTo>
                    <a:pt x="4089199" y="1112981"/>
                    <a:pt x="4082271" y="1076036"/>
                    <a:pt x="3971435" y="1080654"/>
                  </a:cubicBezTo>
                  <a:cubicBezTo>
                    <a:pt x="3860599" y="1085272"/>
                    <a:pt x="3611217" y="1103746"/>
                    <a:pt x="3486526" y="1108364"/>
                  </a:cubicBezTo>
                  <a:cubicBezTo>
                    <a:pt x="3361835" y="1112982"/>
                    <a:pt x="3382617" y="1101437"/>
                    <a:pt x="3223290" y="1108364"/>
                  </a:cubicBezTo>
                  <a:cubicBezTo>
                    <a:pt x="3063963" y="1115291"/>
                    <a:pt x="2710671" y="1168400"/>
                    <a:pt x="2530562" y="1149927"/>
                  </a:cubicBezTo>
                  <a:cubicBezTo>
                    <a:pt x="2350453" y="1131454"/>
                    <a:pt x="2228071" y="1016000"/>
                    <a:pt x="2142635" y="997527"/>
                  </a:cubicBezTo>
                  <a:cubicBezTo>
                    <a:pt x="2057199" y="979054"/>
                    <a:pt x="2087217" y="1050636"/>
                    <a:pt x="2017944" y="1039091"/>
                  </a:cubicBezTo>
                  <a:cubicBezTo>
                    <a:pt x="1948671" y="1027546"/>
                    <a:pt x="1874781" y="939800"/>
                    <a:pt x="1726999" y="928254"/>
                  </a:cubicBezTo>
                  <a:cubicBezTo>
                    <a:pt x="1579217" y="916708"/>
                    <a:pt x="1269798" y="939800"/>
                    <a:pt x="1131253" y="969818"/>
                  </a:cubicBezTo>
                  <a:cubicBezTo>
                    <a:pt x="992708" y="999836"/>
                    <a:pt x="995017" y="1071419"/>
                    <a:pt x="895726" y="1108364"/>
                  </a:cubicBezTo>
                  <a:cubicBezTo>
                    <a:pt x="796435" y="1145309"/>
                    <a:pt x="653272" y="1154546"/>
                    <a:pt x="535508" y="1191491"/>
                  </a:cubicBezTo>
                  <a:cubicBezTo>
                    <a:pt x="417744" y="1228436"/>
                    <a:pt x="350780" y="1295400"/>
                    <a:pt x="189144" y="1330036"/>
                  </a:cubicBezTo>
                  <a:cubicBezTo>
                    <a:pt x="148735" y="1338695"/>
                    <a:pt x="96203" y="1308100"/>
                    <a:pt x="38476" y="1267149"/>
                  </a:cubicBezTo>
                  <a:lnTo>
                    <a:pt x="0" y="1238995"/>
                  </a:lnTo>
                  <a:lnTo>
                    <a:pt x="0" y="121717"/>
                  </a:lnTo>
                  <a:lnTo>
                    <a:pt x="19548" y="121309"/>
                  </a:lnTo>
                  <a:cubicBezTo>
                    <a:pt x="177238" y="124331"/>
                    <a:pt x="369542" y="156442"/>
                    <a:pt x="466235" y="193964"/>
                  </a:cubicBezTo>
                  <a:cubicBezTo>
                    <a:pt x="620944" y="254000"/>
                    <a:pt x="653272" y="464127"/>
                    <a:pt x="729472" y="512618"/>
                  </a:cubicBezTo>
                  <a:cubicBezTo>
                    <a:pt x="805672" y="561109"/>
                    <a:pt x="798744" y="457200"/>
                    <a:pt x="923435" y="484909"/>
                  </a:cubicBezTo>
                  <a:cubicBezTo>
                    <a:pt x="1048126" y="512618"/>
                    <a:pt x="1228235" y="674255"/>
                    <a:pt x="1477617" y="678873"/>
                  </a:cubicBezTo>
                  <a:cubicBezTo>
                    <a:pt x="1726999" y="683491"/>
                    <a:pt x="2101072" y="577273"/>
                    <a:pt x="2419726" y="512618"/>
                  </a:cubicBezTo>
                  <a:cubicBezTo>
                    <a:pt x="2738380" y="447963"/>
                    <a:pt x="3207126" y="307109"/>
                    <a:pt x="3389544" y="290945"/>
                  </a:cubicBezTo>
                  <a:cubicBezTo>
                    <a:pt x="3571962" y="274781"/>
                    <a:pt x="3424180" y="420254"/>
                    <a:pt x="3514235" y="415636"/>
                  </a:cubicBezTo>
                  <a:cubicBezTo>
                    <a:pt x="3604290" y="411018"/>
                    <a:pt x="3802872" y="332509"/>
                    <a:pt x="3929872" y="263236"/>
                  </a:cubicBezTo>
                  <a:cubicBezTo>
                    <a:pt x="4056872" y="193963"/>
                    <a:pt x="4160781" y="0"/>
                    <a:pt x="4276235"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sp>
          <p:nvSpPr>
            <p:cNvPr id="7" name="任意形状 5">
              <a:extLst>
                <a:ext uri="{FF2B5EF4-FFF2-40B4-BE49-F238E27FC236}">
                  <a16:creationId xmlns:a16="http://schemas.microsoft.com/office/drawing/2014/main" id="{A9C53B7D-CE59-4069-B41D-F65DEFD546BC}"/>
                </a:ext>
              </a:extLst>
            </p:cNvPr>
            <p:cNvSpPr/>
            <p:nvPr/>
          </p:nvSpPr>
          <p:spPr>
            <a:xfrm>
              <a:off x="5741988" y="5478562"/>
              <a:ext cx="3960812" cy="710941"/>
            </a:xfrm>
            <a:custGeom>
              <a:avLst/>
              <a:gdLst>
                <a:gd name="connsiteX0" fmla="*/ 239912 w 3530860"/>
                <a:gd name="connsiteY0" fmla="*/ 926 h 1202770"/>
                <a:gd name="connsiteX1" fmla="*/ 664316 w 3530860"/>
                <a:gd name="connsiteY1" fmla="*/ 93794 h 1202770"/>
                <a:gd name="connsiteX2" fmla="*/ 1606425 w 3530860"/>
                <a:gd name="connsiteY2" fmla="*/ 273903 h 1202770"/>
                <a:gd name="connsiteX3" fmla="*/ 2700934 w 3530860"/>
                <a:gd name="connsiteY3" fmla="*/ 412448 h 1202770"/>
                <a:gd name="connsiteX4" fmla="*/ 2784061 w 3530860"/>
                <a:gd name="connsiteY4" fmla="*/ 592557 h 1202770"/>
                <a:gd name="connsiteX5" fmla="*/ 3324388 w 3530860"/>
                <a:gd name="connsiteY5" fmla="*/ 564848 h 1202770"/>
                <a:gd name="connsiteX6" fmla="*/ 3483716 w 3530860"/>
                <a:gd name="connsiteY6" fmla="*/ 663562 h 1202770"/>
                <a:gd name="connsiteX7" fmla="*/ 3530860 w 3530860"/>
                <a:gd name="connsiteY7" fmla="*/ 705992 h 1202770"/>
                <a:gd name="connsiteX8" fmla="*/ 3474191 w 3530860"/>
                <a:gd name="connsiteY8" fmla="*/ 745823 h 1202770"/>
                <a:gd name="connsiteX9" fmla="*/ 3227407 w 3530860"/>
                <a:gd name="connsiteY9" fmla="*/ 897357 h 1202770"/>
                <a:gd name="connsiteX10" fmla="*/ 2700934 w 3530860"/>
                <a:gd name="connsiteY10" fmla="*/ 1008194 h 1202770"/>
                <a:gd name="connsiteX11" fmla="*/ 2174461 w 3530860"/>
                <a:gd name="connsiteY11" fmla="*/ 1202157 h 1202770"/>
                <a:gd name="connsiteX12" fmla="*/ 1537152 w 3530860"/>
                <a:gd name="connsiteY12" fmla="*/ 938921 h 1202770"/>
                <a:gd name="connsiteX13" fmla="*/ 692025 w 3530860"/>
                <a:gd name="connsiteY13" fmla="*/ 675685 h 1202770"/>
                <a:gd name="connsiteX14" fmla="*/ 193261 w 3530860"/>
                <a:gd name="connsiteY14" fmla="*/ 163067 h 1202770"/>
                <a:gd name="connsiteX15" fmla="*/ 25599 w 3530860"/>
                <a:gd name="connsiteY15" fmla="*/ 85351 h 1202770"/>
                <a:gd name="connsiteX16" fmla="*/ 0 w 3530860"/>
                <a:gd name="connsiteY16" fmla="*/ 77785 h 1202770"/>
                <a:gd name="connsiteX17" fmla="*/ 16074 w 3530860"/>
                <a:gd name="connsiteY17" fmla="*/ 64353 h 1202770"/>
                <a:gd name="connsiteX18" fmla="*/ 123988 w 3530860"/>
                <a:gd name="connsiteY18" fmla="*/ 10667 h 1202770"/>
                <a:gd name="connsiteX19" fmla="*/ 239912 w 3530860"/>
                <a:gd name="connsiteY19" fmla="*/ 926 h 120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30860" h="1202770">
                  <a:moveTo>
                    <a:pt x="239912" y="926"/>
                  </a:moveTo>
                  <a:cubicBezTo>
                    <a:pt x="356052" y="8502"/>
                    <a:pt x="479011" y="60889"/>
                    <a:pt x="664316" y="93794"/>
                  </a:cubicBezTo>
                  <a:cubicBezTo>
                    <a:pt x="911389" y="137667"/>
                    <a:pt x="1266989" y="220794"/>
                    <a:pt x="1606425" y="273903"/>
                  </a:cubicBezTo>
                  <a:cubicBezTo>
                    <a:pt x="1945861" y="327012"/>
                    <a:pt x="2504661" y="359339"/>
                    <a:pt x="2700934" y="412448"/>
                  </a:cubicBezTo>
                  <a:cubicBezTo>
                    <a:pt x="2897207" y="465557"/>
                    <a:pt x="2680152" y="567157"/>
                    <a:pt x="2784061" y="592557"/>
                  </a:cubicBezTo>
                  <a:cubicBezTo>
                    <a:pt x="2887970" y="617957"/>
                    <a:pt x="3181224" y="534830"/>
                    <a:pt x="3324388" y="564848"/>
                  </a:cubicBezTo>
                  <a:cubicBezTo>
                    <a:pt x="3395970" y="579857"/>
                    <a:pt x="3439843" y="620844"/>
                    <a:pt x="3483716" y="663562"/>
                  </a:cubicBezTo>
                  <a:lnTo>
                    <a:pt x="3530860" y="705992"/>
                  </a:lnTo>
                  <a:lnTo>
                    <a:pt x="3474191" y="745823"/>
                  </a:lnTo>
                  <a:cubicBezTo>
                    <a:pt x="3394238" y="803839"/>
                    <a:pt x="3310534" y="863875"/>
                    <a:pt x="3227407" y="897357"/>
                  </a:cubicBezTo>
                  <a:cubicBezTo>
                    <a:pt x="3061153" y="964321"/>
                    <a:pt x="2876425" y="957394"/>
                    <a:pt x="2700934" y="1008194"/>
                  </a:cubicBezTo>
                  <a:cubicBezTo>
                    <a:pt x="2525443" y="1058994"/>
                    <a:pt x="2368425" y="1213702"/>
                    <a:pt x="2174461" y="1202157"/>
                  </a:cubicBezTo>
                  <a:cubicBezTo>
                    <a:pt x="1980497" y="1190612"/>
                    <a:pt x="1784225" y="1026666"/>
                    <a:pt x="1537152" y="938921"/>
                  </a:cubicBezTo>
                  <a:cubicBezTo>
                    <a:pt x="1290079" y="851176"/>
                    <a:pt x="916007" y="804994"/>
                    <a:pt x="692025" y="675685"/>
                  </a:cubicBezTo>
                  <a:cubicBezTo>
                    <a:pt x="468043" y="546376"/>
                    <a:pt x="391843" y="287758"/>
                    <a:pt x="193261" y="163067"/>
                  </a:cubicBezTo>
                  <a:cubicBezTo>
                    <a:pt x="143616" y="131894"/>
                    <a:pt x="86321" y="106783"/>
                    <a:pt x="25599" y="85351"/>
                  </a:cubicBezTo>
                  <a:lnTo>
                    <a:pt x="0" y="77785"/>
                  </a:lnTo>
                  <a:lnTo>
                    <a:pt x="16074" y="64353"/>
                  </a:lnTo>
                  <a:cubicBezTo>
                    <a:pt x="49376" y="39675"/>
                    <a:pt x="84734" y="20481"/>
                    <a:pt x="123988" y="10667"/>
                  </a:cubicBezTo>
                  <a:cubicBezTo>
                    <a:pt x="163243" y="854"/>
                    <a:pt x="201198" y="-1600"/>
                    <a:pt x="239912" y="92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sp>
          <p:nvSpPr>
            <p:cNvPr id="8" name="任意形状 6">
              <a:extLst>
                <a:ext uri="{FF2B5EF4-FFF2-40B4-BE49-F238E27FC236}">
                  <a16:creationId xmlns:a16="http://schemas.microsoft.com/office/drawing/2014/main" id="{6FA45EE5-313C-492D-9968-C4F4DB172CB0}"/>
                </a:ext>
              </a:extLst>
            </p:cNvPr>
            <p:cNvSpPr/>
            <p:nvPr/>
          </p:nvSpPr>
          <p:spPr>
            <a:xfrm>
              <a:off x="9702799" y="5733227"/>
              <a:ext cx="1909763" cy="334249"/>
            </a:xfrm>
            <a:custGeom>
              <a:avLst/>
              <a:gdLst>
                <a:gd name="connsiteX0" fmla="*/ 1125297 w 1703535"/>
                <a:gd name="connsiteY0" fmla="*/ 143 h 561535"/>
                <a:gd name="connsiteX1" fmla="*/ 1262110 w 1703535"/>
                <a:gd name="connsiteY1" fmla="*/ 20925 h 561535"/>
                <a:gd name="connsiteX2" fmla="*/ 1456074 w 1703535"/>
                <a:gd name="connsiteY2" fmla="*/ 214889 h 561535"/>
                <a:gd name="connsiteX3" fmla="*/ 1691601 w 1703535"/>
                <a:gd name="connsiteY3" fmla="*/ 394998 h 561535"/>
                <a:gd name="connsiteX4" fmla="*/ 1703535 w 1703535"/>
                <a:gd name="connsiteY4" fmla="*/ 402494 h 561535"/>
                <a:gd name="connsiteX5" fmla="*/ 1629797 w 1703535"/>
                <a:gd name="connsiteY5" fmla="*/ 437536 h 561535"/>
                <a:gd name="connsiteX6" fmla="*/ 1414510 w 1703535"/>
                <a:gd name="connsiteY6" fmla="*/ 561252 h 561535"/>
                <a:gd name="connsiteX7" fmla="*/ 1054292 w 1703535"/>
                <a:gd name="connsiteY7" fmla="*/ 436561 h 561535"/>
                <a:gd name="connsiteX8" fmla="*/ 791056 w 1703535"/>
                <a:gd name="connsiteY8" fmla="*/ 505834 h 561535"/>
                <a:gd name="connsiteX9" fmla="*/ 652510 w 1703535"/>
                <a:gd name="connsiteY9" fmla="*/ 394998 h 561535"/>
                <a:gd name="connsiteX10" fmla="*/ 112183 w 1703535"/>
                <a:gd name="connsiteY10" fmla="*/ 339580 h 561535"/>
                <a:gd name="connsiteX11" fmla="*/ 22128 w 1703535"/>
                <a:gd name="connsiteY11" fmla="*/ 292821 h 561535"/>
                <a:gd name="connsiteX12" fmla="*/ 0 w 1703535"/>
                <a:gd name="connsiteY12" fmla="*/ 272905 h 561535"/>
                <a:gd name="connsiteX13" fmla="*/ 59904 w 1703535"/>
                <a:gd name="connsiteY13" fmla="*/ 230800 h 561535"/>
                <a:gd name="connsiteX14" fmla="*/ 167601 w 1703535"/>
                <a:gd name="connsiteY14" fmla="*/ 173325 h 561535"/>
                <a:gd name="connsiteX15" fmla="*/ 513965 w 1703535"/>
                <a:gd name="connsiteY15" fmla="*/ 159470 h 561535"/>
                <a:gd name="connsiteX16" fmla="*/ 957310 w 1703535"/>
                <a:gd name="connsiteY16" fmla="*/ 20925 h 561535"/>
                <a:gd name="connsiteX17" fmla="*/ 1125297 w 1703535"/>
                <a:gd name="connsiteY17" fmla="*/ 143 h 56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3535" h="561535">
                  <a:moveTo>
                    <a:pt x="1125297" y="143"/>
                  </a:moveTo>
                  <a:cubicBezTo>
                    <a:pt x="1175519" y="-1011"/>
                    <a:pt x="1220546" y="4762"/>
                    <a:pt x="1262110" y="20925"/>
                  </a:cubicBezTo>
                  <a:cubicBezTo>
                    <a:pt x="1345237" y="53252"/>
                    <a:pt x="1384492" y="152544"/>
                    <a:pt x="1456074" y="214889"/>
                  </a:cubicBezTo>
                  <a:cubicBezTo>
                    <a:pt x="1527656" y="277234"/>
                    <a:pt x="1555365" y="309562"/>
                    <a:pt x="1691601" y="394998"/>
                  </a:cubicBezTo>
                  <a:lnTo>
                    <a:pt x="1703535" y="402494"/>
                  </a:lnTo>
                  <a:lnTo>
                    <a:pt x="1629797" y="437536"/>
                  </a:lnTo>
                  <a:cubicBezTo>
                    <a:pt x="1550891" y="488516"/>
                    <a:pt x="1497637" y="556057"/>
                    <a:pt x="1414510" y="561252"/>
                  </a:cubicBezTo>
                  <a:cubicBezTo>
                    <a:pt x="1303674" y="568179"/>
                    <a:pt x="1158201" y="445797"/>
                    <a:pt x="1054292" y="436561"/>
                  </a:cubicBezTo>
                  <a:cubicBezTo>
                    <a:pt x="950383" y="427325"/>
                    <a:pt x="858020" y="512761"/>
                    <a:pt x="791056" y="505834"/>
                  </a:cubicBezTo>
                  <a:cubicBezTo>
                    <a:pt x="724092" y="498907"/>
                    <a:pt x="765656" y="422707"/>
                    <a:pt x="652510" y="394998"/>
                  </a:cubicBezTo>
                  <a:cubicBezTo>
                    <a:pt x="539364" y="367289"/>
                    <a:pt x="255347" y="383453"/>
                    <a:pt x="112183" y="339580"/>
                  </a:cubicBezTo>
                  <a:cubicBezTo>
                    <a:pt x="76392" y="328612"/>
                    <a:pt x="47528" y="312015"/>
                    <a:pt x="22128" y="292821"/>
                  </a:cubicBezTo>
                  <a:lnTo>
                    <a:pt x="0" y="272905"/>
                  </a:lnTo>
                  <a:lnTo>
                    <a:pt x="59904" y="230800"/>
                  </a:lnTo>
                  <a:cubicBezTo>
                    <a:pt x="97462" y="206374"/>
                    <a:pt x="133542" y="186025"/>
                    <a:pt x="167601" y="173325"/>
                  </a:cubicBezTo>
                  <a:cubicBezTo>
                    <a:pt x="303837" y="122525"/>
                    <a:pt x="382347" y="184870"/>
                    <a:pt x="513965" y="159470"/>
                  </a:cubicBezTo>
                  <a:cubicBezTo>
                    <a:pt x="645583" y="134070"/>
                    <a:pt x="832619" y="44016"/>
                    <a:pt x="957310" y="20925"/>
                  </a:cubicBezTo>
                  <a:cubicBezTo>
                    <a:pt x="1019656" y="9380"/>
                    <a:pt x="1075074" y="1298"/>
                    <a:pt x="1125297" y="14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sp>
          <p:nvSpPr>
            <p:cNvPr id="9" name="任意形状 7">
              <a:extLst>
                <a:ext uri="{FF2B5EF4-FFF2-40B4-BE49-F238E27FC236}">
                  <a16:creationId xmlns:a16="http://schemas.microsoft.com/office/drawing/2014/main" id="{6C28594B-7797-4871-9B1E-BEB51121CC30}"/>
                </a:ext>
              </a:extLst>
            </p:cNvPr>
            <p:cNvSpPr/>
            <p:nvPr/>
          </p:nvSpPr>
          <p:spPr>
            <a:xfrm>
              <a:off x="11612562" y="5921574"/>
              <a:ext cx="579437" cy="228138"/>
            </a:xfrm>
            <a:custGeom>
              <a:avLst/>
              <a:gdLst>
                <a:gd name="connsiteX0" fmla="*/ 516948 w 516948"/>
                <a:gd name="connsiteY0" fmla="*/ 0 h 385814"/>
                <a:gd name="connsiteX1" fmla="*/ 516948 w 516948"/>
                <a:gd name="connsiteY1" fmla="*/ 385814 h 385814"/>
                <a:gd name="connsiteX2" fmla="*/ 415392 w 516948"/>
                <a:gd name="connsiteY2" fmla="*/ 335249 h 385814"/>
                <a:gd name="connsiteX3" fmla="*/ 44134 w 516948"/>
                <a:gd name="connsiteY3" fmla="*/ 114916 h 385814"/>
                <a:gd name="connsiteX4" fmla="*/ 0 w 516948"/>
                <a:gd name="connsiteY4" fmla="*/ 87194 h 385814"/>
                <a:gd name="connsiteX5" fmla="*/ 15775 w 516948"/>
                <a:gd name="connsiteY5" fmla="*/ 79698 h 385814"/>
                <a:gd name="connsiteX6" fmla="*/ 480132 w 516948"/>
                <a:gd name="connsiteY6" fmla="*/ 11033 h 385814"/>
                <a:gd name="connsiteX7" fmla="*/ 516948 w 516948"/>
                <a:gd name="connsiteY7" fmla="*/ 0 h 38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948" h="385814">
                  <a:moveTo>
                    <a:pt x="516948" y="0"/>
                  </a:moveTo>
                  <a:lnTo>
                    <a:pt x="516948" y="385814"/>
                  </a:lnTo>
                  <a:lnTo>
                    <a:pt x="415392" y="335249"/>
                  </a:lnTo>
                  <a:cubicBezTo>
                    <a:pt x="282619" y="263722"/>
                    <a:pt x="145336" y="178439"/>
                    <a:pt x="44134" y="114916"/>
                  </a:cubicBezTo>
                  <a:lnTo>
                    <a:pt x="0" y="87194"/>
                  </a:lnTo>
                  <a:lnTo>
                    <a:pt x="15775" y="79698"/>
                  </a:lnTo>
                  <a:cubicBezTo>
                    <a:pt x="134981" y="43330"/>
                    <a:pt x="353191" y="40551"/>
                    <a:pt x="480132" y="11033"/>
                  </a:cubicBezTo>
                  <a:lnTo>
                    <a:pt x="51694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sp>
          <p:nvSpPr>
            <p:cNvPr id="10" name="任意形状 8">
              <a:extLst>
                <a:ext uri="{FF2B5EF4-FFF2-40B4-BE49-F238E27FC236}">
                  <a16:creationId xmlns:a16="http://schemas.microsoft.com/office/drawing/2014/main" id="{AB0DE18D-EB44-467A-9861-AE2329CE9CAD}"/>
                </a:ext>
              </a:extLst>
            </p:cNvPr>
            <p:cNvSpPr/>
            <p:nvPr/>
          </p:nvSpPr>
          <p:spPr>
            <a:xfrm>
              <a:off x="0" y="4948009"/>
              <a:ext cx="12191999" cy="1023968"/>
            </a:xfrm>
            <a:custGeom>
              <a:avLst/>
              <a:gdLst>
                <a:gd name="connsiteX0" fmla="*/ 4175722 w 10873408"/>
                <a:gd name="connsiteY0" fmla="*/ 2061 h 1727548"/>
                <a:gd name="connsiteX1" fmla="*/ 4220817 w 10873408"/>
                <a:gd name="connsiteY1" fmla="*/ 2088 h 1727548"/>
                <a:gd name="connsiteX2" fmla="*/ 4608744 w 10873408"/>
                <a:gd name="connsiteY2" fmla="*/ 320743 h 1727548"/>
                <a:gd name="connsiteX3" fmla="*/ 5135217 w 10873408"/>
                <a:gd name="connsiteY3" fmla="*/ 390015 h 1727548"/>
                <a:gd name="connsiteX4" fmla="*/ 5689399 w 10873408"/>
                <a:gd name="connsiteY4" fmla="*/ 542415 h 1727548"/>
                <a:gd name="connsiteX5" fmla="*/ 6437544 w 10873408"/>
                <a:gd name="connsiteY5" fmla="*/ 528561 h 1727548"/>
                <a:gd name="connsiteX6" fmla="*/ 6853181 w 10873408"/>
                <a:gd name="connsiteY6" fmla="*/ 653252 h 1727548"/>
                <a:gd name="connsiteX7" fmla="*/ 7268817 w 10873408"/>
                <a:gd name="connsiteY7" fmla="*/ 570124 h 1727548"/>
                <a:gd name="connsiteX8" fmla="*/ 7753726 w 10873408"/>
                <a:gd name="connsiteY8" fmla="*/ 597834 h 1727548"/>
                <a:gd name="connsiteX9" fmla="*/ 8127799 w 10873408"/>
                <a:gd name="connsiteY9" fmla="*/ 694815 h 1727548"/>
                <a:gd name="connsiteX10" fmla="*/ 8501872 w 10873408"/>
                <a:gd name="connsiteY10" fmla="*/ 528561 h 1727548"/>
                <a:gd name="connsiteX11" fmla="*/ 8751253 w 10873408"/>
                <a:gd name="connsiteY11" fmla="*/ 334597 h 1727548"/>
                <a:gd name="connsiteX12" fmla="*/ 9139181 w 10873408"/>
                <a:gd name="connsiteY12" fmla="*/ 293034 h 1727548"/>
                <a:gd name="connsiteX13" fmla="*/ 9471690 w 10873408"/>
                <a:gd name="connsiteY13" fmla="*/ 500852 h 1727548"/>
                <a:gd name="connsiteX14" fmla="*/ 10039726 w 10873408"/>
                <a:gd name="connsiteY14" fmla="*/ 403870 h 1727548"/>
                <a:gd name="connsiteX15" fmla="*/ 10247544 w 10873408"/>
                <a:gd name="connsiteY15" fmla="*/ 445434 h 1727548"/>
                <a:gd name="connsiteX16" fmla="*/ 10399944 w 10873408"/>
                <a:gd name="connsiteY16" fmla="*/ 237615 h 1727548"/>
                <a:gd name="connsiteX17" fmla="*/ 10732453 w 10873408"/>
                <a:gd name="connsiteY17" fmla="*/ 473143 h 1727548"/>
                <a:gd name="connsiteX18" fmla="*/ 10843181 w 10873408"/>
                <a:gd name="connsiteY18" fmla="*/ 479421 h 1727548"/>
                <a:gd name="connsiteX19" fmla="*/ 10873408 w 10873408"/>
                <a:gd name="connsiteY19" fmla="*/ 474933 h 1727548"/>
                <a:gd name="connsiteX20" fmla="*/ 10873408 w 10873408"/>
                <a:gd name="connsiteY20" fmla="*/ 1640354 h 1727548"/>
                <a:gd name="connsiteX21" fmla="*/ 10836592 w 10873408"/>
                <a:gd name="connsiteY21" fmla="*/ 1651387 h 1727548"/>
                <a:gd name="connsiteX22" fmla="*/ 10372235 w 10873408"/>
                <a:gd name="connsiteY22" fmla="*/ 1720052 h 1727548"/>
                <a:gd name="connsiteX23" fmla="*/ 10356460 w 10873408"/>
                <a:gd name="connsiteY23" fmla="*/ 1727548 h 1727548"/>
                <a:gd name="connsiteX24" fmla="*/ 10344526 w 10873408"/>
                <a:gd name="connsiteY24" fmla="*/ 1720052 h 1727548"/>
                <a:gd name="connsiteX25" fmla="*/ 10108999 w 10873408"/>
                <a:gd name="connsiteY25" fmla="*/ 1539943 h 1727548"/>
                <a:gd name="connsiteX26" fmla="*/ 9915035 w 10873408"/>
                <a:gd name="connsiteY26" fmla="*/ 1345979 h 1727548"/>
                <a:gd name="connsiteX27" fmla="*/ 9610235 w 10873408"/>
                <a:gd name="connsiteY27" fmla="*/ 1345979 h 1727548"/>
                <a:gd name="connsiteX28" fmla="*/ 9166890 w 10873408"/>
                <a:gd name="connsiteY28" fmla="*/ 1484524 h 1727548"/>
                <a:gd name="connsiteX29" fmla="*/ 8820526 w 10873408"/>
                <a:gd name="connsiteY29" fmla="*/ 1498379 h 1727548"/>
                <a:gd name="connsiteX30" fmla="*/ 8712829 w 10873408"/>
                <a:gd name="connsiteY30" fmla="*/ 1555854 h 1727548"/>
                <a:gd name="connsiteX31" fmla="*/ 8652925 w 10873408"/>
                <a:gd name="connsiteY31" fmla="*/ 1597959 h 1727548"/>
                <a:gd name="connsiteX32" fmla="*/ 8605781 w 10873408"/>
                <a:gd name="connsiteY32" fmla="*/ 1555529 h 1727548"/>
                <a:gd name="connsiteX33" fmla="*/ 8446453 w 10873408"/>
                <a:gd name="connsiteY33" fmla="*/ 1456815 h 1727548"/>
                <a:gd name="connsiteX34" fmla="*/ 7906126 w 10873408"/>
                <a:gd name="connsiteY34" fmla="*/ 1484524 h 1727548"/>
                <a:gd name="connsiteX35" fmla="*/ 7822999 w 10873408"/>
                <a:gd name="connsiteY35" fmla="*/ 1304415 h 1727548"/>
                <a:gd name="connsiteX36" fmla="*/ 6728490 w 10873408"/>
                <a:gd name="connsiteY36" fmla="*/ 1165870 h 1727548"/>
                <a:gd name="connsiteX37" fmla="*/ 5786381 w 10873408"/>
                <a:gd name="connsiteY37" fmla="*/ 985761 h 1727548"/>
                <a:gd name="connsiteX38" fmla="*/ 5246053 w 10873408"/>
                <a:gd name="connsiteY38" fmla="*/ 902634 h 1727548"/>
                <a:gd name="connsiteX39" fmla="*/ 5138139 w 10873408"/>
                <a:gd name="connsiteY39" fmla="*/ 956320 h 1727548"/>
                <a:gd name="connsiteX40" fmla="*/ 5122065 w 10873408"/>
                <a:gd name="connsiteY40" fmla="*/ 969752 h 1727548"/>
                <a:gd name="connsiteX41" fmla="*/ 4959438 w 10873408"/>
                <a:gd name="connsiteY41" fmla="*/ 921684 h 1727548"/>
                <a:gd name="connsiteX42" fmla="*/ 4622599 w 10873408"/>
                <a:gd name="connsiteY42" fmla="*/ 819506 h 1727548"/>
                <a:gd name="connsiteX43" fmla="*/ 4276235 w 10873408"/>
                <a:gd name="connsiteY43" fmla="*/ 556270 h 1727548"/>
                <a:gd name="connsiteX44" fmla="*/ 3929872 w 10873408"/>
                <a:gd name="connsiteY44" fmla="*/ 819506 h 1727548"/>
                <a:gd name="connsiteX45" fmla="*/ 3514235 w 10873408"/>
                <a:gd name="connsiteY45" fmla="*/ 971906 h 1727548"/>
                <a:gd name="connsiteX46" fmla="*/ 3389544 w 10873408"/>
                <a:gd name="connsiteY46" fmla="*/ 847215 h 1727548"/>
                <a:gd name="connsiteX47" fmla="*/ 2419726 w 10873408"/>
                <a:gd name="connsiteY47" fmla="*/ 1068888 h 1727548"/>
                <a:gd name="connsiteX48" fmla="*/ 1477617 w 10873408"/>
                <a:gd name="connsiteY48" fmla="*/ 1235143 h 1727548"/>
                <a:gd name="connsiteX49" fmla="*/ 923435 w 10873408"/>
                <a:gd name="connsiteY49" fmla="*/ 1041179 h 1727548"/>
                <a:gd name="connsiteX50" fmla="*/ 729472 w 10873408"/>
                <a:gd name="connsiteY50" fmla="*/ 1068888 h 1727548"/>
                <a:gd name="connsiteX51" fmla="*/ 466235 w 10873408"/>
                <a:gd name="connsiteY51" fmla="*/ 750234 h 1727548"/>
                <a:gd name="connsiteX52" fmla="*/ 19548 w 10873408"/>
                <a:gd name="connsiteY52" fmla="*/ 677579 h 1727548"/>
                <a:gd name="connsiteX53" fmla="*/ 0 w 10873408"/>
                <a:gd name="connsiteY53" fmla="*/ 677987 h 1727548"/>
                <a:gd name="connsiteX54" fmla="*/ 0 w 10873408"/>
                <a:gd name="connsiteY54" fmla="*/ 147146 h 1727548"/>
                <a:gd name="connsiteX55" fmla="*/ 57661 w 10873408"/>
                <a:gd name="connsiteY55" fmla="*/ 239983 h 1727548"/>
                <a:gd name="connsiteX56" fmla="*/ 216853 w 10873408"/>
                <a:gd name="connsiteY56" fmla="*/ 459288 h 1727548"/>
                <a:gd name="connsiteX57" fmla="*/ 493944 w 10873408"/>
                <a:gd name="connsiteY57" fmla="*/ 514706 h 1727548"/>
                <a:gd name="connsiteX58" fmla="*/ 881872 w 10873408"/>
                <a:gd name="connsiteY58" fmla="*/ 708670 h 1727548"/>
                <a:gd name="connsiteX59" fmla="*/ 1145108 w 10873408"/>
                <a:gd name="connsiteY59" fmla="*/ 805652 h 1727548"/>
                <a:gd name="connsiteX60" fmla="*/ 1283653 w 10873408"/>
                <a:gd name="connsiteY60" fmla="*/ 958052 h 1727548"/>
                <a:gd name="connsiteX61" fmla="*/ 1533035 w 10873408"/>
                <a:gd name="connsiteY61" fmla="*/ 944197 h 1727548"/>
                <a:gd name="connsiteX62" fmla="*/ 1671581 w 10873408"/>
                <a:gd name="connsiteY62" fmla="*/ 833361 h 1727548"/>
                <a:gd name="connsiteX63" fmla="*/ 1837835 w 10873408"/>
                <a:gd name="connsiteY63" fmla="*/ 680961 h 1727548"/>
                <a:gd name="connsiteX64" fmla="*/ 1976381 w 10873408"/>
                <a:gd name="connsiteY64" fmla="*/ 764088 h 1727548"/>
                <a:gd name="connsiteX65" fmla="*/ 2239617 w 10873408"/>
                <a:gd name="connsiteY65" fmla="*/ 653252 h 1727548"/>
                <a:gd name="connsiteX66" fmla="*/ 2405872 w 10873408"/>
                <a:gd name="connsiteY66" fmla="*/ 750234 h 1727548"/>
                <a:gd name="connsiteX67" fmla="*/ 2669108 w 10873408"/>
                <a:gd name="connsiteY67" fmla="*/ 528561 h 1727548"/>
                <a:gd name="connsiteX68" fmla="*/ 2890781 w 10873408"/>
                <a:gd name="connsiteY68" fmla="*/ 556270 h 1727548"/>
                <a:gd name="connsiteX69" fmla="*/ 3098599 w 10873408"/>
                <a:gd name="connsiteY69" fmla="*/ 459288 h 1727548"/>
                <a:gd name="connsiteX70" fmla="*/ 3209435 w 10873408"/>
                <a:gd name="connsiteY70" fmla="*/ 459288 h 1727548"/>
                <a:gd name="connsiteX71" fmla="*/ 3403399 w 10873408"/>
                <a:gd name="connsiteY71" fmla="*/ 320743 h 1727548"/>
                <a:gd name="connsiteX72" fmla="*/ 3500381 w 10873408"/>
                <a:gd name="connsiteY72" fmla="*/ 168343 h 1727548"/>
                <a:gd name="connsiteX73" fmla="*/ 3874453 w 10873408"/>
                <a:gd name="connsiteY73" fmla="*/ 182197 h 1727548"/>
                <a:gd name="connsiteX74" fmla="*/ 4175722 w 10873408"/>
                <a:gd name="connsiteY74" fmla="*/ 2061 h 172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873408" h="1727548">
                  <a:moveTo>
                    <a:pt x="4175722" y="2061"/>
                  </a:moveTo>
                  <a:cubicBezTo>
                    <a:pt x="4190510" y="-582"/>
                    <a:pt x="4205519" y="-798"/>
                    <a:pt x="4220817" y="2088"/>
                  </a:cubicBezTo>
                  <a:cubicBezTo>
                    <a:pt x="4343199" y="25179"/>
                    <a:pt x="4456344" y="256088"/>
                    <a:pt x="4608744" y="320743"/>
                  </a:cubicBezTo>
                  <a:cubicBezTo>
                    <a:pt x="4761144" y="385398"/>
                    <a:pt x="4955108" y="353070"/>
                    <a:pt x="5135217" y="390015"/>
                  </a:cubicBezTo>
                  <a:cubicBezTo>
                    <a:pt x="5315326" y="426960"/>
                    <a:pt x="5472345" y="519324"/>
                    <a:pt x="5689399" y="542415"/>
                  </a:cubicBezTo>
                  <a:cubicBezTo>
                    <a:pt x="5906453" y="565506"/>
                    <a:pt x="6243580" y="510088"/>
                    <a:pt x="6437544" y="528561"/>
                  </a:cubicBezTo>
                  <a:cubicBezTo>
                    <a:pt x="6631508" y="547034"/>
                    <a:pt x="6714636" y="646325"/>
                    <a:pt x="6853181" y="653252"/>
                  </a:cubicBezTo>
                  <a:cubicBezTo>
                    <a:pt x="6991727" y="660179"/>
                    <a:pt x="7118726" y="579360"/>
                    <a:pt x="7268817" y="570124"/>
                  </a:cubicBezTo>
                  <a:cubicBezTo>
                    <a:pt x="7418908" y="560888"/>
                    <a:pt x="7610562" y="577052"/>
                    <a:pt x="7753726" y="597834"/>
                  </a:cubicBezTo>
                  <a:cubicBezTo>
                    <a:pt x="7896890" y="618616"/>
                    <a:pt x="8003108" y="706360"/>
                    <a:pt x="8127799" y="694815"/>
                  </a:cubicBezTo>
                  <a:cubicBezTo>
                    <a:pt x="8252490" y="683270"/>
                    <a:pt x="8397963" y="588597"/>
                    <a:pt x="8501872" y="528561"/>
                  </a:cubicBezTo>
                  <a:cubicBezTo>
                    <a:pt x="8605781" y="468525"/>
                    <a:pt x="8645035" y="373851"/>
                    <a:pt x="8751253" y="334597"/>
                  </a:cubicBezTo>
                  <a:cubicBezTo>
                    <a:pt x="8857471" y="295343"/>
                    <a:pt x="9019108" y="265325"/>
                    <a:pt x="9139181" y="293034"/>
                  </a:cubicBezTo>
                  <a:cubicBezTo>
                    <a:pt x="9259254" y="320743"/>
                    <a:pt x="9321599" y="482379"/>
                    <a:pt x="9471690" y="500852"/>
                  </a:cubicBezTo>
                  <a:cubicBezTo>
                    <a:pt x="9621781" y="519325"/>
                    <a:pt x="9910417" y="413106"/>
                    <a:pt x="10039726" y="403870"/>
                  </a:cubicBezTo>
                  <a:cubicBezTo>
                    <a:pt x="10169035" y="394634"/>
                    <a:pt x="10187508" y="473143"/>
                    <a:pt x="10247544" y="445434"/>
                  </a:cubicBezTo>
                  <a:cubicBezTo>
                    <a:pt x="10307580" y="417725"/>
                    <a:pt x="10319126" y="232997"/>
                    <a:pt x="10399944" y="237615"/>
                  </a:cubicBezTo>
                  <a:cubicBezTo>
                    <a:pt x="10480762" y="242233"/>
                    <a:pt x="10600835" y="436198"/>
                    <a:pt x="10732453" y="473143"/>
                  </a:cubicBezTo>
                  <a:cubicBezTo>
                    <a:pt x="10765357" y="482380"/>
                    <a:pt x="10803169" y="482957"/>
                    <a:pt x="10843181" y="479421"/>
                  </a:cubicBezTo>
                  <a:lnTo>
                    <a:pt x="10873408" y="474933"/>
                  </a:lnTo>
                  <a:lnTo>
                    <a:pt x="10873408" y="1640354"/>
                  </a:lnTo>
                  <a:lnTo>
                    <a:pt x="10836592" y="1651387"/>
                  </a:lnTo>
                  <a:cubicBezTo>
                    <a:pt x="10709651" y="1680905"/>
                    <a:pt x="10491441" y="1683684"/>
                    <a:pt x="10372235" y="1720052"/>
                  </a:cubicBezTo>
                  <a:lnTo>
                    <a:pt x="10356460" y="1727548"/>
                  </a:lnTo>
                  <a:lnTo>
                    <a:pt x="10344526" y="1720052"/>
                  </a:lnTo>
                  <a:cubicBezTo>
                    <a:pt x="10208290" y="1634616"/>
                    <a:pt x="10180581" y="1602288"/>
                    <a:pt x="10108999" y="1539943"/>
                  </a:cubicBezTo>
                  <a:cubicBezTo>
                    <a:pt x="10037417" y="1477598"/>
                    <a:pt x="9998162" y="1378306"/>
                    <a:pt x="9915035" y="1345979"/>
                  </a:cubicBezTo>
                  <a:cubicBezTo>
                    <a:pt x="9831908" y="1313652"/>
                    <a:pt x="9734926" y="1322888"/>
                    <a:pt x="9610235" y="1345979"/>
                  </a:cubicBezTo>
                  <a:cubicBezTo>
                    <a:pt x="9485544" y="1369070"/>
                    <a:pt x="9298508" y="1459124"/>
                    <a:pt x="9166890" y="1484524"/>
                  </a:cubicBezTo>
                  <a:cubicBezTo>
                    <a:pt x="9035272" y="1509924"/>
                    <a:pt x="8956762" y="1447579"/>
                    <a:pt x="8820526" y="1498379"/>
                  </a:cubicBezTo>
                  <a:cubicBezTo>
                    <a:pt x="8786467" y="1511079"/>
                    <a:pt x="8750387" y="1531428"/>
                    <a:pt x="8712829" y="1555854"/>
                  </a:cubicBezTo>
                  <a:lnTo>
                    <a:pt x="8652925" y="1597959"/>
                  </a:lnTo>
                  <a:lnTo>
                    <a:pt x="8605781" y="1555529"/>
                  </a:lnTo>
                  <a:cubicBezTo>
                    <a:pt x="8561908" y="1512811"/>
                    <a:pt x="8518035" y="1471824"/>
                    <a:pt x="8446453" y="1456815"/>
                  </a:cubicBezTo>
                  <a:cubicBezTo>
                    <a:pt x="8303289" y="1426797"/>
                    <a:pt x="8010035" y="1509924"/>
                    <a:pt x="7906126" y="1484524"/>
                  </a:cubicBezTo>
                  <a:cubicBezTo>
                    <a:pt x="7802217" y="1459124"/>
                    <a:pt x="8019272" y="1357524"/>
                    <a:pt x="7822999" y="1304415"/>
                  </a:cubicBezTo>
                  <a:cubicBezTo>
                    <a:pt x="7626726" y="1251306"/>
                    <a:pt x="7067926" y="1218979"/>
                    <a:pt x="6728490" y="1165870"/>
                  </a:cubicBezTo>
                  <a:cubicBezTo>
                    <a:pt x="6389054" y="1112761"/>
                    <a:pt x="6033454" y="1029634"/>
                    <a:pt x="5786381" y="985761"/>
                  </a:cubicBezTo>
                  <a:cubicBezTo>
                    <a:pt x="5539308" y="941888"/>
                    <a:pt x="5403071" y="863380"/>
                    <a:pt x="5246053" y="902634"/>
                  </a:cubicBezTo>
                  <a:cubicBezTo>
                    <a:pt x="5206799" y="912448"/>
                    <a:pt x="5171441" y="931642"/>
                    <a:pt x="5138139" y="956320"/>
                  </a:cubicBezTo>
                  <a:lnTo>
                    <a:pt x="5122065" y="969752"/>
                  </a:lnTo>
                  <a:lnTo>
                    <a:pt x="4959438" y="921684"/>
                  </a:lnTo>
                  <a:cubicBezTo>
                    <a:pt x="4832726" y="888779"/>
                    <a:pt x="4709190" y="861070"/>
                    <a:pt x="4622599" y="819506"/>
                  </a:cubicBezTo>
                  <a:cubicBezTo>
                    <a:pt x="4449417" y="736379"/>
                    <a:pt x="4391689" y="556270"/>
                    <a:pt x="4276235" y="556270"/>
                  </a:cubicBezTo>
                  <a:cubicBezTo>
                    <a:pt x="4160781" y="556270"/>
                    <a:pt x="4056872" y="750233"/>
                    <a:pt x="3929872" y="819506"/>
                  </a:cubicBezTo>
                  <a:cubicBezTo>
                    <a:pt x="3802872" y="888779"/>
                    <a:pt x="3604290" y="967288"/>
                    <a:pt x="3514235" y="971906"/>
                  </a:cubicBezTo>
                  <a:cubicBezTo>
                    <a:pt x="3424180" y="976524"/>
                    <a:pt x="3571962" y="831051"/>
                    <a:pt x="3389544" y="847215"/>
                  </a:cubicBezTo>
                  <a:cubicBezTo>
                    <a:pt x="3207126" y="863379"/>
                    <a:pt x="2738380" y="1004233"/>
                    <a:pt x="2419726" y="1068888"/>
                  </a:cubicBezTo>
                  <a:cubicBezTo>
                    <a:pt x="2101072" y="1133543"/>
                    <a:pt x="1726999" y="1239761"/>
                    <a:pt x="1477617" y="1235143"/>
                  </a:cubicBezTo>
                  <a:cubicBezTo>
                    <a:pt x="1228235" y="1230525"/>
                    <a:pt x="1048126" y="1068888"/>
                    <a:pt x="923435" y="1041179"/>
                  </a:cubicBezTo>
                  <a:cubicBezTo>
                    <a:pt x="798744" y="1013470"/>
                    <a:pt x="805672" y="1117379"/>
                    <a:pt x="729472" y="1068888"/>
                  </a:cubicBezTo>
                  <a:cubicBezTo>
                    <a:pt x="653272" y="1020397"/>
                    <a:pt x="620944" y="810270"/>
                    <a:pt x="466235" y="750234"/>
                  </a:cubicBezTo>
                  <a:cubicBezTo>
                    <a:pt x="369542" y="712712"/>
                    <a:pt x="177238" y="680601"/>
                    <a:pt x="19548" y="677579"/>
                  </a:cubicBezTo>
                  <a:lnTo>
                    <a:pt x="0" y="677987"/>
                  </a:lnTo>
                  <a:lnTo>
                    <a:pt x="0" y="147146"/>
                  </a:lnTo>
                  <a:lnTo>
                    <a:pt x="57661" y="239983"/>
                  </a:lnTo>
                  <a:cubicBezTo>
                    <a:pt x="116733" y="333948"/>
                    <a:pt x="174424" y="420322"/>
                    <a:pt x="216853" y="459288"/>
                  </a:cubicBezTo>
                  <a:cubicBezTo>
                    <a:pt x="329998" y="563197"/>
                    <a:pt x="383108" y="473142"/>
                    <a:pt x="493944" y="514706"/>
                  </a:cubicBezTo>
                  <a:cubicBezTo>
                    <a:pt x="604780" y="556270"/>
                    <a:pt x="773345" y="660179"/>
                    <a:pt x="881872" y="708670"/>
                  </a:cubicBezTo>
                  <a:cubicBezTo>
                    <a:pt x="990399" y="757161"/>
                    <a:pt x="1078145" y="764088"/>
                    <a:pt x="1145108" y="805652"/>
                  </a:cubicBezTo>
                  <a:cubicBezTo>
                    <a:pt x="1212072" y="847216"/>
                    <a:pt x="1218999" y="934961"/>
                    <a:pt x="1283653" y="958052"/>
                  </a:cubicBezTo>
                  <a:cubicBezTo>
                    <a:pt x="1348307" y="981143"/>
                    <a:pt x="1468380" y="964979"/>
                    <a:pt x="1533035" y="944197"/>
                  </a:cubicBezTo>
                  <a:cubicBezTo>
                    <a:pt x="1597690" y="923415"/>
                    <a:pt x="1620781" y="877234"/>
                    <a:pt x="1671581" y="833361"/>
                  </a:cubicBezTo>
                  <a:cubicBezTo>
                    <a:pt x="1722381" y="789488"/>
                    <a:pt x="1787035" y="692507"/>
                    <a:pt x="1837835" y="680961"/>
                  </a:cubicBezTo>
                  <a:cubicBezTo>
                    <a:pt x="1888635" y="669415"/>
                    <a:pt x="1909417" y="768706"/>
                    <a:pt x="1976381" y="764088"/>
                  </a:cubicBezTo>
                  <a:cubicBezTo>
                    <a:pt x="2043345" y="759470"/>
                    <a:pt x="2168035" y="655561"/>
                    <a:pt x="2239617" y="653252"/>
                  </a:cubicBezTo>
                  <a:cubicBezTo>
                    <a:pt x="2311199" y="650943"/>
                    <a:pt x="2334290" y="771016"/>
                    <a:pt x="2405872" y="750234"/>
                  </a:cubicBezTo>
                  <a:cubicBezTo>
                    <a:pt x="2477454" y="729452"/>
                    <a:pt x="2588290" y="560888"/>
                    <a:pt x="2669108" y="528561"/>
                  </a:cubicBezTo>
                  <a:cubicBezTo>
                    <a:pt x="2749926" y="496234"/>
                    <a:pt x="2819199" y="567816"/>
                    <a:pt x="2890781" y="556270"/>
                  </a:cubicBezTo>
                  <a:cubicBezTo>
                    <a:pt x="2962363" y="544724"/>
                    <a:pt x="3045490" y="475452"/>
                    <a:pt x="3098599" y="459288"/>
                  </a:cubicBezTo>
                  <a:cubicBezTo>
                    <a:pt x="3151708" y="443124"/>
                    <a:pt x="3158635" y="482379"/>
                    <a:pt x="3209435" y="459288"/>
                  </a:cubicBezTo>
                  <a:cubicBezTo>
                    <a:pt x="3260235" y="436197"/>
                    <a:pt x="3354908" y="369234"/>
                    <a:pt x="3403399" y="320743"/>
                  </a:cubicBezTo>
                  <a:cubicBezTo>
                    <a:pt x="3451890" y="272252"/>
                    <a:pt x="3421872" y="191434"/>
                    <a:pt x="3500381" y="168343"/>
                  </a:cubicBezTo>
                  <a:cubicBezTo>
                    <a:pt x="3578890" y="145252"/>
                    <a:pt x="3754380" y="209906"/>
                    <a:pt x="3874453" y="182197"/>
                  </a:cubicBezTo>
                  <a:cubicBezTo>
                    <a:pt x="3979517" y="157952"/>
                    <a:pt x="4072205" y="20561"/>
                    <a:pt x="4175722" y="2061"/>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sp>
          <p:nvSpPr>
            <p:cNvPr id="11" name="任意形状 9">
              <a:extLst>
                <a:ext uri="{FF2B5EF4-FFF2-40B4-BE49-F238E27FC236}">
                  <a16:creationId xmlns:a16="http://schemas.microsoft.com/office/drawing/2014/main" id="{A3D946DB-77E4-4335-9D32-34380DC333E4}"/>
                </a:ext>
              </a:extLst>
            </p:cNvPr>
            <p:cNvSpPr/>
            <p:nvPr/>
          </p:nvSpPr>
          <p:spPr>
            <a:xfrm>
              <a:off x="0" y="5523660"/>
              <a:ext cx="12191999" cy="1334340"/>
            </a:xfrm>
            <a:custGeom>
              <a:avLst/>
              <a:gdLst>
                <a:gd name="connsiteX0" fmla="*/ 2847466 w 12191999"/>
                <a:gd name="connsiteY0" fmla="*/ 1046402 h 1334345"/>
                <a:gd name="connsiteX1" fmla="*/ 2891951 w 12191999"/>
                <a:gd name="connsiteY1" fmla="*/ 1059437 h 1334345"/>
                <a:gd name="connsiteX2" fmla="*/ 2931128 w 12191999"/>
                <a:gd name="connsiteY2" fmla="*/ 1072321 h 1334345"/>
                <a:gd name="connsiteX3" fmla="*/ 2891953 w 12191999"/>
                <a:gd name="connsiteY3" fmla="*/ 1059438 h 1334345"/>
                <a:gd name="connsiteX4" fmla="*/ 2673480 w 12191999"/>
                <a:gd name="connsiteY4" fmla="*/ 1012610 h 1334345"/>
                <a:gd name="connsiteX5" fmla="*/ 2481271 w 12191999"/>
                <a:gd name="connsiteY5" fmla="*/ 1061188 h 1334345"/>
                <a:gd name="connsiteX6" fmla="*/ 2438898 w 12191999"/>
                <a:gd name="connsiteY6" fmla="*/ 1067709 h 1334345"/>
                <a:gd name="connsiteX7" fmla="*/ 2419283 w 12191999"/>
                <a:gd name="connsiteY7" fmla="*/ 1063157 h 1334345"/>
                <a:gd name="connsiteX8" fmla="*/ 2438897 w 12191999"/>
                <a:gd name="connsiteY8" fmla="*/ 1067709 h 1334345"/>
                <a:gd name="connsiteX9" fmla="*/ 2438898 w 12191999"/>
                <a:gd name="connsiteY9" fmla="*/ 1067709 h 1334345"/>
                <a:gd name="connsiteX10" fmla="*/ 2438898 w 12191999"/>
                <a:gd name="connsiteY10" fmla="*/ 1067709 h 1334345"/>
                <a:gd name="connsiteX11" fmla="*/ 2590271 w 12191999"/>
                <a:gd name="connsiteY11" fmla="*/ 1020751 h 1334345"/>
                <a:gd name="connsiteX12" fmla="*/ 2673481 w 12191999"/>
                <a:gd name="connsiteY12" fmla="*/ 1012610 h 1334345"/>
                <a:gd name="connsiteX13" fmla="*/ 2692964 w 12191999"/>
                <a:gd name="connsiteY13" fmla="*/ 1014492 h 1334345"/>
                <a:gd name="connsiteX14" fmla="*/ 2734057 w 12191999"/>
                <a:gd name="connsiteY14" fmla="*/ 1018461 h 1334345"/>
                <a:gd name="connsiteX15" fmla="*/ 2734056 w 12191999"/>
                <a:gd name="connsiteY15" fmla="*/ 1018461 h 1334345"/>
                <a:gd name="connsiteX16" fmla="*/ 2692964 w 12191999"/>
                <a:gd name="connsiteY16" fmla="*/ 1014492 h 1334345"/>
                <a:gd name="connsiteX17" fmla="*/ 2673482 w 12191999"/>
                <a:gd name="connsiteY17" fmla="*/ 1012610 h 1334345"/>
                <a:gd name="connsiteX18" fmla="*/ 2673481 w 12191999"/>
                <a:gd name="connsiteY18" fmla="*/ 1012610 h 1334345"/>
                <a:gd name="connsiteX19" fmla="*/ 344633 w 12191999"/>
                <a:gd name="connsiteY19" fmla="*/ 863663 h 1334345"/>
                <a:gd name="connsiteX20" fmla="*/ 419394 w 12191999"/>
                <a:gd name="connsiteY20" fmla="*/ 878925 h 1334345"/>
                <a:gd name="connsiteX21" fmla="*/ 714553 w 12191999"/>
                <a:gd name="connsiteY21" fmla="*/ 895341 h 1334345"/>
                <a:gd name="connsiteX22" fmla="*/ 739734 w 12191999"/>
                <a:gd name="connsiteY22" fmla="*/ 900282 h 1334345"/>
                <a:gd name="connsiteX23" fmla="*/ 777297 w 12191999"/>
                <a:gd name="connsiteY23" fmla="*/ 907653 h 1334345"/>
                <a:gd name="connsiteX24" fmla="*/ 788191 w 12191999"/>
                <a:gd name="connsiteY24" fmla="*/ 910703 h 1334345"/>
                <a:gd name="connsiteX25" fmla="*/ 777298 w 12191999"/>
                <a:gd name="connsiteY25" fmla="*/ 907653 h 1334345"/>
                <a:gd name="connsiteX26" fmla="*/ 739734 w 12191999"/>
                <a:gd name="connsiteY26" fmla="*/ 900282 h 1334345"/>
                <a:gd name="connsiteX27" fmla="*/ 714551 w 12191999"/>
                <a:gd name="connsiteY27" fmla="*/ 895340 h 1334345"/>
                <a:gd name="connsiteX28" fmla="*/ 419392 w 12191999"/>
                <a:gd name="connsiteY28" fmla="*/ 878924 h 1334345"/>
                <a:gd name="connsiteX29" fmla="*/ 1631096 w 12191999"/>
                <a:gd name="connsiteY29" fmla="*/ 788636 h 1334345"/>
                <a:gd name="connsiteX30" fmla="*/ 1289333 w 12191999"/>
                <a:gd name="connsiteY30" fmla="*/ 870716 h 1334345"/>
                <a:gd name="connsiteX31" fmla="*/ 1025245 w 12191999"/>
                <a:gd name="connsiteY31" fmla="*/ 895340 h 1334345"/>
                <a:gd name="connsiteX32" fmla="*/ 932036 w 12191999"/>
                <a:gd name="connsiteY32" fmla="*/ 944588 h 1334345"/>
                <a:gd name="connsiteX33" fmla="*/ 888223 w 12191999"/>
                <a:gd name="connsiteY33" fmla="*/ 938432 h 1334345"/>
                <a:gd name="connsiteX34" fmla="*/ 885869 w 12191999"/>
                <a:gd name="connsiteY34" fmla="*/ 937786 h 1334345"/>
                <a:gd name="connsiteX35" fmla="*/ 888224 w 12191999"/>
                <a:gd name="connsiteY35" fmla="*/ 938433 h 1334345"/>
                <a:gd name="connsiteX36" fmla="*/ 932037 w 12191999"/>
                <a:gd name="connsiteY36" fmla="*/ 944589 h 1334345"/>
                <a:gd name="connsiteX37" fmla="*/ 1025246 w 12191999"/>
                <a:gd name="connsiteY37" fmla="*/ 895341 h 1334345"/>
                <a:gd name="connsiteX38" fmla="*/ 1289335 w 12191999"/>
                <a:gd name="connsiteY38" fmla="*/ 870716 h 1334345"/>
                <a:gd name="connsiteX39" fmla="*/ 1541652 w 12191999"/>
                <a:gd name="connsiteY39" fmla="*/ 798383 h 1334345"/>
                <a:gd name="connsiteX40" fmla="*/ 1631097 w 12191999"/>
                <a:gd name="connsiteY40" fmla="*/ 788636 h 1334345"/>
                <a:gd name="connsiteX41" fmla="*/ 1676425 w 12191999"/>
                <a:gd name="connsiteY41" fmla="*/ 791618 h 1334345"/>
                <a:gd name="connsiteX42" fmla="*/ 1676426 w 12191999"/>
                <a:gd name="connsiteY42" fmla="*/ 791618 h 1334345"/>
                <a:gd name="connsiteX43" fmla="*/ 1631097 w 12191999"/>
                <a:gd name="connsiteY43" fmla="*/ 788636 h 1334345"/>
                <a:gd name="connsiteX44" fmla="*/ 1631097 w 12191999"/>
                <a:gd name="connsiteY44" fmla="*/ 788636 h 1334345"/>
                <a:gd name="connsiteX45" fmla="*/ 5743206 w 12191999"/>
                <a:gd name="connsiteY45" fmla="*/ 0 h 1334345"/>
                <a:gd name="connsiteX46" fmla="*/ 5771910 w 12191999"/>
                <a:gd name="connsiteY46" fmla="*/ 4482 h 1334345"/>
                <a:gd name="connsiteX47" fmla="*/ 5959903 w 12191999"/>
                <a:gd name="connsiteY47" fmla="*/ 50525 h 1334345"/>
                <a:gd name="connsiteX48" fmla="*/ 6519150 w 12191999"/>
                <a:gd name="connsiteY48" fmla="*/ 354223 h 1334345"/>
                <a:gd name="connsiteX49" fmla="*/ 7466764 w 12191999"/>
                <a:gd name="connsiteY49" fmla="*/ 510176 h 1334345"/>
                <a:gd name="connsiteX50" fmla="*/ 8181358 w 12191999"/>
                <a:gd name="connsiteY50" fmla="*/ 666129 h 1334345"/>
                <a:gd name="connsiteX51" fmla="*/ 8771675 w 12191999"/>
                <a:gd name="connsiteY51" fmla="*/ 551216 h 1334345"/>
                <a:gd name="connsiteX52" fmla="*/ 9361992 w 12191999"/>
                <a:gd name="connsiteY52" fmla="*/ 485551 h 1334345"/>
                <a:gd name="connsiteX53" fmla="*/ 9638702 w 12191999"/>
                <a:gd name="connsiteY53" fmla="*/ 395776 h 1334345"/>
                <a:gd name="connsiteX54" fmla="*/ 9702244 w 12191999"/>
                <a:gd name="connsiteY54" fmla="*/ 372178 h 1334345"/>
                <a:gd name="connsiteX55" fmla="*/ 9727055 w 12191999"/>
                <a:gd name="connsiteY55" fmla="*/ 383977 h 1334345"/>
                <a:gd name="connsiteX56" fmla="*/ 9828031 w 12191999"/>
                <a:gd name="connsiteY56" fmla="*/ 411680 h 1334345"/>
                <a:gd name="connsiteX57" fmla="*/ 10433882 w 12191999"/>
                <a:gd name="connsiteY57" fmla="*/ 444512 h 1334345"/>
                <a:gd name="connsiteX58" fmla="*/ 10589229 w 12191999"/>
                <a:gd name="connsiteY58" fmla="*/ 510176 h 1334345"/>
                <a:gd name="connsiteX59" fmla="*/ 10884387 w 12191999"/>
                <a:gd name="connsiteY59" fmla="*/ 469135 h 1334345"/>
                <a:gd name="connsiteX60" fmla="*/ 11288288 w 12191999"/>
                <a:gd name="connsiteY60" fmla="*/ 543008 h 1334345"/>
                <a:gd name="connsiteX61" fmla="*/ 11529682 w 12191999"/>
                <a:gd name="connsiteY61" fmla="*/ 469713 h 1334345"/>
                <a:gd name="connsiteX62" fmla="*/ 11612362 w 12191999"/>
                <a:gd name="connsiteY62" fmla="*/ 448952 h 1334345"/>
                <a:gd name="connsiteX63" fmla="*/ 11661848 w 12191999"/>
                <a:gd name="connsiteY63" fmla="*/ 465376 h 1334345"/>
                <a:gd name="connsiteX64" fmla="*/ 12078128 w 12191999"/>
                <a:gd name="connsiteY64" fmla="*/ 595911 h 1334345"/>
                <a:gd name="connsiteX65" fmla="*/ 12191999 w 12191999"/>
                <a:gd name="connsiteY65" fmla="*/ 625868 h 1334345"/>
                <a:gd name="connsiteX66" fmla="*/ 12191999 w 12191999"/>
                <a:gd name="connsiteY66" fmla="*/ 1072321 h 1334345"/>
                <a:gd name="connsiteX67" fmla="*/ 12191999 w 12191999"/>
                <a:gd name="connsiteY67" fmla="*/ 1334345 h 1334345"/>
                <a:gd name="connsiteX68" fmla="*/ 0 w 12191999"/>
                <a:gd name="connsiteY68" fmla="*/ 1334345 h 1334345"/>
                <a:gd name="connsiteX69" fmla="*/ 0 w 12191999"/>
                <a:gd name="connsiteY69" fmla="*/ 1072321 h 1334345"/>
                <a:gd name="connsiteX70" fmla="*/ 1 w 12191999"/>
                <a:gd name="connsiteY70" fmla="*/ 1072321 h 1334345"/>
                <a:gd name="connsiteX71" fmla="*/ 1 w 12191999"/>
                <a:gd name="connsiteY71" fmla="*/ 813658 h 1334345"/>
                <a:gd name="connsiteX72" fmla="*/ 20711 w 12191999"/>
                <a:gd name="connsiteY72" fmla="*/ 812426 h 1334345"/>
                <a:gd name="connsiteX73" fmla="*/ 22430 w 12191999"/>
                <a:gd name="connsiteY73" fmla="*/ 812443 h 1334345"/>
                <a:gd name="connsiteX74" fmla="*/ 108700 w 12191999"/>
                <a:gd name="connsiteY74" fmla="*/ 813260 h 1334345"/>
                <a:gd name="connsiteX75" fmla="*/ 170240 w 12191999"/>
                <a:gd name="connsiteY75" fmla="*/ 821105 h 1334345"/>
                <a:gd name="connsiteX76" fmla="*/ 192198 w 12191999"/>
                <a:gd name="connsiteY76" fmla="*/ 823904 h 1334345"/>
                <a:gd name="connsiteX77" fmla="*/ 192199 w 12191999"/>
                <a:gd name="connsiteY77" fmla="*/ 823904 h 1334345"/>
                <a:gd name="connsiteX78" fmla="*/ 170240 w 12191999"/>
                <a:gd name="connsiteY78" fmla="*/ 821105 h 1334345"/>
                <a:gd name="connsiteX79" fmla="*/ 108699 w 12191999"/>
                <a:gd name="connsiteY79" fmla="*/ 813259 h 1334345"/>
                <a:gd name="connsiteX80" fmla="*/ 22430 w 12191999"/>
                <a:gd name="connsiteY80" fmla="*/ 812443 h 1334345"/>
                <a:gd name="connsiteX81" fmla="*/ 20711 w 12191999"/>
                <a:gd name="connsiteY81" fmla="*/ 812426 h 1334345"/>
                <a:gd name="connsiteX82" fmla="*/ 20711 w 12191999"/>
                <a:gd name="connsiteY82" fmla="*/ 812426 h 1334345"/>
                <a:gd name="connsiteX83" fmla="*/ 20710 w 12191999"/>
                <a:gd name="connsiteY83" fmla="*/ 812426 h 1334345"/>
                <a:gd name="connsiteX84" fmla="*/ 0 w 12191999"/>
                <a:gd name="connsiteY84" fmla="*/ 813658 h 1334345"/>
                <a:gd name="connsiteX85" fmla="*/ 0 w 12191999"/>
                <a:gd name="connsiteY85" fmla="*/ 489071 h 1334345"/>
                <a:gd name="connsiteX86" fmla="*/ 43142 w 12191999"/>
                <a:gd name="connsiteY86" fmla="*/ 505751 h 1334345"/>
                <a:gd name="connsiteX87" fmla="*/ 212081 w 12191999"/>
                <a:gd name="connsiteY87" fmla="*/ 543008 h 1334345"/>
                <a:gd name="connsiteX88" fmla="*/ 600448 w 12191999"/>
                <a:gd name="connsiteY88" fmla="*/ 460927 h 1334345"/>
                <a:gd name="connsiteX89" fmla="*/ 1004349 w 12191999"/>
                <a:gd name="connsiteY89" fmla="*/ 411680 h 1334345"/>
                <a:gd name="connsiteX90" fmla="*/ 1268437 w 12191999"/>
                <a:gd name="connsiteY90" fmla="*/ 329598 h 1334345"/>
                <a:gd name="connsiteX91" fmla="*/ 1936428 w 12191999"/>
                <a:gd name="connsiteY91" fmla="*/ 304974 h 1334345"/>
                <a:gd name="connsiteX92" fmla="*/ 2262655 w 12191999"/>
                <a:gd name="connsiteY92" fmla="*/ 370639 h 1334345"/>
                <a:gd name="connsiteX93" fmla="*/ 2402467 w 12191999"/>
                <a:gd name="connsiteY93" fmla="*/ 346015 h 1334345"/>
                <a:gd name="connsiteX94" fmla="*/ 2837437 w 12191999"/>
                <a:gd name="connsiteY94" fmla="*/ 436303 h 1334345"/>
                <a:gd name="connsiteX95" fmla="*/ 3614171 w 12191999"/>
                <a:gd name="connsiteY95" fmla="*/ 411680 h 1334345"/>
                <a:gd name="connsiteX96" fmla="*/ 3909329 w 12191999"/>
                <a:gd name="connsiteY96" fmla="*/ 411680 h 1334345"/>
                <a:gd name="connsiteX97" fmla="*/ 4453042 w 12191999"/>
                <a:gd name="connsiteY97" fmla="*/ 395263 h 1334345"/>
                <a:gd name="connsiteX98" fmla="*/ 4654993 w 12191999"/>
                <a:gd name="connsiteY98" fmla="*/ 395263 h 1334345"/>
                <a:gd name="connsiteX99" fmla="*/ 4872478 w 12191999"/>
                <a:gd name="connsiteY99" fmla="*/ 280350 h 1334345"/>
                <a:gd name="connsiteX100" fmla="*/ 5431725 w 12191999"/>
                <a:gd name="connsiteY100" fmla="*/ 149021 h 1334345"/>
                <a:gd name="connsiteX101" fmla="*/ 5706691 w 12191999"/>
                <a:gd name="connsiteY101" fmla="*/ 16122 h 133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1999" h="1334345">
                  <a:moveTo>
                    <a:pt x="2847466" y="1046402"/>
                  </a:moveTo>
                  <a:lnTo>
                    <a:pt x="2891951" y="1059437"/>
                  </a:lnTo>
                  <a:lnTo>
                    <a:pt x="2931128" y="1072321"/>
                  </a:lnTo>
                  <a:lnTo>
                    <a:pt x="2891953" y="1059438"/>
                  </a:lnTo>
                  <a:close/>
                  <a:moveTo>
                    <a:pt x="2673480" y="1012610"/>
                  </a:moveTo>
                  <a:cubicBezTo>
                    <a:pt x="2576552" y="1010281"/>
                    <a:pt x="2524921" y="1045805"/>
                    <a:pt x="2481271" y="1061188"/>
                  </a:cubicBezTo>
                  <a:lnTo>
                    <a:pt x="2438898" y="1067709"/>
                  </a:lnTo>
                  <a:lnTo>
                    <a:pt x="2419283" y="1063157"/>
                  </a:lnTo>
                  <a:lnTo>
                    <a:pt x="2438897" y="1067709"/>
                  </a:lnTo>
                  <a:lnTo>
                    <a:pt x="2438898" y="1067709"/>
                  </a:lnTo>
                  <a:lnTo>
                    <a:pt x="2438898" y="1067709"/>
                  </a:lnTo>
                  <a:cubicBezTo>
                    <a:pt x="2481376" y="1072198"/>
                    <a:pt x="2519394" y="1037214"/>
                    <a:pt x="2590271" y="1020751"/>
                  </a:cubicBezTo>
                  <a:lnTo>
                    <a:pt x="2673481" y="1012610"/>
                  </a:lnTo>
                  <a:lnTo>
                    <a:pt x="2692964" y="1014492"/>
                  </a:lnTo>
                  <a:lnTo>
                    <a:pt x="2734057" y="1018461"/>
                  </a:lnTo>
                  <a:lnTo>
                    <a:pt x="2734056" y="1018461"/>
                  </a:lnTo>
                  <a:lnTo>
                    <a:pt x="2692964" y="1014492"/>
                  </a:lnTo>
                  <a:lnTo>
                    <a:pt x="2673482" y="1012610"/>
                  </a:lnTo>
                  <a:lnTo>
                    <a:pt x="2673481" y="1012610"/>
                  </a:lnTo>
                  <a:close/>
                  <a:moveTo>
                    <a:pt x="344633" y="863663"/>
                  </a:moveTo>
                  <a:cubicBezTo>
                    <a:pt x="369391" y="870033"/>
                    <a:pt x="394150" y="875504"/>
                    <a:pt x="419394" y="878925"/>
                  </a:cubicBezTo>
                  <a:cubicBezTo>
                    <a:pt x="520369" y="892605"/>
                    <a:pt x="629112" y="884396"/>
                    <a:pt x="714553" y="895341"/>
                  </a:cubicBezTo>
                  <a:lnTo>
                    <a:pt x="739734" y="900282"/>
                  </a:lnTo>
                  <a:lnTo>
                    <a:pt x="777297" y="907653"/>
                  </a:lnTo>
                  <a:lnTo>
                    <a:pt x="788191" y="910703"/>
                  </a:lnTo>
                  <a:lnTo>
                    <a:pt x="777298" y="907653"/>
                  </a:lnTo>
                  <a:lnTo>
                    <a:pt x="739734" y="900282"/>
                  </a:lnTo>
                  <a:lnTo>
                    <a:pt x="714551" y="895340"/>
                  </a:lnTo>
                  <a:cubicBezTo>
                    <a:pt x="629111" y="884396"/>
                    <a:pt x="520368" y="892604"/>
                    <a:pt x="419392" y="878924"/>
                  </a:cubicBezTo>
                  <a:close/>
                  <a:moveTo>
                    <a:pt x="1631096" y="788636"/>
                  </a:moveTo>
                  <a:cubicBezTo>
                    <a:pt x="1511997" y="787268"/>
                    <a:pt x="1390309" y="852932"/>
                    <a:pt x="1289333" y="870716"/>
                  </a:cubicBezTo>
                  <a:cubicBezTo>
                    <a:pt x="1188359" y="888500"/>
                    <a:pt x="1084794" y="883028"/>
                    <a:pt x="1025245" y="895340"/>
                  </a:cubicBezTo>
                  <a:cubicBezTo>
                    <a:pt x="965695" y="907653"/>
                    <a:pt x="983818" y="944588"/>
                    <a:pt x="932036" y="944588"/>
                  </a:cubicBezTo>
                  <a:cubicBezTo>
                    <a:pt x="919090" y="944588"/>
                    <a:pt x="904365" y="942194"/>
                    <a:pt x="888223" y="938432"/>
                  </a:cubicBezTo>
                  <a:lnTo>
                    <a:pt x="885869" y="937786"/>
                  </a:lnTo>
                  <a:lnTo>
                    <a:pt x="888224" y="938433"/>
                  </a:lnTo>
                  <a:cubicBezTo>
                    <a:pt x="904366" y="942195"/>
                    <a:pt x="919091" y="944589"/>
                    <a:pt x="932037" y="944589"/>
                  </a:cubicBezTo>
                  <a:cubicBezTo>
                    <a:pt x="983819" y="944589"/>
                    <a:pt x="965696" y="907653"/>
                    <a:pt x="1025246" y="895341"/>
                  </a:cubicBezTo>
                  <a:cubicBezTo>
                    <a:pt x="1084795" y="883028"/>
                    <a:pt x="1188360" y="888500"/>
                    <a:pt x="1289335" y="870716"/>
                  </a:cubicBezTo>
                  <a:cubicBezTo>
                    <a:pt x="1365066" y="857378"/>
                    <a:pt x="1452449" y="817107"/>
                    <a:pt x="1541652" y="798383"/>
                  </a:cubicBezTo>
                  <a:lnTo>
                    <a:pt x="1631097" y="788636"/>
                  </a:lnTo>
                  <a:lnTo>
                    <a:pt x="1676425" y="791618"/>
                  </a:lnTo>
                  <a:lnTo>
                    <a:pt x="1676426" y="791618"/>
                  </a:lnTo>
                  <a:lnTo>
                    <a:pt x="1631097" y="788636"/>
                  </a:lnTo>
                  <a:lnTo>
                    <a:pt x="1631097" y="788636"/>
                  </a:lnTo>
                  <a:close/>
                  <a:moveTo>
                    <a:pt x="5743206" y="0"/>
                  </a:moveTo>
                  <a:lnTo>
                    <a:pt x="5771910" y="4482"/>
                  </a:lnTo>
                  <a:cubicBezTo>
                    <a:pt x="5839996" y="17180"/>
                    <a:pt x="5904237" y="32057"/>
                    <a:pt x="5959903" y="50525"/>
                  </a:cubicBezTo>
                  <a:cubicBezTo>
                    <a:pt x="6182566" y="124398"/>
                    <a:pt x="6268008" y="277615"/>
                    <a:pt x="6519150" y="354223"/>
                  </a:cubicBezTo>
                  <a:cubicBezTo>
                    <a:pt x="6770294" y="430831"/>
                    <a:pt x="7189729" y="458192"/>
                    <a:pt x="7466764" y="510176"/>
                  </a:cubicBezTo>
                  <a:cubicBezTo>
                    <a:pt x="7743799" y="562160"/>
                    <a:pt x="7963872" y="659289"/>
                    <a:pt x="8181358" y="666129"/>
                  </a:cubicBezTo>
                  <a:cubicBezTo>
                    <a:pt x="8398843" y="672968"/>
                    <a:pt x="8574902" y="581312"/>
                    <a:pt x="8771675" y="551216"/>
                  </a:cubicBezTo>
                  <a:cubicBezTo>
                    <a:pt x="8968447" y="521120"/>
                    <a:pt x="9175576" y="525224"/>
                    <a:pt x="9361992" y="485551"/>
                  </a:cubicBezTo>
                  <a:cubicBezTo>
                    <a:pt x="9455199" y="465715"/>
                    <a:pt x="9549054" y="430147"/>
                    <a:pt x="9638702" y="395776"/>
                  </a:cubicBezTo>
                  <a:lnTo>
                    <a:pt x="9702244" y="372178"/>
                  </a:lnTo>
                  <a:lnTo>
                    <a:pt x="9727055" y="383977"/>
                  </a:lnTo>
                  <a:cubicBezTo>
                    <a:pt x="9755535" y="395349"/>
                    <a:pt x="9787899" y="405181"/>
                    <a:pt x="9828031" y="411680"/>
                  </a:cubicBezTo>
                  <a:cubicBezTo>
                    <a:pt x="9988556" y="437672"/>
                    <a:pt x="10307015" y="428096"/>
                    <a:pt x="10433882" y="444512"/>
                  </a:cubicBezTo>
                  <a:cubicBezTo>
                    <a:pt x="10560749" y="460927"/>
                    <a:pt x="10514144" y="506072"/>
                    <a:pt x="10589229" y="510176"/>
                  </a:cubicBezTo>
                  <a:cubicBezTo>
                    <a:pt x="10664314" y="514280"/>
                    <a:pt x="10767877" y="463663"/>
                    <a:pt x="10884387" y="469135"/>
                  </a:cubicBezTo>
                  <a:cubicBezTo>
                    <a:pt x="11000897" y="474607"/>
                    <a:pt x="11164011" y="547112"/>
                    <a:pt x="11288288" y="543008"/>
                  </a:cubicBezTo>
                  <a:cubicBezTo>
                    <a:pt x="11381495" y="539930"/>
                    <a:pt x="11441207" y="499916"/>
                    <a:pt x="11529682" y="469713"/>
                  </a:cubicBezTo>
                  <a:lnTo>
                    <a:pt x="11612362" y="448952"/>
                  </a:lnTo>
                  <a:lnTo>
                    <a:pt x="11661848" y="465376"/>
                  </a:lnTo>
                  <a:cubicBezTo>
                    <a:pt x="11775323" y="503010"/>
                    <a:pt x="11929254" y="553535"/>
                    <a:pt x="12078128" y="595911"/>
                  </a:cubicBezTo>
                  <a:lnTo>
                    <a:pt x="12191999" y="625868"/>
                  </a:lnTo>
                  <a:lnTo>
                    <a:pt x="12191999" y="1072321"/>
                  </a:lnTo>
                  <a:lnTo>
                    <a:pt x="12191999" y="1334345"/>
                  </a:lnTo>
                  <a:lnTo>
                    <a:pt x="0" y="1334345"/>
                  </a:lnTo>
                  <a:lnTo>
                    <a:pt x="0" y="1072321"/>
                  </a:lnTo>
                  <a:lnTo>
                    <a:pt x="1" y="1072321"/>
                  </a:lnTo>
                  <a:lnTo>
                    <a:pt x="1" y="813658"/>
                  </a:lnTo>
                  <a:lnTo>
                    <a:pt x="20711" y="812426"/>
                  </a:lnTo>
                  <a:lnTo>
                    <a:pt x="22430" y="812443"/>
                  </a:lnTo>
                  <a:lnTo>
                    <a:pt x="108700" y="813260"/>
                  </a:lnTo>
                  <a:lnTo>
                    <a:pt x="170240" y="821105"/>
                  </a:lnTo>
                  <a:lnTo>
                    <a:pt x="192198" y="823904"/>
                  </a:lnTo>
                  <a:lnTo>
                    <a:pt x="192199" y="823904"/>
                  </a:lnTo>
                  <a:lnTo>
                    <a:pt x="170240" y="821105"/>
                  </a:lnTo>
                  <a:lnTo>
                    <a:pt x="108699" y="813259"/>
                  </a:lnTo>
                  <a:lnTo>
                    <a:pt x="22430" y="812443"/>
                  </a:lnTo>
                  <a:lnTo>
                    <a:pt x="20711" y="812426"/>
                  </a:lnTo>
                  <a:lnTo>
                    <a:pt x="20711" y="812426"/>
                  </a:lnTo>
                  <a:lnTo>
                    <a:pt x="20710" y="812426"/>
                  </a:lnTo>
                  <a:lnTo>
                    <a:pt x="0" y="813658"/>
                  </a:lnTo>
                  <a:lnTo>
                    <a:pt x="0" y="489071"/>
                  </a:lnTo>
                  <a:lnTo>
                    <a:pt x="43142" y="505751"/>
                  </a:lnTo>
                  <a:cubicBezTo>
                    <a:pt x="107870" y="530012"/>
                    <a:pt x="166772" y="548138"/>
                    <a:pt x="212081" y="543008"/>
                  </a:cubicBezTo>
                  <a:cubicBezTo>
                    <a:pt x="393318" y="522488"/>
                    <a:pt x="468403" y="482815"/>
                    <a:pt x="600448" y="460927"/>
                  </a:cubicBezTo>
                  <a:cubicBezTo>
                    <a:pt x="732493" y="439040"/>
                    <a:pt x="893017" y="433567"/>
                    <a:pt x="1004349" y="411680"/>
                  </a:cubicBezTo>
                  <a:cubicBezTo>
                    <a:pt x="1115680" y="389791"/>
                    <a:pt x="1113092" y="347383"/>
                    <a:pt x="1268437" y="329598"/>
                  </a:cubicBezTo>
                  <a:cubicBezTo>
                    <a:pt x="1423783" y="311814"/>
                    <a:pt x="1770725" y="298134"/>
                    <a:pt x="1936428" y="304974"/>
                  </a:cubicBezTo>
                  <a:cubicBezTo>
                    <a:pt x="2102131" y="311814"/>
                    <a:pt x="2184982" y="363799"/>
                    <a:pt x="2262655" y="370639"/>
                  </a:cubicBezTo>
                  <a:cubicBezTo>
                    <a:pt x="2340329" y="377479"/>
                    <a:pt x="2306671" y="335070"/>
                    <a:pt x="2402467" y="346015"/>
                  </a:cubicBezTo>
                  <a:cubicBezTo>
                    <a:pt x="2498264" y="356959"/>
                    <a:pt x="2635487" y="425359"/>
                    <a:pt x="2837437" y="436303"/>
                  </a:cubicBezTo>
                  <a:cubicBezTo>
                    <a:pt x="3039388" y="447247"/>
                    <a:pt x="3435523" y="415783"/>
                    <a:pt x="3614171" y="411680"/>
                  </a:cubicBezTo>
                  <a:cubicBezTo>
                    <a:pt x="3792819" y="407575"/>
                    <a:pt x="3769517" y="414416"/>
                    <a:pt x="3909329" y="411680"/>
                  </a:cubicBezTo>
                  <a:cubicBezTo>
                    <a:pt x="4049141" y="408943"/>
                    <a:pt x="4328764" y="397999"/>
                    <a:pt x="4453042" y="395263"/>
                  </a:cubicBezTo>
                  <a:cubicBezTo>
                    <a:pt x="4577318" y="392527"/>
                    <a:pt x="4585086" y="414414"/>
                    <a:pt x="4654993" y="395263"/>
                  </a:cubicBezTo>
                  <a:cubicBezTo>
                    <a:pt x="4724898" y="376111"/>
                    <a:pt x="4743022" y="321391"/>
                    <a:pt x="4872478" y="280350"/>
                  </a:cubicBezTo>
                  <a:cubicBezTo>
                    <a:pt x="5001933" y="239310"/>
                    <a:pt x="5263433" y="202374"/>
                    <a:pt x="5431725" y="149021"/>
                  </a:cubicBezTo>
                  <a:cubicBezTo>
                    <a:pt x="5536908" y="115676"/>
                    <a:pt x="5617817" y="59353"/>
                    <a:pt x="5706691" y="1612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
        <p:nvSpPr>
          <p:cNvPr id="12" name="文本占位符 310"/>
          <p:cNvSpPr>
            <a:spLocks noGrp="1"/>
          </p:cNvSpPr>
          <p:nvPr>
            <p:ph type="body" sz="quarter" idx="21"/>
          </p:nvPr>
        </p:nvSpPr>
        <p:spPr>
          <a:xfrm>
            <a:off x="377663" y="243343"/>
            <a:ext cx="807865" cy="586334"/>
          </a:xfrm>
          <a:prstGeom prst="rect">
            <a:avLst/>
          </a:prstGeom>
        </p:spPr>
        <p:txBody>
          <a:bodyPr/>
          <a:lstStyle>
            <a:lvl1pPr marL="0" indent="0" algn="l">
              <a:buNone/>
              <a:defRPr sz="4000" b="1">
                <a:ln w="38100">
                  <a:noFill/>
                </a:ln>
                <a:solidFill>
                  <a:schemeClr val="tx1">
                    <a:lumMod val="85000"/>
                    <a:lumOff val="15000"/>
                  </a:schemeClr>
                </a:solidFill>
              </a:defRPr>
            </a:lvl1pPr>
          </a:lstStyle>
          <a:p>
            <a:pPr lvl="0"/>
            <a:r>
              <a:rPr lang="zh-CN" altLang="en-US" noProof="1"/>
              <a:t>单击此处编辑母版文本样式</a:t>
            </a:r>
          </a:p>
        </p:txBody>
      </p:sp>
      <p:sp>
        <p:nvSpPr>
          <p:cNvPr id="13" name="文本占位符 310"/>
          <p:cNvSpPr>
            <a:spLocks noGrp="1"/>
          </p:cNvSpPr>
          <p:nvPr>
            <p:ph type="body" sz="quarter" idx="22"/>
          </p:nvPr>
        </p:nvSpPr>
        <p:spPr>
          <a:xfrm>
            <a:off x="1185527" y="367967"/>
            <a:ext cx="1868569" cy="337086"/>
          </a:xfrm>
          <a:prstGeom prst="rect">
            <a:avLst/>
          </a:prstGeom>
        </p:spPr>
        <p:txBody>
          <a:bodyPr anchor="ctr"/>
          <a:lstStyle>
            <a:lvl1pPr marL="0" indent="0" algn="l">
              <a:buNone/>
              <a:defRPr sz="1400" b="0">
                <a:ln w="38100">
                  <a:noFill/>
                </a:ln>
                <a:solidFill>
                  <a:schemeClr val="tx1">
                    <a:lumMod val="85000"/>
                    <a:lumOff val="15000"/>
                  </a:schemeClr>
                </a:solidFill>
              </a:defRPr>
            </a:lvl1pPr>
          </a:lstStyle>
          <a:p>
            <a:pPr lvl="0"/>
            <a:endParaRPr lang="zh-CN" altLang="en-US" noProof="1"/>
          </a:p>
        </p:txBody>
      </p:sp>
      <p:sp>
        <p:nvSpPr>
          <p:cNvPr id="14" name="日期占位符 3">
            <a:extLst>
              <a:ext uri="{FF2B5EF4-FFF2-40B4-BE49-F238E27FC236}">
                <a16:creationId xmlns:a16="http://schemas.microsoft.com/office/drawing/2014/main" id="{DAC865B5-16E1-4907-AA24-EF0CDFA52FF0}"/>
              </a:ext>
            </a:extLst>
          </p:cNvPr>
          <p:cNvSpPr>
            <a:spLocks noGrp="1"/>
          </p:cNvSpPr>
          <p:nvPr>
            <p:ph type="dt" sz="half" idx="23"/>
          </p:nvPr>
        </p:nvSpPr>
        <p:spPr/>
        <p:txBody>
          <a:bodyPr/>
          <a:lstStyle>
            <a:lvl1pPr fontAlgn="base">
              <a:defRPr sz="1400" noProof="0">
                <a:solidFill>
                  <a:prstClr val="black"/>
                </a:solidFill>
                <a:latin typeface="Arial" panose="020B0604020202020204" pitchFamily="34" charset="0"/>
                <a:ea typeface="宋体" panose="02010600030101010101" pitchFamily="2" charset="-122"/>
              </a:defRPr>
            </a:lvl1pPr>
          </a:lstStyle>
          <a:p>
            <a:pPr>
              <a:defRPr/>
            </a:pPr>
            <a:endParaRPr lang="en-US"/>
          </a:p>
        </p:txBody>
      </p:sp>
      <p:sp>
        <p:nvSpPr>
          <p:cNvPr id="15" name="页脚占位符 4">
            <a:extLst>
              <a:ext uri="{FF2B5EF4-FFF2-40B4-BE49-F238E27FC236}">
                <a16:creationId xmlns:a16="http://schemas.microsoft.com/office/drawing/2014/main" id="{78CC3A6B-7457-4867-A031-EB2B3045C68C}"/>
              </a:ext>
            </a:extLst>
          </p:cNvPr>
          <p:cNvSpPr>
            <a:spLocks noGrp="1"/>
          </p:cNvSpPr>
          <p:nvPr>
            <p:ph type="ftr" sz="quarter" idx="24"/>
          </p:nvPr>
        </p:nvSpPr>
        <p:spPr/>
        <p:txBody>
          <a:bodyPr/>
          <a:lstStyle>
            <a:lvl1pPr fontAlgn="base">
              <a:defRPr sz="1400" noProof="0">
                <a:solidFill>
                  <a:prstClr val="black"/>
                </a:solidFill>
                <a:latin typeface="Arial" panose="020B0604020202020204" pitchFamily="34" charset="0"/>
                <a:ea typeface="宋体" panose="02010600030101010101" pitchFamily="2" charset="-122"/>
              </a:defRPr>
            </a:lvl1pPr>
          </a:lstStyle>
          <a:p>
            <a:pPr>
              <a:defRPr/>
            </a:pPr>
            <a:endParaRPr lang="en-US"/>
          </a:p>
        </p:txBody>
      </p:sp>
      <p:sp>
        <p:nvSpPr>
          <p:cNvPr id="16" name="灯片编号占位符 5">
            <a:extLst>
              <a:ext uri="{FF2B5EF4-FFF2-40B4-BE49-F238E27FC236}">
                <a16:creationId xmlns:a16="http://schemas.microsoft.com/office/drawing/2014/main" id="{FAF7617B-A87C-4961-8866-EAA280511972}"/>
              </a:ext>
            </a:extLst>
          </p:cNvPr>
          <p:cNvSpPr>
            <a:spLocks noGrp="1"/>
          </p:cNvSpPr>
          <p:nvPr>
            <p:ph type="sldNum" sz="quarter" idx="25"/>
          </p:nvPr>
        </p:nvSpPr>
        <p:spPr/>
        <p:txBody>
          <a:bodyPr/>
          <a:lstStyle>
            <a:lvl1pPr fontAlgn="base">
              <a:buFont typeface="Arial" panose="020B0604020202020204" pitchFamily="34" charset="0"/>
              <a:buChar char="•"/>
              <a:defRPr>
                <a:latin typeface="Arial" panose="020B0604020202020204" pitchFamily="34" charset="0"/>
              </a:defRPr>
            </a:lvl1pPr>
          </a:lstStyle>
          <a:p>
            <a:pPr>
              <a:defRPr/>
            </a:pPr>
            <a:fld id="{2BC950EE-8491-4569-ABF5-7D310B235C7A}" type="slidenum">
              <a:rPr lang="zh-CN" altLang="en-US"/>
              <a:pPr>
                <a:defRPr/>
              </a:pPr>
              <a:t>‹#›</a:t>
            </a:fld>
            <a:endParaRPr lang="zh-CN" altLang="en-US"/>
          </a:p>
        </p:txBody>
      </p:sp>
    </p:spTree>
    <p:extLst>
      <p:ext uri="{BB962C8B-B14F-4D97-AF65-F5344CB8AC3E}">
        <p14:creationId xmlns:p14="http://schemas.microsoft.com/office/powerpoint/2010/main" val="3184255334"/>
      </p:ext>
    </p:extLst>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968456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856938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38097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89162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9086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82338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782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643734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82893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10338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5540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48387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8119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1"/>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5" y="273055"/>
            <a:ext cx="6815666"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3"/>
            <a:ext cx="4011084" cy="4691063"/>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6224302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9"/>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2389717" y="5367340"/>
            <a:ext cx="7315200" cy="804863"/>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7781729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theme" Target="../theme/theme3.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2.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6.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1" y="1600202"/>
            <a:ext cx="10972800" cy="4525963"/>
          </a:xfrm>
          <a:prstGeom prst="rect">
            <a:avLst/>
          </a:prstGeom>
        </p:spPr>
        <p:txBody>
          <a:bodyPr vert="horz" lIns="68580" tIns="34290" rIns="68580" bIns="342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1" y="6356353"/>
            <a:ext cx="2844800" cy="365125"/>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t>2019/12/18</a:t>
            </a:fld>
            <a:endParaRPr lang="zh-CN" altLang="en-US"/>
          </a:p>
        </p:txBody>
      </p:sp>
      <p:sp>
        <p:nvSpPr>
          <p:cNvPr id="5" name="页脚占位符 4"/>
          <p:cNvSpPr>
            <a:spLocks noGrp="1"/>
          </p:cNvSpPr>
          <p:nvPr>
            <p:ph type="ftr" sz="quarter" idx="3"/>
          </p:nvPr>
        </p:nvSpPr>
        <p:spPr>
          <a:xfrm>
            <a:off x="4165602" y="6356353"/>
            <a:ext cx="3860800" cy="365125"/>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3"/>
            <a:ext cx="2844800" cy="365125"/>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826468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992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599">
                <a:solidFill>
                  <a:schemeClr val="tx1">
                    <a:tint val="75000"/>
                  </a:schemeClr>
                </a:solidFill>
              </a:defRPr>
            </a:lvl1pPr>
          </a:lstStyle>
          <a:p>
            <a:fld id="{C1F886BA-5FC7-4C45-9AF2-D10BC1540A8E}" type="datetimeFigureOut">
              <a:rPr lang="zh-CN" altLang="en-US" smtClean="0"/>
              <a:pPr/>
              <a:t>2019/12/18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599">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599">
                <a:solidFill>
                  <a:schemeClr val="tx1">
                    <a:tint val="75000"/>
                  </a:schemeClr>
                </a:solidFill>
              </a:defRPr>
            </a:lvl1p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9256449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7" r:id="rId13"/>
    <p:sldLayoutId id="2147483712" r:id="rId14"/>
  </p:sldLayoutIdLst>
  <p:transition spd="med" advClick="0" advTm="0">
    <p:random/>
  </p:transition>
  <p:txStyles>
    <p:titleStyle>
      <a:lvl1pPr algn="ctr" defTabSz="1218804" rtl="0" eaLnBrk="1" latinLnBrk="0" hangingPunct="1">
        <a:spcBef>
          <a:spcPct val="0"/>
        </a:spcBef>
        <a:buNone/>
        <a:defRPr sz="5865" kern="1200">
          <a:solidFill>
            <a:schemeClr val="tx1"/>
          </a:solidFill>
          <a:latin typeface="+mj-lt"/>
          <a:ea typeface="+mj-ea"/>
          <a:cs typeface="+mj-cs"/>
        </a:defRPr>
      </a:lvl1pPr>
    </p:titleStyle>
    <p:bodyStyle>
      <a:lvl1pPr marL="457051" indent="-457051" algn="l" defTabSz="1218804" rtl="0" eaLnBrk="1" latinLnBrk="0" hangingPunct="1">
        <a:spcBef>
          <a:spcPct val="20000"/>
        </a:spcBef>
        <a:buFont typeface="Arial" pitchFamily="34" charset="0"/>
        <a:buChar char="•"/>
        <a:defRPr sz="4265" kern="1200">
          <a:solidFill>
            <a:schemeClr val="tx1"/>
          </a:solidFill>
          <a:latin typeface="+mn-lt"/>
          <a:ea typeface="+mn-ea"/>
          <a:cs typeface="+mn-cs"/>
        </a:defRPr>
      </a:lvl1pPr>
      <a:lvl2pPr marL="990278" indent="-380876" algn="l" defTabSz="1218804" rtl="0" eaLnBrk="1" latinLnBrk="0" hangingPunct="1">
        <a:spcBef>
          <a:spcPct val="20000"/>
        </a:spcBef>
        <a:buFont typeface="Arial" pitchFamily="34" charset="0"/>
        <a:buChar char="–"/>
        <a:defRPr sz="3732" kern="1200">
          <a:solidFill>
            <a:schemeClr val="tx1"/>
          </a:solidFill>
          <a:latin typeface="+mn-lt"/>
          <a:ea typeface="+mn-ea"/>
          <a:cs typeface="+mn-cs"/>
        </a:defRPr>
      </a:lvl2pPr>
      <a:lvl3pPr marL="1523505" indent="-304701" algn="l" defTabSz="1218804"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2907"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4pPr>
      <a:lvl5pPr marL="2742308"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5pPr>
      <a:lvl6pPr marL="3351710"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112"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514"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79916"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zh-CN"/>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fld id="{32BF82D2-7A68-459D-A996-9BDDA2518FA4}" type="datetimeFigureOut">
              <a:rPr lang="zh-CN" altLang="en-US" smtClean="0"/>
              <a:t>2019/12/18</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fld id="{3E01EE5D-26FB-46D5-A381-ECFB35BF1D34}" type="slidenum">
              <a:rPr lang="zh-CN" altLang="en-US" smtClean="0"/>
              <a:t>‹#›</a:t>
            </a:fld>
            <a:endParaRPr lang="zh-CN" altLang="en-US"/>
          </a:p>
        </p:txBody>
      </p:sp>
      <p:sp>
        <p:nvSpPr>
          <p:cNvPr id="7" name="矩形 6"/>
          <p:cNvSpPr/>
          <p:nvPr userDrawn="1"/>
        </p:nvSpPr>
        <p:spPr>
          <a:xfrm>
            <a:off x="1" y="0"/>
            <a:ext cx="12191665" cy="6858000"/>
          </a:xfrm>
          <a:prstGeom prst="rect">
            <a:avLst/>
          </a:prstGeom>
          <a:gradFill flip="none" rotWithShape="1">
            <a:gsLst>
              <a:gs pos="0">
                <a:schemeClr val="bg1">
                  <a:lumMod val="95000"/>
                </a:schemeClr>
              </a:gs>
              <a:gs pos="26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Tree>
    <p:extLst>
      <p:ext uri="{BB962C8B-B14F-4D97-AF65-F5344CB8AC3E}">
        <p14:creationId xmlns:p14="http://schemas.microsoft.com/office/powerpoint/2010/main" val="2025206512"/>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5">
            <a:extLst>
              <a:ext uri="{FF2B5EF4-FFF2-40B4-BE49-F238E27FC236}">
                <a16:creationId xmlns:a16="http://schemas.microsoft.com/office/drawing/2014/main" id="{E4685CFC-C61E-429E-8A0F-3BDF5797948D}"/>
              </a:ext>
            </a:extLst>
          </p:cNvPr>
          <p:cNvPicPr>
            <a:picLocks noChangeAspect="1"/>
          </p:cNvPicPr>
          <p:nvPr/>
        </p:nvPicPr>
        <p:blipFill>
          <a:blip r:embed="rId13">
            <a:extLst>
              <a:ext uri="{28A0092B-C50C-407E-A947-70E740481C1C}">
                <a14:useLocalDpi xmlns:a14="http://schemas.microsoft.com/office/drawing/2010/main" val="0"/>
              </a:ext>
            </a:extLst>
          </a:blip>
          <a:srcRect t="-404" r="38550"/>
          <a:stretch>
            <a:fillRect/>
          </a:stretch>
        </p:blipFill>
        <p:spPr bwMode="auto">
          <a:xfrm>
            <a:off x="7564438" y="-26988"/>
            <a:ext cx="4613275"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4">
            <a:extLst>
              <a:ext uri="{FF2B5EF4-FFF2-40B4-BE49-F238E27FC236}">
                <a16:creationId xmlns:a16="http://schemas.microsoft.com/office/drawing/2014/main" id="{E17B4FAC-81FF-492C-A76E-B84C2E417056}"/>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4288" y="0"/>
            <a:ext cx="7508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771A342F-A53F-483B-92CF-45BCB93155F8}"/>
              </a:ext>
            </a:extLst>
          </p:cNvPr>
          <p:cNvSpPr/>
          <p:nvPr/>
        </p:nvSpPr>
        <p:spPr>
          <a:xfrm>
            <a:off x="0" y="0"/>
            <a:ext cx="12192000"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a:extLst>
              <a:ext uri="{FF2B5EF4-FFF2-40B4-BE49-F238E27FC236}">
                <a16:creationId xmlns:a16="http://schemas.microsoft.com/office/drawing/2014/main" id="{641EA31D-E7EA-4033-8B0E-409C2F3B66B9}"/>
              </a:ext>
            </a:extLst>
          </p:cNvPr>
          <p:cNvSpPr/>
          <p:nvPr/>
        </p:nvSpPr>
        <p:spPr>
          <a:xfrm>
            <a:off x="292100" y="241300"/>
            <a:ext cx="11595100" cy="6388100"/>
          </a:xfrm>
          <a:prstGeom prst="rect">
            <a:avLst/>
          </a:prstGeom>
          <a:solidFill>
            <a:schemeClr val="tx2"/>
          </a:solidFill>
          <a:ln>
            <a:noFill/>
          </a:ln>
          <a:effectLst>
            <a:outerShdw blurRad="63500" sx="102000" sy="102000" algn="ctr" rotWithShape="0">
              <a:prstClr val="black">
                <a:alpha val="12000"/>
              </a:prst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32" name="KSO_BT1">
            <a:extLst>
              <a:ext uri="{FF2B5EF4-FFF2-40B4-BE49-F238E27FC236}">
                <a16:creationId xmlns:a16="http://schemas.microsoft.com/office/drawing/2014/main" id="{AADAF163-E633-4DBA-8D2F-6C162F76F469}"/>
              </a:ext>
            </a:extLst>
          </p:cNvPr>
          <p:cNvSpPr>
            <a:spLocks noGrp="1"/>
          </p:cNvSpPr>
          <p:nvPr>
            <p:ph type="title"/>
          </p:nvPr>
        </p:nvSpPr>
        <p:spPr bwMode="auto">
          <a:xfrm>
            <a:off x="647700" y="314325"/>
            <a:ext cx="10877550"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4" name="KSO_FD">
            <a:extLst>
              <a:ext uri="{FF2B5EF4-FFF2-40B4-BE49-F238E27FC236}">
                <a16:creationId xmlns:a16="http://schemas.microsoft.com/office/drawing/2014/main" id="{AAE18B88-76D9-461E-98E6-01D5895F51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zh-CN" altLang="en-US"/>
          </a:p>
        </p:txBody>
      </p:sp>
      <p:sp>
        <p:nvSpPr>
          <p:cNvPr id="5" name="KSO_FT">
            <a:extLst>
              <a:ext uri="{FF2B5EF4-FFF2-40B4-BE49-F238E27FC236}">
                <a16:creationId xmlns:a16="http://schemas.microsoft.com/office/drawing/2014/main" id="{3925B6A9-1FCB-416A-9325-0FBD370892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r>
              <a:rPr lang="en-US" altLang="zh-CN"/>
              <a:t>2017</a:t>
            </a:r>
            <a:r>
              <a:rPr lang="zh-CN" altLang="en-US"/>
              <a:t>高考评讲</a:t>
            </a:r>
            <a:r>
              <a:rPr lang="en-US" altLang="zh-CN"/>
              <a:t>PPT</a:t>
            </a:r>
          </a:p>
        </p:txBody>
      </p:sp>
      <p:sp>
        <p:nvSpPr>
          <p:cNvPr id="6" name="KSO_FN">
            <a:extLst>
              <a:ext uri="{FF2B5EF4-FFF2-40B4-BE49-F238E27FC236}">
                <a16:creationId xmlns:a16="http://schemas.microsoft.com/office/drawing/2014/main" id="{C40E644B-DC53-433E-9FCE-89503CE92F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AABD005F-BFCE-4E89-8D76-53955D2E2D86}" type="slidenum">
              <a:rPr lang="zh-CN" altLang="en-US"/>
              <a:pPr>
                <a:defRPr/>
              </a:pPr>
              <a:t>‹#›</a:t>
            </a:fld>
            <a:endParaRPr lang="en-US" altLang="zh-CN"/>
          </a:p>
        </p:txBody>
      </p:sp>
      <p:sp>
        <p:nvSpPr>
          <p:cNvPr id="1036" name="KSO_BC1">
            <a:extLst>
              <a:ext uri="{FF2B5EF4-FFF2-40B4-BE49-F238E27FC236}">
                <a16:creationId xmlns:a16="http://schemas.microsoft.com/office/drawing/2014/main" id="{BAF6BAA7-C00A-4AF0-B1D0-57D680D3E3E0}"/>
              </a:ext>
            </a:extLst>
          </p:cNvPr>
          <p:cNvSpPr>
            <a:spLocks noGrp="1"/>
          </p:cNvSpPr>
          <p:nvPr>
            <p:ph type="body" idx="1"/>
          </p:nvPr>
        </p:nvSpPr>
        <p:spPr bwMode="auto">
          <a:xfrm>
            <a:off x="647700" y="1238250"/>
            <a:ext cx="10877550"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4076044731"/>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dt="0"/>
  <p:txStyles>
    <p:titleStyle>
      <a:lvl1pPr algn="l" defTabSz="685800" rtl="0" eaLnBrk="0" fontAlgn="base" hangingPunct="0">
        <a:lnSpc>
          <a:spcPct val="90000"/>
        </a:lnSpc>
        <a:spcBef>
          <a:spcPct val="0"/>
        </a:spcBef>
        <a:spcAft>
          <a:spcPct val="0"/>
        </a:spcAft>
        <a:defRPr sz="3200" b="1" kern="1200">
          <a:solidFill>
            <a:schemeClr val="accent1"/>
          </a:solidFill>
          <a:latin typeface="+mj-ea"/>
          <a:ea typeface="+mj-ea"/>
          <a:cs typeface="+mj-cs"/>
        </a:defRPr>
      </a:lvl1pPr>
      <a:lvl2pPr algn="l" defTabSz="685800" rtl="0" eaLnBrk="0" fontAlgn="base" hangingPunct="0">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2pPr>
      <a:lvl3pPr algn="l" defTabSz="685800" rtl="0" eaLnBrk="0" fontAlgn="base" hangingPunct="0">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3pPr>
      <a:lvl4pPr algn="l" defTabSz="685800" rtl="0" eaLnBrk="0" fontAlgn="base" hangingPunct="0">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4pPr>
      <a:lvl5pPr algn="l" defTabSz="685800" rtl="0" eaLnBrk="0" fontAlgn="base" hangingPunct="0">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5pPr>
      <a:lvl6pPr marL="457200" algn="l" defTabSz="685800" rtl="0" fontAlgn="base">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6pPr>
      <a:lvl7pPr marL="914400" algn="l" defTabSz="685800" rtl="0" fontAlgn="base">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7pPr>
      <a:lvl8pPr marL="1371600" algn="l" defTabSz="685800" rtl="0" fontAlgn="base">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8pPr>
      <a:lvl9pPr marL="1828800" algn="l" defTabSz="685800" rtl="0" fontAlgn="base">
        <a:lnSpc>
          <a:spcPct val="90000"/>
        </a:lnSpc>
        <a:spcBef>
          <a:spcPct val="0"/>
        </a:spcBef>
        <a:spcAft>
          <a:spcPct val="0"/>
        </a:spcAft>
        <a:defRPr sz="3200" b="1">
          <a:solidFill>
            <a:schemeClr val="accent1"/>
          </a:solidFill>
          <a:latin typeface="微软雅黑" panose="020B0503020204020204" pitchFamily="34" charset="-122"/>
          <a:ea typeface="微软雅黑" panose="020B0503020204020204" pitchFamily="34" charset="-122"/>
        </a:defRPr>
      </a:lvl9pPr>
    </p:titleStyle>
    <p:bodyStyle>
      <a:lvl1pPr marL="266700" indent="-266700" algn="just" defTabSz="685800" rtl="0" eaLnBrk="0" fontAlgn="base" hangingPunct="0">
        <a:lnSpc>
          <a:spcPct val="110000"/>
        </a:lnSpc>
        <a:spcBef>
          <a:spcPts val="1350"/>
        </a:spcBef>
        <a:spcAft>
          <a:spcPct val="0"/>
        </a:spcAft>
        <a:buClr>
          <a:schemeClr val="accent1"/>
        </a:buClr>
        <a:buSzPct val="70000"/>
        <a:buFont typeface="Wingdings" panose="05000000000000000000" pitchFamily="2" charset="2"/>
        <a:buChar char="À"/>
        <a:defRPr sz="2400" kern="1200">
          <a:solidFill>
            <a:schemeClr val="accent1"/>
          </a:solidFill>
          <a:latin typeface="+mj-ea"/>
          <a:ea typeface="+mj-ea"/>
          <a:cs typeface="+mn-cs"/>
        </a:defRPr>
      </a:lvl1pPr>
      <a:lvl2pPr marL="266700" indent="-266700" algn="just" defTabSz="685800" rtl="0" eaLnBrk="0" fontAlgn="base" hangingPunct="0">
        <a:lnSpc>
          <a:spcPct val="150000"/>
        </a:lnSpc>
        <a:spcBef>
          <a:spcPct val="0"/>
        </a:spcBef>
        <a:spcAft>
          <a:spcPts val="450"/>
        </a:spcAft>
        <a:buClr>
          <a:srgbClr val="70ADDF"/>
        </a:buClr>
        <a:buFont typeface="幼圆" panose="02010509060101010101" pitchFamily="49" charset="-122"/>
        <a:buChar char=" "/>
        <a:defRPr kern="1200">
          <a:solidFill>
            <a:schemeClr val="tx1"/>
          </a:solidFill>
          <a:latin typeface="+mn-ea"/>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标题占位符 1">
            <a:extLst>
              <a:ext uri="{FF2B5EF4-FFF2-40B4-BE49-F238E27FC236}">
                <a16:creationId xmlns:a16="http://schemas.microsoft.com/office/drawing/2014/main" id="{285C5278-8874-44D4-B2DD-7219CADDB9DA}"/>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4099" name="文本占位符 2">
            <a:extLst>
              <a:ext uri="{FF2B5EF4-FFF2-40B4-BE49-F238E27FC236}">
                <a16:creationId xmlns:a16="http://schemas.microsoft.com/office/drawing/2014/main" id="{5D27579B-35E0-474C-A3E8-0AE6A770A55F}"/>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25D66BD-4ABB-44F6-B72D-6C8A1B7675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buFont typeface="Arial" panose="020B0604020202020204" pitchFamily="34" charset="0"/>
              <a:buNone/>
              <a:defRPr sz="1200" noProof="1">
                <a:solidFill>
                  <a:prstClr val="black">
                    <a:tint val="75000"/>
                  </a:prstClr>
                </a:solidFill>
                <a:latin typeface="+mn-lt"/>
                <a:ea typeface="+mn-ea"/>
              </a:defRPr>
            </a:lvl1pPr>
          </a:lstStyle>
          <a:p>
            <a:pPr>
              <a:defRPr/>
            </a:pPr>
            <a:fld id="{D7475181-220E-4293-B526-F86C288D7680}" type="datetimeFigureOut">
              <a:rPr lang="zh-CN" altLang="en-US"/>
              <a:pPr>
                <a:defRPr/>
              </a:pPr>
              <a:t>2019/12/18</a:t>
            </a:fld>
            <a:endParaRPr lang="zh-CN" altLang="en-US"/>
          </a:p>
        </p:txBody>
      </p:sp>
      <p:sp>
        <p:nvSpPr>
          <p:cNvPr id="5" name="页脚占位符 4">
            <a:extLst>
              <a:ext uri="{FF2B5EF4-FFF2-40B4-BE49-F238E27FC236}">
                <a16:creationId xmlns:a16="http://schemas.microsoft.com/office/drawing/2014/main" id="{2437E503-99AE-4DD2-820F-626F6493AA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buFont typeface="Arial" panose="020B0604020202020204" pitchFamily="34" charset="0"/>
              <a:buNone/>
              <a:defRPr sz="1200" noProof="1">
                <a:solidFill>
                  <a:prstClr val="black">
                    <a:tint val="75000"/>
                  </a:prstClr>
                </a:solidFill>
                <a:ea typeface="等线" charset="-122"/>
              </a:defRPr>
            </a:lvl1pPr>
          </a:lstStyle>
          <a:p>
            <a:pPr>
              <a:defRPr/>
            </a:pPr>
            <a:endParaRPr lang="zh-CN" altLang="en-US"/>
          </a:p>
        </p:txBody>
      </p:sp>
      <p:sp>
        <p:nvSpPr>
          <p:cNvPr id="6" name="灯片编号占位符 5">
            <a:extLst>
              <a:ext uri="{FF2B5EF4-FFF2-40B4-BE49-F238E27FC236}">
                <a16:creationId xmlns:a16="http://schemas.microsoft.com/office/drawing/2014/main" id="{D966FD0A-3A3C-4B72-BFAE-ED74AAD48E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buFont typeface="Arial" panose="020B0604020202020204" pitchFamily="34" charset="0"/>
              <a:buNone/>
              <a:defRPr sz="1200" noProof="1">
                <a:solidFill>
                  <a:prstClr val="black">
                    <a:tint val="75000"/>
                  </a:prstClr>
                </a:solidFill>
                <a:latin typeface="+mn-lt"/>
                <a:ea typeface="+mn-ea"/>
              </a:defRPr>
            </a:lvl1pPr>
          </a:lstStyle>
          <a:p>
            <a:pPr>
              <a:defRPr/>
            </a:pPr>
            <a:fld id="{D093D9F3-D5D1-47C1-BF12-16F77AEE2802}" type="slidenum">
              <a:rPr lang="zh-CN" altLang="en-US"/>
              <a:pPr>
                <a:defRPr/>
              </a:pPr>
              <a:t>‹#›</a:t>
            </a:fld>
            <a:endParaRPr lang="zh-CN" altLang="en-US"/>
          </a:p>
        </p:txBody>
      </p:sp>
      <p:pic>
        <p:nvPicPr>
          <p:cNvPr id="4103" name="图片 5">
            <a:extLst>
              <a:ext uri="{FF2B5EF4-FFF2-40B4-BE49-F238E27FC236}">
                <a16:creationId xmlns:a16="http://schemas.microsoft.com/office/drawing/2014/main" id="{544DDB76-B5A2-4736-AADA-8541E49CFA31}"/>
              </a:ext>
            </a:extLst>
          </p:cNvPr>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40938" y="6040438"/>
            <a:ext cx="203676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63256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charset="-122"/>
          <a:ea typeface="等线 Light" charset="-122"/>
        </a:defRPr>
      </a:lvl2pPr>
      <a:lvl3pPr algn="l" rtl="0" eaLnBrk="0" fontAlgn="base" hangingPunct="0">
        <a:lnSpc>
          <a:spcPct val="90000"/>
        </a:lnSpc>
        <a:spcBef>
          <a:spcPct val="0"/>
        </a:spcBef>
        <a:spcAft>
          <a:spcPct val="0"/>
        </a:spcAft>
        <a:defRPr sz="4400">
          <a:solidFill>
            <a:schemeClr val="tx1"/>
          </a:solidFill>
          <a:latin typeface="等线 Light" charset="-122"/>
          <a:ea typeface="等线 Light" charset="-122"/>
        </a:defRPr>
      </a:lvl3pPr>
      <a:lvl4pPr algn="l" rtl="0" eaLnBrk="0" fontAlgn="base" hangingPunct="0">
        <a:lnSpc>
          <a:spcPct val="90000"/>
        </a:lnSpc>
        <a:spcBef>
          <a:spcPct val="0"/>
        </a:spcBef>
        <a:spcAft>
          <a:spcPct val="0"/>
        </a:spcAft>
        <a:defRPr sz="4400">
          <a:solidFill>
            <a:schemeClr val="tx1"/>
          </a:solidFill>
          <a:latin typeface="等线 Light" charset="-122"/>
          <a:ea typeface="等线 Light" charset="-122"/>
        </a:defRPr>
      </a:lvl4pPr>
      <a:lvl5pPr algn="l" rtl="0" eaLnBrk="0" fontAlgn="base" hangingPunct="0">
        <a:lnSpc>
          <a:spcPct val="90000"/>
        </a:lnSpc>
        <a:spcBef>
          <a:spcPct val="0"/>
        </a:spcBef>
        <a:spcAft>
          <a:spcPct val="0"/>
        </a:spcAft>
        <a:defRPr sz="4400">
          <a:solidFill>
            <a:schemeClr val="tx1"/>
          </a:solidFill>
          <a:latin typeface="等线 Light" charset="-122"/>
          <a:ea typeface="等线 Light" charset="-122"/>
        </a:defRPr>
      </a:lvl5pPr>
      <a:lvl6pPr marL="457200" algn="l" rtl="0" fontAlgn="base">
        <a:lnSpc>
          <a:spcPct val="90000"/>
        </a:lnSpc>
        <a:spcBef>
          <a:spcPct val="0"/>
        </a:spcBef>
        <a:spcAft>
          <a:spcPct val="0"/>
        </a:spcAft>
        <a:defRPr sz="4400">
          <a:solidFill>
            <a:schemeClr val="tx1"/>
          </a:solidFill>
          <a:latin typeface="等线 Light" charset="-122"/>
          <a:ea typeface="等线 Light" charset="-122"/>
        </a:defRPr>
      </a:lvl6pPr>
      <a:lvl7pPr marL="914400" algn="l" rtl="0" fontAlgn="base">
        <a:lnSpc>
          <a:spcPct val="90000"/>
        </a:lnSpc>
        <a:spcBef>
          <a:spcPct val="0"/>
        </a:spcBef>
        <a:spcAft>
          <a:spcPct val="0"/>
        </a:spcAft>
        <a:defRPr sz="4400">
          <a:solidFill>
            <a:schemeClr val="tx1"/>
          </a:solidFill>
          <a:latin typeface="等线 Light" charset="-122"/>
          <a:ea typeface="等线 Light" charset="-122"/>
        </a:defRPr>
      </a:lvl7pPr>
      <a:lvl8pPr marL="1371600" algn="l" rtl="0" fontAlgn="base">
        <a:lnSpc>
          <a:spcPct val="90000"/>
        </a:lnSpc>
        <a:spcBef>
          <a:spcPct val="0"/>
        </a:spcBef>
        <a:spcAft>
          <a:spcPct val="0"/>
        </a:spcAft>
        <a:defRPr sz="4400">
          <a:solidFill>
            <a:schemeClr val="tx1"/>
          </a:solidFill>
          <a:latin typeface="等线 Light" charset="-122"/>
          <a:ea typeface="等线 Light" charset="-122"/>
        </a:defRPr>
      </a:lvl8pPr>
      <a:lvl9pPr marL="1828800" algn="l" rtl="0" fontAlgn="base">
        <a:lnSpc>
          <a:spcPct val="90000"/>
        </a:lnSpc>
        <a:spcBef>
          <a:spcPct val="0"/>
        </a:spcBef>
        <a:spcAft>
          <a:spcPct val="0"/>
        </a:spcAft>
        <a:defRPr sz="4400">
          <a:solidFill>
            <a:schemeClr val="tx1"/>
          </a:solidFill>
          <a:latin typeface="等线 Light" charset="-122"/>
          <a:ea typeface="等线 Light"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F44852-8F65-4398-B27B-7951D64215D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A10B01-5709-4E11-BA11-B9DA3C7A19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996436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6.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6.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6.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6.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6.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6.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6.xml"/></Relationships>
</file>

<file path=ppt/slides/_rels/slide4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6.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6.xml"/></Relationships>
</file>

<file path=ppt/slides/_rels/slide5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6.xml"/></Relationships>
</file>

<file path=ppt/slides/_rels/slide5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6.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3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9.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3.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3.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36.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 y="0"/>
            <a:ext cx="12190413" cy="6858000"/>
          </a:xfrm>
          <a:prstGeom prst="rect">
            <a:avLst/>
          </a:prstGeom>
        </p:spPr>
      </p:pic>
      <p:sp>
        <p:nvSpPr>
          <p:cNvPr id="4" name="矩形 3"/>
          <p:cNvSpPr/>
          <p:nvPr/>
        </p:nvSpPr>
        <p:spPr>
          <a:xfrm>
            <a:off x="426726" y="260648"/>
            <a:ext cx="11519780" cy="6336704"/>
          </a:xfrm>
          <a:custGeom>
            <a:avLst/>
            <a:gdLst/>
            <a:ahLst/>
            <a:cxnLst/>
            <a:rect l="l" t="t" r="r" b="b"/>
            <a:pathLst>
              <a:path w="8640960" h="4752528">
                <a:moveTo>
                  <a:pt x="0" y="0"/>
                </a:moveTo>
                <a:lnTo>
                  <a:pt x="8640960" y="0"/>
                </a:lnTo>
                <a:lnTo>
                  <a:pt x="8640960" y="2000422"/>
                </a:lnTo>
                <a:lnTo>
                  <a:pt x="8209646" y="2250584"/>
                </a:lnTo>
                <a:lnTo>
                  <a:pt x="8640960" y="2500746"/>
                </a:lnTo>
                <a:lnTo>
                  <a:pt x="8640960" y="4752528"/>
                </a:lnTo>
                <a:lnTo>
                  <a:pt x="0" y="4752528"/>
                </a:lnTo>
                <a:lnTo>
                  <a:pt x="0" y="2500746"/>
                </a:lnTo>
                <a:lnTo>
                  <a:pt x="431314" y="2250584"/>
                </a:lnTo>
                <a:lnTo>
                  <a:pt x="0" y="2000422"/>
                </a:lnTo>
                <a:close/>
              </a:path>
            </a:pathLst>
          </a:custGeom>
          <a:solidFill>
            <a:schemeClr val="bg1">
              <a:alpha val="86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latin typeface="微软雅黑 Light"/>
              <a:ea typeface="微软雅黑 Light"/>
              <a:cs typeface="+mn-ea"/>
              <a:sym typeface="+mn-lt"/>
            </a:endParaRPr>
          </a:p>
        </p:txBody>
      </p:sp>
      <p:sp>
        <p:nvSpPr>
          <p:cNvPr id="9" name="等腰三角形 8"/>
          <p:cNvSpPr/>
          <p:nvPr/>
        </p:nvSpPr>
        <p:spPr>
          <a:xfrm rot="5400000">
            <a:off x="-504770" y="2829822"/>
            <a:ext cx="1056117" cy="910327"/>
          </a:xfrm>
          <a:prstGeom prst="triangle">
            <a:avLst/>
          </a:prstGeom>
          <a:solidFill>
            <a:schemeClr val="tx1">
              <a:lumMod val="85000"/>
              <a:lumOff val="1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latin typeface="微软雅黑 Light"/>
              <a:ea typeface="微软雅黑 Light"/>
              <a:cs typeface="+mn-ea"/>
              <a:sym typeface="+mn-lt"/>
            </a:endParaRPr>
          </a:p>
        </p:txBody>
      </p:sp>
      <p:sp>
        <p:nvSpPr>
          <p:cNvPr id="10" name="等腰三角形 9"/>
          <p:cNvSpPr/>
          <p:nvPr/>
        </p:nvSpPr>
        <p:spPr>
          <a:xfrm rot="16200000" flipH="1">
            <a:off x="11640655" y="2829822"/>
            <a:ext cx="1056117" cy="910327"/>
          </a:xfrm>
          <a:prstGeom prst="triangle">
            <a:avLst/>
          </a:prstGeom>
          <a:solidFill>
            <a:schemeClr val="tx1">
              <a:lumMod val="85000"/>
              <a:lumOff val="1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latin typeface="微软雅黑 Light"/>
              <a:ea typeface="微软雅黑 Light"/>
              <a:cs typeface="+mn-ea"/>
              <a:sym typeface="+mn-lt"/>
            </a:endParaRPr>
          </a:p>
        </p:txBody>
      </p:sp>
      <p:sp>
        <p:nvSpPr>
          <p:cNvPr id="17" name="矩形 16"/>
          <p:cNvSpPr/>
          <p:nvPr/>
        </p:nvSpPr>
        <p:spPr>
          <a:xfrm>
            <a:off x="1367481" y="2516899"/>
            <a:ext cx="9638270" cy="2560160"/>
          </a:xfrm>
          <a:prstGeom prst="rect">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latin typeface="微软雅黑 Light"/>
              <a:ea typeface="微软雅黑 Light"/>
            </a:endParaRPr>
          </a:p>
        </p:txBody>
      </p:sp>
      <p:sp>
        <p:nvSpPr>
          <p:cNvPr id="13" name="TextBox 12"/>
          <p:cNvSpPr txBox="1"/>
          <p:nvPr/>
        </p:nvSpPr>
        <p:spPr>
          <a:xfrm>
            <a:off x="2567608" y="2768735"/>
            <a:ext cx="7056784" cy="2308324"/>
          </a:xfrm>
          <a:prstGeom prst="rect">
            <a:avLst/>
          </a:prstGeom>
          <a:noFill/>
        </p:spPr>
        <p:txBody>
          <a:bodyPr wrap="square" rtlCol="0">
            <a:spAutoFit/>
          </a:bodyPr>
          <a:lstStyle/>
          <a:p>
            <a:pPr algn="ctr" defTabSz="685800"/>
            <a:r>
              <a:rPr lang="zh-CN" altLang="zh-CN" sz="4800" b="1" dirty="0">
                <a:solidFill>
                  <a:srgbClr val="FF0000"/>
                </a:solidFill>
                <a:effectLst>
                  <a:outerShdw blurRad="38100" dist="38100" dir="2700000" algn="tl">
                    <a:srgbClr val="000000">
                      <a:alpha val="43137"/>
                    </a:srgbClr>
                  </a:outerShdw>
                </a:effectLst>
                <a:latin typeface="微软雅黑 Light"/>
                <a:ea typeface="微软雅黑 Light"/>
              </a:rPr>
              <a:t>群文阅读</a:t>
            </a:r>
            <a:r>
              <a:rPr lang="zh-CN" altLang="en-US" sz="4800" b="1" dirty="0">
                <a:solidFill>
                  <a:srgbClr val="FF0000"/>
                </a:solidFill>
                <a:effectLst>
                  <a:outerShdw blurRad="38100" dist="38100" dir="2700000" algn="tl">
                    <a:srgbClr val="000000">
                      <a:alpha val="43137"/>
                    </a:srgbClr>
                  </a:outerShdw>
                </a:effectLst>
                <a:latin typeface="微软雅黑 Light"/>
                <a:ea typeface="微软雅黑 Light"/>
              </a:rPr>
              <a:t>教学：</a:t>
            </a:r>
            <a:endParaRPr lang="en-US" altLang="zh-CN" sz="4800" b="1" dirty="0">
              <a:solidFill>
                <a:srgbClr val="FF0000"/>
              </a:solidFill>
              <a:effectLst>
                <a:outerShdw blurRad="38100" dist="38100" dir="2700000" algn="tl">
                  <a:srgbClr val="000000">
                    <a:alpha val="43137"/>
                  </a:srgbClr>
                </a:outerShdw>
              </a:effectLst>
              <a:latin typeface="微软雅黑 Light"/>
              <a:ea typeface="微软雅黑 Light"/>
            </a:endParaRPr>
          </a:p>
          <a:p>
            <a:pPr algn="ctr" defTabSz="685800"/>
            <a:r>
              <a:rPr lang="zh-CN" altLang="en-US" sz="4800" b="1" dirty="0">
                <a:solidFill>
                  <a:srgbClr val="FF0000"/>
                </a:solidFill>
                <a:effectLst>
                  <a:outerShdw blurRad="38100" dist="38100" dir="2700000" algn="tl">
                    <a:srgbClr val="000000">
                      <a:alpha val="43137"/>
                    </a:srgbClr>
                  </a:outerShdw>
                </a:effectLst>
                <a:latin typeface="微软雅黑 Light"/>
                <a:ea typeface="微软雅黑 Light"/>
              </a:rPr>
              <a:t> 体系架构与教学建议</a:t>
            </a:r>
            <a:br>
              <a:rPr lang="en-US" altLang="zh-CN" sz="4800" b="1" dirty="0">
                <a:solidFill>
                  <a:srgbClr val="FF0000"/>
                </a:solidFill>
                <a:effectLst>
                  <a:outerShdw blurRad="38100" dist="38100" dir="2700000" algn="tl">
                    <a:srgbClr val="000000">
                      <a:alpha val="43137"/>
                    </a:srgbClr>
                  </a:outerShdw>
                </a:effectLst>
                <a:latin typeface="微软雅黑 Light"/>
                <a:ea typeface="微软雅黑 Light"/>
              </a:rPr>
            </a:br>
            <a:endParaRPr lang="zh-CN" altLang="en-US" sz="4800" b="1" dirty="0">
              <a:solidFill>
                <a:srgbClr val="FF0000"/>
              </a:solidFill>
              <a:latin typeface="微软雅黑 Light"/>
              <a:ea typeface="微软雅黑 Light"/>
              <a:cs typeface="+mn-ea"/>
              <a:sym typeface="+mn-lt"/>
            </a:endParaRPr>
          </a:p>
        </p:txBody>
      </p:sp>
    </p:spTree>
    <p:extLst>
      <p:ext uri="{BB962C8B-B14F-4D97-AF65-F5344CB8AC3E}">
        <p14:creationId xmlns:p14="http://schemas.microsoft.com/office/powerpoint/2010/main" val="1662521073"/>
      </p:ext>
    </p:extLst>
  </p:cSld>
  <p:clrMapOvr>
    <a:masterClrMapping/>
  </p:clrMapOvr>
  <mc:AlternateContent xmlns:mc="http://schemas.openxmlformats.org/markup-compatibility/2006" xmlns:p14="http://schemas.microsoft.com/office/powerpoint/2010/main">
    <mc:Choice Requires="p14">
      <p:transition p14:dur="0" advTm="3112"/>
    </mc:Choice>
    <mc:Fallback xmlns="">
      <p:transition advTm="3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p:bldLst>
  </p:timing>
  <p:extLst>
    <p:ext uri="{E180D4A7-C9FB-4DFB-919C-405C955672EB}">
      <p14:showEvtLst xmlns:p14="http://schemas.microsoft.com/office/powerpoint/2010/main">
        <p14:playEvt time="215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4106043" y="5318709"/>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704770" y="4259165"/>
            <a:ext cx="2051685"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0613" y="3218228"/>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609814" y="2082521"/>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439194" y="4886214"/>
            <a:ext cx="1132862" cy="1066264"/>
            <a:chOff x="6139503" y="4871969"/>
            <a:chExt cx="1192668" cy="1122553"/>
          </a:xfrm>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solidFill>
              <a:schemeClr val="accent4"/>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id-ID" altLang="id-ID" sz="2635"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 name="TextBox 21"/>
            <p:cNvSpPr txBox="1">
              <a:spLocks noChangeArrowheads="1"/>
            </p:cNvSpPr>
            <p:nvPr/>
          </p:nvSpPr>
          <p:spPr bwMode="auto">
            <a:xfrm>
              <a:off x="6356737" y="5179787"/>
              <a:ext cx="771727" cy="56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nb-NO" altLang="id-ID" sz="263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05</a:t>
              </a:r>
            </a:p>
          </p:txBody>
        </p:sp>
      </p:grpSp>
      <p:grpSp>
        <p:nvGrpSpPr>
          <p:cNvPr id="8" name="Group 7"/>
          <p:cNvGrpSpPr/>
          <p:nvPr/>
        </p:nvGrpSpPr>
        <p:grpSpPr>
          <a:xfrm>
            <a:off x="3705748" y="3819956"/>
            <a:ext cx="1132862" cy="1066265"/>
            <a:chOff x="6420131" y="3749417"/>
            <a:chExt cx="1192668" cy="1122553"/>
          </a:xfrm>
          <a:effectLst/>
        </p:grpSpPr>
        <p:sp>
          <p:nvSpPr>
            <p:cNvPr id="9" name="Rounded Rectangle 8"/>
            <p:cNvSpPr>
              <a:spLocks noChangeArrowheads="1"/>
            </p:cNvSpPr>
            <p:nvPr/>
          </p:nvSpPr>
          <p:spPr bwMode="auto">
            <a:xfrm>
              <a:off x="6420131" y="3749417"/>
              <a:ext cx="1192668" cy="1122553"/>
            </a:xfrm>
            <a:prstGeom prst="roundRect">
              <a:avLst>
                <a:gd name="adj" fmla="val 9375"/>
              </a:avLst>
            </a:prstGeom>
            <a:solidFill>
              <a:schemeClr val="accent3"/>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id-ID" altLang="id-ID" sz="2635"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TextBox 22"/>
            <p:cNvSpPr txBox="1">
              <a:spLocks noChangeArrowheads="1"/>
            </p:cNvSpPr>
            <p:nvPr/>
          </p:nvSpPr>
          <p:spPr bwMode="auto">
            <a:xfrm>
              <a:off x="6672041" y="4034885"/>
              <a:ext cx="771727" cy="56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nb-NO" altLang="id-ID" sz="263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06</a:t>
              </a:r>
            </a:p>
          </p:txBody>
        </p:sp>
      </p:grpSp>
      <p:grpSp>
        <p:nvGrpSpPr>
          <p:cNvPr id="11" name="Group 10"/>
          <p:cNvGrpSpPr/>
          <p:nvPr/>
        </p:nvGrpSpPr>
        <p:grpSpPr>
          <a:xfrm>
            <a:off x="3305916" y="2753705"/>
            <a:ext cx="1132862" cy="1066262"/>
            <a:chOff x="5999190" y="2626865"/>
            <a:chExt cx="1192668" cy="1122553"/>
          </a:xfrm>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id-ID" altLang="id-ID" sz="2635"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 name="TextBox 23"/>
            <p:cNvSpPr txBox="1">
              <a:spLocks noChangeArrowheads="1"/>
            </p:cNvSpPr>
            <p:nvPr/>
          </p:nvSpPr>
          <p:spPr bwMode="auto">
            <a:xfrm>
              <a:off x="6231728" y="2895663"/>
              <a:ext cx="771727" cy="56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nb-NO" altLang="id-ID" sz="263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07</a:t>
              </a:r>
            </a:p>
          </p:txBody>
        </p:sp>
      </p:grpSp>
      <p:grpSp>
        <p:nvGrpSpPr>
          <p:cNvPr id="14" name="Group 13"/>
          <p:cNvGrpSpPr/>
          <p:nvPr/>
        </p:nvGrpSpPr>
        <p:grpSpPr>
          <a:xfrm>
            <a:off x="2739491" y="1746860"/>
            <a:ext cx="1132862" cy="1066264"/>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id-ID" altLang="id-ID" sz="2635"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24"/>
            <p:cNvSpPr txBox="1">
              <a:spLocks noChangeArrowheads="1"/>
            </p:cNvSpPr>
            <p:nvPr/>
          </p:nvSpPr>
          <p:spPr bwMode="auto">
            <a:xfrm rot="20681241">
              <a:off x="5613324" y="1799754"/>
              <a:ext cx="771727" cy="56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nb-NO" altLang="id-ID" sz="263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08</a:t>
              </a:r>
            </a:p>
          </p:txBody>
        </p:sp>
      </p:grpSp>
      <p:grpSp>
        <p:nvGrpSpPr>
          <p:cNvPr id="27" name="Group 26"/>
          <p:cNvGrpSpPr>
            <a:grpSpLocks noChangeAspect="1"/>
          </p:cNvGrpSpPr>
          <p:nvPr/>
        </p:nvGrpSpPr>
        <p:grpSpPr>
          <a:xfrm>
            <a:off x="4769490" y="1709321"/>
            <a:ext cx="854869" cy="854869"/>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0" name="Group 29"/>
          <p:cNvGrpSpPr>
            <a:grpSpLocks noChangeAspect="1"/>
          </p:cNvGrpSpPr>
          <p:nvPr/>
        </p:nvGrpSpPr>
        <p:grpSpPr>
          <a:xfrm>
            <a:off x="5699566" y="4873916"/>
            <a:ext cx="854868" cy="854869"/>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Oval 31"/>
            <p:cNvSpPr/>
            <p:nvPr/>
          </p:nvSpPr>
          <p:spPr>
            <a:xfrm>
              <a:off x="5475175" y="2007525"/>
              <a:ext cx="1260001" cy="126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3" name="Group 32"/>
          <p:cNvGrpSpPr>
            <a:grpSpLocks noChangeAspect="1"/>
          </p:cNvGrpSpPr>
          <p:nvPr/>
        </p:nvGrpSpPr>
        <p:grpSpPr>
          <a:xfrm>
            <a:off x="6553775" y="3829970"/>
            <a:ext cx="854869" cy="854869"/>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6" name="Group 35"/>
          <p:cNvGrpSpPr>
            <a:grpSpLocks noChangeAspect="1"/>
          </p:cNvGrpSpPr>
          <p:nvPr/>
        </p:nvGrpSpPr>
        <p:grpSpPr>
          <a:xfrm>
            <a:off x="5570929" y="2760500"/>
            <a:ext cx="854869" cy="854869"/>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39" name="Group 38"/>
          <p:cNvGrpSpPr>
            <a:grpSpLocks noChangeAspect="1"/>
          </p:cNvGrpSpPr>
          <p:nvPr/>
        </p:nvGrpSpPr>
        <p:grpSpPr>
          <a:xfrm>
            <a:off x="4961258" y="1896324"/>
            <a:ext cx="463056" cy="463056"/>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43" name="Group 42"/>
          <p:cNvGrpSpPr/>
          <p:nvPr/>
        </p:nvGrpSpPr>
        <p:grpSpPr>
          <a:xfrm>
            <a:off x="5918360" y="5141858"/>
            <a:ext cx="410685" cy="313887"/>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1" name="Group 50"/>
          <p:cNvGrpSpPr/>
          <p:nvPr/>
        </p:nvGrpSpPr>
        <p:grpSpPr>
          <a:xfrm>
            <a:off x="6760031" y="4071210"/>
            <a:ext cx="424969" cy="365972"/>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54" name="Freeform 13"/>
          <p:cNvSpPr>
            <a:spLocks noChangeAspect="1" noEditPoints="1"/>
          </p:cNvSpPr>
          <p:nvPr/>
        </p:nvSpPr>
        <p:spPr bwMode="auto">
          <a:xfrm>
            <a:off x="5764539" y="2938668"/>
            <a:ext cx="402149" cy="391625"/>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86856" tIns="43427" rIns="86856" bIns="43427"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7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7" name="TextBox 8"/>
          <p:cNvSpPr txBox="1"/>
          <p:nvPr/>
        </p:nvSpPr>
        <p:spPr>
          <a:xfrm>
            <a:off x="716468" y="288530"/>
            <a:ext cx="4707845" cy="525208"/>
          </a:xfrm>
          <a:prstGeom prst="rect">
            <a:avLst/>
          </a:prstGeom>
          <a:noFill/>
        </p:spPr>
        <p:txBody>
          <a:bodyPr wrap="square" lIns="0" tIns="0" rIns="0" bIns="0" rtlCol="0" anchor="ctr">
            <a:spAutoFit/>
          </a:bodyPr>
          <a:lstStyle/>
          <a:p>
            <a:pPr marL="0" marR="0" lvl="0" indent="0" algn="ctr" defTabSz="866943" rtl="0" eaLnBrk="1" fontAlgn="auto" latinLnBrk="0" hangingPunct="1">
              <a:lnSpc>
                <a:spcPct val="100000"/>
              </a:lnSpc>
              <a:spcBef>
                <a:spcPts val="0"/>
              </a:spcBef>
              <a:spcAft>
                <a:spcPts val="0"/>
              </a:spcAft>
              <a:buClrTx/>
              <a:buSzTx/>
              <a:buFontTx/>
              <a:buNone/>
              <a:tabLst/>
              <a:defRPr/>
            </a:pPr>
            <a:r>
              <a:rPr kumimoji="0" lang="zh-CN" altLang="zh-CN" sz="3413" b="0" i="0" u="none" strike="noStrike" kern="1200" cap="none" spc="0" normalizeH="0" baseline="0" noProof="1">
                <a:ln>
                  <a:noFill/>
                </a:ln>
                <a:solidFill>
                  <a:srgbClr val="FF9900"/>
                </a:solidFill>
                <a:effectLst>
                  <a:outerShdw blurRad="38100" dist="38100" dir="2700000" algn="tl">
                    <a:srgbClr val="000000">
                      <a:alpha val="43137"/>
                    </a:srgbClr>
                  </a:outerShdw>
                </a:effectLst>
                <a:uLnTx/>
                <a:uFillTx/>
                <a:latin typeface="方正大黑简体" pitchFamily="2" charset="-122"/>
                <a:ea typeface="方正大黑简体" pitchFamily="2" charset="-122"/>
                <a:cs typeface="+mn-cs"/>
              </a:rPr>
              <a:t>群文阅</a:t>
            </a:r>
            <a:r>
              <a:rPr kumimoji="0" lang="zh-CN" altLang="en-US" sz="3413" b="0" i="0" u="none" strike="noStrike" kern="1200" cap="none" spc="0" normalizeH="0" baseline="0" noProof="1">
                <a:ln>
                  <a:noFill/>
                </a:ln>
                <a:solidFill>
                  <a:srgbClr val="FF9900"/>
                </a:solidFill>
                <a:effectLst>
                  <a:outerShdw blurRad="38100" dist="38100" dir="2700000" algn="tl">
                    <a:srgbClr val="000000">
                      <a:alpha val="43137"/>
                    </a:srgbClr>
                  </a:outerShdw>
                </a:effectLst>
                <a:uLnTx/>
                <a:uFillTx/>
                <a:latin typeface="方正大黑简体" pitchFamily="2" charset="-122"/>
                <a:ea typeface="方正大黑简体" pitchFamily="2" charset="-122"/>
                <a:cs typeface="+mn-cs"/>
              </a:rPr>
              <a:t>读</a:t>
            </a:r>
            <a:r>
              <a:rPr kumimoji="0" lang="zh-CN" altLang="zh-CN" sz="3413" b="0" i="0" u="none" strike="noStrike" kern="1200" cap="none" spc="0" normalizeH="0" baseline="0" noProof="1">
                <a:ln>
                  <a:noFill/>
                </a:ln>
                <a:solidFill>
                  <a:srgbClr val="FF9900"/>
                </a:solidFill>
                <a:effectLst>
                  <a:outerShdw blurRad="38100" dist="38100" dir="2700000" algn="tl">
                    <a:srgbClr val="000000">
                      <a:alpha val="43137"/>
                    </a:srgbClr>
                  </a:outerShdw>
                </a:effectLst>
                <a:uLnTx/>
                <a:uFillTx/>
                <a:latin typeface="方正大黑简体" pitchFamily="2" charset="-122"/>
                <a:ea typeface="方正大黑简体" pitchFamily="2" charset="-122"/>
                <a:cs typeface="+mn-cs"/>
              </a:rPr>
              <a:t>开放视域描述</a:t>
            </a:r>
          </a:p>
        </p:txBody>
      </p:sp>
      <p:sp>
        <p:nvSpPr>
          <p:cNvPr id="2" name="矩形 1">
            <a:extLst>
              <a:ext uri="{FF2B5EF4-FFF2-40B4-BE49-F238E27FC236}">
                <a16:creationId xmlns:a16="http://schemas.microsoft.com/office/drawing/2014/main" id="{F87AA070-E6BB-41F0-9666-A327DBDDF0CC}"/>
              </a:ext>
            </a:extLst>
          </p:cNvPr>
          <p:cNvSpPr/>
          <p:nvPr/>
        </p:nvSpPr>
        <p:spPr>
          <a:xfrm>
            <a:off x="6650658" y="5178597"/>
            <a:ext cx="4493538"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60E0B"/>
                </a:solidFill>
                <a:effectLst/>
                <a:uLnTx/>
                <a:uFillTx/>
                <a:latin typeface="方正大黑简体"/>
                <a:ea typeface="方正大黑简体"/>
                <a:cs typeface="方正大黑简体"/>
              </a:rPr>
              <a:t>对能拓展视野的一组文本的阅读</a:t>
            </a:r>
            <a:endPar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矩形 2">
            <a:extLst>
              <a:ext uri="{FF2B5EF4-FFF2-40B4-BE49-F238E27FC236}">
                <a16:creationId xmlns:a16="http://schemas.microsoft.com/office/drawing/2014/main" id="{239E0281-3A2B-47ED-A30A-CC77237703CE}"/>
              </a:ext>
            </a:extLst>
          </p:cNvPr>
          <p:cNvSpPr/>
          <p:nvPr/>
        </p:nvSpPr>
        <p:spPr>
          <a:xfrm>
            <a:off x="7462073" y="4071210"/>
            <a:ext cx="449353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60E0B"/>
                </a:solidFill>
                <a:effectLst/>
                <a:uLnTx/>
                <a:uFillTx/>
                <a:latin typeface="方正大黑简体"/>
                <a:ea typeface="方正大黑简体"/>
                <a:cs typeface="方正大黑简体"/>
              </a:rPr>
              <a:t>对能借鉴写作的一组文本的阅读</a:t>
            </a:r>
            <a:endParaRPr kumimoji="0" lang="zh-CN" alt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4" name="矩形 3">
            <a:extLst>
              <a:ext uri="{FF2B5EF4-FFF2-40B4-BE49-F238E27FC236}">
                <a16:creationId xmlns:a16="http://schemas.microsoft.com/office/drawing/2014/main" id="{A025899F-B930-4351-B3AD-038B2B46CF78}"/>
              </a:ext>
            </a:extLst>
          </p:cNvPr>
          <p:cNvSpPr/>
          <p:nvPr/>
        </p:nvSpPr>
        <p:spPr>
          <a:xfrm>
            <a:off x="6461497" y="2921419"/>
            <a:ext cx="449353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60E0B"/>
                </a:solidFill>
                <a:effectLst/>
                <a:uLnTx/>
                <a:uFillTx/>
                <a:latin typeface="方正大黑简体"/>
                <a:ea typeface="方正大黑简体"/>
                <a:cs typeface="方正大黑简体"/>
              </a:rPr>
              <a:t>对能涵养精神的一组文本的阅读</a:t>
            </a:r>
            <a:endParaRPr kumimoji="0" lang="zh-CN" alt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17" name="矩形 16">
            <a:extLst>
              <a:ext uri="{FF2B5EF4-FFF2-40B4-BE49-F238E27FC236}">
                <a16:creationId xmlns:a16="http://schemas.microsoft.com/office/drawing/2014/main" id="{71CBAF73-BDC8-403F-A1AF-A7F52137CA78}"/>
              </a:ext>
            </a:extLst>
          </p:cNvPr>
          <p:cNvSpPr/>
          <p:nvPr/>
        </p:nvSpPr>
        <p:spPr>
          <a:xfrm>
            <a:off x="5741150" y="1861876"/>
            <a:ext cx="449353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60E0B"/>
                </a:solidFill>
                <a:effectLst/>
                <a:uLnTx/>
                <a:uFillTx/>
                <a:latin typeface="方正大黑简体"/>
                <a:ea typeface="方正大黑简体"/>
                <a:cs typeface="方正大黑简体"/>
              </a:rPr>
              <a:t>对能传承文化的一组文本的阅读</a:t>
            </a:r>
            <a:endParaRPr kumimoji="0" lang="zh-CN" alt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06498160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1000"/>
                                        <p:tgtEl>
                                          <p:spTgt spid="27"/>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1000"/>
                                        <p:tgtEl>
                                          <p:spTgt spid="30"/>
                                        </p:tgtEl>
                                      </p:cBhvr>
                                    </p:animEffect>
                                  </p:childTnLst>
                                </p:cTn>
                              </p:par>
                            </p:childTnLst>
                          </p:cTn>
                        </p:par>
                        <p:par>
                          <p:cTn id="32" fill="hold">
                            <p:stCondLst>
                              <p:cond delay="4000"/>
                            </p:stCondLst>
                            <p:childTnLst>
                              <p:par>
                                <p:cTn id="33" presetID="16" presetClass="entr" presetSubtype="37"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outVertical)">
                                      <p:cBhvr>
                                        <p:cTn id="35" dur="1000"/>
                                        <p:tgtEl>
                                          <p:spTgt spid="33"/>
                                        </p:tgtEl>
                                      </p:cBhvr>
                                    </p:animEffect>
                                  </p:childTnLst>
                                </p:cTn>
                              </p:par>
                            </p:childTnLst>
                          </p:cTn>
                        </p:par>
                        <p:par>
                          <p:cTn id="36" fill="hold">
                            <p:stCondLst>
                              <p:cond delay="50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1000"/>
                                        <p:tgtEl>
                                          <p:spTgt spid="36"/>
                                        </p:tgtEl>
                                      </p:cBhvr>
                                    </p:animEffect>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6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par>
                                <p:cTn id="64" presetID="31" presetClass="entr" presetSubtype="0" fill="hold" nodeType="withEffect">
                                  <p:stCondLst>
                                    <p:cond delay="1000"/>
                                  </p:stCondLst>
                                  <p:childTnLst>
                                    <p:set>
                                      <p:cBhvr>
                                        <p:cTn id="65" dur="1" fill="hold">
                                          <p:stCondLst>
                                            <p:cond delay="0"/>
                                          </p:stCondLst>
                                        </p:cTn>
                                        <p:tgtEl>
                                          <p:spTgt spid="63"/>
                                        </p:tgtEl>
                                        <p:attrNameLst>
                                          <p:attrName>style.visibility</p:attrName>
                                        </p:attrNameLst>
                                      </p:cBhvr>
                                      <p:to>
                                        <p:strVal val="visible"/>
                                      </p:to>
                                    </p:set>
                                    <p:anim calcmode="lin" valueType="num">
                                      <p:cBhvr>
                                        <p:cTn id="66" dur="1000" fill="hold"/>
                                        <p:tgtEl>
                                          <p:spTgt spid="63"/>
                                        </p:tgtEl>
                                        <p:attrNameLst>
                                          <p:attrName>ppt_w</p:attrName>
                                        </p:attrNameLst>
                                      </p:cBhvr>
                                      <p:tavLst>
                                        <p:tav tm="0">
                                          <p:val>
                                            <p:fltVal val="0"/>
                                          </p:val>
                                        </p:tav>
                                        <p:tav tm="100000">
                                          <p:val>
                                            <p:strVal val="#ppt_w"/>
                                          </p:val>
                                        </p:tav>
                                      </p:tavLst>
                                    </p:anim>
                                    <p:anim calcmode="lin" valueType="num">
                                      <p:cBhvr>
                                        <p:cTn id="67" dur="1000" fill="hold"/>
                                        <p:tgtEl>
                                          <p:spTgt spid="63"/>
                                        </p:tgtEl>
                                        <p:attrNameLst>
                                          <p:attrName>ppt_h</p:attrName>
                                        </p:attrNameLst>
                                      </p:cBhvr>
                                      <p:tavLst>
                                        <p:tav tm="0">
                                          <p:val>
                                            <p:fltVal val="0"/>
                                          </p:val>
                                        </p:tav>
                                        <p:tav tm="100000">
                                          <p:val>
                                            <p:strVal val="#ppt_h"/>
                                          </p:val>
                                        </p:tav>
                                      </p:tavLst>
                                    </p:anim>
                                    <p:anim calcmode="lin" valueType="num">
                                      <p:cBhvr>
                                        <p:cTn id="68" dur="1000" fill="hold"/>
                                        <p:tgtEl>
                                          <p:spTgt spid="63"/>
                                        </p:tgtEl>
                                        <p:attrNameLst>
                                          <p:attrName>style.rotation</p:attrName>
                                        </p:attrNameLst>
                                      </p:cBhvr>
                                      <p:tavLst>
                                        <p:tav tm="0">
                                          <p:val>
                                            <p:fltVal val="90"/>
                                          </p:val>
                                        </p:tav>
                                        <p:tav tm="100000">
                                          <p:val>
                                            <p:fltVal val="0"/>
                                          </p:val>
                                        </p:tav>
                                      </p:tavLst>
                                    </p:anim>
                                    <p:animEffect transition="in" filter="fade">
                                      <p:cBhvr>
                                        <p:cTn id="69" dur="1000"/>
                                        <p:tgtEl>
                                          <p:spTgt spid="63"/>
                                        </p:tgtEl>
                                      </p:cBhvr>
                                    </p:animEffect>
                                  </p:childTnLst>
                                </p:cTn>
                              </p:par>
                              <p:par>
                                <p:cTn id="70" presetID="31" presetClass="entr" presetSubtype="0" fill="hold" nodeType="withEffect">
                                  <p:stCondLst>
                                    <p:cond delay="1000"/>
                                  </p:stCondLst>
                                  <p:childTnLst>
                                    <p:set>
                                      <p:cBhvr>
                                        <p:cTn id="71" dur="1" fill="hold">
                                          <p:stCondLst>
                                            <p:cond delay="0"/>
                                          </p:stCondLst>
                                        </p:cTn>
                                        <p:tgtEl>
                                          <p:spTgt spid="64"/>
                                        </p:tgtEl>
                                        <p:attrNameLst>
                                          <p:attrName>style.visibility</p:attrName>
                                        </p:attrNameLst>
                                      </p:cBhvr>
                                      <p:to>
                                        <p:strVal val="visible"/>
                                      </p:to>
                                    </p:set>
                                    <p:anim calcmode="lin" valueType="num">
                                      <p:cBhvr>
                                        <p:cTn id="72" dur="1000" fill="hold"/>
                                        <p:tgtEl>
                                          <p:spTgt spid="64"/>
                                        </p:tgtEl>
                                        <p:attrNameLst>
                                          <p:attrName>ppt_w</p:attrName>
                                        </p:attrNameLst>
                                      </p:cBhvr>
                                      <p:tavLst>
                                        <p:tav tm="0">
                                          <p:val>
                                            <p:fltVal val="0"/>
                                          </p:val>
                                        </p:tav>
                                        <p:tav tm="100000">
                                          <p:val>
                                            <p:strVal val="#ppt_w"/>
                                          </p:val>
                                        </p:tav>
                                      </p:tavLst>
                                    </p:anim>
                                    <p:anim calcmode="lin" valueType="num">
                                      <p:cBhvr>
                                        <p:cTn id="73" dur="1000" fill="hold"/>
                                        <p:tgtEl>
                                          <p:spTgt spid="64"/>
                                        </p:tgtEl>
                                        <p:attrNameLst>
                                          <p:attrName>ppt_h</p:attrName>
                                        </p:attrNameLst>
                                      </p:cBhvr>
                                      <p:tavLst>
                                        <p:tav tm="0">
                                          <p:val>
                                            <p:fltVal val="0"/>
                                          </p:val>
                                        </p:tav>
                                        <p:tav tm="100000">
                                          <p:val>
                                            <p:strVal val="#ppt_h"/>
                                          </p:val>
                                        </p:tav>
                                      </p:tavLst>
                                    </p:anim>
                                    <p:anim calcmode="lin" valueType="num">
                                      <p:cBhvr>
                                        <p:cTn id="74" dur="1000" fill="hold"/>
                                        <p:tgtEl>
                                          <p:spTgt spid="64"/>
                                        </p:tgtEl>
                                        <p:attrNameLst>
                                          <p:attrName>style.rotation</p:attrName>
                                        </p:attrNameLst>
                                      </p:cBhvr>
                                      <p:tavLst>
                                        <p:tav tm="0">
                                          <p:val>
                                            <p:fltVal val="90"/>
                                          </p:val>
                                        </p:tav>
                                        <p:tav tm="100000">
                                          <p:val>
                                            <p:fltVal val="0"/>
                                          </p:val>
                                        </p:tav>
                                      </p:tavLst>
                                    </p:anim>
                                    <p:animEffect transition="in" filter="fade">
                                      <p:cBhvr>
                                        <p:cTn id="75" dur="1000"/>
                                        <p:tgtEl>
                                          <p:spTgt spid="64"/>
                                        </p:tgtEl>
                                      </p:cBhvr>
                                    </p:animEffect>
                                  </p:childTnLst>
                                </p:cTn>
                              </p:par>
                              <p:par>
                                <p:cTn id="76" presetID="31" presetClass="entr" presetSubtype="0" fill="hold" nodeType="withEffect">
                                  <p:stCondLst>
                                    <p:cond delay="1000"/>
                                  </p:stCondLst>
                                  <p:childTnLst>
                                    <p:set>
                                      <p:cBhvr>
                                        <p:cTn id="77" dur="1" fill="hold">
                                          <p:stCondLst>
                                            <p:cond delay="0"/>
                                          </p:stCondLst>
                                        </p:cTn>
                                        <p:tgtEl>
                                          <p:spTgt spid="65"/>
                                        </p:tgtEl>
                                        <p:attrNameLst>
                                          <p:attrName>style.visibility</p:attrName>
                                        </p:attrNameLst>
                                      </p:cBhvr>
                                      <p:to>
                                        <p:strVal val="visible"/>
                                      </p:to>
                                    </p:set>
                                    <p:anim calcmode="lin" valueType="num">
                                      <p:cBhvr>
                                        <p:cTn id="78" dur="1000" fill="hold"/>
                                        <p:tgtEl>
                                          <p:spTgt spid="65"/>
                                        </p:tgtEl>
                                        <p:attrNameLst>
                                          <p:attrName>ppt_w</p:attrName>
                                        </p:attrNameLst>
                                      </p:cBhvr>
                                      <p:tavLst>
                                        <p:tav tm="0">
                                          <p:val>
                                            <p:fltVal val="0"/>
                                          </p:val>
                                        </p:tav>
                                        <p:tav tm="100000">
                                          <p:val>
                                            <p:strVal val="#ppt_w"/>
                                          </p:val>
                                        </p:tav>
                                      </p:tavLst>
                                    </p:anim>
                                    <p:anim calcmode="lin" valueType="num">
                                      <p:cBhvr>
                                        <p:cTn id="79" dur="1000" fill="hold"/>
                                        <p:tgtEl>
                                          <p:spTgt spid="65"/>
                                        </p:tgtEl>
                                        <p:attrNameLst>
                                          <p:attrName>ppt_h</p:attrName>
                                        </p:attrNameLst>
                                      </p:cBhvr>
                                      <p:tavLst>
                                        <p:tav tm="0">
                                          <p:val>
                                            <p:fltVal val="0"/>
                                          </p:val>
                                        </p:tav>
                                        <p:tav tm="100000">
                                          <p:val>
                                            <p:strVal val="#ppt_h"/>
                                          </p:val>
                                        </p:tav>
                                      </p:tavLst>
                                    </p:anim>
                                    <p:anim calcmode="lin" valueType="num">
                                      <p:cBhvr>
                                        <p:cTn id="80" dur="1000" fill="hold"/>
                                        <p:tgtEl>
                                          <p:spTgt spid="65"/>
                                        </p:tgtEl>
                                        <p:attrNameLst>
                                          <p:attrName>style.rotation</p:attrName>
                                        </p:attrNameLst>
                                      </p:cBhvr>
                                      <p:tavLst>
                                        <p:tav tm="0">
                                          <p:val>
                                            <p:fltVal val="90"/>
                                          </p:val>
                                        </p:tav>
                                        <p:tav tm="100000">
                                          <p:val>
                                            <p:fltVal val="0"/>
                                          </p:val>
                                        </p:tav>
                                      </p:tavLst>
                                    </p:anim>
                                    <p:animEffect transition="in" filter="fade">
                                      <p:cBhvr>
                                        <p:cTn id="81" dur="1000"/>
                                        <p:tgtEl>
                                          <p:spTgt spid="65"/>
                                        </p:tgtEl>
                                      </p:cBhvr>
                                    </p:animEffect>
                                  </p:childTnLst>
                                </p:cTn>
                              </p:par>
                              <p:par>
                                <p:cTn id="82" presetID="31" presetClass="entr" presetSubtype="0" fill="hold" nodeType="withEffect">
                                  <p:stCondLst>
                                    <p:cond delay="1000"/>
                                  </p:stCondLst>
                                  <p:childTnLst>
                                    <p:set>
                                      <p:cBhvr>
                                        <p:cTn id="83" dur="1" fill="hold">
                                          <p:stCondLst>
                                            <p:cond delay="0"/>
                                          </p:stCondLst>
                                        </p:cTn>
                                        <p:tgtEl>
                                          <p:spTgt spid="66"/>
                                        </p:tgtEl>
                                        <p:attrNameLst>
                                          <p:attrName>style.visibility</p:attrName>
                                        </p:attrNameLst>
                                      </p:cBhvr>
                                      <p:to>
                                        <p:strVal val="visible"/>
                                      </p:to>
                                    </p:set>
                                    <p:anim calcmode="lin" valueType="num">
                                      <p:cBhvr>
                                        <p:cTn id="84" dur="1000" fill="hold"/>
                                        <p:tgtEl>
                                          <p:spTgt spid="66"/>
                                        </p:tgtEl>
                                        <p:attrNameLst>
                                          <p:attrName>ppt_w</p:attrName>
                                        </p:attrNameLst>
                                      </p:cBhvr>
                                      <p:tavLst>
                                        <p:tav tm="0">
                                          <p:val>
                                            <p:fltVal val="0"/>
                                          </p:val>
                                        </p:tav>
                                        <p:tav tm="100000">
                                          <p:val>
                                            <p:strVal val="#ppt_w"/>
                                          </p:val>
                                        </p:tav>
                                      </p:tavLst>
                                    </p:anim>
                                    <p:anim calcmode="lin" valueType="num">
                                      <p:cBhvr>
                                        <p:cTn id="85" dur="1000" fill="hold"/>
                                        <p:tgtEl>
                                          <p:spTgt spid="66"/>
                                        </p:tgtEl>
                                        <p:attrNameLst>
                                          <p:attrName>ppt_h</p:attrName>
                                        </p:attrNameLst>
                                      </p:cBhvr>
                                      <p:tavLst>
                                        <p:tav tm="0">
                                          <p:val>
                                            <p:fltVal val="0"/>
                                          </p:val>
                                        </p:tav>
                                        <p:tav tm="100000">
                                          <p:val>
                                            <p:strVal val="#ppt_h"/>
                                          </p:val>
                                        </p:tav>
                                      </p:tavLst>
                                    </p:anim>
                                    <p:anim calcmode="lin" valueType="num">
                                      <p:cBhvr>
                                        <p:cTn id="86" dur="1000" fill="hold"/>
                                        <p:tgtEl>
                                          <p:spTgt spid="66"/>
                                        </p:tgtEl>
                                        <p:attrNameLst>
                                          <p:attrName>style.rotation</p:attrName>
                                        </p:attrNameLst>
                                      </p:cBhvr>
                                      <p:tavLst>
                                        <p:tav tm="0">
                                          <p:val>
                                            <p:fltVal val="90"/>
                                          </p:val>
                                        </p:tav>
                                        <p:tav tm="100000">
                                          <p:val>
                                            <p:fltVal val="0"/>
                                          </p:val>
                                        </p:tav>
                                      </p:tavLst>
                                    </p:anim>
                                    <p:animEffect transition="in" filter="fade">
                                      <p:cBhvr>
                                        <p:cTn id="87"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337800" y="5011000"/>
            <a:ext cx="1734864" cy="1641432"/>
            <a:chOff x="13195166" y="3004491"/>
            <a:chExt cx="7926746" cy="8337453"/>
          </a:xfrm>
        </p:grpSpPr>
        <p:sp>
          <p:nvSpPr>
            <p:cNvPr id="5" name="Freeform 5"/>
            <p:cNvSpPr>
              <a:spLocks noEditPoints="1"/>
            </p:cNvSpPr>
            <p:nvPr/>
          </p:nvSpPr>
          <p:spPr bwMode="auto">
            <a:xfrm flipH="1">
              <a:off x="18564559" y="3325162"/>
              <a:ext cx="1469743" cy="1469743"/>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6" name="Freeform 6"/>
            <p:cNvSpPr>
              <a:spLocks noEditPoints="1"/>
            </p:cNvSpPr>
            <p:nvPr/>
          </p:nvSpPr>
          <p:spPr bwMode="auto">
            <a:xfrm flipH="1">
              <a:off x="15999189" y="3282406"/>
              <a:ext cx="2383657" cy="2383657"/>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7" name="Freeform 9"/>
            <p:cNvSpPr>
              <a:spLocks noEditPoints="1"/>
            </p:cNvSpPr>
            <p:nvPr/>
          </p:nvSpPr>
          <p:spPr bwMode="auto">
            <a:xfrm flipH="1">
              <a:off x="17647974" y="4813612"/>
              <a:ext cx="2244699" cy="2252715"/>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8" name="Freeform 10"/>
            <p:cNvSpPr>
              <a:spLocks noEditPoints="1"/>
            </p:cNvSpPr>
            <p:nvPr/>
          </p:nvSpPr>
          <p:spPr bwMode="auto">
            <a:xfrm flipH="1">
              <a:off x="17661335" y="7133133"/>
              <a:ext cx="2295472" cy="2298145"/>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9" name="Freeform 62"/>
            <p:cNvSpPr>
              <a:spLocks noEditPoints="1"/>
            </p:cNvSpPr>
            <p:nvPr/>
          </p:nvSpPr>
          <p:spPr bwMode="auto">
            <a:xfrm flipH="1">
              <a:off x="13679666" y="7974895"/>
              <a:ext cx="2161858" cy="2161858"/>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0" name="Freeform 14"/>
            <p:cNvSpPr>
              <a:spLocks noEditPoints="1"/>
            </p:cNvSpPr>
            <p:nvPr/>
          </p:nvSpPr>
          <p:spPr bwMode="auto">
            <a:xfrm flipH="1">
              <a:off x="15563611" y="8624255"/>
              <a:ext cx="2707000" cy="2717689"/>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1" name="Freeform 18"/>
            <p:cNvSpPr>
              <a:spLocks noEditPoints="1"/>
            </p:cNvSpPr>
            <p:nvPr/>
          </p:nvSpPr>
          <p:spPr bwMode="auto">
            <a:xfrm flipH="1">
              <a:off x="18286644" y="3004491"/>
              <a:ext cx="1974801" cy="1972128"/>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2" name="Freeform 22"/>
            <p:cNvSpPr>
              <a:spLocks noEditPoints="1"/>
            </p:cNvSpPr>
            <p:nvPr/>
          </p:nvSpPr>
          <p:spPr bwMode="auto">
            <a:xfrm flipH="1">
              <a:off x="13195166" y="5191581"/>
              <a:ext cx="1432332" cy="1437676"/>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3" name="Freeform 25"/>
            <p:cNvSpPr>
              <a:spLocks noEditPoints="1"/>
            </p:cNvSpPr>
            <p:nvPr/>
          </p:nvSpPr>
          <p:spPr bwMode="auto">
            <a:xfrm flipH="1">
              <a:off x="19705614" y="4720082"/>
              <a:ext cx="1416298" cy="1426988"/>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4" name="Freeform 26"/>
            <p:cNvSpPr>
              <a:spLocks noEditPoints="1"/>
            </p:cNvSpPr>
            <p:nvPr/>
          </p:nvSpPr>
          <p:spPr bwMode="auto">
            <a:xfrm flipH="1">
              <a:off x="13522003" y="6702899"/>
              <a:ext cx="1416298" cy="1426988"/>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5" name="Freeform 28"/>
            <p:cNvSpPr>
              <a:spLocks noEditPoints="1"/>
            </p:cNvSpPr>
            <p:nvPr/>
          </p:nvSpPr>
          <p:spPr bwMode="auto">
            <a:xfrm flipH="1">
              <a:off x="19542606" y="6221892"/>
              <a:ext cx="1531205" cy="1536550"/>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6" name="Freeform 31"/>
            <p:cNvSpPr>
              <a:spLocks noEditPoints="1"/>
            </p:cNvSpPr>
            <p:nvPr/>
          </p:nvSpPr>
          <p:spPr bwMode="auto">
            <a:xfrm flipH="1">
              <a:off x="14617630" y="4598678"/>
              <a:ext cx="1381559" cy="1381559"/>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sp>
          <p:nvSpPr>
            <p:cNvPr id="17" name="Freeform 33"/>
            <p:cNvSpPr>
              <a:spLocks noEditPoints="1"/>
            </p:cNvSpPr>
            <p:nvPr/>
          </p:nvSpPr>
          <p:spPr bwMode="auto">
            <a:xfrm flipH="1">
              <a:off x="14975713" y="5639341"/>
              <a:ext cx="2950176" cy="2952848"/>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grpSp>
      <p:sp>
        <p:nvSpPr>
          <p:cNvPr id="25" name="矩形 24"/>
          <p:cNvSpPr/>
          <p:nvPr/>
        </p:nvSpPr>
        <p:spPr>
          <a:xfrm>
            <a:off x="119336" y="6453336"/>
            <a:ext cx="4680520" cy="199096"/>
          </a:xfrm>
          <a:prstGeom prst="rect">
            <a:avLst/>
          </a:prstGeom>
          <a:solidFill>
            <a:schemeClr val="tx1">
              <a:lumMod val="75000"/>
              <a:lumOff val="2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Light"/>
              <a:ea typeface="微软雅黑 Light"/>
              <a:cs typeface="+mn-cs"/>
            </a:endParaRPr>
          </a:p>
        </p:txBody>
      </p:sp>
      <p:pic>
        <p:nvPicPr>
          <p:cNvPr id="2" name="图片 1">
            <a:extLst>
              <a:ext uri="{FF2B5EF4-FFF2-40B4-BE49-F238E27FC236}">
                <a16:creationId xmlns:a16="http://schemas.microsoft.com/office/drawing/2014/main" id="{ABF4DAE3-1802-4A75-AEDB-D7B12832A55F}"/>
              </a:ext>
            </a:extLst>
          </p:cNvPr>
          <p:cNvPicPr>
            <a:picLocks noChangeAspect="1"/>
          </p:cNvPicPr>
          <p:nvPr/>
        </p:nvPicPr>
        <p:blipFill>
          <a:blip r:embed="rId3"/>
          <a:stretch>
            <a:fillRect/>
          </a:stretch>
        </p:blipFill>
        <p:spPr>
          <a:xfrm>
            <a:off x="632523" y="660735"/>
            <a:ext cx="9239155" cy="5063246"/>
          </a:xfrm>
          <a:prstGeom prst="rect">
            <a:avLst/>
          </a:prstGeom>
        </p:spPr>
      </p:pic>
    </p:spTree>
    <p:extLst>
      <p:ext uri="{BB962C8B-B14F-4D97-AF65-F5344CB8AC3E}">
        <p14:creationId xmlns:p14="http://schemas.microsoft.com/office/powerpoint/2010/main" val="1676887728"/>
      </p:ext>
    </p:extLst>
  </p:cSld>
  <p:clrMapOvr>
    <a:masterClrMapping/>
  </p:clrMapOvr>
  <mc:AlternateContent xmlns:mc="http://schemas.openxmlformats.org/markup-compatibility/2006" xmlns:p14="http://schemas.microsoft.com/office/powerpoint/2010/main">
    <mc:Choice Requires="p14">
      <p:transition spd="slow" p14:dur="1200" advTm="2980">
        <p14:prism/>
      </p:transition>
    </mc:Choice>
    <mc:Fallback xmlns="">
      <p:transition spd="slow" advTm="29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 y="3792802"/>
            <a:ext cx="12190413" cy="3020574"/>
          </a:xfrm>
          <a:prstGeom prst="rect">
            <a:avLst/>
          </a:prstGeom>
        </p:spPr>
      </p:pic>
      <p:grpSp>
        <p:nvGrpSpPr>
          <p:cNvPr id="63" name="组合 62"/>
          <p:cNvGrpSpPr/>
          <p:nvPr/>
        </p:nvGrpSpPr>
        <p:grpSpPr>
          <a:xfrm>
            <a:off x="-6960" y="260648"/>
            <a:ext cx="4753360" cy="576064"/>
            <a:chOff x="3563888" y="1131590"/>
            <a:chExt cx="3565486" cy="432048"/>
          </a:xfrm>
        </p:grpSpPr>
        <p:sp>
          <p:nvSpPr>
            <p:cNvPr id="64" name="TextBox 63"/>
            <p:cNvSpPr txBox="1"/>
            <p:nvPr/>
          </p:nvSpPr>
          <p:spPr>
            <a:xfrm>
              <a:off x="3980024" y="1171223"/>
              <a:ext cx="3149350" cy="392415"/>
            </a:xfrm>
            <a:prstGeom prst="rect">
              <a:avLst/>
            </a:prstGeom>
            <a:noFill/>
            <a:ln w="12700">
              <a:solidFill>
                <a:schemeClr val="tx1">
                  <a:lumMod val="65000"/>
                  <a:lumOff val="35000"/>
                </a:schemeClr>
              </a:solidFill>
            </a:ln>
          </p:spPr>
          <p:txBody>
            <a:bodyPr wrap="none" rtlCol="0">
              <a:spAutoFit/>
            </a:bodyPr>
            <a:lstStyle/>
            <a:p>
              <a:pPr defTabSz="685800"/>
              <a:r>
                <a:rPr lang="zh-CN" altLang="en-US" sz="2800" b="1" dirty="0">
                  <a:solidFill>
                    <a:prstClr val="black"/>
                  </a:solidFill>
                  <a:latin typeface="方正姚体" panose="02010601030101010101" pitchFamily="2" charset="-122"/>
                  <a:ea typeface="方正姚体" panose="02010601030101010101" pitchFamily="2" charset="-122"/>
                </a:rPr>
                <a:t>  群文阅读课型研发概貌  </a:t>
              </a:r>
            </a:p>
          </p:txBody>
        </p:sp>
        <p:sp>
          <p:nvSpPr>
            <p:cNvPr id="65" name="矩形 64"/>
            <p:cNvSpPr/>
            <p:nvPr/>
          </p:nvSpPr>
          <p:spPr>
            <a:xfrm>
              <a:off x="3563888" y="1131590"/>
              <a:ext cx="432048" cy="4320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00" b="1" dirty="0">
                <a:solidFill>
                  <a:prstClr val="white"/>
                </a:solidFill>
                <a:latin typeface="微软雅黑 Light"/>
                <a:ea typeface="微软雅黑 Light"/>
              </a:endParaRPr>
            </a:p>
          </p:txBody>
        </p:sp>
      </p:grpSp>
      <p:pic>
        <p:nvPicPr>
          <p:cNvPr id="10" name="图片 4">
            <a:extLst>
              <a:ext uri="{FF2B5EF4-FFF2-40B4-BE49-F238E27FC236}">
                <a16:creationId xmlns:a16="http://schemas.microsoft.com/office/drawing/2014/main" id="{0B26C5FF-1085-4AF8-B09A-2D5758CA4F6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480"/>
          <a:stretch/>
        </p:blipFill>
        <p:spPr bwMode="auto">
          <a:xfrm>
            <a:off x="835912" y="1196752"/>
            <a:ext cx="10512425"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6248117"/>
      </p:ext>
    </p:extLst>
  </p:cSld>
  <p:clrMapOvr>
    <a:masterClrMapping/>
  </p:clrMapOvr>
  <mc:AlternateContent xmlns:mc="http://schemas.openxmlformats.org/markup-compatibility/2006" xmlns:p14="http://schemas.microsoft.com/office/powerpoint/2010/main">
    <mc:Choice Requires="p14">
      <p:transition spd="slow" p14:dur="1200" advTm="2602">
        <p14:prism/>
      </p:transition>
    </mc:Choice>
    <mc:Fallback xmlns="">
      <p:transition spd="slow" advTm="2602">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文本框 7">
            <a:extLst>
              <a:ext uri="{FF2B5EF4-FFF2-40B4-BE49-F238E27FC236}">
                <a16:creationId xmlns:a16="http://schemas.microsoft.com/office/drawing/2014/main" id="{3633F33A-2109-457A-8E3C-C19EE8257345}"/>
              </a:ext>
            </a:extLst>
          </p:cNvPr>
          <p:cNvSpPr txBox="1">
            <a:spLocks noChangeArrowheads="1"/>
          </p:cNvSpPr>
          <p:nvPr/>
        </p:nvSpPr>
        <p:spPr bwMode="auto">
          <a:xfrm>
            <a:off x="1522413" y="790575"/>
            <a:ext cx="4186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dirty="0">
                <a:solidFill>
                  <a:srgbClr val="FF9900"/>
                </a:solidFill>
                <a:latin typeface="微软雅黑" panose="020B0503020204020204" pitchFamily="34" charset="-122"/>
                <a:ea typeface="微软雅黑" panose="020B0503020204020204" pitchFamily="34" charset="-122"/>
              </a:rPr>
              <a:t>专家眼中的群文阅读</a:t>
            </a:r>
          </a:p>
        </p:txBody>
      </p:sp>
      <p:sp>
        <p:nvSpPr>
          <p:cNvPr id="101379" name="文本框 13">
            <a:extLst>
              <a:ext uri="{FF2B5EF4-FFF2-40B4-BE49-F238E27FC236}">
                <a16:creationId xmlns:a16="http://schemas.microsoft.com/office/drawing/2014/main" id="{81A14F05-5E5E-46D5-BF61-7E84DCEBA662}"/>
              </a:ext>
            </a:extLst>
          </p:cNvPr>
          <p:cNvSpPr txBox="1">
            <a:spLocks noChangeArrowheads="1"/>
          </p:cNvSpPr>
          <p:nvPr/>
        </p:nvSpPr>
        <p:spPr bwMode="auto">
          <a:xfrm>
            <a:off x="3306763" y="5645150"/>
            <a:ext cx="273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3</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9C1D782E-CFBD-4787-9B6C-E0EA43CC8687}"/>
              </a:ext>
            </a:extLst>
          </p:cNvPr>
          <p:cNvSpPr/>
          <p:nvPr/>
        </p:nvSpPr>
        <p:spPr>
          <a:xfrm>
            <a:off x="0" y="152400"/>
            <a:ext cx="123825" cy="3619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prstClr val="white"/>
              </a:solidFill>
            </a:endParaRPr>
          </a:p>
        </p:txBody>
      </p:sp>
      <p:sp>
        <p:nvSpPr>
          <p:cNvPr id="27" name="矩形 26">
            <a:extLst>
              <a:ext uri="{FF2B5EF4-FFF2-40B4-BE49-F238E27FC236}">
                <a16:creationId xmlns:a16="http://schemas.microsoft.com/office/drawing/2014/main" id="{A796EB1D-C79F-43E4-AD51-4AFF3BE1BD4F}"/>
              </a:ext>
            </a:extLst>
          </p:cNvPr>
          <p:cNvSpPr/>
          <p:nvPr/>
        </p:nvSpPr>
        <p:spPr>
          <a:xfrm>
            <a:off x="173038" y="292100"/>
            <a:ext cx="123825" cy="2222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prstClr val="white"/>
              </a:solidFill>
            </a:endParaRPr>
          </a:p>
        </p:txBody>
      </p:sp>
      <p:sp>
        <p:nvSpPr>
          <p:cNvPr id="3" name="文本框 2">
            <a:extLst>
              <a:ext uri="{FF2B5EF4-FFF2-40B4-BE49-F238E27FC236}">
                <a16:creationId xmlns:a16="http://schemas.microsoft.com/office/drawing/2014/main" id="{B498E063-F0A5-49BE-95BC-B98AD6C38B77}"/>
              </a:ext>
            </a:extLst>
          </p:cNvPr>
          <p:cNvSpPr txBox="1"/>
          <p:nvPr/>
        </p:nvSpPr>
        <p:spPr>
          <a:xfrm>
            <a:off x="173038" y="1677988"/>
            <a:ext cx="8180387" cy="3967162"/>
          </a:xfrm>
          <a:prstGeom prst="rect">
            <a:avLst/>
          </a:prstGeom>
          <a:noFill/>
        </p:spPr>
        <p:txBody>
          <a:bodyPr>
            <a:spAutoFit/>
          </a:bodyPr>
          <a:lstStyle/>
          <a:p>
            <a:pPr eaLnBrk="1" hangingPunct="1">
              <a:buFont typeface="Arial" panose="020B0604020202020204" pitchFamily="34" charset="0"/>
              <a:buNone/>
              <a:defRPr/>
            </a:pPr>
            <a:r>
              <a:rPr lang="en-US" altLang="zh-CN" sz="2400" b="1" noProof="1">
                <a:solidFill>
                  <a:prstClr val="black"/>
                </a:solidFill>
                <a:latin typeface="宋体" panose="02010600030101010101" pitchFamily="2" charset="-122"/>
                <a:sym typeface="+mn-ea"/>
              </a:rPr>
              <a:t> </a:t>
            </a:r>
            <a:r>
              <a:rPr lang="zh-CN" altLang="en-US" sz="2400" b="1" noProof="1">
                <a:solidFill>
                  <a:prstClr val="black"/>
                </a:solidFill>
                <a:latin typeface="宋体" panose="02010600030101010101" pitchFamily="2" charset="-122"/>
                <a:sym typeface="+mn-ea"/>
              </a:rPr>
              <a:t>《“统</a:t>
            </a:r>
            <a:r>
              <a:rPr lang="zh-CN" altLang="en-US" sz="2400" b="1" noProof="1">
                <a:solidFill>
                  <a:prstClr val="black"/>
                </a:solidFill>
                <a:effectLst>
                  <a:outerShdw blurRad="38100" dist="38100" dir="2700000" algn="tl">
                    <a:srgbClr val="C0C0C0"/>
                  </a:outerShdw>
                </a:effectLst>
                <a:latin typeface="宋体" panose="02010600030101010101" pitchFamily="2" charset="-122"/>
                <a:sym typeface="+mn-ea"/>
              </a:rPr>
              <a:t>编版”语文教材的编写理念、特色与使用建议》</a:t>
            </a:r>
          </a:p>
          <a:p>
            <a:pPr eaLnBrk="1" hangingPunct="1">
              <a:buFont typeface="Arial" panose="020B0604020202020204" pitchFamily="34" charset="0"/>
              <a:buNone/>
              <a:defRPr/>
            </a:pPr>
            <a:endParaRPr lang="zh-CN" altLang="en-US" sz="2400" b="1" noProof="1">
              <a:solidFill>
                <a:prstClr val="black"/>
              </a:solidFill>
              <a:effectLst>
                <a:outerShdw blurRad="38100" dist="38100" dir="2700000" algn="tl">
                  <a:srgbClr val="C0C0C0"/>
                </a:outerShdw>
              </a:effectLst>
              <a:latin typeface="宋体" panose="02010600030101010101" pitchFamily="2" charset="-122"/>
              <a:ea typeface="等线" charset="-122"/>
              <a:sym typeface="+mn-ea"/>
            </a:endParaRPr>
          </a:p>
          <a:p>
            <a:pPr eaLnBrk="1" hangingPunct="1">
              <a:buFont typeface="Arial" panose="020B0604020202020204" pitchFamily="34" charset="0"/>
              <a:buNone/>
              <a:defRPr/>
            </a:pPr>
            <a:endParaRPr lang="en-US" altLang="zh-CN" sz="2400" noProof="1">
              <a:solidFill>
                <a:prstClr val="black"/>
              </a:solidFill>
              <a:latin typeface="宋体" panose="02010600030101010101" pitchFamily="2" charset="-122"/>
              <a:ea typeface="等线" charset="-122"/>
            </a:endParaRPr>
          </a:p>
          <a:p>
            <a:pPr eaLnBrk="1" hangingPunct="1">
              <a:lnSpc>
                <a:spcPct val="110000"/>
              </a:lnSpc>
              <a:buFont typeface="Arial" panose="020B0604020202020204" pitchFamily="34" charset="0"/>
              <a:buNone/>
              <a:defRPr/>
            </a:pPr>
            <a:r>
              <a:rPr lang="en-US" altLang="zh-CN" sz="2400" noProof="1">
                <a:solidFill>
                  <a:prstClr val="black"/>
                </a:solidFill>
                <a:latin typeface="宋体" panose="02010600030101010101" pitchFamily="2" charset="-122"/>
                <a:sym typeface="+mn-ea"/>
              </a:rPr>
              <a:t>·</a:t>
            </a:r>
            <a:r>
              <a:rPr lang="zh-CN" altLang="en-US" sz="2400" noProof="1">
                <a:solidFill>
                  <a:prstClr val="black"/>
                </a:solidFill>
                <a:latin typeface="宋体" panose="02010600030101010101" pitchFamily="2" charset="-122"/>
                <a:sym typeface="+mn-ea"/>
              </a:rPr>
              <a:t>“语文课注重往课外阅读延伸、往语文生活延伸”</a:t>
            </a:r>
            <a:endParaRPr lang="en-US" altLang="zh-CN" sz="2400" noProof="1">
              <a:solidFill>
                <a:prstClr val="black"/>
              </a:solidFill>
              <a:latin typeface="宋体" panose="02010600030101010101" pitchFamily="2" charset="-122"/>
              <a:ea typeface="等线" charset="-122"/>
            </a:endParaRPr>
          </a:p>
          <a:p>
            <a:pPr eaLnBrk="1" hangingPunct="1">
              <a:lnSpc>
                <a:spcPct val="110000"/>
              </a:lnSpc>
              <a:buFont typeface="Arial" panose="020B0604020202020204" pitchFamily="34" charset="0"/>
              <a:buNone/>
              <a:defRPr/>
            </a:pPr>
            <a:endParaRPr lang="en-US" altLang="zh-CN" sz="2400" noProof="1">
              <a:solidFill>
                <a:prstClr val="black"/>
              </a:solidFill>
              <a:latin typeface="宋体" panose="02010600030101010101" pitchFamily="2" charset="-122"/>
              <a:ea typeface="等线" charset="-122"/>
            </a:endParaRPr>
          </a:p>
          <a:p>
            <a:pPr eaLnBrk="1" hangingPunct="1">
              <a:lnSpc>
                <a:spcPct val="110000"/>
              </a:lnSpc>
              <a:buFont typeface="Arial" panose="020B0604020202020204" pitchFamily="34" charset="0"/>
              <a:buNone/>
              <a:defRPr/>
            </a:pPr>
            <a:r>
              <a:rPr lang="en-US" altLang="zh-CN" sz="2400" noProof="1">
                <a:solidFill>
                  <a:prstClr val="black"/>
                </a:solidFill>
                <a:latin typeface="宋体" panose="02010600030101010101" pitchFamily="2" charset="-122"/>
                <a:sym typeface="+mn-ea"/>
              </a:rPr>
              <a:t>·</a:t>
            </a:r>
            <a:r>
              <a:rPr lang="zh-CN" altLang="en-US" sz="2400" noProof="1">
                <a:solidFill>
                  <a:prstClr val="black"/>
                </a:solidFill>
                <a:latin typeface="宋体" panose="02010600030101010101" pitchFamily="2" charset="-122"/>
                <a:sym typeface="+mn-ea"/>
              </a:rPr>
              <a:t>“形成教读、自读、课外阅读‘三位一体’的教学结构”</a:t>
            </a:r>
          </a:p>
          <a:p>
            <a:pPr eaLnBrk="1" hangingPunct="1">
              <a:lnSpc>
                <a:spcPct val="110000"/>
              </a:lnSpc>
              <a:buFont typeface="Arial" panose="020B0604020202020204" pitchFamily="34" charset="0"/>
              <a:buNone/>
              <a:defRPr/>
            </a:pPr>
            <a:endParaRPr lang="en-US" altLang="zh-CN" sz="2400" noProof="1">
              <a:solidFill>
                <a:prstClr val="black"/>
              </a:solidFill>
              <a:latin typeface="宋体" panose="02010600030101010101" pitchFamily="2" charset="-122"/>
              <a:sym typeface="+mn-ea"/>
            </a:endParaRPr>
          </a:p>
          <a:p>
            <a:pPr eaLnBrk="1" hangingPunct="1">
              <a:lnSpc>
                <a:spcPct val="110000"/>
              </a:lnSpc>
              <a:buFont typeface="Arial" panose="020B0604020202020204" pitchFamily="34" charset="0"/>
              <a:buNone/>
              <a:defRPr/>
            </a:pPr>
            <a:r>
              <a:rPr lang="en-US" altLang="zh-CN" sz="2400" noProof="1">
                <a:solidFill>
                  <a:prstClr val="black"/>
                </a:solidFill>
                <a:latin typeface="宋体" panose="02010600030101010101" pitchFamily="2" charset="-122"/>
                <a:sym typeface="+mn-ea"/>
              </a:rPr>
              <a:t>·</a:t>
            </a:r>
            <a:r>
              <a:rPr lang="zh-CN" altLang="en-US" sz="2400" noProof="1">
                <a:solidFill>
                  <a:prstClr val="black"/>
                </a:solidFill>
                <a:latin typeface="宋体" panose="02010600030101010101" pitchFamily="2" charset="-122"/>
                <a:sym typeface="+mn-ea"/>
              </a:rPr>
              <a:t>“建议使用</a:t>
            </a:r>
            <a:r>
              <a:rPr lang="en-US" altLang="zh-CN" sz="2400" noProof="1">
                <a:solidFill>
                  <a:prstClr val="black"/>
                </a:solidFill>
                <a:latin typeface="宋体" panose="02010600030101010101" pitchFamily="2" charset="-122"/>
                <a:sym typeface="+mn-ea"/>
              </a:rPr>
              <a:t>1+X</a:t>
            </a:r>
            <a:r>
              <a:rPr lang="zh-CN" altLang="en-US" sz="2400" noProof="1">
                <a:solidFill>
                  <a:prstClr val="black"/>
                </a:solidFill>
                <a:latin typeface="宋体" panose="02010600030101010101" pitchFamily="2" charset="-122"/>
                <a:sym typeface="+mn-ea"/>
              </a:rPr>
              <a:t>的教学结构”</a:t>
            </a:r>
            <a:r>
              <a:rPr lang="en-US" altLang="zh-CN" sz="2400" noProof="1">
                <a:solidFill>
                  <a:prstClr val="black"/>
                </a:solidFill>
                <a:latin typeface="宋体" panose="02010600030101010101" pitchFamily="2" charset="-122"/>
                <a:sym typeface="+mn-ea"/>
              </a:rPr>
              <a:t>                                                             </a:t>
            </a:r>
            <a:endParaRPr lang="en-US" altLang="zh-CN" sz="2400" noProof="1">
              <a:solidFill>
                <a:prstClr val="black"/>
              </a:solidFill>
              <a:latin typeface="宋体" panose="02010600030101010101" pitchFamily="2" charset="-122"/>
              <a:ea typeface="等线" charset="-122"/>
              <a:sym typeface="+mn-ea"/>
            </a:endParaRPr>
          </a:p>
          <a:p>
            <a:pPr algn="r" eaLnBrk="1" hangingPunct="1">
              <a:buFont typeface="Arial" panose="020B0604020202020204" pitchFamily="34" charset="0"/>
              <a:buNone/>
              <a:defRPr/>
            </a:pPr>
            <a:r>
              <a:rPr lang="en-US" altLang="zh-CN" sz="2400" noProof="1">
                <a:solidFill>
                  <a:prstClr val="black"/>
                </a:solidFill>
                <a:latin typeface="宋体" panose="02010600030101010101" pitchFamily="2" charset="-122"/>
                <a:sym typeface="+mn-ea"/>
              </a:rPr>
              <a:t>———</a:t>
            </a:r>
            <a:r>
              <a:rPr lang="zh-CN" altLang="en-US" sz="2400" noProof="1">
                <a:solidFill>
                  <a:prstClr val="black"/>
                </a:solidFill>
                <a:latin typeface="宋体" panose="02010600030101010101" pitchFamily="2" charset="-122"/>
                <a:sym typeface="+mn-ea"/>
              </a:rPr>
              <a:t>温儒敏           </a:t>
            </a:r>
            <a:endParaRPr lang="en-US" altLang="zh-CN" sz="2400" noProof="1">
              <a:solidFill>
                <a:prstClr val="black"/>
              </a:solidFill>
              <a:latin typeface="宋体" panose="02010600030101010101" pitchFamily="2" charset="-122"/>
              <a:ea typeface="等线" charset="-122"/>
            </a:endParaRPr>
          </a:p>
          <a:p>
            <a:pPr eaLnBrk="1" hangingPunct="1">
              <a:buFont typeface="Arial" panose="020B0604020202020204" pitchFamily="34" charset="0"/>
              <a:buNone/>
              <a:defRPr/>
            </a:pPr>
            <a:r>
              <a:rPr lang="en-US" altLang="zh-CN" sz="2400" noProof="1">
                <a:solidFill>
                  <a:prstClr val="black"/>
                </a:solidFill>
                <a:latin typeface="宋体" panose="02010600030101010101" pitchFamily="2" charset="-122"/>
                <a:sym typeface="+mn-ea"/>
              </a:rPr>
              <a:t>   </a:t>
            </a:r>
            <a:endParaRPr lang="zh-CN" altLang="en-US" sz="2400" noProof="1">
              <a:solidFill>
                <a:prstClr val="black"/>
              </a:solidFill>
              <a:latin typeface="宋体" panose="02010600030101010101" pitchFamily="2" charset="-122"/>
              <a:ea typeface="等线" charset="-122"/>
            </a:endParaRPr>
          </a:p>
        </p:txBody>
      </p:sp>
      <p:pic>
        <p:nvPicPr>
          <p:cNvPr id="101383" name="图片 4">
            <a:extLst>
              <a:ext uri="{FF2B5EF4-FFF2-40B4-BE49-F238E27FC236}">
                <a16:creationId xmlns:a16="http://schemas.microsoft.com/office/drawing/2014/main" id="{1CA45676-2BD7-4D9C-9213-3F60EA7307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0738" y="1355725"/>
            <a:ext cx="314325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20129"/>
            <a:ext cx="11837773" cy="6986528"/>
          </a:xfrm>
          <a:prstGeom prst="rect">
            <a:avLst/>
          </a:prstGeom>
          <a:noFill/>
        </p:spPr>
        <p:txBody>
          <a:bodyPr wrap="square" rtlCol="0">
            <a:spAutoFit/>
          </a:bodyPr>
          <a:lstStyle/>
          <a:p>
            <a:r>
              <a:rPr lang="zh-CN" altLang="en-US" sz="2800" b="1" dirty="0">
                <a:solidFill>
                  <a:srgbClr val="FF0000"/>
                </a:solidFill>
                <a:latin typeface="华文新魏" panose="02010800040101010101" pitchFamily="2" charset="-122"/>
                <a:ea typeface="华文新魏" panose="02010800040101010101" pitchFamily="2" charset="-122"/>
              </a:rPr>
              <a:t>方东流，王雁玲，黄利梅</a:t>
            </a:r>
            <a:r>
              <a:rPr lang="en-US" altLang="zh-CN" sz="2800" b="1" dirty="0">
                <a:solidFill>
                  <a:srgbClr val="FF0000"/>
                </a:solidFill>
                <a:latin typeface="华文新魏" panose="02010800040101010101" pitchFamily="2" charset="-122"/>
                <a:ea typeface="华文新魏" panose="02010800040101010101" pitchFamily="2" charset="-122"/>
              </a:rPr>
              <a:t>《</a:t>
            </a:r>
            <a:r>
              <a:rPr lang="zh-CN" altLang="zh-CN" sz="2800" b="1" dirty="0">
                <a:solidFill>
                  <a:srgbClr val="FF0000"/>
                </a:solidFill>
                <a:latin typeface="华文新魏" panose="02010800040101010101" pitchFamily="2" charset="-122"/>
                <a:ea typeface="华文新魏" panose="02010800040101010101" pitchFamily="2" charset="-122"/>
              </a:rPr>
              <a:t>基于语文教材群文阅读的</a:t>
            </a:r>
            <a:r>
              <a:rPr lang="en-US" altLang="zh-CN" sz="2800" b="1" dirty="0">
                <a:solidFill>
                  <a:srgbClr val="FF0000"/>
                </a:solidFill>
                <a:latin typeface="华文新魏" panose="02010800040101010101" pitchFamily="2" charset="-122"/>
                <a:ea typeface="华文新魏" panose="02010800040101010101" pitchFamily="2" charset="-122"/>
              </a:rPr>
              <a:t>“1+X”</a:t>
            </a:r>
            <a:r>
              <a:rPr lang="zh-CN" altLang="zh-CN" sz="2800" b="1" dirty="0">
                <a:solidFill>
                  <a:srgbClr val="FF0000"/>
                </a:solidFill>
                <a:latin typeface="华文新魏" panose="02010800040101010101" pitchFamily="2" charset="-122"/>
                <a:ea typeface="华文新魏" panose="02010800040101010101" pitchFamily="2" charset="-122"/>
              </a:rPr>
              <a:t>教学建模</a:t>
            </a:r>
            <a:r>
              <a:rPr lang="en-US" altLang="zh-CN" sz="2800" b="1" dirty="0">
                <a:solidFill>
                  <a:srgbClr val="FF0000"/>
                </a:solidFill>
                <a:latin typeface="华文新魏" panose="02010800040101010101" pitchFamily="2" charset="-122"/>
                <a:ea typeface="华文新魏" panose="02010800040101010101" pitchFamily="2" charset="-122"/>
              </a:rPr>
              <a:t>》</a:t>
            </a:r>
          </a:p>
          <a:p>
            <a:pPr lvl="0"/>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a:t>
            </a:r>
            <a:r>
              <a:rPr lang="en-US" altLang="zh-CN" sz="2800" dirty="0">
                <a:latin typeface="方正粗黑宋简体" panose="02000000000000000000" pitchFamily="2" charset="-122"/>
                <a:ea typeface="方正粗黑宋简体" panose="02000000000000000000" pitchFamily="2" charset="-122"/>
              </a:rPr>
              <a:t>“1”可以是语文教材</a:t>
            </a:r>
            <a:r>
              <a:rPr lang="zh-CN" altLang="zh-CN" sz="2800" dirty="0">
                <a:latin typeface="方正粗黑宋简体" panose="02000000000000000000" pitchFamily="2" charset="-122"/>
                <a:ea typeface="方正粗黑宋简体" panose="02000000000000000000" pitchFamily="2" charset="-122"/>
              </a:rPr>
              <a:t>基于语文教材的群文阅读</a:t>
            </a:r>
            <a:r>
              <a:rPr lang="en-US" altLang="zh-CN" sz="2800" dirty="0">
                <a:latin typeface="方正粗黑宋简体" panose="02000000000000000000" pitchFamily="2" charset="-122"/>
                <a:ea typeface="方正粗黑宋简体" panose="02000000000000000000" pitchFamily="2" charset="-122"/>
              </a:rPr>
              <a:t>“1+X”</a:t>
            </a:r>
            <a:r>
              <a:rPr lang="zh-CN" altLang="zh-CN" sz="2800" dirty="0">
                <a:latin typeface="方正粗黑宋简体" panose="02000000000000000000" pitchFamily="2" charset="-122"/>
                <a:ea typeface="方正粗黑宋简体" panose="02000000000000000000" pitchFamily="2" charset="-122"/>
              </a:rPr>
              <a:t>教学，教材是核心关键、 中心线索、 阅读主体和生发根基， 就是</a:t>
            </a:r>
            <a:r>
              <a:rPr lang="en-US" altLang="zh-CN" sz="2800" dirty="0">
                <a:latin typeface="方正粗黑宋简体" panose="02000000000000000000" pitchFamily="2" charset="-122"/>
                <a:ea typeface="方正粗黑宋简体" panose="02000000000000000000" pitchFamily="2" charset="-122"/>
              </a:rPr>
              <a:t>“1”</a:t>
            </a:r>
            <a:r>
              <a:rPr lang="zh-CN" altLang="zh-CN" sz="2800" dirty="0">
                <a:latin typeface="方正粗黑宋简体" panose="02000000000000000000" pitchFamily="2" charset="-122"/>
                <a:ea typeface="方正粗黑宋简体" panose="02000000000000000000" pitchFamily="2" charset="-122"/>
              </a:rPr>
              <a:t>；</a:t>
            </a:r>
            <a:r>
              <a:rPr lang="en-US" altLang="zh-CN" sz="2800" dirty="0">
                <a:latin typeface="方正粗黑宋简体" panose="02000000000000000000" pitchFamily="2" charset="-122"/>
                <a:ea typeface="方正粗黑宋简体" panose="02000000000000000000" pitchFamily="2" charset="-122"/>
              </a:rPr>
              <a:t>“</a:t>
            </a:r>
            <a:r>
              <a:rPr lang="en-US" altLang="zh-CN" sz="2800" dirty="0">
                <a:solidFill>
                  <a:srgbClr val="FF0000"/>
                </a:solidFill>
                <a:latin typeface="方正粗黑宋简体" panose="02000000000000000000" pitchFamily="2" charset="-122"/>
                <a:ea typeface="方正粗黑宋简体" panose="02000000000000000000" pitchFamily="2" charset="-122"/>
              </a:rPr>
              <a:t>X”  </a:t>
            </a:r>
            <a:r>
              <a:rPr lang="zh-CN" altLang="zh-CN" sz="2800" dirty="0">
                <a:solidFill>
                  <a:srgbClr val="FF0000"/>
                </a:solidFill>
                <a:latin typeface="方正粗黑宋简体" panose="02000000000000000000" pitchFamily="2" charset="-122"/>
                <a:ea typeface="方正粗黑宋简体" panose="02000000000000000000" pitchFamily="2" charset="-122"/>
              </a:rPr>
              <a:t>则是以教材为基础生发出来的课程化读物。</a:t>
            </a:r>
          </a:p>
          <a:p>
            <a:pPr lvl="0"/>
            <a:r>
              <a:rPr lang="en-US" altLang="zh-CN" sz="2800" dirty="0">
                <a:latin typeface="方正粗黑宋简体" panose="02000000000000000000" pitchFamily="2" charset="-122"/>
                <a:ea typeface="方正粗黑宋简体" panose="02000000000000000000" pitchFamily="2" charset="-122"/>
              </a:rPr>
              <a:t>2</a:t>
            </a:r>
            <a:r>
              <a:rPr lang="zh-CN" altLang="en-US" sz="2800" dirty="0">
                <a:latin typeface="方正粗黑宋简体" panose="02000000000000000000" pitchFamily="2" charset="-122"/>
                <a:ea typeface="方正粗黑宋简体" panose="02000000000000000000" pitchFamily="2" charset="-122"/>
              </a:rPr>
              <a:t>、</a:t>
            </a:r>
            <a:r>
              <a:rPr lang="en-US" altLang="zh-CN" sz="2800" dirty="0">
                <a:latin typeface="方正粗黑宋简体" panose="02000000000000000000" pitchFamily="2" charset="-122"/>
                <a:ea typeface="方正粗黑宋简体" panose="02000000000000000000" pitchFamily="2" charset="-122"/>
              </a:rPr>
              <a:t>“1”</a:t>
            </a:r>
            <a:r>
              <a:rPr lang="zh-CN" altLang="zh-CN" sz="2800" dirty="0">
                <a:latin typeface="方正粗黑宋简体" panose="02000000000000000000" pitchFamily="2" charset="-122"/>
                <a:ea typeface="方正粗黑宋简体" panose="02000000000000000000" pitchFamily="2" charset="-122"/>
              </a:rPr>
              <a:t>可以是一组群文中的某个文本</a:t>
            </a:r>
            <a:r>
              <a:rPr lang="zh-CN" altLang="en-US"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例如</a:t>
            </a:r>
            <a:r>
              <a:rPr lang="zh-CN" altLang="zh-CN" sz="2800" dirty="0">
                <a:solidFill>
                  <a:srgbClr val="FF0000"/>
                </a:solidFill>
                <a:latin typeface="方正粗黑宋简体" panose="02000000000000000000" pitchFamily="2" charset="-122"/>
                <a:ea typeface="方正粗黑宋简体" panose="02000000000000000000" pitchFamily="2" charset="-122"/>
              </a:rPr>
              <a:t>议题</a:t>
            </a:r>
            <a:r>
              <a:rPr lang="en-US" altLang="zh-CN" sz="2800" dirty="0">
                <a:solidFill>
                  <a:srgbClr val="FF0000"/>
                </a:solidFill>
                <a:latin typeface="方正粗黑宋简体" panose="02000000000000000000" pitchFamily="2" charset="-122"/>
                <a:ea typeface="方正粗黑宋简体" panose="02000000000000000000" pitchFamily="2" charset="-122"/>
              </a:rPr>
              <a:t>“</a:t>
            </a:r>
            <a:r>
              <a:rPr lang="zh-CN" altLang="zh-CN" sz="2800" dirty="0">
                <a:solidFill>
                  <a:srgbClr val="FF0000"/>
                </a:solidFill>
                <a:latin typeface="方正粗黑宋简体" panose="02000000000000000000" pitchFamily="2" charset="-122"/>
                <a:ea typeface="方正粗黑宋简体" panose="02000000000000000000" pitchFamily="2" charset="-122"/>
              </a:rPr>
              <a:t>鲁迅笔下的儿童</a:t>
            </a:r>
            <a:r>
              <a:rPr lang="en-US" altLang="zh-CN" sz="2800" dirty="0">
                <a:solidFill>
                  <a:srgbClr val="FF0000"/>
                </a:solidFill>
                <a:latin typeface="方正粗黑宋简体" panose="02000000000000000000" pitchFamily="2" charset="-122"/>
                <a:ea typeface="方正粗黑宋简体" panose="02000000000000000000" pitchFamily="2" charset="-122"/>
              </a:rPr>
              <a:t>”</a:t>
            </a:r>
            <a:r>
              <a:rPr lang="zh-CN" altLang="zh-CN" sz="2800" dirty="0">
                <a:solidFill>
                  <a:srgbClr val="FF0000"/>
                </a:solidFill>
                <a:latin typeface="方正粗黑宋简体" panose="02000000000000000000" pitchFamily="2" charset="-122"/>
                <a:ea typeface="方正粗黑宋简体" panose="02000000000000000000" pitchFamily="2" charset="-122"/>
              </a:rPr>
              <a:t>文本《狂人日记（片段）》</a:t>
            </a:r>
            <a:r>
              <a:rPr lang="zh-CN" altLang="zh-CN" sz="2800" dirty="0">
                <a:latin typeface="方正粗黑宋简体" panose="02000000000000000000" pitchFamily="2" charset="-122"/>
                <a:ea typeface="方正粗黑宋简体" panose="02000000000000000000" pitchFamily="2" charset="-122"/>
              </a:rPr>
              <a:t>《孤独者》《从百草园到三味书屋（片段）》《社戏》《故乡（片段）》《示众》《白光》中的任何一个。</a:t>
            </a:r>
          </a:p>
          <a:p>
            <a:pPr lvl="0"/>
            <a:r>
              <a:rPr lang="en-US" altLang="zh-CN" sz="2800" dirty="0">
                <a:latin typeface="方正粗黑宋简体" panose="02000000000000000000" pitchFamily="2" charset="-122"/>
                <a:ea typeface="方正粗黑宋简体" panose="02000000000000000000" pitchFamily="2" charset="-122"/>
              </a:rPr>
              <a:t>3</a:t>
            </a:r>
            <a:r>
              <a:rPr lang="zh-CN" altLang="en-US" sz="2800" dirty="0">
                <a:latin typeface="方正粗黑宋简体" panose="02000000000000000000" pitchFamily="2" charset="-122"/>
                <a:ea typeface="方正粗黑宋简体" panose="02000000000000000000" pitchFamily="2" charset="-122"/>
              </a:rPr>
              <a:t>、</a:t>
            </a:r>
            <a:r>
              <a:rPr lang="en-US" altLang="zh-CN" sz="2800" dirty="0">
                <a:solidFill>
                  <a:srgbClr val="FF0000"/>
                </a:solidFill>
                <a:latin typeface="方正粗黑宋简体" panose="02000000000000000000" pitchFamily="2" charset="-122"/>
                <a:ea typeface="方正粗黑宋简体" panose="02000000000000000000" pitchFamily="2" charset="-122"/>
              </a:rPr>
              <a:t>“1” </a:t>
            </a:r>
            <a:r>
              <a:rPr lang="zh-CN" altLang="zh-CN" sz="2800" dirty="0">
                <a:solidFill>
                  <a:srgbClr val="FF0000"/>
                </a:solidFill>
                <a:latin typeface="方正粗黑宋简体" panose="02000000000000000000" pitchFamily="2" charset="-122"/>
                <a:ea typeface="方正粗黑宋简体" panose="02000000000000000000" pitchFamily="2" charset="-122"/>
              </a:rPr>
              <a:t>可以是自成体系的某个阅读课程中的一个议题</a:t>
            </a:r>
            <a:r>
              <a:rPr lang="zh-CN" altLang="en-US" sz="2800" dirty="0">
                <a:solidFill>
                  <a:srgbClr val="FF0000"/>
                </a:solidFill>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例如</a:t>
            </a:r>
            <a:r>
              <a:rPr lang="en-US" altLang="zh-CN" sz="2800" dirty="0">
                <a:latin typeface="方正粗黑宋简体" panose="02000000000000000000" pitchFamily="2" charset="-122"/>
                <a:ea typeface="方正粗黑宋简体" panose="02000000000000000000" pitchFamily="2" charset="-122"/>
              </a:rPr>
              <a:t>  “</a:t>
            </a:r>
            <a:r>
              <a:rPr lang="zh-CN" altLang="zh-CN" sz="2800" dirty="0">
                <a:latin typeface="方正粗黑宋简体" panose="02000000000000000000" pitchFamily="2" charset="-122"/>
                <a:ea typeface="方正粗黑宋简体" panose="02000000000000000000" pitchFamily="2" charset="-122"/>
              </a:rPr>
              <a:t>建筑之美</a:t>
            </a:r>
            <a:r>
              <a:rPr lang="en-US" altLang="zh-CN"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说明的实与虚</a:t>
            </a:r>
            <a:r>
              <a:rPr lang="en-US" altLang="zh-CN"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不一样的青春</a:t>
            </a:r>
            <a:r>
              <a:rPr lang="en-US" altLang="zh-CN"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袁珂神话之再创想象</a:t>
            </a:r>
            <a:r>
              <a:rPr lang="en-US" altLang="zh-CN"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苦难中的超越</a:t>
            </a:r>
            <a:r>
              <a:rPr lang="en-US" altLang="zh-CN"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苏轼在黄州</a:t>
            </a:r>
            <a:r>
              <a:rPr lang="en-US" altLang="zh-CN" sz="2800" dirty="0">
                <a:latin typeface="方正粗黑宋简体" panose="02000000000000000000" pitchFamily="2" charset="-122"/>
                <a:ea typeface="方正粗黑宋简体" panose="02000000000000000000" pitchFamily="2" charset="-122"/>
              </a:rPr>
              <a:t>”</a:t>
            </a:r>
            <a:r>
              <a:rPr lang="zh-CN" altLang="zh-CN" sz="2800" dirty="0">
                <a:latin typeface="方正粗黑宋简体" panose="02000000000000000000" pitchFamily="2" charset="-122"/>
                <a:ea typeface="方正粗黑宋简体" panose="02000000000000000000" pitchFamily="2" charset="-122"/>
              </a:rPr>
              <a:t>，等等。</a:t>
            </a:r>
            <a:endParaRPr lang="en-US" altLang="zh-CN" sz="2800" dirty="0">
              <a:latin typeface="方正粗黑宋简体" panose="02000000000000000000" pitchFamily="2" charset="-122"/>
              <a:ea typeface="方正粗黑宋简体" panose="02000000000000000000" pitchFamily="2" charset="-122"/>
            </a:endParaRPr>
          </a:p>
          <a:p>
            <a:pPr lvl="0"/>
            <a:r>
              <a:rPr lang="en-US" altLang="zh-CN" sz="2800" dirty="0">
                <a:latin typeface="方正粗黑宋简体" panose="02000000000000000000" pitchFamily="2" charset="-122"/>
                <a:ea typeface="方正粗黑宋简体" panose="02000000000000000000" pitchFamily="2" charset="-122"/>
              </a:rPr>
              <a:t>4.	“1”  </a:t>
            </a:r>
            <a:r>
              <a:rPr lang="zh-CN" altLang="en-US" sz="2800" dirty="0">
                <a:latin typeface="方正粗黑宋简体" panose="02000000000000000000" pitchFamily="2" charset="-122"/>
                <a:ea typeface="方正粗黑宋简体" panose="02000000000000000000" pitchFamily="2" charset="-122"/>
              </a:rPr>
              <a:t>可以是教材中的某篇课文或该篇课文蕴含的议题（表达、形式、体裁、内容、主题、人物、观点、情感、思维等）。例如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孙权劝学</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言说智慧、  劝说艺术</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藤野先生</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人物描写、人物传记、对比手法</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，等等。</a:t>
            </a:r>
          </a:p>
          <a:p>
            <a:pPr lvl="0"/>
            <a:endParaRPr lang="zh-CN" altLang="zh-CN" sz="2800" dirty="0">
              <a:latin typeface="方正粗黑宋简体" panose="02000000000000000000" pitchFamily="2" charset="-122"/>
              <a:ea typeface="方正粗黑宋简体" panose="02000000000000000000" pitchFamily="2" charset="-122"/>
            </a:endParaRPr>
          </a:p>
          <a:p>
            <a:endParaRPr lang="zh-CN" altLang="zh-CN" sz="2800" dirty="0"/>
          </a:p>
        </p:txBody>
      </p:sp>
    </p:spTree>
    <p:extLst>
      <p:ext uri="{BB962C8B-B14F-4D97-AF65-F5344CB8AC3E}">
        <p14:creationId xmlns:p14="http://schemas.microsoft.com/office/powerpoint/2010/main" val="1420567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20129"/>
            <a:ext cx="11837773" cy="5878532"/>
          </a:xfrm>
          <a:prstGeom prst="rect">
            <a:avLst/>
          </a:prstGeom>
          <a:noFill/>
        </p:spPr>
        <p:txBody>
          <a:bodyPr wrap="square" rtlCol="0">
            <a:spAutoFit/>
          </a:bodyPr>
          <a:lstStyle/>
          <a:p>
            <a:r>
              <a:rPr lang="zh-CN" altLang="en-US" sz="2800" b="1" dirty="0">
                <a:solidFill>
                  <a:srgbClr val="FF0000"/>
                </a:solidFill>
                <a:latin typeface="华文新魏" panose="02010800040101010101" pitchFamily="2" charset="-122"/>
                <a:ea typeface="华文新魏" panose="02010800040101010101" pitchFamily="2" charset="-122"/>
              </a:rPr>
              <a:t>方东流，王雁玲，黄利梅</a:t>
            </a:r>
            <a:r>
              <a:rPr lang="en-US" altLang="zh-CN" sz="2800" b="1" dirty="0">
                <a:solidFill>
                  <a:srgbClr val="FF0000"/>
                </a:solidFill>
                <a:latin typeface="华文新魏" panose="02010800040101010101" pitchFamily="2" charset="-122"/>
                <a:ea typeface="华文新魏" panose="02010800040101010101" pitchFamily="2" charset="-122"/>
              </a:rPr>
              <a:t>《</a:t>
            </a:r>
            <a:r>
              <a:rPr lang="zh-CN" altLang="zh-CN" sz="2800" b="1" dirty="0">
                <a:solidFill>
                  <a:srgbClr val="FF0000"/>
                </a:solidFill>
                <a:latin typeface="华文新魏" panose="02010800040101010101" pitchFamily="2" charset="-122"/>
                <a:ea typeface="华文新魏" panose="02010800040101010101" pitchFamily="2" charset="-122"/>
              </a:rPr>
              <a:t>基于语文教材群文阅读的</a:t>
            </a:r>
            <a:r>
              <a:rPr lang="en-US" altLang="zh-CN" sz="2800" b="1" dirty="0">
                <a:solidFill>
                  <a:srgbClr val="FF0000"/>
                </a:solidFill>
                <a:latin typeface="华文新魏" panose="02010800040101010101" pitchFamily="2" charset="-122"/>
                <a:ea typeface="华文新魏" panose="02010800040101010101" pitchFamily="2" charset="-122"/>
              </a:rPr>
              <a:t>“1+X”</a:t>
            </a:r>
            <a:r>
              <a:rPr lang="zh-CN" altLang="zh-CN" sz="2800" b="1" dirty="0">
                <a:solidFill>
                  <a:srgbClr val="FF0000"/>
                </a:solidFill>
                <a:latin typeface="华文新魏" panose="02010800040101010101" pitchFamily="2" charset="-122"/>
                <a:ea typeface="华文新魏" panose="02010800040101010101" pitchFamily="2" charset="-122"/>
              </a:rPr>
              <a:t>教学建模</a:t>
            </a:r>
            <a:r>
              <a:rPr lang="en-US" altLang="zh-CN" sz="2800" b="1" dirty="0">
                <a:solidFill>
                  <a:srgbClr val="FF0000"/>
                </a:solidFill>
                <a:latin typeface="华文新魏" panose="02010800040101010101" pitchFamily="2" charset="-122"/>
                <a:ea typeface="华文新魏" panose="02010800040101010101" pitchFamily="2" charset="-122"/>
              </a:rPr>
              <a:t>》</a:t>
            </a:r>
          </a:p>
          <a:p>
            <a:pPr lvl="0"/>
            <a:r>
              <a:rPr lang="en-US" altLang="zh-CN" sz="3200" dirty="0">
                <a:latin typeface="方正粗黑宋简体" panose="02000000000000000000" pitchFamily="2" charset="-122"/>
                <a:ea typeface="方正粗黑宋简体" panose="02000000000000000000" pitchFamily="2" charset="-122"/>
              </a:rPr>
              <a:t>5</a:t>
            </a:r>
            <a:r>
              <a:rPr lang="zh-CN" altLang="en-US" sz="3200" dirty="0">
                <a:latin typeface="方正粗黑宋简体" panose="02000000000000000000" pitchFamily="2" charset="-122"/>
                <a:ea typeface="方正粗黑宋简体" panose="02000000000000000000" pitchFamily="2" charset="-122"/>
              </a:rPr>
              <a:t>、</a:t>
            </a:r>
            <a:r>
              <a:rPr lang="en-US" altLang="zh-CN" sz="3200" dirty="0">
                <a:latin typeface="方正粗黑宋简体" panose="02000000000000000000" pitchFamily="2" charset="-122"/>
                <a:ea typeface="方正粗黑宋简体" panose="02000000000000000000" pitchFamily="2" charset="-122"/>
              </a:rPr>
              <a:t>“1”</a:t>
            </a:r>
            <a:r>
              <a:rPr lang="zh-CN" altLang="zh-CN" sz="3200" dirty="0">
                <a:latin typeface="方正粗黑宋简体" panose="02000000000000000000" pitchFamily="2" charset="-122"/>
                <a:ea typeface="方正粗黑宋简体" panose="02000000000000000000" pitchFamily="2" charset="-122"/>
              </a:rPr>
              <a:t>可以是教材中某个单元的主题</a:t>
            </a:r>
            <a:r>
              <a:rPr lang="zh-CN" altLang="en-US"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例如统编《语文》七年级单元主题：四季美景、至爱亲情、学习生活、人生之舟、动物与人、想象之翼、群星闪耀、家国情怀、凡人小事、修身正己、生活哲理、科幻探险。</a:t>
            </a:r>
          </a:p>
          <a:p>
            <a:pPr lvl="0"/>
            <a:r>
              <a:rPr lang="en-US" altLang="zh-CN" sz="3200" dirty="0">
                <a:latin typeface="方正粗黑宋简体" panose="02000000000000000000" pitchFamily="2" charset="-122"/>
                <a:ea typeface="方正粗黑宋简体" panose="02000000000000000000" pitchFamily="2" charset="-122"/>
              </a:rPr>
              <a:t>6</a:t>
            </a:r>
            <a:r>
              <a:rPr lang="zh-CN" altLang="en-US" sz="3200" dirty="0">
                <a:latin typeface="方正粗黑宋简体" panose="02000000000000000000" pitchFamily="2" charset="-122"/>
                <a:ea typeface="方正粗黑宋简体" panose="02000000000000000000" pitchFamily="2" charset="-122"/>
              </a:rPr>
              <a:t>、</a:t>
            </a:r>
            <a:r>
              <a:rPr lang="en-US" altLang="zh-CN" sz="3200" dirty="0">
                <a:latin typeface="方正粗黑宋简体" panose="02000000000000000000" pitchFamily="2" charset="-122"/>
                <a:ea typeface="方正粗黑宋简体" panose="02000000000000000000" pitchFamily="2" charset="-122"/>
              </a:rPr>
              <a:t>“1”</a:t>
            </a:r>
            <a:r>
              <a:rPr lang="zh-CN" altLang="zh-CN" sz="3200" dirty="0">
                <a:latin typeface="方正粗黑宋简体" panose="02000000000000000000" pitchFamily="2" charset="-122"/>
                <a:ea typeface="方正粗黑宋简体" panose="02000000000000000000" pitchFamily="2" charset="-122"/>
              </a:rPr>
              <a:t>可以是知能系统中的某个知识能力训练点</a:t>
            </a:r>
            <a:r>
              <a:rPr lang="zh-CN" altLang="en-US"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例如象征、联想、反衬、通感</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托物言志、借物喻理、借景抒情、借物喻人</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对话描写、心理描写、环境描写、人物描写，等等。</a:t>
            </a:r>
          </a:p>
          <a:p>
            <a:pPr lvl="0"/>
            <a:r>
              <a:rPr lang="en-US" altLang="zh-CN" sz="3200" dirty="0">
                <a:latin typeface="方正粗黑宋简体" panose="02000000000000000000" pitchFamily="2" charset="-122"/>
                <a:ea typeface="方正粗黑宋简体" panose="02000000000000000000" pitchFamily="2" charset="-122"/>
              </a:rPr>
              <a:t>7</a:t>
            </a:r>
            <a:r>
              <a:rPr lang="zh-CN" altLang="en-US" sz="3200" dirty="0">
                <a:latin typeface="方正粗黑宋简体" panose="02000000000000000000" pitchFamily="2" charset="-122"/>
                <a:ea typeface="方正粗黑宋简体" panose="02000000000000000000" pitchFamily="2" charset="-122"/>
              </a:rPr>
              <a:t>、</a:t>
            </a:r>
            <a:r>
              <a:rPr lang="en-US" altLang="zh-CN" sz="3200" dirty="0">
                <a:latin typeface="方正粗黑宋简体" panose="02000000000000000000" pitchFamily="2" charset="-122"/>
                <a:ea typeface="方正粗黑宋简体" panose="02000000000000000000" pitchFamily="2" charset="-122"/>
              </a:rPr>
              <a:t>“1”</a:t>
            </a:r>
            <a:r>
              <a:rPr lang="zh-CN" altLang="zh-CN" sz="3200" dirty="0">
                <a:latin typeface="方正粗黑宋简体" panose="02000000000000000000" pitchFamily="2" charset="-122"/>
                <a:ea typeface="方正粗黑宋简体" panose="02000000000000000000" pitchFamily="2" charset="-122"/>
              </a:rPr>
              <a:t>可以是读写结合点群中的某个读写结合点</a:t>
            </a:r>
            <a:r>
              <a:rPr lang="zh-CN" altLang="en-US"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例如</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联想</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（《天上的街市》）、</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困境突围</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故事密码</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（《西游</a:t>
            </a:r>
            <a:r>
              <a:rPr lang="zh-CN" altLang="en-US" sz="3200" dirty="0">
                <a:latin typeface="方正粗黑宋简体" panose="02000000000000000000" pitchFamily="2" charset="-122"/>
                <a:ea typeface="方正粗黑宋简体" panose="02000000000000000000" pitchFamily="2" charset="-122"/>
              </a:rPr>
              <a:t>记</a:t>
            </a:r>
            <a:r>
              <a:rPr lang="zh-CN" altLang="zh-CN" sz="3200" dirty="0">
                <a:latin typeface="方正粗黑宋简体" panose="02000000000000000000" pitchFamily="2" charset="-122"/>
                <a:ea typeface="方正粗黑宋简体" panose="02000000000000000000" pitchFamily="2" charset="-122"/>
              </a:rPr>
              <a:t>》）、</a:t>
            </a:r>
            <a:r>
              <a:rPr lang="en-US" altLang="zh-CN" sz="3200" dirty="0">
                <a:latin typeface="方正粗黑宋简体" panose="02000000000000000000" pitchFamily="2" charset="-122"/>
                <a:ea typeface="方正粗黑宋简体" panose="02000000000000000000" pitchFamily="2" charset="-122"/>
              </a:rPr>
              <a:t>“ </a:t>
            </a:r>
            <a:r>
              <a:rPr lang="zh-CN" altLang="zh-CN" sz="3200" dirty="0">
                <a:latin typeface="方正粗黑宋简体" panose="02000000000000000000" pitchFamily="2" charset="-122"/>
                <a:ea typeface="方正粗黑宋简体" panose="02000000000000000000" pitchFamily="2" charset="-122"/>
              </a:rPr>
              <a:t>欲扬先抑</a:t>
            </a:r>
            <a:r>
              <a:rPr lang="en-US" altLang="zh-CN" sz="3200" dirty="0">
                <a:latin typeface="方正粗黑宋简体" panose="02000000000000000000" pitchFamily="2" charset="-122"/>
                <a:ea typeface="方正粗黑宋简体" panose="02000000000000000000" pitchFamily="2" charset="-122"/>
              </a:rPr>
              <a:t>”</a:t>
            </a:r>
            <a:r>
              <a:rPr lang="zh-CN" altLang="zh-CN" sz="3200" dirty="0">
                <a:latin typeface="方正粗黑宋简体" panose="02000000000000000000" pitchFamily="2" charset="-122"/>
                <a:ea typeface="方正粗黑宋简体" panose="02000000000000000000" pitchFamily="2" charset="-122"/>
              </a:rPr>
              <a:t>（《阿长与</a:t>
            </a:r>
            <a:r>
              <a:rPr lang="en-US" altLang="zh-CN" sz="3200" dirty="0">
                <a:latin typeface="方正粗黑宋简体" panose="02000000000000000000" pitchFamily="2" charset="-122"/>
                <a:ea typeface="方正粗黑宋简体" panose="02000000000000000000" pitchFamily="2" charset="-122"/>
              </a:rPr>
              <a:t>&lt; </a:t>
            </a:r>
            <a:r>
              <a:rPr lang="zh-CN" altLang="zh-CN" sz="3200" dirty="0">
                <a:latin typeface="方正粗黑宋简体" panose="02000000000000000000" pitchFamily="2" charset="-122"/>
                <a:ea typeface="方正粗黑宋简体" panose="02000000000000000000" pitchFamily="2" charset="-122"/>
              </a:rPr>
              <a:t>山海经</a:t>
            </a:r>
            <a:r>
              <a:rPr lang="en-US" altLang="zh-CN" sz="3200" dirty="0">
                <a:latin typeface="方正粗黑宋简体" panose="02000000000000000000" pitchFamily="2" charset="-122"/>
                <a:ea typeface="方正粗黑宋简体" panose="02000000000000000000" pitchFamily="2" charset="-122"/>
              </a:rPr>
              <a:t>&gt;</a:t>
            </a:r>
            <a:r>
              <a:rPr lang="zh-CN" altLang="zh-CN" sz="3200" dirty="0">
                <a:latin typeface="方正粗黑宋简体" panose="02000000000000000000" pitchFamily="2" charset="-122"/>
                <a:ea typeface="方正粗黑宋简体" panose="02000000000000000000" pitchFamily="2" charset="-122"/>
              </a:rPr>
              <a:t>》），等等。</a:t>
            </a:r>
          </a:p>
          <a:p>
            <a:endParaRPr lang="zh-CN" altLang="zh-CN" sz="2800" dirty="0">
              <a:solidFill>
                <a:prstClr val="black"/>
              </a:solidFill>
            </a:endParaRPr>
          </a:p>
        </p:txBody>
      </p:sp>
    </p:spTree>
    <p:extLst>
      <p:ext uri="{BB962C8B-B14F-4D97-AF65-F5344CB8AC3E}">
        <p14:creationId xmlns:p14="http://schemas.microsoft.com/office/powerpoint/2010/main" val="6022774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20129"/>
            <a:ext cx="12035481" cy="6980372"/>
          </a:xfrm>
          <a:prstGeom prst="rect">
            <a:avLst/>
          </a:prstGeom>
          <a:noFill/>
        </p:spPr>
        <p:txBody>
          <a:bodyPr wrap="square" rtlCol="0">
            <a:spAutoFit/>
          </a:bodyPr>
          <a:lstStyle/>
          <a:p>
            <a:r>
              <a:rPr lang="zh-CN" altLang="en-US" sz="2800" b="1" dirty="0">
                <a:solidFill>
                  <a:srgbClr val="FF0000"/>
                </a:solidFill>
                <a:latin typeface="华文新魏" panose="02010800040101010101" pitchFamily="2" charset="-122"/>
                <a:ea typeface="华文新魏" panose="02010800040101010101" pitchFamily="2" charset="-122"/>
              </a:rPr>
              <a:t>方东流，王雁玲，黄利梅</a:t>
            </a:r>
            <a:r>
              <a:rPr lang="en-US" altLang="zh-CN" sz="2800" b="1" dirty="0">
                <a:solidFill>
                  <a:srgbClr val="FF0000"/>
                </a:solidFill>
                <a:latin typeface="华文新魏" panose="02010800040101010101" pitchFamily="2" charset="-122"/>
                <a:ea typeface="华文新魏" panose="02010800040101010101" pitchFamily="2" charset="-122"/>
              </a:rPr>
              <a:t>《</a:t>
            </a:r>
            <a:r>
              <a:rPr lang="zh-CN" altLang="zh-CN" sz="2800" b="1" dirty="0">
                <a:solidFill>
                  <a:srgbClr val="FF0000"/>
                </a:solidFill>
                <a:latin typeface="华文新魏" panose="02010800040101010101" pitchFamily="2" charset="-122"/>
                <a:ea typeface="华文新魏" panose="02010800040101010101" pitchFamily="2" charset="-122"/>
              </a:rPr>
              <a:t>基于语文教材群文阅读的</a:t>
            </a:r>
            <a:r>
              <a:rPr lang="en-US" altLang="zh-CN" sz="2800" b="1" dirty="0">
                <a:solidFill>
                  <a:srgbClr val="FF0000"/>
                </a:solidFill>
                <a:latin typeface="华文新魏" panose="02010800040101010101" pitchFamily="2" charset="-122"/>
                <a:ea typeface="华文新魏" panose="02010800040101010101" pitchFamily="2" charset="-122"/>
              </a:rPr>
              <a:t>“1+X”</a:t>
            </a:r>
            <a:r>
              <a:rPr lang="zh-CN" altLang="zh-CN" sz="2800" b="1" dirty="0">
                <a:solidFill>
                  <a:srgbClr val="FF0000"/>
                </a:solidFill>
                <a:latin typeface="华文新魏" panose="02010800040101010101" pitchFamily="2" charset="-122"/>
                <a:ea typeface="华文新魏" panose="02010800040101010101" pitchFamily="2" charset="-122"/>
              </a:rPr>
              <a:t>教学建模</a:t>
            </a:r>
            <a:r>
              <a:rPr lang="en-US" altLang="zh-CN" sz="2800" b="1" dirty="0">
                <a:solidFill>
                  <a:srgbClr val="FF0000"/>
                </a:solidFill>
                <a:latin typeface="华文新魏" panose="02010800040101010101" pitchFamily="2" charset="-122"/>
                <a:ea typeface="华文新魏" panose="02010800040101010101" pitchFamily="2" charset="-122"/>
              </a:rPr>
              <a:t>》</a:t>
            </a:r>
          </a:p>
          <a:p>
            <a:r>
              <a:rPr lang="en-US" altLang="zh-CN" sz="2800" dirty="0">
                <a:solidFill>
                  <a:prstClr val="black"/>
                </a:solidFill>
                <a:latin typeface="方正粗黑宋简体" panose="02000000000000000000" pitchFamily="2" charset="-122"/>
                <a:ea typeface="方正粗黑宋简体" panose="02000000000000000000" pitchFamily="2" charset="-122"/>
              </a:rPr>
              <a:t>8</a:t>
            </a:r>
            <a:r>
              <a:rPr lang="zh-CN" altLang="en-US" sz="2800" dirty="0">
                <a:solidFill>
                  <a:prstClr val="black"/>
                </a:solidFill>
                <a:latin typeface="方正粗黑宋简体" panose="02000000000000000000" pitchFamily="2" charset="-122"/>
                <a:ea typeface="方正粗黑宋简体" panose="02000000000000000000" pitchFamily="2" charset="-122"/>
              </a:rPr>
              <a:t>、</a:t>
            </a:r>
            <a:r>
              <a:rPr lang="en-US" altLang="zh-CN" sz="2800" dirty="0">
                <a:solidFill>
                  <a:srgbClr val="FF0000"/>
                </a:solidFill>
                <a:latin typeface="方正粗黑宋简体" panose="02000000000000000000" pitchFamily="2" charset="-122"/>
                <a:ea typeface="方正粗黑宋简体" panose="02000000000000000000" pitchFamily="2" charset="-122"/>
              </a:rPr>
              <a:t>“1”可以是教材中推荐的名篇或名著</a:t>
            </a:r>
            <a:r>
              <a:rPr lang="zh-CN" altLang="en-US" sz="2800" dirty="0">
                <a:solidFill>
                  <a:srgbClr val="FF0000"/>
                </a:solidFill>
                <a:latin typeface="方正粗黑宋简体" panose="02000000000000000000" pitchFamily="2" charset="-122"/>
                <a:ea typeface="方正粗黑宋简体" panose="02000000000000000000" pitchFamily="2" charset="-122"/>
              </a:rPr>
              <a:t>。</a:t>
            </a:r>
            <a:r>
              <a:rPr lang="zh-CN" altLang="zh-CN" sz="2800" dirty="0">
                <a:solidFill>
                  <a:prstClr val="black"/>
                </a:solidFill>
                <a:latin typeface="方正粗黑宋简体" panose="02000000000000000000" pitchFamily="2" charset="-122"/>
                <a:ea typeface="方正粗黑宋简体" panose="02000000000000000000" pitchFamily="2" charset="-122"/>
              </a:rPr>
              <a:t>仍以统编版《语文》七年级为例，如由《纪念白求恩》推荐的朱德的《纪念白求恩同志》、宋庆龄的《我们时代的英雄》。 由《猫》推荐的夏丐尊的《猫》、靳以的《猫》、王鲁彦的《父亲的玳瑁》、季羡林的《老猫》等。</a:t>
            </a:r>
          </a:p>
          <a:p>
            <a:r>
              <a:rPr lang="en-US" altLang="zh-CN" sz="2800" dirty="0">
                <a:solidFill>
                  <a:prstClr val="black"/>
                </a:solidFill>
                <a:latin typeface="方正粗黑宋简体" panose="02000000000000000000" pitchFamily="2" charset="-122"/>
                <a:ea typeface="方正粗黑宋简体" panose="02000000000000000000" pitchFamily="2" charset="-122"/>
              </a:rPr>
              <a:t>9</a:t>
            </a:r>
            <a:r>
              <a:rPr lang="zh-CN" altLang="en-US" sz="2800" dirty="0">
                <a:solidFill>
                  <a:prstClr val="black"/>
                </a:solidFill>
                <a:latin typeface="方正粗黑宋简体" panose="02000000000000000000" pitchFamily="2" charset="-122"/>
                <a:ea typeface="方正粗黑宋简体" panose="02000000000000000000" pitchFamily="2" charset="-122"/>
              </a:rPr>
              <a:t>、</a:t>
            </a:r>
            <a:r>
              <a:rPr lang="en-US" altLang="zh-CN" sz="2800" dirty="0">
                <a:solidFill>
                  <a:srgbClr val="FF0000"/>
                </a:solidFill>
                <a:latin typeface="方正粗黑宋简体" panose="02000000000000000000" pitchFamily="2" charset="-122"/>
                <a:ea typeface="方正粗黑宋简体" panose="02000000000000000000" pitchFamily="2" charset="-122"/>
              </a:rPr>
              <a:t>“1”</a:t>
            </a:r>
            <a:r>
              <a:rPr lang="zh-CN" altLang="zh-CN" sz="2800" dirty="0">
                <a:solidFill>
                  <a:srgbClr val="FF0000"/>
                </a:solidFill>
                <a:latin typeface="方正粗黑宋简体" panose="02000000000000000000" pitchFamily="2" charset="-122"/>
                <a:ea typeface="方正粗黑宋简体" panose="02000000000000000000" pitchFamily="2" charset="-122"/>
              </a:rPr>
              <a:t>可以是活动（口语交际、创新写作、特定任务，等等）主题</a:t>
            </a:r>
            <a:r>
              <a:rPr lang="zh-CN" altLang="en-US" sz="2800" dirty="0">
                <a:solidFill>
                  <a:srgbClr val="FF0000"/>
                </a:solidFill>
                <a:latin typeface="方正粗黑宋简体" panose="02000000000000000000" pitchFamily="2" charset="-122"/>
                <a:ea typeface="方正粗黑宋简体" panose="02000000000000000000" pitchFamily="2" charset="-122"/>
              </a:rPr>
              <a:t>。</a:t>
            </a:r>
            <a:r>
              <a:rPr lang="zh-CN" altLang="zh-CN" sz="2800" dirty="0">
                <a:solidFill>
                  <a:prstClr val="black"/>
                </a:solidFill>
                <a:latin typeface="方正粗黑宋简体" panose="02000000000000000000" pitchFamily="2" charset="-122"/>
                <a:ea typeface="方正粗黑宋简体" panose="02000000000000000000" pitchFamily="2" charset="-122"/>
              </a:rPr>
              <a:t>例如</a:t>
            </a:r>
            <a:r>
              <a:rPr lang="en-US" altLang="zh-CN" sz="2800" dirty="0">
                <a:solidFill>
                  <a:prstClr val="black"/>
                </a:solidFill>
                <a:latin typeface="方正粗黑宋简体" panose="02000000000000000000" pitchFamily="2" charset="-122"/>
                <a:ea typeface="方正粗黑宋简体" panose="02000000000000000000" pitchFamily="2" charset="-122"/>
              </a:rPr>
              <a:t>“</a:t>
            </a:r>
            <a:r>
              <a:rPr lang="zh-CN" altLang="zh-CN" sz="2800" dirty="0">
                <a:solidFill>
                  <a:prstClr val="black"/>
                </a:solidFill>
                <a:latin typeface="方正粗黑宋简体" panose="02000000000000000000" pitchFamily="2" charset="-122"/>
                <a:ea typeface="方正粗黑宋简体" panose="02000000000000000000" pitchFamily="2" charset="-122"/>
              </a:rPr>
              <a:t>假如你要投奔战国四君子中的一个，你会选哪一个</a:t>
            </a:r>
            <a:r>
              <a:rPr lang="en-US" altLang="zh-CN" sz="2800" dirty="0">
                <a:solidFill>
                  <a:prstClr val="black"/>
                </a:solidFill>
                <a:latin typeface="方正粗黑宋简体" panose="02000000000000000000" pitchFamily="2" charset="-122"/>
                <a:ea typeface="方正粗黑宋简体" panose="02000000000000000000" pitchFamily="2" charset="-122"/>
              </a:rPr>
              <a:t>”“</a:t>
            </a:r>
            <a:r>
              <a:rPr lang="zh-CN" altLang="zh-CN" sz="2800" dirty="0">
                <a:solidFill>
                  <a:prstClr val="black"/>
                </a:solidFill>
                <a:latin typeface="方正粗黑宋简体" panose="02000000000000000000" pitchFamily="2" charset="-122"/>
                <a:ea typeface="方正粗黑宋简体" panose="02000000000000000000" pitchFamily="2" charset="-122"/>
              </a:rPr>
              <a:t>给外宾介绍你所在的学校、班级和老师</a:t>
            </a:r>
            <a:r>
              <a:rPr lang="en-US" altLang="zh-CN" sz="2800" dirty="0">
                <a:solidFill>
                  <a:prstClr val="black"/>
                </a:solidFill>
                <a:latin typeface="方正粗黑宋简体" panose="02000000000000000000" pitchFamily="2" charset="-122"/>
                <a:ea typeface="方正粗黑宋简体" panose="02000000000000000000" pitchFamily="2" charset="-122"/>
              </a:rPr>
              <a:t>”“</a:t>
            </a:r>
            <a:r>
              <a:rPr lang="zh-CN" altLang="zh-CN" sz="2800" dirty="0">
                <a:solidFill>
                  <a:prstClr val="black"/>
                </a:solidFill>
                <a:latin typeface="方正粗黑宋简体" panose="02000000000000000000" pitchFamily="2" charset="-122"/>
                <a:ea typeface="方正粗黑宋简体" panose="02000000000000000000" pitchFamily="2" charset="-122"/>
              </a:rPr>
              <a:t>校园里的树你都认识吗（立足观察的创新写作）</a:t>
            </a:r>
            <a:r>
              <a:rPr lang="en-US" altLang="zh-CN" sz="2800" dirty="0">
                <a:solidFill>
                  <a:prstClr val="black"/>
                </a:solidFill>
                <a:latin typeface="方正粗黑宋简体" panose="02000000000000000000" pitchFamily="2" charset="-122"/>
                <a:ea typeface="方正粗黑宋简体" panose="02000000000000000000" pitchFamily="2" charset="-122"/>
              </a:rPr>
              <a:t>”</a:t>
            </a:r>
          </a:p>
          <a:p>
            <a:pPr marL="186690" marR="84455" lvl="0" algn="just">
              <a:lnSpc>
                <a:spcPct val="95000"/>
              </a:lnSpc>
              <a:spcBef>
                <a:spcPts val="25"/>
              </a:spcBef>
            </a:pPr>
            <a:r>
              <a:rPr lang="en-US" altLang="zh-CN" sz="2800" spc="105" dirty="0">
                <a:solidFill>
                  <a:srgbClr val="231F20"/>
                </a:solidFill>
                <a:latin typeface="方正粗黑宋简体" panose="02000000000000000000" pitchFamily="2" charset="-122"/>
                <a:ea typeface="方正粗黑宋简体" panose="02000000000000000000" pitchFamily="2" charset="-122"/>
              </a:rPr>
              <a:t>尽管</a:t>
            </a:r>
            <a:r>
              <a:rPr lang="en-US" altLang="zh-CN" sz="2800" spc="45" dirty="0">
                <a:solidFill>
                  <a:srgbClr val="231F20"/>
                </a:solidFill>
                <a:latin typeface="方正粗黑宋简体" panose="02000000000000000000" pitchFamily="2" charset="-122"/>
                <a:ea typeface="方正粗黑宋简体" panose="02000000000000000000" pitchFamily="2" charset="-122"/>
              </a:rPr>
              <a:t>“</a:t>
            </a:r>
            <a:r>
              <a:rPr lang="en-US" altLang="zh-CN" sz="2800" spc="4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spc="45" dirty="0">
                <a:solidFill>
                  <a:srgbClr val="231F20"/>
                </a:solidFill>
                <a:latin typeface="方正粗黑宋简体" panose="02000000000000000000" pitchFamily="2" charset="-122"/>
                <a:ea typeface="方正粗黑宋简体" panose="02000000000000000000" pitchFamily="2" charset="-122"/>
              </a:rPr>
              <a:t>”</a:t>
            </a:r>
            <a:r>
              <a:rPr lang="en-US" altLang="zh-CN" sz="2800" spc="115" dirty="0">
                <a:solidFill>
                  <a:srgbClr val="231F20"/>
                </a:solidFill>
                <a:latin typeface="方正粗黑宋简体" panose="02000000000000000000" pitchFamily="2" charset="-122"/>
                <a:ea typeface="方正粗黑宋简体" panose="02000000000000000000" pitchFamily="2" charset="-122"/>
              </a:rPr>
              <a:t>有那么多种形式</a:t>
            </a:r>
            <a:r>
              <a:rPr lang="en-US" altLang="zh-CN" sz="2800" spc="15" dirty="0">
                <a:solidFill>
                  <a:srgbClr val="231F20"/>
                </a:solidFill>
                <a:latin typeface="方正粗黑宋简体" panose="02000000000000000000" pitchFamily="2" charset="-122"/>
                <a:ea typeface="方正粗黑宋简体" panose="02000000000000000000" pitchFamily="2" charset="-122"/>
              </a:rPr>
              <a:t>， </a:t>
            </a:r>
            <a:r>
              <a:rPr lang="en-US" altLang="zh-CN" sz="2800" spc="105" dirty="0">
                <a:solidFill>
                  <a:srgbClr val="231F20"/>
                </a:solidFill>
                <a:latin typeface="方正粗黑宋简体" panose="02000000000000000000" pitchFamily="2" charset="-122"/>
                <a:ea typeface="方正粗黑宋简体" panose="02000000000000000000" pitchFamily="2" charset="-122"/>
              </a:rPr>
              <a:t>但在群文阅读的视域下</a:t>
            </a:r>
            <a:r>
              <a:rPr lang="en-US" altLang="zh-CN" sz="2800" spc="75" dirty="0">
                <a:solidFill>
                  <a:srgbClr val="231F20"/>
                </a:solidFill>
                <a:latin typeface="方正粗黑宋简体" panose="02000000000000000000" pitchFamily="2" charset="-122"/>
                <a:ea typeface="方正粗黑宋简体" panose="02000000000000000000" pitchFamily="2" charset="-122"/>
              </a:rPr>
              <a:t>，</a:t>
            </a:r>
            <a:r>
              <a:rPr lang="en-US" altLang="zh-CN" sz="2800" spc="105" dirty="0">
                <a:solidFill>
                  <a:srgbClr val="231F20"/>
                </a:solidFill>
                <a:latin typeface="方正粗黑宋简体" panose="02000000000000000000" pitchFamily="2" charset="-122"/>
                <a:ea typeface="方正粗黑宋简体" panose="02000000000000000000" pitchFamily="2" charset="-122"/>
              </a:rPr>
              <a:t>只有两种表现形式</a:t>
            </a:r>
            <a:r>
              <a:rPr lang="en-US" altLang="zh-CN" sz="2800" spc="75" dirty="0">
                <a:solidFill>
                  <a:srgbClr val="231F20"/>
                </a:solidFill>
                <a:latin typeface="方正粗黑宋简体" panose="02000000000000000000" pitchFamily="2" charset="-122"/>
                <a:ea typeface="方正粗黑宋简体" panose="02000000000000000000" pitchFamily="2" charset="-122"/>
              </a:rPr>
              <a:t>：</a:t>
            </a:r>
            <a:r>
              <a:rPr lang="en-US" altLang="zh-CN" sz="2800" spc="105" dirty="0">
                <a:solidFill>
                  <a:srgbClr val="231F20"/>
                </a:solidFill>
                <a:latin typeface="方正粗黑宋简体" panose="02000000000000000000" pitchFamily="2" charset="-122"/>
                <a:ea typeface="方正粗黑宋简体" panose="02000000000000000000" pitchFamily="2" charset="-122"/>
              </a:rPr>
              <a:t>作为议题存在的</a:t>
            </a:r>
            <a:r>
              <a:rPr lang="en-US" altLang="zh-CN" sz="2800" spc="20" dirty="0">
                <a:solidFill>
                  <a:srgbClr val="231F20"/>
                </a:solidFill>
                <a:latin typeface="方正粗黑宋简体" panose="02000000000000000000" pitchFamily="2" charset="-122"/>
                <a:ea typeface="方正粗黑宋简体" panose="02000000000000000000" pitchFamily="2" charset="-122"/>
              </a:rPr>
              <a:t>“</a:t>
            </a:r>
            <a:r>
              <a:rPr lang="en-US" altLang="zh-CN" sz="2800" spc="4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spc="85"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spc="-175" dirty="0">
                <a:solidFill>
                  <a:srgbClr val="231F20"/>
                </a:solidFill>
                <a:latin typeface="方正粗黑宋简体" panose="02000000000000000000" pitchFamily="2" charset="-122"/>
                <a:ea typeface="方正粗黑宋简体" panose="02000000000000000000" pitchFamily="2" charset="-122"/>
              </a:rPr>
              <a:t> </a:t>
            </a:r>
            <a:r>
              <a:rPr lang="en-US" altLang="zh-CN" sz="2800" dirty="0" err="1">
                <a:solidFill>
                  <a:srgbClr val="231F20"/>
                </a:solidFill>
                <a:latin typeface="方正粗黑宋简体" panose="02000000000000000000" pitchFamily="2" charset="-122"/>
                <a:ea typeface="方正粗黑宋简体" panose="02000000000000000000" pitchFamily="2" charset="-122"/>
              </a:rPr>
              <a:t>设为</a:t>
            </a:r>
            <a:r>
              <a:rPr lang="en-US" altLang="zh-CN" sz="2800" spc="95" dirty="0">
                <a:solidFill>
                  <a:srgbClr val="231F20"/>
                </a:solidFill>
                <a:latin typeface="方正粗黑宋简体" panose="02000000000000000000" pitchFamily="2" charset="-122"/>
                <a:ea typeface="方正粗黑宋简体" panose="02000000000000000000" pitchFamily="2" charset="-122"/>
              </a:rPr>
              <a:t> </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spc="4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a</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spc="45" dirty="0">
                <a:solidFill>
                  <a:srgbClr val="231F20"/>
                </a:solidFill>
                <a:latin typeface="方正粗黑宋简体" panose="02000000000000000000" pitchFamily="2" charset="-122"/>
                <a:ea typeface="方正粗黑宋简体" panose="02000000000000000000" pitchFamily="2" charset="-122"/>
              </a:rPr>
              <a:t>  </a:t>
            </a:r>
            <a:r>
              <a:rPr lang="en-US" altLang="zh-CN" sz="2800" spc="120" dirty="0" err="1">
                <a:solidFill>
                  <a:srgbClr val="231F20"/>
                </a:solidFill>
                <a:latin typeface="方正粗黑宋简体" panose="02000000000000000000" pitchFamily="2" charset="-122"/>
                <a:ea typeface="方正粗黑宋简体" panose="02000000000000000000" pitchFamily="2" charset="-122"/>
              </a:rPr>
              <a:t>和作为生发议题的文本存在的</a:t>
            </a:r>
            <a:r>
              <a:rPr lang="en-US" altLang="zh-CN" sz="2800" spc="-45" dirty="0">
                <a:solidFill>
                  <a:srgbClr val="231F20"/>
                </a:solidFill>
                <a:latin typeface="方正粗黑宋简体" panose="02000000000000000000" pitchFamily="2" charset="-122"/>
                <a:ea typeface="方正粗黑宋简体" panose="02000000000000000000" pitchFamily="2" charset="-122"/>
              </a:rPr>
              <a:t>   </a:t>
            </a:r>
            <a:r>
              <a:rPr lang="en-US" altLang="zh-CN" sz="2800" spc="20" dirty="0">
                <a:solidFill>
                  <a:srgbClr val="231F20"/>
                </a:solidFill>
                <a:latin typeface="方正粗黑宋简体" panose="02000000000000000000" pitchFamily="2" charset="-122"/>
                <a:ea typeface="方正粗黑宋简体" panose="02000000000000000000" pitchFamily="2" charset="-122"/>
              </a:rPr>
              <a:t>“</a:t>
            </a:r>
            <a:r>
              <a:rPr lang="en-US" altLang="zh-CN" sz="2800" spc="4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spc="105"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spc="-155" dirty="0">
                <a:solidFill>
                  <a:srgbClr val="231F20"/>
                </a:solidFill>
                <a:latin typeface="方正粗黑宋简体" panose="02000000000000000000" pitchFamily="2" charset="-122"/>
                <a:ea typeface="方正粗黑宋简体" panose="02000000000000000000" pitchFamily="2" charset="-122"/>
              </a:rPr>
              <a:t> </a:t>
            </a:r>
            <a:r>
              <a:rPr lang="en-US" altLang="zh-CN" sz="2800" spc="65" dirty="0">
                <a:solidFill>
                  <a:srgbClr val="231F20"/>
                </a:solidFill>
                <a:latin typeface="方正粗黑宋简体" panose="02000000000000000000" pitchFamily="2" charset="-122"/>
                <a:ea typeface="方正粗黑宋简体" panose="02000000000000000000" pitchFamily="2" charset="-122"/>
              </a:rPr>
              <a:t>设为</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a:t>
            </a:r>
            <a:r>
              <a:rPr lang="zh-CN" altLang="zh-CN" sz="2800" dirty="0">
                <a:solidFill>
                  <a:srgbClr val="231F20"/>
                </a:solidFill>
                <a:latin typeface="方正粗黑宋简体" panose="02000000000000000000" pitchFamily="2" charset="-122"/>
                <a:ea typeface="方正粗黑宋简体" panose="02000000000000000000" pitchFamily="2" charset="-122"/>
              </a:rPr>
              <a:t>）。例如《苏州园林》（</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a:t>
            </a:r>
            <a:r>
              <a:rPr lang="zh-CN"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zh-CN"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a:t>
            </a:r>
            <a:r>
              <a:rPr lang="zh-CN" altLang="zh-CN" sz="2800" dirty="0">
                <a:solidFill>
                  <a:srgbClr val="231F20"/>
                </a:solidFill>
                <a:latin typeface="方正粗黑宋简体" panose="02000000000000000000" pitchFamily="2" charset="-122"/>
                <a:ea typeface="方正粗黑宋简体" panose="02000000000000000000" pitchFamily="2" charset="-122"/>
              </a:rPr>
              <a:t>）说明方法、说明顺序、说明对象</a:t>
            </a:r>
            <a:r>
              <a:rPr lang="en-US" altLang="zh-CN" sz="2800" dirty="0">
                <a:solidFill>
                  <a:srgbClr val="231F20"/>
                </a:solidFill>
                <a:latin typeface="方正粗黑宋简体" panose="02000000000000000000" pitchFamily="2" charset="-122"/>
                <a:ea typeface="方正粗黑宋简体" panose="02000000000000000000" pitchFamily="2" charset="-122"/>
              </a:rPr>
              <a:t>……</a:t>
            </a:r>
            <a:endParaRPr lang="zh-CN" altLang="zh-CN" sz="2800" dirty="0">
              <a:solidFill>
                <a:prstClr val="black"/>
              </a:solidFill>
              <a:latin typeface="方正粗黑宋简体" panose="02000000000000000000" pitchFamily="2" charset="-122"/>
              <a:ea typeface="方正粗黑宋简体" panose="02000000000000000000" pitchFamily="2" charset="-122"/>
            </a:endParaRPr>
          </a:p>
          <a:p>
            <a:pPr marL="186690" marR="94615" lvl="0" indent="266065" algn="just">
              <a:lnSpc>
                <a:spcPct val="95000"/>
              </a:lnSpc>
              <a:spcBef>
                <a:spcPts val="25"/>
              </a:spcBef>
            </a:pPr>
            <a:r>
              <a:rPr lang="zh-CN" altLang="zh-CN" sz="2800" dirty="0">
                <a:solidFill>
                  <a:srgbClr val="231F20"/>
                </a:solidFill>
                <a:latin typeface="方正粗黑宋简体" panose="02000000000000000000" pitchFamily="2" charset="-122"/>
                <a:ea typeface="方正粗黑宋简体" panose="02000000000000000000" pitchFamily="2" charset="-122"/>
              </a:rPr>
              <a:t>上述可对</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zh-CN" altLang="zh-CN" sz="2800" dirty="0">
                <a:solidFill>
                  <a:srgbClr val="231F20"/>
                </a:solidFill>
                <a:latin typeface="方正粗黑宋简体" panose="02000000000000000000" pitchFamily="2" charset="-122"/>
                <a:ea typeface="方正粗黑宋简体" panose="02000000000000000000" pitchFamily="2" charset="-122"/>
              </a:rPr>
              <a:t>定义：群文阅读</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1+X</a:t>
            </a:r>
            <a:r>
              <a:rPr lang="en-US" altLang="zh-CN" sz="2800" dirty="0">
                <a:solidFill>
                  <a:srgbClr val="231F20"/>
                </a:solidFill>
                <a:latin typeface="方正粗黑宋简体" panose="02000000000000000000" pitchFamily="2" charset="-122"/>
                <a:ea typeface="方正粗黑宋简体" panose="02000000000000000000" pitchFamily="2" charset="-122"/>
              </a:rPr>
              <a:t>” </a:t>
            </a:r>
            <a:r>
              <a:rPr lang="zh-CN" altLang="zh-CN" sz="2800" dirty="0">
                <a:solidFill>
                  <a:srgbClr val="231F20"/>
                </a:solidFill>
                <a:latin typeface="方正粗黑宋简体" panose="02000000000000000000" pitchFamily="2" charset="-122"/>
                <a:ea typeface="方正粗黑宋简体" panose="02000000000000000000" pitchFamily="2" charset="-122"/>
              </a:rPr>
              <a:t>教学中的</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zh-CN" altLang="zh-CN" sz="2800" dirty="0">
                <a:solidFill>
                  <a:srgbClr val="231F20"/>
                </a:solidFill>
                <a:latin typeface="方正粗黑宋简体" panose="02000000000000000000" pitchFamily="2" charset="-122"/>
                <a:ea typeface="方正粗黑宋简体" panose="02000000000000000000" pitchFamily="2" charset="-122"/>
              </a:rPr>
              <a:t>即议题或生发议题的某个文本。具体到教材中，</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en-US" altLang="zh-CN" sz="28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2800" dirty="0">
                <a:solidFill>
                  <a:srgbClr val="231F20"/>
                </a:solidFill>
                <a:latin typeface="方正粗黑宋简体" panose="02000000000000000000" pitchFamily="2" charset="-122"/>
                <a:ea typeface="方正粗黑宋简体" panose="02000000000000000000" pitchFamily="2" charset="-122"/>
              </a:rPr>
              <a:t>”</a:t>
            </a:r>
            <a:r>
              <a:rPr lang="zh-CN" altLang="zh-CN" sz="2800" dirty="0">
                <a:solidFill>
                  <a:srgbClr val="231F20"/>
                </a:solidFill>
                <a:latin typeface="方正粗黑宋简体" panose="02000000000000000000" pitchFamily="2" charset="-122"/>
                <a:ea typeface="方正粗黑宋简体" panose="02000000000000000000" pitchFamily="2" charset="-122"/>
              </a:rPr>
              <a:t>就是议题或生发议题的某篇课文。</a:t>
            </a:r>
            <a:endParaRPr lang="zh-CN" altLang="zh-CN" sz="2800" dirty="0">
              <a:solidFill>
                <a:prstClr val="black"/>
              </a:solidFill>
              <a:latin typeface="方正粗黑宋简体" panose="02000000000000000000" pitchFamily="2" charset="-122"/>
              <a:ea typeface="方正粗黑宋简体" panose="02000000000000000000" pitchFamily="2" charset="-122"/>
            </a:endParaRPr>
          </a:p>
          <a:p>
            <a:endParaRPr lang="zh-CN" altLang="zh-CN" sz="3600" dirty="0">
              <a:solidFill>
                <a:prstClr val="black"/>
              </a:solidFill>
              <a:latin typeface="方正粗黑宋简体" panose="02000000000000000000" pitchFamily="2" charset="-122"/>
              <a:ea typeface="方正粗黑宋简体" panose="02000000000000000000" pitchFamily="2" charset="-122"/>
            </a:endParaRPr>
          </a:p>
          <a:p>
            <a:endParaRPr lang="zh-CN" altLang="zh-CN" sz="2800" dirty="0">
              <a:solidFill>
                <a:prstClr val="black"/>
              </a:solidFill>
            </a:endParaRPr>
          </a:p>
        </p:txBody>
      </p:sp>
    </p:spTree>
    <p:extLst>
      <p:ext uri="{BB962C8B-B14F-4D97-AF65-F5344CB8AC3E}">
        <p14:creationId xmlns:p14="http://schemas.microsoft.com/office/powerpoint/2010/main" val="4889187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568" y="313038"/>
            <a:ext cx="11846010" cy="5837495"/>
          </a:xfrm>
          <a:prstGeom prst="rect">
            <a:avLst/>
          </a:prstGeom>
          <a:noFill/>
        </p:spPr>
        <p:txBody>
          <a:bodyPr wrap="square" rtlCol="0">
            <a:spAutoFit/>
          </a:bodyPr>
          <a:lstStyle/>
          <a:p>
            <a:pPr marL="452755">
              <a:lnSpc>
                <a:spcPts val="3200"/>
              </a:lnSpc>
              <a:spcAft>
                <a:spcPts val="0"/>
              </a:spcAft>
            </a:pPr>
            <a:r>
              <a:rPr lang="zh-CN" altLang="zh-CN" sz="3200" dirty="0">
                <a:solidFill>
                  <a:srgbClr val="231F20"/>
                </a:solidFill>
                <a:latin typeface="方正粗黑宋简体" panose="02000000000000000000" pitchFamily="2" charset="-122"/>
                <a:ea typeface="方正粗黑宋简体" panose="02000000000000000000" pitchFamily="2" charset="-122"/>
              </a:rPr>
              <a:t>（二）什么是</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a:t>
            </a:r>
            <a:r>
              <a:rPr lang="en-US" altLang="zh-CN" sz="3200" dirty="0">
                <a:solidFill>
                  <a:srgbClr val="231F20"/>
                </a:solidFill>
                <a:latin typeface="方正粗黑宋简体" panose="02000000000000000000" pitchFamily="2" charset="-122"/>
                <a:ea typeface="方正粗黑宋简体" panose="02000000000000000000" pitchFamily="2" charset="-122"/>
              </a:rPr>
              <a:t>”</a:t>
            </a:r>
            <a:endParaRPr lang="zh-CN" altLang="zh-CN" sz="3200" dirty="0">
              <a:latin typeface="方正粗黑宋简体" panose="02000000000000000000" pitchFamily="2" charset="-122"/>
              <a:ea typeface="方正粗黑宋简体" panose="02000000000000000000" pitchFamily="2" charset="-122"/>
            </a:endParaRPr>
          </a:p>
          <a:p>
            <a:pPr marL="186690" marR="94615" indent="266065" algn="just">
              <a:lnSpc>
                <a:spcPts val="3200"/>
              </a:lnSpc>
              <a:spcBef>
                <a:spcPts val="20"/>
              </a:spcBef>
              <a:spcAft>
                <a:spcPts val="0"/>
              </a:spcAft>
            </a:pPr>
            <a:r>
              <a:rPr lang="zh-CN" altLang="zh-CN" sz="3200" dirty="0">
                <a:solidFill>
                  <a:srgbClr val="231F20"/>
                </a:solidFill>
                <a:latin typeface="方正粗黑宋简体" panose="02000000000000000000" pitchFamily="2" charset="-122"/>
                <a:ea typeface="方正粗黑宋简体" panose="02000000000000000000" pitchFamily="2" charset="-122"/>
              </a:rPr>
              <a:t>群文阅读</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1+X</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教学中的</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明确以后，</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 </a:t>
            </a:r>
            <a:r>
              <a:rPr lang="zh-CN" altLang="zh-CN" sz="3200" dirty="0">
                <a:solidFill>
                  <a:srgbClr val="231F20"/>
                </a:solidFill>
                <a:latin typeface="方正粗黑宋简体" panose="02000000000000000000" pitchFamily="2" charset="-122"/>
                <a:ea typeface="方正粗黑宋简体" panose="02000000000000000000" pitchFamily="2" charset="-122"/>
              </a:rPr>
              <a:t>相应地也就明确了。 简单来讲，</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即由</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牵引出来的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a:t>
            </a:r>
            <a:r>
              <a:rPr lang="zh-CN" altLang="zh-CN" sz="3200" dirty="0">
                <a:solidFill>
                  <a:srgbClr val="231F20"/>
                </a:solidFill>
                <a:latin typeface="方正粗黑宋简体" panose="02000000000000000000" pitchFamily="2" charset="-122"/>
                <a:ea typeface="方正粗黑宋简体" panose="02000000000000000000" pitchFamily="2" charset="-122"/>
              </a:rPr>
              <a:t>个文本。</a:t>
            </a:r>
            <a:endParaRPr lang="zh-CN" altLang="zh-CN" sz="3200" dirty="0">
              <a:latin typeface="方正粗黑宋简体" panose="02000000000000000000" pitchFamily="2" charset="-122"/>
              <a:ea typeface="方正粗黑宋简体" panose="02000000000000000000" pitchFamily="2" charset="-122"/>
            </a:endParaRPr>
          </a:p>
          <a:p>
            <a:pPr marL="452755">
              <a:lnSpc>
                <a:spcPts val="3200"/>
              </a:lnSpc>
              <a:spcAft>
                <a:spcPts val="0"/>
              </a:spcAft>
            </a:pPr>
            <a:r>
              <a:rPr lang="zh-CN" altLang="zh-CN" sz="3200" dirty="0">
                <a:solidFill>
                  <a:srgbClr val="231F20"/>
                </a:solidFill>
                <a:latin typeface="方正粗黑宋简体" panose="02000000000000000000" pitchFamily="2" charset="-122"/>
                <a:ea typeface="方正粗黑宋简体" panose="02000000000000000000" pitchFamily="2" charset="-122"/>
              </a:rPr>
              <a:t>（三）什么是群文阅读</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1+X</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教学</a:t>
            </a:r>
            <a:endParaRPr lang="zh-CN" altLang="zh-CN" sz="3200" dirty="0">
              <a:latin typeface="方正粗黑宋简体" panose="02000000000000000000" pitchFamily="2" charset="-122"/>
              <a:ea typeface="方正粗黑宋简体" panose="02000000000000000000" pitchFamily="2" charset="-122"/>
            </a:endParaRPr>
          </a:p>
          <a:p>
            <a:pPr marL="186690" marR="98425" indent="266065" algn="just">
              <a:lnSpc>
                <a:spcPts val="3200"/>
              </a:lnSpc>
              <a:spcBef>
                <a:spcPts val="20"/>
              </a:spcBef>
              <a:spcAft>
                <a:spcPts val="0"/>
              </a:spcAft>
            </a:pPr>
            <a:r>
              <a:rPr lang="zh-CN" altLang="zh-CN" sz="3200" dirty="0">
                <a:solidFill>
                  <a:srgbClr val="231F20"/>
                </a:solidFill>
                <a:latin typeface="方正粗黑宋简体" panose="02000000000000000000" pitchFamily="2" charset="-122"/>
                <a:ea typeface="方正粗黑宋简体" panose="02000000000000000000" pitchFamily="2" charset="-122"/>
              </a:rPr>
              <a:t>在下定义之前，首先得搞清楚作为议题的</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和作为文本的</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到底有何关系。 经过研究表明，两者之间具有以下关系：</a:t>
            </a:r>
            <a:endParaRPr lang="zh-CN" altLang="zh-CN" sz="3200" dirty="0">
              <a:latin typeface="方正粗黑宋简体" panose="02000000000000000000" pitchFamily="2" charset="-122"/>
              <a:ea typeface="方正粗黑宋简体" panose="02000000000000000000" pitchFamily="2" charset="-122"/>
            </a:endParaRPr>
          </a:p>
          <a:p>
            <a:pPr marL="342900" lvl="0" indent="-342900">
              <a:lnSpc>
                <a:spcPts val="3200"/>
              </a:lnSpc>
              <a:spcAft>
                <a:spcPts val="0"/>
              </a:spcAft>
              <a:buClr>
                <a:srgbClr val="231F20"/>
              </a:buClr>
              <a:buSzPts val="950"/>
              <a:buFont typeface="Arial" panose="020B0604020202020204" pitchFamily="34" charset="0"/>
              <a:buAutoNum type="arabicPeriod"/>
              <a:tabLst>
                <a:tab pos="553085" algn="l"/>
              </a:tabLst>
            </a:pPr>
            <a:r>
              <a:rPr lang="zh-CN" altLang="zh-CN" sz="3200" spc="30" dirty="0">
                <a:solidFill>
                  <a:srgbClr val="231F20"/>
                </a:solidFill>
                <a:latin typeface="方正粗黑宋简体" panose="02000000000000000000" pitchFamily="2" charset="-122"/>
                <a:ea typeface="方正粗黑宋简体" panose="02000000000000000000" pitchFamily="2" charset="-122"/>
              </a:rPr>
              <a:t>同一议题</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en-US" altLang="zh-CN" sz="3200" spc="1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zh-CN" altLang="zh-CN" sz="3200" spc="35" dirty="0">
                <a:solidFill>
                  <a:srgbClr val="231F20"/>
                </a:solidFill>
                <a:latin typeface="方正粗黑宋简体" panose="02000000000000000000" pitchFamily="2" charset="-122"/>
                <a:ea typeface="方正粗黑宋简体" panose="02000000000000000000" pitchFamily="2" charset="-122"/>
              </a:rPr>
              <a:t>生发自多个文本</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en-US" altLang="zh-CN" sz="3200" spc="1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spc="30" dirty="0">
                <a:solidFill>
                  <a:srgbClr val="231F20"/>
                </a:solidFill>
                <a:latin typeface="方正粗黑宋简体" panose="02000000000000000000" pitchFamily="2" charset="-122"/>
                <a:ea typeface="方正粗黑宋简体" panose="02000000000000000000" pitchFamily="2" charset="-122"/>
              </a:rPr>
              <a:t>同一文本</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en-US" altLang="zh-CN" sz="3200" spc="1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zh-CN" altLang="zh-CN" sz="3200" spc="35" dirty="0">
                <a:solidFill>
                  <a:srgbClr val="231F20"/>
                </a:solidFill>
                <a:latin typeface="方正粗黑宋简体" panose="02000000000000000000" pitchFamily="2" charset="-122"/>
                <a:ea typeface="方正粗黑宋简体" panose="02000000000000000000" pitchFamily="2" charset="-122"/>
              </a:rPr>
              <a:t>可生发多个议题</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en-US" altLang="zh-CN" sz="3200" spc="1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a:t>
            </a:r>
            <a:r>
              <a:rPr lang="zh-CN" altLang="zh-CN" sz="3200" spc="1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a:t>
            </a:r>
            <a:endParaRPr lang="zh-CN" altLang="zh-CN" sz="3200" dirty="0">
              <a:latin typeface="方正粗黑宋简体" panose="02000000000000000000" pitchFamily="2" charset="-122"/>
              <a:ea typeface="方正粗黑宋简体" panose="02000000000000000000" pitchFamily="2" charset="-122"/>
            </a:endParaRPr>
          </a:p>
          <a:p>
            <a:pPr marL="342900" lvl="0" indent="-342900">
              <a:lnSpc>
                <a:spcPts val="3200"/>
              </a:lnSpc>
              <a:spcAft>
                <a:spcPts val="0"/>
              </a:spcAft>
              <a:buClr>
                <a:srgbClr val="231F20"/>
              </a:buClr>
              <a:buSzPts val="950"/>
              <a:buFont typeface="Arial" panose="020B0604020202020204" pitchFamily="34" charset="0"/>
              <a:buAutoNum type="arabicPeriod"/>
              <a:tabLst>
                <a:tab pos="555625" algn="l"/>
              </a:tabLst>
            </a:pPr>
            <a:r>
              <a:rPr lang="en-US" altLang="zh-CN" sz="3200" spc="-40" dirty="0" err="1">
                <a:solidFill>
                  <a:srgbClr val="231F20"/>
                </a:solidFill>
                <a:latin typeface="方正粗黑宋简体" panose="02000000000000000000" pitchFamily="2" charset="-122"/>
                <a:ea typeface="方正粗黑宋简体" panose="02000000000000000000" pitchFamily="2" charset="-122"/>
              </a:rPr>
              <a:t>文本</a:t>
            </a:r>
            <a:r>
              <a:rPr lang="en-US" altLang="zh-CN" sz="3200" spc="-40" dirty="0">
                <a:solidFill>
                  <a:srgbClr val="231F20"/>
                </a:solidFill>
                <a:latin typeface="方正粗黑宋简体" panose="02000000000000000000" pitchFamily="2" charset="-122"/>
                <a:ea typeface="方正粗黑宋简体" panose="02000000000000000000" pitchFamily="2" charset="-122"/>
              </a:rPr>
              <a:t>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a:t>
            </a:r>
            <a:r>
              <a:rPr lang="en-US" altLang="zh-CN" sz="3200" spc="-15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 </a:t>
            </a:r>
            <a:r>
              <a:rPr lang="en-US" altLang="zh-CN" sz="3200" spc="75" dirty="0">
                <a:solidFill>
                  <a:srgbClr val="231F20"/>
                </a:solidFill>
                <a:latin typeface="方正粗黑宋简体" panose="02000000000000000000" pitchFamily="2" charset="-122"/>
                <a:ea typeface="方正粗黑宋简体" panose="02000000000000000000" pitchFamily="2" charset="-122"/>
              </a:rPr>
              <a:t>在</a:t>
            </a:r>
            <a:r>
              <a:rPr lang="en-US" altLang="zh-CN" sz="3200" spc="15" dirty="0">
                <a:solidFill>
                  <a:srgbClr val="231F20"/>
                </a:solidFill>
                <a:latin typeface="方正粗黑宋简体" panose="02000000000000000000" pitchFamily="2" charset="-122"/>
                <a:ea typeface="方正粗黑宋简体" panose="02000000000000000000" pitchFamily="2" charset="-122"/>
              </a:rPr>
              <a:t>“</a:t>
            </a:r>
            <a:r>
              <a:rPr lang="en-US" altLang="zh-CN" sz="3200" spc="1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1+X</a:t>
            </a:r>
            <a:r>
              <a:rPr lang="en-US" altLang="zh-CN" sz="3200" spc="15" dirty="0">
                <a:solidFill>
                  <a:srgbClr val="231F20"/>
                </a:solidFill>
                <a:latin typeface="方正粗黑宋简体" panose="02000000000000000000" pitchFamily="2" charset="-122"/>
                <a:ea typeface="方正粗黑宋简体" panose="02000000000000000000" pitchFamily="2" charset="-122"/>
              </a:rPr>
              <a:t>”</a:t>
            </a:r>
            <a:r>
              <a:rPr lang="en-US" altLang="zh-CN" sz="3200" spc="75" dirty="0">
                <a:solidFill>
                  <a:srgbClr val="231F20"/>
                </a:solidFill>
                <a:latin typeface="方正粗黑宋简体" panose="02000000000000000000" pitchFamily="2" charset="-122"/>
                <a:ea typeface="方正粗黑宋简体" panose="02000000000000000000" pitchFamily="2" charset="-122"/>
              </a:rPr>
              <a:t>教学中的定位</a:t>
            </a:r>
            <a:r>
              <a:rPr lang="en-US" altLang="zh-CN" sz="3200" spc="55" dirty="0">
                <a:solidFill>
                  <a:srgbClr val="231F20"/>
                </a:solidFill>
                <a:latin typeface="方正粗黑宋简体" panose="02000000000000000000" pitchFamily="2" charset="-122"/>
                <a:ea typeface="方正粗黑宋简体" panose="02000000000000000000" pitchFamily="2" charset="-122"/>
              </a:rPr>
              <a:t>，</a:t>
            </a:r>
            <a:r>
              <a:rPr lang="en-US" altLang="zh-CN" sz="3200" spc="10" dirty="0">
                <a:solidFill>
                  <a:srgbClr val="231F20"/>
                </a:solidFill>
                <a:latin typeface="方正粗黑宋简体" panose="02000000000000000000" pitchFamily="2" charset="-122"/>
                <a:ea typeface="方正粗黑宋简体" panose="02000000000000000000" pitchFamily="2" charset="-122"/>
              </a:rPr>
              <a:t>常由议题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a:t>
            </a:r>
            <a:r>
              <a:rPr lang="en-US" altLang="zh-CN" sz="3200" spc="55" dirty="0">
                <a:solidFill>
                  <a:srgbClr val="231F20"/>
                </a:solidFill>
                <a:latin typeface="方正粗黑宋简体" panose="02000000000000000000" pitchFamily="2" charset="-122"/>
                <a:ea typeface="方正粗黑宋简体" panose="02000000000000000000" pitchFamily="2" charset="-122"/>
              </a:rPr>
              <a:t>决定</a:t>
            </a:r>
            <a:r>
              <a:rPr lang="en-US" altLang="zh-CN" sz="3200" dirty="0">
                <a:solidFill>
                  <a:srgbClr val="231F20"/>
                </a:solidFill>
                <a:latin typeface="方正粗黑宋简体" panose="02000000000000000000" pitchFamily="2" charset="-122"/>
                <a:ea typeface="方正粗黑宋简体" panose="02000000000000000000" pitchFamily="2" charset="-122"/>
              </a:rPr>
              <a:t>。</a:t>
            </a:r>
            <a:endParaRPr lang="zh-CN" altLang="zh-CN" sz="3200" dirty="0">
              <a:latin typeface="方正粗黑宋简体" panose="02000000000000000000" pitchFamily="2" charset="-122"/>
              <a:ea typeface="方正粗黑宋简体" panose="02000000000000000000" pitchFamily="2" charset="-122"/>
            </a:endParaRPr>
          </a:p>
          <a:p>
            <a:pPr marL="342900" marR="94615" lvl="0" indent="-342900" algn="just">
              <a:lnSpc>
                <a:spcPts val="3200"/>
              </a:lnSpc>
              <a:spcAft>
                <a:spcPts val="0"/>
              </a:spcAft>
              <a:buClr>
                <a:srgbClr val="231F20"/>
              </a:buClr>
              <a:buSzPts val="950"/>
              <a:buFont typeface="Arial" panose="020B0604020202020204" pitchFamily="34" charset="0"/>
              <a:buAutoNum type="arabicPeriod"/>
              <a:tabLst>
                <a:tab pos="555625" algn="l"/>
              </a:tabLst>
            </a:pPr>
            <a:r>
              <a:rPr lang="en-US" altLang="zh-CN" sz="3200" spc="55" dirty="0" err="1">
                <a:solidFill>
                  <a:srgbClr val="231F20"/>
                </a:solidFill>
                <a:latin typeface="方正粗黑宋简体" panose="02000000000000000000" pitchFamily="2" charset="-122"/>
                <a:ea typeface="方正粗黑宋简体" panose="02000000000000000000" pitchFamily="2" charset="-122"/>
              </a:rPr>
              <a:t>文本</a:t>
            </a:r>
            <a:r>
              <a:rPr lang="en-US" altLang="zh-CN" sz="3200" spc="55" dirty="0">
                <a:solidFill>
                  <a:srgbClr val="231F20"/>
                </a:solidFill>
                <a:latin typeface="方正粗黑宋简体" panose="02000000000000000000" pitchFamily="2" charset="-122"/>
                <a:ea typeface="方正粗黑宋简体" panose="02000000000000000000" pitchFamily="2" charset="-122"/>
              </a:rPr>
              <a:t>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a:t>
            </a:r>
            <a:r>
              <a:rPr lang="en-US" altLang="zh-CN" sz="3200" spc="6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 </a:t>
            </a:r>
            <a:r>
              <a:rPr lang="en-US" altLang="zh-CN" sz="3200" spc="65" dirty="0" err="1">
                <a:solidFill>
                  <a:srgbClr val="231F20"/>
                </a:solidFill>
                <a:latin typeface="方正粗黑宋简体" panose="02000000000000000000" pitchFamily="2" charset="-122"/>
                <a:ea typeface="方正粗黑宋简体" panose="02000000000000000000" pitchFamily="2" charset="-122"/>
              </a:rPr>
              <a:t>需要接受议题</a:t>
            </a:r>
            <a:r>
              <a:rPr lang="en-US" altLang="zh-CN" sz="3200" spc="65" dirty="0">
                <a:solidFill>
                  <a:srgbClr val="231F20"/>
                </a:solidFill>
                <a:latin typeface="方正粗黑宋简体" panose="02000000000000000000" pitchFamily="2" charset="-122"/>
                <a:ea typeface="方正粗黑宋简体" panose="02000000000000000000" pitchFamily="2" charset="-122"/>
              </a:rPr>
              <a:t>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a:t>
            </a:r>
            <a:r>
              <a:rPr lang="en-US" altLang="zh-CN" sz="3200" spc="8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 </a:t>
            </a:r>
            <a:r>
              <a:rPr lang="en-US" altLang="zh-CN" sz="3200" spc="75" dirty="0" err="1">
                <a:solidFill>
                  <a:srgbClr val="231F20"/>
                </a:solidFill>
                <a:latin typeface="方正粗黑宋简体" panose="02000000000000000000" pitchFamily="2" charset="-122"/>
                <a:ea typeface="方正粗黑宋简体" panose="02000000000000000000" pitchFamily="2" charset="-122"/>
              </a:rPr>
              <a:t>的牵引以及文本</a:t>
            </a:r>
            <a:r>
              <a:rPr lang="en-US" altLang="zh-CN" sz="3200" spc="75" dirty="0">
                <a:solidFill>
                  <a:srgbClr val="231F20"/>
                </a:solidFill>
                <a:latin typeface="方正粗黑宋简体" panose="02000000000000000000" pitchFamily="2" charset="-122"/>
                <a:ea typeface="方正粗黑宋简体" panose="02000000000000000000" pitchFamily="2" charset="-122"/>
              </a:rPr>
              <a:t>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 </a:t>
            </a:r>
            <a:r>
              <a:rPr lang="en-US" altLang="zh-CN" sz="3200" spc="55" dirty="0" err="1">
                <a:solidFill>
                  <a:srgbClr val="231F20"/>
                </a:solidFill>
                <a:latin typeface="方正粗黑宋简体" panose="02000000000000000000" pitchFamily="2" charset="-122"/>
                <a:ea typeface="方正粗黑宋简体" panose="02000000000000000000" pitchFamily="2" charset="-122"/>
              </a:rPr>
              <a:t>的筛查</a:t>
            </a:r>
            <a:r>
              <a:rPr lang="en-US" altLang="zh-CN" sz="3200" dirty="0">
                <a:solidFill>
                  <a:srgbClr val="231F20"/>
                </a:solidFill>
                <a:latin typeface="方正粗黑宋简体" panose="02000000000000000000" pitchFamily="2" charset="-122"/>
                <a:ea typeface="方正粗黑宋简体" panose="02000000000000000000" pitchFamily="2" charset="-122"/>
              </a:rPr>
              <a:t>。</a:t>
            </a:r>
            <a:endParaRPr lang="zh-CN" altLang="zh-CN" sz="3200" dirty="0">
              <a:latin typeface="方正粗黑宋简体" panose="02000000000000000000" pitchFamily="2" charset="-122"/>
              <a:ea typeface="方正粗黑宋简体" panose="02000000000000000000" pitchFamily="2" charset="-122"/>
            </a:endParaRPr>
          </a:p>
          <a:p>
            <a:pPr marL="342900" lvl="0" indent="-342900">
              <a:lnSpc>
                <a:spcPts val="3200"/>
              </a:lnSpc>
              <a:spcAft>
                <a:spcPts val="0"/>
              </a:spcAft>
              <a:buClr>
                <a:srgbClr val="231F20"/>
              </a:buClr>
              <a:buSzPts val="950"/>
              <a:buFont typeface="Arial" panose="020B0604020202020204" pitchFamily="34" charset="0"/>
              <a:buAutoNum type="arabicPeriod"/>
              <a:tabLst>
                <a:tab pos="558165" algn="l"/>
              </a:tabLst>
            </a:pPr>
            <a:r>
              <a:rPr lang="zh-CN" altLang="zh-CN" sz="3200" spc="10" dirty="0">
                <a:solidFill>
                  <a:srgbClr val="231F20"/>
                </a:solidFill>
                <a:latin typeface="方正粗黑宋简体" panose="02000000000000000000" pitchFamily="2" charset="-122"/>
                <a:ea typeface="方正粗黑宋简体" panose="02000000000000000000" pitchFamily="2" charset="-122"/>
              </a:rPr>
              <a:t>文本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a:t>
            </a:r>
            <a:r>
              <a:rPr lang="en-US" altLang="zh-CN" sz="3200" spc="-7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 </a:t>
            </a:r>
            <a:r>
              <a:rPr lang="zh-CN" altLang="zh-CN" sz="3200" spc="95" dirty="0">
                <a:solidFill>
                  <a:srgbClr val="231F20"/>
                </a:solidFill>
                <a:latin typeface="方正粗黑宋简体" panose="02000000000000000000" pitchFamily="2" charset="-122"/>
                <a:ea typeface="方正粗黑宋简体" panose="02000000000000000000" pitchFamily="2" charset="-122"/>
              </a:rPr>
              <a:t>在</a:t>
            </a:r>
            <a:r>
              <a:rPr lang="en-US" altLang="zh-CN" sz="3200" spc="25" dirty="0">
                <a:solidFill>
                  <a:srgbClr val="231F20"/>
                </a:solidFill>
                <a:latin typeface="方正粗黑宋简体" panose="02000000000000000000" pitchFamily="2" charset="-122"/>
                <a:ea typeface="方正粗黑宋简体" panose="02000000000000000000" pitchFamily="2" charset="-122"/>
              </a:rPr>
              <a:t>“</a:t>
            </a:r>
            <a:r>
              <a:rPr lang="en-US" altLang="zh-CN" sz="3200" spc="25"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1+X</a:t>
            </a:r>
            <a:r>
              <a:rPr lang="en-US" altLang="zh-CN" sz="3200" spc="25" dirty="0">
                <a:solidFill>
                  <a:srgbClr val="231F20"/>
                </a:solidFill>
                <a:latin typeface="方正粗黑宋简体" panose="02000000000000000000" pitchFamily="2" charset="-122"/>
                <a:ea typeface="方正粗黑宋简体" panose="02000000000000000000" pitchFamily="2" charset="-122"/>
              </a:rPr>
              <a:t>”</a:t>
            </a:r>
            <a:r>
              <a:rPr lang="zh-CN" altLang="zh-CN" sz="3200" spc="95" dirty="0">
                <a:solidFill>
                  <a:srgbClr val="231F20"/>
                </a:solidFill>
                <a:latin typeface="方正粗黑宋简体" panose="02000000000000000000" pitchFamily="2" charset="-122"/>
                <a:ea typeface="方正粗黑宋简体" panose="02000000000000000000" pitchFamily="2" charset="-122"/>
              </a:rPr>
              <a:t>教学中的功能</a:t>
            </a:r>
            <a:r>
              <a:rPr lang="zh-CN" altLang="zh-CN" sz="3200" spc="65" dirty="0">
                <a:solidFill>
                  <a:srgbClr val="231F20"/>
                </a:solidFill>
                <a:latin typeface="方正粗黑宋简体" panose="02000000000000000000" pitchFamily="2" charset="-122"/>
                <a:ea typeface="方正粗黑宋简体" panose="02000000000000000000" pitchFamily="2" charset="-122"/>
              </a:rPr>
              <a:t>，</a:t>
            </a:r>
            <a:r>
              <a:rPr lang="zh-CN" altLang="zh-CN" sz="3200" spc="45" dirty="0">
                <a:solidFill>
                  <a:srgbClr val="231F20"/>
                </a:solidFill>
                <a:latin typeface="方正粗黑宋简体" panose="02000000000000000000" pitchFamily="2" charset="-122"/>
                <a:ea typeface="方正粗黑宋简体" panose="02000000000000000000" pitchFamily="2" charset="-122"/>
              </a:rPr>
              <a:t>基本上由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1b</a:t>
            </a:r>
            <a:r>
              <a:rPr lang="zh-CN" altLang="zh-CN" sz="3200" dirty="0">
                <a:solidFill>
                  <a:srgbClr val="231F20"/>
                </a:solidFill>
                <a:latin typeface="方正粗黑宋简体" panose="02000000000000000000" pitchFamily="2" charset="-122"/>
                <a:ea typeface="方正粗黑宋简体" panose="02000000000000000000" pitchFamily="2" charset="-122"/>
              </a:rPr>
              <a:t>的定位决定。</a:t>
            </a:r>
            <a:endParaRPr lang="zh-CN" altLang="zh-CN" sz="3200" dirty="0">
              <a:latin typeface="方正粗黑宋简体" panose="02000000000000000000" pitchFamily="2" charset="-122"/>
              <a:ea typeface="方正粗黑宋简体" panose="02000000000000000000" pitchFamily="2" charset="-122"/>
            </a:endParaRPr>
          </a:p>
          <a:p>
            <a:pPr marL="186690" marR="98425" indent="266065" algn="just">
              <a:lnSpc>
                <a:spcPts val="3200"/>
              </a:lnSpc>
              <a:spcBef>
                <a:spcPts val="30"/>
              </a:spcBef>
              <a:spcAft>
                <a:spcPts val="0"/>
              </a:spcAft>
            </a:pPr>
            <a:r>
              <a:rPr lang="zh-CN" altLang="zh-CN" sz="3200" dirty="0">
                <a:solidFill>
                  <a:srgbClr val="231F20"/>
                </a:solidFill>
                <a:latin typeface="方正粗黑宋简体" panose="02000000000000000000" pitchFamily="2" charset="-122"/>
                <a:ea typeface="方正粗黑宋简体" panose="02000000000000000000" pitchFamily="2" charset="-122"/>
              </a:rPr>
              <a:t>如此，可做定义如下：群文阅读</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1+X</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教学，就是围绕</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1</a:t>
            </a:r>
            <a:r>
              <a:rPr lang="en-US" altLang="zh-CN" sz="3200" dirty="0">
                <a:solidFill>
                  <a:srgbClr val="231F20"/>
                </a:solidFill>
                <a:latin typeface="方正粗黑宋简体" panose="02000000000000000000" pitchFamily="2" charset="-122"/>
                <a:ea typeface="方正粗黑宋简体" panose="02000000000000000000" pitchFamily="2" charset="-122"/>
              </a:rPr>
              <a:t>”</a:t>
            </a:r>
            <a:r>
              <a:rPr lang="zh-CN" altLang="zh-CN" sz="3200" dirty="0">
                <a:solidFill>
                  <a:srgbClr val="231F20"/>
                </a:solidFill>
                <a:latin typeface="方正粗黑宋简体" panose="02000000000000000000" pitchFamily="2" charset="-122"/>
                <a:ea typeface="方正粗黑宋简体" panose="02000000000000000000" pitchFamily="2" charset="-122"/>
              </a:rPr>
              <a:t>组织 </a:t>
            </a:r>
            <a:r>
              <a:rPr lang="en-US" altLang="zh-CN" sz="3200" dirty="0">
                <a:solidFill>
                  <a:srgbClr val="231F20"/>
                </a:solidFill>
                <a:latin typeface="方正粗黑宋简体" panose="02000000000000000000" pitchFamily="2" charset="-122"/>
                <a:ea typeface="方正粗黑宋简体" panose="02000000000000000000" pitchFamily="2" charset="-122"/>
                <a:cs typeface="Arial Unicode MS" panose="020B0604020202020204" pitchFamily="34" charset="-122"/>
              </a:rPr>
              <a:t>X </a:t>
            </a:r>
            <a:r>
              <a:rPr lang="zh-CN" altLang="zh-CN" sz="3200" dirty="0">
                <a:solidFill>
                  <a:srgbClr val="231F20"/>
                </a:solidFill>
                <a:latin typeface="方正粗黑宋简体" panose="02000000000000000000" pitchFamily="2" charset="-122"/>
                <a:ea typeface="方正粗黑宋简体" panose="02000000000000000000" pitchFamily="2" charset="-122"/>
              </a:rPr>
              <a:t>文本，并且将其视为一个整体，而后师生在课堂上集体建构的阅读教学过程。</a:t>
            </a:r>
            <a:endParaRPr lang="zh-CN" altLang="zh-CN" sz="3200" dirty="0">
              <a:effectLst/>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val="42894926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a:extLst>
              <a:ext uri="{FF2B5EF4-FFF2-40B4-BE49-F238E27FC236}">
                <a16:creationId xmlns:a16="http://schemas.microsoft.com/office/drawing/2014/main" id="{F8450CF6-A30F-4992-9E69-5A367ED7D00B}"/>
              </a:ext>
            </a:extLst>
          </p:cNvPr>
          <p:cNvSpPr>
            <a:spLocks noGrp="1"/>
          </p:cNvSpPr>
          <p:nvPr>
            <p:ph type="title"/>
          </p:nvPr>
        </p:nvSpPr>
        <p:spPr>
          <a:xfrm>
            <a:off x="407988" y="69850"/>
            <a:ext cx="10877550" cy="700088"/>
          </a:xfrm>
        </p:spPr>
        <p:txBody>
          <a:bodyPr rtlCol="0">
            <a:normAutofit/>
          </a:bodyPr>
          <a:lstStyle/>
          <a:p>
            <a:pPr eaLnBrk="1" fontAlgn="auto" hangingPunct="1">
              <a:spcAft>
                <a:spcPts val="0"/>
              </a:spcAft>
              <a:defRPr/>
            </a:pPr>
            <a:r>
              <a:rPr lang="zh-CN" altLang="en-US" sz="2800" dirty="0">
                <a:solidFill>
                  <a:srgbClr val="FF9900"/>
                </a:solidFill>
                <a:cs typeface="+mn-cs"/>
              </a:rPr>
              <a:t>群文阅读的理论基础</a:t>
            </a:r>
            <a:r>
              <a:rPr lang="en-US" altLang="zh-CN" sz="2800" dirty="0">
                <a:solidFill>
                  <a:srgbClr val="FF9900"/>
                </a:solidFill>
                <a:cs typeface="+mn-cs"/>
              </a:rPr>
              <a:t>:</a:t>
            </a:r>
            <a:r>
              <a:rPr lang="zh-CN" altLang="en-US" sz="2800" dirty="0">
                <a:solidFill>
                  <a:srgbClr val="FF9900"/>
                </a:solidFill>
                <a:cs typeface="+mn-cs"/>
              </a:rPr>
              <a:t>互文理论。</a:t>
            </a:r>
            <a:endParaRPr lang="zh-CN" altLang="en-US" sz="4000" dirty="0">
              <a:solidFill>
                <a:srgbClr val="FF9900"/>
              </a:solidFill>
            </a:endParaRPr>
          </a:p>
        </p:txBody>
      </p:sp>
      <p:sp>
        <p:nvSpPr>
          <p:cNvPr id="104451" name="内容占位符 2">
            <a:extLst>
              <a:ext uri="{FF2B5EF4-FFF2-40B4-BE49-F238E27FC236}">
                <a16:creationId xmlns:a16="http://schemas.microsoft.com/office/drawing/2014/main" id="{0C762D8B-4039-4553-9578-84AD1FD406CD}"/>
              </a:ext>
            </a:extLst>
          </p:cNvPr>
          <p:cNvSpPr>
            <a:spLocks noGrp="1"/>
          </p:cNvSpPr>
          <p:nvPr>
            <p:ph idx="1"/>
          </p:nvPr>
        </p:nvSpPr>
        <p:spPr>
          <a:xfrm>
            <a:off x="263525" y="1527175"/>
            <a:ext cx="11472863" cy="5029200"/>
          </a:xfrm>
        </p:spPr>
        <p:txBody>
          <a:bodyPr/>
          <a:lstStyle/>
          <a:p>
            <a:pPr marL="266700" indent="-266700" eaLnBrk="1" hangingPunct="1"/>
            <a:r>
              <a:rPr lang="zh-CN" altLang="en-US" sz="2800" b="1" dirty="0">
                <a:solidFill>
                  <a:schemeClr val="tx1"/>
                </a:solidFill>
              </a:rPr>
              <a:t>互文性是由</a:t>
            </a:r>
            <a:r>
              <a:rPr lang="en-US" altLang="zh-CN" sz="2800" b="1" dirty="0">
                <a:solidFill>
                  <a:schemeClr val="tx1"/>
                </a:solidFill>
              </a:rPr>
              <a:t>20</a:t>
            </a:r>
            <a:r>
              <a:rPr lang="zh-CN" altLang="en-US" sz="2800" b="1" dirty="0">
                <a:solidFill>
                  <a:schemeClr val="tx1"/>
                </a:solidFill>
              </a:rPr>
              <a:t>世纪</a:t>
            </a:r>
            <a:r>
              <a:rPr lang="en-US" altLang="zh-CN" sz="2800" b="1" dirty="0">
                <a:solidFill>
                  <a:schemeClr val="tx1"/>
                </a:solidFill>
              </a:rPr>
              <a:t>60</a:t>
            </a:r>
            <a:r>
              <a:rPr lang="zh-CN" altLang="en-US" sz="2800" b="1" dirty="0">
                <a:solidFill>
                  <a:schemeClr val="tx1"/>
                </a:solidFill>
              </a:rPr>
              <a:t>年代法国后结构主义批评家、符号学家茱莉亚</a:t>
            </a:r>
            <a:r>
              <a:rPr lang="en-US" altLang="zh-CN" sz="2800" b="1" dirty="0">
                <a:solidFill>
                  <a:schemeClr val="tx1"/>
                </a:solidFill>
              </a:rPr>
              <a:t>·</a:t>
            </a:r>
            <a:r>
              <a:rPr lang="zh-CN" altLang="en-US" sz="2800" b="1" dirty="0">
                <a:solidFill>
                  <a:schemeClr val="tx1"/>
                </a:solidFill>
              </a:rPr>
              <a:t>克里斯蒂娃在其著作</a:t>
            </a:r>
            <a:r>
              <a:rPr lang="en-US" altLang="zh-CN" sz="2800" b="1" dirty="0">
                <a:solidFill>
                  <a:schemeClr val="tx1"/>
                </a:solidFill>
              </a:rPr>
              <a:t>《</a:t>
            </a:r>
            <a:r>
              <a:rPr lang="zh-CN" altLang="en-US" sz="2800" b="1" dirty="0">
                <a:solidFill>
                  <a:schemeClr val="tx1"/>
                </a:solidFill>
              </a:rPr>
              <a:t>词、对话和小说</a:t>
            </a:r>
            <a:r>
              <a:rPr lang="en-US" altLang="zh-CN" sz="2800" b="1" dirty="0">
                <a:solidFill>
                  <a:schemeClr val="tx1"/>
                </a:solidFill>
              </a:rPr>
              <a:t>》</a:t>
            </a:r>
            <a:r>
              <a:rPr lang="zh-CN" altLang="en-US" sz="2800" b="1" dirty="0">
                <a:solidFill>
                  <a:schemeClr val="tx1"/>
                </a:solidFill>
              </a:rPr>
              <a:t>中首先提出的，旨在颠覆西方思想中的逻各斯中心主义。在克里斯蒂娃看来，一个文学文本相当于一个能指、一个词，是对某个所指、某个对象的表述。文字词语之概念，不是一个固定的点，不具有一成不变的意义，而是文本空间的交汇，是若干文本的对话，即作家的、受述人或相关人物的、现在的或先前的文化语境中诸多文本的对话。</a:t>
            </a:r>
            <a:endParaRPr lang="en-US" altLang="zh-CN" sz="2800" b="1" dirty="0">
              <a:solidFill>
                <a:schemeClr val="tx1"/>
              </a:solidFill>
            </a:endParaRPr>
          </a:p>
        </p:txBody>
      </p:sp>
      <p:sp>
        <p:nvSpPr>
          <p:cNvPr id="4" name="页脚占位符 3">
            <a:extLst>
              <a:ext uri="{FF2B5EF4-FFF2-40B4-BE49-F238E27FC236}">
                <a16:creationId xmlns:a16="http://schemas.microsoft.com/office/drawing/2014/main" id="{509BA4B2-727F-41E8-8471-112F066223CA}"/>
              </a:ext>
            </a:extLst>
          </p:cNvPr>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900" b="1" i="0" u="none" strike="noStrike" kern="1200" cap="none" spc="0" normalizeH="0" baseline="0" noProof="0">
                <a:ln>
                  <a:noFill/>
                </a:ln>
                <a:solidFill>
                  <a:srgbClr val="5F5F5F">
                    <a:tint val="75000"/>
                  </a:srgbClr>
                </a:solidFill>
                <a:effectLst/>
                <a:uLnTx/>
                <a:uFillTx/>
                <a:latin typeface="Arial" panose="020B0604020202020204" pitchFamily="34" charset="0"/>
                <a:ea typeface="微软雅黑" panose="020B0503020204020204" pitchFamily="34" charset="-122"/>
                <a:cs typeface="+mn-cs"/>
              </a:rPr>
              <a:t>2017</a:t>
            </a:r>
            <a:r>
              <a:rPr kumimoji="0" lang="zh-CN" altLang="en-US" sz="900" b="1" i="0" u="none" strike="noStrike" kern="1200" cap="none" spc="0" normalizeH="0" baseline="0" noProof="0">
                <a:ln>
                  <a:noFill/>
                </a:ln>
                <a:solidFill>
                  <a:srgbClr val="5F5F5F">
                    <a:tint val="75000"/>
                  </a:srgbClr>
                </a:solidFill>
                <a:effectLst/>
                <a:uLnTx/>
                <a:uFillTx/>
                <a:latin typeface="Arial" panose="020B0604020202020204" pitchFamily="34" charset="0"/>
                <a:ea typeface="微软雅黑" panose="020B0503020204020204" pitchFamily="34" charset="-122"/>
                <a:cs typeface="+mn-cs"/>
              </a:rPr>
              <a:t>高考评讲</a:t>
            </a:r>
            <a:r>
              <a:rPr kumimoji="0" lang="en-US" altLang="zh-CN" sz="900" b="1" i="0" u="none" strike="noStrike" kern="1200" cap="none" spc="0" normalizeH="0" baseline="0" noProof="0">
                <a:ln>
                  <a:noFill/>
                </a:ln>
                <a:solidFill>
                  <a:srgbClr val="5F5F5F">
                    <a:tint val="75000"/>
                  </a:srgbClr>
                </a:solidFill>
                <a:effectLst/>
                <a:uLnTx/>
                <a:uFillTx/>
                <a:latin typeface="Arial" panose="020B0604020202020204" pitchFamily="34" charset="0"/>
                <a:ea typeface="微软雅黑" panose="020B0503020204020204" pitchFamily="34" charset="-122"/>
                <a:cs typeface="+mn-cs"/>
              </a:rPr>
              <a:t>PPT</a:t>
            </a:r>
          </a:p>
        </p:txBody>
      </p:sp>
      <p:sp>
        <p:nvSpPr>
          <p:cNvPr id="5" name="任意多边形 4">
            <a:extLst>
              <a:ext uri="{FF2B5EF4-FFF2-40B4-BE49-F238E27FC236}">
                <a16:creationId xmlns:a16="http://schemas.microsoft.com/office/drawing/2014/main" id="{1ABDCA7B-43F5-4E52-829F-0E7763CDC753}"/>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sp>
        <p:nvSpPr>
          <p:cNvPr id="6" name="任意多边形 5">
            <a:extLst>
              <a:ext uri="{FF2B5EF4-FFF2-40B4-BE49-F238E27FC236}">
                <a16:creationId xmlns:a16="http://schemas.microsoft.com/office/drawing/2014/main" id="{6A2F841A-A4FA-4F42-8431-9C79860EFE1D}"/>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grpSp>
        <p:nvGrpSpPr>
          <p:cNvPr id="7" name="组合 6">
            <a:extLst>
              <a:ext uri="{FF2B5EF4-FFF2-40B4-BE49-F238E27FC236}">
                <a16:creationId xmlns:a16="http://schemas.microsoft.com/office/drawing/2014/main" id="{897E9540-392A-445D-958E-8C1E2C87BF7B}"/>
              </a:ext>
            </a:extLst>
          </p:cNvPr>
          <p:cNvGrpSpPr/>
          <p:nvPr/>
        </p:nvGrpSpPr>
        <p:grpSpPr>
          <a:xfrm>
            <a:off x="8684601" y="6304052"/>
            <a:ext cx="812739" cy="218987"/>
            <a:chOff x="3657660" y="1411076"/>
            <a:chExt cx="3163887" cy="852488"/>
          </a:xfrm>
          <a:solidFill>
            <a:srgbClr val="72202A"/>
          </a:solidFill>
        </p:grpSpPr>
        <p:sp>
          <p:nvSpPr>
            <p:cNvPr id="8" name="Freeform 5">
              <a:extLst>
                <a:ext uri="{FF2B5EF4-FFF2-40B4-BE49-F238E27FC236}">
                  <a16:creationId xmlns:a16="http://schemas.microsoft.com/office/drawing/2014/main" id="{DE3363AD-7664-44D2-9E2B-9B39B8AF4A5B}"/>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9" name="Freeform 6">
              <a:extLst>
                <a:ext uri="{FF2B5EF4-FFF2-40B4-BE49-F238E27FC236}">
                  <a16:creationId xmlns:a16="http://schemas.microsoft.com/office/drawing/2014/main" id="{05942A11-AFEF-40E7-9B7A-0EE5913C981E}"/>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0" name="Freeform 7">
              <a:extLst>
                <a:ext uri="{FF2B5EF4-FFF2-40B4-BE49-F238E27FC236}">
                  <a16:creationId xmlns:a16="http://schemas.microsoft.com/office/drawing/2014/main" id="{DC2E3B82-CC9A-40DE-A937-CE60ADD08911}"/>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 name="Oval 8">
              <a:extLst>
                <a:ext uri="{FF2B5EF4-FFF2-40B4-BE49-F238E27FC236}">
                  <a16:creationId xmlns:a16="http://schemas.microsoft.com/office/drawing/2014/main" id="{72DF12AD-6DEF-46CE-9ED4-4BE3922C79A7}"/>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 name="Freeform 9">
              <a:extLst>
                <a:ext uri="{FF2B5EF4-FFF2-40B4-BE49-F238E27FC236}">
                  <a16:creationId xmlns:a16="http://schemas.microsoft.com/office/drawing/2014/main" id="{3AADC7BC-959E-4BF1-87E6-4C5402C15613}"/>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3" name="Freeform 10">
              <a:extLst>
                <a:ext uri="{FF2B5EF4-FFF2-40B4-BE49-F238E27FC236}">
                  <a16:creationId xmlns:a16="http://schemas.microsoft.com/office/drawing/2014/main" id="{73040378-DD29-4D95-B0F1-4B0C749A825B}"/>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4" name="Freeform 11">
              <a:extLst>
                <a:ext uri="{FF2B5EF4-FFF2-40B4-BE49-F238E27FC236}">
                  <a16:creationId xmlns:a16="http://schemas.microsoft.com/office/drawing/2014/main" id="{43CC56CF-70A8-4994-B5C2-56D7EC7D26E3}"/>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5" name="Freeform 12">
              <a:extLst>
                <a:ext uri="{FF2B5EF4-FFF2-40B4-BE49-F238E27FC236}">
                  <a16:creationId xmlns:a16="http://schemas.microsoft.com/office/drawing/2014/main" id="{43C9C7C3-2C3F-40D7-9716-C37B4D3DC342}"/>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6" name="Oval 13">
              <a:extLst>
                <a:ext uri="{FF2B5EF4-FFF2-40B4-BE49-F238E27FC236}">
                  <a16:creationId xmlns:a16="http://schemas.microsoft.com/office/drawing/2014/main" id="{A5D4BAC6-01C9-4A49-8D3C-684563E92073}"/>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7" name="组合 16">
            <a:extLst>
              <a:ext uri="{FF2B5EF4-FFF2-40B4-BE49-F238E27FC236}">
                <a16:creationId xmlns:a16="http://schemas.microsoft.com/office/drawing/2014/main" id="{52349C48-8109-439E-B652-7E93BE1692EC}"/>
              </a:ext>
            </a:extLst>
          </p:cNvPr>
          <p:cNvGrpSpPr/>
          <p:nvPr/>
        </p:nvGrpSpPr>
        <p:grpSpPr>
          <a:xfrm>
            <a:off x="3046140" y="1184463"/>
            <a:ext cx="659170" cy="177609"/>
            <a:chOff x="3657660" y="1411076"/>
            <a:chExt cx="3163887" cy="852488"/>
          </a:xfrm>
          <a:solidFill>
            <a:srgbClr val="72202A"/>
          </a:solidFill>
        </p:grpSpPr>
        <p:sp>
          <p:nvSpPr>
            <p:cNvPr id="18" name="Freeform 5">
              <a:extLst>
                <a:ext uri="{FF2B5EF4-FFF2-40B4-BE49-F238E27FC236}">
                  <a16:creationId xmlns:a16="http://schemas.microsoft.com/office/drawing/2014/main" id="{FFF3C0A2-2B55-49DC-90BF-1542DE4C31BF}"/>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9" name="Freeform 6">
              <a:extLst>
                <a:ext uri="{FF2B5EF4-FFF2-40B4-BE49-F238E27FC236}">
                  <a16:creationId xmlns:a16="http://schemas.microsoft.com/office/drawing/2014/main" id="{B265C21E-25A2-46B9-B08B-292F79FBDAF5}"/>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0" name="Freeform 7">
              <a:extLst>
                <a:ext uri="{FF2B5EF4-FFF2-40B4-BE49-F238E27FC236}">
                  <a16:creationId xmlns:a16="http://schemas.microsoft.com/office/drawing/2014/main" id="{3274B53C-BA99-45EA-AA30-B7EEBC1C2065}"/>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1" name="Oval 8">
              <a:extLst>
                <a:ext uri="{FF2B5EF4-FFF2-40B4-BE49-F238E27FC236}">
                  <a16:creationId xmlns:a16="http://schemas.microsoft.com/office/drawing/2014/main" id="{3343894E-DE1E-4C1F-8B79-0AFB5CDEB128}"/>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2" name="Freeform 9">
              <a:extLst>
                <a:ext uri="{FF2B5EF4-FFF2-40B4-BE49-F238E27FC236}">
                  <a16:creationId xmlns:a16="http://schemas.microsoft.com/office/drawing/2014/main" id="{2E9FCF9D-84C9-41EE-82D9-C63B70592E03}"/>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3" name="Freeform 10">
              <a:extLst>
                <a:ext uri="{FF2B5EF4-FFF2-40B4-BE49-F238E27FC236}">
                  <a16:creationId xmlns:a16="http://schemas.microsoft.com/office/drawing/2014/main" id="{68E4F844-F60E-43B2-A433-5B328130F27C}"/>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4" name="Freeform 11">
              <a:extLst>
                <a:ext uri="{FF2B5EF4-FFF2-40B4-BE49-F238E27FC236}">
                  <a16:creationId xmlns:a16="http://schemas.microsoft.com/office/drawing/2014/main" id="{008103B2-492D-4814-8083-BE9C53A33089}"/>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5" name="Freeform 12">
              <a:extLst>
                <a:ext uri="{FF2B5EF4-FFF2-40B4-BE49-F238E27FC236}">
                  <a16:creationId xmlns:a16="http://schemas.microsoft.com/office/drawing/2014/main" id="{93AE75C5-BCA7-4FFF-B532-1160651FC20F}"/>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6" name="Oval 13">
              <a:extLst>
                <a:ext uri="{FF2B5EF4-FFF2-40B4-BE49-F238E27FC236}">
                  <a16:creationId xmlns:a16="http://schemas.microsoft.com/office/drawing/2014/main" id="{879DEF5F-C6F3-4310-8C60-C4B333CCCF70}"/>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47700" y="939114"/>
            <a:ext cx="10877550" cy="5325161"/>
          </a:xfrm>
        </p:spPr>
        <p:txBody>
          <a:bodyPr/>
          <a:lstStyle/>
          <a:p>
            <a:r>
              <a:rPr lang="zh-CN" altLang="zh-CN" dirty="0"/>
              <a:t>，</a:t>
            </a:r>
            <a:r>
              <a:rPr lang="zh-CN" altLang="zh-CN" b="1" dirty="0"/>
              <a:t>把握了这个</a:t>
            </a:r>
            <a:r>
              <a:rPr lang="en-US" altLang="zh-CN" b="1" dirty="0"/>
              <a:t>“1”</a:t>
            </a:r>
            <a:r>
              <a:rPr lang="zh-CN" altLang="zh-CN" b="1" dirty="0"/>
              <a:t>，就相当于把握了</a:t>
            </a:r>
            <a:r>
              <a:rPr lang="en-US" altLang="zh-CN" b="1" dirty="0"/>
              <a:t>“X”</a:t>
            </a:r>
            <a:r>
              <a:rPr lang="zh-CN" altLang="zh-CN" b="1" dirty="0"/>
              <a:t>，有了</a:t>
            </a:r>
            <a:r>
              <a:rPr lang="en-US" altLang="zh-CN" b="1" dirty="0"/>
              <a:t>“1”</a:t>
            </a:r>
            <a:r>
              <a:rPr lang="zh-CN" altLang="zh-CN" b="1" dirty="0"/>
              <a:t>这个基础，有了</a:t>
            </a:r>
            <a:r>
              <a:rPr lang="en-US" altLang="zh-CN" b="1" dirty="0"/>
              <a:t>“1”</a:t>
            </a:r>
            <a:r>
              <a:rPr lang="zh-CN" altLang="zh-CN" b="1" dirty="0"/>
              <a:t>这个中轴，</a:t>
            </a:r>
            <a:r>
              <a:rPr lang="en-US" altLang="zh-CN" b="1" dirty="0"/>
              <a:t>“X”</a:t>
            </a:r>
            <a:r>
              <a:rPr lang="zh-CN" altLang="zh-CN" b="1" dirty="0"/>
              <a:t>也就能够顺利地生发出来。《周易》上讲</a:t>
            </a:r>
            <a:r>
              <a:rPr lang="en-US" altLang="zh-CN" b="1" dirty="0"/>
              <a:t>“</a:t>
            </a:r>
            <a:r>
              <a:rPr lang="zh-CN" altLang="zh-CN" b="1" dirty="0"/>
              <a:t>一阴一阳谓之道</a:t>
            </a:r>
            <a:r>
              <a:rPr lang="en-US" altLang="zh-CN" b="1" dirty="0"/>
              <a:t>”“</a:t>
            </a:r>
            <a:r>
              <a:rPr lang="zh-CN" altLang="zh-CN" b="1" dirty="0"/>
              <a:t>易有太极，是生两仪，两仪生四象，四象生八卦</a:t>
            </a:r>
            <a:r>
              <a:rPr lang="en-US" altLang="zh-CN" b="1" dirty="0"/>
              <a:t>”</a:t>
            </a:r>
            <a:r>
              <a:rPr lang="zh-CN" altLang="zh-CN" b="1" dirty="0"/>
              <a:t>，这里面的</a:t>
            </a:r>
            <a:r>
              <a:rPr lang="en-US" altLang="zh-CN" b="1" dirty="0"/>
              <a:t>“</a:t>
            </a:r>
            <a:r>
              <a:rPr lang="zh-CN" altLang="zh-CN" b="1" dirty="0"/>
              <a:t>道</a:t>
            </a:r>
            <a:r>
              <a:rPr lang="en-US" altLang="zh-CN" b="1" dirty="0"/>
              <a:t>”</a:t>
            </a:r>
            <a:r>
              <a:rPr lang="zh-CN" altLang="zh-CN" b="1" dirty="0"/>
              <a:t>和</a:t>
            </a:r>
            <a:r>
              <a:rPr lang="en-US" altLang="zh-CN" b="1" dirty="0"/>
              <a:t>“</a:t>
            </a:r>
            <a:r>
              <a:rPr lang="zh-CN" altLang="zh-CN" b="1" dirty="0"/>
              <a:t>太极</a:t>
            </a:r>
            <a:r>
              <a:rPr lang="en-US" altLang="zh-CN" b="1" dirty="0"/>
              <a:t>”</a:t>
            </a:r>
            <a:r>
              <a:rPr lang="zh-CN" altLang="zh-CN" b="1" dirty="0"/>
              <a:t>就是</a:t>
            </a:r>
            <a:r>
              <a:rPr lang="en-US" altLang="zh-CN" b="1" dirty="0"/>
              <a:t>“1”</a:t>
            </a:r>
            <a:r>
              <a:rPr lang="zh-CN" altLang="zh-CN" b="1" dirty="0"/>
              <a:t>。《道德经》上讲</a:t>
            </a:r>
            <a:r>
              <a:rPr lang="en-US" altLang="zh-CN" b="1" dirty="0"/>
              <a:t>“</a:t>
            </a:r>
            <a:r>
              <a:rPr lang="zh-CN" altLang="zh-CN" b="1" dirty="0"/>
              <a:t>道生一，一生二，二生三，三生万物</a:t>
            </a:r>
            <a:r>
              <a:rPr lang="en-US" altLang="zh-CN" b="1" dirty="0"/>
              <a:t>”</a:t>
            </a:r>
            <a:r>
              <a:rPr lang="zh-CN" altLang="zh-CN" b="1" dirty="0"/>
              <a:t>，是说万事万物皆由</a:t>
            </a:r>
            <a:r>
              <a:rPr lang="en-US" altLang="zh-CN" b="1" dirty="0"/>
              <a:t>“1”</a:t>
            </a:r>
            <a:r>
              <a:rPr lang="zh-CN" altLang="zh-CN" b="1" dirty="0"/>
              <a:t>生发出来。 陆游《读易》中说</a:t>
            </a:r>
            <a:r>
              <a:rPr lang="en-US" altLang="zh-CN" b="1" dirty="0"/>
              <a:t>“</a:t>
            </a:r>
            <a:r>
              <a:rPr lang="zh-CN" altLang="zh-CN" b="1" dirty="0"/>
              <a:t>无端凿破乾坤秘，祸始羲皇一画时</a:t>
            </a:r>
            <a:r>
              <a:rPr lang="en-US" altLang="zh-CN" b="1" dirty="0"/>
              <a:t>”</a:t>
            </a:r>
            <a:r>
              <a:rPr lang="zh-CN" altLang="zh-CN" b="1" dirty="0"/>
              <a:t>，这便是我们常说的</a:t>
            </a:r>
            <a:r>
              <a:rPr lang="en-US" altLang="zh-CN" b="1" dirty="0"/>
              <a:t>“</a:t>
            </a:r>
            <a:r>
              <a:rPr lang="zh-CN" altLang="zh-CN" b="1" dirty="0"/>
              <a:t>伏羲一画开天</a:t>
            </a:r>
            <a:r>
              <a:rPr lang="en-US" altLang="zh-CN" b="1" dirty="0"/>
              <a:t>”</a:t>
            </a:r>
            <a:r>
              <a:rPr lang="zh-CN" altLang="zh-CN" b="1" dirty="0"/>
              <a:t>，同样是强调</a:t>
            </a:r>
            <a:r>
              <a:rPr lang="en-US" altLang="zh-CN" b="1" dirty="0"/>
              <a:t>“1”</a:t>
            </a:r>
            <a:r>
              <a:rPr lang="zh-CN" altLang="zh-CN" b="1" dirty="0"/>
              <a:t>。 《论语》中孔子说</a:t>
            </a:r>
            <a:r>
              <a:rPr lang="en-US" altLang="zh-CN" b="1" dirty="0"/>
              <a:t>“</a:t>
            </a:r>
            <a:r>
              <a:rPr lang="zh-CN" altLang="zh-CN" b="1" dirty="0"/>
              <a:t>吾道一以贯之</a:t>
            </a:r>
            <a:r>
              <a:rPr lang="en-US" altLang="zh-CN" b="1" dirty="0"/>
              <a:t>”“</a:t>
            </a:r>
            <a:r>
              <a:rPr lang="zh-CN" altLang="zh-CN" b="1" dirty="0"/>
              <a:t>诗三百，一言以蔽之，思无邪</a:t>
            </a:r>
            <a:r>
              <a:rPr lang="en-US" altLang="zh-CN" b="1" dirty="0"/>
              <a:t>”</a:t>
            </a:r>
            <a:r>
              <a:rPr lang="zh-CN" altLang="zh-CN" b="1" dirty="0"/>
              <a:t>，充分说明</a:t>
            </a:r>
            <a:r>
              <a:rPr lang="en-US" altLang="zh-CN" b="1" dirty="0"/>
              <a:t>“1”</a:t>
            </a:r>
            <a:r>
              <a:rPr lang="zh-CN" altLang="zh-CN" b="1" dirty="0"/>
              <a:t>具有提纲挈领和贯穿始终的重要价值。</a:t>
            </a:r>
            <a:endParaRPr lang="zh-CN" altLang="zh-CN" dirty="0"/>
          </a:p>
          <a:p>
            <a:r>
              <a:rPr lang="zh-CN" altLang="zh-CN" dirty="0"/>
              <a:t>因此，群文阅读</a:t>
            </a:r>
            <a:r>
              <a:rPr lang="en-US" altLang="zh-CN" dirty="0"/>
              <a:t>“1+X”</a:t>
            </a:r>
            <a:r>
              <a:rPr lang="zh-CN" altLang="zh-CN" dirty="0"/>
              <a:t>教学的核心关键就在于</a:t>
            </a:r>
            <a:r>
              <a:rPr lang="en-US" altLang="zh-CN" dirty="0"/>
              <a:t>“1”</a:t>
            </a:r>
            <a:r>
              <a:rPr lang="zh-CN" altLang="zh-CN" dirty="0"/>
              <a:t>的确立及精准定位上。</a:t>
            </a:r>
          </a:p>
          <a:p>
            <a:endParaRPr lang="zh-CN" altLang="en-US" dirty="0"/>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2185099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31" y="1844825"/>
            <a:ext cx="12225037" cy="5153793"/>
          </a:xfrm>
          <a:prstGeom prst="rect">
            <a:avLst/>
          </a:prstGeom>
        </p:spPr>
      </p:pic>
      <p:sp>
        <p:nvSpPr>
          <p:cNvPr id="7" name="矩形 6"/>
          <p:cNvSpPr/>
          <p:nvPr/>
        </p:nvSpPr>
        <p:spPr>
          <a:xfrm>
            <a:off x="-8357" y="1844824"/>
            <a:ext cx="12225037" cy="2736304"/>
          </a:xfrm>
          <a:prstGeom prst="rect">
            <a:avLst/>
          </a:prstGeom>
          <a:solidFill>
            <a:schemeClr val="tx1">
              <a:lumMod val="75000"/>
              <a:lumOff val="2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latin typeface="微软雅黑 Light"/>
              <a:ea typeface="微软雅黑 Light"/>
            </a:endParaRPr>
          </a:p>
        </p:txBody>
      </p:sp>
      <p:sp>
        <p:nvSpPr>
          <p:cNvPr id="8" name="TextBox 7"/>
          <p:cNvSpPr txBox="1"/>
          <p:nvPr/>
        </p:nvSpPr>
        <p:spPr>
          <a:xfrm>
            <a:off x="839416" y="2241794"/>
            <a:ext cx="10873208" cy="3135025"/>
          </a:xfrm>
          <a:prstGeom prst="rect">
            <a:avLst/>
          </a:prstGeom>
          <a:noFill/>
        </p:spPr>
        <p:txBody>
          <a:bodyPr wrap="square" rtlCol="0">
            <a:spAutoFit/>
          </a:bodyPr>
          <a:lstStyle/>
          <a:p>
            <a:pPr defTabSz="685800">
              <a:lnSpc>
                <a:spcPct val="150000"/>
              </a:lnSpc>
            </a:pPr>
            <a:r>
              <a:rPr lang="zh-CN" altLang="en-US" sz="4000" dirty="0">
                <a:solidFill>
                  <a:srgbClr val="FF9900"/>
                </a:solidFill>
                <a:latin typeface="微软雅黑 Light"/>
                <a:ea typeface="微软雅黑 Light"/>
              </a:rPr>
              <a:t>群文阅读，宜表述为以一个或多个“议题”学习为任务驱动，通过多文本的“比对读议”形成阅读整体，实现问题解决和意义建构的过程和方式。</a:t>
            </a:r>
          </a:p>
          <a:p>
            <a:pPr defTabSz="685800">
              <a:lnSpc>
                <a:spcPct val="150000"/>
              </a:lnSpc>
            </a:pPr>
            <a:endParaRPr lang="en-US" altLang="zh-CN" sz="1400" dirty="0">
              <a:solidFill>
                <a:prstClr val="white"/>
              </a:solidFill>
              <a:latin typeface="微软雅黑 Light" panose="020B0502040204020203" pitchFamily="34" charset="-122"/>
              <a:ea typeface="微软雅黑 Light" panose="020B0502040204020203" pitchFamily="34" charset="-122"/>
              <a:cs typeface="Open Sans" pitchFamily="34" charset="0"/>
            </a:endParaRPr>
          </a:p>
        </p:txBody>
      </p:sp>
      <p:grpSp>
        <p:nvGrpSpPr>
          <p:cNvPr id="10" name="组合 9"/>
          <p:cNvGrpSpPr/>
          <p:nvPr/>
        </p:nvGrpSpPr>
        <p:grpSpPr>
          <a:xfrm>
            <a:off x="-6962" y="332656"/>
            <a:ext cx="1924162" cy="504056"/>
            <a:chOff x="3563888" y="1131590"/>
            <a:chExt cx="1474246" cy="432048"/>
          </a:xfrm>
        </p:grpSpPr>
        <p:sp>
          <p:nvSpPr>
            <p:cNvPr id="11" name="TextBox 10"/>
            <p:cNvSpPr txBox="1"/>
            <p:nvPr/>
          </p:nvSpPr>
          <p:spPr>
            <a:xfrm>
              <a:off x="3923928" y="1220656"/>
              <a:ext cx="1114206" cy="316570"/>
            </a:xfrm>
            <a:prstGeom prst="rect">
              <a:avLst/>
            </a:prstGeom>
            <a:noFill/>
            <a:ln w="12700">
              <a:solidFill>
                <a:schemeClr val="tx1">
                  <a:lumMod val="65000"/>
                  <a:lumOff val="35000"/>
                </a:schemeClr>
              </a:solidFill>
            </a:ln>
          </p:spPr>
          <p:txBody>
            <a:bodyPr wrap="none" rtlCol="0">
              <a:spAutoFit/>
            </a:bodyPr>
            <a:lstStyle/>
            <a:p>
              <a:pPr defTabSz="685800"/>
              <a:r>
                <a:rPr lang="zh-CN" altLang="en-US" b="1" dirty="0">
                  <a:solidFill>
                    <a:prstClr val="black"/>
                  </a:solidFill>
                  <a:latin typeface="微软雅黑 Light"/>
                  <a:ea typeface="微软雅黑 Light"/>
                </a:rPr>
                <a:t>  群文阅读 </a:t>
              </a:r>
            </a:p>
          </p:txBody>
        </p:sp>
        <p:sp>
          <p:nvSpPr>
            <p:cNvPr id="12" name="矩形 11"/>
            <p:cNvSpPr/>
            <p:nvPr/>
          </p:nvSpPr>
          <p:spPr>
            <a:xfrm>
              <a:off x="3563888" y="1131590"/>
              <a:ext cx="432048" cy="4320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00" b="1" dirty="0">
                <a:solidFill>
                  <a:prstClr val="white"/>
                </a:solidFill>
                <a:latin typeface="微软雅黑 Light"/>
                <a:ea typeface="微软雅黑 Light"/>
              </a:endParaRPr>
            </a:p>
          </p:txBody>
        </p:sp>
      </p:grpSp>
    </p:spTree>
    <p:extLst>
      <p:ext uri="{BB962C8B-B14F-4D97-AF65-F5344CB8AC3E}">
        <p14:creationId xmlns:p14="http://schemas.microsoft.com/office/powerpoint/2010/main" val="2069666715"/>
      </p:ext>
    </p:extLst>
  </p:cSld>
  <p:clrMapOvr>
    <a:masterClrMapping/>
  </p:clrMapOvr>
  <mc:AlternateContent xmlns:mc="http://schemas.openxmlformats.org/markup-compatibility/2006" xmlns:p14="http://schemas.microsoft.com/office/powerpoint/2010/main">
    <mc:Choice Requires="p14">
      <p:transition spd="slow" p14:dur="1200" advTm="2359">
        <p14:prism/>
      </p:transition>
    </mc:Choice>
    <mc:Fallback xmlns="">
      <p:transition spd="slow" advTm="23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27222" y="395416"/>
            <a:ext cx="10998028" cy="5868859"/>
          </a:xfrm>
        </p:spPr>
        <p:txBody>
          <a:bodyPr/>
          <a:lstStyle/>
          <a:p>
            <a:pPr marL="344805" marR="609600">
              <a:lnSpc>
                <a:spcPct val="95000"/>
              </a:lnSpc>
              <a:spcAft>
                <a:spcPts val="0"/>
              </a:spcAft>
            </a:pPr>
            <a:r>
              <a:rPr lang="zh-CN" altLang="zh-CN" dirty="0">
                <a:solidFill>
                  <a:srgbClr val="FF0000"/>
                </a:solidFill>
                <a:latin typeface="方正粗黑宋简体" panose="02000000000000000000" pitchFamily="2" charset="-122"/>
                <a:ea typeface="方正粗黑宋简体" panose="02000000000000000000" pitchFamily="2" charset="-122"/>
              </a:rPr>
              <a:t>情形一：印证。 检验其他文本是否如此。</a:t>
            </a:r>
            <a:endParaRPr lang="en-US" altLang="zh-CN" dirty="0">
              <a:solidFill>
                <a:srgbClr val="FF0000"/>
              </a:solidFill>
              <a:latin typeface="方正粗黑宋简体" panose="02000000000000000000" pitchFamily="2" charset="-122"/>
              <a:ea typeface="方正粗黑宋简体" panose="02000000000000000000" pitchFamily="2" charset="-122"/>
            </a:endParaRPr>
          </a:p>
          <a:p>
            <a:pPr eaLnBrk="1"/>
            <a:r>
              <a:rPr lang="en-US" altLang="zh-CN" sz="2800" b="1" dirty="0">
                <a:latin typeface="华文新魏" panose="02010800040101010101" pitchFamily="2" charset="-122"/>
                <a:ea typeface="华文新魏" panose="02010800040101010101" pitchFamily="2" charset="-122"/>
              </a:rPr>
              <a:t>2017 </a:t>
            </a:r>
            <a:r>
              <a:rPr lang="zh-CN" altLang="zh-CN" sz="2800" b="1" dirty="0">
                <a:latin typeface="华文新魏" panose="02010800040101010101" pitchFamily="2" charset="-122"/>
                <a:ea typeface="华文新魏" panose="02010800040101010101" pitchFamily="2" charset="-122"/>
              </a:rPr>
              <a:t>年‘文轩杯’初中语文群文阅读课堂教学大赛” 一等奖的《可怜天下“为父心”——中国古代家训中的理与情》一课，选取课文《诫子书》及课外文本《</a:t>
            </a:r>
            <a:r>
              <a:rPr lang="en-US" altLang="zh-CN" sz="2800" b="1" dirty="0">
                <a:latin typeface="华文新魏" panose="02010800040101010101" pitchFamily="2" charset="-122"/>
                <a:ea typeface="华文新魏" panose="02010800040101010101" pitchFamily="2" charset="-122"/>
              </a:rPr>
              <a:t>&lt;</a:t>
            </a:r>
            <a:r>
              <a:rPr lang="zh-CN" altLang="zh-CN" sz="2800" b="1" dirty="0">
                <a:latin typeface="华文新魏" panose="02010800040101010101" pitchFamily="2" charset="-122"/>
                <a:ea typeface="华文新魏" panose="02010800040101010101" pitchFamily="2" charset="-122"/>
              </a:rPr>
              <a:t>帝范</a:t>
            </a:r>
            <a:r>
              <a:rPr lang="en-US" altLang="zh-CN" sz="2800" b="1" dirty="0">
                <a:latin typeface="华文新魏" panose="02010800040101010101" pitchFamily="2" charset="-122"/>
                <a:ea typeface="华文新魏" panose="02010800040101010101" pitchFamily="2" charset="-122"/>
              </a:rPr>
              <a:t>&gt;</a:t>
            </a:r>
            <a:r>
              <a:rPr lang="zh-CN" altLang="zh-CN" sz="2800" b="1" dirty="0">
                <a:latin typeface="华文新魏" panose="02010800040101010101" pitchFamily="2" charset="-122"/>
                <a:ea typeface="华文新魏" panose="02010800040101010101" pitchFamily="2" charset="-122"/>
              </a:rPr>
              <a:t>卷一·君体第一》《庭训格言》《朱子家训》 展开群文阅读“</a:t>
            </a:r>
            <a:r>
              <a:rPr lang="en-US" altLang="zh-CN" sz="2800" b="1" dirty="0">
                <a:latin typeface="华文新魏" panose="02010800040101010101" pitchFamily="2" charset="-122"/>
                <a:ea typeface="华文新魏" panose="02010800040101010101" pitchFamily="2" charset="-122"/>
              </a:rPr>
              <a:t>1+X</a:t>
            </a:r>
            <a:r>
              <a:rPr lang="zh-CN" altLang="zh-CN" sz="2800" b="1" dirty="0">
                <a:latin typeface="华文新魏" panose="02010800040101010101" pitchFamily="2" charset="-122"/>
                <a:ea typeface="华文新魏" panose="02010800040101010101" pitchFamily="2" charset="-122"/>
              </a:rPr>
              <a:t>”教学，旨在通过以上文本的学习，明确古代家训“情同理不同”这一规律。</a:t>
            </a:r>
          </a:p>
          <a:p>
            <a:pPr eaLnBrk="1"/>
            <a:r>
              <a:rPr lang="zh-CN" altLang="zh-CN" sz="2800" b="1" dirty="0">
                <a:latin typeface="华文新魏" panose="02010800040101010101" pitchFamily="2" charset="-122"/>
                <a:ea typeface="华文新魏" panose="02010800040101010101" pitchFamily="2" charset="-122"/>
              </a:rPr>
              <a:t>杨老师采取线性推进的方式，引导学生阅读文本，先明其理，再悟其情，并分别与《诫子书》对照， 最终建构起古代家训“情同理不同”的理解结构。</a:t>
            </a:r>
          </a:p>
          <a:p>
            <a:pPr eaLnBrk="1"/>
            <a:r>
              <a:rPr lang="zh-CN" altLang="zh-CN" sz="2800" b="1" dirty="0">
                <a:latin typeface="华文新魏" panose="02010800040101010101" pitchFamily="2" charset="-122"/>
                <a:ea typeface="华文新魏" panose="02010800040101010101" pitchFamily="2" charset="-122"/>
              </a:rPr>
              <a:t>该课例属于“</a:t>
            </a:r>
            <a:r>
              <a:rPr lang="en-US" altLang="zh-CN" sz="2800" b="1" dirty="0">
                <a:latin typeface="华文新魏" panose="02010800040101010101" pitchFamily="2" charset="-122"/>
                <a:ea typeface="华文新魏" panose="02010800040101010101" pitchFamily="2" charset="-122"/>
              </a:rPr>
              <a:t>1→X</a:t>
            </a:r>
            <a:r>
              <a:rPr lang="zh-CN" altLang="zh-CN" sz="2800" b="1" dirty="0">
                <a:latin typeface="华文新魏" panose="02010800040101010101" pitchFamily="2" charset="-122"/>
                <a:ea typeface="华文新魏" panose="02010800040101010101" pitchFamily="2" charset="-122"/>
              </a:rPr>
              <a:t>”模型下的情形一，即印证式阅读，学生自主阅读环节既是对《诫子书》主体内容的印证，也是对阅读《诫子书》所采用的阅读策略和方法的运用。</a:t>
            </a:r>
            <a:endParaRPr lang="zh-CN" altLang="en-US" sz="2800" b="1" dirty="0">
              <a:latin typeface="华文新魏" panose="02010800040101010101" pitchFamily="2" charset="-122"/>
              <a:ea typeface="华文新魏" panose="02010800040101010101" pitchFamily="2" charset="-122"/>
            </a:endParaRPr>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3029527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77795" y="486032"/>
            <a:ext cx="11228173" cy="5778243"/>
          </a:xfrm>
        </p:spPr>
        <p:txBody>
          <a:bodyPr/>
          <a:lstStyle/>
          <a:p>
            <a:r>
              <a:rPr lang="en-US" altLang="zh-CN" dirty="0">
                <a:solidFill>
                  <a:srgbClr val="FF0000"/>
                </a:solidFill>
                <a:latin typeface="方正粗黑宋简体" panose="02000000000000000000" pitchFamily="2" charset="-122"/>
                <a:ea typeface="方正粗黑宋简体" panose="02000000000000000000" pitchFamily="2" charset="-122"/>
              </a:rPr>
              <a:t>	</a:t>
            </a:r>
            <a:r>
              <a:rPr lang="zh-CN" altLang="zh-CN" dirty="0">
                <a:solidFill>
                  <a:srgbClr val="FF0000"/>
                </a:solidFill>
                <a:latin typeface="方正粗黑宋简体" panose="02000000000000000000" pitchFamily="2" charset="-122"/>
                <a:ea typeface="方正粗黑宋简体" panose="02000000000000000000" pitchFamily="2" charset="-122"/>
              </a:rPr>
              <a:t>情形二：求异。</a:t>
            </a:r>
          </a:p>
          <a:p>
            <a:pPr eaLnBrk="1"/>
            <a:r>
              <a:rPr lang="zh-CN" altLang="zh-CN" dirty="0">
                <a:latin typeface="方正粗黑宋简体" panose="02000000000000000000" pitchFamily="2" charset="-122"/>
                <a:ea typeface="方正粗黑宋简体" panose="02000000000000000000" pitchFamily="2" charset="-122"/>
              </a:rPr>
              <a:t>攀枝花市第二十五中小学校教育集团杨建华执</a:t>
            </a:r>
            <a:br>
              <a:rPr lang="en-US" altLang="zh-CN" dirty="0">
                <a:latin typeface="方正粗黑宋简体" panose="02000000000000000000" pitchFamily="2" charset="-122"/>
                <a:ea typeface="方正粗黑宋简体" panose="02000000000000000000" pitchFamily="2" charset="-122"/>
              </a:rPr>
            </a:br>
            <a:r>
              <a:rPr lang="zh-CN" altLang="zh-CN" dirty="0">
                <a:latin typeface="方正粗黑宋简体" panose="02000000000000000000" pitchFamily="2" charset="-122"/>
                <a:ea typeface="方正粗黑宋简体" panose="02000000000000000000" pitchFamily="2" charset="-122"/>
              </a:rPr>
              <a:t>教且获得“</a:t>
            </a:r>
            <a:r>
              <a:rPr lang="en-US" altLang="zh-CN" dirty="0">
                <a:latin typeface="方正粗黑宋简体" panose="02000000000000000000" pitchFamily="2" charset="-122"/>
                <a:ea typeface="方正粗黑宋简体" panose="02000000000000000000" pitchFamily="2" charset="-122"/>
              </a:rPr>
              <a:t>2016 </a:t>
            </a:r>
            <a:r>
              <a:rPr lang="zh-CN" altLang="zh-CN" dirty="0">
                <a:latin typeface="方正粗黑宋简体" panose="02000000000000000000" pitchFamily="2" charset="-122"/>
                <a:ea typeface="方正粗黑宋简体" panose="02000000000000000000" pitchFamily="2" charset="-122"/>
              </a:rPr>
              <a:t>年四川省初中语文群文阅读展评活动”一等奖的《妙笔抒写声之韵——无形的声音，有形的描写》一课，选取课文《口技》（林嗣环）及课外文 本《绝唱》（刘鹗）、《看戏》（叶君健）、《歌声》（朱自清） 展开群文阅读“</a:t>
            </a:r>
            <a:r>
              <a:rPr lang="en-US" altLang="zh-CN" dirty="0">
                <a:latin typeface="方正粗黑宋简体" panose="02000000000000000000" pitchFamily="2" charset="-122"/>
                <a:ea typeface="方正粗黑宋简体" panose="02000000000000000000" pitchFamily="2" charset="-122"/>
              </a:rPr>
              <a:t>1+X</a:t>
            </a:r>
            <a:r>
              <a:rPr lang="zh-CN" altLang="zh-CN" dirty="0">
                <a:latin typeface="方正粗黑宋简体" panose="02000000000000000000" pitchFamily="2" charset="-122"/>
                <a:ea typeface="方正粗黑宋简体" panose="02000000000000000000" pitchFamily="2" charset="-122"/>
              </a:rPr>
              <a:t>”教学，目的是通过以上文本的学习，全面掌握描写声音的方法。课堂上杨老师首先引导学生共读《口技》，以问题“文中一共写了多少种声音，分别是什么声音”作为驱动，掌握直接记录各种听得见的声音这种方法。接下来杨老师安排学生选读文本《绝唱》《看戏》《歌声》，辅以问题“《绝唱》《看戏》《歌声》分别描写的是什么样的声音”作为驱动</a:t>
            </a:r>
            <a:r>
              <a:rPr lang="zh-CN" altLang="en-US" dirty="0">
                <a:latin typeface="方正粗黑宋简体" panose="02000000000000000000" pitchFamily="2" charset="-122"/>
                <a:ea typeface="方正粗黑宋简体" panose="02000000000000000000" pitchFamily="2" charset="-122"/>
              </a:rPr>
              <a:t>。该</a:t>
            </a:r>
            <a:r>
              <a:rPr lang="zh-CN" altLang="zh-CN" dirty="0">
                <a:latin typeface="方正粗黑宋简体" panose="02000000000000000000" pitchFamily="2" charset="-122"/>
                <a:ea typeface="方正粗黑宋简体" panose="02000000000000000000" pitchFamily="2" charset="-122"/>
              </a:rPr>
              <a:t>课例属于“</a:t>
            </a:r>
            <a:r>
              <a:rPr lang="en-US" altLang="zh-CN" dirty="0">
                <a:latin typeface="方正粗黑宋简体" panose="02000000000000000000" pitchFamily="2" charset="-122"/>
                <a:ea typeface="方正粗黑宋简体" panose="02000000000000000000" pitchFamily="2" charset="-122"/>
              </a:rPr>
              <a:t>1→X</a:t>
            </a:r>
            <a:r>
              <a:rPr lang="zh-CN" altLang="zh-CN" dirty="0">
                <a:latin typeface="方正粗黑宋简体" panose="02000000000000000000" pitchFamily="2" charset="-122"/>
                <a:ea typeface="方正粗黑宋简体" panose="02000000000000000000" pitchFamily="2" charset="-122"/>
              </a:rPr>
              <a:t>”模型下的情形二，</a:t>
            </a:r>
            <a:r>
              <a:rPr lang="zh-CN" altLang="zh-CN" dirty="0">
                <a:solidFill>
                  <a:srgbClr val="FF0000"/>
                </a:solidFill>
                <a:latin typeface="方正粗黑宋简体" panose="02000000000000000000" pitchFamily="2" charset="-122"/>
                <a:ea typeface="方正粗黑宋简体" panose="02000000000000000000" pitchFamily="2" charset="-122"/>
              </a:rPr>
              <a:t>即求异式阅读，</a:t>
            </a:r>
            <a:r>
              <a:rPr lang="zh-CN" altLang="zh-CN" dirty="0">
                <a:latin typeface="方正粗黑宋简体" panose="02000000000000000000" pitchFamily="2" charset="-122"/>
                <a:ea typeface="方正粗黑宋简体" panose="02000000000000000000" pitchFamily="2" charset="-122"/>
              </a:rPr>
              <a:t>每个文本写声音采取的方法不尽相同，各个文本提供的方法加以整合，就是描写声音的基本方法。</a:t>
            </a:r>
          </a:p>
          <a:p>
            <a:pPr eaLnBrk="1"/>
            <a:endParaRPr lang="zh-CN" altLang="zh-CN" dirty="0"/>
          </a:p>
          <a:p>
            <a:pPr eaLnBrk="1"/>
            <a:endParaRPr lang="zh-CN" altLang="en-US" dirty="0"/>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629810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69905" y="314325"/>
            <a:ext cx="10877550" cy="5646437"/>
          </a:xfrm>
        </p:spPr>
        <p:txBody>
          <a:bodyPr/>
          <a:lstStyle/>
          <a:p>
            <a:r>
              <a:rPr lang="zh-CN" altLang="en-US" dirty="0">
                <a:solidFill>
                  <a:srgbClr val="FF0000"/>
                </a:solidFill>
                <a:latin typeface="方正粗黑宋简体" panose="02000000000000000000" pitchFamily="2" charset="-122"/>
                <a:ea typeface="方正粗黑宋简体" panose="02000000000000000000" pitchFamily="2" charset="-122"/>
              </a:rPr>
              <a:t>情形三</a:t>
            </a:r>
            <a:r>
              <a:rPr lang="zh-CN" altLang="zh-CN" dirty="0">
                <a:solidFill>
                  <a:srgbClr val="FF0000"/>
                </a:solidFill>
                <a:latin typeface="方正粗黑宋简体" panose="02000000000000000000" pitchFamily="2" charset="-122"/>
                <a:ea typeface="方正粗黑宋简体" panose="02000000000000000000" pitchFamily="2" charset="-122"/>
              </a:rPr>
              <a:t>：</a:t>
            </a:r>
            <a:r>
              <a:rPr lang="zh-CN" altLang="en-US" dirty="0">
                <a:solidFill>
                  <a:srgbClr val="FF0000"/>
                </a:solidFill>
                <a:latin typeface="方正粗黑宋简体" panose="02000000000000000000" pitchFamily="2" charset="-122"/>
                <a:ea typeface="方正粗黑宋简体" panose="02000000000000000000" pitchFamily="2" charset="-122"/>
              </a:rPr>
              <a:t>理解结构</a:t>
            </a:r>
            <a:endParaRPr lang="en-US" altLang="zh-CN" dirty="0">
              <a:solidFill>
                <a:srgbClr val="FF0000"/>
              </a:solidFill>
              <a:latin typeface="方正粗黑宋简体" panose="02000000000000000000" pitchFamily="2" charset="-122"/>
              <a:ea typeface="方正粗黑宋简体" panose="02000000000000000000" pitchFamily="2" charset="-122"/>
            </a:endParaRPr>
          </a:p>
          <a:p>
            <a:r>
              <a:rPr lang="en-US" altLang="zh-CN" dirty="0">
                <a:solidFill>
                  <a:srgbClr val="FF0000"/>
                </a:solidFill>
                <a:latin typeface="方正粗黑宋简体" panose="02000000000000000000" pitchFamily="2" charset="-122"/>
                <a:ea typeface="方正粗黑宋简体" panose="02000000000000000000" pitchFamily="2" charset="-122"/>
              </a:rPr>
              <a:t>   </a:t>
            </a:r>
            <a:r>
              <a:rPr lang="zh-CN" altLang="zh-CN" dirty="0">
                <a:latin typeface="方正粗黑宋简体" panose="02000000000000000000" pitchFamily="2" charset="-122"/>
                <a:ea typeface="方正粗黑宋简体" panose="02000000000000000000" pitchFamily="2" charset="-122"/>
              </a:rPr>
              <a:t>成都实验外国语学校唐袅执教且获得 </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成都市</a:t>
            </a:r>
            <a:r>
              <a:rPr lang="en-US" altLang="zh-CN" dirty="0">
                <a:latin typeface="方正粗黑宋简体" panose="02000000000000000000" pitchFamily="2" charset="-122"/>
                <a:ea typeface="方正粗黑宋简体" panose="02000000000000000000" pitchFamily="2" charset="-122"/>
              </a:rPr>
              <a:t>2017 </a:t>
            </a:r>
            <a:r>
              <a:rPr lang="zh-CN" altLang="zh-CN" dirty="0">
                <a:latin typeface="方正粗黑宋简体" panose="02000000000000000000" pitchFamily="2" charset="-122"/>
                <a:ea typeface="方正粗黑宋简体" panose="02000000000000000000" pitchFamily="2" charset="-122"/>
              </a:rPr>
              <a:t>年</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文轩杯</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初中语文群文阅读课堂教学大赛</a:t>
            </a:r>
            <a:r>
              <a:rPr lang="en-US" altLang="zh-CN" dirty="0">
                <a:latin typeface="方正粗黑宋简体" panose="02000000000000000000" pitchFamily="2" charset="-122"/>
                <a:ea typeface="方正粗黑宋简体" panose="02000000000000000000" pitchFamily="2" charset="-122"/>
              </a:rPr>
              <a:t>” </a:t>
            </a:r>
            <a:r>
              <a:rPr lang="zh-CN" altLang="zh-CN" dirty="0">
                <a:latin typeface="方正粗黑宋简体" panose="02000000000000000000" pitchFamily="2" charset="-122"/>
                <a:ea typeface="方正粗黑宋简体" panose="02000000000000000000" pitchFamily="2" charset="-122"/>
              </a:rPr>
              <a:t>一等奖的《童话中的</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真</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读安徒生童话》一课，选取课文《皇帝的新装》《丑小鸭（节选）》及课外文本《海的女儿（节选）》展开群文阅读</a:t>
            </a:r>
            <a:r>
              <a:rPr lang="en-US" altLang="zh-CN" dirty="0">
                <a:latin typeface="方正粗黑宋简体" panose="02000000000000000000" pitchFamily="2" charset="-122"/>
                <a:ea typeface="方正粗黑宋简体" panose="02000000000000000000" pitchFamily="2" charset="-122"/>
              </a:rPr>
              <a:t>“1+X”</a:t>
            </a:r>
            <a:r>
              <a:rPr lang="zh-CN" altLang="zh-CN" dirty="0">
                <a:latin typeface="方正粗黑宋简体" panose="02000000000000000000" pitchFamily="2" charset="-122"/>
                <a:ea typeface="方正粗黑宋简体" panose="02000000000000000000" pitchFamily="2" charset="-122"/>
              </a:rPr>
              <a:t>教学，立足一个</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真</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字，带领学生通过阅读所选文本，实现阅读安徒生童话作品集，从而实现阅读安徒生这个人。唐老师采用单篇群文的思路，首先带领学生重点研读《皇帝的新装》，接下来学生带着阅读提示</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结合主人公形象，用</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我从（相关人物及情节）读出了真</a:t>
            </a:r>
            <a:r>
              <a:rPr lang="en-US" altLang="zh-CN" dirty="0">
                <a:latin typeface="方正粗黑宋简体" panose="02000000000000000000" pitchFamily="2" charset="-122"/>
                <a:ea typeface="方正粗黑宋简体" panose="02000000000000000000" pitchFamily="2" charset="-122"/>
              </a:rPr>
              <a:t>’”</a:t>
            </a:r>
            <a:r>
              <a:rPr lang="zh-CN" altLang="en-US"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 接下来唐老师提供安徒生的生平资料， 并引导学生思考 </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安徒生的生平与刚才所读到的童话主人公有何相似之处</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，从而将本堂课上所阅读的三个文本、 安徒生童话作品集、 安徒生这个人整体贯通起来， 实现读几个文本而读整本书而读作者其人的精神世界，</a:t>
            </a:r>
            <a:r>
              <a:rPr lang="en-US" altLang="zh-CN" dirty="0">
                <a:latin typeface="方正粗黑宋简体" panose="02000000000000000000" pitchFamily="2" charset="-122"/>
                <a:ea typeface="方正粗黑宋简体" panose="02000000000000000000" pitchFamily="2" charset="-122"/>
              </a:rPr>
              <a:t>  </a:t>
            </a:r>
            <a:r>
              <a:rPr lang="zh-CN" altLang="zh-CN" dirty="0">
                <a:latin typeface="方正粗黑宋简体" panose="02000000000000000000" pitchFamily="2" charset="-122"/>
                <a:ea typeface="方正粗黑宋简体" panose="02000000000000000000" pitchFamily="2" charset="-122"/>
              </a:rPr>
              <a:t>真正达到读其文而识其人的目的</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说真话、表真情、做真人。该课例属于</a:t>
            </a:r>
            <a:r>
              <a:rPr lang="en-US" altLang="zh-CN" dirty="0">
                <a:latin typeface="方正粗黑宋简体" panose="02000000000000000000" pitchFamily="2" charset="-122"/>
                <a:ea typeface="方正粗黑宋简体" panose="02000000000000000000" pitchFamily="2" charset="-122"/>
              </a:rPr>
              <a:t>“X+1”</a:t>
            </a:r>
            <a:r>
              <a:rPr lang="zh-CN" altLang="zh-CN" dirty="0">
                <a:latin typeface="方正粗黑宋简体" panose="02000000000000000000" pitchFamily="2" charset="-122"/>
                <a:ea typeface="方正粗黑宋简体" panose="02000000000000000000" pitchFamily="2" charset="-122"/>
              </a:rPr>
              <a:t>模型下的操作思路一，即先任选一个文本共读，而后再自主阅读其他的文本，并且求同，发现整组文本中统一的理解结构。</a:t>
            </a:r>
          </a:p>
          <a:p>
            <a:endParaRPr lang="zh-CN" altLang="en-US" dirty="0"/>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3707108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47700" y="387178"/>
            <a:ext cx="10877550" cy="5877097"/>
          </a:xfrm>
        </p:spPr>
        <p:txBody>
          <a:bodyPr/>
          <a:lstStyle/>
          <a:p>
            <a:pPr eaLnBrk="1"/>
            <a:r>
              <a:rPr lang="zh-CN" altLang="zh-CN" dirty="0">
                <a:solidFill>
                  <a:srgbClr val="FF0000"/>
                </a:solidFill>
                <a:latin typeface="方正粗黑宋简体" panose="02000000000000000000" pitchFamily="2" charset="-122"/>
                <a:ea typeface="方正粗黑宋简体" panose="02000000000000000000" pitchFamily="2" charset="-122"/>
              </a:rPr>
              <a:t>思路</a:t>
            </a:r>
            <a:r>
              <a:rPr lang="zh-CN" altLang="en-US" dirty="0">
                <a:solidFill>
                  <a:srgbClr val="FF0000"/>
                </a:solidFill>
                <a:latin typeface="方正粗黑宋简体" panose="02000000000000000000" pitchFamily="2" charset="-122"/>
                <a:ea typeface="方正粗黑宋简体" panose="02000000000000000000" pitchFamily="2" charset="-122"/>
              </a:rPr>
              <a:t>四</a:t>
            </a:r>
            <a:r>
              <a:rPr lang="zh-CN" altLang="zh-CN" dirty="0">
                <a:solidFill>
                  <a:srgbClr val="FF0000"/>
                </a:solidFill>
                <a:latin typeface="方正粗黑宋简体" panose="02000000000000000000" pitchFamily="2" charset="-122"/>
                <a:ea typeface="方正粗黑宋简体" panose="02000000000000000000" pitchFamily="2" charset="-122"/>
              </a:rPr>
              <a:t>：</a:t>
            </a:r>
            <a:r>
              <a:rPr lang="zh-CN" altLang="en-US" dirty="0">
                <a:solidFill>
                  <a:srgbClr val="FF0000"/>
                </a:solidFill>
                <a:latin typeface="方正粗黑宋简体" panose="02000000000000000000" pitchFamily="2" charset="-122"/>
                <a:ea typeface="方正粗黑宋简体" panose="02000000000000000000" pitchFamily="2" charset="-122"/>
              </a:rPr>
              <a:t>整体对比</a:t>
            </a:r>
            <a:endParaRPr lang="en-US" altLang="zh-CN" dirty="0">
              <a:solidFill>
                <a:srgbClr val="FF0000"/>
              </a:solidFill>
              <a:latin typeface="方正粗黑宋简体" panose="02000000000000000000" pitchFamily="2" charset="-122"/>
              <a:ea typeface="方正粗黑宋简体" panose="02000000000000000000" pitchFamily="2" charset="-122"/>
            </a:endParaRPr>
          </a:p>
          <a:p>
            <a:pPr eaLnBrk="1"/>
            <a:r>
              <a:rPr lang="zh-CN" altLang="zh-CN" dirty="0">
                <a:latin typeface="方正粗黑宋简体" panose="02000000000000000000" pitchFamily="2" charset="-122"/>
                <a:ea typeface="方正粗黑宋简体" panose="02000000000000000000" pitchFamily="2" charset="-122"/>
              </a:rPr>
              <a:t>成都金苹果锦城第一中学朱莉执教且获得</a:t>
            </a:r>
            <a:r>
              <a:rPr lang="en-US" altLang="zh-CN" dirty="0">
                <a:latin typeface="方正粗黑宋简体" panose="02000000000000000000" pitchFamily="2" charset="-122"/>
                <a:ea typeface="方正粗黑宋简体" panose="02000000000000000000" pitchFamily="2" charset="-122"/>
              </a:rPr>
              <a:t>  “</a:t>
            </a:r>
            <a:r>
              <a:rPr lang="zh-CN" altLang="zh-CN" dirty="0">
                <a:latin typeface="方正粗黑宋简体" panose="02000000000000000000" pitchFamily="2" charset="-122"/>
                <a:ea typeface="方正粗黑宋简体" panose="02000000000000000000" pitchFamily="2" charset="-122"/>
              </a:rPr>
              <a:t>成都市 </a:t>
            </a:r>
            <a:r>
              <a:rPr lang="en-US" altLang="zh-CN" dirty="0">
                <a:latin typeface="方正粗黑宋简体" panose="02000000000000000000" pitchFamily="2" charset="-122"/>
                <a:ea typeface="方正粗黑宋简体" panose="02000000000000000000" pitchFamily="2" charset="-122"/>
              </a:rPr>
              <a:t>2017 </a:t>
            </a:r>
            <a:r>
              <a:rPr lang="zh-CN" altLang="zh-CN" dirty="0">
                <a:latin typeface="方正粗黑宋简体" panose="02000000000000000000" pitchFamily="2" charset="-122"/>
                <a:ea typeface="方正粗黑宋简体" panose="02000000000000000000" pitchFamily="2" charset="-122"/>
              </a:rPr>
              <a:t>年</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文轩杯</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初中语文群文阅读课堂教学大赛</a:t>
            </a:r>
            <a:r>
              <a:rPr lang="en-US" altLang="zh-CN" dirty="0">
                <a:latin typeface="方正粗黑宋简体" panose="02000000000000000000" pitchFamily="2" charset="-122"/>
                <a:ea typeface="方正粗黑宋简体" panose="02000000000000000000" pitchFamily="2" charset="-122"/>
              </a:rPr>
              <a:t>” </a:t>
            </a:r>
            <a:r>
              <a:rPr lang="zh-CN" altLang="zh-CN" dirty="0">
                <a:latin typeface="方正粗黑宋简体" panose="02000000000000000000" pitchFamily="2" charset="-122"/>
                <a:ea typeface="方正粗黑宋简体" panose="02000000000000000000" pitchFamily="2" charset="-122"/>
              </a:rPr>
              <a:t>一等奖的 《初探古典短篇文言小说开端的设置</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一句见情节之妙》一课，选取课文《咏雪》（《世说新语》）、《狼》（蒲松龄）及课外文本《王子猷、子敬曾俱坐一室》（《世说新语》）、《大蝎》（蒲松龄）进行比较阅读，通过三读一补，探究古典短篇文言小说开端之妙</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简约（简）而不简单（丰）。</a:t>
            </a:r>
          </a:p>
          <a:p>
            <a:pPr eaLnBrk="1"/>
            <a:r>
              <a:rPr lang="zh-CN" altLang="zh-CN" dirty="0">
                <a:latin typeface="方正粗黑宋简体" panose="02000000000000000000" pitchFamily="2" charset="-122"/>
                <a:ea typeface="方正粗黑宋简体" panose="02000000000000000000" pitchFamily="2" charset="-122"/>
              </a:rPr>
              <a:t>一读，聚焦开端，异中求同。二读，聚焦字词，异中求同。三读，前后勾连，同中辨异。该课所选四个文本共同服务于议题 “一句见情节之妙”，其性质相同、功能一致， 因此最适合采用“</a:t>
            </a:r>
            <a:r>
              <a:rPr lang="en-US" altLang="zh-CN" dirty="0">
                <a:latin typeface="方正粗黑宋简体" panose="02000000000000000000" pitchFamily="2" charset="-122"/>
                <a:ea typeface="方正粗黑宋简体" panose="02000000000000000000" pitchFamily="2" charset="-122"/>
              </a:rPr>
              <a:t>X+1</a:t>
            </a:r>
            <a:r>
              <a:rPr lang="zh-CN" altLang="zh-CN" dirty="0">
                <a:latin typeface="方正粗黑宋简体" panose="02000000000000000000" pitchFamily="2" charset="-122"/>
                <a:ea typeface="方正粗黑宋简体" panose="02000000000000000000" pitchFamily="2" charset="-122"/>
              </a:rPr>
              <a:t>”模型下的操作思路二，整体对比阅读。四个文本亦可服务于议题“一字显形象之鲜活”</a:t>
            </a:r>
            <a:r>
              <a:rPr lang="zh-CN" altLang="en-US"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“一词留主旨之余韵”，且朱老师已经围绕“古典短篇文言小说开端的设置”有了设计。</a:t>
            </a:r>
          </a:p>
          <a:p>
            <a:pPr eaLnBrk="1"/>
            <a:endParaRPr lang="zh-CN" altLang="en-US" dirty="0">
              <a:latin typeface="方正粗黑宋简体" panose="02000000000000000000" pitchFamily="2" charset="-122"/>
              <a:ea typeface="方正粗黑宋简体" panose="02000000000000000000" pitchFamily="2" charset="-122"/>
            </a:endParaRPr>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15420940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47700" y="387178"/>
            <a:ext cx="10877550" cy="5877098"/>
          </a:xfrm>
        </p:spPr>
        <p:txBody>
          <a:bodyPr/>
          <a:lstStyle/>
          <a:p>
            <a:r>
              <a:rPr lang="zh-CN" altLang="en-US" dirty="0">
                <a:solidFill>
                  <a:srgbClr val="FF0000"/>
                </a:solidFill>
                <a:latin typeface="方正粗黑宋简体" panose="02000000000000000000" pitchFamily="2" charset="-122"/>
                <a:ea typeface="方正粗黑宋简体" panose="02000000000000000000" pitchFamily="2" charset="-122"/>
              </a:rPr>
              <a:t>情形</a:t>
            </a:r>
            <a:r>
              <a:rPr lang="en-US" altLang="zh-CN" dirty="0">
                <a:solidFill>
                  <a:srgbClr val="FF0000"/>
                </a:solidFill>
                <a:latin typeface="方正粗黑宋简体" panose="02000000000000000000" pitchFamily="2" charset="-122"/>
                <a:ea typeface="方正粗黑宋简体" panose="02000000000000000000" pitchFamily="2" charset="-122"/>
              </a:rPr>
              <a:t>五	</a:t>
            </a:r>
            <a:r>
              <a:rPr lang="en-US" altLang="zh-CN" dirty="0" err="1">
                <a:solidFill>
                  <a:srgbClr val="FF0000"/>
                </a:solidFill>
                <a:latin typeface="方正粗黑宋简体" panose="02000000000000000000" pitchFamily="2" charset="-122"/>
                <a:ea typeface="方正粗黑宋简体" panose="02000000000000000000" pitchFamily="2" charset="-122"/>
              </a:rPr>
              <a:t>文本互证</a:t>
            </a:r>
            <a:r>
              <a:rPr lang="en-US" altLang="zh-CN" dirty="0">
                <a:solidFill>
                  <a:srgbClr val="FF0000"/>
                </a:solidFill>
                <a:latin typeface="方正粗黑宋简体" panose="02000000000000000000" pitchFamily="2" charset="-122"/>
                <a:ea typeface="方正粗黑宋简体" panose="02000000000000000000" pitchFamily="2" charset="-122"/>
              </a:rPr>
              <a:t>。</a:t>
            </a:r>
            <a:endParaRPr lang="zh-CN" altLang="zh-CN" dirty="0">
              <a:solidFill>
                <a:srgbClr val="FF0000"/>
              </a:solidFill>
              <a:latin typeface="方正粗黑宋简体" panose="02000000000000000000" pitchFamily="2" charset="-122"/>
              <a:ea typeface="方正粗黑宋简体" panose="02000000000000000000" pitchFamily="2" charset="-122"/>
            </a:endParaRPr>
          </a:p>
          <a:p>
            <a:r>
              <a:rPr lang="zh-CN" altLang="en-US" dirty="0">
                <a:latin typeface="方正粗黑宋简体" panose="02000000000000000000" pitchFamily="2" charset="-122"/>
                <a:ea typeface="方正粗黑宋简体" panose="02000000000000000000" pitchFamily="2" charset="-122"/>
              </a:rPr>
              <a:t>方东流</a:t>
            </a:r>
            <a:r>
              <a:rPr lang="zh-CN" altLang="zh-CN" dirty="0">
                <a:latin typeface="方正粗黑宋简体" panose="02000000000000000000" pitchFamily="2" charset="-122"/>
                <a:ea typeface="方正粗黑宋简体" panose="02000000000000000000" pitchFamily="2" charset="-122"/>
              </a:rPr>
              <a:t>执教的《</a:t>
            </a:r>
            <a:r>
              <a:rPr lang="en-US" altLang="zh-CN" dirty="0">
                <a:latin typeface="方正粗黑宋简体" panose="02000000000000000000" pitchFamily="2" charset="-122"/>
                <a:ea typeface="方正粗黑宋简体" panose="02000000000000000000" pitchFamily="2" charset="-122"/>
              </a:rPr>
              <a:t>&lt;</a:t>
            </a:r>
            <a:r>
              <a:rPr lang="zh-CN" altLang="zh-CN" dirty="0">
                <a:latin typeface="方正粗黑宋简体" panose="02000000000000000000" pitchFamily="2" charset="-122"/>
                <a:ea typeface="方正粗黑宋简体" panose="02000000000000000000" pitchFamily="2" charset="-122"/>
              </a:rPr>
              <a:t>论语</a:t>
            </a:r>
            <a:r>
              <a:rPr lang="en-US" altLang="zh-CN" dirty="0">
                <a:latin typeface="方正粗黑宋简体" panose="02000000000000000000" pitchFamily="2" charset="-122"/>
                <a:ea typeface="方正粗黑宋简体" panose="02000000000000000000" pitchFamily="2" charset="-122"/>
              </a:rPr>
              <a:t>&gt;</a:t>
            </a:r>
            <a:r>
              <a:rPr lang="zh-CN" altLang="zh-CN" dirty="0">
                <a:latin typeface="方正粗黑宋简体" panose="02000000000000000000" pitchFamily="2" charset="-122"/>
                <a:ea typeface="方正粗黑宋简体" panose="02000000000000000000" pitchFamily="2" charset="-122"/>
              </a:rPr>
              <a:t>学而篇 </a:t>
            </a:r>
            <a:r>
              <a:rPr lang="en-US" altLang="zh-CN" dirty="0">
                <a:latin typeface="方正粗黑宋简体" panose="02000000000000000000" pitchFamily="2" charset="-122"/>
                <a:ea typeface="方正粗黑宋简体" panose="02000000000000000000" pitchFamily="2" charset="-122"/>
              </a:rPr>
              <a:t>1</a:t>
            </a:r>
            <a:r>
              <a:rPr lang="zh-CN" altLang="zh-CN" dirty="0">
                <a:latin typeface="方正粗黑宋简体" panose="02000000000000000000" pitchFamily="2" charset="-122"/>
                <a:ea typeface="方正粗黑宋简体" panose="02000000000000000000" pitchFamily="2" charset="-122"/>
              </a:rPr>
              <a:t>·</a:t>
            </a:r>
            <a:r>
              <a:rPr lang="en-US" altLang="zh-CN" dirty="0">
                <a:latin typeface="方正粗黑宋简体" panose="02000000000000000000" pitchFamily="2" charset="-122"/>
                <a:ea typeface="方正粗黑宋简体" panose="02000000000000000000" pitchFamily="2" charset="-122"/>
              </a:rPr>
              <a:t>1 </a:t>
            </a:r>
            <a:r>
              <a:rPr lang="zh-CN" altLang="zh-CN" dirty="0">
                <a:latin typeface="方正粗黑宋简体" panose="02000000000000000000" pitchFamily="2" charset="-122"/>
                <a:ea typeface="方正粗黑宋简体" panose="02000000000000000000" pitchFamily="2" charset="-122"/>
              </a:rPr>
              <a:t>怎样理解——文本互证》一课，除课文《学而篇 </a:t>
            </a:r>
            <a:r>
              <a:rPr lang="en-US" altLang="zh-CN" dirty="0">
                <a:latin typeface="方正粗黑宋简体" panose="02000000000000000000" pitchFamily="2" charset="-122"/>
                <a:ea typeface="方正粗黑宋简体" panose="02000000000000000000" pitchFamily="2" charset="-122"/>
              </a:rPr>
              <a:t>1.1</a:t>
            </a:r>
            <a:r>
              <a:rPr lang="zh-CN" altLang="zh-CN" dirty="0">
                <a:latin typeface="方正粗黑宋简体" panose="02000000000000000000" pitchFamily="2" charset="-122"/>
                <a:ea typeface="方正粗黑宋简体" panose="02000000000000000000" pitchFamily="2" charset="-122"/>
              </a:rPr>
              <a:t>》还选择了以下三组《论语》文本：第一组《学而篇 </a:t>
            </a:r>
            <a:r>
              <a:rPr lang="en-US" altLang="zh-CN" dirty="0">
                <a:latin typeface="方正粗黑宋简体" panose="02000000000000000000" pitchFamily="2" charset="-122"/>
                <a:ea typeface="方正粗黑宋简体" panose="02000000000000000000" pitchFamily="2" charset="-122"/>
              </a:rPr>
              <a:t>1.4</a:t>
            </a:r>
            <a:r>
              <a:rPr lang="zh-CN" altLang="zh-CN" dirty="0">
                <a:latin typeface="方正粗黑宋简体" panose="02000000000000000000" pitchFamily="2" charset="-122"/>
                <a:ea typeface="方正粗黑宋简体" panose="02000000000000000000" pitchFamily="2" charset="-122"/>
              </a:rPr>
              <a:t>》《为政篇 </a:t>
            </a:r>
            <a:r>
              <a:rPr lang="en-US" altLang="zh-CN" dirty="0">
                <a:latin typeface="方正粗黑宋简体" panose="02000000000000000000" pitchFamily="2" charset="-122"/>
                <a:ea typeface="方正粗黑宋简体" panose="02000000000000000000" pitchFamily="2" charset="-122"/>
              </a:rPr>
              <a:t>2.11</a:t>
            </a:r>
            <a:r>
              <a:rPr lang="zh-CN" altLang="zh-CN" dirty="0">
                <a:latin typeface="方正粗黑宋简体" panose="02000000000000000000" pitchFamily="2" charset="-122"/>
                <a:ea typeface="方正粗黑宋简体" panose="02000000000000000000" pitchFamily="2" charset="-122"/>
              </a:rPr>
              <a:t>》《阳货篇 </a:t>
            </a:r>
            <a:r>
              <a:rPr lang="en-US" altLang="zh-CN" dirty="0">
                <a:latin typeface="方正粗黑宋简体" panose="02000000000000000000" pitchFamily="2" charset="-122"/>
                <a:ea typeface="方正粗黑宋简体" panose="02000000000000000000" pitchFamily="2" charset="-122"/>
              </a:rPr>
              <a:t>17.2</a:t>
            </a:r>
            <a:r>
              <a:rPr lang="zh-CN" altLang="zh-CN" dirty="0">
                <a:latin typeface="方正粗黑宋简体" panose="02000000000000000000" pitchFamily="2" charset="-122"/>
                <a:ea typeface="方正粗黑宋简体" panose="02000000000000000000" pitchFamily="2" charset="-122"/>
              </a:rPr>
              <a:t>》，第二组《学而篇 </a:t>
            </a:r>
            <a:r>
              <a:rPr lang="en-US" altLang="zh-CN" dirty="0">
                <a:latin typeface="方正粗黑宋简体" panose="02000000000000000000" pitchFamily="2" charset="-122"/>
                <a:ea typeface="方正粗黑宋简体" panose="02000000000000000000" pitchFamily="2" charset="-122"/>
              </a:rPr>
              <a:t>1.7</a:t>
            </a:r>
            <a:r>
              <a:rPr lang="zh-CN" altLang="zh-CN" dirty="0">
                <a:latin typeface="方正粗黑宋简体" panose="02000000000000000000" pitchFamily="2" charset="-122"/>
                <a:ea typeface="方正粗黑宋简体" panose="02000000000000000000" pitchFamily="2" charset="-122"/>
              </a:rPr>
              <a:t>》《里仁篇</a:t>
            </a:r>
            <a:r>
              <a:rPr lang="en-US" altLang="zh-CN" dirty="0">
                <a:latin typeface="方正粗黑宋简体" panose="02000000000000000000" pitchFamily="2" charset="-122"/>
                <a:ea typeface="方正粗黑宋简体" panose="02000000000000000000" pitchFamily="2" charset="-122"/>
              </a:rPr>
              <a:t>4.26</a:t>
            </a:r>
            <a:r>
              <a:rPr lang="zh-CN" altLang="zh-CN" dirty="0">
                <a:latin typeface="方正粗黑宋简体" panose="02000000000000000000" pitchFamily="2" charset="-122"/>
                <a:ea typeface="方正粗黑宋简体" panose="02000000000000000000" pitchFamily="2" charset="-122"/>
              </a:rPr>
              <a:t>》《公冶长篇 </a:t>
            </a:r>
            <a:r>
              <a:rPr lang="en-US" altLang="zh-CN" dirty="0">
                <a:latin typeface="方正粗黑宋简体" panose="02000000000000000000" pitchFamily="2" charset="-122"/>
                <a:ea typeface="方正粗黑宋简体" panose="02000000000000000000" pitchFamily="2" charset="-122"/>
              </a:rPr>
              <a:t>5.26</a:t>
            </a:r>
            <a:r>
              <a:rPr lang="zh-CN" altLang="zh-CN" dirty="0">
                <a:latin typeface="方正粗黑宋简体" panose="02000000000000000000" pitchFamily="2" charset="-122"/>
                <a:ea typeface="方正粗黑宋简体" panose="02000000000000000000" pitchFamily="2" charset="-122"/>
              </a:rPr>
              <a:t>》《季氏篇 </a:t>
            </a:r>
            <a:r>
              <a:rPr lang="en-US" altLang="zh-CN" dirty="0">
                <a:latin typeface="方正粗黑宋简体" panose="02000000000000000000" pitchFamily="2" charset="-122"/>
                <a:ea typeface="方正粗黑宋简体" panose="02000000000000000000" pitchFamily="2" charset="-122"/>
              </a:rPr>
              <a:t>16.4</a:t>
            </a:r>
            <a:r>
              <a:rPr lang="zh-CN" altLang="zh-CN" dirty="0">
                <a:latin typeface="方正粗黑宋简体" panose="02000000000000000000" pitchFamily="2" charset="-122"/>
                <a:ea typeface="方正粗黑宋简体" panose="02000000000000000000" pitchFamily="2" charset="-122"/>
              </a:rPr>
              <a:t>》，第三组《学而篇 </a:t>
            </a:r>
            <a:r>
              <a:rPr lang="en-US" altLang="zh-CN" dirty="0">
                <a:latin typeface="方正粗黑宋简体" panose="02000000000000000000" pitchFamily="2" charset="-122"/>
                <a:ea typeface="方正粗黑宋简体" panose="02000000000000000000" pitchFamily="2" charset="-122"/>
              </a:rPr>
              <a:t>1.16</a:t>
            </a:r>
            <a:r>
              <a:rPr lang="zh-CN" altLang="zh-CN" dirty="0">
                <a:latin typeface="方正粗黑宋简体" panose="02000000000000000000" pitchFamily="2" charset="-122"/>
                <a:ea typeface="方正粗黑宋简体" panose="02000000000000000000" pitchFamily="2" charset="-122"/>
              </a:rPr>
              <a:t>》《 里仁篇 </a:t>
            </a:r>
            <a:r>
              <a:rPr lang="en-US" altLang="zh-CN" dirty="0">
                <a:latin typeface="方正粗黑宋简体" panose="02000000000000000000" pitchFamily="2" charset="-122"/>
                <a:ea typeface="方正粗黑宋简体" panose="02000000000000000000" pitchFamily="2" charset="-122"/>
              </a:rPr>
              <a:t>4.14</a:t>
            </a:r>
            <a:r>
              <a:rPr lang="zh-CN" altLang="zh-CN" dirty="0">
                <a:latin typeface="方正粗黑宋简体" panose="02000000000000000000" pitchFamily="2" charset="-122"/>
                <a:ea typeface="方正粗黑宋简体" panose="02000000000000000000" pitchFamily="2" charset="-122"/>
              </a:rPr>
              <a:t>》《 宪问篇 </a:t>
            </a:r>
            <a:r>
              <a:rPr lang="en-US" altLang="zh-CN" dirty="0">
                <a:latin typeface="方正粗黑宋简体" panose="02000000000000000000" pitchFamily="2" charset="-122"/>
                <a:ea typeface="方正粗黑宋简体" panose="02000000000000000000" pitchFamily="2" charset="-122"/>
              </a:rPr>
              <a:t>14.30</a:t>
            </a:r>
            <a:r>
              <a:rPr lang="zh-CN" altLang="zh-CN" dirty="0">
                <a:latin typeface="方正粗黑宋简体" panose="02000000000000000000" pitchFamily="2" charset="-122"/>
                <a:ea typeface="方正粗黑宋简体" panose="02000000000000000000" pitchFamily="2" charset="-122"/>
              </a:rPr>
              <a:t>》《 宪问篇</a:t>
            </a:r>
            <a:r>
              <a:rPr lang="en-US" altLang="zh-CN" dirty="0">
                <a:latin typeface="方正粗黑宋简体" panose="02000000000000000000" pitchFamily="2" charset="-122"/>
                <a:ea typeface="方正粗黑宋简体" panose="02000000000000000000" pitchFamily="2" charset="-122"/>
              </a:rPr>
              <a:t>14.39</a:t>
            </a:r>
            <a:r>
              <a:rPr lang="zh-CN" altLang="zh-CN" dirty="0">
                <a:latin typeface="方正粗黑宋简体" panose="02000000000000000000" pitchFamily="2" charset="-122"/>
                <a:ea typeface="方正粗黑宋简体" panose="02000000000000000000" pitchFamily="2" charset="-122"/>
              </a:rPr>
              <a:t>》《卫灵公篇 </a:t>
            </a:r>
            <a:r>
              <a:rPr lang="en-US" altLang="zh-CN" dirty="0">
                <a:latin typeface="方正粗黑宋简体" panose="02000000000000000000" pitchFamily="2" charset="-122"/>
                <a:ea typeface="方正粗黑宋简体" panose="02000000000000000000" pitchFamily="2" charset="-122"/>
              </a:rPr>
              <a:t>15.19</a:t>
            </a:r>
            <a:r>
              <a:rPr lang="zh-CN" altLang="zh-CN" dirty="0">
                <a:latin typeface="方正粗黑宋简体" panose="02000000000000000000" pitchFamily="2" charset="-122"/>
                <a:ea typeface="方正粗黑宋简体" panose="02000000000000000000" pitchFamily="2" charset="-122"/>
              </a:rPr>
              <a:t>》。 另外还准备了两个辅助性文本。</a:t>
            </a:r>
          </a:p>
          <a:p>
            <a:pPr lvl="0" eaLnBrk="1">
              <a:buClr>
                <a:srgbClr val="0890D0"/>
              </a:buClr>
            </a:pPr>
            <a:r>
              <a:rPr lang="zh-CN" altLang="zh-CN" dirty="0">
                <a:latin typeface="方正粗黑宋简体" panose="02000000000000000000" pitchFamily="2" charset="-122"/>
                <a:ea typeface="方正粗黑宋简体" panose="02000000000000000000" pitchFamily="2" charset="-122"/>
              </a:rPr>
              <a:t>首先我让学生尝试质疑：“依据教材上的注释、译文，你认为《学而篇 </a:t>
            </a:r>
            <a:r>
              <a:rPr lang="en-US" altLang="zh-CN" dirty="0">
                <a:latin typeface="方正粗黑宋简体" panose="02000000000000000000" pitchFamily="2" charset="-122"/>
                <a:ea typeface="方正粗黑宋简体" panose="02000000000000000000" pitchFamily="2" charset="-122"/>
              </a:rPr>
              <a:t>1.1</a:t>
            </a:r>
            <a:r>
              <a:rPr lang="zh-CN" altLang="zh-CN" dirty="0">
                <a:latin typeface="方正粗黑宋简体" panose="02000000000000000000" pitchFamily="2" charset="-122"/>
                <a:ea typeface="方正粗黑宋简体" panose="02000000000000000000" pitchFamily="2" charset="-122"/>
              </a:rPr>
              <a:t>》讲得有道理吗？” 再次比较阅读，思考引起两种译文本质差异的字或词——习、朋、不知。</a:t>
            </a:r>
            <a:r>
              <a:rPr lang="zh-CN" altLang="zh-CN" dirty="0">
                <a:solidFill>
                  <a:srgbClr val="0890D0"/>
                </a:solidFill>
                <a:latin typeface="方正粗黑宋简体" panose="02000000000000000000" pitchFamily="2" charset="-122"/>
                <a:ea typeface="方正粗黑宋简体" panose="02000000000000000000" pitchFamily="2" charset="-122"/>
              </a:rPr>
              <a:t>通过阅读第二组文本发现，《论语》 书中 “朋”</a:t>
            </a:r>
            <a:r>
              <a:rPr lang="en-US" altLang="zh-CN" dirty="0">
                <a:solidFill>
                  <a:srgbClr val="0890D0"/>
                </a:solidFill>
                <a:latin typeface="方正粗黑宋简体" panose="02000000000000000000" pitchFamily="2" charset="-122"/>
                <a:ea typeface="方正粗黑宋简体" panose="02000000000000000000" pitchFamily="2" charset="-122"/>
              </a:rPr>
              <a:t>“友”“</a:t>
            </a:r>
            <a:r>
              <a:rPr lang="en-US" altLang="zh-CN" dirty="0" err="1">
                <a:solidFill>
                  <a:srgbClr val="0890D0"/>
                </a:solidFill>
                <a:latin typeface="方正粗黑宋简体" panose="02000000000000000000" pitchFamily="2" charset="-122"/>
                <a:ea typeface="方正粗黑宋简体" panose="02000000000000000000" pitchFamily="2" charset="-122"/>
              </a:rPr>
              <a:t>朋友</a:t>
            </a:r>
            <a:r>
              <a:rPr lang="en-US" altLang="zh-CN" dirty="0">
                <a:solidFill>
                  <a:srgbClr val="0890D0"/>
                </a:solidFill>
                <a:latin typeface="方正粗黑宋简体" panose="02000000000000000000" pitchFamily="2" charset="-122"/>
                <a:ea typeface="方正粗黑宋简体" panose="02000000000000000000" pitchFamily="2" charset="-122"/>
              </a:rPr>
              <a:t>” </a:t>
            </a:r>
            <a:r>
              <a:rPr lang="en-US" altLang="zh-CN" dirty="0" err="1">
                <a:solidFill>
                  <a:srgbClr val="0890D0"/>
                </a:solidFill>
                <a:latin typeface="方正粗黑宋简体" panose="02000000000000000000" pitchFamily="2" charset="-122"/>
                <a:ea typeface="方正粗黑宋简体" panose="02000000000000000000" pitchFamily="2" charset="-122"/>
              </a:rPr>
              <a:t>所指不同</a:t>
            </a:r>
            <a:r>
              <a:rPr lang="en-US" altLang="zh-CN" dirty="0">
                <a:solidFill>
                  <a:srgbClr val="0890D0"/>
                </a:solidFill>
                <a:latin typeface="方正粗黑宋简体" panose="02000000000000000000" pitchFamily="2" charset="-122"/>
                <a:ea typeface="方正粗黑宋简体" panose="02000000000000000000" pitchFamily="2" charset="-122"/>
              </a:rPr>
              <a:t>， </a:t>
            </a:r>
            <a:r>
              <a:rPr lang="zh-CN" altLang="zh-CN" dirty="0">
                <a:solidFill>
                  <a:srgbClr val="0890D0"/>
                </a:solidFill>
                <a:latin typeface="方正粗黑宋简体" panose="02000000000000000000" pitchFamily="2" charset="-122"/>
                <a:ea typeface="方正粗黑宋简体" panose="02000000000000000000" pitchFamily="2" charset="-122"/>
              </a:rPr>
              <a:t>通过阅读第三组文本发现，《论语》书中表示“不了解我”用的是“不己知”或“莫己知”。如此，学生在质疑的基础上，重点掌握了文本互证这一阅读策略和方法，并且对《学而篇 </a:t>
            </a:r>
            <a:r>
              <a:rPr lang="en-US" altLang="zh-CN" dirty="0">
                <a:solidFill>
                  <a:srgbClr val="0890D0"/>
                </a:solidFill>
                <a:latin typeface="方正粗黑宋简体" panose="02000000000000000000" pitchFamily="2" charset="-122"/>
                <a:ea typeface="方正粗黑宋简体" panose="02000000000000000000" pitchFamily="2" charset="-122"/>
              </a:rPr>
              <a:t>1.1</a:t>
            </a:r>
            <a:r>
              <a:rPr lang="zh-CN" altLang="zh-CN" dirty="0">
                <a:solidFill>
                  <a:srgbClr val="0890D0"/>
                </a:solidFill>
                <a:latin typeface="方正粗黑宋简体" panose="02000000000000000000" pitchFamily="2" charset="-122"/>
                <a:ea typeface="方正粗黑宋简体" panose="02000000000000000000" pitchFamily="2" charset="-122"/>
              </a:rPr>
              <a:t>》有了不同于教材上的理解。</a:t>
            </a:r>
          </a:p>
          <a:p>
            <a:pPr eaLnBrk="1"/>
            <a:endParaRPr lang="zh-CN" altLang="zh-CN" dirty="0">
              <a:latin typeface="方正粗黑宋简体" panose="02000000000000000000" pitchFamily="2" charset="-122"/>
              <a:ea typeface="方正粗黑宋简体" panose="02000000000000000000" pitchFamily="2" charset="-122"/>
            </a:endParaRPr>
          </a:p>
          <a:p>
            <a:pPr eaLnBrk="1"/>
            <a:endParaRPr lang="zh-CN" altLang="en-US" dirty="0">
              <a:latin typeface="方正粗黑宋简体" panose="02000000000000000000" pitchFamily="2" charset="-122"/>
              <a:ea typeface="方正粗黑宋简体" panose="02000000000000000000" pitchFamily="2" charset="-122"/>
            </a:endParaRPr>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2247208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47700" y="667266"/>
            <a:ext cx="10877550" cy="5597010"/>
          </a:xfrm>
        </p:spPr>
        <p:txBody>
          <a:bodyPr/>
          <a:lstStyle/>
          <a:p>
            <a:pPr eaLnBrk="1"/>
            <a:r>
              <a:rPr lang="zh-CN" altLang="en-US" dirty="0">
                <a:solidFill>
                  <a:srgbClr val="FF0000"/>
                </a:solidFill>
                <a:latin typeface="方正粗黑宋简体" panose="02000000000000000000" pitchFamily="2" charset="-122"/>
                <a:ea typeface="方正粗黑宋简体" panose="02000000000000000000" pitchFamily="2" charset="-122"/>
              </a:rPr>
              <a:t>情形</a:t>
            </a:r>
            <a:r>
              <a:rPr lang="en-US" altLang="zh-CN" dirty="0">
                <a:solidFill>
                  <a:srgbClr val="FF0000"/>
                </a:solidFill>
                <a:latin typeface="方正粗黑宋简体" panose="02000000000000000000" pitchFamily="2" charset="-122"/>
                <a:ea typeface="方正粗黑宋简体" panose="02000000000000000000" pitchFamily="2" charset="-122"/>
              </a:rPr>
              <a:t>六	</a:t>
            </a:r>
            <a:r>
              <a:rPr lang="en-US" altLang="zh-CN" dirty="0" err="1">
                <a:solidFill>
                  <a:srgbClr val="FF0000"/>
                </a:solidFill>
                <a:latin typeface="方正粗黑宋简体" panose="02000000000000000000" pitchFamily="2" charset="-122"/>
                <a:ea typeface="方正粗黑宋简体" panose="02000000000000000000" pitchFamily="2" charset="-122"/>
              </a:rPr>
              <a:t>提取</a:t>
            </a:r>
            <a:r>
              <a:rPr lang="zh-CN" altLang="en-US" dirty="0">
                <a:solidFill>
                  <a:srgbClr val="FF0000"/>
                </a:solidFill>
                <a:latin typeface="方正粗黑宋简体" panose="02000000000000000000" pitchFamily="2" charset="-122"/>
                <a:ea typeface="方正粗黑宋简体" panose="02000000000000000000" pitchFamily="2" charset="-122"/>
              </a:rPr>
              <a:t>整合信息</a:t>
            </a:r>
            <a:endParaRPr lang="zh-CN" altLang="zh-CN" dirty="0">
              <a:solidFill>
                <a:srgbClr val="FF0000"/>
              </a:solidFill>
              <a:latin typeface="方正粗黑宋简体" panose="02000000000000000000" pitchFamily="2" charset="-122"/>
              <a:ea typeface="方正粗黑宋简体" panose="02000000000000000000" pitchFamily="2" charset="-122"/>
            </a:endParaRPr>
          </a:p>
          <a:p>
            <a:pPr eaLnBrk="1"/>
            <a:r>
              <a:rPr lang="zh-CN" altLang="zh-CN" dirty="0">
                <a:latin typeface="方正粗黑宋简体" panose="02000000000000000000" pitchFamily="2" charset="-122"/>
                <a:ea typeface="方正粗黑宋简体" panose="02000000000000000000" pitchFamily="2" charset="-122"/>
              </a:rPr>
              <a:t>台湾语文老师张蔚雯女士解读课文《空城计》的思路而设计的《怎样写</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困境突围</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一类作文》一课，通过阅读《木兰辞》《空城计》《草船借箭》三篇课文，提取写作思维模型及其操作程序，帮助学生搭建</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困境突围</a:t>
            </a:r>
            <a:r>
              <a:rPr lang="en-US" altLang="zh-CN" dirty="0">
                <a:latin typeface="方正粗黑宋简体" panose="02000000000000000000" pitchFamily="2" charset="-122"/>
                <a:ea typeface="方正粗黑宋简体" panose="02000000000000000000" pitchFamily="2" charset="-122"/>
              </a:rPr>
              <a:t>”</a:t>
            </a:r>
            <a:r>
              <a:rPr lang="zh-CN" altLang="zh-CN" dirty="0">
                <a:latin typeface="方正粗黑宋简体" panose="02000000000000000000" pitchFamily="2" charset="-122"/>
                <a:ea typeface="方正粗黑宋简体" panose="02000000000000000000" pitchFamily="2" charset="-122"/>
              </a:rPr>
              <a:t>一类作文的写作框架。首先，该课是一堂读写课，过程是由读到写，目的是以读促写。</a:t>
            </a:r>
            <a:endParaRPr lang="en-US" altLang="zh-CN" dirty="0">
              <a:latin typeface="方正粗黑宋简体" panose="02000000000000000000" pitchFamily="2" charset="-122"/>
              <a:ea typeface="方正粗黑宋简体" panose="02000000000000000000" pitchFamily="2" charset="-122"/>
            </a:endParaRPr>
          </a:p>
          <a:p>
            <a:pPr eaLnBrk="1"/>
            <a:r>
              <a:rPr lang="zh-CN" altLang="en-US" dirty="0">
                <a:latin typeface="方正粗黑宋简体" panose="02000000000000000000" pitchFamily="2" charset="-122"/>
                <a:ea typeface="方正粗黑宋简体" panose="02000000000000000000" pitchFamily="2" charset="-122"/>
              </a:rPr>
              <a:t>这是典型的群文阅读“</a:t>
            </a:r>
            <a:r>
              <a:rPr lang="en-US" altLang="zh-CN" dirty="0">
                <a:latin typeface="方正粗黑宋简体" panose="02000000000000000000" pitchFamily="2" charset="-122"/>
                <a:ea typeface="方正粗黑宋简体" panose="02000000000000000000" pitchFamily="2" charset="-122"/>
              </a:rPr>
              <a:t>1+X”</a:t>
            </a:r>
            <a:r>
              <a:rPr lang="zh-CN" altLang="en-US" dirty="0">
                <a:latin typeface="方正粗黑宋简体" panose="02000000000000000000" pitchFamily="2" charset="-122"/>
                <a:ea typeface="方正粗黑宋简体" panose="02000000000000000000" pitchFamily="2" charset="-122"/>
              </a:rPr>
              <a:t>教学设计，围绕议题 （特定任务）组织文本，并通过对文本 </a:t>
            </a:r>
            <a:r>
              <a:rPr lang="en-US" altLang="zh-CN" dirty="0">
                <a:latin typeface="方正粗黑宋简体" panose="02000000000000000000" pitchFamily="2" charset="-122"/>
                <a:ea typeface="方正粗黑宋简体" panose="02000000000000000000" pitchFamily="2" charset="-122"/>
              </a:rPr>
              <a:t>X </a:t>
            </a:r>
            <a:r>
              <a:rPr lang="zh-CN" altLang="en-US" dirty="0">
                <a:latin typeface="方正粗黑宋简体" panose="02000000000000000000" pitchFamily="2" charset="-122"/>
                <a:ea typeface="方正粗黑宋简体" panose="02000000000000000000" pitchFamily="2" charset="-122"/>
              </a:rPr>
              <a:t>有明确目的的阅读，提取有效信息，完成议题 的建构，亦即“</a:t>
            </a:r>
            <a:r>
              <a:rPr lang="en-US" altLang="zh-CN" dirty="0">
                <a:latin typeface="方正粗黑宋简体" panose="02000000000000000000" pitchFamily="2" charset="-122"/>
                <a:ea typeface="方正粗黑宋简体" panose="02000000000000000000" pitchFamily="2" charset="-122"/>
              </a:rPr>
              <a:t>X→1”</a:t>
            </a:r>
            <a:r>
              <a:rPr lang="zh-CN" altLang="en-US" dirty="0">
                <a:latin typeface="方正粗黑宋简体" panose="02000000000000000000" pitchFamily="2" charset="-122"/>
                <a:ea typeface="方正粗黑宋简体" panose="02000000000000000000" pitchFamily="2" charset="-122"/>
              </a:rPr>
              <a:t>。需借助阅读方可完成任务（例如调查报告、论文撰写等）所要读的文本。从文本中提取信息、整合信息，完成相关任务， 解决相关问题。</a:t>
            </a:r>
            <a:endParaRPr lang="en-US" altLang="zh-CN" dirty="0">
              <a:latin typeface="方正粗黑宋简体" panose="02000000000000000000" pitchFamily="2" charset="-122"/>
              <a:ea typeface="方正粗黑宋简体" panose="02000000000000000000" pitchFamily="2" charset="-122"/>
            </a:endParaRPr>
          </a:p>
          <a:p>
            <a:pPr eaLnBrk="1"/>
            <a:r>
              <a:rPr lang="zh-CN" altLang="en-US" dirty="0">
                <a:latin typeface="方正粗黑宋简体" panose="02000000000000000000" pitchFamily="2" charset="-122"/>
                <a:ea typeface="方正粗黑宋简体" panose="02000000000000000000" pitchFamily="2" charset="-122"/>
              </a:rPr>
              <a:t>实用类阅读</a:t>
            </a:r>
          </a:p>
          <a:p>
            <a:pPr eaLnBrk="1"/>
            <a:endParaRPr lang="zh-CN" altLang="zh-CN" dirty="0">
              <a:latin typeface="方正粗黑宋简体" panose="02000000000000000000" pitchFamily="2" charset="-122"/>
              <a:ea typeface="方正粗黑宋简体" panose="02000000000000000000" pitchFamily="2" charset="-122"/>
            </a:endParaRPr>
          </a:p>
        </p:txBody>
      </p:sp>
      <p:sp>
        <p:nvSpPr>
          <p:cNvPr id="4" name="页脚占位符 3"/>
          <p:cNvSpPr>
            <a:spLocks noGrp="1"/>
          </p:cNvSpPr>
          <p:nvPr>
            <p:ph type="ftr" sz="quarter" idx="11"/>
          </p:nvPr>
        </p:nvSpPr>
        <p:spPr/>
        <p:txBody>
          <a:bodyPr/>
          <a:lstStyle/>
          <a:p>
            <a:pPr>
              <a:defRPr/>
            </a:pPr>
            <a:r>
              <a:rPr lang="en-US" altLang="zh-CN"/>
              <a:t>2017</a:t>
            </a:r>
            <a:r>
              <a:rPr lang="zh-CN" altLang="en-US"/>
              <a:t>高考评讲</a:t>
            </a:r>
            <a:r>
              <a:rPr lang="en-US" altLang="zh-CN"/>
              <a:t>PPT</a:t>
            </a:r>
          </a:p>
        </p:txBody>
      </p:sp>
    </p:spTree>
    <p:extLst>
      <p:ext uri="{BB962C8B-B14F-4D97-AF65-F5344CB8AC3E}">
        <p14:creationId xmlns:p14="http://schemas.microsoft.com/office/powerpoint/2010/main" val="37432915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a:extLst>
              <a:ext uri="{FF2B5EF4-FFF2-40B4-BE49-F238E27FC236}">
                <a16:creationId xmlns:a16="http://schemas.microsoft.com/office/drawing/2014/main" id="{CB9B9324-AE79-411D-A37E-D7DD163B8444}"/>
              </a:ext>
            </a:extLst>
          </p:cNvPr>
          <p:cNvSpPr>
            <a:spLocks noGrp="1"/>
          </p:cNvSpPr>
          <p:nvPr>
            <p:ph idx="1"/>
          </p:nvPr>
        </p:nvSpPr>
        <p:spPr>
          <a:xfrm>
            <a:off x="647700" y="620713"/>
            <a:ext cx="10877550" cy="5643562"/>
          </a:xfrm>
        </p:spPr>
        <p:txBody>
          <a:bodyPr rtlCol="0">
            <a:normAutofit lnSpcReduction="10000"/>
          </a:bodyPr>
          <a:lstStyle/>
          <a:p>
            <a:pPr eaLnBrk="1" fontAlgn="auto" hangingPunct="1">
              <a:spcAft>
                <a:spcPts val="0"/>
              </a:spcAft>
              <a:defRPr/>
            </a:pPr>
            <a:r>
              <a:rPr lang="zh-CN" altLang="en-US" b="1" dirty="0">
                <a:solidFill>
                  <a:srgbClr val="FF9900"/>
                </a:solidFill>
              </a:rPr>
              <a:t>             比较</a:t>
            </a:r>
            <a:r>
              <a:rPr lang="en-US" altLang="zh-CN" b="1" dirty="0">
                <a:solidFill>
                  <a:srgbClr val="FF9900"/>
                </a:solidFill>
              </a:rPr>
              <a:t>·</a:t>
            </a:r>
            <a:r>
              <a:rPr lang="zh-CN" altLang="en-US" b="1" dirty="0">
                <a:solidFill>
                  <a:srgbClr val="FF9900"/>
                </a:solidFill>
              </a:rPr>
              <a:t>诠释</a:t>
            </a:r>
            <a:r>
              <a:rPr lang="en-US" altLang="zh-CN" b="1" dirty="0">
                <a:solidFill>
                  <a:srgbClr val="FF9900"/>
                </a:solidFill>
              </a:rPr>
              <a:t>·</a:t>
            </a:r>
            <a:r>
              <a:rPr lang="zh-CN" altLang="en-US" b="1" dirty="0">
                <a:solidFill>
                  <a:srgbClr val="FF9900"/>
                </a:solidFill>
              </a:rPr>
              <a:t>引申</a:t>
            </a:r>
            <a:r>
              <a:rPr lang="en-US" altLang="zh-CN" b="1" dirty="0">
                <a:solidFill>
                  <a:srgbClr val="FF9900"/>
                </a:solidFill>
              </a:rPr>
              <a:t>·</a:t>
            </a:r>
            <a:r>
              <a:rPr lang="zh-CN" altLang="en-US" b="1" dirty="0">
                <a:solidFill>
                  <a:srgbClr val="FF9900"/>
                </a:solidFill>
              </a:rPr>
              <a:t>转换：互文学习活动的设计</a:t>
            </a:r>
          </a:p>
          <a:p>
            <a:pPr eaLnBrk="1" fontAlgn="auto" hangingPunct="1">
              <a:spcAft>
                <a:spcPts val="0"/>
              </a:spcAft>
              <a:defRPr/>
            </a:pPr>
            <a:r>
              <a:rPr lang="zh-CN" altLang="en-US" b="1" dirty="0">
                <a:solidFill>
                  <a:schemeClr val="tx1"/>
                </a:solidFill>
              </a:rPr>
              <a:t>群文之间互文关联的方式是多种多样的。基于这些关联方式的特点，可以设计丰富多彩的学习探究活动。在群文阅读教学中，运用比较多的学习方式和探究活动是：“比较”“ 诠释”“引申”“转换”。“比较”是指，就某一现象、话题、问题、概念、知识、技能、策略、主题等因素对群文进行横向的比较、辨识、分析和概括。“比较”是群文阅读教学的本体性、主导性、基础性的学习方式和方法。“诠释”指的是基于文本之间的链接节点而展开的注解、解释、意义建构与评价活动，侧重的是文本内容间隐秘的深度关联。“引申”是指为挑战学生的思维极限建构文本与文本之间的超链接，在思维的碰撞与摩擦中激发学生的探究欲望。“引申”是群文阅读教学引领学生走向深度学习的重要途径。“转换”是指通过设计文本的组合顺序，适时转换对话与探究的语境，诱导积极的学习体验，充分发挥链接式组元方式自由灵活的优势。这些学习方式的综合运用有助于揭示群文之间丰富的互文性联系，实现文本教学价值的最优化、最大化。</a:t>
            </a:r>
          </a:p>
          <a:p>
            <a:pPr eaLnBrk="1" fontAlgn="auto" hangingPunct="1">
              <a:spcAft>
                <a:spcPts val="0"/>
              </a:spcAft>
              <a:defRPr/>
            </a:pPr>
            <a:endParaRPr lang="zh-CN" altLang="en-US" b="1" dirty="0"/>
          </a:p>
        </p:txBody>
      </p:sp>
      <p:sp>
        <p:nvSpPr>
          <p:cNvPr id="5" name="任意多边形 4">
            <a:extLst>
              <a:ext uri="{FF2B5EF4-FFF2-40B4-BE49-F238E27FC236}">
                <a16:creationId xmlns:a16="http://schemas.microsoft.com/office/drawing/2014/main" id="{B03D7153-93C3-4CE7-96F6-5179A5D21E31}"/>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srgbClr val="FFFFFF"/>
              </a:solidFill>
            </a:endParaRPr>
          </a:p>
        </p:txBody>
      </p:sp>
      <p:sp>
        <p:nvSpPr>
          <p:cNvPr id="6" name="任意多边形 5">
            <a:extLst>
              <a:ext uri="{FF2B5EF4-FFF2-40B4-BE49-F238E27FC236}">
                <a16:creationId xmlns:a16="http://schemas.microsoft.com/office/drawing/2014/main" id="{0D924671-ABC3-4275-AC06-9D405EA02A3E}"/>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srgbClr val="FFFFFF"/>
              </a:solidFill>
            </a:endParaRPr>
          </a:p>
        </p:txBody>
      </p:sp>
      <p:grpSp>
        <p:nvGrpSpPr>
          <p:cNvPr id="7" name="组合 6">
            <a:extLst>
              <a:ext uri="{FF2B5EF4-FFF2-40B4-BE49-F238E27FC236}">
                <a16:creationId xmlns:a16="http://schemas.microsoft.com/office/drawing/2014/main" id="{F4ECAE2F-4FF9-4000-927E-AC0175E2CE66}"/>
              </a:ext>
            </a:extLst>
          </p:cNvPr>
          <p:cNvGrpSpPr/>
          <p:nvPr/>
        </p:nvGrpSpPr>
        <p:grpSpPr>
          <a:xfrm>
            <a:off x="8684601" y="6304052"/>
            <a:ext cx="812739" cy="218987"/>
            <a:chOff x="3657660" y="1411076"/>
            <a:chExt cx="3163887" cy="852488"/>
          </a:xfrm>
          <a:solidFill>
            <a:srgbClr val="72202A"/>
          </a:solidFill>
        </p:grpSpPr>
        <p:sp>
          <p:nvSpPr>
            <p:cNvPr id="8" name="Freeform 5">
              <a:extLst>
                <a:ext uri="{FF2B5EF4-FFF2-40B4-BE49-F238E27FC236}">
                  <a16:creationId xmlns:a16="http://schemas.microsoft.com/office/drawing/2014/main" id="{72C6D236-EC8F-4A81-866B-F8AFDD205A49}"/>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9" name="Freeform 6">
              <a:extLst>
                <a:ext uri="{FF2B5EF4-FFF2-40B4-BE49-F238E27FC236}">
                  <a16:creationId xmlns:a16="http://schemas.microsoft.com/office/drawing/2014/main" id="{A24A29F8-7219-4CCA-9533-C97650B49D49}"/>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0" name="Freeform 7">
              <a:extLst>
                <a:ext uri="{FF2B5EF4-FFF2-40B4-BE49-F238E27FC236}">
                  <a16:creationId xmlns:a16="http://schemas.microsoft.com/office/drawing/2014/main" id="{52836997-2641-4BF3-94C5-3BC6340953AA}"/>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1" name="Oval 8">
              <a:extLst>
                <a:ext uri="{FF2B5EF4-FFF2-40B4-BE49-F238E27FC236}">
                  <a16:creationId xmlns:a16="http://schemas.microsoft.com/office/drawing/2014/main" id="{A9F2B0D8-4B9C-4A39-8880-10E18C3E1679}"/>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2" name="Freeform 9">
              <a:extLst>
                <a:ext uri="{FF2B5EF4-FFF2-40B4-BE49-F238E27FC236}">
                  <a16:creationId xmlns:a16="http://schemas.microsoft.com/office/drawing/2014/main" id="{5516B65B-C531-48C6-8CE3-0B82A6C2F5E4}"/>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3" name="Freeform 10">
              <a:extLst>
                <a:ext uri="{FF2B5EF4-FFF2-40B4-BE49-F238E27FC236}">
                  <a16:creationId xmlns:a16="http://schemas.microsoft.com/office/drawing/2014/main" id="{374192B1-7FB4-42B6-9D53-6D0688C2219B}"/>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4" name="Freeform 11">
              <a:extLst>
                <a:ext uri="{FF2B5EF4-FFF2-40B4-BE49-F238E27FC236}">
                  <a16:creationId xmlns:a16="http://schemas.microsoft.com/office/drawing/2014/main" id="{D1BBA59F-3D26-435C-BCBA-AD6C1D0E5BC9}"/>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5" name="Freeform 12">
              <a:extLst>
                <a:ext uri="{FF2B5EF4-FFF2-40B4-BE49-F238E27FC236}">
                  <a16:creationId xmlns:a16="http://schemas.microsoft.com/office/drawing/2014/main" id="{1FFF9536-B7CC-4C6A-AABA-ED4D1435CE80}"/>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6" name="Oval 13">
              <a:extLst>
                <a:ext uri="{FF2B5EF4-FFF2-40B4-BE49-F238E27FC236}">
                  <a16:creationId xmlns:a16="http://schemas.microsoft.com/office/drawing/2014/main" id="{11FF7A44-8A87-40B9-B62B-18BFBFC8FC1B}"/>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grpSp>
      <p:grpSp>
        <p:nvGrpSpPr>
          <p:cNvPr id="17" name="组合 16">
            <a:extLst>
              <a:ext uri="{FF2B5EF4-FFF2-40B4-BE49-F238E27FC236}">
                <a16:creationId xmlns:a16="http://schemas.microsoft.com/office/drawing/2014/main" id="{06DE57AB-BFEF-4E80-9E49-B7FA9E156E7F}"/>
              </a:ext>
            </a:extLst>
          </p:cNvPr>
          <p:cNvGrpSpPr/>
          <p:nvPr/>
        </p:nvGrpSpPr>
        <p:grpSpPr>
          <a:xfrm>
            <a:off x="8646913" y="620712"/>
            <a:ext cx="659170" cy="177609"/>
            <a:chOff x="3657660" y="1411076"/>
            <a:chExt cx="3163887" cy="852488"/>
          </a:xfrm>
          <a:solidFill>
            <a:srgbClr val="72202A"/>
          </a:solidFill>
        </p:grpSpPr>
        <p:sp>
          <p:nvSpPr>
            <p:cNvPr id="18" name="Freeform 5">
              <a:extLst>
                <a:ext uri="{FF2B5EF4-FFF2-40B4-BE49-F238E27FC236}">
                  <a16:creationId xmlns:a16="http://schemas.microsoft.com/office/drawing/2014/main" id="{D62F8AB5-9A6A-4084-A90B-2F31F390B85B}"/>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9" name="Freeform 6">
              <a:extLst>
                <a:ext uri="{FF2B5EF4-FFF2-40B4-BE49-F238E27FC236}">
                  <a16:creationId xmlns:a16="http://schemas.microsoft.com/office/drawing/2014/main" id="{163EE2CE-9D1D-41B7-ACB5-4710EED64B39}"/>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0" name="Freeform 7">
              <a:extLst>
                <a:ext uri="{FF2B5EF4-FFF2-40B4-BE49-F238E27FC236}">
                  <a16:creationId xmlns:a16="http://schemas.microsoft.com/office/drawing/2014/main" id="{3154D780-8A46-4C0A-B7BC-7B4C496B5A53}"/>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1" name="Oval 8">
              <a:extLst>
                <a:ext uri="{FF2B5EF4-FFF2-40B4-BE49-F238E27FC236}">
                  <a16:creationId xmlns:a16="http://schemas.microsoft.com/office/drawing/2014/main" id="{2B64B3FC-8763-41A1-B2F8-029E97ED8DA0}"/>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2" name="Freeform 9">
              <a:extLst>
                <a:ext uri="{FF2B5EF4-FFF2-40B4-BE49-F238E27FC236}">
                  <a16:creationId xmlns:a16="http://schemas.microsoft.com/office/drawing/2014/main" id="{9A4BDEB1-E900-46DF-ABD5-BC88E31C075E}"/>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3" name="Freeform 10">
              <a:extLst>
                <a:ext uri="{FF2B5EF4-FFF2-40B4-BE49-F238E27FC236}">
                  <a16:creationId xmlns:a16="http://schemas.microsoft.com/office/drawing/2014/main" id="{7A603579-D331-4421-B21C-EA7D46A0F76D}"/>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4" name="Freeform 11">
              <a:extLst>
                <a:ext uri="{FF2B5EF4-FFF2-40B4-BE49-F238E27FC236}">
                  <a16:creationId xmlns:a16="http://schemas.microsoft.com/office/drawing/2014/main" id="{7672FFA4-43B4-4844-A596-0BFC5DAE8797}"/>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5" name="Freeform 12">
              <a:extLst>
                <a:ext uri="{FF2B5EF4-FFF2-40B4-BE49-F238E27FC236}">
                  <a16:creationId xmlns:a16="http://schemas.microsoft.com/office/drawing/2014/main" id="{7B68C9D5-3C00-412D-A113-7DCC026D58E2}"/>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6" name="Oval 13">
              <a:extLst>
                <a:ext uri="{FF2B5EF4-FFF2-40B4-BE49-F238E27FC236}">
                  <a16:creationId xmlns:a16="http://schemas.microsoft.com/office/drawing/2014/main" id="{FFD3FC39-DF09-4DC7-9C50-40D4AEDB4734}"/>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3248301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内容占位符 2">
            <a:extLst>
              <a:ext uri="{FF2B5EF4-FFF2-40B4-BE49-F238E27FC236}">
                <a16:creationId xmlns:a16="http://schemas.microsoft.com/office/drawing/2014/main" id="{34803EB9-0FDC-4B7D-B358-F5D907F0497F}"/>
              </a:ext>
            </a:extLst>
          </p:cNvPr>
          <p:cNvSpPr>
            <a:spLocks noGrp="1"/>
          </p:cNvSpPr>
          <p:nvPr>
            <p:ph idx="1"/>
          </p:nvPr>
        </p:nvSpPr>
        <p:spPr/>
        <p:txBody>
          <a:bodyPr rtlCol="0">
            <a:normAutofit fontScale="77500" lnSpcReduction="20000"/>
          </a:bodyPr>
          <a:lstStyle/>
          <a:p>
            <a:pPr eaLnBrk="1" fontAlgn="auto" hangingPunct="1">
              <a:spcAft>
                <a:spcPts val="0"/>
              </a:spcAft>
              <a:defRPr/>
            </a:pPr>
            <a:r>
              <a:rPr lang="zh-CN" altLang="en-US" b="1" dirty="0">
                <a:solidFill>
                  <a:srgbClr val="333333"/>
                </a:solidFill>
              </a:rPr>
              <a:t>          </a:t>
            </a:r>
            <a:r>
              <a:rPr lang="zh-CN" altLang="en-US" b="1" dirty="0">
                <a:solidFill>
                  <a:srgbClr val="FF9900"/>
                </a:solidFill>
              </a:rPr>
              <a:t>课堂群文阅读应该注意哪些方面的问题呢？ 要处理好以下几组关系：</a:t>
            </a:r>
            <a:endParaRPr lang="zh-CN" altLang="en-US" b="1" dirty="0">
              <a:solidFill>
                <a:srgbClr val="FF9900"/>
              </a:solidFill>
              <a:latin typeface="Hiragino Sans GB"/>
            </a:endParaRPr>
          </a:p>
          <a:p>
            <a:pPr algn="ctr" eaLnBrk="1" fontAlgn="auto" hangingPunct="1">
              <a:spcAft>
                <a:spcPts val="0"/>
              </a:spcAft>
              <a:defRPr/>
            </a:pPr>
            <a:r>
              <a:rPr lang="en-US" altLang="zh-CN" b="1" dirty="0">
                <a:solidFill>
                  <a:srgbClr val="7B0C00"/>
                </a:solidFill>
              </a:rPr>
              <a:t>1</a:t>
            </a:r>
            <a:r>
              <a:rPr lang="zh-CN" altLang="en-US" b="1" dirty="0">
                <a:solidFill>
                  <a:srgbClr val="333333"/>
                </a:solidFill>
              </a:rPr>
              <a:t> </a:t>
            </a:r>
            <a:endParaRPr lang="zh-CN" altLang="en-US" b="1" dirty="0">
              <a:solidFill>
                <a:srgbClr val="333333"/>
              </a:solidFill>
              <a:latin typeface="Hiragino Sans GB"/>
            </a:endParaRPr>
          </a:p>
          <a:p>
            <a:pPr eaLnBrk="1" fontAlgn="auto" hangingPunct="1">
              <a:spcAft>
                <a:spcPts val="0"/>
              </a:spcAft>
              <a:defRPr/>
            </a:pPr>
            <a:r>
              <a:rPr lang="zh-CN" altLang="en-US" sz="2600" b="1" dirty="0">
                <a:solidFill>
                  <a:schemeClr val="tx1"/>
                </a:solidFill>
              </a:rPr>
              <a:t>第一，“互文”与“群文”的关系。从某种意义上来说，能够构成群文阅读教学的“群文”往往是基于“互文”的。“互文性”作为一种备受重视的文本理论，其概念的首先提出者是法国符号学家、女权主义批评家朱丽娅</a:t>
            </a:r>
            <a:r>
              <a:rPr lang="en-US" altLang="zh-CN" sz="2600" b="1" dirty="0">
                <a:solidFill>
                  <a:schemeClr val="tx1"/>
                </a:solidFill>
              </a:rPr>
              <a:t>·</a:t>
            </a:r>
            <a:r>
              <a:rPr lang="zh-CN" altLang="en-US" sz="2600" b="1" dirty="0">
                <a:solidFill>
                  <a:schemeClr val="tx1"/>
                </a:solidFill>
              </a:rPr>
              <a:t>克里斯蒂娃，她在</a:t>
            </a:r>
            <a:r>
              <a:rPr lang="en-US" altLang="zh-CN" sz="2600" b="1" dirty="0">
                <a:solidFill>
                  <a:schemeClr val="tx1"/>
                </a:solidFill>
              </a:rPr>
              <a:t>《</a:t>
            </a:r>
            <a:r>
              <a:rPr lang="zh-CN" altLang="en-US" sz="2600" b="1" dirty="0">
                <a:solidFill>
                  <a:schemeClr val="tx1"/>
                </a:solidFill>
              </a:rPr>
              <a:t>符号学：语意分析研究</a:t>
            </a:r>
            <a:r>
              <a:rPr lang="en-US" altLang="zh-CN" sz="2600" b="1" dirty="0">
                <a:solidFill>
                  <a:schemeClr val="tx1"/>
                </a:solidFill>
              </a:rPr>
              <a:t>》</a:t>
            </a:r>
            <a:r>
              <a:rPr lang="zh-CN" altLang="en-US" sz="2600" b="1" dirty="0">
                <a:solidFill>
                  <a:schemeClr val="tx1"/>
                </a:solidFill>
              </a:rPr>
              <a:t>一书中提出：“任何作品的文本都像许多行文的镶嵌品那样构成的，任何文本都是其他文本的吸收和转化。”这既为群文阅读提供了理论支持，同时又因为“每一个文本都是其它文本的镜子，每一文本都是对其它文本的吸收与转化”而使得能够构成“群文”的范围过于庞杂，因而怎样的“互文”比较适合构成教学“群文”，这就成为考验教师眼光和阅读面的重要试金石。笔者认为这里最关键的应是从教学目标入手寻找互文。</a:t>
            </a:r>
            <a:endParaRPr lang="en-US" altLang="zh-CN" sz="2600" b="1" dirty="0">
              <a:solidFill>
                <a:schemeClr val="tx1"/>
              </a:solidFill>
            </a:endParaRPr>
          </a:p>
          <a:p>
            <a:pPr eaLnBrk="1" fontAlgn="auto" hangingPunct="1">
              <a:spcAft>
                <a:spcPts val="0"/>
              </a:spcAft>
              <a:defRPr/>
            </a:pPr>
            <a:r>
              <a:rPr lang="zh-CN" altLang="en-US" sz="2600" b="1" dirty="0">
                <a:solidFill>
                  <a:schemeClr val="tx1"/>
                </a:solidFill>
              </a:rPr>
              <a:t>比如</a:t>
            </a:r>
            <a:r>
              <a:rPr lang="en-US" altLang="zh-CN" sz="2600" b="1" dirty="0">
                <a:solidFill>
                  <a:schemeClr val="tx1"/>
                </a:solidFill>
              </a:rPr>
              <a:t>《</a:t>
            </a:r>
            <a:r>
              <a:rPr lang="zh-CN" altLang="en-US" sz="2600" b="1" dirty="0">
                <a:solidFill>
                  <a:schemeClr val="tx1"/>
                </a:solidFill>
              </a:rPr>
              <a:t>菩萨蛮</a:t>
            </a:r>
            <a:r>
              <a:rPr lang="en-US" altLang="zh-CN" sz="2600" b="1" dirty="0">
                <a:solidFill>
                  <a:schemeClr val="tx1"/>
                </a:solidFill>
              </a:rPr>
              <a:t>》</a:t>
            </a:r>
            <a:r>
              <a:rPr lang="zh-CN" altLang="en-US" sz="2600" b="1" dirty="0">
                <a:solidFill>
                  <a:schemeClr val="tx1"/>
                </a:solidFill>
              </a:rPr>
              <a:t>（其二）这一案例，因为落点在这首词的深度理解上，所以将其他四首作为互文，有助于学生从整体角度了解词人此时此刻的处境与心境，但是如果教学的落点是韦庄词的特点，或者韦庄词在词史发展中的地位，或者“游子”文化的历史叙写，或者女性形象在传统“思乡”主题中的表现，或者“江南”在古诗词中的特殊意蕴</a:t>
            </a:r>
            <a:r>
              <a:rPr lang="en-US" altLang="zh-CN" sz="2600" b="1" dirty="0">
                <a:solidFill>
                  <a:schemeClr val="tx1"/>
                </a:solidFill>
              </a:rPr>
              <a:t>……</a:t>
            </a:r>
            <a:r>
              <a:rPr lang="zh-CN" altLang="en-US" sz="2600" b="1" dirty="0">
                <a:solidFill>
                  <a:schemeClr val="tx1"/>
                </a:solidFill>
              </a:rPr>
              <a:t>那么，其互文文本显然就各不相同了。因此，可以说怎样的教学目标决定了怎样的互文文本，只有贴近文本和贴近学生的教学目标才能精确定位能够起到良好教学作用的互文文本。</a:t>
            </a:r>
            <a:endParaRPr lang="zh-CN" altLang="en-US" sz="2600" b="1" dirty="0">
              <a:solidFill>
                <a:schemeClr val="tx1"/>
              </a:solidFill>
              <a:latin typeface="Hiragino Sans GB"/>
            </a:endParaRPr>
          </a:p>
          <a:p>
            <a:pPr marL="0" indent="0" eaLnBrk="1" fontAlgn="auto" hangingPunct="1">
              <a:spcAft>
                <a:spcPts val="0"/>
              </a:spcAft>
              <a:buFont typeface="Wingdings" panose="05000000000000000000" pitchFamily="2" charset="2"/>
              <a:buNone/>
              <a:defRPr/>
            </a:pPr>
            <a:endParaRPr lang="zh-CN" altLang="en-US" b="1" dirty="0"/>
          </a:p>
        </p:txBody>
      </p:sp>
      <p:sp>
        <p:nvSpPr>
          <p:cNvPr id="5" name="任意多边形 4">
            <a:extLst>
              <a:ext uri="{FF2B5EF4-FFF2-40B4-BE49-F238E27FC236}">
                <a16:creationId xmlns:a16="http://schemas.microsoft.com/office/drawing/2014/main" id="{52016DC1-0A8C-49C5-BB97-48A3FA00BFEE}"/>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sp>
        <p:nvSpPr>
          <p:cNvPr id="6" name="任意多边形 5">
            <a:extLst>
              <a:ext uri="{FF2B5EF4-FFF2-40B4-BE49-F238E27FC236}">
                <a16:creationId xmlns:a16="http://schemas.microsoft.com/office/drawing/2014/main" id="{1FA6DDF8-0842-48A8-A89E-10C579868AA1}"/>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grpSp>
        <p:nvGrpSpPr>
          <p:cNvPr id="7" name="组合 6">
            <a:extLst>
              <a:ext uri="{FF2B5EF4-FFF2-40B4-BE49-F238E27FC236}">
                <a16:creationId xmlns:a16="http://schemas.microsoft.com/office/drawing/2014/main" id="{DA5F48F7-92AC-4F81-8056-8809D2916120}"/>
              </a:ext>
            </a:extLst>
          </p:cNvPr>
          <p:cNvGrpSpPr/>
          <p:nvPr/>
        </p:nvGrpSpPr>
        <p:grpSpPr>
          <a:xfrm>
            <a:off x="8684601" y="6304052"/>
            <a:ext cx="812739" cy="218987"/>
            <a:chOff x="3657660" y="1411076"/>
            <a:chExt cx="3163887" cy="852488"/>
          </a:xfrm>
          <a:solidFill>
            <a:srgbClr val="72202A"/>
          </a:solidFill>
        </p:grpSpPr>
        <p:sp>
          <p:nvSpPr>
            <p:cNvPr id="8" name="Freeform 5">
              <a:extLst>
                <a:ext uri="{FF2B5EF4-FFF2-40B4-BE49-F238E27FC236}">
                  <a16:creationId xmlns:a16="http://schemas.microsoft.com/office/drawing/2014/main" id="{DB21E940-39CA-47B7-AF41-CE0E8F64A751}"/>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9" name="Freeform 6">
              <a:extLst>
                <a:ext uri="{FF2B5EF4-FFF2-40B4-BE49-F238E27FC236}">
                  <a16:creationId xmlns:a16="http://schemas.microsoft.com/office/drawing/2014/main" id="{AA54D9FB-C50D-4ED5-B49B-076876A19EA8}"/>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0" name="Freeform 7">
              <a:extLst>
                <a:ext uri="{FF2B5EF4-FFF2-40B4-BE49-F238E27FC236}">
                  <a16:creationId xmlns:a16="http://schemas.microsoft.com/office/drawing/2014/main" id="{EB72980B-60C9-4253-B458-82975A98CB97}"/>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 name="Oval 8">
              <a:extLst>
                <a:ext uri="{FF2B5EF4-FFF2-40B4-BE49-F238E27FC236}">
                  <a16:creationId xmlns:a16="http://schemas.microsoft.com/office/drawing/2014/main" id="{3AB151CE-7DCA-4C84-AC44-D9B81D0EB70B}"/>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 name="Freeform 9">
              <a:extLst>
                <a:ext uri="{FF2B5EF4-FFF2-40B4-BE49-F238E27FC236}">
                  <a16:creationId xmlns:a16="http://schemas.microsoft.com/office/drawing/2014/main" id="{B3294441-F9EA-4D97-ACB7-B53A25C859F6}"/>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3" name="Freeform 10">
              <a:extLst>
                <a:ext uri="{FF2B5EF4-FFF2-40B4-BE49-F238E27FC236}">
                  <a16:creationId xmlns:a16="http://schemas.microsoft.com/office/drawing/2014/main" id="{FFE5D18B-A153-4306-B2A4-0C3044FBF0C2}"/>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4" name="Freeform 11">
              <a:extLst>
                <a:ext uri="{FF2B5EF4-FFF2-40B4-BE49-F238E27FC236}">
                  <a16:creationId xmlns:a16="http://schemas.microsoft.com/office/drawing/2014/main" id="{909BAE08-5AE0-4E48-9F1D-A092C8050FF4}"/>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5" name="Freeform 12">
              <a:extLst>
                <a:ext uri="{FF2B5EF4-FFF2-40B4-BE49-F238E27FC236}">
                  <a16:creationId xmlns:a16="http://schemas.microsoft.com/office/drawing/2014/main" id="{C0146AB7-94F6-4652-91F2-90EB2DCFBF69}"/>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6" name="Oval 13">
              <a:extLst>
                <a:ext uri="{FF2B5EF4-FFF2-40B4-BE49-F238E27FC236}">
                  <a16:creationId xmlns:a16="http://schemas.microsoft.com/office/drawing/2014/main" id="{787F1653-3E44-4297-B92E-7609728873BE}"/>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7" name="组合 16">
            <a:extLst>
              <a:ext uri="{FF2B5EF4-FFF2-40B4-BE49-F238E27FC236}">
                <a16:creationId xmlns:a16="http://schemas.microsoft.com/office/drawing/2014/main" id="{E4F4D9A0-AA4A-4F92-9A86-F8BEE9B6E9F6}"/>
              </a:ext>
            </a:extLst>
          </p:cNvPr>
          <p:cNvGrpSpPr/>
          <p:nvPr/>
        </p:nvGrpSpPr>
        <p:grpSpPr>
          <a:xfrm>
            <a:off x="5143065" y="1772816"/>
            <a:ext cx="659170" cy="177609"/>
            <a:chOff x="3657660" y="1411076"/>
            <a:chExt cx="3163887" cy="852488"/>
          </a:xfrm>
          <a:solidFill>
            <a:srgbClr val="72202A"/>
          </a:solidFill>
        </p:grpSpPr>
        <p:sp>
          <p:nvSpPr>
            <p:cNvPr id="18" name="Freeform 5">
              <a:extLst>
                <a:ext uri="{FF2B5EF4-FFF2-40B4-BE49-F238E27FC236}">
                  <a16:creationId xmlns:a16="http://schemas.microsoft.com/office/drawing/2014/main" id="{CC19A59B-7A5E-4826-8F71-BB49880205C2}"/>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9" name="Freeform 6">
              <a:extLst>
                <a:ext uri="{FF2B5EF4-FFF2-40B4-BE49-F238E27FC236}">
                  <a16:creationId xmlns:a16="http://schemas.microsoft.com/office/drawing/2014/main" id="{B871388E-41B5-4E88-ABF5-0D981E3D4C13}"/>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0" name="Freeform 7">
              <a:extLst>
                <a:ext uri="{FF2B5EF4-FFF2-40B4-BE49-F238E27FC236}">
                  <a16:creationId xmlns:a16="http://schemas.microsoft.com/office/drawing/2014/main" id="{EB67AD2C-EF0A-4E8F-B1BA-328B666C7527}"/>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1" name="Oval 8">
              <a:extLst>
                <a:ext uri="{FF2B5EF4-FFF2-40B4-BE49-F238E27FC236}">
                  <a16:creationId xmlns:a16="http://schemas.microsoft.com/office/drawing/2014/main" id="{CD6F7CFD-8C50-4F0D-8D39-6CEB1AF0E263}"/>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2" name="Freeform 9">
              <a:extLst>
                <a:ext uri="{FF2B5EF4-FFF2-40B4-BE49-F238E27FC236}">
                  <a16:creationId xmlns:a16="http://schemas.microsoft.com/office/drawing/2014/main" id="{B7107771-2BE5-4690-859E-60831F425D63}"/>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3" name="Freeform 10">
              <a:extLst>
                <a:ext uri="{FF2B5EF4-FFF2-40B4-BE49-F238E27FC236}">
                  <a16:creationId xmlns:a16="http://schemas.microsoft.com/office/drawing/2014/main" id="{57D8B836-4ACC-48B5-A8F2-C89EBD9BD6B7}"/>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4" name="Freeform 11">
              <a:extLst>
                <a:ext uri="{FF2B5EF4-FFF2-40B4-BE49-F238E27FC236}">
                  <a16:creationId xmlns:a16="http://schemas.microsoft.com/office/drawing/2014/main" id="{D51933C3-2274-42A6-A513-8A5942E89AB5}"/>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5" name="Freeform 12">
              <a:extLst>
                <a:ext uri="{FF2B5EF4-FFF2-40B4-BE49-F238E27FC236}">
                  <a16:creationId xmlns:a16="http://schemas.microsoft.com/office/drawing/2014/main" id="{9105598D-6D16-4396-9639-94802702FBCD}"/>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6" name="Oval 13">
              <a:extLst>
                <a:ext uri="{FF2B5EF4-FFF2-40B4-BE49-F238E27FC236}">
                  <a16:creationId xmlns:a16="http://schemas.microsoft.com/office/drawing/2014/main" id="{315765DE-4B51-46AF-A33D-67AAA9DD45A6}"/>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17772" name="组合 26">
            <a:extLst>
              <a:ext uri="{FF2B5EF4-FFF2-40B4-BE49-F238E27FC236}">
                <a16:creationId xmlns:a16="http://schemas.microsoft.com/office/drawing/2014/main" id="{91F796F2-CE66-4011-AFD5-001B675C58AB}"/>
              </a:ext>
            </a:extLst>
          </p:cNvPr>
          <p:cNvGrpSpPr>
            <a:grpSpLocks/>
          </p:cNvGrpSpPr>
          <p:nvPr/>
        </p:nvGrpSpPr>
        <p:grpSpPr bwMode="auto">
          <a:xfrm>
            <a:off x="5064125" y="333375"/>
            <a:ext cx="2063750" cy="647700"/>
            <a:chOff x="7630815" y="599098"/>
            <a:chExt cx="2067277" cy="1577929"/>
          </a:xfrm>
        </p:grpSpPr>
        <p:sp>
          <p:nvSpPr>
            <p:cNvPr id="117773" name="Freeform 210">
              <a:extLst>
                <a:ext uri="{FF2B5EF4-FFF2-40B4-BE49-F238E27FC236}">
                  <a16:creationId xmlns:a16="http://schemas.microsoft.com/office/drawing/2014/main" id="{211EE1AA-53CC-4C62-94C3-AD8C1C6CB90C}"/>
                </a:ext>
              </a:extLst>
            </p:cNvPr>
            <p:cNvSpPr>
              <a:spLocks/>
            </p:cNvSpPr>
            <p:nvPr/>
          </p:nvSpPr>
          <p:spPr bwMode="auto">
            <a:xfrm>
              <a:off x="9316916" y="715854"/>
              <a:ext cx="73832" cy="194022"/>
            </a:xfrm>
            <a:custGeom>
              <a:avLst/>
              <a:gdLst>
                <a:gd name="T0" fmla="*/ 2147483646 w 70"/>
                <a:gd name="T1" fmla="*/ 2147483646 h 187"/>
                <a:gd name="T2" fmla="*/ 2147483646 w 70"/>
                <a:gd name="T3" fmla="*/ 2147483646 h 187"/>
                <a:gd name="T4" fmla="*/ 2147483646 w 70"/>
                <a:gd name="T5" fmla="*/ 0 h 187"/>
                <a:gd name="T6" fmla="*/ 0 w 70"/>
                <a:gd name="T7" fmla="*/ 2147483646 h 187"/>
                <a:gd name="T8" fmla="*/ 2147483646 w 70"/>
                <a:gd name="T9" fmla="*/ 2147483646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74" name="Freeform 211">
              <a:extLst>
                <a:ext uri="{FF2B5EF4-FFF2-40B4-BE49-F238E27FC236}">
                  <a16:creationId xmlns:a16="http://schemas.microsoft.com/office/drawing/2014/main" id="{C2921AB8-01E3-4A0E-AEF1-C24AB61C2341}"/>
                </a:ext>
              </a:extLst>
            </p:cNvPr>
            <p:cNvSpPr>
              <a:spLocks/>
            </p:cNvSpPr>
            <p:nvPr/>
          </p:nvSpPr>
          <p:spPr bwMode="auto">
            <a:xfrm>
              <a:off x="9392464" y="750194"/>
              <a:ext cx="12020" cy="164833"/>
            </a:xfrm>
            <a:custGeom>
              <a:avLst/>
              <a:gdLst>
                <a:gd name="T0" fmla="*/ 2147483646 w 11"/>
                <a:gd name="T1" fmla="*/ 2147483646 h 159"/>
                <a:gd name="T2" fmla="*/ 2147483646 w 11"/>
                <a:gd name="T3" fmla="*/ 0 h 159"/>
                <a:gd name="T4" fmla="*/ 2147483646 w 11"/>
                <a:gd name="T5" fmla="*/ 2147483646 h 159"/>
                <a:gd name="T6" fmla="*/ 2147483646 w 11"/>
                <a:gd name="T7" fmla="*/ 2147483646 h 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75" name="Freeform 212">
              <a:extLst>
                <a:ext uri="{FF2B5EF4-FFF2-40B4-BE49-F238E27FC236}">
                  <a16:creationId xmlns:a16="http://schemas.microsoft.com/office/drawing/2014/main" id="{6C0EEA98-50A4-4B64-B1A4-FF74AFB23285}"/>
                </a:ext>
              </a:extLst>
            </p:cNvPr>
            <p:cNvSpPr>
              <a:spLocks/>
            </p:cNvSpPr>
            <p:nvPr/>
          </p:nvSpPr>
          <p:spPr bwMode="auto">
            <a:xfrm>
              <a:off x="9273991" y="721006"/>
              <a:ext cx="108172" cy="212909"/>
            </a:xfrm>
            <a:custGeom>
              <a:avLst/>
              <a:gdLst>
                <a:gd name="T0" fmla="*/ 0 w 104"/>
                <a:gd name="T1" fmla="*/ 2147483646 h 204"/>
                <a:gd name="T2" fmla="*/ 2147483646 w 104"/>
                <a:gd name="T3" fmla="*/ 2147483646 h 204"/>
                <a:gd name="T4" fmla="*/ 2147483646 w 104"/>
                <a:gd name="T5" fmla="*/ 0 h 204"/>
                <a:gd name="T6" fmla="*/ 2147483646 w 104"/>
                <a:gd name="T7" fmla="*/ 2147483646 h 204"/>
                <a:gd name="T8" fmla="*/ 0 w 104"/>
                <a:gd name="T9" fmla="*/ 2147483646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76" name="Freeform 213">
              <a:extLst>
                <a:ext uri="{FF2B5EF4-FFF2-40B4-BE49-F238E27FC236}">
                  <a16:creationId xmlns:a16="http://schemas.microsoft.com/office/drawing/2014/main" id="{8DC8C0C1-16B3-4BCF-8FD8-942A1DE19BCC}"/>
                </a:ext>
              </a:extLst>
            </p:cNvPr>
            <p:cNvSpPr>
              <a:spLocks/>
            </p:cNvSpPr>
            <p:nvPr/>
          </p:nvSpPr>
          <p:spPr bwMode="auto">
            <a:xfrm>
              <a:off x="9347822" y="739892"/>
              <a:ext cx="46360" cy="144229"/>
            </a:xfrm>
            <a:custGeom>
              <a:avLst/>
              <a:gdLst>
                <a:gd name="T0" fmla="*/ 2147483646 w 45"/>
                <a:gd name="T1" fmla="*/ 2147483646 h 138"/>
                <a:gd name="T2" fmla="*/ 2147483646 w 45"/>
                <a:gd name="T3" fmla="*/ 0 h 138"/>
                <a:gd name="T4" fmla="*/ 0 w 45"/>
                <a:gd name="T5" fmla="*/ 2147483646 h 138"/>
                <a:gd name="T6" fmla="*/ 2147483646 w 45"/>
                <a:gd name="T7" fmla="*/ 2147483646 h 1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77" name="Freeform 214">
              <a:extLst>
                <a:ext uri="{FF2B5EF4-FFF2-40B4-BE49-F238E27FC236}">
                  <a16:creationId xmlns:a16="http://schemas.microsoft.com/office/drawing/2014/main" id="{394A0B41-9CBD-48CA-845D-834CDBC0E423}"/>
                </a:ext>
              </a:extLst>
            </p:cNvPr>
            <p:cNvSpPr>
              <a:spLocks/>
            </p:cNvSpPr>
            <p:nvPr/>
          </p:nvSpPr>
          <p:spPr bwMode="auto">
            <a:xfrm>
              <a:off x="9177839" y="1586377"/>
              <a:ext cx="109888" cy="118474"/>
            </a:xfrm>
            <a:custGeom>
              <a:avLst/>
              <a:gdLst>
                <a:gd name="T0" fmla="*/ 0 w 105"/>
                <a:gd name="T1" fmla="*/ 2147483646 h 113"/>
                <a:gd name="T2" fmla="*/ 2147483646 w 105"/>
                <a:gd name="T3" fmla="*/ 0 h 113"/>
                <a:gd name="T4" fmla="*/ 2147483646 w 105"/>
                <a:gd name="T5" fmla="*/ 2147483646 h 113"/>
                <a:gd name="T6" fmla="*/ 0 w 105"/>
                <a:gd name="T7" fmla="*/ 2147483646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78" name="Freeform 215">
              <a:extLst>
                <a:ext uri="{FF2B5EF4-FFF2-40B4-BE49-F238E27FC236}">
                  <a16:creationId xmlns:a16="http://schemas.microsoft.com/office/drawing/2014/main" id="{9B7021FB-DE26-40A2-B418-49C9D1561A08}"/>
                </a:ext>
              </a:extLst>
            </p:cNvPr>
            <p:cNvSpPr>
              <a:spLocks/>
            </p:cNvSpPr>
            <p:nvPr/>
          </p:nvSpPr>
          <p:spPr bwMode="auto">
            <a:xfrm>
              <a:off x="9425088" y="1200050"/>
              <a:ext cx="207758" cy="109888"/>
            </a:xfrm>
            <a:custGeom>
              <a:avLst/>
              <a:gdLst>
                <a:gd name="T0" fmla="*/ 2147483646 w 199"/>
                <a:gd name="T1" fmla="*/ 2147483646 h 107"/>
                <a:gd name="T2" fmla="*/ 2147483646 w 199"/>
                <a:gd name="T3" fmla="*/ 0 h 107"/>
                <a:gd name="T4" fmla="*/ 2147483646 w 199"/>
                <a:gd name="T5" fmla="*/ 2147483646 h 107"/>
                <a:gd name="T6" fmla="*/ 2147483646 w 199"/>
                <a:gd name="T7" fmla="*/ 2147483646 h 107"/>
                <a:gd name="T8" fmla="*/ 0 w 199"/>
                <a:gd name="T9" fmla="*/ 2147483646 h 107"/>
                <a:gd name="T10" fmla="*/ 2147483646 w 199"/>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79" name="Freeform 216">
              <a:extLst>
                <a:ext uri="{FF2B5EF4-FFF2-40B4-BE49-F238E27FC236}">
                  <a16:creationId xmlns:a16="http://schemas.microsoft.com/office/drawing/2014/main" id="{9834EC28-83E5-4711-94C0-E45CC3D23411}"/>
                </a:ext>
              </a:extLst>
            </p:cNvPr>
            <p:cNvSpPr>
              <a:spLocks/>
            </p:cNvSpPr>
            <p:nvPr/>
          </p:nvSpPr>
          <p:spPr bwMode="auto">
            <a:xfrm>
              <a:off x="9073101" y="1308222"/>
              <a:ext cx="518536" cy="520253"/>
            </a:xfrm>
            <a:custGeom>
              <a:avLst/>
              <a:gdLst>
                <a:gd name="T0" fmla="*/ 2147483646 w 496"/>
                <a:gd name="T1" fmla="*/ 2147483646 h 501"/>
                <a:gd name="T2" fmla="*/ 2147483646 w 496"/>
                <a:gd name="T3" fmla="*/ 2147483646 h 501"/>
                <a:gd name="T4" fmla="*/ 2147483646 w 496"/>
                <a:gd name="T5" fmla="*/ 2147483646 h 501"/>
                <a:gd name="T6" fmla="*/ 2147483646 w 496"/>
                <a:gd name="T7" fmla="*/ 2147483646 h 501"/>
                <a:gd name="T8" fmla="*/ 0 w 496"/>
                <a:gd name="T9" fmla="*/ 2147483646 h 501"/>
                <a:gd name="T10" fmla="*/ 2147483646 w 496"/>
                <a:gd name="T11" fmla="*/ 2147483646 h 501"/>
                <a:gd name="T12" fmla="*/ 2147483646 w 496"/>
                <a:gd name="T13" fmla="*/ 2147483646 h 501"/>
                <a:gd name="T14" fmla="*/ 2147483646 w 496"/>
                <a:gd name="T15" fmla="*/ 2147483646 h 501"/>
                <a:gd name="T16" fmla="*/ 2147483646 w 496"/>
                <a:gd name="T17" fmla="*/ 2147483646 h 501"/>
                <a:gd name="T18" fmla="*/ 2147483646 w 496"/>
                <a:gd name="T19" fmla="*/ 2147483646 h 501"/>
                <a:gd name="T20" fmla="*/ 2147483646 w 496"/>
                <a:gd name="T21" fmla="*/ 2147483646 h 501"/>
                <a:gd name="T22" fmla="*/ 2147483646 w 496"/>
                <a:gd name="T23" fmla="*/ 0 h 501"/>
                <a:gd name="T24" fmla="*/ 2147483646 w 496"/>
                <a:gd name="T25" fmla="*/ 2147483646 h 501"/>
                <a:gd name="T26" fmla="*/ 2147483646 w 496"/>
                <a:gd name="T27" fmla="*/ 2147483646 h 5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0" name="Freeform 217">
              <a:extLst>
                <a:ext uri="{FF2B5EF4-FFF2-40B4-BE49-F238E27FC236}">
                  <a16:creationId xmlns:a16="http://schemas.microsoft.com/office/drawing/2014/main" id="{31E5511B-D5F4-4BC0-8F0F-7C3CC5884120}"/>
                </a:ext>
              </a:extLst>
            </p:cNvPr>
            <p:cNvSpPr>
              <a:spLocks/>
            </p:cNvSpPr>
            <p:nvPr/>
          </p:nvSpPr>
          <p:spPr bwMode="auto">
            <a:xfrm>
              <a:off x="8806966" y="1883418"/>
              <a:ext cx="528838" cy="187154"/>
            </a:xfrm>
            <a:custGeom>
              <a:avLst/>
              <a:gdLst>
                <a:gd name="T0" fmla="*/ 2147483646 w 505"/>
                <a:gd name="T1" fmla="*/ 0 h 180"/>
                <a:gd name="T2" fmla="*/ 0 w 505"/>
                <a:gd name="T3" fmla="*/ 2147483646 h 180"/>
                <a:gd name="T4" fmla="*/ 2147483646 w 505"/>
                <a:gd name="T5" fmla="*/ 2147483646 h 180"/>
                <a:gd name="T6" fmla="*/ 2147483646 w 505"/>
                <a:gd name="T7" fmla="*/ 2147483646 h 180"/>
                <a:gd name="T8" fmla="*/ 2147483646 w 505"/>
                <a:gd name="T9" fmla="*/ 2147483646 h 180"/>
                <a:gd name="T10" fmla="*/ 2147483646 w 505"/>
                <a:gd name="T11" fmla="*/ 2147483646 h 180"/>
                <a:gd name="T12" fmla="*/ 2147483646 w 505"/>
                <a:gd name="T13" fmla="*/ 2147483646 h 180"/>
                <a:gd name="T14" fmla="*/ 2147483646 w 505"/>
                <a:gd name="T15" fmla="*/ 2147483646 h 180"/>
                <a:gd name="T16" fmla="*/ 2147483646 w 505"/>
                <a:gd name="T17" fmla="*/ 2147483646 h 180"/>
                <a:gd name="T18" fmla="*/ 2147483646 w 505"/>
                <a:gd name="T19" fmla="*/ 2147483646 h 180"/>
                <a:gd name="T20" fmla="*/ 2147483646 w 505"/>
                <a:gd name="T21" fmla="*/ 0 h 180"/>
                <a:gd name="T22" fmla="*/ 2147483646 w 505"/>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1" name="Freeform 218">
              <a:extLst>
                <a:ext uri="{FF2B5EF4-FFF2-40B4-BE49-F238E27FC236}">
                  <a16:creationId xmlns:a16="http://schemas.microsoft.com/office/drawing/2014/main" id="{426696DE-5EA5-4B3E-ABED-CDCD27F5F184}"/>
                </a:ext>
              </a:extLst>
            </p:cNvPr>
            <p:cNvSpPr>
              <a:spLocks/>
            </p:cNvSpPr>
            <p:nvPr/>
          </p:nvSpPr>
          <p:spPr bwMode="auto">
            <a:xfrm>
              <a:off x="8861910" y="1133087"/>
              <a:ext cx="283307" cy="726294"/>
            </a:xfrm>
            <a:custGeom>
              <a:avLst/>
              <a:gdLst>
                <a:gd name="T0" fmla="*/ 2147483646 w 270"/>
                <a:gd name="T1" fmla="*/ 2147483646 h 698"/>
                <a:gd name="T2" fmla="*/ 2147483646 w 270"/>
                <a:gd name="T3" fmla="*/ 2147483646 h 698"/>
                <a:gd name="T4" fmla="*/ 2147483646 w 270"/>
                <a:gd name="T5" fmla="*/ 2147483646 h 698"/>
                <a:gd name="T6" fmla="*/ 2147483646 w 270"/>
                <a:gd name="T7" fmla="*/ 2147483646 h 698"/>
                <a:gd name="T8" fmla="*/ 2147483646 w 270"/>
                <a:gd name="T9" fmla="*/ 2147483646 h 698"/>
                <a:gd name="T10" fmla="*/ 2147483646 w 270"/>
                <a:gd name="T11" fmla="*/ 2147483646 h 698"/>
                <a:gd name="T12" fmla="*/ 2147483646 w 270"/>
                <a:gd name="T13" fmla="*/ 2147483646 h 698"/>
                <a:gd name="T14" fmla="*/ 2147483646 w 270"/>
                <a:gd name="T15" fmla="*/ 2147483646 h 698"/>
                <a:gd name="T16" fmla="*/ 2147483646 w 270"/>
                <a:gd name="T17" fmla="*/ 2147483646 h 698"/>
                <a:gd name="T18" fmla="*/ 2147483646 w 270"/>
                <a:gd name="T19" fmla="*/ 0 h 698"/>
                <a:gd name="T20" fmla="*/ 2147483646 w 270"/>
                <a:gd name="T21" fmla="*/ 2147483646 h 698"/>
                <a:gd name="T22" fmla="*/ 2147483646 w 270"/>
                <a:gd name="T23" fmla="*/ 2147483646 h 698"/>
                <a:gd name="T24" fmla="*/ 2147483646 w 270"/>
                <a:gd name="T25" fmla="*/ 2147483646 h 698"/>
                <a:gd name="T26" fmla="*/ 2147483646 w 270"/>
                <a:gd name="T27" fmla="*/ 2147483646 h 698"/>
                <a:gd name="T28" fmla="*/ 0 w 270"/>
                <a:gd name="T29" fmla="*/ 2147483646 h 698"/>
                <a:gd name="T30" fmla="*/ 2147483646 w 270"/>
                <a:gd name="T31" fmla="*/ 2147483646 h 698"/>
                <a:gd name="T32" fmla="*/ 2147483646 w 270"/>
                <a:gd name="T33" fmla="*/ 2147483646 h 698"/>
                <a:gd name="T34" fmla="*/ 2147483646 w 270"/>
                <a:gd name="T35" fmla="*/ 2147483646 h 698"/>
                <a:gd name="T36" fmla="*/ 2147483646 w 270"/>
                <a:gd name="T37" fmla="*/ 2147483646 h 6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2" name="Freeform 219">
              <a:extLst>
                <a:ext uri="{FF2B5EF4-FFF2-40B4-BE49-F238E27FC236}">
                  <a16:creationId xmlns:a16="http://schemas.microsoft.com/office/drawing/2014/main" id="{EB78AE86-2C2C-461E-8BFA-3CD12AC6CC1C}"/>
                </a:ext>
              </a:extLst>
            </p:cNvPr>
            <p:cNvSpPr>
              <a:spLocks/>
            </p:cNvSpPr>
            <p:nvPr/>
          </p:nvSpPr>
          <p:spPr bwMode="auto">
            <a:xfrm>
              <a:off x="8970081" y="1809588"/>
              <a:ext cx="61812" cy="17170"/>
            </a:xfrm>
            <a:custGeom>
              <a:avLst/>
              <a:gdLst>
                <a:gd name="T0" fmla="*/ 2147483646 w 59"/>
                <a:gd name="T1" fmla="*/ 2147483646 h 17"/>
                <a:gd name="T2" fmla="*/ 2147483646 w 59"/>
                <a:gd name="T3" fmla="*/ 2147483646 h 17"/>
                <a:gd name="T4" fmla="*/ 0 w 59"/>
                <a:gd name="T5" fmla="*/ 2147483646 h 17"/>
                <a:gd name="T6" fmla="*/ 2147483646 w 59"/>
                <a:gd name="T7" fmla="*/ 2147483646 h 17"/>
                <a:gd name="T8" fmla="*/ 2147483646 w 59"/>
                <a:gd name="T9" fmla="*/ 0 h 17"/>
                <a:gd name="T10" fmla="*/ 2147483646 w 59"/>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3" name="Freeform 220">
              <a:extLst>
                <a:ext uri="{FF2B5EF4-FFF2-40B4-BE49-F238E27FC236}">
                  <a16:creationId xmlns:a16="http://schemas.microsoft.com/office/drawing/2014/main" id="{D59D865E-64A5-40AC-B792-1250699DBB33}"/>
                </a:ext>
              </a:extLst>
            </p:cNvPr>
            <p:cNvSpPr>
              <a:spLocks/>
            </p:cNvSpPr>
            <p:nvPr/>
          </p:nvSpPr>
          <p:spPr bwMode="auto">
            <a:xfrm>
              <a:off x="9548712" y="1194900"/>
              <a:ext cx="109888" cy="84134"/>
            </a:xfrm>
            <a:custGeom>
              <a:avLst/>
              <a:gdLst>
                <a:gd name="T0" fmla="*/ 0 w 106"/>
                <a:gd name="T1" fmla="*/ 2147483646 h 81"/>
                <a:gd name="T2" fmla="*/ 2147483646 w 106"/>
                <a:gd name="T3" fmla="*/ 0 h 81"/>
                <a:gd name="T4" fmla="*/ 0 w 106"/>
                <a:gd name="T5" fmla="*/ 2147483646 h 81"/>
                <a:gd name="T6" fmla="*/ 0 60000 65536"/>
                <a:gd name="T7" fmla="*/ 0 60000 65536"/>
                <a:gd name="T8" fmla="*/ 0 60000 65536"/>
              </a:gdLst>
              <a:ahLst/>
              <a:cxnLst>
                <a:cxn ang="T6">
                  <a:pos x="T0" y="T1"/>
                </a:cxn>
                <a:cxn ang="T7">
                  <a:pos x="T2" y="T3"/>
                </a:cxn>
                <a:cxn ang="T8">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4" name="Freeform 221">
              <a:extLst>
                <a:ext uri="{FF2B5EF4-FFF2-40B4-BE49-F238E27FC236}">
                  <a16:creationId xmlns:a16="http://schemas.microsoft.com/office/drawing/2014/main" id="{CF719270-B1ED-49EF-A33F-404A55AB867E}"/>
                </a:ext>
              </a:extLst>
            </p:cNvPr>
            <p:cNvSpPr>
              <a:spLocks/>
            </p:cNvSpPr>
            <p:nvPr/>
          </p:nvSpPr>
          <p:spPr bwMode="auto">
            <a:xfrm>
              <a:off x="9402766" y="1186314"/>
              <a:ext cx="257551" cy="207758"/>
            </a:xfrm>
            <a:custGeom>
              <a:avLst/>
              <a:gdLst>
                <a:gd name="T0" fmla="*/ 2147483646 w 247"/>
                <a:gd name="T1" fmla="*/ 2147483646 h 199"/>
                <a:gd name="T2" fmla="*/ 0 w 247"/>
                <a:gd name="T3" fmla="*/ 2147483646 h 199"/>
                <a:gd name="T4" fmla="*/ 2147483646 w 247"/>
                <a:gd name="T5" fmla="*/ 2147483646 h 199"/>
                <a:gd name="T6" fmla="*/ 2147483646 w 247"/>
                <a:gd name="T7" fmla="*/ 2147483646 h 199"/>
                <a:gd name="T8" fmla="*/ 2147483646 w 247"/>
                <a:gd name="T9" fmla="*/ 0 h 199"/>
                <a:gd name="T10" fmla="*/ 2147483646 w 247"/>
                <a:gd name="T11" fmla="*/ 2147483646 h 199"/>
                <a:gd name="T12" fmla="*/ 2147483646 w 247"/>
                <a:gd name="T13" fmla="*/ 2147483646 h 199"/>
                <a:gd name="T14" fmla="*/ 2147483646 w 247"/>
                <a:gd name="T15" fmla="*/ 2147483646 h 1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5" name="Freeform 222">
              <a:extLst>
                <a:ext uri="{FF2B5EF4-FFF2-40B4-BE49-F238E27FC236}">
                  <a16:creationId xmlns:a16="http://schemas.microsoft.com/office/drawing/2014/main" id="{CAB053FC-E56F-4CCD-AD6E-8F940F9BC281}"/>
                </a:ext>
              </a:extLst>
            </p:cNvPr>
            <p:cNvSpPr>
              <a:spLocks/>
            </p:cNvSpPr>
            <p:nvPr/>
          </p:nvSpPr>
          <p:spPr bwMode="auto">
            <a:xfrm>
              <a:off x="8769191" y="1093596"/>
              <a:ext cx="271287" cy="788106"/>
            </a:xfrm>
            <a:custGeom>
              <a:avLst/>
              <a:gdLst>
                <a:gd name="T0" fmla="*/ 2147483646 w 260"/>
                <a:gd name="T1" fmla="*/ 2147483646 h 757"/>
                <a:gd name="T2" fmla="*/ 2147483646 w 260"/>
                <a:gd name="T3" fmla="*/ 2147483646 h 757"/>
                <a:gd name="T4" fmla="*/ 2147483646 w 260"/>
                <a:gd name="T5" fmla="*/ 2147483646 h 757"/>
                <a:gd name="T6" fmla="*/ 2147483646 w 260"/>
                <a:gd name="T7" fmla="*/ 2147483646 h 757"/>
                <a:gd name="T8" fmla="*/ 2147483646 w 260"/>
                <a:gd name="T9" fmla="*/ 0 h 757"/>
                <a:gd name="T10" fmla="*/ 2147483646 w 260"/>
                <a:gd name="T11" fmla="*/ 2147483646 h 757"/>
                <a:gd name="T12" fmla="*/ 2147483646 w 260"/>
                <a:gd name="T13" fmla="*/ 2147483646 h 757"/>
                <a:gd name="T14" fmla="*/ 2147483646 w 260"/>
                <a:gd name="T15" fmla="*/ 2147483646 h 757"/>
                <a:gd name="T16" fmla="*/ 2147483646 w 260"/>
                <a:gd name="T17" fmla="*/ 2147483646 h 757"/>
                <a:gd name="T18" fmla="*/ 0 w 260"/>
                <a:gd name="T19" fmla="*/ 2147483646 h 757"/>
                <a:gd name="T20" fmla="*/ 2147483646 w 260"/>
                <a:gd name="T21" fmla="*/ 2147483646 h 757"/>
                <a:gd name="T22" fmla="*/ 2147483646 w 260"/>
                <a:gd name="T23" fmla="*/ 2147483646 h 7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6" name="Freeform 223">
              <a:extLst>
                <a:ext uri="{FF2B5EF4-FFF2-40B4-BE49-F238E27FC236}">
                  <a16:creationId xmlns:a16="http://schemas.microsoft.com/office/drawing/2014/main" id="{C5F01406-027E-435C-BAA1-E0E0337C306F}"/>
                </a:ext>
              </a:extLst>
            </p:cNvPr>
            <p:cNvSpPr>
              <a:spLocks/>
            </p:cNvSpPr>
            <p:nvPr/>
          </p:nvSpPr>
          <p:spPr bwMode="auto">
            <a:xfrm>
              <a:off x="9224198" y="707270"/>
              <a:ext cx="154531" cy="250683"/>
            </a:xfrm>
            <a:custGeom>
              <a:avLst/>
              <a:gdLst>
                <a:gd name="T0" fmla="*/ 0 w 148"/>
                <a:gd name="T1" fmla="*/ 2147483646 h 241"/>
                <a:gd name="T2" fmla="*/ 2147483646 w 148"/>
                <a:gd name="T3" fmla="*/ 2147483646 h 241"/>
                <a:gd name="T4" fmla="*/ 2147483646 w 148"/>
                <a:gd name="T5" fmla="*/ 2147483646 h 241"/>
                <a:gd name="T6" fmla="*/ 2147483646 w 148"/>
                <a:gd name="T7" fmla="*/ 0 h 241"/>
                <a:gd name="T8" fmla="*/ 2147483646 w 148"/>
                <a:gd name="T9" fmla="*/ 2147483646 h 241"/>
                <a:gd name="T10" fmla="*/ 0 w 148"/>
                <a:gd name="T11" fmla="*/ 2147483646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7" name="Freeform 224">
              <a:extLst>
                <a:ext uri="{FF2B5EF4-FFF2-40B4-BE49-F238E27FC236}">
                  <a16:creationId xmlns:a16="http://schemas.microsoft.com/office/drawing/2014/main" id="{BB14021B-8BD5-4CBC-8CE5-FA544D151425}"/>
                </a:ext>
              </a:extLst>
            </p:cNvPr>
            <p:cNvSpPr>
              <a:spLocks/>
            </p:cNvSpPr>
            <p:nvPr/>
          </p:nvSpPr>
          <p:spPr bwMode="auto">
            <a:xfrm>
              <a:off x="8770908" y="1888570"/>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8" name="Freeform 225">
              <a:extLst>
                <a:ext uri="{FF2B5EF4-FFF2-40B4-BE49-F238E27FC236}">
                  <a16:creationId xmlns:a16="http://schemas.microsoft.com/office/drawing/2014/main" id="{E246A60B-7157-4A8B-85B3-78DB137FC426}"/>
                </a:ext>
              </a:extLst>
            </p:cNvPr>
            <p:cNvSpPr>
              <a:spLocks/>
            </p:cNvSpPr>
            <p:nvPr/>
          </p:nvSpPr>
          <p:spPr bwMode="auto">
            <a:xfrm>
              <a:off x="7958764" y="1040369"/>
              <a:ext cx="455007" cy="776087"/>
            </a:xfrm>
            <a:custGeom>
              <a:avLst/>
              <a:gdLst>
                <a:gd name="T0" fmla="*/ 2147483646 w 435"/>
                <a:gd name="T1" fmla="*/ 2147483646 h 745"/>
                <a:gd name="T2" fmla="*/ 2147483646 w 435"/>
                <a:gd name="T3" fmla="*/ 2147483646 h 745"/>
                <a:gd name="T4" fmla="*/ 2147483646 w 435"/>
                <a:gd name="T5" fmla="*/ 2147483646 h 745"/>
                <a:gd name="T6" fmla="*/ 2147483646 w 435"/>
                <a:gd name="T7" fmla="*/ 2147483646 h 745"/>
                <a:gd name="T8" fmla="*/ 2147483646 w 435"/>
                <a:gd name="T9" fmla="*/ 2147483646 h 745"/>
                <a:gd name="T10" fmla="*/ 2147483646 w 435"/>
                <a:gd name="T11" fmla="*/ 2147483646 h 745"/>
                <a:gd name="T12" fmla="*/ 2147483646 w 435"/>
                <a:gd name="T13" fmla="*/ 2147483646 h 745"/>
                <a:gd name="T14" fmla="*/ 2147483646 w 435"/>
                <a:gd name="T15" fmla="*/ 2147483646 h 745"/>
                <a:gd name="T16" fmla="*/ 2147483646 w 435"/>
                <a:gd name="T17" fmla="*/ 2147483646 h 745"/>
                <a:gd name="T18" fmla="*/ 0 w 435"/>
                <a:gd name="T19" fmla="*/ 0 h 745"/>
                <a:gd name="T20" fmla="*/ 2147483646 w 435"/>
                <a:gd name="T21" fmla="*/ 2147483646 h 745"/>
                <a:gd name="T22" fmla="*/ 2147483646 w 435"/>
                <a:gd name="T23" fmla="*/ 2147483646 h 745"/>
                <a:gd name="T24" fmla="*/ 2147483646 w 435"/>
                <a:gd name="T25" fmla="*/ 2147483646 h 7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89" name="Freeform 226">
              <a:extLst>
                <a:ext uri="{FF2B5EF4-FFF2-40B4-BE49-F238E27FC236}">
                  <a16:creationId xmlns:a16="http://schemas.microsoft.com/office/drawing/2014/main" id="{F95C99E5-5D8B-4000-88D8-57B59B1B1789}"/>
                </a:ext>
              </a:extLst>
            </p:cNvPr>
            <p:cNvSpPr>
              <a:spLocks/>
            </p:cNvSpPr>
            <p:nvPr/>
          </p:nvSpPr>
          <p:spPr bwMode="auto">
            <a:xfrm>
              <a:off x="8175107" y="803422"/>
              <a:ext cx="197456" cy="230079"/>
            </a:xfrm>
            <a:custGeom>
              <a:avLst/>
              <a:gdLst>
                <a:gd name="T0" fmla="*/ 2147483646 w 189"/>
                <a:gd name="T1" fmla="*/ 2147483646 h 221"/>
                <a:gd name="T2" fmla="*/ 0 w 189"/>
                <a:gd name="T3" fmla="*/ 0 h 221"/>
                <a:gd name="T4" fmla="*/ 2147483646 w 189"/>
                <a:gd name="T5" fmla="*/ 2147483646 h 221"/>
                <a:gd name="T6" fmla="*/ 2147483646 w 189"/>
                <a:gd name="T7" fmla="*/ 2147483646 h 221"/>
                <a:gd name="T8" fmla="*/ 2147483646 w 189"/>
                <a:gd name="T9" fmla="*/ 2147483646 h 221"/>
                <a:gd name="T10" fmla="*/ 2147483646 w 189"/>
                <a:gd name="T11" fmla="*/ 2147483646 h 221"/>
                <a:gd name="T12" fmla="*/ 2147483646 w 189"/>
                <a:gd name="T13" fmla="*/ 2147483646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0" name="Freeform 227">
              <a:extLst>
                <a:ext uri="{FF2B5EF4-FFF2-40B4-BE49-F238E27FC236}">
                  <a16:creationId xmlns:a16="http://schemas.microsoft.com/office/drawing/2014/main" id="{B44247D2-8444-4C7B-ABB4-ADF24857549A}"/>
                </a:ext>
              </a:extLst>
            </p:cNvPr>
            <p:cNvSpPr>
              <a:spLocks/>
            </p:cNvSpPr>
            <p:nvPr/>
          </p:nvSpPr>
          <p:spPr bwMode="auto">
            <a:xfrm>
              <a:off x="8683341" y="1072992"/>
              <a:ext cx="94436" cy="808710"/>
            </a:xfrm>
            <a:custGeom>
              <a:avLst/>
              <a:gdLst>
                <a:gd name="T0" fmla="*/ 2147483646 w 91"/>
                <a:gd name="T1" fmla="*/ 2147483646 h 777"/>
                <a:gd name="T2" fmla="*/ 2147483646 w 91"/>
                <a:gd name="T3" fmla="*/ 2147483646 h 777"/>
                <a:gd name="T4" fmla="*/ 2147483646 w 91"/>
                <a:gd name="T5" fmla="*/ 2147483646 h 777"/>
                <a:gd name="T6" fmla="*/ 2147483646 w 91"/>
                <a:gd name="T7" fmla="*/ 0 h 777"/>
                <a:gd name="T8" fmla="*/ 2147483646 w 91"/>
                <a:gd name="T9" fmla="*/ 2147483646 h 777"/>
                <a:gd name="T10" fmla="*/ 2147483646 w 91"/>
                <a:gd name="T11" fmla="*/ 2147483646 h 777"/>
                <a:gd name="T12" fmla="*/ 2147483646 w 91"/>
                <a:gd name="T13" fmla="*/ 2147483646 h 777"/>
                <a:gd name="T14" fmla="*/ 2147483646 w 91"/>
                <a:gd name="T15" fmla="*/ 2147483646 h 777"/>
                <a:gd name="T16" fmla="*/ 2147483646 w 91"/>
                <a:gd name="T17" fmla="*/ 2147483646 h 777"/>
                <a:gd name="T18" fmla="*/ 2147483646 w 91"/>
                <a:gd name="T19" fmla="*/ 2147483646 h 777"/>
                <a:gd name="T20" fmla="*/ 2147483646 w 91"/>
                <a:gd name="T21" fmla="*/ 2147483646 h 7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1" name="Freeform 228">
              <a:extLst>
                <a:ext uri="{FF2B5EF4-FFF2-40B4-BE49-F238E27FC236}">
                  <a16:creationId xmlns:a16="http://schemas.microsoft.com/office/drawing/2014/main" id="{53DF9985-2CA0-41FE-9B65-A2B824287F7B}"/>
                </a:ext>
              </a:extLst>
            </p:cNvPr>
            <p:cNvSpPr>
              <a:spLocks/>
            </p:cNvSpPr>
            <p:nvPr/>
          </p:nvSpPr>
          <p:spPr bwMode="auto">
            <a:xfrm>
              <a:off x="8676473" y="1886852"/>
              <a:ext cx="44642" cy="254117"/>
            </a:xfrm>
            <a:custGeom>
              <a:avLst/>
              <a:gdLst>
                <a:gd name="T0" fmla="*/ 2147483646 w 42"/>
                <a:gd name="T1" fmla="*/ 2147483646 h 245"/>
                <a:gd name="T2" fmla="*/ 2147483646 w 42"/>
                <a:gd name="T3" fmla="*/ 2147483646 h 245"/>
                <a:gd name="T4" fmla="*/ 2147483646 w 42"/>
                <a:gd name="T5" fmla="*/ 2147483646 h 245"/>
                <a:gd name="T6" fmla="*/ 2147483646 w 42"/>
                <a:gd name="T7" fmla="*/ 0 h 245"/>
                <a:gd name="T8" fmla="*/ 2147483646 w 42"/>
                <a:gd name="T9" fmla="*/ 2147483646 h 245"/>
                <a:gd name="T10" fmla="*/ 2147483646 w 42"/>
                <a:gd name="T11" fmla="*/ 2147483646 h 245"/>
                <a:gd name="T12" fmla="*/ 2147483646 w 42"/>
                <a:gd name="T13" fmla="*/ 2147483646 h 2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2" name="Freeform 229">
              <a:extLst>
                <a:ext uri="{FF2B5EF4-FFF2-40B4-BE49-F238E27FC236}">
                  <a16:creationId xmlns:a16="http://schemas.microsoft.com/office/drawing/2014/main" id="{316A0C4D-CF8D-478F-AF1A-2196192FDD91}"/>
                </a:ext>
              </a:extLst>
            </p:cNvPr>
            <p:cNvSpPr>
              <a:spLocks/>
            </p:cNvSpPr>
            <p:nvPr/>
          </p:nvSpPr>
          <p:spPr bwMode="auto">
            <a:xfrm>
              <a:off x="8480734" y="1838776"/>
              <a:ext cx="157965" cy="30906"/>
            </a:xfrm>
            <a:custGeom>
              <a:avLst/>
              <a:gdLst>
                <a:gd name="T0" fmla="*/ 2147483646 w 151"/>
                <a:gd name="T1" fmla="*/ 2147483646 h 30"/>
                <a:gd name="T2" fmla="*/ 2147483646 w 151"/>
                <a:gd name="T3" fmla="*/ 2147483646 h 30"/>
                <a:gd name="T4" fmla="*/ 2147483646 w 151"/>
                <a:gd name="T5" fmla="*/ 2147483646 h 30"/>
                <a:gd name="T6" fmla="*/ 2147483646 w 151"/>
                <a:gd name="T7" fmla="*/ 2147483646 h 30"/>
                <a:gd name="T8" fmla="*/ 0 w 151"/>
                <a:gd name="T9" fmla="*/ 0 h 30"/>
                <a:gd name="T10" fmla="*/ 2147483646 w 151"/>
                <a:gd name="T11" fmla="*/ 2147483646 h 30"/>
                <a:gd name="T12" fmla="*/ 2147483646 w 151"/>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3" name="Freeform 230">
              <a:extLst>
                <a:ext uri="{FF2B5EF4-FFF2-40B4-BE49-F238E27FC236}">
                  <a16:creationId xmlns:a16="http://schemas.microsoft.com/office/drawing/2014/main" id="{8D4DD024-46BB-458F-AE60-7071DC746B0C}"/>
                </a:ext>
              </a:extLst>
            </p:cNvPr>
            <p:cNvSpPr>
              <a:spLocks/>
            </p:cNvSpPr>
            <p:nvPr/>
          </p:nvSpPr>
          <p:spPr bwMode="auto">
            <a:xfrm>
              <a:off x="8705662" y="1069558"/>
              <a:ext cx="140795" cy="812144"/>
            </a:xfrm>
            <a:custGeom>
              <a:avLst/>
              <a:gdLst>
                <a:gd name="T0" fmla="*/ 2147483646 w 134"/>
                <a:gd name="T1" fmla="*/ 2147483646 h 780"/>
                <a:gd name="T2" fmla="*/ 2147483646 w 134"/>
                <a:gd name="T3" fmla="*/ 2147483646 h 780"/>
                <a:gd name="T4" fmla="*/ 2147483646 w 134"/>
                <a:gd name="T5" fmla="*/ 2147483646 h 780"/>
                <a:gd name="T6" fmla="*/ 2147483646 w 134"/>
                <a:gd name="T7" fmla="*/ 0 h 780"/>
                <a:gd name="T8" fmla="*/ 2147483646 w 134"/>
                <a:gd name="T9" fmla="*/ 2147483646 h 780"/>
                <a:gd name="T10" fmla="*/ 2147483646 w 134"/>
                <a:gd name="T11" fmla="*/ 2147483646 h 780"/>
                <a:gd name="T12" fmla="*/ 2147483646 w 134"/>
                <a:gd name="T13" fmla="*/ 2147483646 h 780"/>
                <a:gd name="T14" fmla="*/ 2147483646 w 134"/>
                <a:gd name="T15" fmla="*/ 2147483646 h 780"/>
                <a:gd name="T16" fmla="*/ 2147483646 w 134"/>
                <a:gd name="T17" fmla="*/ 2147483646 h 780"/>
                <a:gd name="T18" fmla="*/ 2147483646 w 134"/>
                <a:gd name="T19" fmla="*/ 2147483646 h 780"/>
                <a:gd name="T20" fmla="*/ 2147483646 w 134"/>
                <a:gd name="T21" fmla="*/ 2147483646 h 780"/>
                <a:gd name="T22" fmla="*/ 2147483646 w 134"/>
                <a:gd name="T23" fmla="*/ 2147483646 h 7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4" name="Freeform 231">
              <a:extLst>
                <a:ext uri="{FF2B5EF4-FFF2-40B4-BE49-F238E27FC236}">
                  <a16:creationId xmlns:a16="http://schemas.microsoft.com/office/drawing/2014/main" id="{72F47345-D8D8-45B4-954C-1652AD25A9A1}"/>
                </a:ext>
              </a:extLst>
            </p:cNvPr>
            <p:cNvSpPr>
              <a:spLocks/>
            </p:cNvSpPr>
            <p:nvPr/>
          </p:nvSpPr>
          <p:spPr bwMode="auto">
            <a:xfrm>
              <a:off x="8329638" y="1814738"/>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5" name="Freeform 232">
              <a:extLst>
                <a:ext uri="{FF2B5EF4-FFF2-40B4-BE49-F238E27FC236}">
                  <a16:creationId xmlns:a16="http://schemas.microsoft.com/office/drawing/2014/main" id="{C0880688-455A-4F16-8D95-7140E588060A}"/>
                </a:ext>
              </a:extLst>
            </p:cNvPr>
            <p:cNvSpPr>
              <a:spLocks/>
            </p:cNvSpPr>
            <p:nvPr/>
          </p:nvSpPr>
          <p:spPr bwMode="auto">
            <a:xfrm>
              <a:off x="8121879" y="1855946"/>
              <a:ext cx="382893" cy="260985"/>
            </a:xfrm>
            <a:custGeom>
              <a:avLst/>
              <a:gdLst>
                <a:gd name="T0" fmla="*/ 2147483646 w 366"/>
                <a:gd name="T1" fmla="*/ 2147483646 h 251"/>
                <a:gd name="T2" fmla="*/ 2147483646 w 366"/>
                <a:gd name="T3" fmla="*/ 2147483646 h 251"/>
                <a:gd name="T4" fmla="*/ 2147483646 w 366"/>
                <a:gd name="T5" fmla="*/ 2147483646 h 251"/>
                <a:gd name="T6" fmla="*/ 0 w 366"/>
                <a:gd name="T7" fmla="*/ 2147483646 h 251"/>
                <a:gd name="T8" fmla="*/ 2147483646 w 366"/>
                <a:gd name="T9" fmla="*/ 2147483646 h 251"/>
                <a:gd name="T10" fmla="*/ 2147483646 w 366"/>
                <a:gd name="T11" fmla="*/ 2147483646 h 251"/>
                <a:gd name="T12" fmla="*/ 2147483646 w 366"/>
                <a:gd name="T13" fmla="*/ 0 h 251"/>
                <a:gd name="T14" fmla="*/ 2147483646 w 366"/>
                <a:gd name="T15" fmla="*/ 2147483646 h 2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6" name="Freeform 233">
              <a:extLst>
                <a:ext uri="{FF2B5EF4-FFF2-40B4-BE49-F238E27FC236}">
                  <a16:creationId xmlns:a16="http://schemas.microsoft.com/office/drawing/2014/main" id="{DC5AF32D-C805-4948-A459-E4D9BEC45C33}"/>
                </a:ext>
              </a:extLst>
            </p:cNvPr>
            <p:cNvSpPr>
              <a:spLocks/>
            </p:cNvSpPr>
            <p:nvPr/>
          </p:nvSpPr>
          <p:spPr bwMode="auto">
            <a:xfrm>
              <a:off x="8226617" y="980273"/>
              <a:ext cx="20604" cy="176852"/>
            </a:xfrm>
            <a:custGeom>
              <a:avLst/>
              <a:gdLst>
                <a:gd name="T0" fmla="*/ 0 w 21"/>
                <a:gd name="T1" fmla="*/ 0 h 170"/>
                <a:gd name="T2" fmla="*/ 2147483646 w 21"/>
                <a:gd name="T3" fmla="*/ 2147483646 h 170"/>
                <a:gd name="T4" fmla="*/ 2147483646 w 21"/>
                <a:gd name="T5" fmla="*/ 2147483646 h 170"/>
                <a:gd name="T6" fmla="*/ 2147483646 w 21"/>
                <a:gd name="T7" fmla="*/ 2147483646 h 170"/>
                <a:gd name="T8" fmla="*/ 0 w 21"/>
                <a:gd name="T9" fmla="*/ 0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7" name="Freeform 234">
              <a:extLst>
                <a:ext uri="{FF2B5EF4-FFF2-40B4-BE49-F238E27FC236}">
                  <a16:creationId xmlns:a16="http://schemas.microsoft.com/office/drawing/2014/main" id="{32A24743-31B6-439B-BA09-7756B897CC62}"/>
                </a:ext>
              </a:extLst>
            </p:cNvPr>
            <p:cNvSpPr>
              <a:spLocks/>
            </p:cNvSpPr>
            <p:nvPr/>
          </p:nvSpPr>
          <p:spPr bwMode="auto">
            <a:xfrm>
              <a:off x="8563151" y="1881702"/>
              <a:ext cx="103020" cy="243815"/>
            </a:xfrm>
            <a:custGeom>
              <a:avLst/>
              <a:gdLst>
                <a:gd name="T0" fmla="*/ 2147483646 w 98"/>
                <a:gd name="T1" fmla="*/ 2147483646 h 233"/>
                <a:gd name="T2" fmla="*/ 2147483646 w 98"/>
                <a:gd name="T3" fmla="*/ 2147483646 h 233"/>
                <a:gd name="T4" fmla="*/ 2147483646 w 98"/>
                <a:gd name="T5" fmla="*/ 0 h 233"/>
                <a:gd name="T6" fmla="*/ 2147483646 w 98"/>
                <a:gd name="T7" fmla="*/ 0 h 233"/>
                <a:gd name="T8" fmla="*/ 2147483646 w 98"/>
                <a:gd name="T9" fmla="*/ 2147483646 h 233"/>
                <a:gd name="T10" fmla="*/ 2147483646 w 98"/>
                <a:gd name="T11" fmla="*/ 2147483646 h 233"/>
                <a:gd name="T12" fmla="*/ 2147483646 w 98"/>
                <a:gd name="T13" fmla="*/ 2147483646 h 233"/>
                <a:gd name="T14" fmla="*/ 2147483646 w 98"/>
                <a:gd name="T15" fmla="*/ 2147483646 h 233"/>
                <a:gd name="T16" fmla="*/ 2147483646 w 98"/>
                <a:gd name="T17" fmla="*/ 2147483646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8" name="Freeform 235">
              <a:extLst>
                <a:ext uri="{FF2B5EF4-FFF2-40B4-BE49-F238E27FC236}">
                  <a16:creationId xmlns:a16="http://schemas.microsoft.com/office/drawing/2014/main" id="{E7A1C644-C651-4978-B493-C39B13DAF6DD}"/>
                </a:ext>
              </a:extLst>
            </p:cNvPr>
            <p:cNvSpPr>
              <a:spLocks/>
            </p:cNvSpPr>
            <p:nvPr/>
          </p:nvSpPr>
          <p:spPr bwMode="auto">
            <a:xfrm>
              <a:off x="7979368" y="1838776"/>
              <a:ext cx="413799" cy="262702"/>
            </a:xfrm>
            <a:custGeom>
              <a:avLst/>
              <a:gdLst>
                <a:gd name="T0" fmla="*/ 2147483646 w 396"/>
                <a:gd name="T1" fmla="*/ 2147483646 h 251"/>
                <a:gd name="T2" fmla="*/ 2147483646 w 396"/>
                <a:gd name="T3" fmla="*/ 0 h 251"/>
                <a:gd name="T4" fmla="*/ 2147483646 w 396"/>
                <a:gd name="T5" fmla="*/ 2147483646 h 251"/>
                <a:gd name="T6" fmla="*/ 2147483646 w 396"/>
                <a:gd name="T7" fmla="*/ 2147483646 h 251"/>
                <a:gd name="T8" fmla="*/ 0 w 396"/>
                <a:gd name="T9" fmla="*/ 2147483646 h 251"/>
                <a:gd name="T10" fmla="*/ 2147483646 w 396"/>
                <a:gd name="T11" fmla="*/ 2147483646 h 251"/>
                <a:gd name="T12" fmla="*/ 2147483646 w 396"/>
                <a:gd name="T13" fmla="*/ 2147483646 h 2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799" name="Freeform 236">
              <a:extLst>
                <a:ext uri="{FF2B5EF4-FFF2-40B4-BE49-F238E27FC236}">
                  <a16:creationId xmlns:a16="http://schemas.microsoft.com/office/drawing/2014/main" id="{458C4B80-6FC3-4981-BB95-E1B40C811C1B}"/>
                </a:ext>
              </a:extLst>
            </p:cNvPr>
            <p:cNvSpPr>
              <a:spLocks/>
            </p:cNvSpPr>
            <p:nvPr/>
          </p:nvSpPr>
          <p:spPr bwMode="auto">
            <a:xfrm>
              <a:off x="7914122" y="1816456"/>
              <a:ext cx="436120" cy="140794"/>
            </a:xfrm>
            <a:custGeom>
              <a:avLst/>
              <a:gdLst>
                <a:gd name="T0" fmla="*/ 2147483646 w 417"/>
                <a:gd name="T1" fmla="*/ 2147483646 h 136"/>
                <a:gd name="T2" fmla="*/ 2147483646 w 417"/>
                <a:gd name="T3" fmla="*/ 2147483646 h 136"/>
                <a:gd name="T4" fmla="*/ 2147483646 w 417"/>
                <a:gd name="T5" fmla="*/ 0 h 136"/>
                <a:gd name="T6" fmla="*/ 2147483646 w 417"/>
                <a:gd name="T7" fmla="*/ 2147483646 h 136"/>
                <a:gd name="T8" fmla="*/ 2147483646 w 417"/>
                <a:gd name="T9" fmla="*/ 2147483646 h 136"/>
                <a:gd name="T10" fmla="*/ 2147483646 w 417"/>
                <a:gd name="T11" fmla="*/ 2147483646 h 136"/>
                <a:gd name="T12" fmla="*/ 0 w 417"/>
                <a:gd name="T13" fmla="*/ 2147483646 h 136"/>
                <a:gd name="T14" fmla="*/ 2147483646 w 417"/>
                <a:gd name="T15" fmla="*/ 2147483646 h 136"/>
                <a:gd name="T16" fmla="*/ 2147483646 w 417"/>
                <a:gd name="T17" fmla="*/ 2147483646 h 136"/>
                <a:gd name="T18" fmla="*/ 2147483646 w 417"/>
                <a:gd name="T19" fmla="*/ 2147483646 h 136"/>
                <a:gd name="T20" fmla="*/ 2147483646 w 417"/>
                <a:gd name="T21" fmla="*/ 2147483646 h 1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0" name="Freeform 237">
              <a:extLst>
                <a:ext uri="{FF2B5EF4-FFF2-40B4-BE49-F238E27FC236}">
                  <a16:creationId xmlns:a16="http://schemas.microsoft.com/office/drawing/2014/main" id="{91F55094-380F-41E5-B10F-2104EA0E1ABA}"/>
                </a:ext>
              </a:extLst>
            </p:cNvPr>
            <p:cNvSpPr>
              <a:spLocks/>
            </p:cNvSpPr>
            <p:nvPr/>
          </p:nvSpPr>
          <p:spPr bwMode="auto">
            <a:xfrm>
              <a:off x="7845442" y="1804436"/>
              <a:ext cx="429252" cy="120190"/>
            </a:xfrm>
            <a:custGeom>
              <a:avLst/>
              <a:gdLst>
                <a:gd name="T0" fmla="*/ 2147483646 w 411"/>
                <a:gd name="T1" fmla="*/ 2147483646 h 116"/>
                <a:gd name="T2" fmla="*/ 0 w 411"/>
                <a:gd name="T3" fmla="*/ 2147483646 h 116"/>
                <a:gd name="T4" fmla="*/ 2147483646 w 411"/>
                <a:gd name="T5" fmla="*/ 2147483646 h 116"/>
                <a:gd name="T6" fmla="*/ 2147483646 w 411"/>
                <a:gd name="T7" fmla="*/ 2147483646 h 116"/>
                <a:gd name="T8" fmla="*/ 2147483646 w 411"/>
                <a:gd name="T9" fmla="*/ 0 h 116"/>
                <a:gd name="T10" fmla="*/ 2147483646 w 411"/>
                <a:gd name="T11" fmla="*/ 2147483646 h 1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1" name="Freeform 238">
              <a:extLst>
                <a:ext uri="{FF2B5EF4-FFF2-40B4-BE49-F238E27FC236}">
                  <a16:creationId xmlns:a16="http://schemas.microsoft.com/office/drawing/2014/main" id="{AD1A31B1-00D8-4353-9C8F-F351694C19B6}"/>
                </a:ext>
              </a:extLst>
            </p:cNvPr>
            <p:cNvSpPr>
              <a:spLocks/>
            </p:cNvSpPr>
            <p:nvPr/>
          </p:nvSpPr>
          <p:spPr bwMode="auto">
            <a:xfrm>
              <a:off x="7826554" y="1818172"/>
              <a:ext cx="437837" cy="127058"/>
            </a:xfrm>
            <a:custGeom>
              <a:avLst/>
              <a:gdLst>
                <a:gd name="T0" fmla="*/ 2147483646 w 418"/>
                <a:gd name="T1" fmla="*/ 2147483646 h 122"/>
                <a:gd name="T2" fmla="*/ 2147483646 w 418"/>
                <a:gd name="T3" fmla="*/ 0 h 122"/>
                <a:gd name="T4" fmla="*/ 2147483646 w 418"/>
                <a:gd name="T5" fmla="*/ 2147483646 h 122"/>
                <a:gd name="T6" fmla="*/ 2147483646 w 418"/>
                <a:gd name="T7" fmla="*/ 2147483646 h 122"/>
                <a:gd name="T8" fmla="*/ 0 w 418"/>
                <a:gd name="T9" fmla="*/ 2147483646 h 122"/>
                <a:gd name="T10" fmla="*/ 2147483646 w 418"/>
                <a:gd name="T11" fmla="*/ 2147483646 h 122"/>
                <a:gd name="T12" fmla="*/ 2147483646 w 418"/>
                <a:gd name="T13" fmla="*/ 2147483646 h 122"/>
                <a:gd name="T14" fmla="*/ 2147483646 w 418"/>
                <a:gd name="T15" fmla="*/ 2147483646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2" name="Freeform 239">
              <a:extLst>
                <a:ext uri="{FF2B5EF4-FFF2-40B4-BE49-F238E27FC236}">
                  <a16:creationId xmlns:a16="http://schemas.microsoft.com/office/drawing/2014/main" id="{838CBE68-F184-4D61-9634-2E5B76423E05}"/>
                </a:ext>
              </a:extLst>
            </p:cNvPr>
            <p:cNvSpPr>
              <a:spLocks/>
            </p:cNvSpPr>
            <p:nvPr/>
          </p:nvSpPr>
          <p:spPr bwMode="auto">
            <a:xfrm>
              <a:off x="7981085" y="1838776"/>
              <a:ext cx="449856" cy="264419"/>
            </a:xfrm>
            <a:custGeom>
              <a:avLst/>
              <a:gdLst>
                <a:gd name="T0" fmla="*/ 2147483646 w 430"/>
                <a:gd name="T1" fmla="*/ 2147483646 h 254"/>
                <a:gd name="T2" fmla="*/ 2147483646 w 430"/>
                <a:gd name="T3" fmla="*/ 2147483646 h 254"/>
                <a:gd name="T4" fmla="*/ 2147483646 w 430"/>
                <a:gd name="T5" fmla="*/ 0 h 254"/>
                <a:gd name="T6" fmla="*/ 2147483646 w 430"/>
                <a:gd name="T7" fmla="*/ 0 h 254"/>
                <a:gd name="T8" fmla="*/ 2147483646 w 430"/>
                <a:gd name="T9" fmla="*/ 2147483646 h 254"/>
                <a:gd name="T10" fmla="*/ 2147483646 w 430"/>
                <a:gd name="T11" fmla="*/ 2147483646 h 254"/>
                <a:gd name="T12" fmla="*/ 0 w 430"/>
                <a:gd name="T13" fmla="*/ 2147483646 h 254"/>
                <a:gd name="T14" fmla="*/ 2147483646 w 430"/>
                <a:gd name="T15" fmla="*/ 2147483646 h 254"/>
                <a:gd name="T16" fmla="*/ 2147483646 w 430"/>
                <a:gd name="T17" fmla="*/ 2147483646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3" name="Freeform 240">
              <a:extLst>
                <a:ext uri="{FF2B5EF4-FFF2-40B4-BE49-F238E27FC236}">
                  <a16:creationId xmlns:a16="http://schemas.microsoft.com/office/drawing/2014/main" id="{95938618-D842-4976-84DB-8CECE9E2BB33}"/>
                </a:ext>
              </a:extLst>
            </p:cNvPr>
            <p:cNvSpPr>
              <a:spLocks/>
            </p:cNvSpPr>
            <p:nvPr/>
          </p:nvSpPr>
          <p:spPr bwMode="auto">
            <a:xfrm>
              <a:off x="8195711" y="1876550"/>
              <a:ext cx="394912" cy="252400"/>
            </a:xfrm>
            <a:custGeom>
              <a:avLst/>
              <a:gdLst>
                <a:gd name="T0" fmla="*/ 2147483646 w 376"/>
                <a:gd name="T1" fmla="*/ 0 h 242"/>
                <a:gd name="T2" fmla="*/ 2147483646 w 376"/>
                <a:gd name="T3" fmla="*/ 2147483646 h 242"/>
                <a:gd name="T4" fmla="*/ 2147483646 w 376"/>
                <a:gd name="T5" fmla="*/ 2147483646 h 242"/>
                <a:gd name="T6" fmla="*/ 2147483646 w 376"/>
                <a:gd name="T7" fmla="*/ 2147483646 h 242"/>
                <a:gd name="T8" fmla="*/ 0 w 376"/>
                <a:gd name="T9" fmla="*/ 2147483646 h 242"/>
                <a:gd name="T10" fmla="*/ 2147483646 w 376"/>
                <a:gd name="T11" fmla="*/ 2147483646 h 242"/>
                <a:gd name="T12" fmla="*/ 2147483646 w 376"/>
                <a:gd name="T13" fmla="*/ 2147483646 h 242"/>
                <a:gd name="T14" fmla="*/ 2147483646 w 376"/>
                <a:gd name="T15" fmla="*/ 0 h 2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4" name="Freeform 241">
              <a:extLst>
                <a:ext uri="{FF2B5EF4-FFF2-40B4-BE49-F238E27FC236}">
                  <a16:creationId xmlns:a16="http://schemas.microsoft.com/office/drawing/2014/main" id="{690144CD-DD3E-484F-B9FE-F7BE474D91A8}"/>
                </a:ext>
              </a:extLst>
            </p:cNvPr>
            <p:cNvSpPr>
              <a:spLocks/>
            </p:cNvSpPr>
            <p:nvPr/>
          </p:nvSpPr>
          <p:spPr bwMode="auto">
            <a:xfrm>
              <a:off x="7987953" y="1845644"/>
              <a:ext cx="494498" cy="276439"/>
            </a:xfrm>
            <a:custGeom>
              <a:avLst/>
              <a:gdLst>
                <a:gd name="T0" fmla="*/ 2147483646 w 473"/>
                <a:gd name="T1" fmla="*/ 2147483646 h 265"/>
                <a:gd name="T2" fmla="*/ 2147483646 w 473"/>
                <a:gd name="T3" fmla="*/ 0 h 265"/>
                <a:gd name="T4" fmla="*/ 2147483646 w 473"/>
                <a:gd name="T5" fmla="*/ 2147483646 h 265"/>
                <a:gd name="T6" fmla="*/ 2147483646 w 473"/>
                <a:gd name="T7" fmla="*/ 2147483646 h 265"/>
                <a:gd name="T8" fmla="*/ 2147483646 w 473"/>
                <a:gd name="T9" fmla="*/ 2147483646 h 265"/>
                <a:gd name="T10" fmla="*/ 2147483646 w 473"/>
                <a:gd name="T11" fmla="*/ 2147483646 h 265"/>
                <a:gd name="T12" fmla="*/ 2147483646 w 473"/>
                <a:gd name="T13" fmla="*/ 2147483646 h 265"/>
                <a:gd name="T14" fmla="*/ 0 w 473"/>
                <a:gd name="T15" fmla="*/ 2147483646 h 265"/>
                <a:gd name="T16" fmla="*/ 2147483646 w 473"/>
                <a:gd name="T17" fmla="*/ 2147483646 h 265"/>
                <a:gd name="T18" fmla="*/ 2147483646 w 473"/>
                <a:gd name="T19" fmla="*/ 2147483646 h 265"/>
                <a:gd name="T20" fmla="*/ 2147483646 w 473"/>
                <a:gd name="T21" fmla="*/ 2147483646 h 2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5" name="Freeform 242">
              <a:extLst>
                <a:ext uri="{FF2B5EF4-FFF2-40B4-BE49-F238E27FC236}">
                  <a16:creationId xmlns:a16="http://schemas.microsoft.com/office/drawing/2014/main" id="{C0A2B44F-CF24-47E8-ACF6-5B358AE63DCC}"/>
                </a:ext>
              </a:extLst>
            </p:cNvPr>
            <p:cNvSpPr>
              <a:spLocks/>
            </p:cNvSpPr>
            <p:nvPr/>
          </p:nvSpPr>
          <p:spPr bwMode="auto">
            <a:xfrm>
              <a:off x="7831706" y="1788984"/>
              <a:ext cx="429252" cy="135644"/>
            </a:xfrm>
            <a:custGeom>
              <a:avLst/>
              <a:gdLst>
                <a:gd name="T0" fmla="*/ 2147483646 w 410"/>
                <a:gd name="T1" fmla="*/ 2147483646 h 131"/>
                <a:gd name="T2" fmla="*/ 2147483646 w 410"/>
                <a:gd name="T3" fmla="*/ 2147483646 h 131"/>
                <a:gd name="T4" fmla="*/ 2147483646 w 410"/>
                <a:gd name="T5" fmla="*/ 2147483646 h 131"/>
                <a:gd name="T6" fmla="*/ 2147483646 w 410"/>
                <a:gd name="T7" fmla="*/ 0 h 131"/>
                <a:gd name="T8" fmla="*/ 2147483646 w 410"/>
                <a:gd name="T9" fmla="*/ 0 h 131"/>
                <a:gd name="T10" fmla="*/ 2147483646 w 410"/>
                <a:gd name="T11" fmla="*/ 2147483646 h 131"/>
                <a:gd name="T12" fmla="*/ 0 w 410"/>
                <a:gd name="T13" fmla="*/ 2147483646 h 131"/>
                <a:gd name="T14" fmla="*/ 0 w 410"/>
                <a:gd name="T15" fmla="*/ 2147483646 h 131"/>
                <a:gd name="T16" fmla="*/ 2147483646 w 410"/>
                <a:gd name="T17" fmla="*/ 214748364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6" name="Freeform 243">
              <a:extLst>
                <a:ext uri="{FF2B5EF4-FFF2-40B4-BE49-F238E27FC236}">
                  <a16:creationId xmlns:a16="http://schemas.microsoft.com/office/drawing/2014/main" id="{917CBF79-41BB-4872-8BD4-178CD16D1B25}"/>
                </a:ext>
              </a:extLst>
            </p:cNvPr>
            <p:cNvSpPr>
              <a:spLocks/>
            </p:cNvSpPr>
            <p:nvPr/>
          </p:nvSpPr>
          <p:spPr bwMode="auto">
            <a:xfrm>
              <a:off x="7970783" y="1821606"/>
              <a:ext cx="425818" cy="154531"/>
            </a:xfrm>
            <a:custGeom>
              <a:avLst/>
              <a:gdLst>
                <a:gd name="T0" fmla="*/ 2147483646 w 408"/>
                <a:gd name="T1" fmla="*/ 2147483646 h 149"/>
                <a:gd name="T2" fmla="*/ 2147483646 w 408"/>
                <a:gd name="T3" fmla="*/ 2147483646 h 149"/>
                <a:gd name="T4" fmla="*/ 2147483646 w 408"/>
                <a:gd name="T5" fmla="*/ 0 h 149"/>
                <a:gd name="T6" fmla="*/ 2147483646 w 408"/>
                <a:gd name="T7" fmla="*/ 2147483646 h 149"/>
                <a:gd name="T8" fmla="*/ 2147483646 w 408"/>
                <a:gd name="T9" fmla="*/ 2147483646 h 149"/>
                <a:gd name="T10" fmla="*/ 2147483646 w 408"/>
                <a:gd name="T11" fmla="*/ 2147483646 h 149"/>
                <a:gd name="T12" fmla="*/ 0 w 408"/>
                <a:gd name="T13" fmla="*/ 2147483646 h 149"/>
                <a:gd name="T14" fmla="*/ 2147483646 w 408"/>
                <a:gd name="T15" fmla="*/ 2147483646 h 149"/>
                <a:gd name="T16" fmla="*/ 2147483646 w 408"/>
                <a:gd name="T17" fmla="*/ 2147483646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7" name="Freeform 244">
              <a:extLst>
                <a:ext uri="{FF2B5EF4-FFF2-40B4-BE49-F238E27FC236}">
                  <a16:creationId xmlns:a16="http://schemas.microsoft.com/office/drawing/2014/main" id="{DCBE66D4-ABB2-44C2-9DB1-A61A03753A73}"/>
                </a:ext>
              </a:extLst>
            </p:cNvPr>
            <p:cNvSpPr>
              <a:spLocks/>
            </p:cNvSpPr>
            <p:nvPr/>
          </p:nvSpPr>
          <p:spPr bwMode="auto">
            <a:xfrm>
              <a:off x="7929575" y="1747776"/>
              <a:ext cx="247249" cy="91002"/>
            </a:xfrm>
            <a:custGeom>
              <a:avLst/>
              <a:gdLst>
                <a:gd name="T0" fmla="*/ 2147483646 w 237"/>
                <a:gd name="T1" fmla="*/ 0 h 89"/>
                <a:gd name="T2" fmla="*/ 2147483646 w 237"/>
                <a:gd name="T3" fmla="*/ 2147483646 h 89"/>
                <a:gd name="T4" fmla="*/ 0 w 237"/>
                <a:gd name="T5" fmla="*/ 2147483646 h 89"/>
                <a:gd name="T6" fmla="*/ 2147483646 w 237"/>
                <a:gd name="T7" fmla="*/ 2147483646 h 89"/>
                <a:gd name="T8" fmla="*/ 2147483646 w 237"/>
                <a:gd name="T9" fmla="*/ 0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8" name="Freeform 245">
              <a:extLst>
                <a:ext uri="{FF2B5EF4-FFF2-40B4-BE49-F238E27FC236}">
                  <a16:creationId xmlns:a16="http://schemas.microsoft.com/office/drawing/2014/main" id="{C0EFD0D9-E8CA-46B7-8211-890BA153877C}"/>
                </a:ext>
              </a:extLst>
            </p:cNvPr>
            <p:cNvSpPr>
              <a:spLocks/>
            </p:cNvSpPr>
            <p:nvPr/>
          </p:nvSpPr>
          <p:spPr bwMode="auto">
            <a:xfrm>
              <a:off x="9337520" y="1332260"/>
              <a:ext cx="257551" cy="441271"/>
            </a:xfrm>
            <a:custGeom>
              <a:avLst/>
              <a:gdLst>
                <a:gd name="T0" fmla="*/ 2147483646 w 246"/>
                <a:gd name="T1" fmla="*/ 0 h 424"/>
                <a:gd name="T2" fmla="*/ 2147483646 w 246"/>
                <a:gd name="T3" fmla="*/ 2147483646 h 424"/>
                <a:gd name="T4" fmla="*/ 2147483646 w 246"/>
                <a:gd name="T5" fmla="*/ 2147483646 h 424"/>
                <a:gd name="T6" fmla="*/ 0 w 246"/>
                <a:gd name="T7" fmla="*/ 2147483646 h 424"/>
                <a:gd name="T8" fmla="*/ 2147483646 w 246"/>
                <a:gd name="T9" fmla="*/ 2147483646 h 424"/>
                <a:gd name="T10" fmla="*/ 2147483646 w 246"/>
                <a:gd name="T11" fmla="*/ 2147483646 h 424"/>
                <a:gd name="T12" fmla="*/ 2147483646 w 246"/>
                <a:gd name="T13" fmla="*/ 2147483646 h 424"/>
                <a:gd name="T14" fmla="*/ 2147483646 w 246"/>
                <a:gd name="T15" fmla="*/ 0 h 4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09" name="Freeform 246">
              <a:extLst>
                <a:ext uri="{FF2B5EF4-FFF2-40B4-BE49-F238E27FC236}">
                  <a16:creationId xmlns:a16="http://schemas.microsoft.com/office/drawing/2014/main" id="{B17F79BF-8C8E-46B6-82E8-727E6F371EB1}"/>
                </a:ext>
              </a:extLst>
            </p:cNvPr>
            <p:cNvSpPr>
              <a:spLocks/>
            </p:cNvSpPr>
            <p:nvPr/>
          </p:nvSpPr>
          <p:spPr bwMode="auto">
            <a:xfrm>
              <a:off x="9478315" y="1236108"/>
              <a:ext cx="192305" cy="406931"/>
            </a:xfrm>
            <a:custGeom>
              <a:avLst/>
              <a:gdLst>
                <a:gd name="T0" fmla="*/ 2147483646 w 184"/>
                <a:gd name="T1" fmla="*/ 2147483646 h 391"/>
                <a:gd name="T2" fmla="*/ 0 w 184"/>
                <a:gd name="T3" fmla="*/ 2147483646 h 391"/>
                <a:gd name="T4" fmla="*/ 2147483646 w 184"/>
                <a:gd name="T5" fmla="*/ 2147483646 h 391"/>
                <a:gd name="T6" fmla="*/ 2147483646 w 184"/>
                <a:gd name="T7" fmla="*/ 2147483646 h 391"/>
                <a:gd name="T8" fmla="*/ 2147483646 w 184"/>
                <a:gd name="T9" fmla="*/ 0 h 391"/>
                <a:gd name="T10" fmla="*/ 2147483646 w 184"/>
                <a:gd name="T11" fmla="*/ 2147483646 h 391"/>
                <a:gd name="T12" fmla="*/ 2147483646 w 184"/>
                <a:gd name="T13" fmla="*/ 2147483646 h 39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0" name="Freeform 247">
              <a:extLst>
                <a:ext uri="{FF2B5EF4-FFF2-40B4-BE49-F238E27FC236}">
                  <a16:creationId xmlns:a16="http://schemas.microsoft.com/office/drawing/2014/main" id="{3419CAD9-D251-4624-8781-F5E2797FE9BA}"/>
                </a:ext>
              </a:extLst>
            </p:cNvPr>
            <p:cNvSpPr>
              <a:spLocks/>
            </p:cNvSpPr>
            <p:nvPr/>
          </p:nvSpPr>
          <p:spPr bwMode="auto">
            <a:xfrm>
              <a:off x="8597491" y="1878268"/>
              <a:ext cx="78982" cy="278155"/>
            </a:xfrm>
            <a:custGeom>
              <a:avLst/>
              <a:gdLst>
                <a:gd name="T0" fmla="*/ 2147483646 w 76"/>
                <a:gd name="T1" fmla="*/ 2147483646 h 267"/>
                <a:gd name="T2" fmla="*/ 2147483646 w 76"/>
                <a:gd name="T3" fmla="*/ 2147483646 h 267"/>
                <a:gd name="T4" fmla="*/ 2147483646 w 76"/>
                <a:gd name="T5" fmla="*/ 0 h 267"/>
                <a:gd name="T6" fmla="*/ 2147483646 w 76"/>
                <a:gd name="T7" fmla="*/ 2147483646 h 267"/>
                <a:gd name="T8" fmla="*/ 2147483646 w 76"/>
                <a:gd name="T9" fmla="*/ 2147483646 h 267"/>
                <a:gd name="T10" fmla="*/ 2147483646 w 76"/>
                <a:gd name="T11" fmla="*/ 2147483646 h 267"/>
                <a:gd name="T12" fmla="*/ 2147483646 w 76"/>
                <a:gd name="T13" fmla="*/ 2147483646 h 267"/>
                <a:gd name="T14" fmla="*/ 2147483646 w 76"/>
                <a:gd name="T15" fmla="*/ 2147483646 h 267"/>
                <a:gd name="T16" fmla="*/ 2147483646 w 76"/>
                <a:gd name="T17" fmla="*/ 2147483646 h 267"/>
                <a:gd name="T18" fmla="*/ 2147483646 w 76"/>
                <a:gd name="T19" fmla="*/ 2147483646 h 267"/>
                <a:gd name="T20" fmla="*/ 2147483646 w 76"/>
                <a:gd name="T21" fmla="*/ 2147483646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1" name="Freeform 248">
              <a:extLst>
                <a:ext uri="{FF2B5EF4-FFF2-40B4-BE49-F238E27FC236}">
                  <a16:creationId xmlns:a16="http://schemas.microsoft.com/office/drawing/2014/main" id="{4A14D172-CFEB-41FE-8451-56CFE3595FDA}"/>
                </a:ext>
              </a:extLst>
            </p:cNvPr>
            <p:cNvSpPr>
              <a:spLocks/>
            </p:cNvSpPr>
            <p:nvPr/>
          </p:nvSpPr>
          <p:spPr bwMode="auto">
            <a:xfrm>
              <a:off x="9026742" y="1177730"/>
              <a:ext cx="661048" cy="640444"/>
            </a:xfrm>
            <a:custGeom>
              <a:avLst/>
              <a:gdLst>
                <a:gd name="T0" fmla="*/ 2147483646 w 632"/>
                <a:gd name="T1" fmla="*/ 2147483646 h 614"/>
                <a:gd name="T2" fmla="*/ 2147483646 w 632"/>
                <a:gd name="T3" fmla="*/ 2147483646 h 614"/>
                <a:gd name="T4" fmla="*/ 2147483646 w 632"/>
                <a:gd name="T5" fmla="*/ 2147483646 h 614"/>
                <a:gd name="T6" fmla="*/ 2147483646 w 632"/>
                <a:gd name="T7" fmla="*/ 2147483646 h 614"/>
                <a:gd name="T8" fmla="*/ 2147483646 w 632"/>
                <a:gd name="T9" fmla="*/ 2147483646 h 614"/>
                <a:gd name="T10" fmla="*/ 0 w 632"/>
                <a:gd name="T11" fmla="*/ 2147483646 h 614"/>
                <a:gd name="T12" fmla="*/ 2147483646 w 632"/>
                <a:gd name="T13" fmla="*/ 2147483646 h 614"/>
                <a:gd name="T14" fmla="*/ 2147483646 w 632"/>
                <a:gd name="T15" fmla="*/ 2147483646 h 614"/>
                <a:gd name="T16" fmla="*/ 2147483646 w 632"/>
                <a:gd name="T17" fmla="*/ 2147483646 h 614"/>
                <a:gd name="T18" fmla="*/ 2147483646 w 632"/>
                <a:gd name="T19" fmla="*/ 2147483646 h 614"/>
                <a:gd name="T20" fmla="*/ 2147483646 w 632"/>
                <a:gd name="T21" fmla="*/ 2147483646 h 614"/>
                <a:gd name="T22" fmla="*/ 2147483646 w 632"/>
                <a:gd name="T23" fmla="*/ 2147483646 h 614"/>
                <a:gd name="T24" fmla="*/ 2147483646 w 632"/>
                <a:gd name="T25" fmla="*/ 0 h 614"/>
                <a:gd name="T26" fmla="*/ 2147483646 w 632"/>
                <a:gd name="T27" fmla="*/ 2147483646 h 614"/>
                <a:gd name="T28" fmla="*/ 2147483646 w 632"/>
                <a:gd name="T29" fmla="*/ 2147483646 h 6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2" name="Freeform 249">
              <a:extLst>
                <a:ext uri="{FF2B5EF4-FFF2-40B4-BE49-F238E27FC236}">
                  <a16:creationId xmlns:a16="http://schemas.microsoft.com/office/drawing/2014/main" id="{93D97D8D-FFEB-41F0-8E95-6780FBE31A6F}"/>
                </a:ext>
              </a:extLst>
            </p:cNvPr>
            <p:cNvSpPr>
              <a:spLocks/>
            </p:cNvSpPr>
            <p:nvPr/>
          </p:nvSpPr>
          <p:spPr bwMode="auto">
            <a:xfrm>
              <a:off x="9239651" y="1807870"/>
              <a:ext cx="288457" cy="161399"/>
            </a:xfrm>
            <a:custGeom>
              <a:avLst/>
              <a:gdLst>
                <a:gd name="T0" fmla="*/ 2147483646 w 276"/>
                <a:gd name="T1" fmla="*/ 2147483646 h 154"/>
                <a:gd name="T2" fmla="*/ 2147483646 w 276"/>
                <a:gd name="T3" fmla="*/ 0 h 154"/>
                <a:gd name="T4" fmla="*/ 2147483646 w 276"/>
                <a:gd name="T5" fmla="*/ 2147483646 h 154"/>
                <a:gd name="T6" fmla="*/ 0 w 276"/>
                <a:gd name="T7" fmla="*/ 2147483646 h 154"/>
                <a:gd name="T8" fmla="*/ 2147483646 w 276"/>
                <a:gd name="T9" fmla="*/ 2147483646 h 154"/>
                <a:gd name="T10" fmla="*/ 2147483646 w 276"/>
                <a:gd name="T11" fmla="*/ 2147483646 h 154"/>
                <a:gd name="T12" fmla="*/ 2147483646 w 276"/>
                <a:gd name="T13" fmla="*/ 2147483646 h 154"/>
                <a:gd name="T14" fmla="*/ 2147483646 w 276"/>
                <a:gd name="T15" fmla="*/ 2147483646 h 154"/>
                <a:gd name="T16" fmla="*/ 2147483646 w 276"/>
                <a:gd name="T17" fmla="*/ 214748364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3" name="Freeform 250">
              <a:extLst>
                <a:ext uri="{FF2B5EF4-FFF2-40B4-BE49-F238E27FC236}">
                  <a16:creationId xmlns:a16="http://schemas.microsoft.com/office/drawing/2014/main" id="{32FCEEAD-643B-4E06-8E31-C4DD0B5B36E0}"/>
                </a:ext>
              </a:extLst>
            </p:cNvPr>
            <p:cNvSpPr>
              <a:spLocks/>
            </p:cNvSpPr>
            <p:nvPr/>
          </p:nvSpPr>
          <p:spPr bwMode="auto">
            <a:xfrm>
              <a:off x="8691926" y="1890286"/>
              <a:ext cx="108172" cy="286741"/>
            </a:xfrm>
            <a:custGeom>
              <a:avLst/>
              <a:gdLst>
                <a:gd name="T0" fmla="*/ 2147483646 w 103"/>
                <a:gd name="T1" fmla="*/ 2147483646 h 276"/>
                <a:gd name="T2" fmla="*/ 2147483646 w 103"/>
                <a:gd name="T3" fmla="*/ 2147483646 h 276"/>
                <a:gd name="T4" fmla="*/ 2147483646 w 103"/>
                <a:gd name="T5" fmla="*/ 2147483646 h 276"/>
                <a:gd name="T6" fmla="*/ 0 w 103"/>
                <a:gd name="T7" fmla="*/ 2147483646 h 276"/>
                <a:gd name="T8" fmla="*/ 2147483646 w 103"/>
                <a:gd name="T9" fmla="*/ 2147483646 h 276"/>
                <a:gd name="T10" fmla="*/ 2147483646 w 103"/>
                <a:gd name="T11" fmla="*/ 0 h 276"/>
                <a:gd name="T12" fmla="*/ 2147483646 w 103"/>
                <a:gd name="T13" fmla="*/ 2147483646 h 2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4" name="Freeform 251">
              <a:extLst>
                <a:ext uri="{FF2B5EF4-FFF2-40B4-BE49-F238E27FC236}">
                  <a16:creationId xmlns:a16="http://schemas.microsoft.com/office/drawing/2014/main" id="{85EF37CC-A2B5-41E8-A03B-6205CEB05C7E}"/>
                </a:ext>
              </a:extLst>
            </p:cNvPr>
            <p:cNvSpPr>
              <a:spLocks/>
            </p:cNvSpPr>
            <p:nvPr/>
          </p:nvSpPr>
          <p:spPr bwMode="auto">
            <a:xfrm>
              <a:off x="8781210" y="1890286"/>
              <a:ext cx="568330" cy="212909"/>
            </a:xfrm>
            <a:custGeom>
              <a:avLst/>
              <a:gdLst>
                <a:gd name="T0" fmla="*/ 2147483646 w 544"/>
                <a:gd name="T1" fmla="*/ 2147483646 h 204"/>
                <a:gd name="T2" fmla="*/ 2147483646 w 544"/>
                <a:gd name="T3" fmla="*/ 2147483646 h 204"/>
                <a:gd name="T4" fmla="*/ 2147483646 w 544"/>
                <a:gd name="T5" fmla="*/ 0 h 204"/>
                <a:gd name="T6" fmla="*/ 0 w 544"/>
                <a:gd name="T7" fmla="*/ 2147483646 h 204"/>
                <a:gd name="T8" fmla="*/ 2147483646 w 544"/>
                <a:gd name="T9" fmla="*/ 2147483646 h 204"/>
                <a:gd name="T10" fmla="*/ 2147483646 w 544"/>
                <a:gd name="T11" fmla="*/ 2147483646 h 204"/>
                <a:gd name="T12" fmla="*/ 2147483646 w 544"/>
                <a:gd name="T13" fmla="*/ 2147483646 h 204"/>
                <a:gd name="T14" fmla="*/ 2147483646 w 544"/>
                <a:gd name="T15" fmla="*/ 2147483646 h 204"/>
                <a:gd name="T16" fmla="*/ 2147483646 w 544"/>
                <a:gd name="T17" fmla="*/ 2147483646 h 204"/>
                <a:gd name="T18" fmla="*/ 2147483646 w 544"/>
                <a:gd name="T19" fmla="*/ 2147483646 h 204"/>
                <a:gd name="T20" fmla="*/ 2147483646 w 544"/>
                <a:gd name="T21" fmla="*/ 2147483646 h 204"/>
                <a:gd name="T22" fmla="*/ 2147483646 w 544"/>
                <a:gd name="T23" fmla="*/ 2147483646 h 2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5" name="Freeform 252">
              <a:extLst>
                <a:ext uri="{FF2B5EF4-FFF2-40B4-BE49-F238E27FC236}">
                  <a16:creationId xmlns:a16="http://schemas.microsoft.com/office/drawing/2014/main" id="{DCBF50B6-2943-4436-94FA-B748B185E641}"/>
                </a:ext>
              </a:extLst>
            </p:cNvPr>
            <p:cNvSpPr>
              <a:spLocks/>
            </p:cNvSpPr>
            <p:nvPr/>
          </p:nvSpPr>
          <p:spPr bwMode="auto">
            <a:xfrm>
              <a:off x="8915136" y="1833626"/>
              <a:ext cx="582066" cy="144229"/>
            </a:xfrm>
            <a:custGeom>
              <a:avLst/>
              <a:gdLst>
                <a:gd name="T0" fmla="*/ 2147483646 w 557"/>
                <a:gd name="T1" fmla="*/ 2147483646 h 139"/>
                <a:gd name="T2" fmla="*/ 2147483646 w 557"/>
                <a:gd name="T3" fmla="*/ 0 h 139"/>
                <a:gd name="T4" fmla="*/ 2147483646 w 557"/>
                <a:gd name="T5" fmla="*/ 2147483646 h 139"/>
                <a:gd name="T6" fmla="*/ 2147483646 w 557"/>
                <a:gd name="T7" fmla="*/ 2147483646 h 139"/>
                <a:gd name="T8" fmla="*/ 0 w 557"/>
                <a:gd name="T9" fmla="*/ 2147483646 h 139"/>
                <a:gd name="T10" fmla="*/ 2147483646 w 557"/>
                <a:gd name="T11" fmla="*/ 2147483646 h 139"/>
                <a:gd name="T12" fmla="*/ 2147483646 w 557"/>
                <a:gd name="T13" fmla="*/ 2147483646 h 139"/>
                <a:gd name="T14" fmla="*/ 2147483646 w 557"/>
                <a:gd name="T15" fmla="*/ 2147483646 h 139"/>
                <a:gd name="T16" fmla="*/ 2147483646 w 557"/>
                <a:gd name="T17" fmla="*/ 2147483646 h 139"/>
                <a:gd name="T18" fmla="*/ 2147483646 w 557"/>
                <a:gd name="T19" fmla="*/ 2147483646 h 139"/>
                <a:gd name="T20" fmla="*/ 2147483646 w 557"/>
                <a:gd name="T21" fmla="*/ 2147483646 h 139"/>
                <a:gd name="T22" fmla="*/ 2147483646 w 557"/>
                <a:gd name="T23" fmla="*/ 2147483646 h 139"/>
                <a:gd name="T24" fmla="*/ 2147483646 w 557"/>
                <a:gd name="T25" fmla="*/ 2147483646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6" name="Freeform 253">
              <a:extLst>
                <a:ext uri="{FF2B5EF4-FFF2-40B4-BE49-F238E27FC236}">
                  <a16:creationId xmlns:a16="http://schemas.microsoft.com/office/drawing/2014/main" id="{187EBF5F-3CA7-40B4-867F-38B71E49049A}"/>
                </a:ext>
              </a:extLst>
            </p:cNvPr>
            <p:cNvSpPr>
              <a:spLocks/>
            </p:cNvSpPr>
            <p:nvPr/>
          </p:nvSpPr>
          <p:spPr bwMode="auto">
            <a:xfrm>
              <a:off x="9107441" y="1831908"/>
              <a:ext cx="439554" cy="152814"/>
            </a:xfrm>
            <a:custGeom>
              <a:avLst/>
              <a:gdLst>
                <a:gd name="T0" fmla="*/ 2147483646 w 420"/>
                <a:gd name="T1" fmla="*/ 0 h 147"/>
                <a:gd name="T2" fmla="*/ 2147483646 w 420"/>
                <a:gd name="T3" fmla="*/ 2147483646 h 147"/>
                <a:gd name="T4" fmla="*/ 0 w 420"/>
                <a:gd name="T5" fmla="*/ 2147483646 h 147"/>
                <a:gd name="T6" fmla="*/ 2147483646 w 420"/>
                <a:gd name="T7" fmla="*/ 2147483646 h 147"/>
                <a:gd name="T8" fmla="*/ 2147483646 w 420"/>
                <a:gd name="T9" fmla="*/ 2147483646 h 147"/>
                <a:gd name="T10" fmla="*/ 2147483646 w 420"/>
                <a:gd name="T11" fmla="*/ 2147483646 h 147"/>
                <a:gd name="T12" fmla="*/ 2147483646 w 420"/>
                <a:gd name="T13" fmla="*/ 2147483646 h 147"/>
                <a:gd name="T14" fmla="*/ 2147483646 w 420"/>
                <a:gd name="T15" fmla="*/ 2147483646 h 147"/>
                <a:gd name="T16" fmla="*/ 2147483646 w 420"/>
                <a:gd name="T17" fmla="*/ 2147483646 h 147"/>
                <a:gd name="T18" fmla="*/ 2147483646 w 420"/>
                <a:gd name="T19" fmla="*/ 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7" name="Freeform 254">
              <a:extLst>
                <a:ext uri="{FF2B5EF4-FFF2-40B4-BE49-F238E27FC236}">
                  <a16:creationId xmlns:a16="http://schemas.microsoft.com/office/drawing/2014/main" id="{9CE57BA8-8F98-4981-869A-26E3F476A898}"/>
                </a:ext>
              </a:extLst>
            </p:cNvPr>
            <p:cNvSpPr>
              <a:spLocks/>
            </p:cNvSpPr>
            <p:nvPr/>
          </p:nvSpPr>
          <p:spPr bwMode="auto">
            <a:xfrm>
              <a:off x="9047346" y="693534"/>
              <a:ext cx="329665" cy="398345"/>
            </a:xfrm>
            <a:custGeom>
              <a:avLst/>
              <a:gdLst>
                <a:gd name="T0" fmla="*/ 2147483646 w 315"/>
                <a:gd name="T1" fmla="*/ 2147483646 h 382"/>
                <a:gd name="T2" fmla="*/ 2147483646 w 315"/>
                <a:gd name="T3" fmla="*/ 2147483646 h 382"/>
                <a:gd name="T4" fmla="*/ 2147483646 w 315"/>
                <a:gd name="T5" fmla="*/ 2147483646 h 382"/>
                <a:gd name="T6" fmla="*/ 0 w 315"/>
                <a:gd name="T7" fmla="*/ 2147483646 h 382"/>
                <a:gd name="T8" fmla="*/ 0 w 315"/>
                <a:gd name="T9" fmla="*/ 2147483646 h 382"/>
                <a:gd name="T10" fmla="*/ 2147483646 w 315"/>
                <a:gd name="T11" fmla="*/ 2147483646 h 382"/>
                <a:gd name="T12" fmla="*/ 2147483646 w 315"/>
                <a:gd name="T13" fmla="*/ 2147483646 h 382"/>
                <a:gd name="T14" fmla="*/ 2147483646 w 315"/>
                <a:gd name="T15" fmla="*/ 2147483646 h 382"/>
                <a:gd name="T16" fmla="*/ 2147483646 w 315"/>
                <a:gd name="T17" fmla="*/ 0 h 382"/>
                <a:gd name="T18" fmla="*/ 2147483646 w 315"/>
                <a:gd name="T19" fmla="*/ 2147483646 h 382"/>
                <a:gd name="T20" fmla="*/ 2147483646 w 315"/>
                <a:gd name="T21" fmla="*/ 2147483646 h 382"/>
                <a:gd name="T22" fmla="*/ 2147483646 w 315"/>
                <a:gd name="T23" fmla="*/ 2147483646 h 3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8" name="Freeform 255">
              <a:extLst>
                <a:ext uri="{FF2B5EF4-FFF2-40B4-BE49-F238E27FC236}">
                  <a16:creationId xmlns:a16="http://schemas.microsoft.com/office/drawing/2014/main" id="{DCCEB10D-5FB3-4C24-BD45-FD48D05CBA6D}"/>
                </a:ext>
              </a:extLst>
            </p:cNvPr>
            <p:cNvSpPr>
              <a:spLocks/>
            </p:cNvSpPr>
            <p:nvPr/>
          </p:nvSpPr>
          <p:spPr bwMode="auto">
            <a:xfrm>
              <a:off x="8968364" y="688382"/>
              <a:ext cx="400063" cy="317647"/>
            </a:xfrm>
            <a:custGeom>
              <a:avLst/>
              <a:gdLst>
                <a:gd name="T0" fmla="*/ 2147483646 w 382"/>
                <a:gd name="T1" fmla="*/ 2147483646 h 304"/>
                <a:gd name="T2" fmla="*/ 0 w 382"/>
                <a:gd name="T3" fmla="*/ 2147483646 h 304"/>
                <a:gd name="T4" fmla="*/ 2147483646 w 382"/>
                <a:gd name="T5" fmla="*/ 2147483646 h 304"/>
                <a:gd name="T6" fmla="*/ 2147483646 w 382"/>
                <a:gd name="T7" fmla="*/ 2147483646 h 304"/>
                <a:gd name="T8" fmla="*/ 2147483646 w 382"/>
                <a:gd name="T9" fmla="*/ 0 h 304"/>
                <a:gd name="T10" fmla="*/ 2147483646 w 382"/>
                <a:gd name="T11" fmla="*/ 2147483646 h 304"/>
                <a:gd name="T12" fmla="*/ 2147483646 w 382"/>
                <a:gd name="T13" fmla="*/ 2147483646 h 3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19" name="Freeform 256">
              <a:extLst>
                <a:ext uri="{FF2B5EF4-FFF2-40B4-BE49-F238E27FC236}">
                  <a16:creationId xmlns:a16="http://schemas.microsoft.com/office/drawing/2014/main" id="{841E1E37-D7DB-40EF-9401-02C729C5E717}"/>
                </a:ext>
              </a:extLst>
            </p:cNvPr>
            <p:cNvSpPr>
              <a:spLocks/>
            </p:cNvSpPr>
            <p:nvPr/>
          </p:nvSpPr>
          <p:spPr bwMode="auto">
            <a:xfrm>
              <a:off x="8152785" y="806856"/>
              <a:ext cx="106454" cy="691954"/>
            </a:xfrm>
            <a:custGeom>
              <a:avLst/>
              <a:gdLst>
                <a:gd name="T0" fmla="*/ 2147483646 w 101"/>
                <a:gd name="T1" fmla="*/ 2147483646 h 664"/>
                <a:gd name="T2" fmla="*/ 2147483646 w 101"/>
                <a:gd name="T3" fmla="*/ 2147483646 h 664"/>
                <a:gd name="T4" fmla="*/ 2147483646 w 101"/>
                <a:gd name="T5" fmla="*/ 2147483646 h 664"/>
                <a:gd name="T6" fmla="*/ 2147483646 w 101"/>
                <a:gd name="T7" fmla="*/ 2147483646 h 664"/>
                <a:gd name="T8" fmla="*/ 2147483646 w 101"/>
                <a:gd name="T9" fmla="*/ 2147483646 h 664"/>
                <a:gd name="T10" fmla="*/ 2147483646 w 101"/>
                <a:gd name="T11" fmla="*/ 2147483646 h 664"/>
                <a:gd name="T12" fmla="*/ 2147483646 w 101"/>
                <a:gd name="T13" fmla="*/ 2147483646 h 664"/>
                <a:gd name="T14" fmla="*/ 2147483646 w 101"/>
                <a:gd name="T15" fmla="*/ 2147483646 h 664"/>
                <a:gd name="T16" fmla="*/ 2147483646 w 101"/>
                <a:gd name="T17" fmla="*/ 2147483646 h 664"/>
                <a:gd name="T18" fmla="*/ 2147483646 w 101"/>
                <a:gd name="T19" fmla="*/ 2147483646 h 664"/>
                <a:gd name="T20" fmla="*/ 2147483646 w 101"/>
                <a:gd name="T21" fmla="*/ 2147483646 h 664"/>
                <a:gd name="T22" fmla="*/ 2147483646 w 101"/>
                <a:gd name="T23" fmla="*/ 2147483646 h 664"/>
                <a:gd name="T24" fmla="*/ 2147483646 w 101"/>
                <a:gd name="T25" fmla="*/ 2147483646 h 664"/>
                <a:gd name="T26" fmla="*/ 2147483646 w 101"/>
                <a:gd name="T27" fmla="*/ 2147483646 h 664"/>
                <a:gd name="T28" fmla="*/ 0 w 101"/>
                <a:gd name="T29" fmla="*/ 0 h 664"/>
                <a:gd name="T30" fmla="*/ 2147483646 w 101"/>
                <a:gd name="T31" fmla="*/ 2147483646 h 664"/>
                <a:gd name="T32" fmla="*/ 2147483646 w 101"/>
                <a:gd name="T33" fmla="*/ 2147483646 h 6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0" name="Freeform 257">
              <a:extLst>
                <a:ext uri="{FF2B5EF4-FFF2-40B4-BE49-F238E27FC236}">
                  <a16:creationId xmlns:a16="http://schemas.microsoft.com/office/drawing/2014/main" id="{F808BB78-5EF9-4C65-8053-591C77F3469D}"/>
                </a:ext>
              </a:extLst>
            </p:cNvPr>
            <p:cNvSpPr>
              <a:spLocks/>
            </p:cNvSpPr>
            <p:nvPr/>
          </p:nvSpPr>
          <p:spPr bwMode="auto">
            <a:xfrm>
              <a:off x="8151069" y="796554"/>
              <a:ext cx="101304" cy="169984"/>
            </a:xfrm>
            <a:custGeom>
              <a:avLst/>
              <a:gdLst>
                <a:gd name="T0" fmla="*/ 2147483646 w 97"/>
                <a:gd name="T1" fmla="*/ 2147483646 h 164"/>
                <a:gd name="T2" fmla="*/ 2147483646 w 97"/>
                <a:gd name="T3" fmla="*/ 2147483646 h 164"/>
                <a:gd name="T4" fmla="*/ 2147483646 w 97"/>
                <a:gd name="T5" fmla="*/ 2147483646 h 164"/>
                <a:gd name="T6" fmla="*/ 0 w 97"/>
                <a:gd name="T7" fmla="*/ 0 h 164"/>
                <a:gd name="T8" fmla="*/ 2147483646 w 97"/>
                <a:gd name="T9" fmla="*/ 2147483646 h 164"/>
                <a:gd name="T10" fmla="*/ 2147483646 w 97"/>
                <a:gd name="T11" fmla="*/ 2147483646 h 1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1" name="Freeform 258">
              <a:extLst>
                <a:ext uri="{FF2B5EF4-FFF2-40B4-BE49-F238E27FC236}">
                  <a16:creationId xmlns:a16="http://schemas.microsoft.com/office/drawing/2014/main" id="{2296AD2A-511F-43A0-B867-9C8EFE7C73DD}"/>
                </a:ext>
              </a:extLst>
            </p:cNvPr>
            <p:cNvSpPr>
              <a:spLocks/>
            </p:cNvSpPr>
            <p:nvPr/>
          </p:nvSpPr>
          <p:spPr bwMode="auto">
            <a:xfrm>
              <a:off x="8152785" y="818875"/>
              <a:ext cx="132210" cy="748615"/>
            </a:xfrm>
            <a:custGeom>
              <a:avLst/>
              <a:gdLst>
                <a:gd name="T0" fmla="*/ 2147483646 w 125"/>
                <a:gd name="T1" fmla="*/ 2147483646 h 720"/>
                <a:gd name="T2" fmla="*/ 2147483646 w 125"/>
                <a:gd name="T3" fmla="*/ 2147483646 h 720"/>
                <a:gd name="T4" fmla="*/ 2147483646 w 125"/>
                <a:gd name="T5" fmla="*/ 2147483646 h 720"/>
                <a:gd name="T6" fmla="*/ 0 w 125"/>
                <a:gd name="T7" fmla="*/ 0 h 720"/>
                <a:gd name="T8" fmla="*/ 2147483646 w 125"/>
                <a:gd name="T9" fmla="*/ 2147483646 h 720"/>
                <a:gd name="T10" fmla="*/ 2147483646 w 125"/>
                <a:gd name="T11" fmla="*/ 2147483646 h 720"/>
                <a:gd name="T12" fmla="*/ 2147483646 w 125"/>
                <a:gd name="T13" fmla="*/ 2147483646 h 720"/>
                <a:gd name="T14" fmla="*/ 2147483646 w 125"/>
                <a:gd name="T15" fmla="*/ 2147483646 h 720"/>
                <a:gd name="T16" fmla="*/ 2147483646 w 125"/>
                <a:gd name="T17" fmla="*/ 2147483646 h 720"/>
                <a:gd name="T18" fmla="*/ 2147483646 w 125"/>
                <a:gd name="T19" fmla="*/ 2147483646 h 7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2" name="Freeform 259">
              <a:extLst>
                <a:ext uri="{FF2B5EF4-FFF2-40B4-BE49-F238E27FC236}">
                  <a16:creationId xmlns:a16="http://schemas.microsoft.com/office/drawing/2014/main" id="{EFF872F4-57DC-4FD2-A4BB-6AAD324DAF5E}"/>
                </a:ext>
              </a:extLst>
            </p:cNvPr>
            <p:cNvSpPr>
              <a:spLocks/>
            </p:cNvSpPr>
            <p:nvPr/>
          </p:nvSpPr>
          <p:spPr bwMode="auto">
            <a:xfrm>
              <a:off x="8166521" y="803422"/>
              <a:ext cx="130493" cy="185437"/>
            </a:xfrm>
            <a:custGeom>
              <a:avLst/>
              <a:gdLst>
                <a:gd name="T0" fmla="*/ 2147483646 w 124"/>
                <a:gd name="T1" fmla="*/ 2147483646 h 178"/>
                <a:gd name="T2" fmla="*/ 2147483646 w 124"/>
                <a:gd name="T3" fmla="*/ 2147483646 h 178"/>
                <a:gd name="T4" fmla="*/ 2147483646 w 124"/>
                <a:gd name="T5" fmla="*/ 2147483646 h 178"/>
                <a:gd name="T6" fmla="*/ 2147483646 w 124"/>
                <a:gd name="T7" fmla="*/ 2147483646 h 178"/>
                <a:gd name="T8" fmla="*/ 0 w 124"/>
                <a:gd name="T9" fmla="*/ 0 h 178"/>
                <a:gd name="T10" fmla="*/ 2147483646 w 124"/>
                <a:gd name="T11" fmla="*/ 2147483646 h 1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3" name="Freeform 260">
              <a:extLst>
                <a:ext uri="{FF2B5EF4-FFF2-40B4-BE49-F238E27FC236}">
                  <a16:creationId xmlns:a16="http://schemas.microsoft.com/office/drawing/2014/main" id="{F1D5D17A-3E2E-4BA3-8B69-8DF245787E87}"/>
                </a:ext>
              </a:extLst>
            </p:cNvPr>
            <p:cNvSpPr>
              <a:spLocks/>
            </p:cNvSpPr>
            <p:nvPr/>
          </p:nvSpPr>
          <p:spPr bwMode="auto">
            <a:xfrm>
              <a:off x="8151069" y="829177"/>
              <a:ext cx="331383" cy="939203"/>
            </a:xfrm>
            <a:custGeom>
              <a:avLst/>
              <a:gdLst>
                <a:gd name="T0" fmla="*/ 2147483646 w 317"/>
                <a:gd name="T1" fmla="*/ 2147483646 h 902"/>
                <a:gd name="T2" fmla="*/ 2147483646 w 317"/>
                <a:gd name="T3" fmla="*/ 2147483646 h 902"/>
                <a:gd name="T4" fmla="*/ 2147483646 w 317"/>
                <a:gd name="T5" fmla="*/ 2147483646 h 902"/>
                <a:gd name="T6" fmla="*/ 2147483646 w 317"/>
                <a:gd name="T7" fmla="*/ 2147483646 h 902"/>
                <a:gd name="T8" fmla="*/ 2147483646 w 317"/>
                <a:gd name="T9" fmla="*/ 2147483646 h 902"/>
                <a:gd name="T10" fmla="*/ 2147483646 w 317"/>
                <a:gd name="T11" fmla="*/ 2147483646 h 902"/>
                <a:gd name="T12" fmla="*/ 2147483646 w 317"/>
                <a:gd name="T13" fmla="*/ 2147483646 h 902"/>
                <a:gd name="T14" fmla="*/ 2147483646 w 317"/>
                <a:gd name="T15" fmla="*/ 2147483646 h 902"/>
                <a:gd name="T16" fmla="*/ 2147483646 w 317"/>
                <a:gd name="T17" fmla="*/ 2147483646 h 902"/>
                <a:gd name="T18" fmla="*/ 2147483646 w 317"/>
                <a:gd name="T19" fmla="*/ 0 h 902"/>
                <a:gd name="T20" fmla="*/ 2147483646 w 317"/>
                <a:gd name="T21" fmla="*/ 2147483646 h 902"/>
                <a:gd name="T22" fmla="*/ 2147483646 w 317"/>
                <a:gd name="T23" fmla="*/ 2147483646 h 9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4" name="Freeform 261">
              <a:extLst>
                <a:ext uri="{FF2B5EF4-FFF2-40B4-BE49-F238E27FC236}">
                  <a16:creationId xmlns:a16="http://schemas.microsoft.com/office/drawing/2014/main" id="{C8962487-691C-41F0-A4EA-9DFD5B382AA4}"/>
                </a:ext>
              </a:extLst>
            </p:cNvPr>
            <p:cNvSpPr>
              <a:spLocks/>
            </p:cNvSpPr>
            <p:nvPr/>
          </p:nvSpPr>
          <p:spPr bwMode="auto">
            <a:xfrm>
              <a:off x="7914122" y="872102"/>
              <a:ext cx="554594" cy="949505"/>
            </a:xfrm>
            <a:custGeom>
              <a:avLst/>
              <a:gdLst>
                <a:gd name="T0" fmla="*/ 2147483646 w 530"/>
                <a:gd name="T1" fmla="*/ 2147483646 h 912"/>
                <a:gd name="T2" fmla="*/ 2147483646 w 530"/>
                <a:gd name="T3" fmla="*/ 2147483646 h 912"/>
                <a:gd name="T4" fmla="*/ 2147483646 w 530"/>
                <a:gd name="T5" fmla="*/ 2147483646 h 912"/>
                <a:gd name="T6" fmla="*/ 2147483646 w 530"/>
                <a:gd name="T7" fmla="*/ 2147483646 h 912"/>
                <a:gd name="T8" fmla="*/ 2147483646 w 530"/>
                <a:gd name="T9" fmla="*/ 2147483646 h 912"/>
                <a:gd name="T10" fmla="*/ 2147483646 w 530"/>
                <a:gd name="T11" fmla="*/ 2147483646 h 912"/>
                <a:gd name="T12" fmla="*/ 2147483646 w 530"/>
                <a:gd name="T13" fmla="*/ 2147483646 h 912"/>
                <a:gd name="T14" fmla="*/ 2147483646 w 530"/>
                <a:gd name="T15" fmla="*/ 2147483646 h 912"/>
                <a:gd name="T16" fmla="*/ 2147483646 w 530"/>
                <a:gd name="T17" fmla="*/ 2147483646 h 912"/>
                <a:gd name="T18" fmla="*/ 2147483646 w 530"/>
                <a:gd name="T19" fmla="*/ 2147483646 h 912"/>
                <a:gd name="T20" fmla="*/ 2147483646 w 530"/>
                <a:gd name="T21" fmla="*/ 2147483646 h 912"/>
                <a:gd name="T22" fmla="*/ 2147483646 w 530"/>
                <a:gd name="T23" fmla="*/ 2147483646 h 912"/>
                <a:gd name="T24" fmla="*/ 2147483646 w 530"/>
                <a:gd name="T25" fmla="*/ 2147483646 h 912"/>
                <a:gd name="T26" fmla="*/ 2147483646 w 530"/>
                <a:gd name="T27" fmla="*/ 2147483646 h 912"/>
                <a:gd name="T28" fmla="*/ 0 w 530"/>
                <a:gd name="T29" fmla="*/ 0 h 912"/>
                <a:gd name="T30" fmla="*/ 2147483646 w 530"/>
                <a:gd name="T31" fmla="*/ 2147483646 h 912"/>
                <a:gd name="T32" fmla="*/ 2147483646 w 530"/>
                <a:gd name="T33" fmla="*/ 2147483646 h 9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5" name="Freeform 262">
              <a:extLst>
                <a:ext uri="{FF2B5EF4-FFF2-40B4-BE49-F238E27FC236}">
                  <a16:creationId xmlns:a16="http://schemas.microsoft.com/office/drawing/2014/main" id="{45EA0BB4-CA68-4265-A454-F19A519EC517}"/>
                </a:ext>
              </a:extLst>
            </p:cNvPr>
            <p:cNvSpPr>
              <a:spLocks/>
            </p:cNvSpPr>
            <p:nvPr/>
          </p:nvSpPr>
          <p:spPr bwMode="auto">
            <a:xfrm>
              <a:off x="8183692" y="805139"/>
              <a:ext cx="248967" cy="278155"/>
            </a:xfrm>
            <a:custGeom>
              <a:avLst/>
              <a:gdLst>
                <a:gd name="T0" fmla="*/ 2147483646 w 238"/>
                <a:gd name="T1" fmla="*/ 2147483646 h 268"/>
                <a:gd name="T2" fmla="*/ 2147483646 w 238"/>
                <a:gd name="T3" fmla="*/ 2147483646 h 268"/>
                <a:gd name="T4" fmla="*/ 2147483646 w 238"/>
                <a:gd name="T5" fmla="*/ 2147483646 h 268"/>
                <a:gd name="T6" fmla="*/ 2147483646 w 238"/>
                <a:gd name="T7" fmla="*/ 2147483646 h 268"/>
                <a:gd name="T8" fmla="*/ 2147483646 w 238"/>
                <a:gd name="T9" fmla="*/ 2147483646 h 268"/>
                <a:gd name="T10" fmla="*/ 2147483646 w 238"/>
                <a:gd name="T11" fmla="*/ 2147483646 h 268"/>
                <a:gd name="T12" fmla="*/ 2147483646 w 238"/>
                <a:gd name="T13" fmla="*/ 2147483646 h 268"/>
                <a:gd name="T14" fmla="*/ 2147483646 w 238"/>
                <a:gd name="T15" fmla="*/ 2147483646 h 268"/>
                <a:gd name="T16" fmla="*/ 0 w 238"/>
                <a:gd name="T17" fmla="*/ 0 h 268"/>
                <a:gd name="T18" fmla="*/ 2147483646 w 238"/>
                <a:gd name="T19" fmla="*/ 2147483646 h 2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6" name="Freeform 263">
              <a:extLst>
                <a:ext uri="{FF2B5EF4-FFF2-40B4-BE49-F238E27FC236}">
                  <a16:creationId xmlns:a16="http://schemas.microsoft.com/office/drawing/2014/main" id="{60497BE6-CEB9-4088-9EAF-4DE5FCB328DA}"/>
                </a:ext>
              </a:extLst>
            </p:cNvPr>
            <p:cNvSpPr>
              <a:spLocks/>
            </p:cNvSpPr>
            <p:nvPr/>
          </p:nvSpPr>
          <p:spPr bwMode="auto">
            <a:xfrm>
              <a:off x="7926141" y="854932"/>
              <a:ext cx="214626" cy="259268"/>
            </a:xfrm>
            <a:custGeom>
              <a:avLst/>
              <a:gdLst>
                <a:gd name="T0" fmla="*/ 2147483646 w 204"/>
                <a:gd name="T1" fmla="*/ 2147483646 h 250"/>
                <a:gd name="T2" fmla="*/ 2147483646 w 204"/>
                <a:gd name="T3" fmla="*/ 2147483646 h 250"/>
                <a:gd name="T4" fmla="*/ 2147483646 w 204"/>
                <a:gd name="T5" fmla="*/ 2147483646 h 250"/>
                <a:gd name="T6" fmla="*/ 2147483646 w 204"/>
                <a:gd name="T7" fmla="*/ 2147483646 h 250"/>
                <a:gd name="T8" fmla="*/ 2147483646 w 204"/>
                <a:gd name="T9" fmla="*/ 2147483646 h 250"/>
                <a:gd name="T10" fmla="*/ 2147483646 w 204"/>
                <a:gd name="T11" fmla="*/ 2147483646 h 250"/>
                <a:gd name="T12" fmla="*/ 0 w 204"/>
                <a:gd name="T13" fmla="*/ 0 h 250"/>
                <a:gd name="T14" fmla="*/ 2147483646 w 204"/>
                <a:gd name="T15" fmla="*/ 2147483646 h 2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7" name="Freeform 264">
              <a:extLst>
                <a:ext uri="{FF2B5EF4-FFF2-40B4-BE49-F238E27FC236}">
                  <a16:creationId xmlns:a16="http://schemas.microsoft.com/office/drawing/2014/main" id="{4D7C4D56-7D4B-4380-A4D4-5F5127B9811E}"/>
                </a:ext>
              </a:extLst>
            </p:cNvPr>
            <p:cNvSpPr>
              <a:spLocks/>
            </p:cNvSpPr>
            <p:nvPr/>
          </p:nvSpPr>
          <p:spPr bwMode="auto">
            <a:xfrm>
              <a:off x="8223183" y="818875"/>
              <a:ext cx="224928" cy="221494"/>
            </a:xfrm>
            <a:custGeom>
              <a:avLst/>
              <a:gdLst>
                <a:gd name="T0" fmla="*/ 2147483646 w 214"/>
                <a:gd name="T1" fmla="*/ 2147483646 h 213"/>
                <a:gd name="T2" fmla="*/ 2147483646 w 214"/>
                <a:gd name="T3" fmla="*/ 2147483646 h 213"/>
                <a:gd name="T4" fmla="*/ 2147483646 w 214"/>
                <a:gd name="T5" fmla="*/ 2147483646 h 213"/>
                <a:gd name="T6" fmla="*/ 2147483646 w 214"/>
                <a:gd name="T7" fmla="*/ 2147483646 h 213"/>
                <a:gd name="T8" fmla="*/ 2147483646 w 214"/>
                <a:gd name="T9" fmla="*/ 2147483646 h 213"/>
                <a:gd name="T10" fmla="*/ 0 w 214"/>
                <a:gd name="T11" fmla="*/ 0 h 213"/>
                <a:gd name="T12" fmla="*/ 2147483646 w 214"/>
                <a:gd name="T13" fmla="*/ 2147483646 h 213"/>
                <a:gd name="T14" fmla="*/ 2147483646 w 214"/>
                <a:gd name="T15" fmla="*/ 2147483646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8" name="Freeform 265">
              <a:extLst>
                <a:ext uri="{FF2B5EF4-FFF2-40B4-BE49-F238E27FC236}">
                  <a16:creationId xmlns:a16="http://schemas.microsoft.com/office/drawing/2014/main" id="{6BC907DD-05D8-48C6-AA82-E9D23146B243}"/>
                </a:ext>
              </a:extLst>
            </p:cNvPr>
            <p:cNvSpPr>
              <a:spLocks/>
            </p:cNvSpPr>
            <p:nvPr/>
          </p:nvSpPr>
          <p:spPr bwMode="auto">
            <a:xfrm>
              <a:off x="7984519" y="1838776"/>
              <a:ext cx="475611" cy="278155"/>
            </a:xfrm>
            <a:custGeom>
              <a:avLst/>
              <a:gdLst>
                <a:gd name="T0" fmla="*/ 2147483646 w 454"/>
                <a:gd name="T1" fmla="*/ 2147483646 h 267"/>
                <a:gd name="T2" fmla="*/ 2147483646 w 454"/>
                <a:gd name="T3" fmla="*/ 2147483646 h 267"/>
                <a:gd name="T4" fmla="*/ 2147483646 w 454"/>
                <a:gd name="T5" fmla="*/ 2147483646 h 267"/>
                <a:gd name="T6" fmla="*/ 2147483646 w 454"/>
                <a:gd name="T7" fmla="*/ 2147483646 h 267"/>
                <a:gd name="T8" fmla="*/ 2147483646 w 454"/>
                <a:gd name="T9" fmla="*/ 2147483646 h 267"/>
                <a:gd name="T10" fmla="*/ 2147483646 w 454"/>
                <a:gd name="T11" fmla="*/ 2147483646 h 267"/>
                <a:gd name="T12" fmla="*/ 2147483646 w 454"/>
                <a:gd name="T13" fmla="*/ 2147483646 h 267"/>
                <a:gd name="T14" fmla="*/ 2147483646 w 454"/>
                <a:gd name="T15" fmla="*/ 2147483646 h 267"/>
                <a:gd name="T16" fmla="*/ 2147483646 w 454"/>
                <a:gd name="T17" fmla="*/ 2147483646 h 267"/>
                <a:gd name="T18" fmla="*/ 2147483646 w 454"/>
                <a:gd name="T19" fmla="*/ 2147483646 h 267"/>
                <a:gd name="T20" fmla="*/ 2147483646 w 454"/>
                <a:gd name="T21" fmla="*/ 2147483646 h 267"/>
                <a:gd name="T22" fmla="*/ 2147483646 w 454"/>
                <a:gd name="T23" fmla="*/ 2147483646 h 267"/>
                <a:gd name="T24" fmla="*/ 2147483646 w 454"/>
                <a:gd name="T25" fmla="*/ 2147483646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29" name="Freeform 266">
              <a:extLst>
                <a:ext uri="{FF2B5EF4-FFF2-40B4-BE49-F238E27FC236}">
                  <a16:creationId xmlns:a16="http://schemas.microsoft.com/office/drawing/2014/main" id="{26999034-FD17-4641-BBEC-3BBA986A93A8}"/>
                </a:ext>
              </a:extLst>
            </p:cNvPr>
            <p:cNvSpPr>
              <a:spLocks/>
            </p:cNvSpPr>
            <p:nvPr/>
          </p:nvSpPr>
          <p:spPr bwMode="auto">
            <a:xfrm>
              <a:off x="7989670" y="1842210"/>
              <a:ext cx="468743" cy="285023"/>
            </a:xfrm>
            <a:custGeom>
              <a:avLst/>
              <a:gdLst>
                <a:gd name="T0" fmla="*/ 2147483646 w 449"/>
                <a:gd name="T1" fmla="*/ 0 h 274"/>
                <a:gd name="T2" fmla="*/ 2147483646 w 449"/>
                <a:gd name="T3" fmla="*/ 2147483646 h 274"/>
                <a:gd name="T4" fmla="*/ 2147483646 w 449"/>
                <a:gd name="T5" fmla="*/ 2147483646 h 274"/>
                <a:gd name="T6" fmla="*/ 2147483646 w 449"/>
                <a:gd name="T7" fmla="*/ 2147483646 h 274"/>
                <a:gd name="T8" fmla="*/ 2147483646 w 449"/>
                <a:gd name="T9" fmla="*/ 2147483646 h 274"/>
                <a:gd name="T10" fmla="*/ 2147483646 w 449"/>
                <a:gd name="T11" fmla="*/ 2147483646 h 274"/>
                <a:gd name="T12" fmla="*/ 2147483646 w 449"/>
                <a:gd name="T13" fmla="*/ 2147483646 h 274"/>
                <a:gd name="T14" fmla="*/ 2147483646 w 449"/>
                <a:gd name="T15" fmla="*/ 2147483646 h 274"/>
                <a:gd name="T16" fmla="*/ 2147483646 w 449"/>
                <a:gd name="T17" fmla="*/ 0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0" name="Freeform 267">
              <a:extLst>
                <a:ext uri="{FF2B5EF4-FFF2-40B4-BE49-F238E27FC236}">
                  <a16:creationId xmlns:a16="http://schemas.microsoft.com/office/drawing/2014/main" id="{D95EC01D-C5AA-4FD3-9163-961A10B6FB5A}"/>
                </a:ext>
              </a:extLst>
            </p:cNvPr>
            <p:cNvSpPr>
              <a:spLocks/>
            </p:cNvSpPr>
            <p:nvPr/>
          </p:nvSpPr>
          <p:spPr bwMode="auto">
            <a:xfrm>
              <a:off x="8121879" y="1869682"/>
              <a:ext cx="410365" cy="254117"/>
            </a:xfrm>
            <a:custGeom>
              <a:avLst/>
              <a:gdLst>
                <a:gd name="T0" fmla="*/ 2147483646 w 392"/>
                <a:gd name="T1" fmla="*/ 2147483646 h 244"/>
                <a:gd name="T2" fmla="*/ 2147483646 w 392"/>
                <a:gd name="T3" fmla="*/ 2147483646 h 244"/>
                <a:gd name="T4" fmla="*/ 2147483646 w 392"/>
                <a:gd name="T5" fmla="*/ 2147483646 h 244"/>
                <a:gd name="T6" fmla="*/ 2147483646 w 392"/>
                <a:gd name="T7" fmla="*/ 2147483646 h 244"/>
                <a:gd name="T8" fmla="*/ 2147483646 w 392"/>
                <a:gd name="T9" fmla="*/ 2147483646 h 244"/>
                <a:gd name="T10" fmla="*/ 2147483646 w 392"/>
                <a:gd name="T11" fmla="*/ 2147483646 h 244"/>
                <a:gd name="T12" fmla="*/ 2147483646 w 392"/>
                <a:gd name="T13" fmla="*/ 2147483646 h 244"/>
                <a:gd name="T14" fmla="*/ 2147483646 w 392"/>
                <a:gd name="T15" fmla="*/ 2147483646 h 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1" name="Freeform 268">
              <a:extLst>
                <a:ext uri="{FF2B5EF4-FFF2-40B4-BE49-F238E27FC236}">
                  <a16:creationId xmlns:a16="http://schemas.microsoft.com/office/drawing/2014/main" id="{860E8C0C-26B3-49C9-A090-464B5193224F}"/>
                </a:ext>
              </a:extLst>
            </p:cNvPr>
            <p:cNvSpPr>
              <a:spLocks/>
            </p:cNvSpPr>
            <p:nvPr/>
          </p:nvSpPr>
          <p:spPr bwMode="auto">
            <a:xfrm>
              <a:off x="8829286" y="1881702"/>
              <a:ext cx="388044" cy="97870"/>
            </a:xfrm>
            <a:custGeom>
              <a:avLst/>
              <a:gdLst>
                <a:gd name="T0" fmla="*/ 2147483646 w 371"/>
                <a:gd name="T1" fmla="*/ 2147483646 h 93"/>
                <a:gd name="T2" fmla="*/ 2147483646 w 371"/>
                <a:gd name="T3" fmla="*/ 2147483646 h 93"/>
                <a:gd name="T4" fmla="*/ 2147483646 w 371"/>
                <a:gd name="T5" fmla="*/ 2147483646 h 93"/>
                <a:gd name="T6" fmla="*/ 2147483646 w 371"/>
                <a:gd name="T7" fmla="*/ 2147483646 h 93"/>
                <a:gd name="T8" fmla="*/ 2147483646 w 371"/>
                <a:gd name="T9" fmla="*/ 2147483646 h 93"/>
                <a:gd name="T10" fmla="*/ 2147483646 w 371"/>
                <a:gd name="T11" fmla="*/ 2147483646 h 93"/>
                <a:gd name="T12" fmla="*/ 2147483646 w 371"/>
                <a:gd name="T13" fmla="*/ 2147483646 h 93"/>
                <a:gd name="T14" fmla="*/ 2147483646 w 371"/>
                <a:gd name="T15" fmla="*/ 2147483646 h 93"/>
                <a:gd name="T16" fmla="*/ 2147483646 w 371"/>
                <a:gd name="T17" fmla="*/ 2147483646 h 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2" name="Freeform 269">
              <a:extLst>
                <a:ext uri="{FF2B5EF4-FFF2-40B4-BE49-F238E27FC236}">
                  <a16:creationId xmlns:a16="http://schemas.microsoft.com/office/drawing/2014/main" id="{B6231D4D-F4AB-4189-8C96-2DA06F51B65A}"/>
                </a:ext>
              </a:extLst>
            </p:cNvPr>
            <p:cNvSpPr>
              <a:spLocks/>
            </p:cNvSpPr>
            <p:nvPr/>
          </p:nvSpPr>
          <p:spPr bwMode="auto">
            <a:xfrm>
              <a:off x="8858476" y="1873116"/>
              <a:ext cx="405214" cy="135644"/>
            </a:xfrm>
            <a:custGeom>
              <a:avLst/>
              <a:gdLst>
                <a:gd name="T0" fmla="*/ 2147483646 w 388"/>
                <a:gd name="T1" fmla="*/ 2147483646 h 130"/>
                <a:gd name="T2" fmla="*/ 2147483646 w 388"/>
                <a:gd name="T3" fmla="*/ 2147483646 h 130"/>
                <a:gd name="T4" fmla="*/ 2147483646 w 388"/>
                <a:gd name="T5" fmla="*/ 2147483646 h 130"/>
                <a:gd name="T6" fmla="*/ 2147483646 w 388"/>
                <a:gd name="T7" fmla="*/ 2147483646 h 130"/>
                <a:gd name="T8" fmla="*/ 2147483646 w 388"/>
                <a:gd name="T9" fmla="*/ 2147483646 h 130"/>
                <a:gd name="T10" fmla="*/ 2147483646 w 388"/>
                <a:gd name="T11" fmla="*/ 2147483646 h 130"/>
                <a:gd name="T12" fmla="*/ 2147483646 w 388"/>
                <a:gd name="T13" fmla="*/ 2147483646 h 130"/>
                <a:gd name="T14" fmla="*/ 2147483646 w 388"/>
                <a:gd name="T15" fmla="*/ 2147483646 h 130"/>
                <a:gd name="T16" fmla="*/ 2147483646 w 388"/>
                <a:gd name="T17" fmla="*/ 2147483646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3" name="Freeform 270">
              <a:extLst>
                <a:ext uri="{FF2B5EF4-FFF2-40B4-BE49-F238E27FC236}">
                  <a16:creationId xmlns:a16="http://schemas.microsoft.com/office/drawing/2014/main" id="{DD757618-CA5F-44EC-93F2-FCE22DBD115E}"/>
                </a:ext>
              </a:extLst>
            </p:cNvPr>
            <p:cNvSpPr>
              <a:spLocks/>
            </p:cNvSpPr>
            <p:nvPr/>
          </p:nvSpPr>
          <p:spPr bwMode="auto">
            <a:xfrm>
              <a:off x="8903118" y="1862814"/>
              <a:ext cx="367439" cy="149380"/>
            </a:xfrm>
            <a:custGeom>
              <a:avLst/>
              <a:gdLst>
                <a:gd name="T0" fmla="*/ 2147483646 w 352"/>
                <a:gd name="T1" fmla="*/ 2147483646 h 143"/>
                <a:gd name="T2" fmla="*/ 2147483646 w 352"/>
                <a:gd name="T3" fmla="*/ 2147483646 h 143"/>
                <a:gd name="T4" fmla="*/ 2147483646 w 352"/>
                <a:gd name="T5" fmla="*/ 2147483646 h 143"/>
                <a:gd name="T6" fmla="*/ 2147483646 w 352"/>
                <a:gd name="T7" fmla="*/ 2147483646 h 143"/>
                <a:gd name="T8" fmla="*/ 2147483646 w 352"/>
                <a:gd name="T9" fmla="*/ 2147483646 h 143"/>
                <a:gd name="T10" fmla="*/ 2147483646 w 352"/>
                <a:gd name="T11" fmla="*/ 2147483646 h 143"/>
                <a:gd name="T12" fmla="*/ 2147483646 w 352"/>
                <a:gd name="T13" fmla="*/ 2147483646 h 143"/>
                <a:gd name="T14" fmla="*/ 2147483646 w 352"/>
                <a:gd name="T15" fmla="*/ 2147483646 h 143"/>
                <a:gd name="T16" fmla="*/ 2147483646 w 352"/>
                <a:gd name="T17" fmla="*/ 2147483646 h 143"/>
                <a:gd name="T18" fmla="*/ 2147483646 w 352"/>
                <a:gd name="T19" fmla="*/ 2147483646 h 143"/>
                <a:gd name="T20" fmla="*/ 2147483646 w 352"/>
                <a:gd name="T21" fmla="*/ 2147483646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4" name="Freeform 271">
              <a:extLst>
                <a:ext uri="{FF2B5EF4-FFF2-40B4-BE49-F238E27FC236}">
                  <a16:creationId xmlns:a16="http://schemas.microsoft.com/office/drawing/2014/main" id="{059028E9-26FC-4BCA-B760-621AB07A7BD1}"/>
                </a:ext>
              </a:extLst>
            </p:cNvPr>
            <p:cNvSpPr>
              <a:spLocks/>
            </p:cNvSpPr>
            <p:nvPr/>
          </p:nvSpPr>
          <p:spPr bwMode="auto">
            <a:xfrm>
              <a:off x="8810400" y="1890286"/>
              <a:ext cx="516820" cy="199173"/>
            </a:xfrm>
            <a:custGeom>
              <a:avLst/>
              <a:gdLst>
                <a:gd name="T0" fmla="*/ 0 w 494"/>
                <a:gd name="T1" fmla="*/ 2147483646 h 192"/>
                <a:gd name="T2" fmla="*/ 2147483646 w 494"/>
                <a:gd name="T3" fmla="*/ 2147483646 h 192"/>
                <a:gd name="T4" fmla="*/ 2147483646 w 494"/>
                <a:gd name="T5" fmla="*/ 2147483646 h 192"/>
                <a:gd name="T6" fmla="*/ 2147483646 w 494"/>
                <a:gd name="T7" fmla="*/ 2147483646 h 192"/>
                <a:gd name="T8" fmla="*/ 2147483646 w 494"/>
                <a:gd name="T9" fmla="*/ 2147483646 h 192"/>
                <a:gd name="T10" fmla="*/ 2147483646 w 494"/>
                <a:gd name="T11" fmla="*/ 2147483646 h 192"/>
                <a:gd name="T12" fmla="*/ 2147483646 w 494"/>
                <a:gd name="T13" fmla="*/ 2147483646 h 192"/>
                <a:gd name="T14" fmla="*/ 2147483646 w 494"/>
                <a:gd name="T15" fmla="*/ 2147483646 h 192"/>
                <a:gd name="T16" fmla="*/ 2147483646 w 494"/>
                <a:gd name="T17" fmla="*/ 2147483646 h 192"/>
                <a:gd name="T18" fmla="*/ 0 w 494"/>
                <a:gd name="T19" fmla="*/ 2147483646 h 1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5" name="Freeform 272">
              <a:extLst>
                <a:ext uri="{FF2B5EF4-FFF2-40B4-BE49-F238E27FC236}">
                  <a16:creationId xmlns:a16="http://schemas.microsoft.com/office/drawing/2014/main" id="{1B80C282-22D9-4D38-A829-E2CF43707252}"/>
                </a:ext>
              </a:extLst>
            </p:cNvPr>
            <p:cNvSpPr>
              <a:spLocks/>
            </p:cNvSpPr>
            <p:nvPr/>
          </p:nvSpPr>
          <p:spPr bwMode="auto">
            <a:xfrm>
              <a:off x="8817268" y="1890286"/>
              <a:ext cx="513386" cy="187154"/>
            </a:xfrm>
            <a:custGeom>
              <a:avLst/>
              <a:gdLst>
                <a:gd name="T0" fmla="*/ 0 w 491"/>
                <a:gd name="T1" fmla="*/ 2147483646 h 181"/>
                <a:gd name="T2" fmla="*/ 2147483646 w 491"/>
                <a:gd name="T3" fmla="*/ 2147483646 h 181"/>
                <a:gd name="T4" fmla="*/ 2147483646 w 491"/>
                <a:gd name="T5" fmla="*/ 2147483646 h 181"/>
                <a:gd name="T6" fmla="*/ 2147483646 w 491"/>
                <a:gd name="T7" fmla="*/ 2147483646 h 181"/>
                <a:gd name="T8" fmla="*/ 2147483646 w 491"/>
                <a:gd name="T9" fmla="*/ 2147483646 h 181"/>
                <a:gd name="T10" fmla="*/ 2147483646 w 491"/>
                <a:gd name="T11" fmla="*/ 2147483646 h 181"/>
                <a:gd name="T12" fmla="*/ 2147483646 w 491"/>
                <a:gd name="T13" fmla="*/ 2147483646 h 181"/>
                <a:gd name="T14" fmla="*/ 2147483646 w 491"/>
                <a:gd name="T15" fmla="*/ 2147483646 h 181"/>
                <a:gd name="T16" fmla="*/ 2147483646 w 491"/>
                <a:gd name="T17" fmla="*/ 2147483646 h 181"/>
                <a:gd name="T18" fmla="*/ 2147483646 w 491"/>
                <a:gd name="T19" fmla="*/ 2147483646 h 181"/>
                <a:gd name="T20" fmla="*/ 2147483646 w 491"/>
                <a:gd name="T21" fmla="*/ 2147483646 h 181"/>
                <a:gd name="T22" fmla="*/ 0 w 491"/>
                <a:gd name="T23" fmla="*/ 2147483646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6" name="Freeform 273">
              <a:extLst>
                <a:ext uri="{FF2B5EF4-FFF2-40B4-BE49-F238E27FC236}">
                  <a16:creationId xmlns:a16="http://schemas.microsoft.com/office/drawing/2014/main" id="{12DE0E98-C207-4052-9237-93E01B50BD13}"/>
                </a:ext>
              </a:extLst>
            </p:cNvPr>
            <p:cNvSpPr>
              <a:spLocks/>
            </p:cNvSpPr>
            <p:nvPr/>
          </p:nvSpPr>
          <p:spPr bwMode="auto">
            <a:xfrm>
              <a:off x="9037044" y="1826758"/>
              <a:ext cx="477328" cy="149380"/>
            </a:xfrm>
            <a:custGeom>
              <a:avLst/>
              <a:gdLst>
                <a:gd name="T0" fmla="*/ 2147483646 w 457"/>
                <a:gd name="T1" fmla="*/ 2147483646 h 143"/>
                <a:gd name="T2" fmla="*/ 2147483646 w 457"/>
                <a:gd name="T3" fmla="*/ 2147483646 h 143"/>
                <a:gd name="T4" fmla="*/ 2147483646 w 457"/>
                <a:gd name="T5" fmla="*/ 2147483646 h 143"/>
                <a:gd name="T6" fmla="*/ 2147483646 w 457"/>
                <a:gd name="T7" fmla="*/ 2147483646 h 143"/>
                <a:gd name="T8" fmla="*/ 2147483646 w 457"/>
                <a:gd name="T9" fmla="*/ 2147483646 h 143"/>
                <a:gd name="T10" fmla="*/ 2147483646 w 457"/>
                <a:gd name="T11" fmla="*/ 2147483646 h 143"/>
                <a:gd name="T12" fmla="*/ 2147483646 w 457"/>
                <a:gd name="T13" fmla="*/ 2147483646 h 143"/>
                <a:gd name="T14" fmla="*/ 2147483646 w 457"/>
                <a:gd name="T15" fmla="*/ 2147483646 h 143"/>
                <a:gd name="T16" fmla="*/ 2147483646 w 457"/>
                <a:gd name="T17" fmla="*/ 2147483646 h 143"/>
                <a:gd name="T18" fmla="*/ 2147483646 w 457"/>
                <a:gd name="T19" fmla="*/ 2147483646 h 143"/>
                <a:gd name="T20" fmla="*/ 2147483646 w 457"/>
                <a:gd name="T21" fmla="*/ 2147483646 h 143"/>
                <a:gd name="T22" fmla="*/ 2147483646 w 457"/>
                <a:gd name="T23" fmla="*/ 2147483646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7" name="Freeform 274">
              <a:extLst>
                <a:ext uri="{FF2B5EF4-FFF2-40B4-BE49-F238E27FC236}">
                  <a16:creationId xmlns:a16="http://schemas.microsoft.com/office/drawing/2014/main" id="{3E75C11F-B8D2-4F98-9133-F6FA6DD945E2}"/>
                </a:ext>
              </a:extLst>
            </p:cNvPr>
            <p:cNvSpPr>
              <a:spLocks/>
            </p:cNvSpPr>
            <p:nvPr/>
          </p:nvSpPr>
          <p:spPr bwMode="auto">
            <a:xfrm>
              <a:off x="9057648" y="1826758"/>
              <a:ext cx="393195" cy="125342"/>
            </a:xfrm>
            <a:custGeom>
              <a:avLst/>
              <a:gdLst>
                <a:gd name="T0" fmla="*/ 2147483646 w 375"/>
                <a:gd name="T1" fmla="*/ 2147483646 h 120"/>
                <a:gd name="T2" fmla="*/ 2147483646 w 375"/>
                <a:gd name="T3" fmla="*/ 2147483646 h 120"/>
                <a:gd name="T4" fmla="*/ 2147483646 w 375"/>
                <a:gd name="T5" fmla="*/ 2147483646 h 120"/>
                <a:gd name="T6" fmla="*/ 2147483646 w 375"/>
                <a:gd name="T7" fmla="*/ 2147483646 h 120"/>
                <a:gd name="T8" fmla="*/ 2147483646 w 375"/>
                <a:gd name="T9" fmla="*/ 2147483646 h 120"/>
                <a:gd name="T10" fmla="*/ 2147483646 w 375"/>
                <a:gd name="T11" fmla="*/ 2147483646 h 120"/>
                <a:gd name="T12" fmla="*/ 2147483646 w 375"/>
                <a:gd name="T13" fmla="*/ 2147483646 h 120"/>
                <a:gd name="T14" fmla="*/ 2147483646 w 375"/>
                <a:gd name="T15" fmla="*/ 2147483646 h 120"/>
                <a:gd name="T16" fmla="*/ 2147483646 w 375"/>
                <a:gd name="T17" fmla="*/ 2147483646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8" name="Freeform 275">
              <a:extLst>
                <a:ext uri="{FF2B5EF4-FFF2-40B4-BE49-F238E27FC236}">
                  <a16:creationId xmlns:a16="http://schemas.microsoft.com/office/drawing/2014/main" id="{79521A9F-4613-47EF-9C5D-8222C97E0BE3}"/>
                </a:ext>
              </a:extLst>
            </p:cNvPr>
            <p:cNvSpPr>
              <a:spLocks/>
            </p:cNvSpPr>
            <p:nvPr/>
          </p:nvSpPr>
          <p:spPr bwMode="auto">
            <a:xfrm>
              <a:off x="8860192" y="599098"/>
              <a:ext cx="231796" cy="235230"/>
            </a:xfrm>
            <a:custGeom>
              <a:avLst/>
              <a:gdLst>
                <a:gd name="T0" fmla="*/ 2147483646 w 221"/>
                <a:gd name="T1" fmla="*/ 2147483646 h 226"/>
                <a:gd name="T2" fmla="*/ 2147483646 w 221"/>
                <a:gd name="T3" fmla="*/ 2147483646 h 226"/>
                <a:gd name="T4" fmla="*/ 2147483646 w 221"/>
                <a:gd name="T5" fmla="*/ 2147483646 h 226"/>
                <a:gd name="T6" fmla="*/ 2147483646 w 221"/>
                <a:gd name="T7" fmla="*/ 2147483646 h 226"/>
                <a:gd name="T8" fmla="*/ 2147483646 w 221"/>
                <a:gd name="T9" fmla="*/ 2147483646 h 226"/>
                <a:gd name="T10" fmla="*/ 2147483646 w 221"/>
                <a:gd name="T11" fmla="*/ 2147483646 h 226"/>
                <a:gd name="T12" fmla="*/ 2147483646 w 221"/>
                <a:gd name="T13" fmla="*/ 2147483646 h 226"/>
                <a:gd name="T14" fmla="*/ 2147483646 w 221"/>
                <a:gd name="T15" fmla="*/ 2147483646 h 226"/>
                <a:gd name="T16" fmla="*/ 2147483646 w 221"/>
                <a:gd name="T17" fmla="*/ 2147483646 h 2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39" name="Freeform 276">
              <a:extLst>
                <a:ext uri="{FF2B5EF4-FFF2-40B4-BE49-F238E27FC236}">
                  <a16:creationId xmlns:a16="http://schemas.microsoft.com/office/drawing/2014/main" id="{D097C113-0686-4ED7-BC4C-CDFD20850026}"/>
                </a:ext>
              </a:extLst>
            </p:cNvPr>
            <p:cNvSpPr>
              <a:spLocks/>
            </p:cNvSpPr>
            <p:nvPr/>
          </p:nvSpPr>
          <p:spPr bwMode="auto">
            <a:xfrm>
              <a:off x="8870494" y="607684"/>
              <a:ext cx="197456" cy="262702"/>
            </a:xfrm>
            <a:custGeom>
              <a:avLst/>
              <a:gdLst>
                <a:gd name="T0" fmla="*/ 2147483646 w 188"/>
                <a:gd name="T1" fmla="*/ 2147483646 h 253"/>
                <a:gd name="T2" fmla="*/ 2147483646 w 188"/>
                <a:gd name="T3" fmla="*/ 2147483646 h 253"/>
                <a:gd name="T4" fmla="*/ 2147483646 w 188"/>
                <a:gd name="T5" fmla="*/ 2147483646 h 253"/>
                <a:gd name="T6" fmla="*/ 2147483646 w 188"/>
                <a:gd name="T7" fmla="*/ 2147483646 h 253"/>
                <a:gd name="T8" fmla="*/ 2147483646 w 188"/>
                <a:gd name="T9" fmla="*/ 2147483646 h 253"/>
                <a:gd name="T10" fmla="*/ 2147483646 w 188"/>
                <a:gd name="T11" fmla="*/ 2147483646 h 253"/>
                <a:gd name="T12" fmla="*/ 2147483646 w 188"/>
                <a:gd name="T13" fmla="*/ 2147483646 h 253"/>
                <a:gd name="T14" fmla="*/ 2147483646 w 188"/>
                <a:gd name="T15" fmla="*/ 2147483646 h 253"/>
                <a:gd name="T16" fmla="*/ 2147483646 w 188"/>
                <a:gd name="T17" fmla="*/ 2147483646 h 253"/>
                <a:gd name="T18" fmla="*/ 2147483646 w 188"/>
                <a:gd name="T19" fmla="*/ 2147483646 h 253"/>
                <a:gd name="T20" fmla="*/ 2147483646 w 188"/>
                <a:gd name="T21" fmla="*/ 2147483646 h 253"/>
                <a:gd name="T22" fmla="*/ 2147483646 w 188"/>
                <a:gd name="T23" fmla="*/ 2147483646 h 253"/>
                <a:gd name="T24" fmla="*/ 2147483646 w 188"/>
                <a:gd name="T25" fmla="*/ 2147483646 h 253"/>
                <a:gd name="T26" fmla="*/ 0 w 188"/>
                <a:gd name="T27" fmla="*/ 2147483646 h 253"/>
                <a:gd name="T28" fmla="*/ 2147483646 w 188"/>
                <a:gd name="T29" fmla="*/ 2147483646 h 2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0" name="Freeform 277">
              <a:extLst>
                <a:ext uri="{FF2B5EF4-FFF2-40B4-BE49-F238E27FC236}">
                  <a16:creationId xmlns:a16="http://schemas.microsoft.com/office/drawing/2014/main" id="{0513B813-8669-4A84-A01B-002A7BAE4400}"/>
                </a:ext>
              </a:extLst>
            </p:cNvPr>
            <p:cNvSpPr>
              <a:spLocks/>
            </p:cNvSpPr>
            <p:nvPr/>
          </p:nvSpPr>
          <p:spPr bwMode="auto">
            <a:xfrm>
              <a:off x="8923722" y="605966"/>
              <a:ext cx="142512" cy="302193"/>
            </a:xfrm>
            <a:custGeom>
              <a:avLst/>
              <a:gdLst>
                <a:gd name="T0" fmla="*/ 2147483646 w 136"/>
                <a:gd name="T1" fmla="*/ 2147483646 h 290"/>
                <a:gd name="T2" fmla="*/ 2147483646 w 136"/>
                <a:gd name="T3" fmla="*/ 2147483646 h 290"/>
                <a:gd name="T4" fmla="*/ 2147483646 w 136"/>
                <a:gd name="T5" fmla="*/ 2147483646 h 290"/>
                <a:gd name="T6" fmla="*/ 2147483646 w 136"/>
                <a:gd name="T7" fmla="*/ 2147483646 h 290"/>
                <a:gd name="T8" fmla="*/ 2147483646 w 136"/>
                <a:gd name="T9" fmla="*/ 2147483646 h 290"/>
                <a:gd name="T10" fmla="*/ 2147483646 w 136"/>
                <a:gd name="T11" fmla="*/ 2147483646 h 290"/>
                <a:gd name="T12" fmla="*/ 2147483646 w 136"/>
                <a:gd name="T13" fmla="*/ 2147483646 h 290"/>
                <a:gd name="T14" fmla="*/ 2147483646 w 136"/>
                <a:gd name="T15" fmla="*/ 2147483646 h 290"/>
                <a:gd name="T16" fmla="*/ 2147483646 w 136"/>
                <a:gd name="T17" fmla="*/ 2147483646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1" name="Freeform 278">
              <a:extLst>
                <a:ext uri="{FF2B5EF4-FFF2-40B4-BE49-F238E27FC236}">
                  <a16:creationId xmlns:a16="http://schemas.microsoft.com/office/drawing/2014/main" id="{A738F797-30D3-431C-AE42-002F4525978B}"/>
                </a:ext>
              </a:extLst>
            </p:cNvPr>
            <p:cNvSpPr>
              <a:spLocks/>
            </p:cNvSpPr>
            <p:nvPr/>
          </p:nvSpPr>
          <p:spPr bwMode="auto">
            <a:xfrm>
              <a:off x="8940892" y="609400"/>
              <a:ext cx="121908" cy="305627"/>
            </a:xfrm>
            <a:custGeom>
              <a:avLst/>
              <a:gdLst>
                <a:gd name="T0" fmla="*/ 2147483646 w 118"/>
                <a:gd name="T1" fmla="*/ 2147483646 h 293"/>
                <a:gd name="T2" fmla="*/ 2147483646 w 118"/>
                <a:gd name="T3" fmla="*/ 2147483646 h 293"/>
                <a:gd name="T4" fmla="*/ 2147483646 w 118"/>
                <a:gd name="T5" fmla="*/ 2147483646 h 293"/>
                <a:gd name="T6" fmla="*/ 2147483646 w 118"/>
                <a:gd name="T7" fmla="*/ 2147483646 h 293"/>
                <a:gd name="T8" fmla="*/ 2147483646 w 118"/>
                <a:gd name="T9" fmla="*/ 2147483646 h 293"/>
                <a:gd name="T10" fmla="*/ 2147483646 w 118"/>
                <a:gd name="T11" fmla="*/ 2147483646 h 293"/>
                <a:gd name="T12" fmla="*/ 2147483646 w 118"/>
                <a:gd name="T13" fmla="*/ 2147483646 h 2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2" name="Freeform 279">
              <a:extLst>
                <a:ext uri="{FF2B5EF4-FFF2-40B4-BE49-F238E27FC236}">
                  <a16:creationId xmlns:a16="http://schemas.microsoft.com/office/drawing/2014/main" id="{309316B9-8820-4C34-864A-6CB732021B8E}"/>
                </a:ext>
              </a:extLst>
            </p:cNvPr>
            <p:cNvSpPr>
              <a:spLocks/>
            </p:cNvSpPr>
            <p:nvPr/>
          </p:nvSpPr>
          <p:spPr bwMode="auto">
            <a:xfrm>
              <a:off x="9009572" y="607684"/>
              <a:ext cx="58378" cy="236947"/>
            </a:xfrm>
            <a:custGeom>
              <a:avLst/>
              <a:gdLst>
                <a:gd name="T0" fmla="*/ 2147483646 w 55"/>
                <a:gd name="T1" fmla="*/ 2147483646 h 228"/>
                <a:gd name="T2" fmla="*/ 2147483646 w 55"/>
                <a:gd name="T3" fmla="*/ 2147483646 h 228"/>
                <a:gd name="T4" fmla="*/ 2147483646 w 55"/>
                <a:gd name="T5" fmla="*/ 2147483646 h 228"/>
                <a:gd name="T6" fmla="*/ 2147483646 w 55"/>
                <a:gd name="T7" fmla="*/ 2147483646 h 228"/>
                <a:gd name="T8" fmla="*/ 2147483646 w 55"/>
                <a:gd name="T9" fmla="*/ 2147483646 h 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3" name="Freeform 280">
              <a:extLst>
                <a:ext uri="{FF2B5EF4-FFF2-40B4-BE49-F238E27FC236}">
                  <a16:creationId xmlns:a16="http://schemas.microsoft.com/office/drawing/2014/main" id="{239DFE0B-664A-4F77-9E9F-49C30880C95B}"/>
                </a:ext>
              </a:extLst>
            </p:cNvPr>
            <p:cNvSpPr>
              <a:spLocks/>
            </p:cNvSpPr>
            <p:nvPr/>
          </p:nvSpPr>
          <p:spPr bwMode="auto">
            <a:xfrm>
              <a:off x="7630815" y="1095313"/>
              <a:ext cx="693671" cy="697104"/>
            </a:xfrm>
            <a:custGeom>
              <a:avLst/>
              <a:gdLst>
                <a:gd name="T0" fmla="*/ 2147483646 w 663"/>
                <a:gd name="T1" fmla="*/ 2147483646 h 670"/>
                <a:gd name="T2" fmla="*/ 2147483646 w 663"/>
                <a:gd name="T3" fmla="*/ 2147483646 h 670"/>
                <a:gd name="T4" fmla="*/ 2147483646 w 663"/>
                <a:gd name="T5" fmla="*/ 2147483646 h 670"/>
                <a:gd name="T6" fmla="*/ 2147483646 w 663"/>
                <a:gd name="T7" fmla="*/ 2147483646 h 670"/>
                <a:gd name="T8" fmla="*/ 2147483646 w 663"/>
                <a:gd name="T9" fmla="*/ 2147483646 h 670"/>
                <a:gd name="T10" fmla="*/ 2147483646 w 663"/>
                <a:gd name="T11" fmla="*/ 2147483646 h 670"/>
                <a:gd name="T12" fmla="*/ 2147483646 w 663"/>
                <a:gd name="T13" fmla="*/ 2147483646 h 670"/>
                <a:gd name="T14" fmla="*/ 2147483646 w 663"/>
                <a:gd name="T15" fmla="*/ 2147483646 h 670"/>
                <a:gd name="T16" fmla="*/ 2147483646 w 663"/>
                <a:gd name="T17" fmla="*/ 2147483646 h 670"/>
                <a:gd name="T18" fmla="*/ 2147483646 w 663"/>
                <a:gd name="T19" fmla="*/ 2147483646 h 670"/>
                <a:gd name="T20" fmla="*/ 2147483646 w 663"/>
                <a:gd name="T21" fmla="*/ 2147483646 h 670"/>
                <a:gd name="T22" fmla="*/ 2147483646 w 663"/>
                <a:gd name="T23" fmla="*/ 2147483646 h 670"/>
                <a:gd name="T24" fmla="*/ 2147483646 w 663"/>
                <a:gd name="T25" fmla="*/ 2147483646 h 670"/>
                <a:gd name="T26" fmla="*/ 2147483646 w 663"/>
                <a:gd name="T27" fmla="*/ 2147483646 h 670"/>
                <a:gd name="T28" fmla="*/ 2147483646 w 663"/>
                <a:gd name="T29" fmla="*/ 2147483646 h 6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4" name="Freeform 281">
              <a:extLst>
                <a:ext uri="{FF2B5EF4-FFF2-40B4-BE49-F238E27FC236}">
                  <a16:creationId xmlns:a16="http://schemas.microsoft.com/office/drawing/2014/main" id="{063FA44B-83E3-4AEB-9074-9852616751A6}"/>
                </a:ext>
              </a:extLst>
            </p:cNvPr>
            <p:cNvSpPr>
              <a:spLocks/>
            </p:cNvSpPr>
            <p:nvPr/>
          </p:nvSpPr>
          <p:spPr bwMode="auto">
            <a:xfrm>
              <a:off x="7642835" y="1141672"/>
              <a:ext cx="619840" cy="626708"/>
            </a:xfrm>
            <a:custGeom>
              <a:avLst/>
              <a:gdLst>
                <a:gd name="T0" fmla="*/ 2147483646 w 594"/>
                <a:gd name="T1" fmla="*/ 2147483646 h 601"/>
                <a:gd name="T2" fmla="*/ 2147483646 w 594"/>
                <a:gd name="T3" fmla="*/ 2147483646 h 601"/>
                <a:gd name="T4" fmla="*/ 2147483646 w 594"/>
                <a:gd name="T5" fmla="*/ 2147483646 h 601"/>
                <a:gd name="T6" fmla="*/ 2147483646 w 594"/>
                <a:gd name="T7" fmla="*/ 2147483646 h 601"/>
                <a:gd name="T8" fmla="*/ 2147483646 w 594"/>
                <a:gd name="T9" fmla="*/ 2147483646 h 601"/>
                <a:gd name="T10" fmla="*/ 2147483646 w 594"/>
                <a:gd name="T11" fmla="*/ 2147483646 h 601"/>
                <a:gd name="T12" fmla="*/ 2147483646 w 594"/>
                <a:gd name="T13" fmla="*/ 2147483646 h 601"/>
                <a:gd name="T14" fmla="*/ 2147483646 w 594"/>
                <a:gd name="T15" fmla="*/ 2147483646 h 601"/>
                <a:gd name="T16" fmla="*/ 2147483646 w 594"/>
                <a:gd name="T17" fmla="*/ 2147483646 h 601"/>
                <a:gd name="T18" fmla="*/ 2147483646 w 594"/>
                <a:gd name="T19" fmla="*/ 2147483646 h 601"/>
                <a:gd name="T20" fmla="*/ 2147483646 w 594"/>
                <a:gd name="T21" fmla="*/ 2147483646 h 6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5" name="Freeform 282">
              <a:extLst>
                <a:ext uri="{FF2B5EF4-FFF2-40B4-BE49-F238E27FC236}">
                  <a16:creationId xmlns:a16="http://schemas.microsoft.com/office/drawing/2014/main" id="{7E0F0BFB-9EB3-45F0-A471-CBC4A273688C}"/>
                </a:ext>
              </a:extLst>
            </p:cNvPr>
            <p:cNvSpPr>
              <a:spLocks/>
            </p:cNvSpPr>
            <p:nvPr/>
          </p:nvSpPr>
          <p:spPr bwMode="auto">
            <a:xfrm>
              <a:off x="7639401" y="1138238"/>
              <a:ext cx="595802" cy="609538"/>
            </a:xfrm>
            <a:custGeom>
              <a:avLst/>
              <a:gdLst>
                <a:gd name="T0" fmla="*/ 0 w 569"/>
                <a:gd name="T1" fmla="*/ 2147483646 h 585"/>
                <a:gd name="T2" fmla="*/ 2147483646 w 569"/>
                <a:gd name="T3" fmla="*/ 2147483646 h 585"/>
                <a:gd name="T4" fmla="*/ 2147483646 w 569"/>
                <a:gd name="T5" fmla="*/ 2147483646 h 585"/>
                <a:gd name="T6" fmla="*/ 2147483646 w 569"/>
                <a:gd name="T7" fmla="*/ 2147483646 h 585"/>
                <a:gd name="T8" fmla="*/ 2147483646 w 569"/>
                <a:gd name="T9" fmla="*/ 2147483646 h 585"/>
                <a:gd name="T10" fmla="*/ 2147483646 w 569"/>
                <a:gd name="T11" fmla="*/ 2147483646 h 585"/>
                <a:gd name="T12" fmla="*/ 2147483646 w 569"/>
                <a:gd name="T13" fmla="*/ 2147483646 h 585"/>
                <a:gd name="T14" fmla="*/ 2147483646 w 569"/>
                <a:gd name="T15" fmla="*/ 2147483646 h 585"/>
                <a:gd name="T16" fmla="*/ 2147483646 w 569"/>
                <a:gd name="T17" fmla="*/ 2147483646 h 585"/>
                <a:gd name="T18" fmla="*/ 2147483646 w 569"/>
                <a:gd name="T19" fmla="*/ 2147483646 h 585"/>
                <a:gd name="T20" fmla="*/ 0 w 569"/>
                <a:gd name="T21" fmla="*/ 2147483646 h 5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6" name="Freeform 283">
              <a:extLst>
                <a:ext uri="{FF2B5EF4-FFF2-40B4-BE49-F238E27FC236}">
                  <a16:creationId xmlns:a16="http://schemas.microsoft.com/office/drawing/2014/main" id="{FF691A90-E765-4750-8FCF-E361601E0DF8}"/>
                </a:ext>
              </a:extLst>
            </p:cNvPr>
            <p:cNvSpPr>
              <a:spLocks/>
            </p:cNvSpPr>
            <p:nvPr/>
          </p:nvSpPr>
          <p:spPr bwMode="auto">
            <a:xfrm>
              <a:off x="7653137" y="1151974"/>
              <a:ext cx="631858" cy="630142"/>
            </a:xfrm>
            <a:custGeom>
              <a:avLst/>
              <a:gdLst>
                <a:gd name="T0" fmla="*/ 2147483646 w 605"/>
                <a:gd name="T1" fmla="*/ 2147483646 h 604"/>
                <a:gd name="T2" fmla="*/ 2147483646 w 605"/>
                <a:gd name="T3" fmla="*/ 2147483646 h 604"/>
                <a:gd name="T4" fmla="*/ 2147483646 w 605"/>
                <a:gd name="T5" fmla="*/ 2147483646 h 604"/>
                <a:gd name="T6" fmla="*/ 2147483646 w 605"/>
                <a:gd name="T7" fmla="*/ 2147483646 h 604"/>
                <a:gd name="T8" fmla="*/ 2147483646 w 605"/>
                <a:gd name="T9" fmla="*/ 2147483646 h 604"/>
                <a:gd name="T10" fmla="*/ 2147483646 w 605"/>
                <a:gd name="T11" fmla="*/ 2147483646 h 604"/>
                <a:gd name="T12" fmla="*/ 2147483646 w 605"/>
                <a:gd name="T13" fmla="*/ 2147483646 h 604"/>
                <a:gd name="T14" fmla="*/ 2147483646 w 605"/>
                <a:gd name="T15" fmla="*/ 2147483646 h 604"/>
                <a:gd name="T16" fmla="*/ 2147483646 w 605"/>
                <a:gd name="T17" fmla="*/ 2147483646 h 604"/>
                <a:gd name="T18" fmla="*/ 2147483646 w 605"/>
                <a:gd name="T19" fmla="*/ 2147483646 h 604"/>
                <a:gd name="T20" fmla="*/ 2147483646 w 605"/>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7" name="Freeform 284">
              <a:extLst>
                <a:ext uri="{FF2B5EF4-FFF2-40B4-BE49-F238E27FC236}">
                  <a16:creationId xmlns:a16="http://schemas.microsoft.com/office/drawing/2014/main" id="{67C987BC-0957-4587-9248-81116BC77505}"/>
                </a:ext>
              </a:extLst>
            </p:cNvPr>
            <p:cNvSpPr>
              <a:spLocks/>
            </p:cNvSpPr>
            <p:nvPr/>
          </p:nvSpPr>
          <p:spPr bwMode="auto">
            <a:xfrm>
              <a:off x="7637683" y="1138238"/>
              <a:ext cx="472177" cy="523687"/>
            </a:xfrm>
            <a:custGeom>
              <a:avLst/>
              <a:gdLst>
                <a:gd name="T0" fmla="*/ 2147483646 w 453"/>
                <a:gd name="T1" fmla="*/ 2147483646 h 504"/>
                <a:gd name="T2" fmla="*/ 2147483646 w 453"/>
                <a:gd name="T3" fmla="*/ 2147483646 h 504"/>
                <a:gd name="T4" fmla="*/ 2147483646 w 453"/>
                <a:gd name="T5" fmla="*/ 2147483646 h 504"/>
                <a:gd name="T6" fmla="*/ 2147483646 w 453"/>
                <a:gd name="T7" fmla="*/ 2147483646 h 504"/>
                <a:gd name="T8" fmla="*/ 2147483646 w 453"/>
                <a:gd name="T9" fmla="*/ 2147483646 h 504"/>
                <a:gd name="T10" fmla="*/ 2147483646 w 453"/>
                <a:gd name="T11" fmla="*/ 0 h 504"/>
                <a:gd name="T12" fmla="*/ 2147483646 w 453"/>
                <a:gd name="T13" fmla="*/ 2147483646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8" name="Freeform 285">
              <a:extLst>
                <a:ext uri="{FF2B5EF4-FFF2-40B4-BE49-F238E27FC236}">
                  <a16:creationId xmlns:a16="http://schemas.microsoft.com/office/drawing/2014/main" id="{7D37888A-04CC-48B4-B3E2-3F997F58DA9A}"/>
                </a:ext>
              </a:extLst>
            </p:cNvPr>
            <p:cNvSpPr>
              <a:spLocks/>
            </p:cNvSpPr>
            <p:nvPr/>
          </p:nvSpPr>
          <p:spPr bwMode="auto">
            <a:xfrm>
              <a:off x="7637683" y="1138238"/>
              <a:ext cx="338251" cy="278155"/>
            </a:xfrm>
            <a:custGeom>
              <a:avLst/>
              <a:gdLst>
                <a:gd name="T0" fmla="*/ 2147483646 w 324"/>
                <a:gd name="T1" fmla="*/ 2147483646 h 267"/>
                <a:gd name="T2" fmla="*/ 2147483646 w 324"/>
                <a:gd name="T3" fmla="*/ 2147483646 h 267"/>
                <a:gd name="T4" fmla="*/ 2147483646 w 324"/>
                <a:gd name="T5" fmla="*/ 2147483646 h 267"/>
                <a:gd name="T6" fmla="*/ 2147483646 w 324"/>
                <a:gd name="T7" fmla="*/ 0 h 267"/>
                <a:gd name="T8" fmla="*/ 2147483646 w 324"/>
                <a:gd name="T9" fmla="*/ 2147483646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49" name="Freeform 286">
              <a:extLst>
                <a:ext uri="{FF2B5EF4-FFF2-40B4-BE49-F238E27FC236}">
                  <a16:creationId xmlns:a16="http://schemas.microsoft.com/office/drawing/2014/main" id="{5900100E-D86C-40BF-8AD6-7747175EA880}"/>
                </a:ext>
              </a:extLst>
            </p:cNvPr>
            <p:cNvSpPr>
              <a:spLocks/>
            </p:cNvSpPr>
            <p:nvPr/>
          </p:nvSpPr>
          <p:spPr bwMode="auto">
            <a:xfrm>
              <a:off x="7639401" y="1138238"/>
              <a:ext cx="305627" cy="175135"/>
            </a:xfrm>
            <a:custGeom>
              <a:avLst/>
              <a:gdLst>
                <a:gd name="T0" fmla="*/ 2147483646 w 293"/>
                <a:gd name="T1" fmla="*/ 2147483646 h 167"/>
                <a:gd name="T2" fmla="*/ 2147483646 w 293"/>
                <a:gd name="T3" fmla="*/ 2147483646 h 167"/>
                <a:gd name="T4" fmla="*/ 2147483646 w 293"/>
                <a:gd name="T5" fmla="*/ 2147483646 h 167"/>
                <a:gd name="T6" fmla="*/ 2147483646 w 293"/>
                <a:gd name="T7" fmla="*/ 0 h 167"/>
                <a:gd name="T8" fmla="*/ 2147483646 w 293"/>
                <a:gd name="T9" fmla="*/ 2147483646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0" name="Freeform 287">
              <a:extLst>
                <a:ext uri="{FF2B5EF4-FFF2-40B4-BE49-F238E27FC236}">
                  <a16:creationId xmlns:a16="http://schemas.microsoft.com/office/drawing/2014/main" id="{BBF711A6-830A-4F04-ABA8-32D4F7390396}"/>
                </a:ext>
              </a:extLst>
            </p:cNvPr>
            <p:cNvSpPr>
              <a:spLocks/>
            </p:cNvSpPr>
            <p:nvPr/>
          </p:nvSpPr>
          <p:spPr bwMode="auto">
            <a:xfrm>
              <a:off x="7675458" y="1145106"/>
              <a:ext cx="269571" cy="115040"/>
            </a:xfrm>
            <a:custGeom>
              <a:avLst/>
              <a:gdLst>
                <a:gd name="T0" fmla="*/ 2147483646 w 257"/>
                <a:gd name="T1" fmla="*/ 2147483646 h 111"/>
                <a:gd name="T2" fmla="*/ 2147483646 w 257"/>
                <a:gd name="T3" fmla="*/ 2147483646 h 111"/>
                <a:gd name="T4" fmla="*/ 2147483646 w 257"/>
                <a:gd name="T5" fmla="*/ 2147483646 h 111"/>
                <a:gd name="T6" fmla="*/ 2147483646 w 257"/>
                <a:gd name="T7" fmla="*/ 2147483646 h 111"/>
                <a:gd name="T8" fmla="*/ 2147483646 w 257"/>
                <a:gd name="T9" fmla="*/ 214748364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1" name="Freeform 288">
              <a:extLst>
                <a:ext uri="{FF2B5EF4-FFF2-40B4-BE49-F238E27FC236}">
                  <a16:creationId xmlns:a16="http://schemas.microsoft.com/office/drawing/2014/main" id="{6BEE2483-3636-4B03-9F19-E6BD76A9E1FD}"/>
                </a:ext>
              </a:extLst>
            </p:cNvPr>
            <p:cNvSpPr>
              <a:spLocks/>
            </p:cNvSpPr>
            <p:nvPr/>
          </p:nvSpPr>
          <p:spPr bwMode="auto">
            <a:xfrm>
              <a:off x="8904834" y="861800"/>
              <a:ext cx="523688" cy="980411"/>
            </a:xfrm>
            <a:custGeom>
              <a:avLst/>
              <a:gdLst>
                <a:gd name="T0" fmla="*/ 2147483646 w 500"/>
                <a:gd name="T1" fmla="*/ 2147483646 h 943"/>
                <a:gd name="T2" fmla="*/ 2147483646 w 500"/>
                <a:gd name="T3" fmla="*/ 2147483646 h 943"/>
                <a:gd name="T4" fmla="*/ 2147483646 w 500"/>
                <a:gd name="T5" fmla="*/ 2147483646 h 943"/>
                <a:gd name="T6" fmla="*/ 2147483646 w 500"/>
                <a:gd name="T7" fmla="*/ 2147483646 h 943"/>
                <a:gd name="T8" fmla="*/ 2147483646 w 500"/>
                <a:gd name="T9" fmla="*/ 2147483646 h 943"/>
                <a:gd name="T10" fmla="*/ 2147483646 w 500"/>
                <a:gd name="T11" fmla="*/ 2147483646 h 943"/>
                <a:gd name="T12" fmla="*/ 2147483646 w 500"/>
                <a:gd name="T13" fmla="*/ 2147483646 h 943"/>
                <a:gd name="T14" fmla="*/ 2147483646 w 500"/>
                <a:gd name="T15" fmla="*/ 2147483646 h 943"/>
                <a:gd name="T16" fmla="*/ 2147483646 w 500"/>
                <a:gd name="T17" fmla="*/ 2147483646 h 943"/>
                <a:gd name="T18" fmla="*/ 2147483646 w 500"/>
                <a:gd name="T19" fmla="*/ 2147483646 h 943"/>
                <a:gd name="T20" fmla="*/ 2147483646 w 500"/>
                <a:gd name="T21" fmla="*/ 2147483646 h 943"/>
                <a:gd name="T22" fmla="*/ 2147483646 w 500"/>
                <a:gd name="T23" fmla="*/ 2147483646 h 943"/>
                <a:gd name="T24" fmla="*/ 2147483646 w 500"/>
                <a:gd name="T25" fmla="*/ 2147483646 h 943"/>
                <a:gd name="T26" fmla="*/ 2147483646 w 500"/>
                <a:gd name="T27" fmla="*/ 2147483646 h 943"/>
                <a:gd name="T28" fmla="*/ 2147483646 w 500"/>
                <a:gd name="T29" fmla="*/ 2147483646 h 943"/>
                <a:gd name="T30" fmla="*/ 2147483646 w 500"/>
                <a:gd name="T31" fmla="*/ 2147483646 h 943"/>
                <a:gd name="T32" fmla="*/ 2147483646 w 500"/>
                <a:gd name="T33" fmla="*/ 2147483646 h 943"/>
                <a:gd name="T34" fmla="*/ 2147483646 w 500"/>
                <a:gd name="T35" fmla="*/ 2147483646 h 943"/>
                <a:gd name="T36" fmla="*/ 2147483646 w 500"/>
                <a:gd name="T37" fmla="*/ 2147483646 h 943"/>
                <a:gd name="T38" fmla="*/ 2147483646 w 500"/>
                <a:gd name="T39" fmla="*/ 2147483646 h 943"/>
                <a:gd name="T40" fmla="*/ 2147483646 w 500"/>
                <a:gd name="T41" fmla="*/ 2147483646 h 943"/>
                <a:gd name="T42" fmla="*/ 2147483646 w 500"/>
                <a:gd name="T43" fmla="*/ 2147483646 h 943"/>
                <a:gd name="T44" fmla="*/ 2147483646 w 500"/>
                <a:gd name="T45" fmla="*/ 2147483646 h 943"/>
                <a:gd name="T46" fmla="*/ 2147483646 w 500"/>
                <a:gd name="T47" fmla="*/ 2147483646 h 943"/>
                <a:gd name="T48" fmla="*/ 2147483646 w 500"/>
                <a:gd name="T49" fmla="*/ 2147483646 h 943"/>
                <a:gd name="T50" fmla="*/ 2147483646 w 500"/>
                <a:gd name="T51" fmla="*/ 2147483646 h 943"/>
                <a:gd name="T52" fmla="*/ 2147483646 w 500"/>
                <a:gd name="T53" fmla="*/ 2147483646 h 9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2" name="Freeform 289">
              <a:extLst>
                <a:ext uri="{FF2B5EF4-FFF2-40B4-BE49-F238E27FC236}">
                  <a16:creationId xmlns:a16="http://schemas.microsoft.com/office/drawing/2014/main" id="{5C64947C-02E3-4BE1-A031-0B52EAF9FA83}"/>
                </a:ext>
              </a:extLst>
            </p:cNvPr>
            <p:cNvSpPr>
              <a:spLocks/>
            </p:cNvSpPr>
            <p:nvPr/>
          </p:nvSpPr>
          <p:spPr bwMode="auto">
            <a:xfrm>
              <a:off x="9019874" y="873819"/>
              <a:ext cx="358855" cy="377741"/>
            </a:xfrm>
            <a:custGeom>
              <a:avLst/>
              <a:gdLst>
                <a:gd name="T0" fmla="*/ 2147483646 w 344"/>
                <a:gd name="T1" fmla="*/ 2147483646 h 363"/>
                <a:gd name="T2" fmla="*/ 2147483646 w 344"/>
                <a:gd name="T3" fmla="*/ 2147483646 h 363"/>
                <a:gd name="T4" fmla="*/ 2147483646 w 344"/>
                <a:gd name="T5" fmla="*/ 2147483646 h 363"/>
                <a:gd name="T6" fmla="*/ 2147483646 w 344"/>
                <a:gd name="T7" fmla="*/ 2147483646 h 363"/>
                <a:gd name="T8" fmla="*/ 2147483646 w 344"/>
                <a:gd name="T9" fmla="*/ 2147483646 h 363"/>
                <a:gd name="T10" fmla="*/ 0 w 344"/>
                <a:gd name="T11" fmla="*/ 2147483646 h 363"/>
                <a:gd name="T12" fmla="*/ 2147483646 w 344"/>
                <a:gd name="T13" fmla="*/ 2147483646 h 363"/>
                <a:gd name="T14" fmla="*/ 2147483646 w 344"/>
                <a:gd name="T15" fmla="*/ 2147483646 h 363"/>
                <a:gd name="T16" fmla="*/ 2147483646 w 344"/>
                <a:gd name="T17" fmla="*/ 2147483646 h 363"/>
                <a:gd name="T18" fmla="*/ 2147483646 w 344"/>
                <a:gd name="T19" fmla="*/ 2147483646 h 363"/>
                <a:gd name="T20" fmla="*/ 2147483646 w 344"/>
                <a:gd name="T21" fmla="*/ 2147483646 h 363"/>
                <a:gd name="T22" fmla="*/ 2147483646 w 344"/>
                <a:gd name="T23" fmla="*/ 2147483646 h 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3" name="Freeform 290">
              <a:extLst>
                <a:ext uri="{FF2B5EF4-FFF2-40B4-BE49-F238E27FC236}">
                  <a16:creationId xmlns:a16="http://schemas.microsoft.com/office/drawing/2014/main" id="{91B69C4D-0082-4679-9F6A-F00C1D04D8FC}"/>
                </a:ext>
              </a:extLst>
            </p:cNvPr>
            <p:cNvSpPr>
              <a:spLocks/>
            </p:cNvSpPr>
            <p:nvPr/>
          </p:nvSpPr>
          <p:spPr bwMode="auto">
            <a:xfrm>
              <a:off x="9021591" y="873819"/>
              <a:ext cx="355421" cy="396629"/>
            </a:xfrm>
            <a:custGeom>
              <a:avLst/>
              <a:gdLst>
                <a:gd name="T0" fmla="*/ 2147483646 w 340"/>
                <a:gd name="T1" fmla="*/ 2147483646 h 381"/>
                <a:gd name="T2" fmla="*/ 2147483646 w 340"/>
                <a:gd name="T3" fmla="*/ 2147483646 h 381"/>
                <a:gd name="T4" fmla="*/ 2147483646 w 340"/>
                <a:gd name="T5" fmla="*/ 2147483646 h 381"/>
                <a:gd name="T6" fmla="*/ 2147483646 w 340"/>
                <a:gd name="T7" fmla="*/ 2147483646 h 381"/>
                <a:gd name="T8" fmla="*/ 2147483646 w 340"/>
                <a:gd name="T9" fmla="*/ 2147483646 h 381"/>
                <a:gd name="T10" fmla="*/ 2147483646 w 340"/>
                <a:gd name="T11" fmla="*/ 2147483646 h 381"/>
                <a:gd name="T12" fmla="*/ 2147483646 w 340"/>
                <a:gd name="T13" fmla="*/ 2147483646 h 381"/>
                <a:gd name="T14" fmla="*/ 2147483646 w 340"/>
                <a:gd name="T15" fmla="*/ 2147483646 h 381"/>
                <a:gd name="T16" fmla="*/ 2147483646 w 340"/>
                <a:gd name="T17" fmla="*/ 2147483646 h 3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4" name="Freeform 291">
              <a:extLst>
                <a:ext uri="{FF2B5EF4-FFF2-40B4-BE49-F238E27FC236}">
                  <a16:creationId xmlns:a16="http://schemas.microsoft.com/office/drawing/2014/main" id="{7B1DD5C8-9FE5-476D-A3B1-FFCD447336B7}"/>
                </a:ext>
              </a:extLst>
            </p:cNvPr>
            <p:cNvSpPr>
              <a:spLocks/>
            </p:cNvSpPr>
            <p:nvPr/>
          </p:nvSpPr>
          <p:spPr bwMode="auto">
            <a:xfrm>
              <a:off x="9047346" y="885838"/>
              <a:ext cx="326231" cy="405213"/>
            </a:xfrm>
            <a:custGeom>
              <a:avLst/>
              <a:gdLst>
                <a:gd name="T0" fmla="*/ 2147483646 w 311"/>
                <a:gd name="T1" fmla="*/ 2147483646 h 389"/>
                <a:gd name="T2" fmla="*/ 2147483646 w 311"/>
                <a:gd name="T3" fmla="*/ 2147483646 h 389"/>
                <a:gd name="T4" fmla="*/ 2147483646 w 311"/>
                <a:gd name="T5" fmla="*/ 2147483646 h 389"/>
                <a:gd name="T6" fmla="*/ 2147483646 w 311"/>
                <a:gd name="T7" fmla="*/ 2147483646 h 389"/>
                <a:gd name="T8" fmla="*/ 2147483646 w 311"/>
                <a:gd name="T9" fmla="*/ 2147483646 h 389"/>
                <a:gd name="T10" fmla="*/ 2147483646 w 311"/>
                <a:gd name="T11" fmla="*/ 2147483646 h 389"/>
                <a:gd name="T12" fmla="*/ 2147483646 w 311"/>
                <a:gd name="T13" fmla="*/ 2147483646 h 389"/>
                <a:gd name="T14" fmla="*/ 2147483646 w 311"/>
                <a:gd name="T15" fmla="*/ 2147483646 h 389"/>
                <a:gd name="T16" fmla="*/ 2147483646 w 311"/>
                <a:gd name="T17" fmla="*/ 2147483646 h 3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5" name="Freeform 292">
              <a:extLst>
                <a:ext uri="{FF2B5EF4-FFF2-40B4-BE49-F238E27FC236}">
                  <a16:creationId xmlns:a16="http://schemas.microsoft.com/office/drawing/2014/main" id="{0CA61D4A-0BB0-419E-9E2C-4F3B5B4D7CF1}"/>
                </a:ext>
              </a:extLst>
            </p:cNvPr>
            <p:cNvSpPr>
              <a:spLocks/>
            </p:cNvSpPr>
            <p:nvPr/>
          </p:nvSpPr>
          <p:spPr bwMode="auto">
            <a:xfrm>
              <a:off x="9079969" y="884121"/>
              <a:ext cx="291891" cy="472177"/>
            </a:xfrm>
            <a:custGeom>
              <a:avLst/>
              <a:gdLst>
                <a:gd name="T0" fmla="*/ 2147483646 w 278"/>
                <a:gd name="T1" fmla="*/ 2147483646 h 453"/>
                <a:gd name="T2" fmla="*/ 2147483646 w 278"/>
                <a:gd name="T3" fmla="*/ 2147483646 h 453"/>
                <a:gd name="T4" fmla="*/ 2147483646 w 278"/>
                <a:gd name="T5" fmla="*/ 2147483646 h 453"/>
                <a:gd name="T6" fmla="*/ 2147483646 w 278"/>
                <a:gd name="T7" fmla="*/ 2147483646 h 453"/>
                <a:gd name="T8" fmla="*/ 2147483646 w 278"/>
                <a:gd name="T9" fmla="*/ 2147483646 h 453"/>
                <a:gd name="T10" fmla="*/ 2147483646 w 278"/>
                <a:gd name="T11" fmla="*/ 2147483646 h 453"/>
                <a:gd name="T12" fmla="*/ 2147483646 w 278"/>
                <a:gd name="T13" fmla="*/ 2147483646 h 4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6" name="Freeform 293">
              <a:extLst>
                <a:ext uri="{FF2B5EF4-FFF2-40B4-BE49-F238E27FC236}">
                  <a16:creationId xmlns:a16="http://schemas.microsoft.com/office/drawing/2014/main" id="{184CF6FE-7EF7-441D-B2E9-BF10E5AA707D}"/>
                </a:ext>
              </a:extLst>
            </p:cNvPr>
            <p:cNvSpPr>
              <a:spLocks/>
            </p:cNvSpPr>
            <p:nvPr/>
          </p:nvSpPr>
          <p:spPr bwMode="auto">
            <a:xfrm>
              <a:off x="9093705" y="877253"/>
              <a:ext cx="281589" cy="501366"/>
            </a:xfrm>
            <a:custGeom>
              <a:avLst/>
              <a:gdLst>
                <a:gd name="T0" fmla="*/ 2147483646 w 270"/>
                <a:gd name="T1" fmla="*/ 2147483646 h 483"/>
                <a:gd name="T2" fmla="*/ 2147483646 w 270"/>
                <a:gd name="T3" fmla="*/ 2147483646 h 483"/>
                <a:gd name="T4" fmla="*/ 2147483646 w 270"/>
                <a:gd name="T5" fmla="*/ 2147483646 h 483"/>
                <a:gd name="T6" fmla="*/ 2147483646 w 270"/>
                <a:gd name="T7" fmla="*/ 2147483646 h 483"/>
                <a:gd name="T8" fmla="*/ 2147483646 w 270"/>
                <a:gd name="T9" fmla="*/ 2147483646 h 483"/>
                <a:gd name="T10" fmla="*/ 2147483646 w 270"/>
                <a:gd name="T11" fmla="*/ 2147483646 h 483"/>
                <a:gd name="T12" fmla="*/ 2147483646 w 270"/>
                <a:gd name="T13" fmla="*/ 2147483646 h 4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7" name="Freeform 294">
              <a:extLst>
                <a:ext uri="{FF2B5EF4-FFF2-40B4-BE49-F238E27FC236}">
                  <a16:creationId xmlns:a16="http://schemas.microsoft.com/office/drawing/2014/main" id="{8D534C3D-E403-43BC-BFAA-F37847302FCF}"/>
                </a:ext>
              </a:extLst>
            </p:cNvPr>
            <p:cNvSpPr>
              <a:spLocks/>
            </p:cNvSpPr>
            <p:nvPr/>
          </p:nvSpPr>
          <p:spPr bwMode="auto">
            <a:xfrm>
              <a:off x="9098857" y="878970"/>
              <a:ext cx="278155" cy="535706"/>
            </a:xfrm>
            <a:custGeom>
              <a:avLst/>
              <a:gdLst>
                <a:gd name="T0" fmla="*/ 2147483646 w 265"/>
                <a:gd name="T1" fmla="*/ 2147483646 h 514"/>
                <a:gd name="T2" fmla="*/ 2147483646 w 265"/>
                <a:gd name="T3" fmla="*/ 2147483646 h 514"/>
                <a:gd name="T4" fmla="*/ 2147483646 w 265"/>
                <a:gd name="T5" fmla="*/ 2147483646 h 514"/>
                <a:gd name="T6" fmla="*/ 2147483646 w 265"/>
                <a:gd name="T7" fmla="*/ 2147483646 h 514"/>
                <a:gd name="T8" fmla="*/ 2147483646 w 265"/>
                <a:gd name="T9" fmla="*/ 2147483646 h 514"/>
                <a:gd name="T10" fmla="*/ 2147483646 w 265"/>
                <a:gd name="T11" fmla="*/ 2147483646 h 514"/>
                <a:gd name="T12" fmla="*/ 2147483646 w 265"/>
                <a:gd name="T13" fmla="*/ 2147483646 h 5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8" name="Freeform 295">
              <a:extLst>
                <a:ext uri="{FF2B5EF4-FFF2-40B4-BE49-F238E27FC236}">
                  <a16:creationId xmlns:a16="http://schemas.microsoft.com/office/drawing/2014/main" id="{53EC6AC8-11CA-4ADC-A2E6-78215B2B3A1D}"/>
                </a:ext>
              </a:extLst>
            </p:cNvPr>
            <p:cNvSpPr>
              <a:spLocks/>
            </p:cNvSpPr>
            <p:nvPr/>
          </p:nvSpPr>
          <p:spPr bwMode="auto">
            <a:xfrm>
              <a:off x="9109159" y="877253"/>
              <a:ext cx="266137" cy="573480"/>
            </a:xfrm>
            <a:custGeom>
              <a:avLst/>
              <a:gdLst>
                <a:gd name="T0" fmla="*/ 2147483646 w 255"/>
                <a:gd name="T1" fmla="*/ 2147483646 h 552"/>
                <a:gd name="T2" fmla="*/ 2147483646 w 255"/>
                <a:gd name="T3" fmla="*/ 2147483646 h 552"/>
                <a:gd name="T4" fmla="*/ 2147483646 w 255"/>
                <a:gd name="T5" fmla="*/ 2147483646 h 552"/>
                <a:gd name="T6" fmla="*/ 2147483646 w 255"/>
                <a:gd name="T7" fmla="*/ 2147483646 h 552"/>
                <a:gd name="T8" fmla="*/ 2147483646 w 255"/>
                <a:gd name="T9" fmla="*/ 2147483646 h 552"/>
                <a:gd name="T10" fmla="*/ 2147483646 w 255"/>
                <a:gd name="T11" fmla="*/ 2147483646 h 552"/>
                <a:gd name="T12" fmla="*/ 2147483646 w 255"/>
                <a:gd name="T13" fmla="*/ 2147483646 h 5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59" name="Freeform 296">
              <a:extLst>
                <a:ext uri="{FF2B5EF4-FFF2-40B4-BE49-F238E27FC236}">
                  <a16:creationId xmlns:a16="http://schemas.microsoft.com/office/drawing/2014/main" id="{419DEADC-20BA-4CC7-B547-550C6606E0C9}"/>
                </a:ext>
              </a:extLst>
            </p:cNvPr>
            <p:cNvSpPr>
              <a:spLocks/>
            </p:cNvSpPr>
            <p:nvPr/>
          </p:nvSpPr>
          <p:spPr bwMode="auto">
            <a:xfrm>
              <a:off x="9110875" y="878970"/>
              <a:ext cx="269571" cy="655896"/>
            </a:xfrm>
            <a:custGeom>
              <a:avLst/>
              <a:gdLst>
                <a:gd name="T0" fmla="*/ 2147483646 w 258"/>
                <a:gd name="T1" fmla="*/ 2147483646 h 631"/>
                <a:gd name="T2" fmla="*/ 2147483646 w 258"/>
                <a:gd name="T3" fmla="*/ 2147483646 h 631"/>
                <a:gd name="T4" fmla="*/ 2147483646 w 258"/>
                <a:gd name="T5" fmla="*/ 2147483646 h 631"/>
                <a:gd name="T6" fmla="*/ 2147483646 w 258"/>
                <a:gd name="T7" fmla="*/ 2147483646 h 631"/>
                <a:gd name="T8" fmla="*/ 2147483646 w 258"/>
                <a:gd name="T9" fmla="*/ 2147483646 h 6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0" name="Freeform 297">
              <a:extLst>
                <a:ext uri="{FF2B5EF4-FFF2-40B4-BE49-F238E27FC236}">
                  <a16:creationId xmlns:a16="http://schemas.microsoft.com/office/drawing/2014/main" id="{940B4FB5-57CA-45E4-8E0A-597BFD5BDA95}"/>
                </a:ext>
              </a:extLst>
            </p:cNvPr>
            <p:cNvSpPr>
              <a:spLocks/>
            </p:cNvSpPr>
            <p:nvPr/>
          </p:nvSpPr>
          <p:spPr bwMode="auto">
            <a:xfrm>
              <a:off x="9100573" y="894423"/>
              <a:ext cx="278155" cy="693670"/>
            </a:xfrm>
            <a:custGeom>
              <a:avLst/>
              <a:gdLst>
                <a:gd name="T0" fmla="*/ 2147483646 w 266"/>
                <a:gd name="T1" fmla="*/ 2147483646 h 667"/>
                <a:gd name="T2" fmla="*/ 2147483646 w 266"/>
                <a:gd name="T3" fmla="*/ 2147483646 h 667"/>
                <a:gd name="T4" fmla="*/ 2147483646 w 266"/>
                <a:gd name="T5" fmla="*/ 2147483646 h 667"/>
                <a:gd name="T6" fmla="*/ 2147483646 w 266"/>
                <a:gd name="T7" fmla="*/ 2147483646 h 667"/>
                <a:gd name="T8" fmla="*/ 2147483646 w 266"/>
                <a:gd name="T9" fmla="*/ 2147483646 h 667"/>
                <a:gd name="T10" fmla="*/ 2147483646 w 266"/>
                <a:gd name="T11" fmla="*/ 2147483646 h 667"/>
                <a:gd name="T12" fmla="*/ 2147483646 w 266"/>
                <a:gd name="T13" fmla="*/ 2147483646 h 6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1" name="Freeform 298">
              <a:extLst>
                <a:ext uri="{FF2B5EF4-FFF2-40B4-BE49-F238E27FC236}">
                  <a16:creationId xmlns:a16="http://schemas.microsoft.com/office/drawing/2014/main" id="{6C9E71B7-A36C-4DCC-9815-4024A1666932}"/>
                </a:ext>
              </a:extLst>
            </p:cNvPr>
            <p:cNvSpPr>
              <a:spLocks/>
            </p:cNvSpPr>
            <p:nvPr/>
          </p:nvSpPr>
          <p:spPr bwMode="auto">
            <a:xfrm>
              <a:off x="9074819" y="892707"/>
              <a:ext cx="310779" cy="774370"/>
            </a:xfrm>
            <a:custGeom>
              <a:avLst/>
              <a:gdLst>
                <a:gd name="T0" fmla="*/ 2147483646 w 298"/>
                <a:gd name="T1" fmla="*/ 2147483646 h 743"/>
                <a:gd name="T2" fmla="*/ 2147483646 w 298"/>
                <a:gd name="T3" fmla="*/ 2147483646 h 743"/>
                <a:gd name="T4" fmla="*/ 2147483646 w 298"/>
                <a:gd name="T5" fmla="*/ 2147483646 h 743"/>
                <a:gd name="T6" fmla="*/ 2147483646 w 298"/>
                <a:gd name="T7" fmla="*/ 2147483646 h 743"/>
                <a:gd name="T8" fmla="*/ 2147483646 w 298"/>
                <a:gd name="T9" fmla="*/ 2147483646 h 743"/>
                <a:gd name="T10" fmla="*/ 2147483646 w 298"/>
                <a:gd name="T11" fmla="*/ 2147483646 h 743"/>
                <a:gd name="T12" fmla="*/ 2147483646 w 298"/>
                <a:gd name="T13" fmla="*/ 2147483646 h 7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2" name="Freeform 299">
              <a:extLst>
                <a:ext uri="{FF2B5EF4-FFF2-40B4-BE49-F238E27FC236}">
                  <a16:creationId xmlns:a16="http://schemas.microsoft.com/office/drawing/2014/main" id="{6D7425CD-FDE3-4BB3-949C-E3208C1873C2}"/>
                </a:ext>
              </a:extLst>
            </p:cNvPr>
            <p:cNvSpPr>
              <a:spLocks/>
            </p:cNvSpPr>
            <p:nvPr/>
          </p:nvSpPr>
          <p:spPr bwMode="auto">
            <a:xfrm>
              <a:off x="9018157" y="932197"/>
              <a:ext cx="398346" cy="817295"/>
            </a:xfrm>
            <a:custGeom>
              <a:avLst/>
              <a:gdLst>
                <a:gd name="T0" fmla="*/ 2147483646 w 381"/>
                <a:gd name="T1" fmla="*/ 2147483646 h 785"/>
                <a:gd name="T2" fmla="*/ 2147483646 w 381"/>
                <a:gd name="T3" fmla="*/ 2147483646 h 785"/>
                <a:gd name="T4" fmla="*/ 2147483646 w 381"/>
                <a:gd name="T5" fmla="*/ 2147483646 h 785"/>
                <a:gd name="T6" fmla="*/ 2147483646 w 381"/>
                <a:gd name="T7" fmla="*/ 2147483646 h 785"/>
                <a:gd name="T8" fmla="*/ 2147483646 w 381"/>
                <a:gd name="T9" fmla="*/ 2147483646 h 785"/>
                <a:gd name="T10" fmla="*/ 2147483646 w 381"/>
                <a:gd name="T11" fmla="*/ 2147483646 h 785"/>
                <a:gd name="T12" fmla="*/ 2147483646 w 381"/>
                <a:gd name="T13" fmla="*/ 2147483646 h 785"/>
                <a:gd name="T14" fmla="*/ 2147483646 w 381"/>
                <a:gd name="T15" fmla="*/ 2147483646 h 785"/>
                <a:gd name="T16" fmla="*/ 2147483646 w 381"/>
                <a:gd name="T17" fmla="*/ 2147483646 h 785"/>
                <a:gd name="T18" fmla="*/ 2147483646 w 381"/>
                <a:gd name="T19" fmla="*/ 2147483646 h 785"/>
                <a:gd name="T20" fmla="*/ 2147483646 w 381"/>
                <a:gd name="T21" fmla="*/ 2147483646 h 785"/>
                <a:gd name="T22" fmla="*/ 2147483646 w 381"/>
                <a:gd name="T23" fmla="*/ 2147483646 h 7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3" name="Freeform 300">
              <a:extLst>
                <a:ext uri="{FF2B5EF4-FFF2-40B4-BE49-F238E27FC236}">
                  <a16:creationId xmlns:a16="http://schemas.microsoft.com/office/drawing/2014/main" id="{18E293F7-BC43-44A2-85AE-340F44804C4F}"/>
                </a:ext>
              </a:extLst>
            </p:cNvPr>
            <p:cNvSpPr>
              <a:spLocks/>
            </p:cNvSpPr>
            <p:nvPr/>
          </p:nvSpPr>
          <p:spPr bwMode="auto">
            <a:xfrm>
              <a:off x="9064517" y="877253"/>
              <a:ext cx="310779" cy="448139"/>
            </a:xfrm>
            <a:custGeom>
              <a:avLst/>
              <a:gdLst>
                <a:gd name="T0" fmla="*/ 2147483646 w 297"/>
                <a:gd name="T1" fmla="*/ 2147483646 h 431"/>
                <a:gd name="T2" fmla="*/ 2147483646 w 297"/>
                <a:gd name="T3" fmla="*/ 2147483646 h 431"/>
                <a:gd name="T4" fmla="*/ 2147483646 w 297"/>
                <a:gd name="T5" fmla="*/ 2147483646 h 431"/>
                <a:gd name="T6" fmla="*/ 2147483646 w 297"/>
                <a:gd name="T7" fmla="*/ 2147483646 h 431"/>
                <a:gd name="T8" fmla="*/ 2147483646 w 297"/>
                <a:gd name="T9" fmla="*/ 2147483646 h 431"/>
                <a:gd name="T10" fmla="*/ 2147483646 w 297"/>
                <a:gd name="T11" fmla="*/ 2147483646 h 431"/>
                <a:gd name="T12" fmla="*/ 0 w 297"/>
                <a:gd name="T13" fmla="*/ 2147483646 h 431"/>
                <a:gd name="T14" fmla="*/ 2147483646 w 297"/>
                <a:gd name="T15" fmla="*/ 2147483646 h 431"/>
                <a:gd name="T16" fmla="*/ 2147483646 w 297"/>
                <a:gd name="T17" fmla="*/ 2147483646 h 431"/>
                <a:gd name="T18" fmla="*/ 2147483646 w 297"/>
                <a:gd name="T19" fmla="*/ 2147483646 h 431"/>
                <a:gd name="T20" fmla="*/ 2147483646 w 297"/>
                <a:gd name="T21" fmla="*/ 2147483646 h 431"/>
                <a:gd name="T22" fmla="*/ 2147483646 w 297"/>
                <a:gd name="T23" fmla="*/ 2147483646 h 431"/>
                <a:gd name="T24" fmla="*/ 2147483646 w 297"/>
                <a:gd name="T25" fmla="*/ 2147483646 h 431"/>
                <a:gd name="T26" fmla="*/ 2147483646 w 297"/>
                <a:gd name="T27" fmla="*/ 2147483646 h 431"/>
                <a:gd name="T28" fmla="*/ 2147483646 w 297"/>
                <a:gd name="T29" fmla="*/ 2147483646 h 431"/>
                <a:gd name="T30" fmla="*/ 2147483646 w 297"/>
                <a:gd name="T31" fmla="*/ 2147483646 h 431"/>
                <a:gd name="T32" fmla="*/ 2147483646 w 297"/>
                <a:gd name="T33" fmla="*/ 2147483646 h 431"/>
                <a:gd name="T34" fmla="*/ 2147483646 w 297"/>
                <a:gd name="T35" fmla="*/ 2147483646 h 4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4" name="Freeform 301">
              <a:extLst>
                <a:ext uri="{FF2B5EF4-FFF2-40B4-BE49-F238E27FC236}">
                  <a16:creationId xmlns:a16="http://schemas.microsoft.com/office/drawing/2014/main" id="{4F0E6B01-8DD4-483E-A262-8756D6E98433}"/>
                </a:ext>
              </a:extLst>
            </p:cNvPr>
            <p:cNvSpPr>
              <a:spLocks/>
            </p:cNvSpPr>
            <p:nvPr/>
          </p:nvSpPr>
          <p:spPr bwMode="auto">
            <a:xfrm>
              <a:off x="8226617" y="961387"/>
              <a:ext cx="279873" cy="817295"/>
            </a:xfrm>
            <a:custGeom>
              <a:avLst/>
              <a:gdLst>
                <a:gd name="T0" fmla="*/ 2147483646 w 267"/>
                <a:gd name="T1" fmla="*/ 2147483646 h 786"/>
                <a:gd name="T2" fmla="*/ 2147483646 w 267"/>
                <a:gd name="T3" fmla="*/ 2147483646 h 786"/>
                <a:gd name="T4" fmla="*/ 2147483646 w 267"/>
                <a:gd name="T5" fmla="*/ 2147483646 h 786"/>
                <a:gd name="T6" fmla="*/ 2147483646 w 267"/>
                <a:gd name="T7" fmla="*/ 2147483646 h 786"/>
                <a:gd name="T8" fmla="*/ 2147483646 w 267"/>
                <a:gd name="T9" fmla="*/ 2147483646 h 786"/>
                <a:gd name="T10" fmla="*/ 2147483646 w 267"/>
                <a:gd name="T11" fmla="*/ 2147483646 h 786"/>
                <a:gd name="T12" fmla="*/ 2147483646 w 267"/>
                <a:gd name="T13" fmla="*/ 2147483646 h 786"/>
                <a:gd name="T14" fmla="*/ 2147483646 w 267"/>
                <a:gd name="T15" fmla="*/ 2147483646 h 786"/>
                <a:gd name="T16" fmla="*/ 2147483646 w 267"/>
                <a:gd name="T17" fmla="*/ 2147483646 h 786"/>
                <a:gd name="T18" fmla="*/ 2147483646 w 267"/>
                <a:gd name="T19" fmla="*/ 2147483646 h 786"/>
                <a:gd name="T20" fmla="*/ 2147483646 w 267"/>
                <a:gd name="T21" fmla="*/ 2147483646 h 786"/>
                <a:gd name="T22" fmla="*/ 2147483646 w 267"/>
                <a:gd name="T23" fmla="*/ 2147483646 h 786"/>
                <a:gd name="T24" fmla="*/ 2147483646 w 267"/>
                <a:gd name="T25" fmla="*/ 2147483646 h 7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5" name="Freeform 302">
              <a:extLst>
                <a:ext uri="{FF2B5EF4-FFF2-40B4-BE49-F238E27FC236}">
                  <a16:creationId xmlns:a16="http://schemas.microsoft.com/office/drawing/2014/main" id="{96EDD4CB-B898-4C09-9146-1060B74B0322}"/>
                </a:ext>
              </a:extLst>
            </p:cNvPr>
            <p:cNvSpPr>
              <a:spLocks/>
            </p:cNvSpPr>
            <p:nvPr/>
          </p:nvSpPr>
          <p:spPr bwMode="auto">
            <a:xfrm>
              <a:off x="8233485" y="968255"/>
              <a:ext cx="343401" cy="865371"/>
            </a:xfrm>
            <a:custGeom>
              <a:avLst/>
              <a:gdLst>
                <a:gd name="T0" fmla="*/ 2147483646 w 329"/>
                <a:gd name="T1" fmla="*/ 2147483646 h 831"/>
                <a:gd name="T2" fmla="*/ 2147483646 w 329"/>
                <a:gd name="T3" fmla="*/ 2147483646 h 831"/>
                <a:gd name="T4" fmla="*/ 2147483646 w 329"/>
                <a:gd name="T5" fmla="*/ 2147483646 h 831"/>
                <a:gd name="T6" fmla="*/ 2147483646 w 329"/>
                <a:gd name="T7" fmla="*/ 2147483646 h 831"/>
                <a:gd name="T8" fmla="*/ 2147483646 w 329"/>
                <a:gd name="T9" fmla="*/ 2147483646 h 831"/>
                <a:gd name="T10" fmla="*/ 2147483646 w 329"/>
                <a:gd name="T11" fmla="*/ 2147483646 h 831"/>
                <a:gd name="T12" fmla="*/ 2147483646 w 329"/>
                <a:gd name="T13" fmla="*/ 2147483646 h 831"/>
                <a:gd name="T14" fmla="*/ 2147483646 w 329"/>
                <a:gd name="T15" fmla="*/ 2147483646 h 831"/>
                <a:gd name="T16" fmla="*/ 2147483646 w 329"/>
                <a:gd name="T17" fmla="*/ 2147483646 h 831"/>
                <a:gd name="T18" fmla="*/ 2147483646 w 329"/>
                <a:gd name="T19" fmla="*/ 2147483646 h 831"/>
                <a:gd name="T20" fmla="*/ 2147483646 w 329"/>
                <a:gd name="T21" fmla="*/ 2147483646 h 831"/>
                <a:gd name="T22" fmla="*/ 2147483646 w 329"/>
                <a:gd name="T23" fmla="*/ 2147483646 h 8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6" name="Freeform 303">
              <a:extLst>
                <a:ext uri="{FF2B5EF4-FFF2-40B4-BE49-F238E27FC236}">
                  <a16:creationId xmlns:a16="http://schemas.microsoft.com/office/drawing/2014/main" id="{CE00E37C-D6D8-4E90-9F6D-57B78273B5BA}"/>
                </a:ext>
              </a:extLst>
            </p:cNvPr>
            <p:cNvSpPr>
              <a:spLocks/>
            </p:cNvSpPr>
            <p:nvPr/>
          </p:nvSpPr>
          <p:spPr bwMode="auto">
            <a:xfrm>
              <a:off x="8228334" y="964821"/>
              <a:ext cx="267853" cy="279873"/>
            </a:xfrm>
            <a:custGeom>
              <a:avLst/>
              <a:gdLst>
                <a:gd name="T0" fmla="*/ 2147483646 w 256"/>
                <a:gd name="T1" fmla="*/ 2147483646 h 270"/>
                <a:gd name="T2" fmla="*/ 2147483646 w 256"/>
                <a:gd name="T3" fmla="*/ 2147483646 h 270"/>
                <a:gd name="T4" fmla="*/ 2147483646 w 256"/>
                <a:gd name="T5" fmla="*/ 2147483646 h 270"/>
                <a:gd name="T6" fmla="*/ 2147483646 w 256"/>
                <a:gd name="T7" fmla="*/ 2147483646 h 270"/>
                <a:gd name="T8" fmla="*/ 2147483646 w 256"/>
                <a:gd name="T9" fmla="*/ 2147483646 h 270"/>
                <a:gd name="T10" fmla="*/ 2147483646 w 256"/>
                <a:gd name="T11" fmla="*/ 2147483646 h 270"/>
                <a:gd name="T12" fmla="*/ 2147483646 w 256"/>
                <a:gd name="T13" fmla="*/ 2147483646 h 2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7" name="Freeform 304">
              <a:extLst>
                <a:ext uri="{FF2B5EF4-FFF2-40B4-BE49-F238E27FC236}">
                  <a16:creationId xmlns:a16="http://schemas.microsoft.com/office/drawing/2014/main" id="{1DC9D219-4900-4ACF-B0B0-F6B8AEACEC83}"/>
                </a:ext>
              </a:extLst>
            </p:cNvPr>
            <p:cNvSpPr>
              <a:spLocks/>
            </p:cNvSpPr>
            <p:nvPr/>
          </p:nvSpPr>
          <p:spPr bwMode="auto">
            <a:xfrm>
              <a:off x="8231768" y="968255"/>
              <a:ext cx="252401" cy="791540"/>
            </a:xfrm>
            <a:custGeom>
              <a:avLst/>
              <a:gdLst>
                <a:gd name="T0" fmla="*/ 2147483646 w 241"/>
                <a:gd name="T1" fmla="*/ 2147483646 h 761"/>
                <a:gd name="T2" fmla="*/ 2147483646 w 241"/>
                <a:gd name="T3" fmla="*/ 2147483646 h 761"/>
                <a:gd name="T4" fmla="*/ 2147483646 w 241"/>
                <a:gd name="T5" fmla="*/ 2147483646 h 761"/>
                <a:gd name="T6" fmla="*/ 2147483646 w 241"/>
                <a:gd name="T7" fmla="*/ 2147483646 h 761"/>
                <a:gd name="T8" fmla="*/ 2147483646 w 241"/>
                <a:gd name="T9" fmla="*/ 2147483646 h 761"/>
                <a:gd name="T10" fmla="*/ 2147483646 w 241"/>
                <a:gd name="T11" fmla="*/ 2147483646 h 761"/>
                <a:gd name="T12" fmla="*/ 2147483646 w 241"/>
                <a:gd name="T13" fmla="*/ 2147483646 h 761"/>
                <a:gd name="T14" fmla="*/ 2147483646 w 241"/>
                <a:gd name="T15" fmla="*/ 2147483646 h 761"/>
                <a:gd name="T16" fmla="*/ 2147483646 w 241"/>
                <a:gd name="T17" fmla="*/ 2147483646 h 761"/>
                <a:gd name="T18" fmla="*/ 2147483646 w 241"/>
                <a:gd name="T19" fmla="*/ 2147483646 h 761"/>
                <a:gd name="T20" fmla="*/ 2147483646 w 241"/>
                <a:gd name="T21" fmla="*/ 2147483646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8" name="Freeform 305">
              <a:extLst>
                <a:ext uri="{FF2B5EF4-FFF2-40B4-BE49-F238E27FC236}">
                  <a16:creationId xmlns:a16="http://schemas.microsoft.com/office/drawing/2014/main" id="{D7DD9F38-C401-4204-B28E-0FCCE6F7127A}"/>
                </a:ext>
              </a:extLst>
            </p:cNvPr>
            <p:cNvSpPr>
              <a:spLocks/>
            </p:cNvSpPr>
            <p:nvPr/>
          </p:nvSpPr>
          <p:spPr bwMode="auto">
            <a:xfrm>
              <a:off x="8250655" y="999161"/>
              <a:ext cx="248967" cy="779521"/>
            </a:xfrm>
            <a:custGeom>
              <a:avLst/>
              <a:gdLst>
                <a:gd name="T0" fmla="*/ 2147483646 w 237"/>
                <a:gd name="T1" fmla="*/ 2147483646 h 749"/>
                <a:gd name="T2" fmla="*/ 2147483646 w 237"/>
                <a:gd name="T3" fmla="*/ 2147483646 h 749"/>
                <a:gd name="T4" fmla="*/ 2147483646 w 237"/>
                <a:gd name="T5" fmla="*/ 2147483646 h 749"/>
                <a:gd name="T6" fmla="*/ 2147483646 w 237"/>
                <a:gd name="T7" fmla="*/ 2147483646 h 749"/>
                <a:gd name="T8" fmla="*/ 2147483646 w 237"/>
                <a:gd name="T9" fmla="*/ 2147483646 h 749"/>
                <a:gd name="T10" fmla="*/ 2147483646 w 237"/>
                <a:gd name="T11" fmla="*/ 2147483646 h 749"/>
                <a:gd name="T12" fmla="*/ 2147483646 w 237"/>
                <a:gd name="T13" fmla="*/ 2147483646 h 749"/>
                <a:gd name="T14" fmla="*/ 2147483646 w 237"/>
                <a:gd name="T15" fmla="*/ 2147483646 h 749"/>
                <a:gd name="T16" fmla="*/ 2147483646 w 237"/>
                <a:gd name="T17" fmla="*/ 2147483646 h 749"/>
                <a:gd name="T18" fmla="*/ 2147483646 w 237"/>
                <a:gd name="T19" fmla="*/ 2147483646 h 749"/>
                <a:gd name="T20" fmla="*/ 2147483646 w 237"/>
                <a:gd name="T21" fmla="*/ 2147483646 h 749"/>
                <a:gd name="T22" fmla="*/ 2147483646 w 237"/>
                <a:gd name="T23" fmla="*/ 2147483646 h 749"/>
                <a:gd name="T24" fmla="*/ 2147483646 w 237"/>
                <a:gd name="T25" fmla="*/ 2147483646 h 7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69" name="Freeform 306">
              <a:extLst>
                <a:ext uri="{FF2B5EF4-FFF2-40B4-BE49-F238E27FC236}">
                  <a16:creationId xmlns:a16="http://schemas.microsoft.com/office/drawing/2014/main" id="{3EA5CF72-86E6-402F-93E4-3CF3FBCBD509}"/>
                </a:ext>
              </a:extLst>
            </p:cNvPr>
            <p:cNvSpPr>
              <a:spLocks/>
            </p:cNvSpPr>
            <p:nvPr/>
          </p:nvSpPr>
          <p:spPr bwMode="auto">
            <a:xfrm>
              <a:off x="8250655" y="990575"/>
              <a:ext cx="135644" cy="571764"/>
            </a:xfrm>
            <a:custGeom>
              <a:avLst/>
              <a:gdLst>
                <a:gd name="T0" fmla="*/ 2147483646 w 130"/>
                <a:gd name="T1" fmla="*/ 2147483646 h 549"/>
                <a:gd name="T2" fmla="*/ 2147483646 w 130"/>
                <a:gd name="T3" fmla="*/ 2147483646 h 549"/>
                <a:gd name="T4" fmla="*/ 2147483646 w 130"/>
                <a:gd name="T5" fmla="*/ 2147483646 h 549"/>
                <a:gd name="T6" fmla="*/ 2147483646 w 130"/>
                <a:gd name="T7" fmla="*/ 2147483646 h 549"/>
                <a:gd name="T8" fmla="*/ 2147483646 w 130"/>
                <a:gd name="T9" fmla="*/ 2147483646 h 549"/>
                <a:gd name="T10" fmla="*/ 2147483646 w 130"/>
                <a:gd name="T11" fmla="*/ 2147483646 h 549"/>
                <a:gd name="T12" fmla="*/ 2147483646 w 130"/>
                <a:gd name="T13" fmla="*/ 2147483646 h 5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0" name="Freeform 307">
              <a:extLst>
                <a:ext uri="{FF2B5EF4-FFF2-40B4-BE49-F238E27FC236}">
                  <a16:creationId xmlns:a16="http://schemas.microsoft.com/office/drawing/2014/main" id="{2D16CB57-5FD4-4433-BC79-0ED74BAC1B52}"/>
                </a:ext>
              </a:extLst>
            </p:cNvPr>
            <p:cNvSpPr>
              <a:spLocks/>
            </p:cNvSpPr>
            <p:nvPr/>
          </p:nvSpPr>
          <p:spPr bwMode="auto">
            <a:xfrm>
              <a:off x="8242070" y="981991"/>
              <a:ext cx="152814" cy="606104"/>
            </a:xfrm>
            <a:custGeom>
              <a:avLst/>
              <a:gdLst>
                <a:gd name="T0" fmla="*/ 2147483646 w 146"/>
                <a:gd name="T1" fmla="*/ 2147483646 h 581"/>
                <a:gd name="T2" fmla="*/ 2147483646 w 146"/>
                <a:gd name="T3" fmla="*/ 2147483646 h 581"/>
                <a:gd name="T4" fmla="*/ 2147483646 w 146"/>
                <a:gd name="T5" fmla="*/ 2147483646 h 581"/>
                <a:gd name="T6" fmla="*/ 2147483646 w 146"/>
                <a:gd name="T7" fmla="*/ 2147483646 h 581"/>
                <a:gd name="T8" fmla="*/ 2147483646 w 146"/>
                <a:gd name="T9" fmla="*/ 2147483646 h 581"/>
                <a:gd name="T10" fmla="*/ 2147483646 w 146"/>
                <a:gd name="T11" fmla="*/ 2147483646 h 581"/>
                <a:gd name="T12" fmla="*/ 2147483646 w 146"/>
                <a:gd name="T13" fmla="*/ 2147483646 h 581"/>
                <a:gd name="T14" fmla="*/ 2147483646 w 146"/>
                <a:gd name="T15" fmla="*/ 2147483646 h 5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1" name="Freeform 308">
              <a:extLst>
                <a:ext uri="{FF2B5EF4-FFF2-40B4-BE49-F238E27FC236}">
                  <a16:creationId xmlns:a16="http://schemas.microsoft.com/office/drawing/2014/main" id="{8172AE14-1A43-4029-A63F-9FDDD2C9E233}"/>
                </a:ext>
              </a:extLst>
            </p:cNvPr>
            <p:cNvSpPr>
              <a:spLocks/>
            </p:cNvSpPr>
            <p:nvPr/>
          </p:nvSpPr>
          <p:spPr bwMode="auto">
            <a:xfrm>
              <a:off x="8233485" y="971689"/>
              <a:ext cx="212909" cy="336533"/>
            </a:xfrm>
            <a:custGeom>
              <a:avLst/>
              <a:gdLst>
                <a:gd name="T0" fmla="*/ 2147483646 w 203"/>
                <a:gd name="T1" fmla="*/ 2147483646 h 324"/>
                <a:gd name="T2" fmla="*/ 2147483646 w 203"/>
                <a:gd name="T3" fmla="*/ 2147483646 h 324"/>
                <a:gd name="T4" fmla="*/ 2147483646 w 203"/>
                <a:gd name="T5" fmla="*/ 2147483646 h 324"/>
                <a:gd name="T6" fmla="*/ 2147483646 w 203"/>
                <a:gd name="T7" fmla="*/ 2147483646 h 324"/>
                <a:gd name="T8" fmla="*/ 2147483646 w 203"/>
                <a:gd name="T9" fmla="*/ 2147483646 h 324"/>
                <a:gd name="T10" fmla="*/ 2147483646 w 203"/>
                <a:gd name="T11" fmla="*/ 2147483646 h 324"/>
                <a:gd name="T12" fmla="*/ 2147483646 w 203"/>
                <a:gd name="T13" fmla="*/ 2147483646 h 324"/>
                <a:gd name="T14" fmla="*/ 2147483646 w 203"/>
                <a:gd name="T15" fmla="*/ 2147483646 h 324"/>
                <a:gd name="T16" fmla="*/ 2147483646 w 203"/>
                <a:gd name="T17" fmla="*/ 2147483646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2" name="Freeform 309">
              <a:extLst>
                <a:ext uri="{FF2B5EF4-FFF2-40B4-BE49-F238E27FC236}">
                  <a16:creationId xmlns:a16="http://schemas.microsoft.com/office/drawing/2014/main" id="{7B0550B8-7637-48FF-8A45-AE616EFE6FF8}"/>
                </a:ext>
              </a:extLst>
            </p:cNvPr>
            <p:cNvSpPr>
              <a:spLocks/>
            </p:cNvSpPr>
            <p:nvPr/>
          </p:nvSpPr>
          <p:spPr bwMode="auto">
            <a:xfrm>
              <a:off x="8243787" y="983707"/>
              <a:ext cx="235230" cy="278155"/>
            </a:xfrm>
            <a:custGeom>
              <a:avLst/>
              <a:gdLst>
                <a:gd name="T0" fmla="*/ 2147483646 w 224"/>
                <a:gd name="T1" fmla="*/ 2147483646 h 267"/>
                <a:gd name="T2" fmla="*/ 2147483646 w 224"/>
                <a:gd name="T3" fmla="*/ 2147483646 h 267"/>
                <a:gd name="T4" fmla="*/ 2147483646 w 224"/>
                <a:gd name="T5" fmla="*/ 2147483646 h 267"/>
                <a:gd name="T6" fmla="*/ 2147483646 w 224"/>
                <a:gd name="T7" fmla="*/ 2147483646 h 267"/>
                <a:gd name="T8" fmla="*/ 2147483646 w 224"/>
                <a:gd name="T9" fmla="*/ 2147483646 h 267"/>
                <a:gd name="T10" fmla="*/ 2147483646 w 224"/>
                <a:gd name="T11" fmla="*/ 2147483646 h 267"/>
                <a:gd name="T12" fmla="*/ 2147483646 w 224"/>
                <a:gd name="T13" fmla="*/ 2147483646 h 267"/>
                <a:gd name="T14" fmla="*/ 2147483646 w 224"/>
                <a:gd name="T15" fmla="*/ 0 h 267"/>
                <a:gd name="T16" fmla="*/ 2147483646 w 224"/>
                <a:gd name="T17" fmla="*/ 2147483646 h 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3" name="Freeform 310">
              <a:extLst>
                <a:ext uri="{FF2B5EF4-FFF2-40B4-BE49-F238E27FC236}">
                  <a16:creationId xmlns:a16="http://schemas.microsoft.com/office/drawing/2014/main" id="{6231EE9B-357B-4BC8-9D1C-6B2C741646A4}"/>
                </a:ext>
              </a:extLst>
            </p:cNvPr>
            <p:cNvSpPr>
              <a:spLocks/>
            </p:cNvSpPr>
            <p:nvPr/>
          </p:nvSpPr>
          <p:spPr bwMode="auto">
            <a:xfrm>
              <a:off x="8657585" y="1054105"/>
              <a:ext cx="70398" cy="827597"/>
            </a:xfrm>
            <a:custGeom>
              <a:avLst/>
              <a:gdLst>
                <a:gd name="T0" fmla="*/ 2147483646 w 67"/>
                <a:gd name="T1" fmla="*/ 2147483646 h 796"/>
                <a:gd name="T2" fmla="*/ 2147483646 w 67"/>
                <a:gd name="T3" fmla="*/ 2147483646 h 796"/>
                <a:gd name="T4" fmla="*/ 2147483646 w 67"/>
                <a:gd name="T5" fmla="*/ 2147483646 h 796"/>
                <a:gd name="T6" fmla="*/ 2147483646 w 67"/>
                <a:gd name="T7" fmla="*/ 2147483646 h 796"/>
                <a:gd name="T8" fmla="*/ 2147483646 w 67"/>
                <a:gd name="T9" fmla="*/ 2147483646 h 796"/>
                <a:gd name="T10" fmla="*/ 2147483646 w 67"/>
                <a:gd name="T11" fmla="*/ 2147483646 h 796"/>
                <a:gd name="T12" fmla="*/ 2147483646 w 67"/>
                <a:gd name="T13" fmla="*/ 2147483646 h 796"/>
                <a:gd name="T14" fmla="*/ 2147483646 w 67"/>
                <a:gd name="T15" fmla="*/ 2147483646 h 796"/>
                <a:gd name="T16" fmla="*/ 2147483646 w 67"/>
                <a:gd name="T17" fmla="*/ 2147483646 h 796"/>
                <a:gd name="T18" fmla="*/ 2147483646 w 67"/>
                <a:gd name="T19" fmla="*/ 2147483646 h 796"/>
                <a:gd name="T20" fmla="*/ 2147483646 w 67"/>
                <a:gd name="T21" fmla="*/ 2147483646 h 796"/>
                <a:gd name="T22" fmla="*/ 2147483646 w 67"/>
                <a:gd name="T23" fmla="*/ 2147483646 h 796"/>
                <a:gd name="T24" fmla="*/ 2147483646 w 67"/>
                <a:gd name="T25" fmla="*/ 2147483646 h 7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4" name="Freeform 311">
              <a:extLst>
                <a:ext uri="{FF2B5EF4-FFF2-40B4-BE49-F238E27FC236}">
                  <a16:creationId xmlns:a16="http://schemas.microsoft.com/office/drawing/2014/main" id="{32CA370D-7CDB-47A3-AE3A-E23736BA9BC7}"/>
                </a:ext>
              </a:extLst>
            </p:cNvPr>
            <p:cNvSpPr>
              <a:spLocks/>
            </p:cNvSpPr>
            <p:nvPr/>
          </p:nvSpPr>
          <p:spPr bwMode="auto">
            <a:xfrm>
              <a:off x="8521942" y="1038651"/>
              <a:ext cx="202607" cy="832748"/>
            </a:xfrm>
            <a:custGeom>
              <a:avLst/>
              <a:gdLst>
                <a:gd name="T0" fmla="*/ 2147483646 w 194"/>
                <a:gd name="T1" fmla="*/ 2147483646 h 801"/>
                <a:gd name="T2" fmla="*/ 2147483646 w 194"/>
                <a:gd name="T3" fmla="*/ 2147483646 h 801"/>
                <a:gd name="T4" fmla="*/ 2147483646 w 194"/>
                <a:gd name="T5" fmla="*/ 2147483646 h 801"/>
                <a:gd name="T6" fmla="*/ 2147483646 w 194"/>
                <a:gd name="T7" fmla="*/ 2147483646 h 801"/>
                <a:gd name="T8" fmla="*/ 2147483646 w 194"/>
                <a:gd name="T9" fmla="*/ 2147483646 h 801"/>
                <a:gd name="T10" fmla="*/ 2147483646 w 194"/>
                <a:gd name="T11" fmla="*/ 2147483646 h 801"/>
                <a:gd name="T12" fmla="*/ 2147483646 w 194"/>
                <a:gd name="T13" fmla="*/ 2147483646 h 801"/>
                <a:gd name="T14" fmla="*/ 2147483646 w 194"/>
                <a:gd name="T15" fmla="*/ 2147483646 h 801"/>
                <a:gd name="T16" fmla="*/ 2147483646 w 194"/>
                <a:gd name="T17" fmla="*/ 2147483646 h 801"/>
                <a:gd name="T18" fmla="*/ 2147483646 w 194"/>
                <a:gd name="T19" fmla="*/ 2147483646 h 801"/>
                <a:gd name="T20" fmla="*/ 2147483646 w 194"/>
                <a:gd name="T21" fmla="*/ 2147483646 h 801"/>
                <a:gd name="T22" fmla="*/ 2147483646 w 194"/>
                <a:gd name="T23" fmla="*/ 2147483646 h 8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5" name="Freeform 312">
              <a:extLst>
                <a:ext uri="{FF2B5EF4-FFF2-40B4-BE49-F238E27FC236}">
                  <a16:creationId xmlns:a16="http://schemas.microsoft.com/office/drawing/2014/main" id="{175CFBD5-9663-459C-98D9-6E9EF5783D53}"/>
                </a:ext>
              </a:extLst>
            </p:cNvPr>
            <p:cNvSpPr>
              <a:spLocks/>
            </p:cNvSpPr>
            <p:nvPr/>
          </p:nvSpPr>
          <p:spPr bwMode="auto">
            <a:xfrm>
              <a:off x="8705662" y="1033501"/>
              <a:ext cx="132210" cy="856787"/>
            </a:xfrm>
            <a:custGeom>
              <a:avLst/>
              <a:gdLst>
                <a:gd name="T0" fmla="*/ 2147483646 w 127"/>
                <a:gd name="T1" fmla="*/ 2147483646 h 823"/>
                <a:gd name="T2" fmla="*/ 2147483646 w 127"/>
                <a:gd name="T3" fmla="*/ 2147483646 h 823"/>
                <a:gd name="T4" fmla="*/ 2147483646 w 127"/>
                <a:gd name="T5" fmla="*/ 2147483646 h 823"/>
                <a:gd name="T6" fmla="*/ 2147483646 w 127"/>
                <a:gd name="T7" fmla="*/ 2147483646 h 823"/>
                <a:gd name="T8" fmla="*/ 2147483646 w 127"/>
                <a:gd name="T9" fmla="*/ 2147483646 h 823"/>
                <a:gd name="T10" fmla="*/ 2147483646 w 127"/>
                <a:gd name="T11" fmla="*/ 2147483646 h 823"/>
                <a:gd name="T12" fmla="*/ 2147483646 w 127"/>
                <a:gd name="T13" fmla="*/ 2147483646 h 823"/>
                <a:gd name="T14" fmla="*/ 2147483646 w 127"/>
                <a:gd name="T15" fmla="*/ 2147483646 h 823"/>
                <a:gd name="T16" fmla="*/ 2147483646 w 127"/>
                <a:gd name="T17" fmla="*/ 2147483646 h 823"/>
                <a:gd name="T18" fmla="*/ 2147483646 w 127"/>
                <a:gd name="T19" fmla="*/ 2147483646 h 823"/>
                <a:gd name="T20" fmla="*/ 2147483646 w 127"/>
                <a:gd name="T21" fmla="*/ 2147483646 h 823"/>
                <a:gd name="T22" fmla="*/ 2147483646 w 127"/>
                <a:gd name="T23" fmla="*/ 2147483646 h 823"/>
                <a:gd name="T24" fmla="*/ 2147483646 w 127"/>
                <a:gd name="T25" fmla="*/ 2147483646 h 8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6" name="Freeform 313">
              <a:extLst>
                <a:ext uri="{FF2B5EF4-FFF2-40B4-BE49-F238E27FC236}">
                  <a16:creationId xmlns:a16="http://schemas.microsoft.com/office/drawing/2014/main" id="{B6EC708F-7F84-44FE-9BCB-36E832E72151}"/>
                </a:ext>
              </a:extLst>
            </p:cNvPr>
            <p:cNvSpPr>
              <a:spLocks/>
            </p:cNvSpPr>
            <p:nvPr/>
          </p:nvSpPr>
          <p:spPr bwMode="auto">
            <a:xfrm>
              <a:off x="8722832" y="1064407"/>
              <a:ext cx="163116" cy="827597"/>
            </a:xfrm>
            <a:custGeom>
              <a:avLst/>
              <a:gdLst>
                <a:gd name="T0" fmla="*/ 2147483646 w 156"/>
                <a:gd name="T1" fmla="*/ 2147483646 h 795"/>
                <a:gd name="T2" fmla="*/ 2147483646 w 156"/>
                <a:gd name="T3" fmla="*/ 2147483646 h 795"/>
                <a:gd name="T4" fmla="*/ 2147483646 w 156"/>
                <a:gd name="T5" fmla="*/ 2147483646 h 795"/>
                <a:gd name="T6" fmla="*/ 2147483646 w 156"/>
                <a:gd name="T7" fmla="*/ 2147483646 h 795"/>
                <a:gd name="T8" fmla="*/ 2147483646 w 156"/>
                <a:gd name="T9" fmla="*/ 2147483646 h 795"/>
                <a:gd name="T10" fmla="*/ 2147483646 w 156"/>
                <a:gd name="T11" fmla="*/ 2147483646 h 795"/>
                <a:gd name="T12" fmla="*/ 2147483646 w 156"/>
                <a:gd name="T13" fmla="*/ 2147483646 h 795"/>
                <a:gd name="T14" fmla="*/ 2147483646 w 156"/>
                <a:gd name="T15" fmla="*/ 2147483646 h 7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7" name="Freeform 314">
              <a:extLst>
                <a:ext uri="{FF2B5EF4-FFF2-40B4-BE49-F238E27FC236}">
                  <a16:creationId xmlns:a16="http://schemas.microsoft.com/office/drawing/2014/main" id="{3FA01074-4225-45F1-AA2C-912123D6177F}"/>
                </a:ext>
              </a:extLst>
            </p:cNvPr>
            <p:cNvSpPr>
              <a:spLocks/>
            </p:cNvSpPr>
            <p:nvPr/>
          </p:nvSpPr>
          <p:spPr bwMode="auto">
            <a:xfrm>
              <a:off x="8727983" y="1074709"/>
              <a:ext cx="199173" cy="813861"/>
            </a:xfrm>
            <a:custGeom>
              <a:avLst/>
              <a:gdLst>
                <a:gd name="T0" fmla="*/ 2147483646 w 191"/>
                <a:gd name="T1" fmla="*/ 2147483646 h 782"/>
                <a:gd name="T2" fmla="*/ 2147483646 w 191"/>
                <a:gd name="T3" fmla="*/ 2147483646 h 782"/>
                <a:gd name="T4" fmla="*/ 2147483646 w 191"/>
                <a:gd name="T5" fmla="*/ 2147483646 h 782"/>
                <a:gd name="T6" fmla="*/ 2147483646 w 191"/>
                <a:gd name="T7" fmla="*/ 2147483646 h 782"/>
                <a:gd name="T8" fmla="*/ 2147483646 w 191"/>
                <a:gd name="T9" fmla="*/ 2147483646 h 782"/>
                <a:gd name="T10" fmla="*/ 2147483646 w 191"/>
                <a:gd name="T11" fmla="*/ 2147483646 h 782"/>
                <a:gd name="T12" fmla="*/ 2147483646 w 191"/>
                <a:gd name="T13" fmla="*/ 2147483646 h 782"/>
                <a:gd name="T14" fmla="*/ 2147483646 w 191"/>
                <a:gd name="T15" fmla="*/ 2147483646 h 782"/>
                <a:gd name="T16" fmla="*/ 2147483646 w 191"/>
                <a:gd name="T17" fmla="*/ 2147483646 h 782"/>
                <a:gd name="T18" fmla="*/ 2147483646 w 191"/>
                <a:gd name="T19" fmla="*/ 2147483646 h 782"/>
                <a:gd name="T20" fmla="*/ 2147483646 w 191"/>
                <a:gd name="T21" fmla="*/ 2147483646 h 782"/>
                <a:gd name="T22" fmla="*/ 2147483646 w 191"/>
                <a:gd name="T23" fmla="*/ 2147483646 h 7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8" name="Freeform 315">
              <a:extLst>
                <a:ext uri="{FF2B5EF4-FFF2-40B4-BE49-F238E27FC236}">
                  <a16:creationId xmlns:a16="http://schemas.microsoft.com/office/drawing/2014/main" id="{6FCF99A7-538B-4169-9FC9-B6F9417ADC51}"/>
                </a:ext>
              </a:extLst>
            </p:cNvPr>
            <p:cNvSpPr>
              <a:spLocks/>
            </p:cNvSpPr>
            <p:nvPr/>
          </p:nvSpPr>
          <p:spPr bwMode="auto">
            <a:xfrm>
              <a:off x="8497904" y="1019765"/>
              <a:ext cx="228362" cy="860221"/>
            </a:xfrm>
            <a:custGeom>
              <a:avLst/>
              <a:gdLst>
                <a:gd name="T0" fmla="*/ 2147483646 w 219"/>
                <a:gd name="T1" fmla="*/ 2147483646 h 827"/>
                <a:gd name="T2" fmla="*/ 2147483646 w 219"/>
                <a:gd name="T3" fmla="*/ 2147483646 h 827"/>
                <a:gd name="T4" fmla="*/ 2147483646 w 219"/>
                <a:gd name="T5" fmla="*/ 2147483646 h 827"/>
                <a:gd name="T6" fmla="*/ 2147483646 w 219"/>
                <a:gd name="T7" fmla="*/ 2147483646 h 827"/>
                <a:gd name="T8" fmla="*/ 2147483646 w 219"/>
                <a:gd name="T9" fmla="*/ 2147483646 h 827"/>
                <a:gd name="T10" fmla="*/ 2147483646 w 219"/>
                <a:gd name="T11" fmla="*/ 2147483646 h 827"/>
                <a:gd name="T12" fmla="*/ 2147483646 w 219"/>
                <a:gd name="T13" fmla="*/ 2147483646 h 827"/>
                <a:gd name="T14" fmla="*/ 2147483646 w 219"/>
                <a:gd name="T15" fmla="*/ 2147483646 h 827"/>
                <a:gd name="T16" fmla="*/ 2147483646 w 219"/>
                <a:gd name="T17" fmla="*/ 2147483646 h 827"/>
                <a:gd name="T18" fmla="*/ 2147483646 w 219"/>
                <a:gd name="T19" fmla="*/ 2147483646 h 827"/>
                <a:gd name="T20" fmla="*/ 2147483646 w 219"/>
                <a:gd name="T21" fmla="*/ 2147483646 h 827"/>
                <a:gd name="T22" fmla="*/ 2147483646 w 219"/>
                <a:gd name="T23" fmla="*/ 2147483646 h 8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79" name="Freeform 316">
              <a:extLst>
                <a:ext uri="{FF2B5EF4-FFF2-40B4-BE49-F238E27FC236}">
                  <a16:creationId xmlns:a16="http://schemas.microsoft.com/office/drawing/2014/main" id="{B66D5DF1-9BDA-4655-98A4-727F5C4E4EBB}"/>
                </a:ext>
              </a:extLst>
            </p:cNvPr>
            <p:cNvSpPr>
              <a:spLocks/>
            </p:cNvSpPr>
            <p:nvPr/>
          </p:nvSpPr>
          <p:spPr bwMode="auto">
            <a:xfrm>
              <a:off x="9426804" y="959669"/>
              <a:ext cx="267853" cy="248966"/>
            </a:xfrm>
            <a:custGeom>
              <a:avLst/>
              <a:gdLst>
                <a:gd name="T0" fmla="*/ 2147483646 w 256"/>
                <a:gd name="T1" fmla="*/ 2147483646 h 240"/>
                <a:gd name="T2" fmla="*/ 2147483646 w 256"/>
                <a:gd name="T3" fmla="*/ 2147483646 h 240"/>
                <a:gd name="T4" fmla="*/ 2147483646 w 256"/>
                <a:gd name="T5" fmla="*/ 2147483646 h 240"/>
                <a:gd name="T6" fmla="*/ 2147483646 w 256"/>
                <a:gd name="T7" fmla="*/ 2147483646 h 240"/>
                <a:gd name="T8" fmla="*/ 2147483646 w 256"/>
                <a:gd name="T9" fmla="*/ 2147483646 h 240"/>
                <a:gd name="T10" fmla="*/ 2147483646 w 256"/>
                <a:gd name="T11" fmla="*/ 2147483646 h 240"/>
                <a:gd name="T12" fmla="*/ 2147483646 w 256"/>
                <a:gd name="T13" fmla="*/ 2147483646 h 240"/>
                <a:gd name="T14" fmla="*/ 2147483646 w 256"/>
                <a:gd name="T15" fmla="*/ 2147483646 h 240"/>
                <a:gd name="T16" fmla="*/ 2147483646 w 256"/>
                <a:gd name="T17" fmla="*/ 2147483646 h 2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0" name="Freeform 317">
              <a:extLst>
                <a:ext uri="{FF2B5EF4-FFF2-40B4-BE49-F238E27FC236}">
                  <a16:creationId xmlns:a16="http://schemas.microsoft.com/office/drawing/2014/main" id="{12C284A6-C76B-4E63-B386-E9A25101A85B}"/>
                </a:ext>
              </a:extLst>
            </p:cNvPr>
            <p:cNvSpPr>
              <a:spLocks/>
            </p:cNvSpPr>
            <p:nvPr/>
          </p:nvSpPr>
          <p:spPr bwMode="auto">
            <a:xfrm>
              <a:off x="9433672" y="964821"/>
              <a:ext cx="254117" cy="161399"/>
            </a:xfrm>
            <a:custGeom>
              <a:avLst/>
              <a:gdLst>
                <a:gd name="T0" fmla="*/ 2147483646 w 243"/>
                <a:gd name="T1" fmla="*/ 2147483646 h 154"/>
                <a:gd name="T2" fmla="*/ 2147483646 w 243"/>
                <a:gd name="T3" fmla="*/ 2147483646 h 154"/>
                <a:gd name="T4" fmla="*/ 2147483646 w 243"/>
                <a:gd name="T5" fmla="*/ 2147483646 h 154"/>
                <a:gd name="T6" fmla="*/ 2147483646 w 243"/>
                <a:gd name="T7" fmla="*/ 2147483646 h 154"/>
                <a:gd name="T8" fmla="*/ 2147483646 w 243"/>
                <a:gd name="T9" fmla="*/ 2147483646 h 154"/>
                <a:gd name="T10" fmla="*/ 2147483646 w 243"/>
                <a:gd name="T11" fmla="*/ 2147483646 h 154"/>
                <a:gd name="T12" fmla="*/ 2147483646 w 243"/>
                <a:gd name="T13" fmla="*/ 2147483646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1" name="Freeform 318">
              <a:extLst>
                <a:ext uri="{FF2B5EF4-FFF2-40B4-BE49-F238E27FC236}">
                  <a16:creationId xmlns:a16="http://schemas.microsoft.com/office/drawing/2014/main" id="{7AE58613-2C47-4820-B44D-D3F35D8E1343}"/>
                </a:ext>
              </a:extLst>
            </p:cNvPr>
            <p:cNvSpPr>
              <a:spLocks/>
            </p:cNvSpPr>
            <p:nvPr/>
          </p:nvSpPr>
          <p:spPr bwMode="auto">
            <a:xfrm>
              <a:off x="9440540" y="963103"/>
              <a:ext cx="252401" cy="192305"/>
            </a:xfrm>
            <a:custGeom>
              <a:avLst/>
              <a:gdLst>
                <a:gd name="T0" fmla="*/ 2147483646 w 241"/>
                <a:gd name="T1" fmla="*/ 2147483646 h 184"/>
                <a:gd name="T2" fmla="*/ 2147483646 w 241"/>
                <a:gd name="T3" fmla="*/ 2147483646 h 184"/>
                <a:gd name="T4" fmla="*/ 2147483646 w 241"/>
                <a:gd name="T5" fmla="*/ 2147483646 h 184"/>
                <a:gd name="T6" fmla="*/ 2147483646 w 241"/>
                <a:gd name="T7" fmla="*/ 2147483646 h 184"/>
                <a:gd name="T8" fmla="*/ 2147483646 w 241"/>
                <a:gd name="T9" fmla="*/ 2147483646 h 184"/>
                <a:gd name="T10" fmla="*/ 2147483646 w 241"/>
                <a:gd name="T11" fmla="*/ 2147483646 h 184"/>
                <a:gd name="T12" fmla="*/ 2147483646 w 241"/>
                <a:gd name="T13" fmla="*/ 2147483646 h 1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2" name="Freeform 319">
              <a:extLst>
                <a:ext uri="{FF2B5EF4-FFF2-40B4-BE49-F238E27FC236}">
                  <a16:creationId xmlns:a16="http://schemas.microsoft.com/office/drawing/2014/main" id="{8DB42BEC-2AF1-45CC-9D5C-4F4009483C4F}"/>
                </a:ext>
              </a:extLst>
            </p:cNvPr>
            <p:cNvSpPr>
              <a:spLocks/>
            </p:cNvSpPr>
            <p:nvPr/>
          </p:nvSpPr>
          <p:spPr bwMode="auto">
            <a:xfrm>
              <a:off x="9438824" y="964821"/>
              <a:ext cx="248967" cy="221494"/>
            </a:xfrm>
            <a:custGeom>
              <a:avLst/>
              <a:gdLst>
                <a:gd name="T0" fmla="*/ 2147483646 w 239"/>
                <a:gd name="T1" fmla="*/ 2147483646 h 213"/>
                <a:gd name="T2" fmla="*/ 2147483646 w 239"/>
                <a:gd name="T3" fmla="*/ 2147483646 h 213"/>
                <a:gd name="T4" fmla="*/ 2147483646 w 239"/>
                <a:gd name="T5" fmla="*/ 2147483646 h 213"/>
                <a:gd name="T6" fmla="*/ 2147483646 w 239"/>
                <a:gd name="T7" fmla="*/ 2147483646 h 213"/>
                <a:gd name="T8" fmla="*/ 2147483646 w 239"/>
                <a:gd name="T9" fmla="*/ 2147483646 h 213"/>
                <a:gd name="T10" fmla="*/ 2147483646 w 239"/>
                <a:gd name="T11" fmla="*/ 2147483646 h 213"/>
                <a:gd name="T12" fmla="*/ 2147483646 w 239"/>
                <a:gd name="T13" fmla="*/ 2147483646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3" name="Freeform 320">
              <a:extLst>
                <a:ext uri="{FF2B5EF4-FFF2-40B4-BE49-F238E27FC236}">
                  <a16:creationId xmlns:a16="http://schemas.microsoft.com/office/drawing/2014/main" id="{02C585B4-9D89-4E38-8A50-518302F7F34D}"/>
                </a:ext>
              </a:extLst>
            </p:cNvPr>
            <p:cNvSpPr>
              <a:spLocks/>
            </p:cNvSpPr>
            <p:nvPr/>
          </p:nvSpPr>
          <p:spPr bwMode="auto">
            <a:xfrm>
              <a:off x="9433672" y="964821"/>
              <a:ext cx="255835" cy="255834"/>
            </a:xfrm>
            <a:custGeom>
              <a:avLst/>
              <a:gdLst>
                <a:gd name="T0" fmla="*/ 2147483646 w 244"/>
                <a:gd name="T1" fmla="*/ 2147483646 h 245"/>
                <a:gd name="T2" fmla="*/ 2147483646 w 244"/>
                <a:gd name="T3" fmla="*/ 2147483646 h 245"/>
                <a:gd name="T4" fmla="*/ 2147483646 w 244"/>
                <a:gd name="T5" fmla="*/ 2147483646 h 245"/>
                <a:gd name="T6" fmla="*/ 2147483646 w 244"/>
                <a:gd name="T7" fmla="*/ 2147483646 h 245"/>
                <a:gd name="T8" fmla="*/ 2147483646 w 244"/>
                <a:gd name="T9" fmla="*/ 2147483646 h 245"/>
                <a:gd name="T10" fmla="*/ 2147483646 w 244"/>
                <a:gd name="T11" fmla="*/ 2147483646 h 245"/>
                <a:gd name="T12" fmla="*/ 2147483646 w 244"/>
                <a:gd name="T13" fmla="*/ 2147483646 h 245"/>
                <a:gd name="T14" fmla="*/ 2147483646 w 244"/>
                <a:gd name="T15" fmla="*/ 2147483646 h 245"/>
                <a:gd name="T16" fmla="*/ 2147483646 w 244"/>
                <a:gd name="T17" fmla="*/ 2147483646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4" name="Freeform 321">
              <a:extLst>
                <a:ext uri="{FF2B5EF4-FFF2-40B4-BE49-F238E27FC236}">
                  <a16:creationId xmlns:a16="http://schemas.microsoft.com/office/drawing/2014/main" id="{9F7033FC-57D2-43B1-AB90-2DA2A19A850C}"/>
                </a:ext>
              </a:extLst>
            </p:cNvPr>
            <p:cNvSpPr>
              <a:spLocks/>
            </p:cNvSpPr>
            <p:nvPr/>
          </p:nvSpPr>
          <p:spPr bwMode="auto">
            <a:xfrm>
              <a:off x="9442258" y="963103"/>
              <a:ext cx="248967" cy="288457"/>
            </a:xfrm>
            <a:custGeom>
              <a:avLst/>
              <a:gdLst>
                <a:gd name="T0" fmla="*/ 2147483646 w 238"/>
                <a:gd name="T1" fmla="*/ 2147483646 h 277"/>
                <a:gd name="T2" fmla="*/ 2147483646 w 238"/>
                <a:gd name="T3" fmla="*/ 2147483646 h 277"/>
                <a:gd name="T4" fmla="*/ 2147483646 w 238"/>
                <a:gd name="T5" fmla="*/ 2147483646 h 277"/>
                <a:gd name="T6" fmla="*/ 2147483646 w 238"/>
                <a:gd name="T7" fmla="*/ 2147483646 h 277"/>
                <a:gd name="T8" fmla="*/ 2147483646 w 238"/>
                <a:gd name="T9" fmla="*/ 2147483646 h 277"/>
                <a:gd name="T10" fmla="*/ 2147483646 w 238"/>
                <a:gd name="T11" fmla="*/ 2147483646 h 277"/>
                <a:gd name="T12" fmla="*/ 2147483646 w 238"/>
                <a:gd name="T13" fmla="*/ 2147483646 h 277"/>
                <a:gd name="T14" fmla="*/ 2147483646 w 238"/>
                <a:gd name="T15" fmla="*/ 2147483646 h 277"/>
                <a:gd name="T16" fmla="*/ 2147483646 w 238"/>
                <a:gd name="T17" fmla="*/ 2147483646 h 277"/>
                <a:gd name="T18" fmla="*/ 2147483646 w 238"/>
                <a:gd name="T19" fmla="*/ 2147483646 h 2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5" name="Freeform 322">
              <a:extLst>
                <a:ext uri="{FF2B5EF4-FFF2-40B4-BE49-F238E27FC236}">
                  <a16:creationId xmlns:a16="http://schemas.microsoft.com/office/drawing/2014/main" id="{DC9A627F-091D-4141-B2B9-3671847B26C3}"/>
                </a:ext>
              </a:extLst>
            </p:cNvPr>
            <p:cNvSpPr>
              <a:spLocks/>
            </p:cNvSpPr>
            <p:nvPr/>
          </p:nvSpPr>
          <p:spPr bwMode="auto">
            <a:xfrm>
              <a:off x="9531542" y="957953"/>
              <a:ext cx="166550" cy="257551"/>
            </a:xfrm>
            <a:custGeom>
              <a:avLst/>
              <a:gdLst>
                <a:gd name="T0" fmla="*/ 2147483646 w 159"/>
                <a:gd name="T1" fmla="*/ 2147483646 h 248"/>
                <a:gd name="T2" fmla="*/ 2147483646 w 159"/>
                <a:gd name="T3" fmla="*/ 2147483646 h 248"/>
                <a:gd name="T4" fmla="*/ 2147483646 w 159"/>
                <a:gd name="T5" fmla="*/ 2147483646 h 248"/>
                <a:gd name="T6" fmla="*/ 2147483646 w 159"/>
                <a:gd name="T7" fmla="*/ 2147483646 h 248"/>
                <a:gd name="T8" fmla="*/ 2147483646 w 159"/>
                <a:gd name="T9" fmla="*/ 2147483646 h 248"/>
                <a:gd name="T10" fmla="*/ 2147483646 w 159"/>
                <a:gd name="T11" fmla="*/ 2147483646 h 248"/>
                <a:gd name="T12" fmla="*/ 2147483646 w 159"/>
                <a:gd name="T13" fmla="*/ 2147483646 h 248"/>
                <a:gd name="T14" fmla="*/ 2147483646 w 159"/>
                <a:gd name="T15" fmla="*/ 2147483646 h 2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6" name="Freeform 323">
              <a:extLst>
                <a:ext uri="{FF2B5EF4-FFF2-40B4-BE49-F238E27FC236}">
                  <a16:creationId xmlns:a16="http://schemas.microsoft.com/office/drawing/2014/main" id="{61E15BB9-4958-4057-B29E-FA18C6773390}"/>
                </a:ext>
              </a:extLst>
            </p:cNvPr>
            <p:cNvSpPr>
              <a:spLocks/>
            </p:cNvSpPr>
            <p:nvPr/>
          </p:nvSpPr>
          <p:spPr bwMode="auto">
            <a:xfrm>
              <a:off x="8454979" y="662628"/>
              <a:ext cx="520254" cy="460158"/>
            </a:xfrm>
            <a:custGeom>
              <a:avLst/>
              <a:gdLst>
                <a:gd name="T0" fmla="*/ 2147483646 w 498"/>
                <a:gd name="T1" fmla="*/ 2147483646 h 442"/>
                <a:gd name="T2" fmla="*/ 2147483646 w 498"/>
                <a:gd name="T3" fmla="*/ 2147483646 h 442"/>
                <a:gd name="T4" fmla="*/ 2147483646 w 498"/>
                <a:gd name="T5" fmla="*/ 2147483646 h 442"/>
                <a:gd name="T6" fmla="*/ 2147483646 w 498"/>
                <a:gd name="T7" fmla="*/ 2147483646 h 442"/>
                <a:gd name="T8" fmla="*/ 2147483646 w 498"/>
                <a:gd name="T9" fmla="*/ 2147483646 h 442"/>
                <a:gd name="T10" fmla="*/ 2147483646 w 498"/>
                <a:gd name="T11" fmla="*/ 2147483646 h 442"/>
                <a:gd name="T12" fmla="*/ 2147483646 w 498"/>
                <a:gd name="T13" fmla="*/ 2147483646 h 442"/>
                <a:gd name="T14" fmla="*/ 2147483646 w 498"/>
                <a:gd name="T15" fmla="*/ 2147483646 h 442"/>
                <a:gd name="T16" fmla="*/ 2147483646 w 498"/>
                <a:gd name="T17" fmla="*/ 2147483646 h 442"/>
                <a:gd name="T18" fmla="*/ 2147483646 w 498"/>
                <a:gd name="T19" fmla="*/ 2147483646 h 442"/>
                <a:gd name="T20" fmla="*/ 2147483646 w 498"/>
                <a:gd name="T21" fmla="*/ 2147483646 h 442"/>
                <a:gd name="T22" fmla="*/ 2147483646 w 498"/>
                <a:gd name="T23" fmla="*/ 2147483646 h 442"/>
                <a:gd name="T24" fmla="*/ 2147483646 w 498"/>
                <a:gd name="T25" fmla="*/ 2147483646 h 442"/>
                <a:gd name="T26" fmla="*/ 2147483646 w 498"/>
                <a:gd name="T27" fmla="*/ 2147483646 h 442"/>
                <a:gd name="T28" fmla="*/ 2147483646 w 498"/>
                <a:gd name="T29" fmla="*/ 2147483646 h 442"/>
                <a:gd name="T30" fmla="*/ 2147483646 w 498"/>
                <a:gd name="T31" fmla="*/ 2147483646 h 442"/>
                <a:gd name="T32" fmla="*/ 2147483646 w 498"/>
                <a:gd name="T33" fmla="*/ 2147483646 h 442"/>
                <a:gd name="T34" fmla="*/ 0 w 498"/>
                <a:gd name="T35" fmla="*/ 2147483646 h 442"/>
                <a:gd name="T36" fmla="*/ 2147483646 w 498"/>
                <a:gd name="T37" fmla="*/ 2147483646 h 4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7" name="Freeform 324">
              <a:extLst>
                <a:ext uri="{FF2B5EF4-FFF2-40B4-BE49-F238E27FC236}">
                  <a16:creationId xmlns:a16="http://schemas.microsoft.com/office/drawing/2014/main" id="{486150E5-D2C9-477C-A112-EA044C2A6F83}"/>
                </a:ext>
              </a:extLst>
            </p:cNvPr>
            <p:cNvSpPr>
              <a:spLocks/>
            </p:cNvSpPr>
            <p:nvPr/>
          </p:nvSpPr>
          <p:spPr bwMode="auto">
            <a:xfrm>
              <a:off x="8487602" y="667778"/>
              <a:ext cx="209475" cy="508234"/>
            </a:xfrm>
            <a:custGeom>
              <a:avLst/>
              <a:gdLst>
                <a:gd name="T0" fmla="*/ 2147483646 w 200"/>
                <a:gd name="T1" fmla="*/ 2147483646 h 488"/>
                <a:gd name="T2" fmla="*/ 2147483646 w 200"/>
                <a:gd name="T3" fmla="*/ 2147483646 h 488"/>
                <a:gd name="T4" fmla="*/ 2147483646 w 200"/>
                <a:gd name="T5" fmla="*/ 2147483646 h 488"/>
                <a:gd name="T6" fmla="*/ 0 w 200"/>
                <a:gd name="T7" fmla="*/ 2147483646 h 488"/>
                <a:gd name="T8" fmla="*/ 2147483646 w 200"/>
                <a:gd name="T9" fmla="*/ 2147483646 h 488"/>
                <a:gd name="T10" fmla="*/ 2147483646 w 200"/>
                <a:gd name="T11" fmla="*/ 2147483646 h 488"/>
                <a:gd name="T12" fmla="*/ 2147483646 w 200"/>
                <a:gd name="T13" fmla="*/ 2147483646 h 488"/>
                <a:gd name="T14" fmla="*/ 2147483646 w 200"/>
                <a:gd name="T15" fmla="*/ 2147483646 h 488"/>
                <a:gd name="T16" fmla="*/ 2147483646 w 200"/>
                <a:gd name="T17" fmla="*/ 2147483646 h 488"/>
                <a:gd name="T18" fmla="*/ 2147483646 w 200"/>
                <a:gd name="T19" fmla="*/ 2147483646 h 4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8" name="Freeform 325">
              <a:extLst>
                <a:ext uri="{FF2B5EF4-FFF2-40B4-BE49-F238E27FC236}">
                  <a16:creationId xmlns:a16="http://schemas.microsoft.com/office/drawing/2014/main" id="{C277EE97-6363-423C-9C3C-97C69C3D66F9}"/>
                </a:ext>
              </a:extLst>
            </p:cNvPr>
            <p:cNvSpPr>
              <a:spLocks/>
            </p:cNvSpPr>
            <p:nvPr/>
          </p:nvSpPr>
          <p:spPr bwMode="auto">
            <a:xfrm>
              <a:off x="8530527" y="695250"/>
              <a:ext cx="166550" cy="496215"/>
            </a:xfrm>
            <a:custGeom>
              <a:avLst/>
              <a:gdLst>
                <a:gd name="T0" fmla="*/ 2147483646 w 160"/>
                <a:gd name="T1" fmla="*/ 2147483646 h 477"/>
                <a:gd name="T2" fmla="*/ 2147483646 w 160"/>
                <a:gd name="T3" fmla="*/ 2147483646 h 477"/>
                <a:gd name="T4" fmla="*/ 2147483646 w 160"/>
                <a:gd name="T5" fmla="*/ 2147483646 h 477"/>
                <a:gd name="T6" fmla="*/ 2147483646 w 160"/>
                <a:gd name="T7" fmla="*/ 2147483646 h 477"/>
                <a:gd name="T8" fmla="*/ 2147483646 w 160"/>
                <a:gd name="T9" fmla="*/ 2147483646 h 477"/>
                <a:gd name="T10" fmla="*/ 2147483646 w 160"/>
                <a:gd name="T11" fmla="*/ 2147483646 h 477"/>
                <a:gd name="T12" fmla="*/ 2147483646 w 160"/>
                <a:gd name="T13" fmla="*/ 2147483646 h 477"/>
                <a:gd name="T14" fmla="*/ 2147483646 w 160"/>
                <a:gd name="T15" fmla="*/ 2147483646 h 477"/>
                <a:gd name="T16" fmla="*/ 2147483646 w 160"/>
                <a:gd name="T17" fmla="*/ 2147483646 h 477"/>
                <a:gd name="T18" fmla="*/ 2147483646 w 160"/>
                <a:gd name="T19" fmla="*/ 2147483646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89" name="Freeform 326">
              <a:extLst>
                <a:ext uri="{FF2B5EF4-FFF2-40B4-BE49-F238E27FC236}">
                  <a16:creationId xmlns:a16="http://schemas.microsoft.com/office/drawing/2014/main" id="{BED99AA7-2D11-475A-B78E-92287683415B}"/>
                </a:ext>
              </a:extLst>
            </p:cNvPr>
            <p:cNvSpPr>
              <a:spLocks/>
            </p:cNvSpPr>
            <p:nvPr/>
          </p:nvSpPr>
          <p:spPr bwMode="auto">
            <a:xfrm>
              <a:off x="8559717" y="700402"/>
              <a:ext cx="139078" cy="473894"/>
            </a:xfrm>
            <a:custGeom>
              <a:avLst/>
              <a:gdLst>
                <a:gd name="T0" fmla="*/ 2147483646 w 133"/>
                <a:gd name="T1" fmla="*/ 2147483646 h 456"/>
                <a:gd name="T2" fmla="*/ 2147483646 w 133"/>
                <a:gd name="T3" fmla="*/ 2147483646 h 456"/>
                <a:gd name="T4" fmla="*/ 2147483646 w 133"/>
                <a:gd name="T5" fmla="*/ 2147483646 h 456"/>
                <a:gd name="T6" fmla="*/ 2147483646 w 133"/>
                <a:gd name="T7" fmla="*/ 2147483646 h 456"/>
                <a:gd name="T8" fmla="*/ 2147483646 w 133"/>
                <a:gd name="T9" fmla="*/ 2147483646 h 456"/>
                <a:gd name="T10" fmla="*/ 2147483646 w 133"/>
                <a:gd name="T11" fmla="*/ 0 h 456"/>
                <a:gd name="T12" fmla="*/ 2147483646 w 133"/>
                <a:gd name="T13" fmla="*/ 2147483646 h 4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0" name="Freeform 327">
              <a:extLst>
                <a:ext uri="{FF2B5EF4-FFF2-40B4-BE49-F238E27FC236}">
                  <a16:creationId xmlns:a16="http://schemas.microsoft.com/office/drawing/2014/main" id="{2F445CA2-0F2B-4E18-A65A-B584D260541B}"/>
                </a:ext>
              </a:extLst>
            </p:cNvPr>
            <p:cNvSpPr>
              <a:spLocks/>
            </p:cNvSpPr>
            <p:nvPr/>
          </p:nvSpPr>
          <p:spPr bwMode="auto">
            <a:xfrm>
              <a:off x="8611227" y="727874"/>
              <a:ext cx="89284" cy="401779"/>
            </a:xfrm>
            <a:custGeom>
              <a:avLst/>
              <a:gdLst>
                <a:gd name="T0" fmla="*/ 2147483646 w 86"/>
                <a:gd name="T1" fmla="*/ 2147483646 h 386"/>
                <a:gd name="T2" fmla="*/ 2147483646 w 86"/>
                <a:gd name="T3" fmla="*/ 2147483646 h 386"/>
                <a:gd name="T4" fmla="*/ 2147483646 w 86"/>
                <a:gd name="T5" fmla="*/ 2147483646 h 386"/>
                <a:gd name="T6" fmla="*/ 2147483646 w 86"/>
                <a:gd name="T7" fmla="*/ 2147483646 h 386"/>
                <a:gd name="T8" fmla="*/ 2147483646 w 86"/>
                <a:gd name="T9" fmla="*/ 2147483646 h 3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1" name="Freeform 328">
              <a:extLst>
                <a:ext uri="{FF2B5EF4-FFF2-40B4-BE49-F238E27FC236}">
                  <a16:creationId xmlns:a16="http://schemas.microsoft.com/office/drawing/2014/main" id="{BDE0A028-30A0-4116-AAEC-1782E5EBDF1A}"/>
                </a:ext>
              </a:extLst>
            </p:cNvPr>
            <p:cNvSpPr>
              <a:spLocks/>
            </p:cNvSpPr>
            <p:nvPr/>
          </p:nvSpPr>
          <p:spPr bwMode="auto">
            <a:xfrm>
              <a:off x="8667887" y="710704"/>
              <a:ext cx="32624" cy="374307"/>
            </a:xfrm>
            <a:custGeom>
              <a:avLst/>
              <a:gdLst>
                <a:gd name="T0" fmla="*/ 2147483646 w 31"/>
                <a:gd name="T1" fmla="*/ 2147483646 h 360"/>
                <a:gd name="T2" fmla="*/ 0 w 31"/>
                <a:gd name="T3" fmla="*/ 2147483646 h 360"/>
                <a:gd name="T4" fmla="*/ 2147483646 w 31"/>
                <a:gd name="T5" fmla="*/ 2147483646 h 360"/>
                <a:gd name="T6" fmla="*/ 2147483646 w 31"/>
                <a:gd name="T7" fmla="*/ 2147483646 h 360"/>
                <a:gd name="T8" fmla="*/ 2147483646 w 31"/>
                <a:gd name="T9" fmla="*/ 2147483646 h 3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2" name="Freeform 329">
              <a:extLst>
                <a:ext uri="{FF2B5EF4-FFF2-40B4-BE49-F238E27FC236}">
                  <a16:creationId xmlns:a16="http://schemas.microsoft.com/office/drawing/2014/main" id="{A5532FB6-9C59-45C7-BA43-D3AA2370AF0B}"/>
                </a:ext>
              </a:extLst>
            </p:cNvPr>
            <p:cNvSpPr>
              <a:spLocks/>
            </p:cNvSpPr>
            <p:nvPr/>
          </p:nvSpPr>
          <p:spPr bwMode="auto">
            <a:xfrm>
              <a:off x="8691926" y="688382"/>
              <a:ext cx="13736" cy="365723"/>
            </a:xfrm>
            <a:custGeom>
              <a:avLst/>
              <a:gdLst>
                <a:gd name="T0" fmla="*/ 2147483646 w 14"/>
                <a:gd name="T1" fmla="*/ 2147483646 h 352"/>
                <a:gd name="T2" fmla="*/ 2147483646 w 14"/>
                <a:gd name="T3" fmla="*/ 2147483646 h 352"/>
                <a:gd name="T4" fmla="*/ 2147483646 w 14"/>
                <a:gd name="T5" fmla="*/ 2147483646 h 352"/>
                <a:gd name="T6" fmla="*/ 2147483646 w 14"/>
                <a:gd name="T7" fmla="*/ 2147483646 h 352"/>
                <a:gd name="T8" fmla="*/ 2147483646 w 14"/>
                <a:gd name="T9" fmla="*/ 2147483646 h 352"/>
                <a:gd name="T10" fmla="*/ 2147483646 w 14"/>
                <a:gd name="T11" fmla="*/ 2147483646 h 352"/>
                <a:gd name="T12" fmla="*/ 2147483646 w 14"/>
                <a:gd name="T13" fmla="*/ 2147483646 h 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3" name="Freeform 330">
              <a:extLst>
                <a:ext uri="{FF2B5EF4-FFF2-40B4-BE49-F238E27FC236}">
                  <a16:creationId xmlns:a16="http://schemas.microsoft.com/office/drawing/2014/main" id="{FEF01044-DD5F-4FBE-A39A-7C603ABC6888}"/>
                </a:ext>
              </a:extLst>
            </p:cNvPr>
            <p:cNvSpPr>
              <a:spLocks/>
            </p:cNvSpPr>
            <p:nvPr/>
          </p:nvSpPr>
          <p:spPr bwMode="auto">
            <a:xfrm>
              <a:off x="8697077" y="705552"/>
              <a:ext cx="51510" cy="329665"/>
            </a:xfrm>
            <a:custGeom>
              <a:avLst/>
              <a:gdLst>
                <a:gd name="T0" fmla="*/ 0 w 50"/>
                <a:gd name="T1" fmla="*/ 2147483646 h 317"/>
                <a:gd name="T2" fmla="*/ 2147483646 w 50"/>
                <a:gd name="T3" fmla="*/ 2147483646 h 317"/>
                <a:gd name="T4" fmla="*/ 2147483646 w 50"/>
                <a:gd name="T5" fmla="*/ 2147483646 h 317"/>
                <a:gd name="T6" fmla="*/ 2147483646 w 50"/>
                <a:gd name="T7" fmla="*/ 2147483646 h 317"/>
                <a:gd name="T8" fmla="*/ 0 w 50"/>
                <a:gd name="T9" fmla="*/ 2147483646 h 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4" name="Freeform 331">
              <a:extLst>
                <a:ext uri="{FF2B5EF4-FFF2-40B4-BE49-F238E27FC236}">
                  <a16:creationId xmlns:a16="http://schemas.microsoft.com/office/drawing/2014/main" id="{5B4CF00A-2D41-4B90-BB21-2C9E6FBA28FD}"/>
                </a:ext>
              </a:extLst>
            </p:cNvPr>
            <p:cNvSpPr>
              <a:spLocks/>
            </p:cNvSpPr>
            <p:nvPr/>
          </p:nvSpPr>
          <p:spPr bwMode="auto">
            <a:xfrm>
              <a:off x="8688492" y="683232"/>
              <a:ext cx="82416" cy="396629"/>
            </a:xfrm>
            <a:custGeom>
              <a:avLst/>
              <a:gdLst>
                <a:gd name="T0" fmla="*/ 2147483646 w 79"/>
                <a:gd name="T1" fmla="*/ 2147483646 h 382"/>
                <a:gd name="T2" fmla="*/ 2147483646 w 79"/>
                <a:gd name="T3" fmla="*/ 2147483646 h 382"/>
                <a:gd name="T4" fmla="*/ 2147483646 w 79"/>
                <a:gd name="T5" fmla="*/ 2147483646 h 382"/>
                <a:gd name="T6" fmla="*/ 2147483646 w 79"/>
                <a:gd name="T7" fmla="*/ 2147483646 h 382"/>
                <a:gd name="T8" fmla="*/ 2147483646 w 79"/>
                <a:gd name="T9" fmla="*/ 2147483646 h 382"/>
                <a:gd name="T10" fmla="*/ 2147483646 w 79"/>
                <a:gd name="T11" fmla="*/ 2147483646 h 382"/>
                <a:gd name="T12" fmla="*/ 2147483646 w 79"/>
                <a:gd name="T13" fmla="*/ 2147483646 h 382"/>
                <a:gd name="T14" fmla="*/ 2147483646 w 79"/>
                <a:gd name="T15" fmla="*/ 2147483646 h 382"/>
                <a:gd name="T16" fmla="*/ 2147483646 w 79"/>
                <a:gd name="T17" fmla="*/ 2147483646 h 382"/>
                <a:gd name="T18" fmla="*/ 2147483646 w 79"/>
                <a:gd name="T19" fmla="*/ 2147483646 h 382"/>
                <a:gd name="T20" fmla="*/ 2147483646 w 79"/>
                <a:gd name="T21" fmla="*/ 2147483646 h 3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5" name="Freeform 332">
              <a:extLst>
                <a:ext uri="{FF2B5EF4-FFF2-40B4-BE49-F238E27FC236}">
                  <a16:creationId xmlns:a16="http://schemas.microsoft.com/office/drawing/2014/main" id="{B5AF983A-D448-4EBA-877E-C02C3944E3A6}"/>
                </a:ext>
              </a:extLst>
            </p:cNvPr>
            <p:cNvSpPr>
              <a:spLocks/>
            </p:cNvSpPr>
            <p:nvPr/>
          </p:nvSpPr>
          <p:spPr bwMode="auto">
            <a:xfrm>
              <a:off x="8693643" y="705552"/>
              <a:ext cx="127058" cy="401779"/>
            </a:xfrm>
            <a:custGeom>
              <a:avLst/>
              <a:gdLst>
                <a:gd name="T0" fmla="*/ 2147483646 w 122"/>
                <a:gd name="T1" fmla="*/ 2147483646 h 386"/>
                <a:gd name="T2" fmla="*/ 2147483646 w 122"/>
                <a:gd name="T3" fmla="*/ 2147483646 h 386"/>
                <a:gd name="T4" fmla="*/ 2147483646 w 122"/>
                <a:gd name="T5" fmla="*/ 2147483646 h 386"/>
                <a:gd name="T6" fmla="*/ 2147483646 w 122"/>
                <a:gd name="T7" fmla="*/ 2147483646 h 386"/>
                <a:gd name="T8" fmla="*/ 2147483646 w 122"/>
                <a:gd name="T9" fmla="*/ 2147483646 h 386"/>
                <a:gd name="T10" fmla="*/ 2147483646 w 122"/>
                <a:gd name="T11" fmla="*/ 2147483646 h 386"/>
                <a:gd name="T12" fmla="*/ 2147483646 w 122"/>
                <a:gd name="T13" fmla="*/ 2147483646 h 386"/>
                <a:gd name="T14" fmla="*/ 2147483646 w 122"/>
                <a:gd name="T15" fmla="*/ 2147483646 h 386"/>
                <a:gd name="T16" fmla="*/ 2147483646 w 122"/>
                <a:gd name="T17" fmla="*/ 2147483646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6" name="Freeform 333">
              <a:extLst>
                <a:ext uri="{FF2B5EF4-FFF2-40B4-BE49-F238E27FC236}">
                  <a16:creationId xmlns:a16="http://schemas.microsoft.com/office/drawing/2014/main" id="{77CB1B15-C5C9-40B9-8BF5-37D92ABD0D4B}"/>
                </a:ext>
              </a:extLst>
            </p:cNvPr>
            <p:cNvSpPr>
              <a:spLocks/>
            </p:cNvSpPr>
            <p:nvPr/>
          </p:nvSpPr>
          <p:spPr bwMode="auto">
            <a:xfrm>
              <a:off x="8697077" y="695250"/>
              <a:ext cx="164833" cy="441271"/>
            </a:xfrm>
            <a:custGeom>
              <a:avLst/>
              <a:gdLst>
                <a:gd name="T0" fmla="*/ 0 w 157"/>
                <a:gd name="T1" fmla="*/ 2147483646 h 425"/>
                <a:gd name="T2" fmla="*/ 2147483646 w 157"/>
                <a:gd name="T3" fmla="*/ 2147483646 h 425"/>
                <a:gd name="T4" fmla="*/ 2147483646 w 157"/>
                <a:gd name="T5" fmla="*/ 2147483646 h 425"/>
                <a:gd name="T6" fmla="*/ 2147483646 w 157"/>
                <a:gd name="T7" fmla="*/ 2147483646 h 425"/>
                <a:gd name="T8" fmla="*/ 2147483646 w 157"/>
                <a:gd name="T9" fmla="*/ 2147483646 h 425"/>
                <a:gd name="T10" fmla="*/ 2147483646 w 157"/>
                <a:gd name="T11" fmla="*/ 2147483646 h 425"/>
                <a:gd name="T12" fmla="*/ 2147483646 w 157"/>
                <a:gd name="T13" fmla="*/ 2147483646 h 425"/>
                <a:gd name="T14" fmla="*/ 2147483646 w 157"/>
                <a:gd name="T15" fmla="*/ 2147483646 h 425"/>
                <a:gd name="T16" fmla="*/ 2147483646 w 157"/>
                <a:gd name="T17" fmla="*/ 2147483646 h 425"/>
                <a:gd name="T18" fmla="*/ 2147483646 w 157"/>
                <a:gd name="T19" fmla="*/ 2147483646 h 425"/>
                <a:gd name="T20" fmla="*/ 0 w 157"/>
                <a:gd name="T21" fmla="*/ 2147483646 h 4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7" name="Freeform 334">
              <a:extLst>
                <a:ext uri="{FF2B5EF4-FFF2-40B4-BE49-F238E27FC236}">
                  <a16:creationId xmlns:a16="http://schemas.microsoft.com/office/drawing/2014/main" id="{56A16AF5-5FAE-47AE-AC20-8CD872E64B08}"/>
                </a:ext>
              </a:extLst>
            </p:cNvPr>
            <p:cNvSpPr>
              <a:spLocks/>
            </p:cNvSpPr>
            <p:nvPr/>
          </p:nvSpPr>
          <p:spPr bwMode="auto">
            <a:xfrm>
              <a:off x="8697077" y="705552"/>
              <a:ext cx="195739" cy="442988"/>
            </a:xfrm>
            <a:custGeom>
              <a:avLst/>
              <a:gdLst>
                <a:gd name="T0" fmla="*/ 0 w 187"/>
                <a:gd name="T1" fmla="*/ 2147483646 h 425"/>
                <a:gd name="T2" fmla="*/ 2147483646 w 187"/>
                <a:gd name="T3" fmla="*/ 2147483646 h 425"/>
                <a:gd name="T4" fmla="*/ 2147483646 w 187"/>
                <a:gd name="T5" fmla="*/ 2147483646 h 425"/>
                <a:gd name="T6" fmla="*/ 2147483646 w 187"/>
                <a:gd name="T7" fmla="*/ 2147483646 h 425"/>
                <a:gd name="T8" fmla="*/ 2147483646 w 187"/>
                <a:gd name="T9" fmla="*/ 2147483646 h 425"/>
                <a:gd name="T10" fmla="*/ 2147483646 w 187"/>
                <a:gd name="T11" fmla="*/ 2147483646 h 425"/>
                <a:gd name="T12" fmla="*/ 2147483646 w 187"/>
                <a:gd name="T13" fmla="*/ 2147483646 h 425"/>
                <a:gd name="T14" fmla="*/ 2147483646 w 187"/>
                <a:gd name="T15" fmla="*/ 2147483646 h 425"/>
                <a:gd name="T16" fmla="*/ 0 w 187"/>
                <a:gd name="T17" fmla="*/ 2147483646 h 4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8" name="Freeform 335">
              <a:extLst>
                <a:ext uri="{FF2B5EF4-FFF2-40B4-BE49-F238E27FC236}">
                  <a16:creationId xmlns:a16="http://schemas.microsoft.com/office/drawing/2014/main" id="{C9EE1E0F-D28D-48E8-9A78-97DCE9C23852}"/>
                </a:ext>
              </a:extLst>
            </p:cNvPr>
            <p:cNvSpPr>
              <a:spLocks/>
            </p:cNvSpPr>
            <p:nvPr/>
          </p:nvSpPr>
          <p:spPr bwMode="auto">
            <a:xfrm>
              <a:off x="8729700" y="757063"/>
              <a:ext cx="214626" cy="417233"/>
            </a:xfrm>
            <a:custGeom>
              <a:avLst/>
              <a:gdLst>
                <a:gd name="T0" fmla="*/ 2147483646 w 205"/>
                <a:gd name="T1" fmla="*/ 2147483646 h 401"/>
                <a:gd name="T2" fmla="*/ 2147483646 w 205"/>
                <a:gd name="T3" fmla="*/ 2147483646 h 401"/>
                <a:gd name="T4" fmla="*/ 2147483646 w 205"/>
                <a:gd name="T5" fmla="*/ 2147483646 h 401"/>
                <a:gd name="T6" fmla="*/ 2147483646 w 205"/>
                <a:gd name="T7" fmla="*/ 2147483646 h 401"/>
                <a:gd name="T8" fmla="*/ 2147483646 w 205"/>
                <a:gd name="T9" fmla="*/ 2147483646 h 401"/>
                <a:gd name="T10" fmla="*/ 2147483646 w 205"/>
                <a:gd name="T11" fmla="*/ 2147483646 h 401"/>
                <a:gd name="T12" fmla="*/ 2147483646 w 205"/>
                <a:gd name="T13" fmla="*/ 2147483646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899" name="Freeform 336">
              <a:extLst>
                <a:ext uri="{FF2B5EF4-FFF2-40B4-BE49-F238E27FC236}">
                  <a16:creationId xmlns:a16="http://schemas.microsoft.com/office/drawing/2014/main" id="{DF817D05-9BAD-479E-A1FF-EC8D86B635D1}"/>
                </a:ext>
              </a:extLst>
            </p:cNvPr>
            <p:cNvSpPr>
              <a:spLocks/>
            </p:cNvSpPr>
            <p:nvPr/>
          </p:nvSpPr>
          <p:spPr bwMode="auto">
            <a:xfrm>
              <a:off x="8334788" y="638590"/>
              <a:ext cx="243815" cy="230079"/>
            </a:xfrm>
            <a:custGeom>
              <a:avLst/>
              <a:gdLst>
                <a:gd name="T0" fmla="*/ 2147483646 w 232"/>
                <a:gd name="T1" fmla="*/ 2147483646 h 222"/>
                <a:gd name="T2" fmla="*/ 2147483646 w 232"/>
                <a:gd name="T3" fmla="*/ 2147483646 h 222"/>
                <a:gd name="T4" fmla="*/ 2147483646 w 232"/>
                <a:gd name="T5" fmla="*/ 2147483646 h 222"/>
                <a:gd name="T6" fmla="*/ 2147483646 w 232"/>
                <a:gd name="T7" fmla="*/ 2147483646 h 222"/>
                <a:gd name="T8" fmla="*/ 2147483646 w 232"/>
                <a:gd name="T9" fmla="*/ 2147483646 h 222"/>
                <a:gd name="T10" fmla="*/ 2147483646 w 232"/>
                <a:gd name="T11" fmla="*/ 2147483646 h 222"/>
                <a:gd name="T12" fmla="*/ 2147483646 w 232"/>
                <a:gd name="T13" fmla="*/ 2147483646 h 222"/>
                <a:gd name="T14" fmla="*/ 0 w 232"/>
                <a:gd name="T15" fmla="*/ 2147483646 h 222"/>
                <a:gd name="T16" fmla="*/ 2147483646 w 232"/>
                <a:gd name="T17" fmla="*/ 2147483646 h 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0" name="Freeform 337">
              <a:extLst>
                <a:ext uri="{FF2B5EF4-FFF2-40B4-BE49-F238E27FC236}">
                  <a16:creationId xmlns:a16="http://schemas.microsoft.com/office/drawing/2014/main" id="{8CE5A89E-F94B-4635-9AF6-F5EB7D26DDCE}"/>
                </a:ext>
              </a:extLst>
            </p:cNvPr>
            <p:cNvSpPr>
              <a:spLocks/>
            </p:cNvSpPr>
            <p:nvPr/>
          </p:nvSpPr>
          <p:spPr bwMode="auto">
            <a:xfrm>
              <a:off x="8357110" y="652326"/>
              <a:ext cx="34340" cy="248966"/>
            </a:xfrm>
            <a:custGeom>
              <a:avLst/>
              <a:gdLst>
                <a:gd name="T0" fmla="*/ 2147483646 w 32"/>
                <a:gd name="T1" fmla="*/ 2147483646 h 239"/>
                <a:gd name="T2" fmla="*/ 2147483646 w 32"/>
                <a:gd name="T3" fmla="*/ 2147483646 h 239"/>
                <a:gd name="T4" fmla="*/ 2147483646 w 32"/>
                <a:gd name="T5" fmla="*/ 2147483646 h 239"/>
                <a:gd name="T6" fmla="*/ 2147483646 w 32"/>
                <a:gd name="T7" fmla="*/ 2147483646 h 239"/>
                <a:gd name="T8" fmla="*/ 2147483646 w 32"/>
                <a:gd name="T9" fmla="*/ 2147483646 h 239"/>
                <a:gd name="T10" fmla="*/ 2147483646 w 32"/>
                <a:gd name="T11" fmla="*/ 2147483646 h 239"/>
                <a:gd name="T12" fmla="*/ 2147483646 w 32"/>
                <a:gd name="T13" fmla="*/ 2147483646 h 2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1" name="Freeform 338">
              <a:extLst>
                <a:ext uri="{FF2B5EF4-FFF2-40B4-BE49-F238E27FC236}">
                  <a16:creationId xmlns:a16="http://schemas.microsoft.com/office/drawing/2014/main" id="{7A8F2C48-5A5E-408A-8F1E-B7FE2E84C734}"/>
                </a:ext>
              </a:extLst>
            </p:cNvPr>
            <p:cNvSpPr>
              <a:spLocks/>
            </p:cNvSpPr>
            <p:nvPr/>
          </p:nvSpPr>
          <p:spPr bwMode="auto">
            <a:xfrm>
              <a:off x="8381148" y="642024"/>
              <a:ext cx="84134" cy="334817"/>
            </a:xfrm>
            <a:custGeom>
              <a:avLst/>
              <a:gdLst>
                <a:gd name="T0" fmla="*/ 0 w 80"/>
                <a:gd name="T1" fmla="*/ 2147483646 h 323"/>
                <a:gd name="T2" fmla="*/ 2147483646 w 80"/>
                <a:gd name="T3" fmla="*/ 2147483646 h 323"/>
                <a:gd name="T4" fmla="*/ 2147483646 w 80"/>
                <a:gd name="T5" fmla="*/ 2147483646 h 323"/>
                <a:gd name="T6" fmla="*/ 2147483646 w 80"/>
                <a:gd name="T7" fmla="*/ 2147483646 h 323"/>
                <a:gd name="T8" fmla="*/ 2147483646 w 80"/>
                <a:gd name="T9" fmla="*/ 2147483646 h 323"/>
                <a:gd name="T10" fmla="*/ 2147483646 w 80"/>
                <a:gd name="T11" fmla="*/ 2147483646 h 323"/>
                <a:gd name="T12" fmla="*/ 2147483646 w 80"/>
                <a:gd name="T13" fmla="*/ 2147483646 h 323"/>
                <a:gd name="T14" fmla="*/ 2147483646 w 80"/>
                <a:gd name="T15" fmla="*/ 2147483646 h 323"/>
                <a:gd name="T16" fmla="*/ 0 w 80"/>
                <a:gd name="T17" fmla="*/ 2147483646 h 3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2" name="Freeform 339">
              <a:extLst>
                <a:ext uri="{FF2B5EF4-FFF2-40B4-BE49-F238E27FC236}">
                  <a16:creationId xmlns:a16="http://schemas.microsoft.com/office/drawing/2014/main" id="{EEEEE764-E557-4017-B5BC-78858B9A5308}"/>
                </a:ext>
              </a:extLst>
            </p:cNvPr>
            <p:cNvSpPr>
              <a:spLocks/>
            </p:cNvSpPr>
            <p:nvPr/>
          </p:nvSpPr>
          <p:spPr bwMode="auto">
            <a:xfrm>
              <a:off x="8386298" y="648892"/>
              <a:ext cx="106454" cy="293609"/>
            </a:xfrm>
            <a:custGeom>
              <a:avLst/>
              <a:gdLst>
                <a:gd name="T0" fmla="*/ 0 w 102"/>
                <a:gd name="T1" fmla="*/ 2147483646 h 283"/>
                <a:gd name="T2" fmla="*/ 2147483646 w 102"/>
                <a:gd name="T3" fmla="*/ 2147483646 h 283"/>
                <a:gd name="T4" fmla="*/ 2147483646 w 102"/>
                <a:gd name="T5" fmla="*/ 2147483646 h 283"/>
                <a:gd name="T6" fmla="*/ 2147483646 w 102"/>
                <a:gd name="T7" fmla="*/ 2147483646 h 283"/>
                <a:gd name="T8" fmla="*/ 2147483646 w 102"/>
                <a:gd name="T9" fmla="*/ 2147483646 h 283"/>
                <a:gd name="T10" fmla="*/ 2147483646 w 102"/>
                <a:gd name="T11" fmla="*/ 2147483646 h 283"/>
                <a:gd name="T12" fmla="*/ 0 w 102"/>
                <a:gd name="T13" fmla="*/ 2147483646 h 2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3" name="Freeform 340">
              <a:extLst>
                <a:ext uri="{FF2B5EF4-FFF2-40B4-BE49-F238E27FC236}">
                  <a16:creationId xmlns:a16="http://schemas.microsoft.com/office/drawing/2014/main" id="{A3E7CD5F-EE81-4274-8A34-42915938620F}"/>
                </a:ext>
              </a:extLst>
            </p:cNvPr>
            <p:cNvSpPr>
              <a:spLocks/>
            </p:cNvSpPr>
            <p:nvPr/>
          </p:nvSpPr>
          <p:spPr bwMode="auto">
            <a:xfrm>
              <a:off x="8382864" y="642024"/>
              <a:ext cx="127058" cy="274721"/>
            </a:xfrm>
            <a:custGeom>
              <a:avLst/>
              <a:gdLst>
                <a:gd name="T0" fmla="*/ 2147483646 w 121"/>
                <a:gd name="T1" fmla="*/ 2147483646 h 264"/>
                <a:gd name="T2" fmla="*/ 2147483646 w 121"/>
                <a:gd name="T3" fmla="*/ 2147483646 h 264"/>
                <a:gd name="T4" fmla="*/ 2147483646 w 121"/>
                <a:gd name="T5" fmla="*/ 2147483646 h 264"/>
                <a:gd name="T6" fmla="*/ 2147483646 w 121"/>
                <a:gd name="T7" fmla="*/ 2147483646 h 264"/>
                <a:gd name="T8" fmla="*/ 2147483646 w 121"/>
                <a:gd name="T9" fmla="*/ 2147483646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4" name="Freeform 341">
              <a:extLst>
                <a:ext uri="{FF2B5EF4-FFF2-40B4-BE49-F238E27FC236}">
                  <a16:creationId xmlns:a16="http://schemas.microsoft.com/office/drawing/2014/main" id="{BFE52DB1-A3B8-4A6A-B4A5-AB36DC05D675}"/>
                </a:ext>
              </a:extLst>
            </p:cNvPr>
            <p:cNvSpPr>
              <a:spLocks/>
            </p:cNvSpPr>
            <p:nvPr/>
          </p:nvSpPr>
          <p:spPr bwMode="auto">
            <a:xfrm>
              <a:off x="8377714" y="648892"/>
              <a:ext cx="32624" cy="278155"/>
            </a:xfrm>
            <a:custGeom>
              <a:avLst/>
              <a:gdLst>
                <a:gd name="T0" fmla="*/ 2147483646 w 32"/>
                <a:gd name="T1" fmla="*/ 2147483646 h 268"/>
                <a:gd name="T2" fmla="*/ 2147483646 w 32"/>
                <a:gd name="T3" fmla="*/ 2147483646 h 268"/>
                <a:gd name="T4" fmla="*/ 2147483646 w 32"/>
                <a:gd name="T5" fmla="*/ 2147483646 h 268"/>
                <a:gd name="T6" fmla="*/ 2147483646 w 32"/>
                <a:gd name="T7" fmla="*/ 2147483646 h 268"/>
                <a:gd name="T8" fmla="*/ 2147483646 w 32"/>
                <a:gd name="T9" fmla="*/ 2147483646 h 268"/>
                <a:gd name="T10" fmla="*/ 2147483646 w 32"/>
                <a:gd name="T11" fmla="*/ 2147483646 h 268"/>
                <a:gd name="T12" fmla="*/ 2147483646 w 32"/>
                <a:gd name="T13" fmla="*/ 2147483646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5" name="Freeform 342">
              <a:extLst>
                <a:ext uri="{FF2B5EF4-FFF2-40B4-BE49-F238E27FC236}">
                  <a16:creationId xmlns:a16="http://schemas.microsoft.com/office/drawing/2014/main" id="{185A1D62-1BE0-4725-8F52-79896D5CBE82}"/>
                </a:ext>
              </a:extLst>
            </p:cNvPr>
            <p:cNvSpPr>
              <a:spLocks/>
            </p:cNvSpPr>
            <p:nvPr/>
          </p:nvSpPr>
          <p:spPr bwMode="auto">
            <a:xfrm>
              <a:off x="8386298" y="647174"/>
              <a:ext cx="139078" cy="248966"/>
            </a:xfrm>
            <a:custGeom>
              <a:avLst/>
              <a:gdLst>
                <a:gd name="T0" fmla="*/ 2147483646 w 134"/>
                <a:gd name="T1" fmla="*/ 2147483646 h 239"/>
                <a:gd name="T2" fmla="*/ 2147483646 w 134"/>
                <a:gd name="T3" fmla="*/ 2147483646 h 239"/>
                <a:gd name="T4" fmla="*/ 2147483646 w 134"/>
                <a:gd name="T5" fmla="*/ 2147483646 h 239"/>
                <a:gd name="T6" fmla="*/ 2147483646 w 134"/>
                <a:gd name="T7" fmla="*/ 2147483646 h 239"/>
                <a:gd name="T8" fmla="*/ 2147483646 w 134"/>
                <a:gd name="T9" fmla="*/ 2147483646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6" name="Freeform 343">
              <a:extLst>
                <a:ext uri="{FF2B5EF4-FFF2-40B4-BE49-F238E27FC236}">
                  <a16:creationId xmlns:a16="http://schemas.microsoft.com/office/drawing/2014/main" id="{4572169A-7170-480C-9EEE-91EE5DAC2FB2}"/>
                </a:ext>
              </a:extLst>
            </p:cNvPr>
            <p:cNvSpPr>
              <a:spLocks/>
            </p:cNvSpPr>
            <p:nvPr/>
          </p:nvSpPr>
          <p:spPr bwMode="auto">
            <a:xfrm>
              <a:off x="8389732" y="652326"/>
              <a:ext cx="151097" cy="221494"/>
            </a:xfrm>
            <a:custGeom>
              <a:avLst/>
              <a:gdLst>
                <a:gd name="T0" fmla="*/ 2147483646 w 146"/>
                <a:gd name="T1" fmla="*/ 2147483646 h 213"/>
                <a:gd name="T2" fmla="*/ 2147483646 w 146"/>
                <a:gd name="T3" fmla="*/ 2147483646 h 213"/>
                <a:gd name="T4" fmla="*/ 2147483646 w 146"/>
                <a:gd name="T5" fmla="*/ 2147483646 h 213"/>
                <a:gd name="T6" fmla="*/ 2147483646 w 146"/>
                <a:gd name="T7" fmla="*/ 2147483646 h 213"/>
                <a:gd name="T8" fmla="*/ 2147483646 w 146"/>
                <a:gd name="T9" fmla="*/ 2147483646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7907" name="Freeform 344">
              <a:extLst>
                <a:ext uri="{FF2B5EF4-FFF2-40B4-BE49-F238E27FC236}">
                  <a16:creationId xmlns:a16="http://schemas.microsoft.com/office/drawing/2014/main" id="{7A3CA587-2FD0-417E-9A44-CA19CF403A7E}"/>
                </a:ext>
              </a:extLst>
            </p:cNvPr>
            <p:cNvSpPr>
              <a:spLocks/>
            </p:cNvSpPr>
            <p:nvPr/>
          </p:nvSpPr>
          <p:spPr bwMode="auto">
            <a:xfrm>
              <a:off x="8401752" y="664344"/>
              <a:ext cx="157965" cy="194022"/>
            </a:xfrm>
            <a:custGeom>
              <a:avLst/>
              <a:gdLst>
                <a:gd name="T0" fmla="*/ 0 w 151"/>
                <a:gd name="T1" fmla="*/ 2147483646 h 186"/>
                <a:gd name="T2" fmla="*/ 2147483646 w 151"/>
                <a:gd name="T3" fmla="*/ 2147483646 h 186"/>
                <a:gd name="T4" fmla="*/ 2147483646 w 151"/>
                <a:gd name="T5" fmla="*/ 2147483646 h 186"/>
                <a:gd name="T6" fmla="*/ 2147483646 w 151"/>
                <a:gd name="T7" fmla="*/ 2147483646 h 186"/>
                <a:gd name="T8" fmla="*/ 0 w 151"/>
                <a:gd name="T9" fmla="*/ 2147483646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内容占位符 2">
            <a:extLst>
              <a:ext uri="{FF2B5EF4-FFF2-40B4-BE49-F238E27FC236}">
                <a16:creationId xmlns:a16="http://schemas.microsoft.com/office/drawing/2014/main" id="{8B0ED1B5-71F8-4393-BCE0-A8EDAC6CD331}"/>
              </a:ext>
            </a:extLst>
          </p:cNvPr>
          <p:cNvSpPr>
            <a:spLocks noGrp="1"/>
          </p:cNvSpPr>
          <p:nvPr>
            <p:ph idx="1"/>
          </p:nvPr>
        </p:nvSpPr>
        <p:spPr>
          <a:xfrm>
            <a:off x="647700" y="596260"/>
            <a:ext cx="10877550" cy="5668015"/>
          </a:xfrm>
        </p:spPr>
        <p:txBody>
          <a:bodyPr/>
          <a:lstStyle/>
          <a:p>
            <a:pPr marL="266700" indent="-266700" eaLnBrk="1" hangingPunct="1"/>
            <a:r>
              <a:rPr lang="zh-CN" altLang="en-US" b="1" dirty="0">
                <a:solidFill>
                  <a:schemeClr val="tx1"/>
                </a:solidFill>
              </a:rPr>
              <a:t>第二，“这一篇”与“另几篇”的关系。因为教学的特殊性，教材所收录的往往是“这一篇”，从“这一篇”生发到“另几篇”（即上面所说的“互文”），需要注意两方面的问题：首先，“另几篇”的引入确实是教学所需要的，而不是为引入而引入。比如</a:t>
            </a:r>
            <a:r>
              <a:rPr lang="en-US" altLang="zh-CN" b="1" dirty="0">
                <a:solidFill>
                  <a:schemeClr val="tx1"/>
                </a:solidFill>
              </a:rPr>
              <a:t>《</a:t>
            </a:r>
            <a:r>
              <a:rPr lang="zh-CN" altLang="en-US" b="1" dirty="0">
                <a:solidFill>
                  <a:schemeClr val="tx1"/>
                </a:solidFill>
              </a:rPr>
              <a:t>菩萨蛮</a:t>
            </a:r>
            <a:r>
              <a:rPr lang="en-US" altLang="zh-CN" b="1" dirty="0">
                <a:solidFill>
                  <a:schemeClr val="tx1"/>
                </a:solidFill>
              </a:rPr>
              <a:t>》</a:t>
            </a:r>
            <a:r>
              <a:rPr lang="zh-CN" altLang="en-US" b="1" dirty="0">
                <a:solidFill>
                  <a:schemeClr val="tx1"/>
                </a:solidFill>
              </a:rPr>
              <a:t>（五首）本身就是一个整体，没有其他四首的引入，“其二”的学习会受到影响，只能停留在较浅层。其次，“这一篇”固然可以生发出“另几篇”，但两者的关系并不是并列的，也就是“另几篇”的生发还是为了“这一篇”更好的学习，因而立足“这一篇”的教学，是应该有的立场。</a:t>
            </a:r>
            <a:endParaRPr lang="en-US" altLang="zh-CN" b="1" dirty="0">
              <a:solidFill>
                <a:schemeClr val="tx1"/>
              </a:solidFill>
            </a:endParaRPr>
          </a:p>
          <a:p>
            <a:pPr marL="266700" indent="-266700" eaLnBrk="1" hangingPunct="1"/>
            <a:r>
              <a:rPr lang="zh-CN" altLang="en-US" b="1" dirty="0">
                <a:solidFill>
                  <a:schemeClr val="tx1"/>
                </a:solidFill>
              </a:rPr>
              <a:t>比如教学中，无论是梳理抒情主人公的称呼、所到足迹、反映时光变迁的词语还是通过比较探究抒情主人公对“江南”和“故乡”的态度，以及由此引发的对诗歌两大写作内容</a:t>
            </a:r>
            <a:r>
              <a:rPr lang="en-US" altLang="zh-CN" b="1" dirty="0">
                <a:solidFill>
                  <a:schemeClr val="tx1"/>
                </a:solidFill>
              </a:rPr>
              <a:t>——</a:t>
            </a:r>
            <a:r>
              <a:rPr lang="zh-CN" altLang="en-US" b="1" dirty="0">
                <a:solidFill>
                  <a:schemeClr val="tx1"/>
                </a:solidFill>
              </a:rPr>
              <a:t>空间的改变和时间的变迁的探讨，其教学最终落点依然是对“其二”这一篇的理解。因而以学习“另几篇”为借口无视“这一篇”的教学，恐怕不能说是真正的课堂群文阅读。</a:t>
            </a:r>
          </a:p>
        </p:txBody>
      </p:sp>
      <p:sp>
        <p:nvSpPr>
          <p:cNvPr id="5" name="任意多边形 4">
            <a:extLst>
              <a:ext uri="{FF2B5EF4-FFF2-40B4-BE49-F238E27FC236}">
                <a16:creationId xmlns:a16="http://schemas.microsoft.com/office/drawing/2014/main" id="{31F7F0A7-40F3-44DB-90CD-E9E542718ECB}"/>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sp>
        <p:nvSpPr>
          <p:cNvPr id="6" name="任意多边形 5">
            <a:extLst>
              <a:ext uri="{FF2B5EF4-FFF2-40B4-BE49-F238E27FC236}">
                <a16:creationId xmlns:a16="http://schemas.microsoft.com/office/drawing/2014/main" id="{052DC416-685E-4433-8DAF-6AF4D1BA2766}"/>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grpSp>
        <p:nvGrpSpPr>
          <p:cNvPr id="7" name="组合 6">
            <a:extLst>
              <a:ext uri="{FF2B5EF4-FFF2-40B4-BE49-F238E27FC236}">
                <a16:creationId xmlns:a16="http://schemas.microsoft.com/office/drawing/2014/main" id="{58982CC2-118B-4E0C-A871-8E390D3CA7D1}"/>
              </a:ext>
            </a:extLst>
          </p:cNvPr>
          <p:cNvGrpSpPr/>
          <p:nvPr/>
        </p:nvGrpSpPr>
        <p:grpSpPr>
          <a:xfrm>
            <a:off x="8684601" y="6304052"/>
            <a:ext cx="812739" cy="218987"/>
            <a:chOff x="3657660" y="1411076"/>
            <a:chExt cx="3163887" cy="852488"/>
          </a:xfrm>
          <a:solidFill>
            <a:srgbClr val="72202A"/>
          </a:solidFill>
        </p:grpSpPr>
        <p:sp>
          <p:nvSpPr>
            <p:cNvPr id="8" name="Freeform 5">
              <a:extLst>
                <a:ext uri="{FF2B5EF4-FFF2-40B4-BE49-F238E27FC236}">
                  <a16:creationId xmlns:a16="http://schemas.microsoft.com/office/drawing/2014/main" id="{03FFFAB0-44EF-48F2-A852-34C5AD38E376}"/>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9" name="Freeform 6">
              <a:extLst>
                <a:ext uri="{FF2B5EF4-FFF2-40B4-BE49-F238E27FC236}">
                  <a16:creationId xmlns:a16="http://schemas.microsoft.com/office/drawing/2014/main" id="{42914322-C438-434E-99C7-EF4E7DE4149F}"/>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0" name="Freeform 7">
              <a:extLst>
                <a:ext uri="{FF2B5EF4-FFF2-40B4-BE49-F238E27FC236}">
                  <a16:creationId xmlns:a16="http://schemas.microsoft.com/office/drawing/2014/main" id="{6D8E271C-59D5-4034-8A9D-DAFAC3FD0417}"/>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 name="Oval 8">
              <a:extLst>
                <a:ext uri="{FF2B5EF4-FFF2-40B4-BE49-F238E27FC236}">
                  <a16:creationId xmlns:a16="http://schemas.microsoft.com/office/drawing/2014/main" id="{978E2E9E-A767-42F4-8140-F8A1097EB2EA}"/>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 name="Freeform 9">
              <a:extLst>
                <a:ext uri="{FF2B5EF4-FFF2-40B4-BE49-F238E27FC236}">
                  <a16:creationId xmlns:a16="http://schemas.microsoft.com/office/drawing/2014/main" id="{9CF2B71D-0F2D-439E-937C-1E28FE440B37}"/>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3" name="Freeform 10">
              <a:extLst>
                <a:ext uri="{FF2B5EF4-FFF2-40B4-BE49-F238E27FC236}">
                  <a16:creationId xmlns:a16="http://schemas.microsoft.com/office/drawing/2014/main" id="{26145D06-772C-4963-B1AF-54BBAAF0108A}"/>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4" name="Freeform 11">
              <a:extLst>
                <a:ext uri="{FF2B5EF4-FFF2-40B4-BE49-F238E27FC236}">
                  <a16:creationId xmlns:a16="http://schemas.microsoft.com/office/drawing/2014/main" id="{14ED23FD-9EE7-452F-BA8C-E5581391F39F}"/>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5" name="Freeform 12">
              <a:extLst>
                <a:ext uri="{FF2B5EF4-FFF2-40B4-BE49-F238E27FC236}">
                  <a16:creationId xmlns:a16="http://schemas.microsoft.com/office/drawing/2014/main" id="{3ABB0755-A9A1-445B-AF63-EC359735A178}"/>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6" name="Oval 13">
              <a:extLst>
                <a:ext uri="{FF2B5EF4-FFF2-40B4-BE49-F238E27FC236}">
                  <a16:creationId xmlns:a16="http://schemas.microsoft.com/office/drawing/2014/main" id="{AB4D859E-A59F-4DF3-AA8A-941475A93E54}"/>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7" name="组合 16">
            <a:extLst>
              <a:ext uri="{FF2B5EF4-FFF2-40B4-BE49-F238E27FC236}">
                <a16:creationId xmlns:a16="http://schemas.microsoft.com/office/drawing/2014/main" id="{965AF58B-AE60-4B4E-B2EB-AD152B7C9F67}"/>
              </a:ext>
            </a:extLst>
          </p:cNvPr>
          <p:cNvGrpSpPr/>
          <p:nvPr/>
        </p:nvGrpSpPr>
        <p:grpSpPr>
          <a:xfrm>
            <a:off x="2855640" y="1628800"/>
            <a:ext cx="659170" cy="177609"/>
            <a:chOff x="3657660" y="1411076"/>
            <a:chExt cx="3163887" cy="852488"/>
          </a:xfrm>
          <a:solidFill>
            <a:srgbClr val="72202A"/>
          </a:solidFill>
        </p:grpSpPr>
        <p:sp>
          <p:nvSpPr>
            <p:cNvPr id="18" name="Freeform 5">
              <a:extLst>
                <a:ext uri="{FF2B5EF4-FFF2-40B4-BE49-F238E27FC236}">
                  <a16:creationId xmlns:a16="http://schemas.microsoft.com/office/drawing/2014/main" id="{2813ED95-6E39-4B43-AAD6-D1DEA5C5D13C}"/>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9" name="Freeform 6">
              <a:extLst>
                <a:ext uri="{FF2B5EF4-FFF2-40B4-BE49-F238E27FC236}">
                  <a16:creationId xmlns:a16="http://schemas.microsoft.com/office/drawing/2014/main" id="{D2ABAB47-A9E8-40B7-9A9B-0902DD16C574}"/>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0" name="Freeform 7">
              <a:extLst>
                <a:ext uri="{FF2B5EF4-FFF2-40B4-BE49-F238E27FC236}">
                  <a16:creationId xmlns:a16="http://schemas.microsoft.com/office/drawing/2014/main" id="{0C0E9C5E-F388-4ECF-85CE-930008471F01}"/>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1" name="Oval 8">
              <a:extLst>
                <a:ext uri="{FF2B5EF4-FFF2-40B4-BE49-F238E27FC236}">
                  <a16:creationId xmlns:a16="http://schemas.microsoft.com/office/drawing/2014/main" id="{E9B99851-170A-498D-98B8-FA02D293BD0E}"/>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2" name="Freeform 9">
              <a:extLst>
                <a:ext uri="{FF2B5EF4-FFF2-40B4-BE49-F238E27FC236}">
                  <a16:creationId xmlns:a16="http://schemas.microsoft.com/office/drawing/2014/main" id="{0C87DDA2-F650-4349-BDC0-24EDA25A21BA}"/>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3" name="Freeform 10">
              <a:extLst>
                <a:ext uri="{FF2B5EF4-FFF2-40B4-BE49-F238E27FC236}">
                  <a16:creationId xmlns:a16="http://schemas.microsoft.com/office/drawing/2014/main" id="{EF2B0205-384F-43C2-B4F4-D95D1944C842}"/>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4" name="Freeform 11">
              <a:extLst>
                <a:ext uri="{FF2B5EF4-FFF2-40B4-BE49-F238E27FC236}">
                  <a16:creationId xmlns:a16="http://schemas.microsoft.com/office/drawing/2014/main" id="{3C71ABD1-A167-4DCB-9F3E-43DBA7EC1DA9}"/>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5" name="Freeform 12">
              <a:extLst>
                <a:ext uri="{FF2B5EF4-FFF2-40B4-BE49-F238E27FC236}">
                  <a16:creationId xmlns:a16="http://schemas.microsoft.com/office/drawing/2014/main" id="{46AA471C-AF05-42EC-97F5-8E5C97B42261}"/>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6" name="Oval 13">
              <a:extLst>
                <a:ext uri="{FF2B5EF4-FFF2-40B4-BE49-F238E27FC236}">
                  <a16:creationId xmlns:a16="http://schemas.microsoft.com/office/drawing/2014/main" id="{9A5CF60E-586F-4463-8320-6599BA3F6A16}"/>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18796" name="组合 26">
            <a:extLst>
              <a:ext uri="{FF2B5EF4-FFF2-40B4-BE49-F238E27FC236}">
                <a16:creationId xmlns:a16="http://schemas.microsoft.com/office/drawing/2014/main" id="{E61665FF-DA2E-4D81-A8BE-1F08935DFC54}"/>
              </a:ext>
            </a:extLst>
          </p:cNvPr>
          <p:cNvGrpSpPr>
            <a:grpSpLocks/>
          </p:cNvGrpSpPr>
          <p:nvPr/>
        </p:nvGrpSpPr>
        <p:grpSpPr bwMode="auto">
          <a:xfrm>
            <a:off x="5064125" y="333375"/>
            <a:ext cx="2063750" cy="647700"/>
            <a:chOff x="7630815" y="599098"/>
            <a:chExt cx="2067277" cy="1577929"/>
          </a:xfrm>
        </p:grpSpPr>
        <p:sp>
          <p:nvSpPr>
            <p:cNvPr id="118797" name="Freeform 210">
              <a:extLst>
                <a:ext uri="{FF2B5EF4-FFF2-40B4-BE49-F238E27FC236}">
                  <a16:creationId xmlns:a16="http://schemas.microsoft.com/office/drawing/2014/main" id="{D5DF8180-4665-4F8E-99A1-17DC43398F5D}"/>
                </a:ext>
              </a:extLst>
            </p:cNvPr>
            <p:cNvSpPr>
              <a:spLocks/>
            </p:cNvSpPr>
            <p:nvPr/>
          </p:nvSpPr>
          <p:spPr bwMode="auto">
            <a:xfrm>
              <a:off x="9316916" y="715854"/>
              <a:ext cx="73832" cy="194022"/>
            </a:xfrm>
            <a:custGeom>
              <a:avLst/>
              <a:gdLst>
                <a:gd name="T0" fmla="*/ 2147483646 w 70"/>
                <a:gd name="T1" fmla="*/ 2147483646 h 187"/>
                <a:gd name="T2" fmla="*/ 2147483646 w 70"/>
                <a:gd name="T3" fmla="*/ 2147483646 h 187"/>
                <a:gd name="T4" fmla="*/ 2147483646 w 70"/>
                <a:gd name="T5" fmla="*/ 0 h 187"/>
                <a:gd name="T6" fmla="*/ 0 w 70"/>
                <a:gd name="T7" fmla="*/ 2147483646 h 187"/>
                <a:gd name="T8" fmla="*/ 2147483646 w 70"/>
                <a:gd name="T9" fmla="*/ 2147483646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798" name="Freeform 211">
              <a:extLst>
                <a:ext uri="{FF2B5EF4-FFF2-40B4-BE49-F238E27FC236}">
                  <a16:creationId xmlns:a16="http://schemas.microsoft.com/office/drawing/2014/main" id="{7B11B01E-DE77-4469-B7C2-309CD16BB0B2}"/>
                </a:ext>
              </a:extLst>
            </p:cNvPr>
            <p:cNvSpPr>
              <a:spLocks/>
            </p:cNvSpPr>
            <p:nvPr/>
          </p:nvSpPr>
          <p:spPr bwMode="auto">
            <a:xfrm>
              <a:off x="9392464" y="750194"/>
              <a:ext cx="12020" cy="164833"/>
            </a:xfrm>
            <a:custGeom>
              <a:avLst/>
              <a:gdLst>
                <a:gd name="T0" fmla="*/ 2147483646 w 11"/>
                <a:gd name="T1" fmla="*/ 2147483646 h 159"/>
                <a:gd name="T2" fmla="*/ 2147483646 w 11"/>
                <a:gd name="T3" fmla="*/ 0 h 159"/>
                <a:gd name="T4" fmla="*/ 2147483646 w 11"/>
                <a:gd name="T5" fmla="*/ 2147483646 h 159"/>
                <a:gd name="T6" fmla="*/ 2147483646 w 11"/>
                <a:gd name="T7" fmla="*/ 2147483646 h 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799" name="Freeform 212">
              <a:extLst>
                <a:ext uri="{FF2B5EF4-FFF2-40B4-BE49-F238E27FC236}">
                  <a16:creationId xmlns:a16="http://schemas.microsoft.com/office/drawing/2014/main" id="{A1D643ED-E083-4B92-B99A-D4E7E627C5F1}"/>
                </a:ext>
              </a:extLst>
            </p:cNvPr>
            <p:cNvSpPr>
              <a:spLocks/>
            </p:cNvSpPr>
            <p:nvPr/>
          </p:nvSpPr>
          <p:spPr bwMode="auto">
            <a:xfrm>
              <a:off x="9273991" y="721006"/>
              <a:ext cx="108172" cy="212909"/>
            </a:xfrm>
            <a:custGeom>
              <a:avLst/>
              <a:gdLst>
                <a:gd name="T0" fmla="*/ 0 w 104"/>
                <a:gd name="T1" fmla="*/ 2147483646 h 204"/>
                <a:gd name="T2" fmla="*/ 2147483646 w 104"/>
                <a:gd name="T3" fmla="*/ 2147483646 h 204"/>
                <a:gd name="T4" fmla="*/ 2147483646 w 104"/>
                <a:gd name="T5" fmla="*/ 0 h 204"/>
                <a:gd name="T6" fmla="*/ 2147483646 w 104"/>
                <a:gd name="T7" fmla="*/ 2147483646 h 204"/>
                <a:gd name="T8" fmla="*/ 0 w 104"/>
                <a:gd name="T9" fmla="*/ 2147483646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0" name="Freeform 213">
              <a:extLst>
                <a:ext uri="{FF2B5EF4-FFF2-40B4-BE49-F238E27FC236}">
                  <a16:creationId xmlns:a16="http://schemas.microsoft.com/office/drawing/2014/main" id="{757A92BF-D56A-48AA-9B08-35064812FA20}"/>
                </a:ext>
              </a:extLst>
            </p:cNvPr>
            <p:cNvSpPr>
              <a:spLocks/>
            </p:cNvSpPr>
            <p:nvPr/>
          </p:nvSpPr>
          <p:spPr bwMode="auto">
            <a:xfrm>
              <a:off x="9347822" y="739892"/>
              <a:ext cx="46360" cy="144229"/>
            </a:xfrm>
            <a:custGeom>
              <a:avLst/>
              <a:gdLst>
                <a:gd name="T0" fmla="*/ 2147483646 w 45"/>
                <a:gd name="T1" fmla="*/ 2147483646 h 138"/>
                <a:gd name="T2" fmla="*/ 2147483646 w 45"/>
                <a:gd name="T3" fmla="*/ 0 h 138"/>
                <a:gd name="T4" fmla="*/ 0 w 45"/>
                <a:gd name="T5" fmla="*/ 2147483646 h 138"/>
                <a:gd name="T6" fmla="*/ 2147483646 w 45"/>
                <a:gd name="T7" fmla="*/ 2147483646 h 1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1" name="Freeform 214">
              <a:extLst>
                <a:ext uri="{FF2B5EF4-FFF2-40B4-BE49-F238E27FC236}">
                  <a16:creationId xmlns:a16="http://schemas.microsoft.com/office/drawing/2014/main" id="{57422443-1E7C-45FA-B0C2-FA48CA678AA8}"/>
                </a:ext>
              </a:extLst>
            </p:cNvPr>
            <p:cNvSpPr>
              <a:spLocks/>
            </p:cNvSpPr>
            <p:nvPr/>
          </p:nvSpPr>
          <p:spPr bwMode="auto">
            <a:xfrm>
              <a:off x="9177839" y="1586377"/>
              <a:ext cx="109888" cy="118474"/>
            </a:xfrm>
            <a:custGeom>
              <a:avLst/>
              <a:gdLst>
                <a:gd name="T0" fmla="*/ 0 w 105"/>
                <a:gd name="T1" fmla="*/ 2147483646 h 113"/>
                <a:gd name="T2" fmla="*/ 2147483646 w 105"/>
                <a:gd name="T3" fmla="*/ 0 h 113"/>
                <a:gd name="T4" fmla="*/ 2147483646 w 105"/>
                <a:gd name="T5" fmla="*/ 2147483646 h 113"/>
                <a:gd name="T6" fmla="*/ 0 w 105"/>
                <a:gd name="T7" fmla="*/ 2147483646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2" name="Freeform 215">
              <a:extLst>
                <a:ext uri="{FF2B5EF4-FFF2-40B4-BE49-F238E27FC236}">
                  <a16:creationId xmlns:a16="http://schemas.microsoft.com/office/drawing/2014/main" id="{AA99C46B-43C9-4BF1-8299-A8DD09D78A55}"/>
                </a:ext>
              </a:extLst>
            </p:cNvPr>
            <p:cNvSpPr>
              <a:spLocks/>
            </p:cNvSpPr>
            <p:nvPr/>
          </p:nvSpPr>
          <p:spPr bwMode="auto">
            <a:xfrm>
              <a:off x="9425088" y="1200050"/>
              <a:ext cx="207758" cy="109888"/>
            </a:xfrm>
            <a:custGeom>
              <a:avLst/>
              <a:gdLst>
                <a:gd name="T0" fmla="*/ 2147483646 w 199"/>
                <a:gd name="T1" fmla="*/ 2147483646 h 107"/>
                <a:gd name="T2" fmla="*/ 2147483646 w 199"/>
                <a:gd name="T3" fmla="*/ 0 h 107"/>
                <a:gd name="T4" fmla="*/ 2147483646 w 199"/>
                <a:gd name="T5" fmla="*/ 2147483646 h 107"/>
                <a:gd name="T6" fmla="*/ 2147483646 w 199"/>
                <a:gd name="T7" fmla="*/ 2147483646 h 107"/>
                <a:gd name="T8" fmla="*/ 0 w 199"/>
                <a:gd name="T9" fmla="*/ 2147483646 h 107"/>
                <a:gd name="T10" fmla="*/ 2147483646 w 199"/>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3" name="Freeform 216">
              <a:extLst>
                <a:ext uri="{FF2B5EF4-FFF2-40B4-BE49-F238E27FC236}">
                  <a16:creationId xmlns:a16="http://schemas.microsoft.com/office/drawing/2014/main" id="{A0CB21EE-EB99-486F-89FF-F88CD79EE8E2}"/>
                </a:ext>
              </a:extLst>
            </p:cNvPr>
            <p:cNvSpPr>
              <a:spLocks/>
            </p:cNvSpPr>
            <p:nvPr/>
          </p:nvSpPr>
          <p:spPr bwMode="auto">
            <a:xfrm>
              <a:off x="9073101" y="1308222"/>
              <a:ext cx="518536" cy="520253"/>
            </a:xfrm>
            <a:custGeom>
              <a:avLst/>
              <a:gdLst>
                <a:gd name="T0" fmla="*/ 2147483646 w 496"/>
                <a:gd name="T1" fmla="*/ 2147483646 h 501"/>
                <a:gd name="T2" fmla="*/ 2147483646 w 496"/>
                <a:gd name="T3" fmla="*/ 2147483646 h 501"/>
                <a:gd name="T4" fmla="*/ 2147483646 w 496"/>
                <a:gd name="T5" fmla="*/ 2147483646 h 501"/>
                <a:gd name="T6" fmla="*/ 2147483646 w 496"/>
                <a:gd name="T7" fmla="*/ 2147483646 h 501"/>
                <a:gd name="T8" fmla="*/ 0 w 496"/>
                <a:gd name="T9" fmla="*/ 2147483646 h 501"/>
                <a:gd name="T10" fmla="*/ 2147483646 w 496"/>
                <a:gd name="T11" fmla="*/ 2147483646 h 501"/>
                <a:gd name="T12" fmla="*/ 2147483646 w 496"/>
                <a:gd name="T13" fmla="*/ 2147483646 h 501"/>
                <a:gd name="T14" fmla="*/ 2147483646 w 496"/>
                <a:gd name="T15" fmla="*/ 2147483646 h 501"/>
                <a:gd name="T16" fmla="*/ 2147483646 w 496"/>
                <a:gd name="T17" fmla="*/ 2147483646 h 501"/>
                <a:gd name="T18" fmla="*/ 2147483646 w 496"/>
                <a:gd name="T19" fmla="*/ 2147483646 h 501"/>
                <a:gd name="T20" fmla="*/ 2147483646 w 496"/>
                <a:gd name="T21" fmla="*/ 2147483646 h 501"/>
                <a:gd name="T22" fmla="*/ 2147483646 w 496"/>
                <a:gd name="T23" fmla="*/ 0 h 501"/>
                <a:gd name="T24" fmla="*/ 2147483646 w 496"/>
                <a:gd name="T25" fmla="*/ 2147483646 h 501"/>
                <a:gd name="T26" fmla="*/ 2147483646 w 496"/>
                <a:gd name="T27" fmla="*/ 2147483646 h 5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4" name="Freeform 217">
              <a:extLst>
                <a:ext uri="{FF2B5EF4-FFF2-40B4-BE49-F238E27FC236}">
                  <a16:creationId xmlns:a16="http://schemas.microsoft.com/office/drawing/2014/main" id="{DDAEDD77-EF35-4E7D-97C5-5039698B9D74}"/>
                </a:ext>
              </a:extLst>
            </p:cNvPr>
            <p:cNvSpPr>
              <a:spLocks/>
            </p:cNvSpPr>
            <p:nvPr/>
          </p:nvSpPr>
          <p:spPr bwMode="auto">
            <a:xfrm>
              <a:off x="8806966" y="1883418"/>
              <a:ext cx="528838" cy="187154"/>
            </a:xfrm>
            <a:custGeom>
              <a:avLst/>
              <a:gdLst>
                <a:gd name="T0" fmla="*/ 2147483646 w 505"/>
                <a:gd name="T1" fmla="*/ 0 h 180"/>
                <a:gd name="T2" fmla="*/ 0 w 505"/>
                <a:gd name="T3" fmla="*/ 2147483646 h 180"/>
                <a:gd name="T4" fmla="*/ 2147483646 w 505"/>
                <a:gd name="T5" fmla="*/ 2147483646 h 180"/>
                <a:gd name="T6" fmla="*/ 2147483646 w 505"/>
                <a:gd name="T7" fmla="*/ 2147483646 h 180"/>
                <a:gd name="T8" fmla="*/ 2147483646 w 505"/>
                <a:gd name="T9" fmla="*/ 2147483646 h 180"/>
                <a:gd name="T10" fmla="*/ 2147483646 w 505"/>
                <a:gd name="T11" fmla="*/ 2147483646 h 180"/>
                <a:gd name="T12" fmla="*/ 2147483646 w 505"/>
                <a:gd name="T13" fmla="*/ 2147483646 h 180"/>
                <a:gd name="T14" fmla="*/ 2147483646 w 505"/>
                <a:gd name="T15" fmla="*/ 2147483646 h 180"/>
                <a:gd name="T16" fmla="*/ 2147483646 w 505"/>
                <a:gd name="T17" fmla="*/ 2147483646 h 180"/>
                <a:gd name="T18" fmla="*/ 2147483646 w 505"/>
                <a:gd name="T19" fmla="*/ 2147483646 h 180"/>
                <a:gd name="T20" fmla="*/ 2147483646 w 505"/>
                <a:gd name="T21" fmla="*/ 0 h 180"/>
                <a:gd name="T22" fmla="*/ 2147483646 w 505"/>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5" name="Freeform 218">
              <a:extLst>
                <a:ext uri="{FF2B5EF4-FFF2-40B4-BE49-F238E27FC236}">
                  <a16:creationId xmlns:a16="http://schemas.microsoft.com/office/drawing/2014/main" id="{9B9E2AAA-AB79-4B85-B9AF-59A15893101A}"/>
                </a:ext>
              </a:extLst>
            </p:cNvPr>
            <p:cNvSpPr>
              <a:spLocks/>
            </p:cNvSpPr>
            <p:nvPr/>
          </p:nvSpPr>
          <p:spPr bwMode="auto">
            <a:xfrm>
              <a:off x="8861910" y="1133087"/>
              <a:ext cx="283307" cy="726294"/>
            </a:xfrm>
            <a:custGeom>
              <a:avLst/>
              <a:gdLst>
                <a:gd name="T0" fmla="*/ 2147483646 w 270"/>
                <a:gd name="T1" fmla="*/ 2147483646 h 698"/>
                <a:gd name="T2" fmla="*/ 2147483646 w 270"/>
                <a:gd name="T3" fmla="*/ 2147483646 h 698"/>
                <a:gd name="T4" fmla="*/ 2147483646 w 270"/>
                <a:gd name="T5" fmla="*/ 2147483646 h 698"/>
                <a:gd name="T6" fmla="*/ 2147483646 w 270"/>
                <a:gd name="T7" fmla="*/ 2147483646 h 698"/>
                <a:gd name="T8" fmla="*/ 2147483646 w 270"/>
                <a:gd name="T9" fmla="*/ 2147483646 h 698"/>
                <a:gd name="T10" fmla="*/ 2147483646 w 270"/>
                <a:gd name="T11" fmla="*/ 2147483646 h 698"/>
                <a:gd name="T12" fmla="*/ 2147483646 w 270"/>
                <a:gd name="T13" fmla="*/ 2147483646 h 698"/>
                <a:gd name="T14" fmla="*/ 2147483646 w 270"/>
                <a:gd name="T15" fmla="*/ 2147483646 h 698"/>
                <a:gd name="T16" fmla="*/ 2147483646 w 270"/>
                <a:gd name="T17" fmla="*/ 2147483646 h 698"/>
                <a:gd name="T18" fmla="*/ 2147483646 w 270"/>
                <a:gd name="T19" fmla="*/ 0 h 698"/>
                <a:gd name="T20" fmla="*/ 2147483646 w 270"/>
                <a:gd name="T21" fmla="*/ 2147483646 h 698"/>
                <a:gd name="T22" fmla="*/ 2147483646 w 270"/>
                <a:gd name="T23" fmla="*/ 2147483646 h 698"/>
                <a:gd name="T24" fmla="*/ 2147483646 w 270"/>
                <a:gd name="T25" fmla="*/ 2147483646 h 698"/>
                <a:gd name="T26" fmla="*/ 2147483646 w 270"/>
                <a:gd name="T27" fmla="*/ 2147483646 h 698"/>
                <a:gd name="T28" fmla="*/ 0 w 270"/>
                <a:gd name="T29" fmla="*/ 2147483646 h 698"/>
                <a:gd name="T30" fmla="*/ 2147483646 w 270"/>
                <a:gd name="T31" fmla="*/ 2147483646 h 698"/>
                <a:gd name="T32" fmla="*/ 2147483646 w 270"/>
                <a:gd name="T33" fmla="*/ 2147483646 h 698"/>
                <a:gd name="T34" fmla="*/ 2147483646 w 270"/>
                <a:gd name="T35" fmla="*/ 2147483646 h 698"/>
                <a:gd name="T36" fmla="*/ 2147483646 w 270"/>
                <a:gd name="T37" fmla="*/ 2147483646 h 6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6" name="Freeform 219">
              <a:extLst>
                <a:ext uri="{FF2B5EF4-FFF2-40B4-BE49-F238E27FC236}">
                  <a16:creationId xmlns:a16="http://schemas.microsoft.com/office/drawing/2014/main" id="{CF754899-35CB-453D-9048-2E7481458D13}"/>
                </a:ext>
              </a:extLst>
            </p:cNvPr>
            <p:cNvSpPr>
              <a:spLocks/>
            </p:cNvSpPr>
            <p:nvPr/>
          </p:nvSpPr>
          <p:spPr bwMode="auto">
            <a:xfrm>
              <a:off x="8970081" y="1809588"/>
              <a:ext cx="61812" cy="17170"/>
            </a:xfrm>
            <a:custGeom>
              <a:avLst/>
              <a:gdLst>
                <a:gd name="T0" fmla="*/ 2147483646 w 59"/>
                <a:gd name="T1" fmla="*/ 2147483646 h 17"/>
                <a:gd name="T2" fmla="*/ 2147483646 w 59"/>
                <a:gd name="T3" fmla="*/ 2147483646 h 17"/>
                <a:gd name="T4" fmla="*/ 0 w 59"/>
                <a:gd name="T5" fmla="*/ 2147483646 h 17"/>
                <a:gd name="T6" fmla="*/ 2147483646 w 59"/>
                <a:gd name="T7" fmla="*/ 2147483646 h 17"/>
                <a:gd name="T8" fmla="*/ 2147483646 w 59"/>
                <a:gd name="T9" fmla="*/ 0 h 17"/>
                <a:gd name="T10" fmla="*/ 2147483646 w 59"/>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7" name="Freeform 220">
              <a:extLst>
                <a:ext uri="{FF2B5EF4-FFF2-40B4-BE49-F238E27FC236}">
                  <a16:creationId xmlns:a16="http://schemas.microsoft.com/office/drawing/2014/main" id="{6BFA9D34-80A6-479B-9C9C-F790E69A4D70}"/>
                </a:ext>
              </a:extLst>
            </p:cNvPr>
            <p:cNvSpPr>
              <a:spLocks/>
            </p:cNvSpPr>
            <p:nvPr/>
          </p:nvSpPr>
          <p:spPr bwMode="auto">
            <a:xfrm>
              <a:off x="9548712" y="1194900"/>
              <a:ext cx="109888" cy="84134"/>
            </a:xfrm>
            <a:custGeom>
              <a:avLst/>
              <a:gdLst>
                <a:gd name="T0" fmla="*/ 0 w 106"/>
                <a:gd name="T1" fmla="*/ 2147483646 h 81"/>
                <a:gd name="T2" fmla="*/ 2147483646 w 106"/>
                <a:gd name="T3" fmla="*/ 0 h 81"/>
                <a:gd name="T4" fmla="*/ 0 w 106"/>
                <a:gd name="T5" fmla="*/ 2147483646 h 81"/>
                <a:gd name="T6" fmla="*/ 0 60000 65536"/>
                <a:gd name="T7" fmla="*/ 0 60000 65536"/>
                <a:gd name="T8" fmla="*/ 0 60000 65536"/>
              </a:gdLst>
              <a:ahLst/>
              <a:cxnLst>
                <a:cxn ang="T6">
                  <a:pos x="T0" y="T1"/>
                </a:cxn>
                <a:cxn ang="T7">
                  <a:pos x="T2" y="T3"/>
                </a:cxn>
                <a:cxn ang="T8">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8" name="Freeform 221">
              <a:extLst>
                <a:ext uri="{FF2B5EF4-FFF2-40B4-BE49-F238E27FC236}">
                  <a16:creationId xmlns:a16="http://schemas.microsoft.com/office/drawing/2014/main" id="{46159877-8F0C-42FD-BF16-9E851913F92D}"/>
                </a:ext>
              </a:extLst>
            </p:cNvPr>
            <p:cNvSpPr>
              <a:spLocks/>
            </p:cNvSpPr>
            <p:nvPr/>
          </p:nvSpPr>
          <p:spPr bwMode="auto">
            <a:xfrm>
              <a:off x="9402766" y="1186314"/>
              <a:ext cx="257551" cy="207758"/>
            </a:xfrm>
            <a:custGeom>
              <a:avLst/>
              <a:gdLst>
                <a:gd name="T0" fmla="*/ 2147483646 w 247"/>
                <a:gd name="T1" fmla="*/ 2147483646 h 199"/>
                <a:gd name="T2" fmla="*/ 0 w 247"/>
                <a:gd name="T3" fmla="*/ 2147483646 h 199"/>
                <a:gd name="T4" fmla="*/ 2147483646 w 247"/>
                <a:gd name="T5" fmla="*/ 2147483646 h 199"/>
                <a:gd name="T6" fmla="*/ 2147483646 w 247"/>
                <a:gd name="T7" fmla="*/ 2147483646 h 199"/>
                <a:gd name="T8" fmla="*/ 2147483646 w 247"/>
                <a:gd name="T9" fmla="*/ 0 h 199"/>
                <a:gd name="T10" fmla="*/ 2147483646 w 247"/>
                <a:gd name="T11" fmla="*/ 2147483646 h 199"/>
                <a:gd name="T12" fmla="*/ 2147483646 w 247"/>
                <a:gd name="T13" fmla="*/ 2147483646 h 199"/>
                <a:gd name="T14" fmla="*/ 2147483646 w 247"/>
                <a:gd name="T15" fmla="*/ 2147483646 h 1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09" name="Freeform 222">
              <a:extLst>
                <a:ext uri="{FF2B5EF4-FFF2-40B4-BE49-F238E27FC236}">
                  <a16:creationId xmlns:a16="http://schemas.microsoft.com/office/drawing/2014/main" id="{E27FF777-137B-49A1-971F-4EC8030AE29D}"/>
                </a:ext>
              </a:extLst>
            </p:cNvPr>
            <p:cNvSpPr>
              <a:spLocks/>
            </p:cNvSpPr>
            <p:nvPr/>
          </p:nvSpPr>
          <p:spPr bwMode="auto">
            <a:xfrm>
              <a:off x="8769191" y="1093596"/>
              <a:ext cx="271287" cy="788106"/>
            </a:xfrm>
            <a:custGeom>
              <a:avLst/>
              <a:gdLst>
                <a:gd name="T0" fmla="*/ 2147483646 w 260"/>
                <a:gd name="T1" fmla="*/ 2147483646 h 757"/>
                <a:gd name="T2" fmla="*/ 2147483646 w 260"/>
                <a:gd name="T3" fmla="*/ 2147483646 h 757"/>
                <a:gd name="T4" fmla="*/ 2147483646 w 260"/>
                <a:gd name="T5" fmla="*/ 2147483646 h 757"/>
                <a:gd name="T6" fmla="*/ 2147483646 w 260"/>
                <a:gd name="T7" fmla="*/ 2147483646 h 757"/>
                <a:gd name="T8" fmla="*/ 2147483646 w 260"/>
                <a:gd name="T9" fmla="*/ 0 h 757"/>
                <a:gd name="T10" fmla="*/ 2147483646 w 260"/>
                <a:gd name="T11" fmla="*/ 2147483646 h 757"/>
                <a:gd name="T12" fmla="*/ 2147483646 w 260"/>
                <a:gd name="T13" fmla="*/ 2147483646 h 757"/>
                <a:gd name="T14" fmla="*/ 2147483646 w 260"/>
                <a:gd name="T15" fmla="*/ 2147483646 h 757"/>
                <a:gd name="T16" fmla="*/ 2147483646 w 260"/>
                <a:gd name="T17" fmla="*/ 2147483646 h 757"/>
                <a:gd name="T18" fmla="*/ 0 w 260"/>
                <a:gd name="T19" fmla="*/ 2147483646 h 757"/>
                <a:gd name="T20" fmla="*/ 2147483646 w 260"/>
                <a:gd name="T21" fmla="*/ 2147483646 h 757"/>
                <a:gd name="T22" fmla="*/ 2147483646 w 260"/>
                <a:gd name="T23" fmla="*/ 2147483646 h 7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0" name="Freeform 223">
              <a:extLst>
                <a:ext uri="{FF2B5EF4-FFF2-40B4-BE49-F238E27FC236}">
                  <a16:creationId xmlns:a16="http://schemas.microsoft.com/office/drawing/2014/main" id="{94B2DD80-7867-405F-8F3D-BF66142E3991}"/>
                </a:ext>
              </a:extLst>
            </p:cNvPr>
            <p:cNvSpPr>
              <a:spLocks/>
            </p:cNvSpPr>
            <p:nvPr/>
          </p:nvSpPr>
          <p:spPr bwMode="auto">
            <a:xfrm>
              <a:off x="9224198" y="707270"/>
              <a:ext cx="154531" cy="250683"/>
            </a:xfrm>
            <a:custGeom>
              <a:avLst/>
              <a:gdLst>
                <a:gd name="T0" fmla="*/ 0 w 148"/>
                <a:gd name="T1" fmla="*/ 2147483646 h 241"/>
                <a:gd name="T2" fmla="*/ 2147483646 w 148"/>
                <a:gd name="T3" fmla="*/ 2147483646 h 241"/>
                <a:gd name="T4" fmla="*/ 2147483646 w 148"/>
                <a:gd name="T5" fmla="*/ 2147483646 h 241"/>
                <a:gd name="T6" fmla="*/ 2147483646 w 148"/>
                <a:gd name="T7" fmla="*/ 0 h 241"/>
                <a:gd name="T8" fmla="*/ 2147483646 w 148"/>
                <a:gd name="T9" fmla="*/ 2147483646 h 241"/>
                <a:gd name="T10" fmla="*/ 0 w 148"/>
                <a:gd name="T11" fmla="*/ 2147483646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1" name="Freeform 224">
              <a:extLst>
                <a:ext uri="{FF2B5EF4-FFF2-40B4-BE49-F238E27FC236}">
                  <a16:creationId xmlns:a16="http://schemas.microsoft.com/office/drawing/2014/main" id="{636D5D6E-5969-4B73-BEF3-7AEE1095DC40}"/>
                </a:ext>
              </a:extLst>
            </p:cNvPr>
            <p:cNvSpPr>
              <a:spLocks/>
            </p:cNvSpPr>
            <p:nvPr/>
          </p:nvSpPr>
          <p:spPr bwMode="auto">
            <a:xfrm>
              <a:off x="8770908" y="1888570"/>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2" name="Freeform 225">
              <a:extLst>
                <a:ext uri="{FF2B5EF4-FFF2-40B4-BE49-F238E27FC236}">
                  <a16:creationId xmlns:a16="http://schemas.microsoft.com/office/drawing/2014/main" id="{DFEE073B-3661-492B-A8DD-4736F07C7D49}"/>
                </a:ext>
              </a:extLst>
            </p:cNvPr>
            <p:cNvSpPr>
              <a:spLocks/>
            </p:cNvSpPr>
            <p:nvPr/>
          </p:nvSpPr>
          <p:spPr bwMode="auto">
            <a:xfrm>
              <a:off x="7958764" y="1040369"/>
              <a:ext cx="455007" cy="776087"/>
            </a:xfrm>
            <a:custGeom>
              <a:avLst/>
              <a:gdLst>
                <a:gd name="T0" fmla="*/ 2147483646 w 435"/>
                <a:gd name="T1" fmla="*/ 2147483646 h 745"/>
                <a:gd name="T2" fmla="*/ 2147483646 w 435"/>
                <a:gd name="T3" fmla="*/ 2147483646 h 745"/>
                <a:gd name="T4" fmla="*/ 2147483646 w 435"/>
                <a:gd name="T5" fmla="*/ 2147483646 h 745"/>
                <a:gd name="T6" fmla="*/ 2147483646 w 435"/>
                <a:gd name="T7" fmla="*/ 2147483646 h 745"/>
                <a:gd name="T8" fmla="*/ 2147483646 w 435"/>
                <a:gd name="T9" fmla="*/ 2147483646 h 745"/>
                <a:gd name="T10" fmla="*/ 2147483646 w 435"/>
                <a:gd name="T11" fmla="*/ 2147483646 h 745"/>
                <a:gd name="T12" fmla="*/ 2147483646 w 435"/>
                <a:gd name="T13" fmla="*/ 2147483646 h 745"/>
                <a:gd name="T14" fmla="*/ 2147483646 w 435"/>
                <a:gd name="T15" fmla="*/ 2147483646 h 745"/>
                <a:gd name="T16" fmla="*/ 2147483646 w 435"/>
                <a:gd name="T17" fmla="*/ 2147483646 h 745"/>
                <a:gd name="T18" fmla="*/ 0 w 435"/>
                <a:gd name="T19" fmla="*/ 0 h 745"/>
                <a:gd name="T20" fmla="*/ 2147483646 w 435"/>
                <a:gd name="T21" fmla="*/ 2147483646 h 745"/>
                <a:gd name="T22" fmla="*/ 2147483646 w 435"/>
                <a:gd name="T23" fmla="*/ 2147483646 h 745"/>
                <a:gd name="T24" fmla="*/ 2147483646 w 435"/>
                <a:gd name="T25" fmla="*/ 2147483646 h 7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3" name="Freeform 226">
              <a:extLst>
                <a:ext uri="{FF2B5EF4-FFF2-40B4-BE49-F238E27FC236}">
                  <a16:creationId xmlns:a16="http://schemas.microsoft.com/office/drawing/2014/main" id="{D3EDE8DF-1E26-41C7-A418-E93F984FA765}"/>
                </a:ext>
              </a:extLst>
            </p:cNvPr>
            <p:cNvSpPr>
              <a:spLocks/>
            </p:cNvSpPr>
            <p:nvPr/>
          </p:nvSpPr>
          <p:spPr bwMode="auto">
            <a:xfrm>
              <a:off x="8175107" y="803422"/>
              <a:ext cx="197456" cy="230079"/>
            </a:xfrm>
            <a:custGeom>
              <a:avLst/>
              <a:gdLst>
                <a:gd name="T0" fmla="*/ 2147483646 w 189"/>
                <a:gd name="T1" fmla="*/ 2147483646 h 221"/>
                <a:gd name="T2" fmla="*/ 0 w 189"/>
                <a:gd name="T3" fmla="*/ 0 h 221"/>
                <a:gd name="T4" fmla="*/ 2147483646 w 189"/>
                <a:gd name="T5" fmla="*/ 2147483646 h 221"/>
                <a:gd name="T6" fmla="*/ 2147483646 w 189"/>
                <a:gd name="T7" fmla="*/ 2147483646 h 221"/>
                <a:gd name="T8" fmla="*/ 2147483646 w 189"/>
                <a:gd name="T9" fmla="*/ 2147483646 h 221"/>
                <a:gd name="T10" fmla="*/ 2147483646 w 189"/>
                <a:gd name="T11" fmla="*/ 2147483646 h 221"/>
                <a:gd name="T12" fmla="*/ 2147483646 w 189"/>
                <a:gd name="T13" fmla="*/ 2147483646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4" name="Freeform 227">
              <a:extLst>
                <a:ext uri="{FF2B5EF4-FFF2-40B4-BE49-F238E27FC236}">
                  <a16:creationId xmlns:a16="http://schemas.microsoft.com/office/drawing/2014/main" id="{7BE47F84-EC3E-41B3-B36B-E2C8A6BF0BCB}"/>
                </a:ext>
              </a:extLst>
            </p:cNvPr>
            <p:cNvSpPr>
              <a:spLocks/>
            </p:cNvSpPr>
            <p:nvPr/>
          </p:nvSpPr>
          <p:spPr bwMode="auto">
            <a:xfrm>
              <a:off x="8683341" y="1072992"/>
              <a:ext cx="94436" cy="808710"/>
            </a:xfrm>
            <a:custGeom>
              <a:avLst/>
              <a:gdLst>
                <a:gd name="T0" fmla="*/ 2147483646 w 91"/>
                <a:gd name="T1" fmla="*/ 2147483646 h 777"/>
                <a:gd name="T2" fmla="*/ 2147483646 w 91"/>
                <a:gd name="T3" fmla="*/ 2147483646 h 777"/>
                <a:gd name="T4" fmla="*/ 2147483646 w 91"/>
                <a:gd name="T5" fmla="*/ 2147483646 h 777"/>
                <a:gd name="T6" fmla="*/ 2147483646 w 91"/>
                <a:gd name="T7" fmla="*/ 0 h 777"/>
                <a:gd name="T8" fmla="*/ 2147483646 w 91"/>
                <a:gd name="T9" fmla="*/ 2147483646 h 777"/>
                <a:gd name="T10" fmla="*/ 2147483646 w 91"/>
                <a:gd name="T11" fmla="*/ 2147483646 h 777"/>
                <a:gd name="T12" fmla="*/ 2147483646 w 91"/>
                <a:gd name="T13" fmla="*/ 2147483646 h 777"/>
                <a:gd name="T14" fmla="*/ 2147483646 w 91"/>
                <a:gd name="T15" fmla="*/ 2147483646 h 777"/>
                <a:gd name="T16" fmla="*/ 2147483646 w 91"/>
                <a:gd name="T17" fmla="*/ 2147483646 h 777"/>
                <a:gd name="T18" fmla="*/ 2147483646 w 91"/>
                <a:gd name="T19" fmla="*/ 2147483646 h 777"/>
                <a:gd name="T20" fmla="*/ 2147483646 w 91"/>
                <a:gd name="T21" fmla="*/ 2147483646 h 7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5" name="Freeform 228">
              <a:extLst>
                <a:ext uri="{FF2B5EF4-FFF2-40B4-BE49-F238E27FC236}">
                  <a16:creationId xmlns:a16="http://schemas.microsoft.com/office/drawing/2014/main" id="{C74220C6-71D8-4D30-9047-FC154B97A0D0}"/>
                </a:ext>
              </a:extLst>
            </p:cNvPr>
            <p:cNvSpPr>
              <a:spLocks/>
            </p:cNvSpPr>
            <p:nvPr/>
          </p:nvSpPr>
          <p:spPr bwMode="auto">
            <a:xfrm>
              <a:off x="8676473" y="1886852"/>
              <a:ext cx="44642" cy="254117"/>
            </a:xfrm>
            <a:custGeom>
              <a:avLst/>
              <a:gdLst>
                <a:gd name="T0" fmla="*/ 2147483646 w 42"/>
                <a:gd name="T1" fmla="*/ 2147483646 h 245"/>
                <a:gd name="T2" fmla="*/ 2147483646 w 42"/>
                <a:gd name="T3" fmla="*/ 2147483646 h 245"/>
                <a:gd name="T4" fmla="*/ 2147483646 w 42"/>
                <a:gd name="T5" fmla="*/ 2147483646 h 245"/>
                <a:gd name="T6" fmla="*/ 2147483646 w 42"/>
                <a:gd name="T7" fmla="*/ 0 h 245"/>
                <a:gd name="T8" fmla="*/ 2147483646 w 42"/>
                <a:gd name="T9" fmla="*/ 2147483646 h 245"/>
                <a:gd name="T10" fmla="*/ 2147483646 w 42"/>
                <a:gd name="T11" fmla="*/ 2147483646 h 245"/>
                <a:gd name="T12" fmla="*/ 2147483646 w 42"/>
                <a:gd name="T13" fmla="*/ 2147483646 h 2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6" name="Freeform 229">
              <a:extLst>
                <a:ext uri="{FF2B5EF4-FFF2-40B4-BE49-F238E27FC236}">
                  <a16:creationId xmlns:a16="http://schemas.microsoft.com/office/drawing/2014/main" id="{B01FBCB7-3E53-422C-B75E-889CF588A4C5}"/>
                </a:ext>
              </a:extLst>
            </p:cNvPr>
            <p:cNvSpPr>
              <a:spLocks/>
            </p:cNvSpPr>
            <p:nvPr/>
          </p:nvSpPr>
          <p:spPr bwMode="auto">
            <a:xfrm>
              <a:off x="8480734" y="1838776"/>
              <a:ext cx="157965" cy="30906"/>
            </a:xfrm>
            <a:custGeom>
              <a:avLst/>
              <a:gdLst>
                <a:gd name="T0" fmla="*/ 2147483646 w 151"/>
                <a:gd name="T1" fmla="*/ 2147483646 h 30"/>
                <a:gd name="T2" fmla="*/ 2147483646 w 151"/>
                <a:gd name="T3" fmla="*/ 2147483646 h 30"/>
                <a:gd name="T4" fmla="*/ 2147483646 w 151"/>
                <a:gd name="T5" fmla="*/ 2147483646 h 30"/>
                <a:gd name="T6" fmla="*/ 2147483646 w 151"/>
                <a:gd name="T7" fmla="*/ 2147483646 h 30"/>
                <a:gd name="T8" fmla="*/ 0 w 151"/>
                <a:gd name="T9" fmla="*/ 0 h 30"/>
                <a:gd name="T10" fmla="*/ 2147483646 w 151"/>
                <a:gd name="T11" fmla="*/ 2147483646 h 30"/>
                <a:gd name="T12" fmla="*/ 2147483646 w 151"/>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7" name="Freeform 230">
              <a:extLst>
                <a:ext uri="{FF2B5EF4-FFF2-40B4-BE49-F238E27FC236}">
                  <a16:creationId xmlns:a16="http://schemas.microsoft.com/office/drawing/2014/main" id="{A3A5BF63-343F-4EB5-831B-BDC82DCBF7C2}"/>
                </a:ext>
              </a:extLst>
            </p:cNvPr>
            <p:cNvSpPr>
              <a:spLocks/>
            </p:cNvSpPr>
            <p:nvPr/>
          </p:nvSpPr>
          <p:spPr bwMode="auto">
            <a:xfrm>
              <a:off x="8705662" y="1069558"/>
              <a:ext cx="140795" cy="812144"/>
            </a:xfrm>
            <a:custGeom>
              <a:avLst/>
              <a:gdLst>
                <a:gd name="T0" fmla="*/ 2147483646 w 134"/>
                <a:gd name="T1" fmla="*/ 2147483646 h 780"/>
                <a:gd name="T2" fmla="*/ 2147483646 w 134"/>
                <a:gd name="T3" fmla="*/ 2147483646 h 780"/>
                <a:gd name="T4" fmla="*/ 2147483646 w 134"/>
                <a:gd name="T5" fmla="*/ 2147483646 h 780"/>
                <a:gd name="T6" fmla="*/ 2147483646 w 134"/>
                <a:gd name="T7" fmla="*/ 0 h 780"/>
                <a:gd name="T8" fmla="*/ 2147483646 w 134"/>
                <a:gd name="T9" fmla="*/ 2147483646 h 780"/>
                <a:gd name="T10" fmla="*/ 2147483646 w 134"/>
                <a:gd name="T11" fmla="*/ 2147483646 h 780"/>
                <a:gd name="T12" fmla="*/ 2147483646 w 134"/>
                <a:gd name="T13" fmla="*/ 2147483646 h 780"/>
                <a:gd name="T14" fmla="*/ 2147483646 w 134"/>
                <a:gd name="T15" fmla="*/ 2147483646 h 780"/>
                <a:gd name="T16" fmla="*/ 2147483646 w 134"/>
                <a:gd name="T17" fmla="*/ 2147483646 h 780"/>
                <a:gd name="T18" fmla="*/ 2147483646 w 134"/>
                <a:gd name="T19" fmla="*/ 2147483646 h 780"/>
                <a:gd name="T20" fmla="*/ 2147483646 w 134"/>
                <a:gd name="T21" fmla="*/ 2147483646 h 780"/>
                <a:gd name="T22" fmla="*/ 2147483646 w 134"/>
                <a:gd name="T23" fmla="*/ 2147483646 h 7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8" name="Freeform 231">
              <a:extLst>
                <a:ext uri="{FF2B5EF4-FFF2-40B4-BE49-F238E27FC236}">
                  <a16:creationId xmlns:a16="http://schemas.microsoft.com/office/drawing/2014/main" id="{F493C042-1D12-43F2-ABD6-0CE40936447C}"/>
                </a:ext>
              </a:extLst>
            </p:cNvPr>
            <p:cNvSpPr>
              <a:spLocks/>
            </p:cNvSpPr>
            <p:nvPr/>
          </p:nvSpPr>
          <p:spPr bwMode="auto">
            <a:xfrm>
              <a:off x="8329638" y="1814738"/>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19" name="Freeform 232">
              <a:extLst>
                <a:ext uri="{FF2B5EF4-FFF2-40B4-BE49-F238E27FC236}">
                  <a16:creationId xmlns:a16="http://schemas.microsoft.com/office/drawing/2014/main" id="{FA0E54A3-BD9D-42B3-BF54-CA29CBB8FA43}"/>
                </a:ext>
              </a:extLst>
            </p:cNvPr>
            <p:cNvSpPr>
              <a:spLocks/>
            </p:cNvSpPr>
            <p:nvPr/>
          </p:nvSpPr>
          <p:spPr bwMode="auto">
            <a:xfrm>
              <a:off x="8121879" y="1855946"/>
              <a:ext cx="382893" cy="260985"/>
            </a:xfrm>
            <a:custGeom>
              <a:avLst/>
              <a:gdLst>
                <a:gd name="T0" fmla="*/ 2147483646 w 366"/>
                <a:gd name="T1" fmla="*/ 2147483646 h 251"/>
                <a:gd name="T2" fmla="*/ 2147483646 w 366"/>
                <a:gd name="T3" fmla="*/ 2147483646 h 251"/>
                <a:gd name="T4" fmla="*/ 2147483646 w 366"/>
                <a:gd name="T5" fmla="*/ 2147483646 h 251"/>
                <a:gd name="T6" fmla="*/ 0 w 366"/>
                <a:gd name="T7" fmla="*/ 2147483646 h 251"/>
                <a:gd name="T8" fmla="*/ 2147483646 w 366"/>
                <a:gd name="T9" fmla="*/ 2147483646 h 251"/>
                <a:gd name="T10" fmla="*/ 2147483646 w 366"/>
                <a:gd name="T11" fmla="*/ 2147483646 h 251"/>
                <a:gd name="T12" fmla="*/ 2147483646 w 366"/>
                <a:gd name="T13" fmla="*/ 0 h 251"/>
                <a:gd name="T14" fmla="*/ 2147483646 w 366"/>
                <a:gd name="T15" fmla="*/ 2147483646 h 2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0" name="Freeform 233">
              <a:extLst>
                <a:ext uri="{FF2B5EF4-FFF2-40B4-BE49-F238E27FC236}">
                  <a16:creationId xmlns:a16="http://schemas.microsoft.com/office/drawing/2014/main" id="{A1451001-4BCC-4565-989B-2469CC89BB72}"/>
                </a:ext>
              </a:extLst>
            </p:cNvPr>
            <p:cNvSpPr>
              <a:spLocks/>
            </p:cNvSpPr>
            <p:nvPr/>
          </p:nvSpPr>
          <p:spPr bwMode="auto">
            <a:xfrm>
              <a:off x="8226617" y="980273"/>
              <a:ext cx="20604" cy="176852"/>
            </a:xfrm>
            <a:custGeom>
              <a:avLst/>
              <a:gdLst>
                <a:gd name="T0" fmla="*/ 0 w 21"/>
                <a:gd name="T1" fmla="*/ 0 h 170"/>
                <a:gd name="T2" fmla="*/ 2147483646 w 21"/>
                <a:gd name="T3" fmla="*/ 2147483646 h 170"/>
                <a:gd name="T4" fmla="*/ 2147483646 w 21"/>
                <a:gd name="T5" fmla="*/ 2147483646 h 170"/>
                <a:gd name="T6" fmla="*/ 2147483646 w 21"/>
                <a:gd name="T7" fmla="*/ 2147483646 h 170"/>
                <a:gd name="T8" fmla="*/ 0 w 21"/>
                <a:gd name="T9" fmla="*/ 0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1" name="Freeform 234">
              <a:extLst>
                <a:ext uri="{FF2B5EF4-FFF2-40B4-BE49-F238E27FC236}">
                  <a16:creationId xmlns:a16="http://schemas.microsoft.com/office/drawing/2014/main" id="{2C258D90-45CB-4A0B-8C3C-D1463E79B82C}"/>
                </a:ext>
              </a:extLst>
            </p:cNvPr>
            <p:cNvSpPr>
              <a:spLocks/>
            </p:cNvSpPr>
            <p:nvPr/>
          </p:nvSpPr>
          <p:spPr bwMode="auto">
            <a:xfrm>
              <a:off x="8563151" y="1881702"/>
              <a:ext cx="103020" cy="243815"/>
            </a:xfrm>
            <a:custGeom>
              <a:avLst/>
              <a:gdLst>
                <a:gd name="T0" fmla="*/ 2147483646 w 98"/>
                <a:gd name="T1" fmla="*/ 2147483646 h 233"/>
                <a:gd name="T2" fmla="*/ 2147483646 w 98"/>
                <a:gd name="T3" fmla="*/ 2147483646 h 233"/>
                <a:gd name="T4" fmla="*/ 2147483646 w 98"/>
                <a:gd name="T5" fmla="*/ 0 h 233"/>
                <a:gd name="T6" fmla="*/ 2147483646 w 98"/>
                <a:gd name="T7" fmla="*/ 0 h 233"/>
                <a:gd name="T8" fmla="*/ 2147483646 w 98"/>
                <a:gd name="T9" fmla="*/ 2147483646 h 233"/>
                <a:gd name="T10" fmla="*/ 2147483646 w 98"/>
                <a:gd name="T11" fmla="*/ 2147483646 h 233"/>
                <a:gd name="T12" fmla="*/ 2147483646 w 98"/>
                <a:gd name="T13" fmla="*/ 2147483646 h 233"/>
                <a:gd name="T14" fmla="*/ 2147483646 w 98"/>
                <a:gd name="T15" fmla="*/ 2147483646 h 233"/>
                <a:gd name="T16" fmla="*/ 2147483646 w 98"/>
                <a:gd name="T17" fmla="*/ 2147483646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2" name="Freeform 235">
              <a:extLst>
                <a:ext uri="{FF2B5EF4-FFF2-40B4-BE49-F238E27FC236}">
                  <a16:creationId xmlns:a16="http://schemas.microsoft.com/office/drawing/2014/main" id="{F74873F3-8971-4198-8425-F828FF633370}"/>
                </a:ext>
              </a:extLst>
            </p:cNvPr>
            <p:cNvSpPr>
              <a:spLocks/>
            </p:cNvSpPr>
            <p:nvPr/>
          </p:nvSpPr>
          <p:spPr bwMode="auto">
            <a:xfrm>
              <a:off x="7979368" y="1838776"/>
              <a:ext cx="413799" cy="262702"/>
            </a:xfrm>
            <a:custGeom>
              <a:avLst/>
              <a:gdLst>
                <a:gd name="T0" fmla="*/ 2147483646 w 396"/>
                <a:gd name="T1" fmla="*/ 2147483646 h 251"/>
                <a:gd name="T2" fmla="*/ 2147483646 w 396"/>
                <a:gd name="T3" fmla="*/ 0 h 251"/>
                <a:gd name="T4" fmla="*/ 2147483646 w 396"/>
                <a:gd name="T5" fmla="*/ 2147483646 h 251"/>
                <a:gd name="T6" fmla="*/ 2147483646 w 396"/>
                <a:gd name="T7" fmla="*/ 2147483646 h 251"/>
                <a:gd name="T8" fmla="*/ 0 w 396"/>
                <a:gd name="T9" fmla="*/ 2147483646 h 251"/>
                <a:gd name="T10" fmla="*/ 2147483646 w 396"/>
                <a:gd name="T11" fmla="*/ 2147483646 h 251"/>
                <a:gd name="T12" fmla="*/ 2147483646 w 396"/>
                <a:gd name="T13" fmla="*/ 2147483646 h 2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3" name="Freeform 236">
              <a:extLst>
                <a:ext uri="{FF2B5EF4-FFF2-40B4-BE49-F238E27FC236}">
                  <a16:creationId xmlns:a16="http://schemas.microsoft.com/office/drawing/2014/main" id="{5DBE6C57-91A3-4F16-BE6D-74A53A5A0B5E}"/>
                </a:ext>
              </a:extLst>
            </p:cNvPr>
            <p:cNvSpPr>
              <a:spLocks/>
            </p:cNvSpPr>
            <p:nvPr/>
          </p:nvSpPr>
          <p:spPr bwMode="auto">
            <a:xfrm>
              <a:off x="7914122" y="1816456"/>
              <a:ext cx="436120" cy="140794"/>
            </a:xfrm>
            <a:custGeom>
              <a:avLst/>
              <a:gdLst>
                <a:gd name="T0" fmla="*/ 2147483646 w 417"/>
                <a:gd name="T1" fmla="*/ 2147483646 h 136"/>
                <a:gd name="T2" fmla="*/ 2147483646 w 417"/>
                <a:gd name="T3" fmla="*/ 2147483646 h 136"/>
                <a:gd name="T4" fmla="*/ 2147483646 w 417"/>
                <a:gd name="T5" fmla="*/ 0 h 136"/>
                <a:gd name="T6" fmla="*/ 2147483646 w 417"/>
                <a:gd name="T7" fmla="*/ 2147483646 h 136"/>
                <a:gd name="T8" fmla="*/ 2147483646 w 417"/>
                <a:gd name="T9" fmla="*/ 2147483646 h 136"/>
                <a:gd name="T10" fmla="*/ 2147483646 w 417"/>
                <a:gd name="T11" fmla="*/ 2147483646 h 136"/>
                <a:gd name="T12" fmla="*/ 0 w 417"/>
                <a:gd name="T13" fmla="*/ 2147483646 h 136"/>
                <a:gd name="T14" fmla="*/ 2147483646 w 417"/>
                <a:gd name="T15" fmla="*/ 2147483646 h 136"/>
                <a:gd name="T16" fmla="*/ 2147483646 w 417"/>
                <a:gd name="T17" fmla="*/ 2147483646 h 136"/>
                <a:gd name="T18" fmla="*/ 2147483646 w 417"/>
                <a:gd name="T19" fmla="*/ 2147483646 h 136"/>
                <a:gd name="T20" fmla="*/ 2147483646 w 417"/>
                <a:gd name="T21" fmla="*/ 2147483646 h 1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4" name="Freeform 237">
              <a:extLst>
                <a:ext uri="{FF2B5EF4-FFF2-40B4-BE49-F238E27FC236}">
                  <a16:creationId xmlns:a16="http://schemas.microsoft.com/office/drawing/2014/main" id="{FCF52F32-612E-445F-B3A7-2048CFFAD967}"/>
                </a:ext>
              </a:extLst>
            </p:cNvPr>
            <p:cNvSpPr>
              <a:spLocks/>
            </p:cNvSpPr>
            <p:nvPr/>
          </p:nvSpPr>
          <p:spPr bwMode="auto">
            <a:xfrm>
              <a:off x="7845442" y="1804436"/>
              <a:ext cx="429252" cy="120190"/>
            </a:xfrm>
            <a:custGeom>
              <a:avLst/>
              <a:gdLst>
                <a:gd name="T0" fmla="*/ 2147483646 w 411"/>
                <a:gd name="T1" fmla="*/ 2147483646 h 116"/>
                <a:gd name="T2" fmla="*/ 0 w 411"/>
                <a:gd name="T3" fmla="*/ 2147483646 h 116"/>
                <a:gd name="T4" fmla="*/ 2147483646 w 411"/>
                <a:gd name="T5" fmla="*/ 2147483646 h 116"/>
                <a:gd name="T6" fmla="*/ 2147483646 w 411"/>
                <a:gd name="T7" fmla="*/ 2147483646 h 116"/>
                <a:gd name="T8" fmla="*/ 2147483646 w 411"/>
                <a:gd name="T9" fmla="*/ 0 h 116"/>
                <a:gd name="T10" fmla="*/ 2147483646 w 411"/>
                <a:gd name="T11" fmla="*/ 2147483646 h 1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5" name="Freeform 238">
              <a:extLst>
                <a:ext uri="{FF2B5EF4-FFF2-40B4-BE49-F238E27FC236}">
                  <a16:creationId xmlns:a16="http://schemas.microsoft.com/office/drawing/2014/main" id="{78291B8D-264C-475F-9D2B-6207D4EA6019}"/>
                </a:ext>
              </a:extLst>
            </p:cNvPr>
            <p:cNvSpPr>
              <a:spLocks/>
            </p:cNvSpPr>
            <p:nvPr/>
          </p:nvSpPr>
          <p:spPr bwMode="auto">
            <a:xfrm>
              <a:off x="7826554" y="1818172"/>
              <a:ext cx="437837" cy="127058"/>
            </a:xfrm>
            <a:custGeom>
              <a:avLst/>
              <a:gdLst>
                <a:gd name="T0" fmla="*/ 2147483646 w 418"/>
                <a:gd name="T1" fmla="*/ 2147483646 h 122"/>
                <a:gd name="T2" fmla="*/ 2147483646 w 418"/>
                <a:gd name="T3" fmla="*/ 0 h 122"/>
                <a:gd name="T4" fmla="*/ 2147483646 w 418"/>
                <a:gd name="T5" fmla="*/ 2147483646 h 122"/>
                <a:gd name="T6" fmla="*/ 2147483646 w 418"/>
                <a:gd name="T7" fmla="*/ 2147483646 h 122"/>
                <a:gd name="T8" fmla="*/ 0 w 418"/>
                <a:gd name="T9" fmla="*/ 2147483646 h 122"/>
                <a:gd name="T10" fmla="*/ 2147483646 w 418"/>
                <a:gd name="T11" fmla="*/ 2147483646 h 122"/>
                <a:gd name="T12" fmla="*/ 2147483646 w 418"/>
                <a:gd name="T13" fmla="*/ 2147483646 h 122"/>
                <a:gd name="T14" fmla="*/ 2147483646 w 418"/>
                <a:gd name="T15" fmla="*/ 2147483646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6" name="Freeform 239">
              <a:extLst>
                <a:ext uri="{FF2B5EF4-FFF2-40B4-BE49-F238E27FC236}">
                  <a16:creationId xmlns:a16="http://schemas.microsoft.com/office/drawing/2014/main" id="{C2C79F96-BDB8-4BAC-AB5F-545FEFFCA21D}"/>
                </a:ext>
              </a:extLst>
            </p:cNvPr>
            <p:cNvSpPr>
              <a:spLocks/>
            </p:cNvSpPr>
            <p:nvPr/>
          </p:nvSpPr>
          <p:spPr bwMode="auto">
            <a:xfrm>
              <a:off x="7981085" y="1838776"/>
              <a:ext cx="449856" cy="264419"/>
            </a:xfrm>
            <a:custGeom>
              <a:avLst/>
              <a:gdLst>
                <a:gd name="T0" fmla="*/ 2147483646 w 430"/>
                <a:gd name="T1" fmla="*/ 2147483646 h 254"/>
                <a:gd name="T2" fmla="*/ 2147483646 w 430"/>
                <a:gd name="T3" fmla="*/ 2147483646 h 254"/>
                <a:gd name="T4" fmla="*/ 2147483646 w 430"/>
                <a:gd name="T5" fmla="*/ 0 h 254"/>
                <a:gd name="T6" fmla="*/ 2147483646 w 430"/>
                <a:gd name="T7" fmla="*/ 0 h 254"/>
                <a:gd name="T8" fmla="*/ 2147483646 w 430"/>
                <a:gd name="T9" fmla="*/ 2147483646 h 254"/>
                <a:gd name="T10" fmla="*/ 2147483646 w 430"/>
                <a:gd name="T11" fmla="*/ 2147483646 h 254"/>
                <a:gd name="T12" fmla="*/ 0 w 430"/>
                <a:gd name="T13" fmla="*/ 2147483646 h 254"/>
                <a:gd name="T14" fmla="*/ 2147483646 w 430"/>
                <a:gd name="T15" fmla="*/ 2147483646 h 254"/>
                <a:gd name="T16" fmla="*/ 2147483646 w 430"/>
                <a:gd name="T17" fmla="*/ 2147483646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7" name="Freeform 240">
              <a:extLst>
                <a:ext uri="{FF2B5EF4-FFF2-40B4-BE49-F238E27FC236}">
                  <a16:creationId xmlns:a16="http://schemas.microsoft.com/office/drawing/2014/main" id="{15236CE7-EC7B-48FC-A037-34D25AF4DA39}"/>
                </a:ext>
              </a:extLst>
            </p:cNvPr>
            <p:cNvSpPr>
              <a:spLocks/>
            </p:cNvSpPr>
            <p:nvPr/>
          </p:nvSpPr>
          <p:spPr bwMode="auto">
            <a:xfrm>
              <a:off x="8195711" y="1876550"/>
              <a:ext cx="394912" cy="252400"/>
            </a:xfrm>
            <a:custGeom>
              <a:avLst/>
              <a:gdLst>
                <a:gd name="T0" fmla="*/ 2147483646 w 376"/>
                <a:gd name="T1" fmla="*/ 0 h 242"/>
                <a:gd name="T2" fmla="*/ 2147483646 w 376"/>
                <a:gd name="T3" fmla="*/ 2147483646 h 242"/>
                <a:gd name="T4" fmla="*/ 2147483646 w 376"/>
                <a:gd name="T5" fmla="*/ 2147483646 h 242"/>
                <a:gd name="T6" fmla="*/ 2147483646 w 376"/>
                <a:gd name="T7" fmla="*/ 2147483646 h 242"/>
                <a:gd name="T8" fmla="*/ 0 w 376"/>
                <a:gd name="T9" fmla="*/ 2147483646 h 242"/>
                <a:gd name="T10" fmla="*/ 2147483646 w 376"/>
                <a:gd name="T11" fmla="*/ 2147483646 h 242"/>
                <a:gd name="T12" fmla="*/ 2147483646 w 376"/>
                <a:gd name="T13" fmla="*/ 2147483646 h 242"/>
                <a:gd name="T14" fmla="*/ 2147483646 w 376"/>
                <a:gd name="T15" fmla="*/ 0 h 2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8" name="Freeform 241">
              <a:extLst>
                <a:ext uri="{FF2B5EF4-FFF2-40B4-BE49-F238E27FC236}">
                  <a16:creationId xmlns:a16="http://schemas.microsoft.com/office/drawing/2014/main" id="{CF5F3C3B-4A68-4CDA-99C3-D825693B5C49}"/>
                </a:ext>
              </a:extLst>
            </p:cNvPr>
            <p:cNvSpPr>
              <a:spLocks/>
            </p:cNvSpPr>
            <p:nvPr/>
          </p:nvSpPr>
          <p:spPr bwMode="auto">
            <a:xfrm>
              <a:off x="7987953" y="1845644"/>
              <a:ext cx="494498" cy="276439"/>
            </a:xfrm>
            <a:custGeom>
              <a:avLst/>
              <a:gdLst>
                <a:gd name="T0" fmla="*/ 2147483646 w 473"/>
                <a:gd name="T1" fmla="*/ 2147483646 h 265"/>
                <a:gd name="T2" fmla="*/ 2147483646 w 473"/>
                <a:gd name="T3" fmla="*/ 0 h 265"/>
                <a:gd name="T4" fmla="*/ 2147483646 w 473"/>
                <a:gd name="T5" fmla="*/ 2147483646 h 265"/>
                <a:gd name="T6" fmla="*/ 2147483646 w 473"/>
                <a:gd name="T7" fmla="*/ 2147483646 h 265"/>
                <a:gd name="T8" fmla="*/ 2147483646 w 473"/>
                <a:gd name="T9" fmla="*/ 2147483646 h 265"/>
                <a:gd name="T10" fmla="*/ 2147483646 w 473"/>
                <a:gd name="T11" fmla="*/ 2147483646 h 265"/>
                <a:gd name="T12" fmla="*/ 2147483646 w 473"/>
                <a:gd name="T13" fmla="*/ 2147483646 h 265"/>
                <a:gd name="T14" fmla="*/ 0 w 473"/>
                <a:gd name="T15" fmla="*/ 2147483646 h 265"/>
                <a:gd name="T16" fmla="*/ 2147483646 w 473"/>
                <a:gd name="T17" fmla="*/ 2147483646 h 265"/>
                <a:gd name="T18" fmla="*/ 2147483646 w 473"/>
                <a:gd name="T19" fmla="*/ 2147483646 h 265"/>
                <a:gd name="T20" fmla="*/ 2147483646 w 473"/>
                <a:gd name="T21" fmla="*/ 2147483646 h 2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29" name="Freeform 242">
              <a:extLst>
                <a:ext uri="{FF2B5EF4-FFF2-40B4-BE49-F238E27FC236}">
                  <a16:creationId xmlns:a16="http://schemas.microsoft.com/office/drawing/2014/main" id="{968077DC-171A-42F2-8678-D5CB9E5117D3}"/>
                </a:ext>
              </a:extLst>
            </p:cNvPr>
            <p:cNvSpPr>
              <a:spLocks/>
            </p:cNvSpPr>
            <p:nvPr/>
          </p:nvSpPr>
          <p:spPr bwMode="auto">
            <a:xfrm>
              <a:off x="7831706" y="1788984"/>
              <a:ext cx="429252" cy="135644"/>
            </a:xfrm>
            <a:custGeom>
              <a:avLst/>
              <a:gdLst>
                <a:gd name="T0" fmla="*/ 2147483646 w 410"/>
                <a:gd name="T1" fmla="*/ 2147483646 h 131"/>
                <a:gd name="T2" fmla="*/ 2147483646 w 410"/>
                <a:gd name="T3" fmla="*/ 2147483646 h 131"/>
                <a:gd name="T4" fmla="*/ 2147483646 w 410"/>
                <a:gd name="T5" fmla="*/ 2147483646 h 131"/>
                <a:gd name="T6" fmla="*/ 2147483646 w 410"/>
                <a:gd name="T7" fmla="*/ 0 h 131"/>
                <a:gd name="T8" fmla="*/ 2147483646 w 410"/>
                <a:gd name="T9" fmla="*/ 0 h 131"/>
                <a:gd name="T10" fmla="*/ 2147483646 w 410"/>
                <a:gd name="T11" fmla="*/ 2147483646 h 131"/>
                <a:gd name="T12" fmla="*/ 0 w 410"/>
                <a:gd name="T13" fmla="*/ 2147483646 h 131"/>
                <a:gd name="T14" fmla="*/ 0 w 410"/>
                <a:gd name="T15" fmla="*/ 2147483646 h 131"/>
                <a:gd name="T16" fmla="*/ 2147483646 w 410"/>
                <a:gd name="T17" fmla="*/ 214748364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0" name="Freeform 243">
              <a:extLst>
                <a:ext uri="{FF2B5EF4-FFF2-40B4-BE49-F238E27FC236}">
                  <a16:creationId xmlns:a16="http://schemas.microsoft.com/office/drawing/2014/main" id="{69AD6C68-4680-481D-8E89-33743C4F236B}"/>
                </a:ext>
              </a:extLst>
            </p:cNvPr>
            <p:cNvSpPr>
              <a:spLocks/>
            </p:cNvSpPr>
            <p:nvPr/>
          </p:nvSpPr>
          <p:spPr bwMode="auto">
            <a:xfrm>
              <a:off x="7970783" y="1821606"/>
              <a:ext cx="425818" cy="154531"/>
            </a:xfrm>
            <a:custGeom>
              <a:avLst/>
              <a:gdLst>
                <a:gd name="T0" fmla="*/ 2147483646 w 408"/>
                <a:gd name="T1" fmla="*/ 2147483646 h 149"/>
                <a:gd name="T2" fmla="*/ 2147483646 w 408"/>
                <a:gd name="T3" fmla="*/ 2147483646 h 149"/>
                <a:gd name="T4" fmla="*/ 2147483646 w 408"/>
                <a:gd name="T5" fmla="*/ 0 h 149"/>
                <a:gd name="T6" fmla="*/ 2147483646 w 408"/>
                <a:gd name="T7" fmla="*/ 2147483646 h 149"/>
                <a:gd name="T8" fmla="*/ 2147483646 w 408"/>
                <a:gd name="T9" fmla="*/ 2147483646 h 149"/>
                <a:gd name="T10" fmla="*/ 2147483646 w 408"/>
                <a:gd name="T11" fmla="*/ 2147483646 h 149"/>
                <a:gd name="T12" fmla="*/ 0 w 408"/>
                <a:gd name="T13" fmla="*/ 2147483646 h 149"/>
                <a:gd name="T14" fmla="*/ 2147483646 w 408"/>
                <a:gd name="T15" fmla="*/ 2147483646 h 149"/>
                <a:gd name="T16" fmla="*/ 2147483646 w 408"/>
                <a:gd name="T17" fmla="*/ 2147483646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1" name="Freeform 244">
              <a:extLst>
                <a:ext uri="{FF2B5EF4-FFF2-40B4-BE49-F238E27FC236}">
                  <a16:creationId xmlns:a16="http://schemas.microsoft.com/office/drawing/2014/main" id="{F5D5E4B9-F910-4438-95B0-26520D8062B9}"/>
                </a:ext>
              </a:extLst>
            </p:cNvPr>
            <p:cNvSpPr>
              <a:spLocks/>
            </p:cNvSpPr>
            <p:nvPr/>
          </p:nvSpPr>
          <p:spPr bwMode="auto">
            <a:xfrm>
              <a:off x="7929575" y="1747776"/>
              <a:ext cx="247249" cy="91002"/>
            </a:xfrm>
            <a:custGeom>
              <a:avLst/>
              <a:gdLst>
                <a:gd name="T0" fmla="*/ 2147483646 w 237"/>
                <a:gd name="T1" fmla="*/ 0 h 89"/>
                <a:gd name="T2" fmla="*/ 2147483646 w 237"/>
                <a:gd name="T3" fmla="*/ 2147483646 h 89"/>
                <a:gd name="T4" fmla="*/ 0 w 237"/>
                <a:gd name="T5" fmla="*/ 2147483646 h 89"/>
                <a:gd name="T6" fmla="*/ 2147483646 w 237"/>
                <a:gd name="T7" fmla="*/ 2147483646 h 89"/>
                <a:gd name="T8" fmla="*/ 2147483646 w 237"/>
                <a:gd name="T9" fmla="*/ 0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2" name="Freeform 245">
              <a:extLst>
                <a:ext uri="{FF2B5EF4-FFF2-40B4-BE49-F238E27FC236}">
                  <a16:creationId xmlns:a16="http://schemas.microsoft.com/office/drawing/2014/main" id="{BEB0D891-5D36-4873-9452-093517BB74B6}"/>
                </a:ext>
              </a:extLst>
            </p:cNvPr>
            <p:cNvSpPr>
              <a:spLocks/>
            </p:cNvSpPr>
            <p:nvPr/>
          </p:nvSpPr>
          <p:spPr bwMode="auto">
            <a:xfrm>
              <a:off x="9337520" y="1332260"/>
              <a:ext cx="257551" cy="441271"/>
            </a:xfrm>
            <a:custGeom>
              <a:avLst/>
              <a:gdLst>
                <a:gd name="T0" fmla="*/ 2147483646 w 246"/>
                <a:gd name="T1" fmla="*/ 0 h 424"/>
                <a:gd name="T2" fmla="*/ 2147483646 w 246"/>
                <a:gd name="T3" fmla="*/ 2147483646 h 424"/>
                <a:gd name="T4" fmla="*/ 2147483646 w 246"/>
                <a:gd name="T5" fmla="*/ 2147483646 h 424"/>
                <a:gd name="T6" fmla="*/ 0 w 246"/>
                <a:gd name="T7" fmla="*/ 2147483646 h 424"/>
                <a:gd name="T8" fmla="*/ 2147483646 w 246"/>
                <a:gd name="T9" fmla="*/ 2147483646 h 424"/>
                <a:gd name="T10" fmla="*/ 2147483646 w 246"/>
                <a:gd name="T11" fmla="*/ 2147483646 h 424"/>
                <a:gd name="T12" fmla="*/ 2147483646 w 246"/>
                <a:gd name="T13" fmla="*/ 2147483646 h 424"/>
                <a:gd name="T14" fmla="*/ 2147483646 w 246"/>
                <a:gd name="T15" fmla="*/ 0 h 4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3" name="Freeform 246">
              <a:extLst>
                <a:ext uri="{FF2B5EF4-FFF2-40B4-BE49-F238E27FC236}">
                  <a16:creationId xmlns:a16="http://schemas.microsoft.com/office/drawing/2014/main" id="{536608D1-DFB2-45E1-8A53-713480750686}"/>
                </a:ext>
              </a:extLst>
            </p:cNvPr>
            <p:cNvSpPr>
              <a:spLocks/>
            </p:cNvSpPr>
            <p:nvPr/>
          </p:nvSpPr>
          <p:spPr bwMode="auto">
            <a:xfrm>
              <a:off x="9478315" y="1236108"/>
              <a:ext cx="192305" cy="406931"/>
            </a:xfrm>
            <a:custGeom>
              <a:avLst/>
              <a:gdLst>
                <a:gd name="T0" fmla="*/ 2147483646 w 184"/>
                <a:gd name="T1" fmla="*/ 2147483646 h 391"/>
                <a:gd name="T2" fmla="*/ 0 w 184"/>
                <a:gd name="T3" fmla="*/ 2147483646 h 391"/>
                <a:gd name="T4" fmla="*/ 2147483646 w 184"/>
                <a:gd name="T5" fmla="*/ 2147483646 h 391"/>
                <a:gd name="T6" fmla="*/ 2147483646 w 184"/>
                <a:gd name="T7" fmla="*/ 2147483646 h 391"/>
                <a:gd name="T8" fmla="*/ 2147483646 w 184"/>
                <a:gd name="T9" fmla="*/ 0 h 391"/>
                <a:gd name="T10" fmla="*/ 2147483646 w 184"/>
                <a:gd name="T11" fmla="*/ 2147483646 h 391"/>
                <a:gd name="T12" fmla="*/ 2147483646 w 184"/>
                <a:gd name="T13" fmla="*/ 2147483646 h 39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4" name="Freeform 247">
              <a:extLst>
                <a:ext uri="{FF2B5EF4-FFF2-40B4-BE49-F238E27FC236}">
                  <a16:creationId xmlns:a16="http://schemas.microsoft.com/office/drawing/2014/main" id="{AC05E29F-1E84-4D01-ADE2-7222E1950847}"/>
                </a:ext>
              </a:extLst>
            </p:cNvPr>
            <p:cNvSpPr>
              <a:spLocks/>
            </p:cNvSpPr>
            <p:nvPr/>
          </p:nvSpPr>
          <p:spPr bwMode="auto">
            <a:xfrm>
              <a:off x="8597491" y="1878268"/>
              <a:ext cx="78982" cy="278155"/>
            </a:xfrm>
            <a:custGeom>
              <a:avLst/>
              <a:gdLst>
                <a:gd name="T0" fmla="*/ 2147483646 w 76"/>
                <a:gd name="T1" fmla="*/ 2147483646 h 267"/>
                <a:gd name="T2" fmla="*/ 2147483646 w 76"/>
                <a:gd name="T3" fmla="*/ 2147483646 h 267"/>
                <a:gd name="T4" fmla="*/ 2147483646 w 76"/>
                <a:gd name="T5" fmla="*/ 0 h 267"/>
                <a:gd name="T6" fmla="*/ 2147483646 w 76"/>
                <a:gd name="T7" fmla="*/ 2147483646 h 267"/>
                <a:gd name="T8" fmla="*/ 2147483646 w 76"/>
                <a:gd name="T9" fmla="*/ 2147483646 h 267"/>
                <a:gd name="T10" fmla="*/ 2147483646 w 76"/>
                <a:gd name="T11" fmla="*/ 2147483646 h 267"/>
                <a:gd name="T12" fmla="*/ 2147483646 w 76"/>
                <a:gd name="T13" fmla="*/ 2147483646 h 267"/>
                <a:gd name="T14" fmla="*/ 2147483646 w 76"/>
                <a:gd name="T15" fmla="*/ 2147483646 h 267"/>
                <a:gd name="T16" fmla="*/ 2147483646 w 76"/>
                <a:gd name="T17" fmla="*/ 2147483646 h 267"/>
                <a:gd name="T18" fmla="*/ 2147483646 w 76"/>
                <a:gd name="T19" fmla="*/ 2147483646 h 267"/>
                <a:gd name="T20" fmla="*/ 2147483646 w 76"/>
                <a:gd name="T21" fmla="*/ 2147483646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5" name="Freeform 248">
              <a:extLst>
                <a:ext uri="{FF2B5EF4-FFF2-40B4-BE49-F238E27FC236}">
                  <a16:creationId xmlns:a16="http://schemas.microsoft.com/office/drawing/2014/main" id="{D452CD25-4F34-4E7B-B580-ED8E572792E0}"/>
                </a:ext>
              </a:extLst>
            </p:cNvPr>
            <p:cNvSpPr>
              <a:spLocks/>
            </p:cNvSpPr>
            <p:nvPr/>
          </p:nvSpPr>
          <p:spPr bwMode="auto">
            <a:xfrm>
              <a:off x="9026742" y="1177730"/>
              <a:ext cx="661048" cy="640444"/>
            </a:xfrm>
            <a:custGeom>
              <a:avLst/>
              <a:gdLst>
                <a:gd name="T0" fmla="*/ 2147483646 w 632"/>
                <a:gd name="T1" fmla="*/ 2147483646 h 614"/>
                <a:gd name="T2" fmla="*/ 2147483646 w 632"/>
                <a:gd name="T3" fmla="*/ 2147483646 h 614"/>
                <a:gd name="T4" fmla="*/ 2147483646 w 632"/>
                <a:gd name="T5" fmla="*/ 2147483646 h 614"/>
                <a:gd name="T6" fmla="*/ 2147483646 w 632"/>
                <a:gd name="T7" fmla="*/ 2147483646 h 614"/>
                <a:gd name="T8" fmla="*/ 2147483646 w 632"/>
                <a:gd name="T9" fmla="*/ 2147483646 h 614"/>
                <a:gd name="T10" fmla="*/ 0 w 632"/>
                <a:gd name="T11" fmla="*/ 2147483646 h 614"/>
                <a:gd name="T12" fmla="*/ 2147483646 w 632"/>
                <a:gd name="T13" fmla="*/ 2147483646 h 614"/>
                <a:gd name="T14" fmla="*/ 2147483646 w 632"/>
                <a:gd name="T15" fmla="*/ 2147483646 h 614"/>
                <a:gd name="T16" fmla="*/ 2147483646 w 632"/>
                <a:gd name="T17" fmla="*/ 2147483646 h 614"/>
                <a:gd name="T18" fmla="*/ 2147483646 w 632"/>
                <a:gd name="T19" fmla="*/ 2147483646 h 614"/>
                <a:gd name="T20" fmla="*/ 2147483646 w 632"/>
                <a:gd name="T21" fmla="*/ 2147483646 h 614"/>
                <a:gd name="T22" fmla="*/ 2147483646 w 632"/>
                <a:gd name="T23" fmla="*/ 2147483646 h 614"/>
                <a:gd name="T24" fmla="*/ 2147483646 w 632"/>
                <a:gd name="T25" fmla="*/ 0 h 614"/>
                <a:gd name="T26" fmla="*/ 2147483646 w 632"/>
                <a:gd name="T27" fmla="*/ 2147483646 h 614"/>
                <a:gd name="T28" fmla="*/ 2147483646 w 632"/>
                <a:gd name="T29" fmla="*/ 2147483646 h 6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6" name="Freeform 249">
              <a:extLst>
                <a:ext uri="{FF2B5EF4-FFF2-40B4-BE49-F238E27FC236}">
                  <a16:creationId xmlns:a16="http://schemas.microsoft.com/office/drawing/2014/main" id="{5EEE8501-B43E-4F15-BC22-18FCAF7DEC4E}"/>
                </a:ext>
              </a:extLst>
            </p:cNvPr>
            <p:cNvSpPr>
              <a:spLocks/>
            </p:cNvSpPr>
            <p:nvPr/>
          </p:nvSpPr>
          <p:spPr bwMode="auto">
            <a:xfrm>
              <a:off x="9239651" y="1807870"/>
              <a:ext cx="288457" cy="161399"/>
            </a:xfrm>
            <a:custGeom>
              <a:avLst/>
              <a:gdLst>
                <a:gd name="T0" fmla="*/ 2147483646 w 276"/>
                <a:gd name="T1" fmla="*/ 2147483646 h 154"/>
                <a:gd name="T2" fmla="*/ 2147483646 w 276"/>
                <a:gd name="T3" fmla="*/ 0 h 154"/>
                <a:gd name="T4" fmla="*/ 2147483646 w 276"/>
                <a:gd name="T5" fmla="*/ 2147483646 h 154"/>
                <a:gd name="T6" fmla="*/ 0 w 276"/>
                <a:gd name="T7" fmla="*/ 2147483646 h 154"/>
                <a:gd name="T8" fmla="*/ 2147483646 w 276"/>
                <a:gd name="T9" fmla="*/ 2147483646 h 154"/>
                <a:gd name="T10" fmla="*/ 2147483646 w 276"/>
                <a:gd name="T11" fmla="*/ 2147483646 h 154"/>
                <a:gd name="T12" fmla="*/ 2147483646 w 276"/>
                <a:gd name="T13" fmla="*/ 2147483646 h 154"/>
                <a:gd name="T14" fmla="*/ 2147483646 w 276"/>
                <a:gd name="T15" fmla="*/ 2147483646 h 154"/>
                <a:gd name="T16" fmla="*/ 2147483646 w 276"/>
                <a:gd name="T17" fmla="*/ 214748364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7" name="Freeform 250">
              <a:extLst>
                <a:ext uri="{FF2B5EF4-FFF2-40B4-BE49-F238E27FC236}">
                  <a16:creationId xmlns:a16="http://schemas.microsoft.com/office/drawing/2014/main" id="{9B73BDF3-7D87-4415-9942-4FF4117F8169}"/>
                </a:ext>
              </a:extLst>
            </p:cNvPr>
            <p:cNvSpPr>
              <a:spLocks/>
            </p:cNvSpPr>
            <p:nvPr/>
          </p:nvSpPr>
          <p:spPr bwMode="auto">
            <a:xfrm>
              <a:off x="8691926" y="1890286"/>
              <a:ext cx="108172" cy="286741"/>
            </a:xfrm>
            <a:custGeom>
              <a:avLst/>
              <a:gdLst>
                <a:gd name="T0" fmla="*/ 2147483646 w 103"/>
                <a:gd name="T1" fmla="*/ 2147483646 h 276"/>
                <a:gd name="T2" fmla="*/ 2147483646 w 103"/>
                <a:gd name="T3" fmla="*/ 2147483646 h 276"/>
                <a:gd name="T4" fmla="*/ 2147483646 w 103"/>
                <a:gd name="T5" fmla="*/ 2147483646 h 276"/>
                <a:gd name="T6" fmla="*/ 0 w 103"/>
                <a:gd name="T7" fmla="*/ 2147483646 h 276"/>
                <a:gd name="T8" fmla="*/ 2147483646 w 103"/>
                <a:gd name="T9" fmla="*/ 2147483646 h 276"/>
                <a:gd name="T10" fmla="*/ 2147483646 w 103"/>
                <a:gd name="T11" fmla="*/ 0 h 276"/>
                <a:gd name="T12" fmla="*/ 2147483646 w 103"/>
                <a:gd name="T13" fmla="*/ 2147483646 h 2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8" name="Freeform 251">
              <a:extLst>
                <a:ext uri="{FF2B5EF4-FFF2-40B4-BE49-F238E27FC236}">
                  <a16:creationId xmlns:a16="http://schemas.microsoft.com/office/drawing/2014/main" id="{0480A753-B51C-4D5A-904E-9B110790FA0F}"/>
                </a:ext>
              </a:extLst>
            </p:cNvPr>
            <p:cNvSpPr>
              <a:spLocks/>
            </p:cNvSpPr>
            <p:nvPr/>
          </p:nvSpPr>
          <p:spPr bwMode="auto">
            <a:xfrm>
              <a:off x="8781210" y="1890286"/>
              <a:ext cx="568330" cy="212909"/>
            </a:xfrm>
            <a:custGeom>
              <a:avLst/>
              <a:gdLst>
                <a:gd name="T0" fmla="*/ 2147483646 w 544"/>
                <a:gd name="T1" fmla="*/ 2147483646 h 204"/>
                <a:gd name="T2" fmla="*/ 2147483646 w 544"/>
                <a:gd name="T3" fmla="*/ 2147483646 h 204"/>
                <a:gd name="T4" fmla="*/ 2147483646 w 544"/>
                <a:gd name="T5" fmla="*/ 0 h 204"/>
                <a:gd name="T6" fmla="*/ 0 w 544"/>
                <a:gd name="T7" fmla="*/ 2147483646 h 204"/>
                <a:gd name="T8" fmla="*/ 2147483646 w 544"/>
                <a:gd name="T9" fmla="*/ 2147483646 h 204"/>
                <a:gd name="T10" fmla="*/ 2147483646 w 544"/>
                <a:gd name="T11" fmla="*/ 2147483646 h 204"/>
                <a:gd name="T12" fmla="*/ 2147483646 w 544"/>
                <a:gd name="T13" fmla="*/ 2147483646 h 204"/>
                <a:gd name="T14" fmla="*/ 2147483646 w 544"/>
                <a:gd name="T15" fmla="*/ 2147483646 h 204"/>
                <a:gd name="T16" fmla="*/ 2147483646 w 544"/>
                <a:gd name="T17" fmla="*/ 2147483646 h 204"/>
                <a:gd name="T18" fmla="*/ 2147483646 w 544"/>
                <a:gd name="T19" fmla="*/ 2147483646 h 204"/>
                <a:gd name="T20" fmla="*/ 2147483646 w 544"/>
                <a:gd name="T21" fmla="*/ 2147483646 h 204"/>
                <a:gd name="T22" fmla="*/ 2147483646 w 544"/>
                <a:gd name="T23" fmla="*/ 2147483646 h 2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39" name="Freeform 252">
              <a:extLst>
                <a:ext uri="{FF2B5EF4-FFF2-40B4-BE49-F238E27FC236}">
                  <a16:creationId xmlns:a16="http://schemas.microsoft.com/office/drawing/2014/main" id="{CB42B267-C152-4F81-89DD-3C930C7D4449}"/>
                </a:ext>
              </a:extLst>
            </p:cNvPr>
            <p:cNvSpPr>
              <a:spLocks/>
            </p:cNvSpPr>
            <p:nvPr/>
          </p:nvSpPr>
          <p:spPr bwMode="auto">
            <a:xfrm>
              <a:off x="8915136" y="1833626"/>
              <a:ext cx="582066" cy="144229"/>
            </a:xfrm>
            <a:custGeom>
              <a:avLst/>
              <a:gdLst>
                <a:gd name="T0" fmla="*/ 2147483646 w 557"/>
                <a:gd name="T1" fmla="*/ 2147483646 h 139"/>
                <a:gd name="T2" fmla="*/ 2147483646 w 557"/>
                <a:gd name="T3" fmla="*/ 0 h 139"/>
                <a:gd name="T4" fmla="*/ 2147483646 w 557"/>
                <a:gd name="T5" fmla="*/ 2147483646 h 139"/>
                <a:gd name="T6" fmla="*/ 2147483646 w 557"/>
                <a:gd name="T7" fmla="*/ 2147483646 h 139"/>
                <a:gd name="T8" fmla="*/ 0 w 557"/>
                <a:gd name="T9" fmla="*/ 2147483646 h 139"/>
                <a:gd name="T10" fmla="*/ 2147483646 w 557"/>
                <a:gd name="T11" fmla="*/ 2147483646 h 139"/>
                <a:gd name="T12" fmla="*/ 2147483646 w 557"/>
                <a:gd name="T13" fmla="*/ 2147483646 h 139"/>
                <a:gd name="T14" fmla="*/ 2147483646 w 557"/>
                <a:gd name="T15" fmla="*/ 2147483646 h 139"/>
                <a:gd name="T16" fmla="*/ 2147483646 w 557"/>
                <a:gd name="T17" fmla="*/ 2147483646 h 139"/>
                <a:gd name="T18" fmla="*/ 2147483646 w 557"/>
                <a:gd name="T19" fmla="*/ 2147483646 h 139"/>
                <a:gd name="T20" fmla="*/ 2147483646 w 557"/>
                <a:gd name="T21" fmla="*/ 2147483646 h 139"/>
                <a:gd name="T22" fmla="*/ 2147483646 w 557"/>
                <a:gd name="T23" fmla="*/ 2147483646 h 139"/>
                <a:gd name="T24" fmla="*/ 2147483646 w 557"/>
                <a:gd name="T25" fmla="*/ 2147483646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0" name="Freeform 253">
              <a:extLst>
                <a:ext uri="{FF2B5EF4-FFF2-40B4-BE49-F238E27FC236}">
                  <a16:creationId xmlns:a16="http://schemas.microsoft.com/office/drawing/2014/main" id="{8B8B8903-866D-4CD7-BD9A-29F3716CDE22}"/>
                </a:ext>
              </a:extLst>
            </p:cNvPr>
            <p:cNvSpPr>
              <a:spLocks/>
            </p:cNvSpPr>
            <p:nvPr/>
          </p:nvSpPr>
          <p:spPr bwMode="auto">
            <a:xfrm>
              <a:off x="9107441" y="1831908"/>
              <a:ext cx="439554" cy="152814"/>
            </a:xfrm>
            <a:custGeom>
              <a:avLst/>
              <a:gdLst>
                <a:gd name="T0" fmla="*/ 2147483646 w 420"/>
                <a:gd name="T1" fmla="*/ 0 h 147"/>
                <a:gd name="T2" fmla="*/ 2147483646 w 420"/>
                <a:gd name="T3" fmla="*/ 2147483646 h 147"/>
                <a:gd name="T4" fmla="*/ 0 w 420"/>
                <a:gd name="T5" fmla="*/ 2147483646 h 147"/>
                <a:gd name="T6" fmla="*/ 2147483646 w 420"/>
                <a:gd name="T7" fmla="*/ 2147483646 h 147"/>
                <a:gd name="T8" fmla="*/ 2147483646 w 420"/>
                <a:gd name="T9" fmla="*/ 2147483646 h 147"/>
                <a:gd name="T10" fmla="*/ 2147483646 w 420"/>
                <a:gd name="T11" fmla="*/ 2147483646 h 147"/>
                <a:gd name="T12" fmla="*/ 2147483646 w 420"/>
                <a:gd name="T13" fmla="*/ 2147483646 h 147"/>
                <a:gd name="T14" fmla="*/ 2147483646 w 420"/>
                <a:gd name="T15" fmla="*/ 2147483646 h 147"/>
                <a:gd name="T16" fmla="*/ 2147483646 w 420"/>
                <a:gd name="T17" fmla="*/ 2147483646 h 147"/>
                <a:gd name="T18" fmla="*/ 2147483646 w 420"/>
                <a:gd name="T19" fmla="*/ 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1" name="Freeform 254">
              <a:extLst>
                <a:ext uri="{FF2B5EF4-FFF2-40B4-BE49-F238E27FC236}">
                  <a16:creationId xmlns:a16="http://schemas.microsoft.com/office/drawing/2014/main" id="{023C8DDC-5B62-4CBC-92C8-2CFA06D87316}"/>
                </a:ext>
              </a:extLst>
            </p:cNvPr>
            <p:cNvSpPr>
              <a:spLocks/>
            </p:cNvSpPr>
            <p:nvPr/>
          </p:nvSpPr>
          <p:spPr bwMode="auto">
            <a:xfrm>
              <a:off x="9047346" y="693534"/>
              <a:ext cx="329665" cy="398345"/>
            </a:xfrm>
            <a:custGeom>
              <a:avLst/>
              <a:gdLst>
                <a:gd name="T0" fmla="*/ 2147483646 w 315"/>
                <a:gd name="T1" fmla="*/ 2147483646 h 382"/>
                <a:gd name="T2" fmla="*/ 2147483646 w 315"/>
                <a:gd name="T3" fmla="*/ 2147483646 h 382"/>
                <a:gd name="T4" fmla="*/ 2147483646 w 315"/>
                <a:gd name="T5" fmla="*/ 2147483646 h 382"/>
                <a:gd name="T6" fmla="*/ 0 w 315"/>
                <a:gd name="T7" fmla="*/ 2147483646 h 382"/>
                <a:gd name="T8" fmla="*/ 0 w 315"/>
                <a:gd name="T9" fmla="*/ 2147483646 h 382"/>
                <a:gd name="T10" fmla="*/ 2147483646 w 315"/>
                <a:gd name="T11" fmla="*/ 2147483646 h 382"/>
                <a:gd name="T12" fmla="*/ 2147483646 w 315"/>
                <a:gd name="T13" fmla="*/ 2147483646 h 382"/>
                <a:gd name="T14" fmla="*/ 2147483646 w 315"/>
                <a:gd name="T15" fmla="*/ 2147483646 h 382"/>
                <a:gd name="T16" fmla="*/ 2147483646 w 315"/>
                <a:gd name="T17" fmla="*/ 0 h 382"/>
                <a:gd name="T18" fmla="*/ 2147483646 w 315"/>
                <a:gd name="T19" fmla="*/ 2147483646 h 382"/>
                <a:gd name="T20" fmla="*/ 2147483646 w 315"/>
                <a:gd name="T21" fmla="*/ 2147483646 h 382"/>
                <a:gd name="T22" fmla="*/ 2147483646 w 315"/>
                <a:gd name="T23" fmla="*/ 2147483646 h 3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2" name="Freeform 255">
              <a:extLst>
                <a:ext uri="{FF2B5EF4-FFF2-40B4-BE49-F238E27FC236}">
                  <a16:creationId xmlns:a16="http://schemas.microsoft.com/office/drawing/2014/main" id="{BB9EFF22-8104-4D95-B953-846CE470834F}"/>
                </a:ext>
              </a:extLst>
            </p:cNvPr>
            <p:cNvSpPr>
              <a:spLocks/>
            </p:cNvSpPr>
            <p:nvPr/>
          </p:nvSpPr>
          <p:spPr bwMode="auto">
            <a:xfrm>
              <a:off x="8968364" y="688382"/>
              <a:ext cx="400063" cy="317647"/>
            </a:xfrm>
            <a:custGeom>
              <a:avLst/>
              <a:gdLst>
                <a:gd name="T0" fmla="*/ 2147483646 w 382"/>
                <a:gd name="T1" fmla="*/ 2147483646 h 304"/>
                <a:gd name="T2" fmla="*/ 0 w 382"/>
                <a:gd name="T3" fmla="*/ 2147483646 h 304"/>
                <a:gd name="T4" fmla="*/ 2147483646 w 382"/>
                <a:gd name="T5" fmla="*/ 2147483646 h 304"/>
                <a:gd name="T6" fmla="*/ 2147483646 w 382"/>
                <a:gd name="T7" fmla="*/ 2147483646 h 304"/>
                <a:gd name="T8" fmla="*/ 2147483646 w 382"/>
                <a:gd name="T9" fmla="*/ 0 h 304"/>
                <a:gd name="T10" fmla="*/ 2147483646 w 382"/>
                <a:gd name="T11" fmla="*/ 2147483646 h 304"/>
                <a:gd name="T12" fmla="*/ 2147483646 w 382"/>
                <a:gd name="T13" fmla="*/ 2147483646 h 3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3" name="Freeform 256">
              <a:extLst>
                <a:ext uri="{FF2B5EF4-FFF2-40B4-BE49-F238E27FC236}">
                  <a16:creationId xmlns:a16="http://schemas.microsoft.com/office/drawing/2014/main" id="{DBF2AB39-590C-4364-ACF7-21B1E657CE4F}"/>
                </a:ext>
              </a:extLst>
            </p:cNvPr>
            <p:cNvSpPr>
              <a:spLocks/>
            </p:cNvSpPr>
            <p:nvPr/>
          </p:nvSpPr>
          <p:spPr bwMode="auto">
            <a:xfrm>
              <a:off x="8152785" y="806856"/>
              <a:ext cx="106454" cy="691954"/>
            </a:xfrm>
            <a:custGeom>
              <a:avLst/>
              <a:gdLst>
                <a:gd name="T0" fmla="*/ 2147483646 w 101"/>
                <a:gd name="T1" fmla="*/ 2147483646 h 664"/>
                <a:gd name="T2" fmla="*/ 2147483646 w 101"/>
                <a:gd name="T3" fmla="*/ 2147483646 h 664"/>
                <a:gd name="T4" fmla="*/ 2147483646 w 101"/>
                <a:gd name="T5" fmla="*/ 2147483646 h 664"/>
                <a:gd name="T6" fmla="*/ 2147483646 w 101"/>
                <a:gd name="T7" fmla="*/ 2147483646 h 664"/>
                <a:gd name="T8" fmla="*/ 2147483646 w 101"/>
                <a:gd name="T9" fmla="*/ 2147483646 h 664"/>
                <a:gd name="T10" fmla="*/ 2147483646 w 101"/>
                <a:gd name="T11" fmla="*/ 2147483646 h 664"/>
                <a:gd name="T12" fmla="*/ 2147483646 w 101"/>
                <a:gd name="T13" fmla="*/ 2147483646 h 664"/>
                <a:gd name="T14" fmla="*/ 2147483646 w 101"/>
                <a:gd name="T15" fmla="*/ 2147483646 h 664"/>
                <a:gd name="T16" fmla="*/ 2147483646 w 101"/>
                <a:gd name="T17" fmla="*/ 2147483646 h 664"/>
                <a:gd name="T18" fmla="*/ 2147483646 w 101"/>
                <a:gd name="T19" fmla="*/ 2147483646 h 664"/>
                <a:gd name="T20" fmla="*/ 2147483646 w 101"/>
                <a:gd name="T21" fmla="*/ 2147483646 h 664"/>
                <a:gd name="T22" fmla="*/ 2147483646 w 101"/>
                <a:gd name="T23" fmla="*/ 2147483646 h 664"/>
                <a:gd name="T24" fmla="*/ 2147483646 w 101"/>
                <a:gd name="T25" fmla="*/ 2147483646 h 664"/>
                <a:gd name="T26" fmla="*/ 2147483646 w 101"/>
                <a:gd name="T27" fmla="*/ 2147483646 h 664"/>
                <a:gd name="T28" fmla="*/ 0 w 101"/>
                <a:gd name="T29" fmla="*/ 0 h 664"/>
                <a:gd name="T30" fmla="*/ 2147483646 w 101"/>
                <a:gd name="T31" fmla="*/ 2147483646 h 664"/>
                <a:gd name="T32" fmla="*/ 2147483646 w 101"/>
                <a:gd name="T33" fmla="*/ 2147483646 h 6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4" name="Freeform 257">
              <a:extLst>
                <a:ext uri="{FF2B5EF4-FFF2-40B4-BE49-F238E27FC236}">
                  <a16:creationId xmlns:a16="http://schemas.microsoft.com/office/drawing/2014/main" id="{5B7F8388-0CE0-47FD-BD4D-7A5F65700BE3}"/>
                </a:ext>
              </a:extLst>
            </p:cNvPr>
            <p:cNvSpPr>
              <a:spLocks/>
            </p:cNvSpPr>
            <p:nvPr/>
          </p:nvSpPr>
          <p:spPr bwMode="auto">
            <a:xfrm>
              <a:off x="8151069" y="796554"/>
              <a:ext cx="101304" cy="169984"/>
            </a:xfrm>
            <a:custGeom>
              <a:avLst/>
              <a:gdLst>
                <a:gd name="T0" fmla="*/ 2147483646 w 97"/>
                <a:gd name="T1" fmla="*/ 2147483646 h 164"/>
                <a:gd name="T2" fmla="*/ 2147483646 w 97"/>
                <a:gd name="T3" fmla="*/ 2147483646 h 164"/>
                <a:gd name="T4" fmla="*/ 2147483646 w 97"/>
                <a:gd name="T5" fmla="*/ 2147483646 h 164"/>
                <a:gd name="T6" fmla="*/ 0 w 97"/>
                <a:gd name="T7" fmla="*/ 0 h 164"/>
                <a:gd name="T8" fmla="*/ 2147483646 w 97"/>
                <a:gd name="T9" fmla="*/ 2147483646 h 164"/>
                <a:gd name="T10" fmla="*/ 2147483646 w 97"/>
                <a:gd name="T11" fmla="*/ 2147483646 h 1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5" name="Freeform 258">
              <a:extLst>
                <a:ext uri="{FF2B5EF4-FFF2-40B4-BE49-F238E27FC236}">
                  <a16:creationId xmlns:a16="http://schemas.microsoft.com/office/drawing/2014/main" id="{E7502A57-1F06-407D-A39A-C06E12E41856}"/>
                </a:ext>
              </a:extLst>
            </p:cNvPr>
            <p:cNvSpPr>
              <a:spLocks/>
            </p:cNvSpPr>
            <p:nvPr/>
          </p:nvSpPr>
          <p:spPr bwMode="auto">
            <a:xfrm>
              <a:off x="8152785" y="818875"/>
              <a:ext cx="132210" cy="748615"/>
            </a:xfrm>
            <a:custGeom>
              <a:avLst/>
              <a:gdLst>
                <a:gd name="T0" fmla="*/ 2147483646 w 125"/>
                <a:gd name="T1" fmla="*/ 2147483646 h 720"/>
                <a:gd name="T2" fmla="*/ 2147483646 w 125"/>
                <a:gd name="T3" fmla="*/ 2147483646 h 720"/>
                <a:gd name="T4" fmla="*/ 2147483646 w 125"/>
                <a:gd name="T5" fmla="*/ 2147483646 h 720"/>
                <a:gd name="T6" fmla="*/ 0 w 125"/>
                <a:gd name="T7" fmla="*/ 0 h 720"/>
                <a:gd name="T8" fmla="*/ 2147483646 w 125"/>
                <a:gd name="T9" fmla="*/ 2147483646 h 720"/>
                <a:gd name="T10" fmla="*/ 2147483646 w 125"/>
                <a:gd name="T11" fmla="*/ 2147483646 h 720"/>
                <a:gd name="T12" fmla="*/ 2147483646 w 125"/>
                <a:gd name="T13" fmla="*/ 2147483646 h 720"/>
                <a:gd name="T14" fmla="*/ 2147483646 w 125"/>
                <a:gd name="T15" fmla="*/ 2147483646 h 720"/>
                <a:gd name="T16" fmla="*/ 2147483646 w 125"/>
                <a:gd name="T17" fmla="*/ 2147483646 h 720"/>
                <a:gd name="T18" fmla="*/ 2147483646 w 125"/>
                <a:gd name="T19" fmla="*/ 2147483646 h 7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6" name="Freeform 259">
              <a:extLst>
                <a:ext uri="{FF2B5EF4-FFF2-40B4-BE49-F238E27FC236}">
                  <a16:creationId xmlns:a16="http://schemas.microsoft.com/office/drawing/2014/main" id="{4473C60C-E8DB-4520-8CD6-F89E6774477D}"/>
                </a:ext>
              </a:extLst>
            </p:cNvPr>
            <p:cNvSpPr>
              <a:spLocks/>
            </p:cNvSpPr>
            <p:nvPr/>
          </p:nvSpPr>
          <p:spPr bwMode="auto">
            <a:xfrm>
              <a:off x="8166521" y="803422"/>
              <a:ext cx="130493" cy="185437"/>
            </a:xfrm>
            <a:custGeom>
              <a:avLst/>
              <a:gdLst>
                <a:gd name="T0" fmla="*/ 2147483646 w 124"/>
                <a:gd name="T1" fmla="*/ 2147483646 h 178"/>
                <a:gd name="T2" fmla="*/ 2147483646 w 124"/>
                <a:gd name="T3" fmla="*/ 2147483646 h 178"/>
                <a:gd name="T4" fmla="*/ 2147483646 w 124"/>
                <a:gd name="T5" fmla="*/ 2147483646 h 178"/>
                <a:gd name="T6" fmla="*/ 2147483646 w 124"/>
                <a:gd name="T7" fmla="*/ 2147483646 h 178"/>
                <a:gd name="T8" fmla="*/ 0 w 124"/>
                <a:gd name="T9" fmla="*/ 0 h 178"/>
                <a:gd name="T10" fmla="*/ 2147483646 w 124"/>
                <a:gd name="T11" fmla="*/ 2147483646 h 1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7" name="Freeform 260">
              <a:extLst>
                <a:ext uri="{FF2B5EF4-FFF2-40B4-BE49-F238E27FC236}">
                  <a16:creationId xmlns:a16="http://schemas.microsoft.com/office/drawing/2014/main" id="{E72B2B67-3B0A-41F0-AABF-55920C05A31C}"/>
                </a:ext>
              </a:extLst>
            </p:cNvPr>
            <p:cNvSpPr>
              <a:spLocks/>
            </p:cNvSpPr>
            <p:nvPr/>
          </p:nvSpPr>
          <p:spPr bwMode="auto">
            <a:xfrm>
              <a:off x="8151069" y="829177"/>
              <a:ext cx="331383" cy="939203"/>
            </a:xfrm>
            <a:custGeom>
              <a:avLst/>
              <a:gdLst>
                <a:gd name="T0" fmla="*/ 2147483646 w 317"/>
                <a:gd name="T1" fmla="*/ 2147483646 h 902"/>
                <a:gd name="T2" fmla="*/ 2147483646 w 317"/>
                <a:gd name="T3" fmla="*/ 2147483646 h 902"/>
                <a:gd name="T4" fmla="*/ 2147483646 w 317"/>
                <a:gd name="T5" fmla="*/ 2147483646 h 902"/>
                <a:gd name="T6" fmla="*/ 2147483646 w 317"/>
                <a:gd name="T7" fmla="*/ 2147483646 h 902"/>
                <a:gd name="T8" fmla="*/ 2147483646 w 317"/>
                <a:gd name="T9" fmla="*/ 2147483646 h 902"/>
                <a:gd name="T10" fmla="*/ 2147483646 w 317"/>
                <a:gd name="T11" fmla="*/ 2147483646 h 902"/>
                <a:gd name="T12" fmla="*/ 2147483646 w 317"/>
                <a:gd name="T13" fmla="*/ 2147483646 h 902"/>
                <a:gd name="T14" fmla="*/ 2147483646 w 317"/>
                <a:gd name="T15" fmla="*/ 2147483646 h 902"/>
                <a:gd name="T16" fmla="*/ 2147483646 w 317"/>
                <a:gd name="T17" fmla="*/ 2147483646 h 902"/>
                <a:gd name="T18" fmla="*/ 2147483646 w 317"/>
                <a:gd name="T19" fmla="*/ 0 h 902"/>
                <a:gd name="T20" fmla="*/ 2147483646 w 317"/>
                <a:gd name="T21" fmla="*/ 2147483646 h 902"/>
                <a:gd name="T22" fmla="*/ 2147483646 w 317"/>
                <a:gd name="T23" fmla="*/ 2147483646 h 9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8" name="Freeform 261">
              <a:extLst>
                <a:ext uri="{FF2B5EF4-FFF2-40B4-BE49-F238E27FC236}">
                  <a16:creationId xmlns:a16="http://schemas.microsoft.com/office/drawing/2014/main" id="{899431D7-952E-4284-A71E-55D12ADC2FFF}"/>
                </a:ext>
              </a:extLst>
            </p:cNvPr>
            <p:cNvSpPr>
              <a:spLocks/>
            </p:cNvSpPr>
            <p:nvPr/>
          </p:nvSpPr>
          <p:spPr bwMode="auto">
            <a:xfrm>
              <a:off x="7914122" y="872102"/>
              <a:ext cx="554594" cy="949505"/>
            </a:xfrm>
            <a:custGeom>
              <a:avLst/>
              <a:gdLst>
                <a:gd name="T0" fmla="*/ 2147483646 w 530"/>
                <a:gd name="T1" fmla="*/ 2147483646 h 912"/>
                <a:gd name="T2" fmla="*/ 2147483646 w 530"/>
                <a:gd name="T3" fmla="*/ 2147483646 h 912"/>
                <a:gd name="T4" fmla="*/ 2147483646 w 530"/>
                <a:gd name="T5" fmla="*/ 2147483646 h 912"/>
                <a:gd name="T6" fmla="*/ 2147483646 w 530"/>
                <a:gd name="T7" fmla="*/ 2147483646 h 912"/>
                <a:gd name="T8" fmla="*/ 2147483646 w 530"/>
                <a:gd name="T9" fmla="*/ 2147483646 h 912"/>
                <a:gd name="T10" fmla="*/ 2147483646 w 530"/>
                <a:gd name="T11" fmla="*/ 2147483646 h 912"/>
                <a:gd name="T12" fmla="*/ 2147483646 w 530"/>
                <a:gd name="T13" fmla="*/ 2147483646 h 912"/>
                <a:gd name="T14" fmla="*/ 2147483646 w 530"/>
                <a:gd name="T15" fmla="*/ 2147483646 h 912"/>
                <a:gd name="T16" fmla="*/ 2147483646 w 530"/>
                <a:gd name="T17" fmla="*/ 2147483646 h 912"/>
                <a:gd name="T18" fmla="*/ 2147483646 w 530"/>
                <a:gd name="T19" fmla="*/ 2147483646 h 912"/>
                <a:gd name="T20" fmla="*/ 2147483646 w 530"/>
                <a:gd name="T21" fmla="*/ 2147483646 h 912"/>
                <a:gd name="T22" fmla="*/ 2147483646 w 530"/>
                <a:gd name="T23" fmla="*/ 2147483646 h 912"/>
                <a:gd name="T24" fmla="*/ 2147483646 w 530"/>
                <a:gd name="T25" fmla="*/ 2147483646 h 912"/>
                <a:gd name="T26" fmla="*/ 2147483646 w 530"/>
                <a:gd name="T27" fmla="*/ 2147483646 h 912"/>
                <a:gd name="T28" fmla="*/ 0 w 530"/>
                <a:gd name="T29" fmla="*/ 0 h 912"/>
                <a:gd name="T30" fmla="*/ 2147483646 w 530"/>
                <a:gd name="T31" fmla="*/ 2147483646 h 912"/>
                <a:gd name="T32" fmla="*/ 2147483646 w 530"/>
                <a:gd name="T33" fmla="*/ 2147483646 h 9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49" name="Freeform 262">
              <a:extLst>
                <a:ext uri="{FF2B5EF4-FFF2-40B4-BE49-F238E27FC236}">
                  <a16:creationId xmlns:a16="http://schemas.microsoft.com/office/drawing/2014/main" id="{6E357C34-A157-4571-8B1A-61A166961F21}"/>
                </a:ext>
              </a:extLst>
            </p:cNvPr>
            <p:cNvSpPr>
              <a:spLocks/>
            </p:cNvSpPr>
            <p:nvPr/>
          </p:nvSpPr>
          <p:spPr bwMode="auto">
            <a:xfrm>
              <a:off x="8183692" y="805139"/>
              <a:ext cx="248967" cy="278155"/>
            </a:xfrm>
            <a:custGeom>
              <a:avLst/>
              <a:gdLst>
                <a:gd name="T0" fmla="*/ 2147483646 w 238"/>
                <a:gd name="T1" fmla="*/ 2147483646 h 268"/>
                <a:gd name="T2" fmla="*/ 2147483646 w 238"/>
                <a:gd name="T3" fmla="*/ 2147483646 h 268"/>
                <a:gd name="T4" fmla="*/ 2147483646 w 238"/>
                <a:gd name="T5" fmla="*/ 2147483646 h 268"/>
                <a:gd name="T6" fmla="*/ 2147483646 w 238"/>
                <a:gd name="T7" fmla="*/ 2147483646 h 268"/>
                <a:gd name="T8" fmla="*/ 2147483646 w 238"/>
                <a:gd name="T9" fmla="*/ 2147483646 h 268"/>
                <a:gd name="T10" fmla="*/ 2147483646 w 238"/>
                <a:gd name="T11" fmla="*/ 2147483646 h 268"/>
                <a:gd name="T12" fmla="*/ 2147483646 w 238"/>
                <a:gd name="T13" fmla="*/ 2147483646 h 268"/>
                <a:gd name="T14" fmla="*/ 2147483646 w 238"/>
                <a:gd name="T15" fmla="*/ 2147483646 h 268"/>
                <a:gd name="T16" fmla="*/ 0 w 238"/>
                <a:gd name="T17" fmla="*/ 0 h 268"/>
                <a:gd name="T18" fmla="*/ 2147483646 w 238"/>
                <a:gd name="T19" fmla="*/ 2147483646 h 2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0" name="Freeform 263">
              <a:extLst>
                <a:ext uri="{FF2B5EF4-FFF2-40B4-BE49-F238E27FC236}">
                  <a16:creationId xmlns:a16="http://schemas.microsoft.com/office/drawing/2014/main" id="{E011DFD6-68BD-458E-9483-F3344CA69C3B}"/>
                </a:ext>
              </a:extLst>
            </p:cNvPr>
            <p:cNvSpPr>
              <a:spLocks/>
            </p:cNvSpPr>
            <p:nvPr/>
          </p:nvSpPr>
          <p:spPr bwMode="auto">
            <a:xfrm>
              <a:off x="7926141" y="854932"/>
              <a:ext cx="214626" cy="259268"/>
            </a:xfrm>
            <a:custGeom>
              <a:avLst/>
              <a:gdLst>
                <a:gd name="T0" fmla="*/ 2147483646 w 204"/>
                <a:gd name="T1" fmla="*/ 2147483646 h 250"/>
                <a:gd name="T2" fmla="*/ 2147483646 w 204"/>
                <a:gd name="T3" fmla="*/ 2147483646 h 250"/>
                <a:gd name="T4" fmla="*/ 2147483646 w 204"/>
                <a:gd name="T5" fmla="*/ 2147483646 h 250"/>
                <a:gd name="T6" fmla="*/ 2147483646 w 204"/>
                <a:gd name="T7" fmla="*/ 2147483646 h 250"/>
                <a:gd name="T8" fmla="*/ 2147483646 w 204"/>
                <a:gd name="T9" fmla="*/ 2147483646 h 250"/>
                <a:gd name="T10" fmla="*/ 2147483646 w 204"/>
                <a:gd name="T11" fmla="*/ 2147483646 h 250"/>
                <a:gd name="T12" fmla="*/ 0 w 204"/>
                <a:gd name="T13" fmla="*/ 0 h 250"/>
                <a:gd name="T14" fmla="*/ 2147483646 w 204"/>
                <a:gd name="T15" fmla="*/ 2147483646 h 2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1" name="Freeform 264">
              <a:extLst>
                <a:ext uri="{FF2B5EF4-FFF2-40B4-BE49-F238E27FC236}">
                  <a16:creationId xmlns:a16="http://schemas.microsoft.com/office/drawing/2014/main" id="{191A1A7F-0080-4C34-8F2D-BB5EC4CFACB0}"/>
                </a:ext>
              </a:extLst>
            </p:cNvPr>
            <p:cNvSpPr>
              <a:spLocks/>
            </p:cNvSpPr>
            <p:nvPr/>
          </p:nvSpPr>
          <p:spPr bwMode="auto">
            <a:xfrm>
              <a:off x="8223183" y="818875"/>
              <a:ext cx="224928" cy="221494"/>
            </a:xfrm>
            <a:custGeom>
              <a:avLst/>
              <a:gdLst>
                <a:gd name="T0" fmla="*/ 2147483646 w 214"/>
                <a:gd name="T1" fmla="*/ 2147483646 h 213"/>
                <a:gd name="T2" fmla="*/ 2147483646 w 214"/>
                <a:gd name="T3" fmla="*/ 2147483646 h 213"/>
                <a:gd name="T4" fmla="*/ 2147483646 w 214"/>
                <a:gd name="T5" fmla="*/ 2147483646 h 213"/>
                <a:gd name="T6" fmla="*/ 2147483646 w 214"/>
                <a:gd name="T7" fmla="*/ 2147483646 h 213"/>
                <a:gd name="T8" fmla="*/ 2147483646 w 214"/>
                <a:gd name="T9" fmla="*/ 2147483646 h 213"/>
                <a:gd name="T10" fmla="*/ 0 w 214"/>
                <a:gd name="T11" fmla="*/ 0 h 213"/>
                <a:gd name="T12" fmla="*/ 2147483646 w 214"/>
                <a:gd name="T13" fmla="*/ 2147483646 h 213"/>
                <a:gd name="T14" fmla="*/ 2147483646 w 214"/>
                <a:gd name="T15" fmla="*/ 2147483646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2" name="Freeform 265">
              <a:extLst>
                <a:ext uri="{FF2B5EF4-FFF2-40B4-BE49-F238E27FC236}">
                  <a16:creationId xmlns:a16="http://schemas.microsoft.com/office/drawing/2014/main" id="{DB60BB5D-8D45-4BF0-8188-55AE9E0F0153}"/>
                </a:ext>
              </a:extLst>
            </p:cNvPr>
            <p:cNvSpPr>
              <a:spLocks/>
            </p:cNvSpPr>
            <p:nvPr/>
          </p:nvSpPr>
          <p:spPr bwMode="auto">
            <a:xfrm>
              <a:off x="7984519" y="1838776"/>
              <a:ext cx="475611" cy="278155"/>
            </a:xfrm>
            <a:custGeom>
              <a:avLst/>
              <a:gdLst>
                <a:gd name="T0" fmla="*/ 2147483646 w 454"/>
                <a:gd name="T1" fmla="*/ 2147483646 h 267"/>
                <a:gd name="T2" fmla="*/ 2147483646 w 454"/>
                <a:gd name="T3" fmla="*/ 2147483646 h 267"/>
                <a:gd name="T4" fmla="*/ 2147483646 w 454"/>
                <a:gd name="T5" fmla="*/ 2147483646 h 267"/>
                <a:gd name="T6" fmla="*/ 2147483646 w 454"/>
                <a:gd name="T7" fmla="*/ 2147483646 h 267"/>
                <a:gd name="T8" fmla="*/ 2147483646 w 454"/>
                <a:gd name="T9" fmla="*/ 2147483646 h 267"/>
                <a:gd name="T10" fmla="*/ 2147483646 w 454"/>
                <a:gd name="T11" fmla="*/ 2147483646 h 267"/>
                <a:gd name="T12" fmla="*/ 2147483646 w 454"/>
                <a:gd name="T13" fmla="*/ 2147483646 h 267"/>
                <a:gd name="T14" fmla="*/ 2147483646 w 454"/>
                <a:gd name="T15" fmla="*/ 2147483646 h 267"/>
                <a:gd name="T16" fmla="*/ 2147483646 w 454"/>
                <a:gd name="T17" fmla="*/ 2147483646 h 267"/>
                <a:gd name="T18" fmla="*/ 2147483646 w 454"/>
                <a:gd name="T19" fmla="*/ 2147483646 h 267"/>
                <a:gd name="T20" fmla="*/ 2147483646 w 454"/>
                <a:gd name="T21" fmla="*/ 2147483646 h 267"/>
                <a:gd name="T22" fmla="*/ 2147483646 w 454"/>
                <a:gd name="T23" fmla="*/ 2147483646 h 267"/>
                <a:gd name="T24" fmla="*/ 2147483646 w 454"/>
                <a:gd name="T25" fmla="*/ 2147483646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3" name="Freeform 266">
              <a:extLst>
                <a:ext uri="{FF2B5EF4-FFF2-40B4-BE49-F238E27FC236}">
                  <a16:creationId xmlns:a16="http://schemas.microsoft.com/office/drawing/2014/main" id="{F4AFF43B-2E7A-42AA-8D65-C19A33788E09}"/>
                </a:ext>
              </a:extLst>
            </p:cNvPr>
            <p:cNvSpPr>
              <a:spLocks/>
            </p:cNvSpPr>
            <p:nvPr/>
          </p:nvSpPr>
          <p:spPr bwMode="auto">
            <a:xfrm>
              <a:off x="7989670" y="1842210"/>
              <a:ext cx="468743" cy="285023"/>
            </a:xfrm>
            <a:custGeom>
              <a:avLst/>
              <a:gdLst>
                <a:gd name="T0" fmla="*/ 2147483646 w 449"/>
                <a:gd name="T1" fmla="*/ 0 h 274"/>
                <a:gd name="T2" fmla="*/ 2147483646 w 449"/>
                <a:gd name="T3" fmla="*/ 2147483646 h 274"/>
                <a:gd name="T4" fmla="*/ 2147483646 w 449"/>
                <a:gd name="T5" fmla="*/ 2147483646 h 274"/>
                <a:gd name="T6" fmla="*/ 2147483646 w 449"/>
                <a:gd name="T7" fmla="*/ 2147483646 h 274"/>
                <a:gd name="T8" fmla="*/ 2147483646 w 449"/>
                <a:gd name="T9" fmla="*/ 2147483646 h 274"/>
                <a:gd name="T10" fmla="*/ 2147483646 w 449"/>
                <a:gd name="T11" fmla="*/ 2147483646 h 274"/>
                <a:gd name="T12" fmla="*/ 2147483646 w 449"/>
                <a:gd name="T13" fmla="*/ 2147483646 h 274"/>
                <a:gd name="T14" fmla="*/ 2147483646 w 449"/>
                <a:gd name="T15" fmla="*/ 2147483646 h 274"/>
                <a:gd name="T16" fmla="*/ 2147483646 w 449"/>
                <a:gd name="T17" fmla="*/ 0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4" name="Freeform 267">
              <a:extLst>
                <a:ext uri="{FF2B5EF4-FFF2-40B4-BE49-F238E27FC236}">
                  <a16:creationId xmlns:a16="http://schemas.microsoft.com/office/drawing/2014/main" id="{F63A9216-A4C7-4793-98D9-C9AE77171805}"/>
                </a:ext>
              </a:extLst>
            </p:cNvPr>
            <p:cNvSpPr>
              <a:spLocks/>
            </p:cNvSpPr>
            <p:nvPr/>
          </p:nvSpPr>
          <p:spPr bwMode="auto">
            <a:xfrm>
              <a:off x="8121879" y="1869682"/>
              <a:ext cx="410365" cy="254117"/>
            </a:xfrm>
            <a:custGeom>
              <a:avLst/>
              <a:gdLst>
                <a:gd name="T0" fmla="*/ 2147483646 w 392"/>
                <a:gd name="T1" fmla="*/ 2147483646 h 244"/>
                <a:gd name="T2" fmla="*/ 2147483646 w 392"/>
                <a:gd name="T3" fmla="*/ 2147483646 h 244"/>
                <a:gd name="T4" fmla="*/ 2147483646 w 392"/>
                <a:gd name="T5" fmla="*/ 2147483646 h 244"/>
                <a:gd name="T6" fmla="*/ 2147483646 w 392"/>
                <a:gd name="T7" fmla="*/ 2147483646 h 244"/>
                <a:gd name="T8" fmla="*/ 2147483646 w 392"/>
                <a:gd name="T9" fmla="*/ 2147483646 h 244"/>
                <a:gd name="T10" fmla="*/ 2147483646 w 392"/>
                <a:gd name="T11" fmla="*/ 2147483646 h 244"/>
                <a:gd name="T12" fmla="*/ 2147483646 w 392"/>
                <a:gd name="T13" fmla="*/ 2147483646 h 244"/>
                <a:gd name="T14" fmla="*/ 2147483646 w 392"/>
                <a:gd name="T15" fmla="*/ 2147483646 h 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5" name="Freeform 268">
              <a:extLst>
                <a:ext uri="{FF2B5EF4-FFF2-40B4-BE49-F238E27FC236}">
                  <a16:creationId xmlns:a16="http://schemas.microsoft.com/office/drawing/2014/main" id="{057E5DD9-E6E7-4228-826A-68AF6F5D92ED}"/>
                </a:ext>
              </a:extLst>
            </p:cNvPr>
            <p:cNvSpPr>
              <a:spLocks/>
            </p:cNvSpPr>
            <p:nvPr/>
          </p:nvSpPr>
          <p:spPr bwMode="auto">
            <a:xfrm>
              <a:off x="8829286" y="1881702"/>
              <a:ext cx="388044" cy="97870"/>
            </a:xfrm>
            <a:custGeom>
              <a:avLst/>
              <a:gdLst>
                <a:gd name="T0" fmla="*/ 2147483646 w 371"/>
                <a:gd name="T1" fmla="*/ 2147483646 h 93"/>
                <a:gd name="T2" fmla="*/ 2147483646 w 371"/>
                <a:gd name="T3" fmla="*/ 2147483646 h 93"/>
                <a:gd name="T4" fmla="*/ 2147483646 w 371"/>
                <a:gd name="T5" fmla="*/ 2147483646 h 93"/>
                <a:gd name="T6" fmla="*/ 2147483646 w 371"/>
                <a:gd name="T7" fmla="*/ 2147483646 h 93"/>
                <a:gd name="T8" fmla="*/ 2147483646 w 371"/>
                <a:gd name="T9" fmla="*/ 2147483646 h 93"/>
                <a:gd name="T10" fmla="*/ 2147483646 w 371"/>
                <a:gd name="T11" fmla="*/ 2147483646 h 93"/>
                <a:gd name="T12" fmla="*/ 2147483646 w 371"/>
                <a:gd name="T13" fmla="*/ 2147483646 h 93"/>
                <a:gd name="T14" fmla="*/ 2147483646 w 371"/>
                <a:gd name="T15" fmla="*/ 2147483646 h 93"/>
                <a:gd name="T16" fmla="*/ 2147483646 w 371"/>
                <a:gd name="T17" fmla="*/ 2147483646 h 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6" name="Freeform 269">
              <a:extLst>
                <a:ext uri="{FF2B5EF4-FFF2-40B4-BE49-F238E27FC236}">
                  <a16:creationId xmlns:a16="http://schemas.microsoft.com/office/drawing/2014/main" id="{C3FD7EE3-8EAF-427A-9667-1F404E4F763A}"/>
                </a:ext>
              </a:extLst>
            </p:cNvPr>
            <p:cNvSpPr>
              <a:spLocks/>
            </p:cNvSpPr>
            <p:nvPr/>
          </p:nvSpPr>
          <p:spPr bwMode="auto">
            <a:xfrm>
              <a:off x="8858476" y="1873116"/>
              <a:ext cx="405214" cy="135644"/>
            </a:xfrm>
            <a:custGeom>
              <a:avLst/>
              <a:gdLst>
                <a:gd name="T0" fmla="*/ 2147483646 w 388"/>
                <a:gd name="T1" fmla="*/ 2147483646 h 130"/>
                <a:gd name="T2" fmla="*/ 2147483646 w 388"/>
                <a:gd name="T3" fmla="*/ 2147483646 h 130"/>
                <a:gd name="T4" fmla="*/ 2147483646 w 388"/>
                <a:gd name="T5" fmla="*/ 2147483646 h 130"/>
                <a:gd name="T6" fmla="*/ 2147483646 w 388"/>
                <a:gd name="T7" fmla="*/ 2147483646 h 130"/>
                <a:gd name="T8" fmla="*/ 2147483646 w 388"/>
                <a:gd name="T9" fmla="*/ 2147483646 h 130"/>
                <a:gd name="T10" fmla="*/ 2147483646 w 388"/>
                <a:gd name="T11" fmla="*/ 2147483646 h 130"/>
                <a:gd name="T12" fmla="*/ 2147483646 w 388"/>
                <a:gd name="T13" fmla="*/ 2147483646 h 130"/>
                <a:gd name="T14" fmla="*/ 2147483646 w 388"/>
                <a:gd name="T15" fmla="*/ 2147483646 h 130"/>
                <a:gd name="T16" fmla="*/ 2147483646 w 388"/>
                <a:gd name="T17" fmla="*/ 2147483646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7" name="Freeform 270">
              <a:extLst>
                <a:ext uri="{FF2B5EF4-FFF2-40B4-BE49-F238E27FC236}">
                  <a16:creationId xmlns:a16="http://schemas.microsoft.com/office/drawing/2014/main" id="{280338ED-910D-487C-A83C-5DCFFDCAD98E}"/>
                </a:ext>
              </a:extLst>
            </p:cNvPr>
            <p:cNvSpPr>
              <a:spLocks/>
            </p:cNvSpPr>
            <p:nvPr/>
          </p:nvSpPr>
          <p:spPr bwMode="auto">
            <a:xfrm>
              <a:off x="8903118" y="1862814"/>
              <a:ext cx="367439" cy="149380"/>
            </a:xfrm>
            <a:custGeom>
              <a:avLst/>
              <a:gdLst>
                <a:gd name="T0" fmla="*/ 2147483646 w 352"/>
                <a:gd name="T1" fmla="*/ 2147483646 h 143"/>
                <a:gd name="T2" fmla="*/ 2147483646 w 352"/>
                <a:gd name="T3" fmla="*/ 2147483646 h 143"/>
                <a:gd name="T4" fmla="*/ 2147483646 w 352"/>
                <a:gd name="T5" fmla="*/ 2147483646 h 143"/>
                <a:gd name="T6" fmla="*/ 2147483646 w 352"/>
                <a:gd name="T7" fmla="*/ 2147483646 h 143"/>
                <a:gd name="T8" fmla="*/ 2147483646 w 352"/>
                <a:gd name="T9" fmla="*/ 2147483646 h 143"/>
                <a:gd name="T10" fmla="*/ 2147483646 w 352"/>
                <a:gd name="T11" fmla="*/ 2147483646 h 143"/>
                <a:gd name="T12" fmla="*/ 2147483646 w 352"/>
                <a:gd name="T13" fmla="*/ 2147483646 h 143"/>
                <a:gd name="T14" fmla="*/ 2147483646 w 352"/>
                <a:gd name="T15" fmla="*/ 2147483646 h 143"/>
                <a:gd name="T16" fmla="*/ 2147483646 w 352"/>
                <a:gd name="T17" fmla="*/ 2147483646 h 143"/>
                <a:gd name="T18" fmla="*/ 2147483646 w 352"/>
                <a:gd name="T19" fmla="*/ 2147483646 h 143"/>
                <a:gd name="T20" fmla="*/ 2147483646 w 352"/>
                <a:gd name="T21" fmla="*/ 2147483646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8" name="Freeform 271">
              <a:extLst>
                <a:ext uri="{FF2B5EF4-FFF2-40B4-BE49-F238E27FC236}">
                  <a16:creationId xmlns:a16="http://schemas.microsoft.com/office/drawing/2014/main" id="{A6661FA1-685F-48FF-B991-3D0399ED1E8C}"/>
                </a:ext>
              </a:extLst>
            </p:cNvPr>
            <p:cNvSpPr>
              <a:spLocks/>
            </p:cNvSpPr>
            <p:nvPr/>
          </p:nvSpPr>
          <p:spPr bwMode="auto">
            <a:xfrm>
              <a:off x="8810400" y="1890286"/>
              <a:ext cx="516820" cy="199173"/>
            </a:xfrm>
            <a:custGeom>
              <a:avLst/>
              <a:gdLst>
                <a:gd name="T0" fmla="*/ 0 w 494"/>
                <a:gd name="T1" fmla="*/ 2147483646 h 192"/>
                <a:gd name="T2" fmla="*/ 2147483646 w 494"/>
                <a:gd name="T3" fmla="*/ 2147483646 h 192"/>
                <a:gd name="T4" fmla="*/ 2147483646 w 494"/>
                <a:gd name="T5" fmla="*/ 2147483646 h 192"/>
                <a:gd name="T6" fmla="*/ 2147483646 w 494"/>
                <a:gd name="T7" fmla="*/ 2147483646 h 192"/>
                <a:gd name="T8" fmla="*/ 2147483646 w 494"/>
                <a:gd name="T9" fmla="*/ 2147483646 h 192"/>
                <a:gd name="T10" fmla="*/ 2147483646 w 494"/>
                <a:gd name="T11" fmla="*/ 2147483646 h 192"/>
                <a:gd name="T12" fmla="*/ 2147483646 w 494"/>
                <a:gd name="T13" fmla="*/ 2147483646 h 192"/>
                <a:gd name="T14" fmla="*/ 2147483646 w 494"/>
                <a:gd name="T15" fmla="*/ 2147483646 h 192"/>
                <a:gd name="T16" fmla="*/ 2147483646 w 494"/>
                <a:gd name="T17" fmla="*/ 2147483646 h 192"/>
                <a:gd name="T18" fmla="*/ 0 w 494"/>
                <a:gd name="T19" fmla="*/ 2147483646 h 1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59" name="Freeform 272">
              <a:extLst>
                <a:ext uri="{FF2B5EF4-FFF2-40B4-BE49-F238E27FC236}">
                  <a16:creationId xmlns:a16="http://schemas.microsoft.com/office/drawing/2014/main" id="{43948E48-ABCE-48C0-8FC0-FAA28BDA0CB4}"/>
                </a:ext>
              </a:extLst>
            </p:cNvPr>
            <p:cNvSpPr>
              <a:spLocks/>
            </p:cNvSpPr>
            <p:nvPr/>
          </p:nvSpPr>
          <p:spPr bwMode="auto">
            <a:xfrm>
              <a:off x="8817268" y="1890286"/>
              <a:ext cx="513386" cy="187154"/>
            </a:xfrm>
            <a:custGeom>
              <a:avLst/>
              <a:gdLst>
                <a:gd name="T0" fmla="*/ 0 w 491"/>
                <a:gd name="T1" fmla="*/ 2147483646 h 181"/>
                <a:gd name="T2" fmla="*/ 2147483646 w 491"/>
                <a:gd name="T3" fmla="*/ 2147483646 h 181"/>
                <a:gd name="T4" fmla="*/ 2147483646 w 491"/>
                <a:gd name="T5" fmla="*/ 2147483646 h 181"/>
                <a:gd name="T6" fmla="*/ 2147483646 w 491"/>
                <a:gd name="T7" fmla="*/ 2147483646 h 181"/>
                <a:gd name="T8" fmla="*/ 2147483646 w 491"/>
                <a:gd name="T9" fmla="*/ 2147483646 h 181"/>
                <a:gd name="T10" fmla="*/ 2147483646 w 491"/>
                <a:gd name="T11" fmla="*/ 2147483646 h 181"/>
                <a:gd name="T12" fmla="*/ 2147483646 w 491"/>
                <a:gd name="T13" fmla="*/ 2147483646 h 181"/>
                <a:gd name="T14" fmla="*/ 2147483646 w 491"/>
                <a:gd name="T15" fmla="*/ 2147483646 h 181"/>
                <a:gd name="T16" fmla="*/ 2147483646 w 491"/>
                <a:gd name="T17" fmla="*/ 2147483646 h 181"/>
                <a:gd name="T18" fmla="*/ 2147483646 w 491"/>
                <a:gd name="T19" fmla="*/ 2147483646 h 181"/>
                <a:gd name="T20" fmla="*/ 2147483646 w 491"/>
                <a:gd name="T21" fmla="*/ 2147483646 h 181"/>
                <a:gd name="T22" fmla="*/ 0 w 491"/>
                <a:gd name="T23" fmla="*/ 2147483646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0" name="Freeform 273">
              <a:extLst>
                <a:ext uri="{FF2B5EF4-FFF2-40B4-BE49-F238E27FC236}">
                  <a16:creationId xmlns:a16="http://schemas.microsoft.com/office/drawing/2014/main" id="{9058D8C5-4668-44C5-9B88-99409725B504}"/>
                </a:ext>
              </a:extLst>
            </p:cNvPr>
            <p:cNvSpPr>
              <a:spLocks/>
            </p:cNvSpPr>
            <p:nvPr/>
          </p:nvSpPr>
          <p:spPr bwMode="auto">
            <a:xfrm>
              <a:off x="9037044" y="1826758"/>
              <a:ext cx="477328" cy="149380"/>
            </a:xfrm>
            <a:custGeom>
              <a:avLst/>
              <a:gdLst>
                <a:gd name="T0" fmla="*/ 2147483646 w 457"/>
                <a:gd name="T1" fmla="*/ 2147483646 h 143"/>
                <a:gd name="T2" fmla="*/ 2147483646 w 457"/>
                <a:gd name="T3" fmla="*/ 2147483646 h 143"/>
                <a:gd name="T4" fmla="*/ 2147483646 w 457"/>
                <a:gd name="T5" fmla="*/ 2147483646 h 143"/>
                <a:gd name="T6" fmla="*/ 2147483646 w 457"/>
                <a:gd name="T7" fmla="*/ 2147483646 h 143"/>
                <a:gd name="T8" fmla="*/ 2147483646 w 457"/>
                <a:gd name="T9" fmla="*/ 2147483646 h 143"/>
                <a:gd name="T10" fmla="*/ 2147483646 w 457"/>
                <a:gd name="T11" fmla="*/ 2147483646 h 143"/>
                <a:gd name="T12" fmla="*/ 2147483646 w 457"/>
                <a:gd name="T13" fmla="*/ 2147483646 h 143"/>
                <a:gd name="T14" fmla="*/ 2147483646 w 457"/>
                <a:gd name="T15" fmla="*/ 2147483646 h 143"/>
                <a:gd name="T16" fmla="*/ 2147483646 w 457"/>
                <a:gd name="T17" fmla="*/ 2147483646 h 143"/>
                <a:gd name="T18" fmla="*/ 2147483646 w 457"/>
                <a:gd name="T19" fmla="*/ 2147483646 h 143"/>
                <a:gd name="T20" fmla="*/ 2147483646 w 457"/>
                <a:gd name="T21" fmla="*/ 2147483646 h 143"/>
                <a:gd name="T22" fmla="*/ 2147483646 w 457"/>
                <a:gd name="T23" fmla="*/ 2147483646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1" name="Freeform 274">
              <a:extLst>
                <a:ext uri="{FF2B5EF4-FFF2-40B4-BE49-F238E27FC236}">
                  <a16:creationId xmlns:a16="http://schemas.microsoft.com/office/drawing/2014/main" id="{60D90FB1-BB0B-423E-AA21-309AEF2452B3}"/>
                </a:ext>
              </a:extLst>
            </p:cNvPr>
            <p:cNvSpPr>
              <a:spLocks/>
            </p:cNvSpPr>
            <p:nvPr/>
          </p:nvSpPr>
          <p:spPr bwMode="auto">
            <a:xfrm>
              <a:off x="9057648" y="1826758"/>
              <a:ext cx="393195" cy="125342"/>
            </a:xfrm>
            <a:custGeom>
              <a:avLst/>
              <a:gdLst>
                <a:gd name="T0" fmla="*/ 2147483646 w 375"/>
                <a:gd name="T1" fmla="*/ 2147483646 h 120"/>
                <a:gd name="T2" fmla="*/ 2147483646 w 375"/>
                <a:gd name="T3" fmla="*/ 2147483646 h 120"/>
                <a:gd name="T4" fmla="*/ 2147483646 w 375"/>
                <a:gd name="T5" fmla="*/ 2147483646 h 120"/>
                <a:gd name="T6" fmla="*/ 2147483646 w 375"/>
                <a:gd name="T7" fmla="*/ 2147483646 h 120"/>
                <a:gd name="T8" fmla="*/ 2147483646 w 375"/>
                <a:gd name="T9" fmla="*/ 2147483646 h 120"/>
                <a:gd name="T10" fmla="*/ 2147483646 w 375"/>
                <a:gd name="T11" fmla="*/ 2147483646 h 120"/>
                <a:gd name="T12" fmla="*/ 2147483646 w 375"/>
                <a:gd name="T13" fmla="*/ 2147483646 h 120"/>
                <a:gd name="T14" fmla="*/ 2147483646 w 375"/>
                <a:gd name="T15" fmla="*/ 2147483646 h 120"/>
                <a:gd name="T16" fmla="*/ 2147483646 w 375"/>
                <a:gd name="T17" fmla="*/ 2147483646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2" name="Freeform 275">
              <a:extLst>
                <a:ext uri="{FF2B5EF4-FFF2-40B4-BE49-F238E27FC236}">
                  <a16:creationId xmlns:a16="http://schemas.microsoft.com/office/drawing/2014/main" id="{F9F11FCB-8CD6-48C8-89EF-18E0BCB59CE2}"/>
                </a:ext>
              </a:extLst>
            </p:cNvPr>
            <p:cNvSpPr>
              <a:spLocks/>
            </p:cNvSpPr>
            <p:nvPr/>
          </p:nvSpPr>
          <p:spPr bwMode="auto">
            <a:xfrm>
              <a:off x="8860192" y="599098"/>
              <a:ext cx="231796" cy="235230"/>
            </a:xfrm>
            <a:custGeom>
              <a:avLst/>
              <a:gdLst>
                <a:gd name="T0" fmla="*/ 2147483646 w 221"/>
                <a:gd name="T1" fmla="*/ 2147483646 h 226"/>
                <a:gd name="T2" fmla="*/ 2147483646 w 221"/>
                <a:gd name="T3" fmla="*/ 2147483646 h 226"/>
                <a:gd name="T4" fmla="*/ 2147483646 w 221"/>
                <a:gd name="T5" fmla="*/ 2147483646 h 226"/>
                <a:gd name="T6" fmla="*/ 2147483646 w 221"/>
                <a:gd name="T7" fmla="*/ 2147483646 h 226"/>
                <a:gd name="T8" fmla="*/ 2147483646 w 221"/>
                <a:gd name="T9" fmla="*/ 2147483646 h 226"/>
                <a:gd name="T10" fmla="*/ 2147483646 w 221"/>
                <a:gd name="T11" fmla="*/ 2147483646 h 226"/>
                <a:gd name="T12" fmla="*/ 2147483646 w 221"/>
                <a:gd name="T13" fmla="*/ 2147483646 h 226"/>
                <a:gd name="T14" fmla="*/ 2147483646 w 221"/>
                <a:gd name="T15" fmla="*/ 2147483646 h 226"/>
                <a:gd name="T16" fmla="*/ 2147483646 w 221"/>
                <a:gd name="T17" fmla="*/ 2147483646 h 2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3" name="Freeform 276">
              <a:extLst>
                <a:ext uri="{FF2B5EF4-FFF2-40B4-BE49-F238E27FC236}">
                  <a16:creationId xmlns:a16="http://schemas.microsoft.com/office/drawing/2014/main" id="{F7E3A5DC-FCEF-42EF-AE80-8B44703BF598}"/>
                </a:ext>
              </a:extLst>
            </p:cNvPr>
            <p:cNvSpPr>
              <a:spLocks/>
            </p:cNvSpPr>
            <p:nvPr/>
          </p:nvSpPr>
          <p:spPr bwMode="auto">
            <a:xfrm>
              <a:off x="8870494" y="607684"/>
              <a:ext cx="197456" cy="262702"/>
            </a:xfrm>
            <a:custGeom>
              <a:avLst/>
              <a:gdLst>
                <a:gd name="T0" fmla="*/ 2147483646 w 188"/>
                <a:gd name="T1" fmla="*/ 2147483646 h 253"/>
                <a:gd name="T2" fmla="*/ 2147483646 w 188"/>
                <a:gd name="T3" fmla="*/ 2147483646 h 253"/>
                <a:gd name="T4" fmla="*/ 2147483646 w 188"/>
                <a:gd name="T5" fmla="*/ 2147483646 h 253"/>
                <a:gd name="T6" fmla="*/ 2147483646 w 188"/>
                <a:gd name="T7" fmla="*/ 2147483646 h 253"/>
                <a:gd name="T8" fmla="*/ 2147483646 w 188"/>
                <a:gd name="T9" fmla="*/ 2147483646 h 253"/>
                <a:gd name="T10" fmla="*/ 2147483646 w 188"/>
                <a:gd name="T11" fmla="*/ 2147483646 h 253"/>
                <a:gd name="T12" fmla="*/ 2147483646 w 188"/>
                <a:gd name="T13" fmla="*/ 2147483646 h 253"/>
                <a:gd name="T14" fmla="*/ 2147483646 w 188"/>
                <a:gd name="T15" fmla="*/ 2147483646 h 253"/>
                <a:gd name="T16" fmla="*/ 2147483646 w 188"/>
                <a:gd name="T17" fmla="*/ 2147483646 h 253"/>
                <a:gd name="T18" fmla="*/ 2147483646 w 188"/>
                <a:gd name="T19" fmla="*/ 2147483646 h 253"/>
                <a:gd name="T20" fmla="*/ 2147483646 w 188"/>
                <a:gd name="T21" fmla="*/ 2147483646 h 253"/>
                <a:gd name="T22" fmla="*/ 2147483646 w 188"/>
                <a:gd name="T23" fmla="*/ 2147483646 h 253"/>
                <a:gd name="T24" fmla="*/ 2147483646 w 188"/>
                <a:gd name="T25" fmla="*/ 2147483646 h 253"/>
                <a:gd name="T26" fmla="*/ 0 w 188"/>
                <a:gd name="T27" fmla="*/ 2147483646 h 253"/>
                <a:gd name="T28" fmla="*/ 2147483646 w 188"/>
                <a:gd name="T29" fmla="*/ 2147483646 h 2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4" name="Freeform 277">
              <a:extLst>
                <a:ext uri="{FF2B5EF4-FFF2-40B4-BE49-F238E27FC236}">
                  <a16:creationId xmlns:a16="http://schemas.microsoft.com/office/drawing/2014/main" id="{61F1F9D0-01E6-49E4-8DC1-A51714875A63}"/>
                </a:ext>
              </a:extLst>
            </p:cNvPr>
            <p:cNvSpPr>
              <a:spLocks/>
            </p:cNvSpPr>
            <p:nvPr/>
          </p:nvSpPr>
          <p:spPr bwMode="auto">
            <a:xfrm>
              <a:off x="8923722" y="605966"/>
              <a:ext cx="142512" cy="302193"/>
            </a:xfrm>
            <a:custGeom>
              <a:avLst/>
              <a:gdLst>
                <a:gd name="T0" fmla="*/ 2147483646 w 136"/>
                <a:gd name="T1" fmla="*/ 2147483646 h 290"/>
                <a:gd name="T2" fmla="*/ 2147483646 w 136"/>
                <a:gd name="T3" fmla="*/ 2147483646 h 290"/>
                <a:gd name="T4" fmla="*/ 2147483646 w 136"/>
                <a:gd name="T5" fmla="*/ 2147483646 h 290"/>
                <a:gd name="T6" fmla="*/ 2147483646 w 136"/>
                <a:gd name="T7" fmla="*/ 2147483646 h 290"/>
                <a:gd name="T8" fmla="*/ 2147483646 w 136"/>
                <a:gd name="T9" fmla="*/ 2147483646 h 290"/>
                <a:gd name="T10" fmla="*/ 2147483646 w 136"/>
                <a:gd name="T11" fmla="*/ 2147483646 h 290"/>
                <a:gd name="T12" fmla="*/ 2147483646 w 136"/>
                <a:gd name="T13" fmla="*/ 2147483646 h 290"/>
                <a:gd name="T14" fmla="*/ 2147483646 w 136"/>
                <a:gd name="T15" fmla="*/ 2147483646 h 290"/>
                <a:gd name="T16" fmla="*/ 2147483646 w 136"/>
                <a:gd name="T17" fmla="*/ 2147483646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5" name="Freeform 278">
              <a:extLst>
                <a:ext uri="{FF2B5EF4-FFF2-40B4-BE49-F238E27FC236}">
                  <a16:creationId xmlns:a16="http://schemas.microsoft.com/office/drawing/2014/main" id="{B9F92954-A192-45FF-B6A4-C52DF5581FC3}"/>
                </a:ext>
              </a:extLst>
            </p:cNvPr>
            <p:cNvSpPr>
              <a:spLocks/>
            </p:cNvSpPr>
            <p:nvPr/>
          </p:nvSpPr>
          <p:spPr bwMode="auto">
            <a:xfrm>
              <a:off x="8940892" y="609400"/>
              <a:ext cx="121908" cy="305627"/>
            </a:xfrm>
            <a:custGeom>
              <a:avLst/>
              <a:gdLst>
                <a:gd name="T0" fmla="*/ 2147483646 w 118"/>
                <a:gd name="T1" fmla="*/ 2147483646 h 293"/>
                <a:gd name="T2" fmla="*/ 2147483646 w 118"/>
                <a:gd name="T3" fmla="*/ 2147483646 h 293"/>
                <a:gd name="T4" fmla="*/ 2147483646 w 118"/>
                <a:gd name="T5" fmla="*/ 2147483646 h 293"/>
                <a:gd name="T6" fmla="*/ 2147483646 w 118"/>
                <a:gd name="T7" fmla="*/ 2147483646 h 293"/>
                <a:gd name="T8" fmla="*/ 2147483646 w 118"/>
                <a:gd name="T9" fmla="*/ 2147483646 h 293"/>
                <a:gd name="T10" fmla="*/ 2147483646 w 118"/>
                <a:gd name="T11" fmla="*/ 2147483646 h 293"/>
                <a:gd name="T12" fmla="*/ 2147483646 w 118"/>
                <a:gd name="T13" fmla="*/ 2147483646 h 2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6" name="Freeform 279">
              <a:extLst>
                <a:ext uri="{FF2B5EF4-FFF2-40B4-BE49-F238E27FC236}">
                  <a16:creationId xmlns:a16="http://schemas.microsoft.com/office/drawing/2014/main" id="{012A80C3-9638-442E-92BE-F3614172CB2D}"/>
                </a:ext>
              </a:extLst>
            </p:cNvPr>
            <p:cNvSpPr>
              <a:spLocks/>
            </p:cNvSpPr>
            <p:nvPr/>
          </p:nvSpPr>
          <p:spPr bwMode="auto">
            <a:xfrm>
              <a:off x="9009572" y="607684"/>
              <a:ext cx="58378" cy="236947"/>
            </a:xfrm>
            <a:custGeom>
              <a:avLst/>
              <a:gdLst>
                <a:gd name="T0" fmla="*/ 2147483646 w 55"/>
                <a:gd name="T1" fmla="*/ 2147483646 h 228"/>
                <a:gd name="T2" fmla="*/ 2147483646 w 55"/>
                <a:gd name="T3" fmla="*/ 2147483646 h 228"/>
                <a:gd name="T4" fmla="*/ 2147483646 w 55"/>
                <a:gd name="T5" fmla="*/ 2147483646 h 228"/>
                <a:gd name="T6" fmla="*/ 2147483646 w 55"/>
                <a:gd name="T7" fmla="*/ 2147483646 h 228"/>
                <a:gd name="T8" fmla="*/ 2147483646 w 55"/>
                <a:gd name="T9" fmla="*/ 2147483646 h 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7" name="Freeform 280">
              <a:extLst>
                <a:ext uri="{FF2B5EF4-FFF2-40B4-BE49-F238E27FC236}">
                  <a16:creationId xmlns:a16="http://schemas.microsoft.com/office/drawing/2014/main" id="{E481A2FB-317C-46C4-B1AB-4B0BAEDC208D}"/>
                </a:ext>
              </a:extLst>
            </p:cNvPr>
            <p:cNvSpPr>
              <a:spLocks/>
            </p:cNvSpPr>
            <p:nvPr/>
          </p:nvSpPr>
          <p:spPr bwMode="auto">
            <a:xfrm>
              <a:off x="7630815" y="1095313"/>
              <a:ext cx="693671" cy="697104"/>
            </a:xfrm>
            <a:custGeom>
              <a:avLst/>
              <a:gdLst>
                <a:gd name="T0" fmla="*/ 2147483646 w 663"/>
                <a:gd name="T1" fmla="*/ 2147483646 h 670"/>
                <a:gd name="T2" fmla="*/ 2147483646 w 663"/>
                <a:gd name="T3" fmla="*/ 2147483646 h 670"/>
                <a:gd name="T4" fmla="*/ 2147483646 w 663"/>
                <a:gd name="T5" fmla="*/ 2147483646 h 670"/>
                <a:gd name="T6" fmla="*/ 2147483646 w 663"/>
                <a:gd name="T7" fmla="*/ 2147483646 h 670"/>
                <a:gd name="T8" fmla="*/ 2147483646 w 663"/>
                <a:gd name="T9" fmla="*/ 2147483646 h 670"/>
                <a:gd name="T10" fmla="*/ 2147483646 w 663"/>
                <a:gd name="T11" fmla="*/ 2147483646 h 670"/>
                <a:gd name="T12" fmla="*/ 2147483646 w 663"/>
                <a:gd name="T13" fmla="*/ 2147483646 h 670"/>
                <a:gd name="T14" fmla="*/ 2147483646 w 663"/>
                <a:gd name="T15" fmla="*/ 2147483646 h 670"/>
                <a:gd name="T16" fmla="*/ 2147483646 w 663"/>
                <a:gd name="T17" fmla="*/ 2147483646 h 670"/>
                <a:gd name="T18" fmla="*/ 2147483646 w 663"/>
                <a:gd name="T19" fmla="*/ 2147483646 h 670"/>
                <a:gd name="T20" fmla="*/ 2147483646 w 663"/>
                <a:gd name="T21" fmla="*/ 2147483646 h 670"/>
                <a:gd name="T22" fmla="*/ 2147483646 w 663"/>
                <a:gd name="T23" fmla="*/ 2147483646 h 670"/>
                <a:gd name="T24" fmla="*/ 2147483646 w 663"/>
                <a:gd name="T25" fmla="*/ 2147483646 h 670"/>
                <a:gd name="T26" fmla="*/ 2147483646 w 663"/>
                <a:gd name="T27" fmla="*/ 2147483646 h 670"/>
                <a:gd name="T28" fmla="*/ 2147483646 w 663"/>
                <a:gd name="T29" fmla="*/ 2147483646 h 6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8" name="Freeform 281">
              <a:extLst>
                <a:ext uri="{FF2B5EF4-FFF2-40B4-BE49-F238E27FC236}">
                  <a16:creationId xmlns:a16="http://schemas.microsoft.com/office/drawing/2014/main" id="{6B62E782-15AB-403C-A09E-44E38AE80E5F}"/>
                </a:ext>
              </a:extLst>
            </p:cNvPr>
            <p:cNvSpPr>
              <a:spLocks/>
            </p:cNvSpPr>
            <p:nvPr/>
          </p:nvSpPr>
          <p:spPr bwMode="auto">
            <a:xfrm>
              <a:off x="7642835" y="1141672"/>
              <a:ext cx="619840" cy="626708"/>
            </a:xfrm>
            <a:custGeom>
              <a:avLst/>
              <a:gdLst>
                <a:gd name="T0" fmla="*/ 2147483646 w 594"/>
                <a:gd name="T1" fmla="*/ 2147483646 h 601"/>
                <a:gd name="T2" fmla="*/ 2147483646 w 594"/>
                <a:gd name="T3" fmla="*/ 2147483646 h 601"/>
                <a:gd name="T4" fmla="*/ 2147483646 w 594"/>
                <a:gd name="T5" fmla="*/ 2147483646 h 601"/>
                <a:gd name="T6" fmla="*/ 2147483646 w 594"/>
                <a:gd name="T7" fmla="*/ 2147483646 h 601"/>
                <a:gd name="T8" fmla="*/ 2147483646 w 594"/>
                <a:gd name="T9" fmla="*/ 2147483646 h 601"/>
                <a:gd name="T10" fmla="*/ 2147483646 w 594"/>
                <a:gd name="T11" fmla="*/ 2147483646 h 601"/>
                <a:gd name="T12" fmla="*/ 2147483646 w 594"/>
                <a:gd name="T13" fmla="*/ 2147483646 h 601"/>
                <a:gd name="T14" fmla="*/ 2147483646 w 594"/>
                <a:gd name="T15" fmla="*/ 2147483646 h 601"/>
                <a:gd name="T16" fmla="*/ 2147483646 w 594"/>
                <a:gd name="T17" fmla="*/ 2147483646 h 601"/>
                <a:gd name="T18" fmla="*/ 2147483646 w 594"/>
                <a:gd name="T19" fmla="*/ 2147483646 h 601"/>
                <a:gd name="T20" fmla="*/ 2147483646 w 594"/>
                <a:gd name="T21" fmla="*/ 2147483646 h 6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69" name="Freeform 282">
              <a:extLst>
                <a:ext uri="{FF2B5EF4-FFF2-40B4-BE49-F238E27FC236}">
                  <a16:creationId xmlns:a16="http://schemas.microsoft.com/office/drawing/2014/main" id="{C51BC473-65C5-4F30-B24B-FBC44A8A3F8B}"/>
                </a:ext>
              </a:extLst>
            </p:cNvPr>
            <p:cNvSpPr>
              <a:spLocks/>
            </p:cNvSpPr>
            <p:nvPr/>
          </p:nvSpPr>
          <p:spPr bwMode="auto">
            <a:xfrm>
              <a:off x="7639401" y="1138238"/>
              <a:ext cx="595802" cy="609538"/>
            </a:xfrm>
            <a:custGeom>
              <a:avLst/>
              <a:gdLst>
                <a:gd name="T0" fmla="*/ 0 w 569"/>
                <a:gd name="T1" fmla="*/ 2147483646 h 585"/>
                <a:gd name="T2" fmla="*/ 2147483646 w 569"/>
                <a:gd name="T3" fmla="*/ 2147483646 h 585"/>
                <a:gd name="T4" fmla="*/ 2147483646 w 569"/>
                <a:gd name="T5" fmla="*/ 2147483646 h 585"/>
                <a:gd name="T6" fmla="*/ 2147483646 w 569"/>
                <a:gd name="T7" fmla="*/ 2147483646 h 585"/>
                <a:gd name="T8" fmla="*/ 2147483646 w 569"/>
                <a:gd name="T9" fmla="*/ 2147483646 h 585"/>
                <a:gd name="T10" fmla="*/ 2147483646 w 569"/>
                <a:gd name="T11" fmla="*/ 2147483646 h 585"/>
                <a:gd name="T12" fmla="*/ 2147483646 w 569"/>
                <a:gd name="T13" fmla="*/ 2147483646 h 585"/>
                <a:gd name="T14" fmla="*/ 2147483646 w 569"/>
                <a:gd name="T15" fmla="*/ 2147483646 h 585"/>
                <a:gd name="T16" fmla="*/ 2147483646 w 569"/>
                <a:gd name="T17" fmla="*/ 2147483646 h 585"/>
                <a:gd name="T18" fmla="*/ 2147483646 w 569"/>
                <a:gd name="T19" fmla="*/ 2147483646 h 585"/>
                <a:gd name="T20" fmla="*/ 0 w 569"/>
                <a:gd name="T21" fmla="*/ 2147483646 h 5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0" name="Freeform 283">
              <a:extLst>
                <a:ext uri="{FF2B5EF4-FFF2-40B4-BE49-F238E27FC236}">
                  <a16:creationId xmlns:a16="http://schemas.microsoft.com/office/drawing/2014/main" id="{40FA1538-81D4-4BB5-BF92-1AE2858A0AFF}"/>
                </a:ext>
              </a:extLst>
            </p:cNvPr>
            <p:cNvSpPr>
              <a:spLocks/>
            </p:cNvSpPr>
            <p:nvPr/>
          </p:nvSpPr>
          <p:spPr bwMode="auto">
            <a:xfrm>
              <a:off x="7653137" y="1151974"/>
              <a:ext cx="631858" cy="630142"/>
            </a:xfrm>
            <a:custGeom>
              <a:avLst/>
              <a:gdLst>
                <a:gd name="T0" fmla="*/ 2147483646 w 605"/>
                <a:gd name="T1" fmla="*/ 2147483646 h 604"/>
                <a:gd name="T2" fmla="*/ 2147483646 w 605"/>
                <a:gd name="T3" fmla="*/ 2147483646 h 604"/>
                <a:gd name="T4" fmla="*/ 2147483646 w 605"/>
                <a:gd name="T5" fmla="*/ 2147483646 h 604"/>
                <a:gd name="T6" fmla="*/ 2147483646 w 605"/>
                <a:gd name="T7" fmla="*/ 2147483646 h 604"/>
                <a:gd name="T8" fmla="*/ 2147483646 w 605"/>
                <a:gd name="T9" fmla="*/ 2147483646 h 604"/>
                <a:gd name="T10" fmla="*/ 2147483646 w 605"/>
                <a:gd name="T11" fmla="*/ 2147483646 h 604"/>
                <a:gd name="T12" fmla="*/ 2147483646 w 605"/>
                <a:gd name="T13" fmla="*/ 2147483646 h 604"/>
                <a:gd name="T14" fmla="*/ 2147483646 w 605"/>
                <a:gd name="T15" fmla="*/ 2147483646 h 604"/>
                <a:gd name="T16" fmla="*/ 2147483646 w 605"/>
                <a:gd name="T17" fmla="*/ 2147483646 h 604"/>
                <a:gd name="T18" fmla="*/ 2147483646 w 605"/>
                <a:gd name="T19" fmla="*/ 2147483646 h 604"/>
                <a:gd name="T20" fmla="*/ 2147483646 w 605"/>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1" name="Freeform 284">
              <a:extLst>
                <a:ext uri="{FF2B5EF4-FFF2-40B4-BE49-F238E27FC236}">
                  <a16:creationId xmlns:a16="http://schemas.microsoft.com/office/drawing/2014/main" id="{F42FAF6F-9A7F-47D0-8687-C72675DEC0D9}"/>
                </a:ext>
              </a:extLst>
            </p:cNvPr>
            <p:cNvSpPr>
              <a:spLocks/>
            </p:cNvSpPr>
            <p:nvPr/>
          </p:nvSpPr>
          <p:spPr bwMode="auto">
            <a:xfrm>
              <a:off x="7637683" y="1138238"/>
              <a:ext cx="472177" cy="523687"/>
            </a:xfrm>
            <a:custGeom>
              <a:avLst/>
              <a:gdLst>
                <a:gd name="T0" fmla="*/ 2147483646 w 453"/>
                <a:gd name="T1" fmla="*/ 2147483646 h 504"/>
                <a:gd name="T2" fmla="*/ 2147483646 w 453"/>
                <a:gd name="T3" fmla="*/ 2147483646 h 504"/>
                <a:gd name="T4" fmla="*/ 2147483646 w 453"/>
                <a:gd name="T5" fmla="*/ 2147483646 h 504"/>
                <a:gd name="T6" fmla="*/ 2147483646 w 453"/>
                <a:gd name="T7" fmla="*/ 2147483646 h 504"/>
                <a:gd name="T8" fmla="*/ 2147483646 w 453"/>
                <a:gd name="T9" fmla="*/ 2147483646 h 504"/>
                <a:gd name="T10" fmla="*/ 2147483646 w 453"/>
                <a:gd name="T11" fmla="*/ 0 h 504"/>
                <a:gd name="T12" fmla="*/ 2147483646 w 453"/>
                <a:gd name="T13" fmla="*/ 2147483646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2" name="Freeform 285">
              <a:extLst>
                <a:ext uri="{FF2B5EF4-FFF2-40B4-BE49-F238E27FC236}">
                  <a16:creationId xmlns:a16="http://schemas.microsoft.com/office/drawing/2014/main" id="{B273D3AD-8530-4D92-A0FF-FF471E0EF31A}"/>
                </a:ext>
              </a:extLst>
            </p:cNvPr>
            <p:cNvSpPr>
              <a:spLocks/>
            </p:cNvSpPr>
            <p:nvPr/>
          </p:nvSpPr>
          <p:spPr bwMode="auto">
            <a:xfrm>
              <a:off x="7637683" y="1138238"/>
              <a:ext cx="338251" cy="278155"/>
            </a:xfrm>
            <a:custGeom>
              <a:avLst/>
              <a:gdLst>
                <a:gd name="T0" fmla="*/ 2147483646 w 324"/>
                <a:gd name="T1" fmla="*/ 2147483646 h 267"/>
                <a:gd name="T2" fmla="*/ 2147483646 w 324"/>
                <a:gd name="T3" fmla="*/ 2147483646 h 267"/>
                <a:gd name="T4" fmla="*/ 2147483646 w 324"/>
                <a:gd name="T5" fmla="*/ 2147483646 h 267"/>
                <a:gd name="T6" fmla="*/ 2147483646 w 324"/>
                <a:gd name="T7" fmla="*/ 0 h 267"/>
                <a:gd name="T8" fmla="*/ 2147483646 w 324"/>
                <a:gd name="T9" fmla="*/ 2147483646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3" name="Freeform 286">
              <a:extLst>
                <a:ext uri="{FF2B5EF4-FFF2-40B4-BE49-F238E27FC236}">
                  <a16:creationId xmlns:a16="http://schemas.microsoft.com/office/drawing/2014/main" id="{9F615150-F8C0-403E-BB03-BFDBC2536AC9}"/>
                </a:ext>
              </a:extLst>
            </p:cNvPr>
            <p:cNvSpPr>
              <a:spLocks/>
            </p:cNvSpPr>
            <p:nvPr/>
          </p:nvSpPr>
          <p:spPr bwMode="auto">
            <a:xfrm>
              <a:off x="7639401" y="1138238"/>
              <a:ext cx="305627" cy="175135"/>
            </a:xfrm>
            <a:custGeom>
              <a:avLst/>
              <a:gdLst>
                <a:gd name="T0" fmla="*/ 2147483646 w 293"/>
                <a:gd name="T1" fmla="*/ 2147483646 h 167"/>
                <a:gd name="T2" fmla="*/ 2147483646 w 293"/>
                <a:gd name="T3" fmla="*/ 2147483646 h 167"/>
                <a:gd name="T4" fmla="*/ 2147483646 w 293"/>
                <a:gd name="T5" fmla="*/ 2147483646 h 167"/>
                <a:gd name="T6" fmla="*/ 2147483646 w 293"/>
                <a:gd name="T7" fmla="*/ 0 h 167"/>
                <a:gd name="T8" fmla="*/ 2147483646 w 293"/>
                <a:gd name="T9" fmla="*/ 2147483646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4" name="Freeform 287">
              <a:extLst>
                <a:ext uri="{FF2B5EF4-FFF2-40B4-BE49-F238E27FC236}">
                  <a16:creationId xmlns:a16="http://schemas.microsoft.com/office/drawing/2014/main" id="{2FAA6302-7D9D-4F62-B468-E5DCC5EA3156}"/>
                </a:ext>
              </a:extLst>
            </p:cNvPr>
            <p:cNvSpPr>
              <a:spLocks/>
            </p:cNvSpPr>
            <p:nvPr/>
          </p:nvSpPr>
          <p:spPr bwMode="auto">
            <a:xfrm>
              <a:off x="7675458" y="1145106"/>
              <a:ext cx="269571" cy="115040"/>
            </a:xfrm>
            <a:custGeom>
              <a:avLst/>
              <a:gdLst>
                <a:gd name="T0" fmla="*/ 2147483646 w 257"/>
                <a:gd name="T1" fmla="*/ 2147483646 h 111"/>
                <a:gd name="T2" fmla="*/ 2147483646 w 257"/>
                <a:gd name="T3" fmla="*/ 2147483646 h 111"/>
                <a:gd name="T4" fmla="*/ 2147483646 w 257"/>
                <a:gd name="T5" fmla="*/ 2147483646 h 111"/>
                <a:gd name="T6" fmla="*/ 2147483646 w 257"/>
                <a:gd name="T7" fmla="*/ 2147483646 h 111"/>
                <a:gd name="T8" fmla="*/ 2147483646 w 257"/>
                <a:gd name="T9" fmla="*/ 214748364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5" name="Freeform 288">
              <a:extLst>
                <a:ext uri="{FF2B5EF4-FFF2-40B4-BE49-F238E27FC236}">
                  <a16:creationId xmlns:a16="http://schemas.microsoft.com/office/drawing/2014/main" id="{C20189EF-EF28-43D8-A763-35252C90823C}"/>
                </a:ext>
              </a:extLst>
            </p:cNvPr>
            <p:cNvSpPr>
              <a:spLocks/>
            </p:cNvSpPr>
            <p:nvPr/>
          </p:nvSpPr>
          <p:spPr bwMode="auto">
            <a:xfrm>
              <a:off x="8904834" y="861800"/>
              <a:ext cx="523688" cy="980411"/>
            </a:xfrm>
            <a:custGeom>
              <a:avLst/>
              <a:gdLst>
                <a:gd name="T0" fmla="*/ 2147483646 w 500"/>
                <a:gd name="T1" fmla="*/ 2147483646 h 943"/>
                <a:gd name="T2" fmla="*/ 2147483646 w 500"/>
                <a:gd name="T3" fmla="*/ 2147483646 h 943"/>
                <a:gd name="T4" fmla="*/ 2147483646 w 500"/>
                <a:gd name="T5" fmla="*/ 2147483646 h 943"/>
                <a:gd name="T6" fmla="*/ 2147483646 w 500"/>
                <a:gd name="T7" fmla="*/ 2147483646 h 943"/>
                <a:gd name="T8" fmla="*/ 2147483646 w 500"/>
                <a:gd name="T9" fmla="*/ 2147483646 h 943"/>
                <a:gd name="T10" fmla="*/ 2147483646 w 500"/>
                <a:gd name="T11" fmla="*/ 2147483646 h 943"/>
                <a:gd name="T12" fmla="*/ 2147483646 w 500"/>
                <a:gd name="T13" fmla="*/ 2147483646 h 943"/>
                <a:gd name="T14" fmla="*/ 2147483646 w 500"/>
                <a:gd name="T15" fmla="*/ 2147483646 h 943"/>
                <a:gd name="T16" fmla="*/ 2147483646 w 500"/>
                <a:gd name="T17" fmla="*/ 2147483646 h 943"/>
                <a:gd name="T18" fmla="*/ 2147483646 w 500"/>
                <a:gd name="T19" fmla="*/ 2147483646 h 943"/>
                <a:gd name="T20" fmla="*/ 2147483646 w 500"/>
                <a:gd name="T21" fmla="*/ 2147483646 h 943"/>
                <a:gd name="T22" fmla="*/ 2147483646 w 500"/>
                <a:gd name="T23" fmla="*/ 2147483646 h 943"/>
                <a:gd name="T24" fmla="*/ 2147483646 w 500"/>
                <a:gd name="T25" fmla="*/ 2147483646 h 943"/>
                <a:gd name="T26" fmla="*/ 2147483646 w 500"/>
                <a:gd name="T27" fmla="*/ 2147483646 h 943"/>
                <a:gd name="T28" fmla="*/ 2147483646 w 500"/>
                <a:gd name="T29" fmla="*/ 2147483646 h 943"/>
                <a:gd name="T30" fmla="*/ 2147483646 w 500"/>
                <a:gd name="T31" fmla="*/ 2147483646 h 943"/>
                <a:gd name="T32" fmla="*/ 2147483646 w 500"/>
                <a:gd name="T33" fmla="*/ 2147483646 h 943"/>
                <a:gd name="T34" fmla="*/ 2147483646 w 500"/>
                <a:gd name="T35" fmla="*/ 2147483646 h 943"/>
                <a:gd name="T36" fmla="*/ 2147483646 w 500"/>
                <a:gd name="T37" fmla="*/ 2147483646 h 943"/>
                <a:gd name="T38" fmla="*/ 2147483646 w 500"/>
                <a:gd name="T39" fmla="*/ 2147483646 h 943"/>
                <a:gd name="T40" fmla="*/ 2147483646 w 500"/>
                <a:gd name="T41" fmla="*/ 2147483646 h 943"/>
                <a:gd name="T42" fmla="*/ 2147483646 w 500"/>
                <a:gd name="T43" fmla="*/ 2147483646 h 943"/>
                <a:gd name="T44" fmla="*/ 2147483646 w 500"/>
                <a:gd name="T45" fmla="*/ 2147483646 h 943"/>
                <a:gd name="T46" fmla="*/ 2147483646 w 500"/>
                <a:gd name="T47" fmla="*/ 2147483646 h 943"/>
                <a:gd name="T48" fmla="*/ 2147483646 w 500"/>
                <a:gd name="T49" fmla="*/ 2147483646 h 943"/>
                <a:gd name="T50" fmla="*/ 2147483646 w 500"/>
                <a:gd name="T51" fmla="*/ 2147483646 h 943"/>
                <a:gd name="T52" fmla="*/ 2147483646 w 500"/>
                <a:gd name="T53" fmla="*/ 2147483646 h 9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6" name="Freeform 289">
              <a:extLst>
                <a:ext uri="{FF2B5EF4-FFF2-40B4-BE49-F238E27FC236}">
                  <a16:creationId xmlns:a16="http://schemas.microsoft.com/office/drawing/2014/main" id="{5FD46642-6869-42E0-99E4-2304CCD7A5AC}"/>
                </a:ext>
              </a:extLst>
            </p:cNvPr>
            <p:cNvSpPr>
              <a:spLocks/>
            </p:cNvSpPr>
            <p:nvPr/>
          </p:nvSpPr>
          <p:spPr bwMode="auto">
            <a:xfrm>
              <a:off x="9019874" y="873819"/>
              <a:ext cx="358855" cy="377741"/>
            </a:xfrm>
            <a:custGeom>
              <a:avLst/>
              <a:gdLst>
                <a:gd name="T0" fmla="*/ 2147483646 w 344"/>
                <a:gd name="T1" fmla="*/ 2147483646 h 363"/>
                <a:gd name="T2" fmla="*/ 2147483646 w 344"/>
                <a:gd name="T3" fmla="*/ 2147483646 h 363"/>
                <a:gd name="T4" fmla="*/ 2147483646 w 344"/>
                <a:gd name="T5" fmla="*/ 2147483646 h 363"/>
                <a:gd name="T6" fmla="*/ 2147483646 w 344"/>
                <a:gd name="T7" fmla="*/ 2147483646 h 363"/>
                <a:gd name="T8" fmla="*/ 2147483646 w 344"/>
                <a:gd name="T9" fmla="*/ 2147483646 h 363"/>
                <a:gd name="T10" fmla="*/ 0 w 344"/>
                <a:gd name="T11" fmla="*/ 2147483646 h 363"/>
                <a:gd name="T12" fmla="*/ 2147483646 w 344"/>
                <a:gd name="T13" fmla="*/ 2147483646 h 363"/>
                <a:gd name="T14" fmla="*/ 2147483646 w 344"/>
                <a:gd name="T15" fmla="*/ 2147483646 h 363"/>
                <a:gd name="T16" fmla="*/ 2147483646 w 344"/>
                <a:gd name="T17" fmla="*/ 2147483646 h 363"/>
                <a:gd name="T18" fmla="*/ 2147483646 w 344"/>
                <a:gd name="T19" fmla="*/ 2147483646 h 363"/>
                <a:gd name="T20" fmla="*/ 2147483646 w 344"/>
                <a:gd name="T21" fmla="*/ 2147483646 h 363"/>
                <a:gd name="T22" fmla="*/ 2147483646 w 344"/>
                <a:gd name="T23" fmla="*/ 2147483646 h 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7" name="Freeform 290">
              <a:extLst>
                <a:ext uri="{FF2B5EF4-FFF2-40B4-BE49-F238E27FC236}">
                  <a16:creationId xmlns:a16="http://schemas.microsoft.com/office/drawing/2014/main" id="{86C55468-6419-4FC2-A21F-69E90C0B190D}"/>
                </a:ext>
              </a:extLst>
            </p:cNvPr>
            <p:cNvSpPr>
              <a:spLocks/>
            </p:cNvSpPr>
            <p:nvPr/>
          </p:nvSpPr>
          <p:spPr bwMode="auto">
            <a:xfrm>
              <a:off x="9021591" y="873819"/>
              <a:ext cx="355421" cy="396629"/>
            </a:xfrm>
            <a:custGeom>
              <a:avLst/>
              <a:gdLst>
                <a:gd name="T0" fmla="*/ 2147483646 w 340"/>
                <a:gd name="T1" fmla="*/ 2147483646 h 381"/>
                <a:gd name="T2" fmla="*/ 2147483646 w 340"/>
                <a:gd name="T3" fmla="*/ 2147483646 h 381"/>
                <a:gd name="T4" fmla="*/ 2147483646 w 340"/>
                <a:gd name="T5" fmla="*/ 2147483646 h 381"/>
                <a:gd name="T6" fmla="*/ 2147483646 w 340"/>
                <a:gd name="T7" fmla="*/ 2147483646 h 381"/>
                <a:gd name="T8" fmla="*/ 2147483646 w 340"/>
                <a:gd name="T9" fmla="*/ 2147483646 h 381"/>
                <a:gd name="T10" fmla="*/ 2147483646 w 340"/>
                <a:gd name="T11" fmla="*/ 2147483646 h 381"/>
                <a:gd name="T12" fmla="*/ 2147483646 w 340"/>
                <a:gd name="T13" fmla="*/ 2147483646 h 381"/>
                <a:gd name="T14" fmla="*/ 2147483646 w 340"/>
                <a:gd name="T15" fmla="*/ 2147483646 h 381"/>
                <a:gd name="T16" fmla="*/ 2147483646 w 340"/>
                <a:gd name="T17" fmla="*/ 2147483646 h 3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8" name="Freeform 291">
              <a:extLst>
                <a:ext uri="{FF2B5EF4-FFF2-40B4-BE49-F238E27FC236}">
                  <a16:creationId xmlns:a16="http://schemas.microsoft.com/office/drawing/2014/main" id="{4B5A9F2B-AEE4-498B-A87B-B12714CB1EDA}"/>
                </a:ext>
              </a:extLst>
            </p:cNvPr>
            <p:cNvSpPr>
              <a:spLocks/>
            </p:cNvSpPr>
            <p:nvPr/>
          </p:nvSpPr>
          <p:spPr bwMode="auto">
            <a:xfrm>
              <a:off x="9047346" y="885838"/>
              <a:ext cx="326231" cy="405213"/>
            </a:xfrm>
            <a:custGeom>
              <a:avLst/>
              <a:gdLst>
                <a:gd name="T0" fmla="*/ 2147483646 w 311"/>
                <a:gd name="T1" fmla="*/ 2147483646 h 389"/>
                <a:gd name="T2" fmla="*/ 2147483646 w 311"/>
                <a:gd name="T3" fmla="*/ 2147483646 h 389"/>
                <a:gd name="T4" fmla="*/ 2147483646 w 311"/>
                <a:gd name="T5" fmla="*/ 2147483646 h 389"/>
                <a:gd name="T6" fmla="*/ 2147483646 w 311"/>
                <a:gd name="T7" fmla="*/ 2147483646 h 389"/>
                <a:gd name="T8" fmla="*/ 2147483646 w 311"/>
                <a:gd name="T9" fmla="*/ 2147483646 h 389"/>
                <a:gd name="T10" fmla="*/ 2147483646 w 311"/>
                <a:gd name="T11" fmla="*/ 2147483646 h 389"/>
                <a:gd name="T12" fmla="*/ 2147483646 w 311"/>
                <a:gd name="T13" fmla="*/ 2147483646 h 389"/>
                <a:gd name="T14" fmla="*/ 2147483646 w 311"/>
                <a:gd name="T15" fmla="*/ 2147483646 h 389"/>
                <a:gd name="T16" fmla="*/ 2147483646 w 311"/>
                <a:gd name="T17" fmla="*/ 2147483646 h 3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79" name="Freeform 292">
              <a:extLst>
                <a:ext uri="{FF2B5EF4-FFF2-40B4-BE49-F238E27FC236}">
                  <a16:creationId xmlns:a16="http://schemas.microsoft.com/office/drawing/2014/main" id="{D6401BB2-2903-4F57-82B6-047D04839CB3}"/>
                </a:ext>
              </a:extLst>
            </p:cNvPr>
            <p:cNvSpPr>
              <a:spLocks/>
            </p:cNvSpPr>
            <p:nvPr/>
          </p:nvSpPr>
          <p:spPr bwMode="auto">
            <a:xfrm>
              <a:off x="9079969" y="884121"/>
              <a:ext cx="291891" cy="472177"/>
            </a:xfrm>
            <a:custGeom>
              <a:avLst/>
              <a:gdLst>
                <a:gd name="T0" fmla="*/ 2147483646 w 278"/>
                <a:gd name="T1" fmla="*/ 2147483646 h 453"/>
                <a:gd name="T2" fmla="*/ 2147483646 w 278"/>
                <a:gd name="T3" fmla="*/ 2147483646 h 453"/>
                <a:gd name="T4" fmla="*/ 2147483646 w 278"/>
                <a:gd name="T5" fmla="*/ 2147483646 h 453"/>
                <a:gd name="T6" fmla="*/ 2147483646 w 278"/>
                <a:gd name="T7" fmla="*/ 2147483646 h 453"/>
                <a:gd name="T8" fmla="*/ 2147483646 w 278"/>
                <a:gd name="T9" fmla="*/ 2147483646 h 453"/>
                <a:gd name="T10" fmla="*/ 2147483646 w 278"/>
                <a:gd name="T11" fmla="*/ 2147483646 h 453"/>
                <a:gd name="T12" fmla="*/ 2147483646 w 278"/>
                <a:gd name="T13" fmla="*/ 2147483646 h 4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0" name="Freeform 293">
              <a:extLst>
                <a:ext uri="{FF2B5EF4-FFF2-40B4-BE49-F238E27FC236}">
                  <a16:creationId xmlns:a16="http://schemas.microsoft.com/office/drawing/2014/main" id="{1EA7B1E9-3F96-4A4A-9943-78691D9F54EE}"/>
                </a:ext>
              </a:extLst>
            </p:cNvPr>
            <p:cNvSpPr>
              <a:spLocks/>
            </p:cNvSpPr>
            <p:nvPr/>
          </p:nvSpPr>
          <p:spPr bwMode="auto">
            <a:xfrm>
              <a:off x="9093705" y="877253"/>
              <a:ext cx="281589" cy="501366"/>
            </a:xfrm>
            <a:custGeom>
              <a:avLst/>
              <a:gdLst>
                <a:gd name="T0" fmla="*/ 2147483646 w 270"/>
                <a:gd name="T1" fmla="*/ 2147483646 h 483"/>
                <a:gd name="T2" fmla="*/ 2147483646 w 270"/>
                <a:gd name="T3" fmla="*/ 2147483646 h 483"/>
                <a:gd name="T4" fmla="*/ 2147483646 w 270"/>
                <a:gd name="T5" fmla="*/ 2147483646 h 483"/>
                <a:gd name="T6" fmla="*/ 2147483646 w 270"/>
                <a:gd name="T7" fmla="*/ 2147483646 h 483"/>
                <a:gd name="T8" fmla="*/ 2147483646 w 270"/>
                <a:gd name="T9" fmla="*/ 2147483646 h 483"/>
                <a:gd name="T10" fmla="*/ 2147483646 w 270"/>
                <a:gd name="T11" fmla="*/ 2147483646 h 483"/>
                <a:gd name="T12" fmla="*/ 2147483646 w 270"/>
                <a:gd name="T13" fmla="*/ 2147483646 h 4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1" name="Freeform 294">
              <a:extLst>
                <a:ext uri="{FF2B5EF4-FFF2-40B4-BE49-F238E27FC236}">
                  <a16:creationId xmlns:a16="http://schemas.microsoft.com/office/drawing/2014/main" id="{43103293-A406-4790-A8E5-F634EB97D1D2}"/>
                </a:ext>
              </a:extLst>
            </p:cNvPr>
            <p:cNvSpPr>
              <a:spLocks/>
            </p:cNvSpPr>
            <p:nvPr/>
          </p:nvSpPr>
          <p:spPr bwMode="auto">
            <a:xfrm>
              <a:off x="9098857" y="878970"/>
              <a:ext cx="278155" cy="535706"/>
            </a:xfrm>
            <a:custGeom>
              <a:avLst/>
              <a:gdLst>
                <a:gd name="T0" fmla="*/ 2147483646 w 265"/>
                <a:gd name="T1" fmla="*/ 2147483646 h 514"/>
                <a:gd name="T2" fmla="*/ 2147483646 w 265"/>
                <a:gd name="T3" fmla="*/ 2147483646 h 514"/>
                <a:gd name="T4" fmla="*/ 2147483646 w 265"/>
                <a:gd name="T5" fmla="*/ 2147483646 h 514"/>
                <a:gd name="T6" fmla="*/ 2147483646 w 265"/>
                <a:gd name="T7" fmla="*/ 2147483646 h 514"/>
                <a:gd name="T8" fmla="*/ 2147483646 w 265"/>
                <a:gd name="T9" fmla="*/ 2147483646 h 514"/>
                <a:gd name="T10" fmla="*/ 2147483646 w 265"/>
                <a:gd name="T11" fmla="*/ 2147483646 h 514"/>
                <a:gd name="T12" fmla="*/ 2147483646 w 265"/>
                <a:gd name="T13" fmla="*/ 2147483646 h 5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2" name="Freeform 295">
              <a:extLst>
                <a:ext uri="{FF2B5EF4-FFF2-40B4-BE49-F238E27FC236}">
                  <a16:creationId xmlns:a16="http://schemas.microsoft.com/office/drawing/2014/main" id="{4053D05B-A6D1-487D-9B0D-A5E80469177B}"/>
                </a:ext>
              </a:extLst>
            </p:cNvPr>
            <p:cNvSpPr>
              <a:spLocks/>
            </p:cNvSpPr>
            <p:nvPr/>
          </p:nvSpPr>
          <p:spPr bwMode="auto">
            <a:xfrm>
              <a:off x="9109159" y="877253"/>
              <a:ext cx="266137" cy="573480"/>
            </a:xfrm>
            <a:custGeom>
              <a:avLst/>
              <a:gdLst>
                <a:gd name="T0" fmla="*/ 2147483646 w 255"/>
                <a:gd name="T1" fmla="*/ 2147483646 h 552"/>
                <a:gd name="T2" fmla="*/ 2147483646 w 255"/>
                <a:gd name="T3" fmla="*/ 2147483646 h 552"/>
                <a:gd name="T4" fmla="*/ 2147483646 w 255"/>
                <a:gd name="T5" fmla="*/ 2147483646 h 552"/>
                <a:gd name="T6" fmla="*/ 2147483646 w 255"/>
                <a:gd name="T7" fmla="*/ 2147483646 h 552"/>
                <a:gd name="T8" fmla="*/ 2147483646 w 255"/>
                <a:gd name="T9" fmla="*/ 2147483646 h 552"/>
                <a:gd name="T10" fmla="*/ 2147483646 w 255"/>
                <a:gd name="T11" fmla="*/ 2147483646 h 552"/>
                <a:gd name="T12" fmla="*/ 2147483646 w 255"/>
                <a:gd name="T13" fmla="*/ 2147483646 h 5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3" name="Freeform 296">
              <a:extLst>
                <a:ext uri="{FF2B5EF4-FFF2-40B4-BE49-F238E27FC236}">
                  <a16:creationId xmlns:a16="http://schemas.microsoft.com/office/drawing/2014/main" id="{29257FD8-A493-4634-AC3D-0238E16713DE}"/>
                </a:ext>
              </a:extLst>
            </p:cNvPr>
            <p:cNvSpPr>
              <a:spLocks/>
            </p:cNvSpPr>
            <p:nvPr/>
          </p:nvSpPr>
          <p:spPr bwMode="auto">
            <a:xfrm>
              <a:off x="9110875" y="878970"/>
              <a:ext cx="269571" cy="655896"/>
            </a:xfrm>
            <a:custGeom>
              <a:avLst/>
              <a:gdLst>
                <a:gd name="T0" fmla="*/ 2147483646 w 258"/>
                <a:gd name="T1" fmla="*/ 2147483646 h 631"/>
                <a:gd name="T2" fmla="*/ 2147483646 w 258"/>
                <a:gd name="T3" fmla="*/ 2147483646 h 631"/>
                <a:gd name="T4" fmla="*/ 2147483646 w 258"/>
                <a:gd name="T5" fmla="*/ 2147483646 h 631"/>
                <a:gd name="T6" fmla="*/ 2147483646 w 258"/>
                <a:gd name="T7" fmla="*/ 2147483646 h 631"/>
                <a:gd name="T8" fmla="*/ 2147483646 w 258"/>
                <a:gd name="T9" fmla="*/ 2147483646 h 6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4" name="Freeform 297">
              <a:extLst>
                <a:ext uri="{FF2B5EF4-FFF2-40B4-BE49-F238E27FC236}">
                  <a16:creationId xmlns:a16="http://schemas.microsoft.com/office/drawing/2014/main" id="{C6E62775-E766-4A21-9521-B490B42DA852}"/>
                </a:ext>
              </a:extLst>
            </p:cNvPr>
            <p:cNvSpPr>
              <a:spLocks/>
            </p:cNvSpPr>
            <p:nvPr/>
          </p:nvSpPr>
          <p:spPr bwMode="auto">
            <a:xfrm>
              <a:off x="9100573" y="894423"/>
              <a:ext cx="278155" cy="693670"/>
            </a:xfrm>
            <a:custGeom>
              <a:avLst/>
              <a:gdLst>
                <a:gd name="T0" fmla="*/ 2147483646 w 266"/>
                <a:gd name="T1" fmla="*/ 2147483646 h 667"/>
                <a:gd name="T2" fmla="*/ 2147483646 w 266"/>
                <a:gd name="T3" fmla="*/ 2147483646 h 667"/>
                <a:gd name="T4" fmla="*/ 2147483646 w 266"/>
                <a:gd name="T5" fmla="*/ 2147483646 h 667"/>
                <a:gd name="T6" fmla="*/ 2147483646 w 266"/>
                <a:gd name="T7" fmla="*/ 2147483646 h 667"/>
                <a:gd name="T8" fmla="*/ 2147483646 w 266"/>
                <a:gd name="T9" fmla="*/ 2147483646 h 667"/>
                <a:gd name="T10" fmla="*/ 2147483646 w 266"/>
                <a:gd name="T11" fmla="*/ 2147483646 h 667"/>
                <a:gd name="T12" fmla="*/ 2147483646 w 266"/>
                <a:gd name="T13" fmla="*/ 2147483646 h 6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5" name="Freeform 298">
              <a:extLst>
                <a:ext uri="{FF2B5EF4-FFF2-40B4-BE49-F238E27FC236}">
                  <a16:creationId xmlns:a16="http://schemas.microsoft.com/office/drawing/2014/main" id="{0F0DD7DA-9590-40DF-8DF4-3D28147CC67D}"/>
                </a:ext>
              </a:extLst>
            </p:cNvPr>
            <p:cNvSpPr>
              <a:spLocks/>
            </p:cNvSpPr>
            <p:nvPr/>
          </p:nvSpPr>
          <p:spPr bwMode="auto">
            <a:xfrm>
              <a:off x="9074819" y="892707"/>
              <a:ext cx="310779" cy="774370"/>
            </a:xfrm>
            <a:custGeom>
              <a:avLst/>
              <a:gdLst>
                <a:gd name="T0" fmla="*/ 2147483646 w 298"/>
                <a:gd name="T1" fmla="*/ 2147483646 h 743"/>
                <a:gd name="T2" fmla="*/ 2147483646 w 298"/>
                <a:gd name="T3" fmla="*/ 2147483646 h 743"/>
                <a:gd name="T4" fmla="*/ 2147483646 w 298"/>
                <a:gd name="T5" fmla="*/ 2147483646 h 743"/>
                <a:gd name="T6" fmla="*/ 2147483646 w 298"/>
                <a:gd name="T7" fmla="*/ 2147483646 h 743"/>
                <a:gd name="T8" fmla="*/ 2147483646 w 298"/>
                <a:gd name="T9" fmla="*/ 2147483646 h 743"/>
                <a:gd name="T10" fmla="*/ 2147483646 w 298"/>
                <a:gd name="T11" fmla="*/ 2147483646 h 743"/>
                <a:gd name="T12" fmla="*/ 2147483646 w 298"/>
                <a:gd name="T13" fmla="*/ 2147483646 h 7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6" name="Freeform 299">
              <a:extLst>
                <a:ext uri="{FF2B5EF4-FFF2-40B4-BE49-F238E27FC236}">
                  <a16:creationId xmlns:a16="http://schemas.microsoft.com/office/drawing/2014/main" id="{B928A639-7024-4C74-A369-B2772068A24F}"/>
                </a:ext>
              </a:extLst>
            </p:cNvPr>
            <p:cNvSpPr>
              <a:spLocks/>
            </p:cNvSpPr>
            <p:nvPr/>
          </p:nvSpPr>
          <p:spPr bwMode="auto">
            <a:xfrm>
              <a:off x="9018157" y="932197"/>
              <a:ext cx="398346" cy="817295"/>
            </a:xfrm>
            <a:custGeom>
              <a:avLst/>
              <a:gdLst>
                <a:gd name="T0" fmla="*/ 2147483646 w 381"/>
                <a:gd name="T1" fmla="*/ 2147483646 h 785"/>
                <a:gd name="T2" fmla="*/ 2147483646 w 381"/>
                <a:gd name="T3" fmla="*/ 2147483646 h 785"/>
                <a:gd name="T4" fmla="*/ 2147483646 w 381"/>
                <a:gd name="T5" fmla="*/ 2147483646 h 785"/>
                <a:gd name="T6" fmla="*/ 2147483646 w 381"/>
                <a:gd name="T7" fmla="*/ 2147483646 h 785"/>
                <a:gd name="T8" fmla="*/ 2147483646 w 381"/>
                <a:gd name="T9" fmla="*/ 2147483646 h 785"/>
                <a:gd name="T10" fmla="*/ 2147483646 w 381"/>
                <a:gd name="T11" fmla="*/ 2147483646 h 785"/>
                <a:gd name="T12" fmla="*/ 2147483646 w 381"/>
                <a:gd name="T13" fmla="*/ 2147483646 h 785"/>
                <a:gd name="T14" fmla="*/ 2147483646 w 381"/>
                <a:gd name="T15" fmla="*/ 2147483646 h 785"/>
                <a:gd name="T16" fmla="*/ 2147483646 w 381"/>
                <a:gd name="T17" fmla="*/ 2147483646 h 785"/>
                <a:gd name="T18" fmla="*/ 2147483646 w 381"/>
                <a:gd name="T19" fmla="*/ 2147483646 h 785"/>
                <a:gd name="T20" fmla="*/ 2147483646 w 381"/>
                <a:gd name="T21" fmla="*/ 2147483646 h 785"/>
                <a:gd name="T22" fmla="*/ 2147483646 w 381"/>
                <a:gd name="T23" fmla="*/ 2147483646 h 7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7" name="Freeform 300">
              <a:extLst>
                <a:ext uri="{FF2B5EF4-FFF2-40B4-BE49-F238E27FC236}">
                  <a16:creationId xmlns:a16="http://schemas.microsoft.com/office/drawing/2014/main" id="{2B209775-D06B-497B-B184-B40780955CEA}"/>
                </a:ext>
              </a:extLst>
            </p:cNvPr>
            <p:cNvSpPr>
              <a:spLocks/>
            </p:cNvSpPr>
            <p:nvPr/>
          </p:nvSpPr>
          <p:spPr bwMode="auto">
            <a:xfrm>
              <a:off x="9064517" y="877253"/>
              <a:ext cx="310779" cy="448139"/>
            </a:xfrm>
            <a:custGeom>
              <a:avLst/>
              <a:gdLst>
                <a:gd name="T0" fmla="*/ 2147483646 w 297"/>
                <a:gd name="T1" fmla="*/ 2147483646 h 431"/>
                <a:gd name="T2" fmla="*/ 2147483646 w 297"/>
                <a:gd name="T3" fmla="*/ 2147483646 h 431"/>
                <a:gd name="T4" fmla="*/ 2147483646 w 297"/>
                <a:gd name="T5" fmla="*/ 2147483646 h 431"/>
                <a:gd name="T6" fmla="*/ 2147483646 w 297"/>
                <a:gd name="T7" fmla="*/ 2147483646 h 431"/>
                <a:gd name="T8" fmla="*/ 2147483646 w 297"/>
                <a:gd name="T9" fmla="*/ 2147483646 h 431"/>
                <a:gd name="T10" fmla="*/ 2147483646 w 297"/>
                <a:gd name="T11" fmla="*/ 2147483646 h 431"/>
                <a:gd name="T12" fmla="*/ 0 w 297"/>
                <a:gd name="T13" fmla="*/ 2147483646 h 431"/>
                <a:gd name="T14" fmla="*/ 2147483646 w 297"/>
                <a:gd name="T15" fmla="*/ 2147483646 h 431"/>
                <a:gd name="T16" fmla="*/ 2147483646 w 297"/>
                <a:gd name="T17" fmla="*/ 2147483646 h 431"/>
                <a:gd name="T18" fmla="*/ 2147483646 w 297"/>
                <a:gd name="T19" fmla="*/ 2147483646 h 431"/>
                <a:gd name="T20" fmla="*/ 2147483646 w 297"/>
                <a:gd name="T21" fmla="*/ 2147483646 h 431"/>
                <a:gd name="T22" fmla="*/ 2147483646 w 297"/>
                <a:gd name="T23" fmla="*/ 2147483646 h 431"/>
                <a:gd name="T24" fmla="*/ 2147483646 w 297"/>
                <a:gd name="T25" fmla="*/ 2147483646 h 431"/>
                <a:gd name="T26" fmla="*/ 2147483646 w 297"/>
                <a:gd name="T27" fmla="*/ 2147483646 h 431"/>
                <a:gd name="T28" fmla="*/ 2147483646 w 297"/>
                <a:gd name="T29" fmla="*/ 2147483646 h 431"/>
                <a:gd name="T30" fmla="*/ 2147483646 w 297"/>
                <a:gd name="T31" fmla="*/ 2147483646 h 431"/>
                <a:gd name="T32" fmla="*/ 2147483646 w 297"/>
                <a:gd name="T33" fmla="*/ 2147483646 h 431"/>
                <a:gd name="T34" fmla="*/ 2147483646 w 297"/>
                <a:gd name="T35" fmla="*/ 2147483646 h 4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8" name="Freeform 301">
              <a:extLst>
                <a:ext uri="{FF2B5EF4-FFF2-40B4-BE49-F238E27FC236}">
                  <a16:creationId xmlns:a16="http://schemas.microsoft.com/office/drawing/2014/main" id="{BEBBDA9C-60A4-4600-BAE0-E488AA19AC1F}"/>
                </a:ext>
              </a:extLst>
            </p:cNvPr>
            <p:cNvSpPr>
              <a:spLocks/>
            </p:cNvSpPr>
            <p:nvPr/>
          </p:nvSpPr>
          <p:spPr bwMode="auto">
            <a:xfrm>
              <a:off x="8226617" y="961387"/>
              <a:ext cx="279873" cy="817295"/>
            </a:xfrm>
            <a:custGeom>
              <a:avLst/>
              <a:gdLst>
                <a:gd name="T0" fmla="*/ 2147483646 w 267"/>
                <a:gd name="T1" fmla="*/ 2147483646 h 786"/>
                <a:gd name="T2" fmla="*/ 2147483646 w 267"/>
                <a:gd name="T3" fmla="*/ 2147483646 h 786"/>
                <a:gd name="T4" fmla="*/ 2147483646 w 267"/>
                <a:gd name="T5" fmla="*/ 2147483646 h 786"/>
                <a:gd name="T6" fmla="*/ 2147483646 w 267"/>
                <a:gd name="T7" fmla="*/ 2147483646 h 786"/>
                <a:gd name="T8" fmla="*/ 2147483646 w 267"/>
                <a:gd name="T9" fmla="*/ 2147483646 h 786"/>
                <a:gd name="T10" fmla="*/ 2147483646 w 267"/>
                <a:gd name="T11" fmla="*/ 2147483646 h 786"/>
                <a:gd name="T12" fmla="*/ 2147483646 w 267"/>
                <a:gd name="T13" fmla="*/ 2147483646 h 786"/>
                <a:gd name="T14" fmla="*/ 2147483646 w 267"/>
                <a:gd name="T15" fmla="*/ 2147483646 h 786"/>
                <a:gd name="T16" fmla="*/ 2147483646 w 267"/>
                <a:gd name="T17" fmla="*/ 2147483646 h 786"/>
                <a:gd name="T18" fmla="*/ 2147483646 w 267"/>
                <a:gd name="T19" fmla="*/ 2147483646 h 786"/>
                <a:gd name="T20" fmla="*/ 2147483646 w 267"/>
                <a:gd name="T21" fmla="*/ 2147483646 h 786"/>
                <a:gd name="T22" fmla="*/ 2147483646 w 267"/>
                <a:gd name="T23" fmla="*/ 2147483646 h 786"/>
                <a:gd name="T24" fmla="*/ 2147483646 w 267"/>
                <a:gd name="T25" fmla="*/ 2147483646 h 7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89" name="Freeform 302">
              <a:extLst>
                <a:ext uri="{FF2B5EF4-FFF2-40B4-BE49-F238E27FC236}">
                  <a16:creationId xmlns:a16="http://schemas.microsoft.com/office/drawing/2014/main" id="{5F2AC53A-5E50-479A-8A88-7D3A47D04484}"/>
                </a:ext>
              </a:extLst>
            </p:cNvPr>
            <p:cNvSpPr>
              <a:spLocks/>
            </p:cNvSpPr>
            <p:nvPr/>
          </p:nvSpPr>
          <p:spPr bwMode="auto">
            <a:xfrm>
              <a:off x="8233485" y="968255"/>
              <a:ext cx="343401" cy="865371"/>
            </a:xfrm>
            <a:custGeom>
              <a:avLst/>
              <a:gdLst>
                <a:gd name="T0" fmla="*/ 2147483646 w 329"/>
                <a:gd name="T1" fmla="*/ 2147483646 h 831"/>
                <a:gd name="T2" fmla="*/ 2147483646 w 329"/>
                <a:gd name="T3" fmla="*/ 2147483646 h 831"/>
                <a:gd name="T4" fmla="*/ 2147483646 w 329"/>
                <a:gd name="T5" fmla="*/ 2147483646 h 831"/>
                <a:gd name="T6" fmla="*/ 2147483646 w 329"/>
                <a:gd name="T7" fmla="*/ 2147483646 h 831"/>
                <a:gd name="T8" fmla="*/ 2147483646 w 329"/>
                <a:gd name="T9" fmla="*/ 2147483646 h 831"/>
                <a:gd name="T10" fmla="*/ 2147483646 w 329"/>
                <a:gd name="T11" fmla="*/ 2147483646 h 831"/>
                <a:gd name="T12" fmla="*/ 2147483646 w 329"/>
                <a:gd name="T13" fmla="*/ 2147483646 h 831"/>
                <a:gd name="T14" fmla="*/ 2147483646 w 329"/>
                <a:gd name="T15" fmla="*/ 2147483646 h 831"/>
                <a:gd name="T16" fmla="*/ 2147483646 w 329"/>
                <a:gd name="T17" fmla="*/ 2147483646 h 831"/>
                <a:gd name="T18" fmla="*/ 2147483646 w 329"/>
                <a:gd name="T19" fmla="*/ 2147483646 h 831"/>
                <a:gd name="T20" fmla="*/ 2147483646 w 329"/>
                <a:gd name="T21" fmla="*/ 2147483646 h 831"/>
                <a:gd name="T22" fmla="*/ 2147483646 w 329"/>
                <a:gd name="T23" fmla="*/ 2147483646 h 8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0" name="Freeform 303">
              <a:extLst>
                <a:ext uri="{FF2B5EF4-FFF2-40B4-BE49-F238E27FC236}">
                  <a16:creationId xmlns:a16="http://schemas.microsoft.com/office/drawing/2014/main" id="{7DDC7B1C-33E9-4AAC-BB92-41F0F6330464}"/>
                </a:ext>
              </a:extLst>
            </p:cNvPr>
            <p:cNvSpPr>
              <a:spLocks/>
            </p:cNvSpPr>
            <p:nvPr/>
          </p:nvSpPr>
          <p:spPr bwMode="auto">
            <a:xfrm>
              <a:off x="8228334" y="964821"/>
              <a:ext cx="267853" cy="279873"/>
            </a:xfrm>
            <a:custGeom>
              <a:avLst/>
              <a:gdLst>
                <a:gd name="T0" fmla="*/ 2147483646 w 256"/>
                <a:gd name="T1" fmla="*/ 2147483646 h 270"/>
                <a:gd name="T2" fmla="*/ 2147483646 w 256"/>
                <a:gd name="T3" fmla="*/ 2147483646 h 270"/>
                <a:gd name="T4" fmla="*/ 2147483646 w 256"/>
                <a:gd name="T5" fmla="*/ 2147483646 h 270"/>
                <a:gd name="T6" fmla="*/ 2147483646 w 256"/>
                <a:gd name="T7" fmla="*/ 2147483646 h 270"/>
                <a:gd name="T8" fmla="*/ 2147483646 w 256"/>
                <a:gd name="T9" fmla="*/ 2147483646 h 270"/>
                <a:gd name="T10" fmla="*/ 2147483646 w 256"/>
                <a:gd name="T11" fmla="*/ 2147483646 h 270"/>
                <a:gd name="T12" fmla="*/ 2147483646 w 256"/>
                <a:gd name="T13" fmla="*/ 2147483646 h 2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1" name="Freeform 304">
              <a:extLst>
                <a:ext uri="{FF2B5EF4-FFF2-40B4-BE49-F238E27FC236}">
                  <a16:creationId xmlns:a16="http://schemas.microsoft.com/office/drawing/2014/main" id="{BDE5A94C-7C52-4861-9971-F11D0F0BC136}"/>
                </a:ext>
              </a:extLst>
            </p:cNvPr>
            <p:cNvSpPr>
              <a:spLocks/>
            </p:cNvSpPr>
            <p:nvPr/>
          </p:nvSpPr>
          <p:spPr bwMode="auto">
            <a:xfrm>
              <a:off x="8231768" y="968255"/>
              <a:ext cx="252401" cy="791540"/>
            </a:xfrm>
            <a:custGeom>
              <a:avLst/>
              <a:gdLst>
                <a:gd name="T0" fmla="*/ 2147483646 w 241"/>
                <a:gd name="T1" fmla="*/ 2147483646 h 761"/>
                <a:gd name="T2" fmla="*/ 2147483646 w 241"/>
                <a:gd name="T3" fmla="*/ 2147483646 h 761"/>
                <a:gd name="T4" fmla="*/ 2147483646 w 241"/>
                <a:gd name="T5" fmla="*/ 2147483646 h 761"/>
                <a:gd name="T6" fmla="*/ 2147483646 w 241"/>
                <a:gd name="T7" fmla="*/ 2147483646 h 761"/>
                <a:gd name="T8" fmla="*/ 2147483646 w 241"/>
                <a:gd name="T9" fmla="*/ 2147483646 h 761"/>
                <a:gd name="T10" fmla="*/ 2147483646 w 241"/>
                <a:gd name="T11" fmla="*/ 2147483646 h 761"/>
                <a:gd name="T12" fmla="*/ 2147483646 w 241"/>
                <a:gd name="T13" fmla="*/ 2147483646 h 761"/>
                <a:gd name="T14" fmla="*/ 2147483646 w 241"/>
                <a:gd name="T15" fmla="*/ 2147483646 h 761"/>
                <a:gd name="T16" fmla="*/ 2147483646 w 241"/>
                <a:gd name="T17" fmla="*/ 2147483646 h 761"/>
                <a:gd name="T18" fmla="*/ 2147483646 w 241"/>
                <a:gd name="T19" fmla="*/ 2147483646 h 761"/>
                <a:gd name="T20" fmla="*/ 2147483646 w 241"/>
                <a:gd name="T21" fmla="*/ 2147483646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2" name="Freeform 305">
              <a:extLst>
                <a:ext uri="{FF2B5EF4-FFF2-40B4-BE49-F238E27FC236}">
                  <a16:creationId xmlns:a16="http://schemas.microsoft.com/office/drawing/2014/main" id="{C0EE84AE-8912-4B82-A06E-F9984D5CD367}"/>
                </a:ext>
              </a:extLst>
            </p:cNvPr>
            <p:cNvSpPr>
              <a:spLocks/>
            </p:cNvSpPr>
            <p:nvPr/>
          </p:nvSpPr>
          <p:spPr bwMode="auto">
            <a:xfrm>
              <a:off x="8250655" y="999161"/>
              <a:ext cx="248967" cy="779521"/>
            </a:xfrm>
            <a:custGeom>
              <a:avLst/>
              <a:gdLst>
                <a:gd name="T0" fmla="*/ 2147483646 w 237"/>
                <a:gd name="T1" fmla="*/ 2147483646 h 749"/>
                <a:gd name="T2" fmla="*/ 2147483646 w 237"/>
                <a:gd name="T3" fmla="*/ 2147483646 h 749"/>
                <a:gd name="T4" fmla="*/ 2147483646 w 237"/>
                <a:gd name="T5" fmla="*/ 2147483646 h 749"/>
                <a:gd name="T6" fmla="*/ 2147483646 w 237"/>
                <a:gd name="T7" fmla="*/ 2147483646 h 749"/>
                <a:gd name="T8" fmla="*/ 2147483646 w 237"/>
                <a:gd name="T9" fmla="*/ 2147483646 h 749"/>
                <a:gd name="T10" fmla="*/ 2147483646 w 237"/>
                <a:gd name="T11" fmla="*/ 2147483646 h 749"/>
                <a:gd name="T12" fmla="*/ 2147483646 w 237"/>
                <a:gd name="T13" fmla="*/ 2147483646 h 749"/>
                <a:gd name="T14" fmla="*/ 2147483646 w 237"/>
                <a:gd name="T15" fmla="*/ 2147483646 h 749"/>
                <a:gd name="T16" fmla="*/ 2147483646 w 237"/>
                <a:gd name="T17" fmla="*/ 2147483646 h 749"/>
                <a:gd name="T18" fmla="*/ 2147483646 w 237"/>
                <a:gd name="T19" fmla="*/ 2147483646 h 749"/>
                <a:gd name="T20" fmla="*/ 2147483646 w 237"/>
                <a:gd name="T21" fmla="*/ 2147483646 h 749"/>
                <a:gd name="T22" fmla="*/ 2147483646 w 237"/>
                <a:gd name="T23" fmla="*/ 2147483646 h 749"/>
                <a:gd name="T24" fmla="*/ 2147483646 w 237"/>
                <a:gd name="T25" fmla="*/ 2147483646 h 7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3" name="Freeform 306">
              <a:extLst>
                <a:ext uri="{FF2B5EF4-FFF2-40B4-BE49-F238E27FC236}">
                  <a16:creationId xmlns:a16="http://schemas.microsoft.com/office/drawing/2014/main" id="{3EBDB769-67C9-4011-BCED-BE2D1480F4FF}"/>
                </a:ext>
              </a:extLst>
            </p:cNvPr>
            <p:cNvSpPr>
              <a:spLocks/>
            </p:cNvSpPr>
            <p:nvPr/>
          </p:nvSpPr>
          <p:spPr bwMode="auto">
            <a:xfrm>
              <a:off x="8250655" y="990575"/>
              <a:ext cx="135644" cy="571764"/>
            </a:xfrm>
            <a:custGeom>
              <a:avLst/>
              <a:gdLst>
                <a:gd name="T0" fmla="*/ 2147483646 w 130"/>
                <a:gd name="T1" fmla="*/ 2147483646 h 549"/>
                <a:gd name="T2" fmla="*/ 2147483646 w 130"/>
                <a:gd name="T3" fmla="*/ 2147483646 h 549"/>
                <a:gd name="T4" fmla="*/ 2147483646 w 130"/>
                <a:gd name="T5" fmla="*/ 2147483646 h 549"/>
                <a:gd name="T6" fmla="*/ 2147483646 w 130"/>
                <a:gd name="T7" fmla="*/ 2147483646 h 549"/>
                <a:gd name="T8" fmla="*/ 2147483646 w 130"/>
                <a:gd name="T9" fmla="*/ 2147483646 h 549"/>
                <a:gd name="T10" fmla="*/ 2147483646 w 130"/>
                <a:gd name="T11" fmla="*/ 2147483646 h 549"/>
                <a:gd name="T12" fmla="*/ 2147483646 w 130"/>
                <a:gd name="T13" fmla="*/ 2147483646 h 5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4" name="Freeform 307">
              <a:extLst>
                <a:ext uri="{FF2B5EF4-FFF2-40B4-BE49-F238E27FC236}">
                  <a16:creationId xmlns:a16="http://schemas.microsoft.com/office/drawing/2014/main" id="{B767B8EF-884E-4F5C-8A4F-F502D92E4713}"/>
                </a:ext>
              </a:extLst>
            </p:cNvPr>
            <p:cNvSpPr>
              <a:spLocks/>
            </p:cNvSpPr>
            <p:nvPr/>
          </p:nvSpPr>
          <p:spPr bwMode="auto">
            <a:xfrm>
              <a:off x="8242070" y="981991"/>
              <a:ext cx="152814" cy="606104"/>
            </a:xfrm>
            <a:custGeom>
              <a:avLst/>
              <a:gdLst>
                <a:gd name="T0" fmla="*/ 2147483646 w 146"/>
                <a:gd name="T1" fmla="*/ 2147483646 h 581"/>
                <a:gd name="T2" fmla="*/ 2147483646 w 146"/>
                <a:gd name="T3" fmla="*/ 2147483646 h 581"/>
                <a:gd name="T4" fmla="*/ 2147483646 w 146"/>
                <a:gd name="T5" fmla="*/ 2147483646 h 581"/>
                <a:gd name="T6" fmla="*/ 2147483646 w 146"/>
                <a:gd name="T7" fmla="*/ 2147483646 h 581"/>
                <a:gd name="T8" fmla="*/ 2147483646 w 146"/>
                <a:gd name="T9" fmla="*/ 2147483646 h 581"/>
                <a:gd name="T10" fmla="*/ 2147483646 w 146"/>
                <a:gd name="T11" fmla="*/ 2147483646 h 581"/>
                <a:gd name="T12" fmla="*/ 2147483646 w 146"/>
                <a:gd name="T13" fmla="*/ 2147483646 h 581"/>
                <a:gd name="T14" fmla="*/ 2147483646 w 146"/>
                <a:gd name="T15" fmla="*/ 2147483646 h 5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5" name="Freeform 308">
              <a:extLst>
                <a:ext uri="{FF2B5EF4-FFF2-40B4-BE49-F238E27FC236}">
                  <a16:creationId xmlns:a16="http://schemas.microsoft.com/office/drawing/2014/main" id="{0CCE3613-4D6F-4B97-A1DC-9666717243B9}"/>
                </a:ext>
              </a:extLst>
            </p:cNvPr>
            <p:cNvSpPr>
              <a:spLocks/>
            </p:cNvSpPr>
            <p:nvPr/>
          </p:nvSpPr>
          <p:spPr bwMode="auto">
            <a:xfrm>
              <a:off x="8233485" y="971689"/>
              <a:ext cx="212909" cy="336533"/>
            </a:xfrm>
            <a:custGeom>
              <a:avLst/>
              <a:gdLst>
                <a:gd name="T0" fmla="*/ 2147483646 w 203"/>
                <a:gd name="T1" fmla="*/ 2147483646 h 324"/>
                <a:gd name="T2" fmla="*/ 2147483646 w 203"/>
                <a:gd name="T3" fmla="*/ 2147483646 h 324"/>
                <a:gd name="T4" fmla="*/ 2147483646 w 203"/>
                <a:gd name="T5" fmla="*/ 2147483646 h 324"/>
                <a:gd name="T6" fmla="*/ 2147483646 w 203"/>
                <a:gd name="T7" fmla="*/ 2147483646 h 324"/>
                <a:gd name="T8" fmla="*/ 2147483646 w 203"/>
                <a:gd name="T9" fmla="*/ 2147483646 h 324"/>
                <a:gd name="T10" fmla="*/ 2147483646 w 203"/>
                <a:gd name="T11" fmla="*/ 2147483646 h 324"/>
                <a:gd name="T12" fmla="*/ 2147483646 w 203"/>
                <a:gd name="T13" fmla="*/ 2147483646 h 324"/>
                <a:gd name="T14" fmla="*/ 2147483646 w 203"/>
                <a:gd name="T15" fmla="*/ 2147483646 h 324"/>
                <a:gd name="T16" fmla="*/ 2147483646 w 203"/>
                <a:gd name="T17" fmla="*/ 2147483646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6" name="Freeform 309">
              <a:extLst>
                <a:ext uri="{FF2B5EF4-FFF2-40B4-BE49-F238E27FC236}">
                  <a16:creationId xmlns:a16="http://schemas.microsoft.com/office/drawing/2014/main" id="{0BD1EEF6-52F9-4060-BCAD-A353CC59EB40}"/>
                </a:ext>
              </a:extLst>
            </p:cNvPr>
            <p:cNvSpPr>
              <a:spLocks/>
            </p:cNvSpPr>
            <p:nvPr/>
          </p:nvSpPr>
          <p:spPr bwMode="auto">
            <a:xfrm>
              <a:off x="8243787" y="983707"/>
              <a:ext cx="235230" cy="278155"/>
            </a:xfrm>
            <a:custGeom>
              <a:avLst/>
              <a:gdLst>
                <a:gd name="T0" fmla="*/ 2147483646 w 224"/>
                <a:gd name="T1" fmla="*/ 2147483646 h 267"/>
                <a:gd name="T2" fmla="*/ 2147483646 w 224"/>
                <a:gd name="T3" fmla="*/ 2147483646 h 267"/>
                <a:gd name="T4" fmla="*/ 2147483646 w 224"/>
                <a:gd name="T5" fmla="*/ 2147483646 h 267"/>
                <a:gd name="T6" fmla="*/ 2147483646 w 224"/>
                <a:gd name="T7" fmla="*/ 2147483646 h 267"/>
                <a:gd name="T8" fmla="*/ 2147483646 w 224"/>
                <a:gd name="T9" fmla="*/ 2147483646 h 267"/>
                <a:gd name="T10" fmla="*/ 2147483646 w 224"/>
                <a:gd name="T11" fmla="*/ 2147483646 h 267"/>
                <a:gd name="T12" fmla="*/ 2147483646 w 224"/>
                <a:gd name="T13" fmla="*/ 2147483646 h 267"/>
                <a:gd name="T14" fmla="*/ 2147483646 w 224"/>
                <a:gd name="T15" fmla="*/ 0 h 267"/>
                <a:gd name="T16" fmla="*/ 2147483646 w 224"/>
                <a:gd name="T17" fmla="*/ 2147483646 h 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7" name="Freeform 310">
              <a:extLst>
                <a:ext uri="{FF2B5EF4-FFF2-40B4-BE49-F238E27FC236}">
                  <a16:creationId xmlns:a16="http://schemas.microsoft.com/office/drawing/2014/main" id="{26E18983-7430-41AC-9480-9048F5A1E73C}"/>
                </a:ext>
              </a:extLst>
            </p:cNvPr>
            <p:cNvSpPr>
              <a:spLocks/>
            </p:cNvSpPr>
            <p:nvPr/>
          </p:nvSpPr>
          <p:spPr bwMode="auto">
            <a:xfrm>
              <a:off x="8657585" y="1054105"/>
              <a:ext cx="70398" cy="827597"/>
            </a:xfrm>
            <a:custGeom>
              <a:avLst/>
              <a:gdLst>
                <a:gd name="T0" fmla="*/ 2147483646 w 67"/>
                <a:gd name="T1" fmla="*/ 2147483646 h 796"/>
                <a:gd name="T2" fmla="*/ 2147483646 w 67"/>
                <a:gd name="T3" fmla="*/ 2147483646 h 796"/>
                <a:gd name="T4" fmla="*/ 2147483646 w 67"/>
                <a:gd name="T5" fmla="*/ 2147483646 h 796"/>
                <a:gd name="T6" fmla="*/ 2147483646 w 67"/>
                <a:gd name="T7" fmla="*/ 2147483646 h 796"/>
                <a:gd name="T8" fmla="*/ 2147483646 w 67"/>
                <a:gd name="T9" fmla="*/ 2147483646 h 796"/>
                <a:gd name="T10" fmla="*/ 2147483646 w 67"/>
                <a:gd name="T11" fmla="*/ 2147483646 h 796"/>
                <a:gd name="T12" fmla="*/ 2147483646 w 67"/>
                <a:gd name="T13" fmla="*/ 2147483646 h 796"/>
                <a:gd name="T14" fmla="*/ 2147483646 w 67"/>
                <a:gd name="T15" fmla="*/ 2147483646 h 796"/>
                <a:gd name="T16" fmla="*/ 2147483646 w 67"/>
                <a:gd name="T17" fmla="*/ 2147483646 h 796"/>
                <a:gd name="T18" fmla="*/ 2147483646 w 67"/>
                <a:gd name="T19" fmla="*/ 2147483646 h 796"/>
                <a:gd name="T20" fmla="*/ 2147483646 w 67"/>
                <a:gd name="T21" fmla="*/ 2147483646 h 796"/>
                <a:gd name="T22" fmla="*/ 2147483646 w 67"/>
                <a:gd name="T23" fmla="*/ 2147483646 h 796"/>
                <a:gd name="T24" fmla="*/ 2147483646 w 67"/>
                <a:gd name="T25" fmla="*/ 2147483646 h 7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8" name="Freeform 311">
              <a:extLst>
                <a:ext uri="{FF2B5EF4-FFF2-40B4-BE49-F238E27FC236}">
                  <a16:creationId xmlns:a16="http://schemas.microsoft.com/office/drawing/2014/main" id="{4F147858-59F2-40FE-8E3A-8ECF0A459226}"/>
                </a:ext>
              </a:extLst>
            </p:cNvPr>
            <p:cNvSpPr>
              <a:spLocks/>
            </p:cNvSpPr>
            <p:nvPr/>
          </p:nvSpPr>
          <p:spPr bwMode="auto">
            <a:xfrm>
              <a:off x="8521942" y="1038651"/>
              <a:ext cx="202607" cy="832748"/>
            </a:xfrm>
            <a:custGeom>
              <a:avLst/>
              <a:gdLst>
                <a:gd name="T0" fmla="*/ 2147483646 w 194"/>
                <a:gd name="T1" fmla="*/ 2147483646 h 801"/>
                <a:gd name="T2" fmla="*/ 2147483646 w 194"/>
                <a:gd name="T3" fmla="*/ 2147483646 h 801"/>
                <a:gd name="T4" fmla="*/ 2147483646 w 194"/>
                <a:gd name="T5" fmla="*/ 2147483646 h 801"/>
                <a:gd name="T6" fmla="*/ 2147483646 w 194"/>
                <a:gd name="T7" fmla="*/ 2147483646 h 801"/>
                <a:gd name="T8" fmla="*/ 2147483646 w 194"/>
                <a:gd name="T9" fmla="*/ 2147483646 h 801"/>
                <a:gd name="T10" fmla="*/ 2147483646 w 194"/>
                <a:gd name="T11" fmla="*/ 2147483646 h 801"/>
                <a:gd name="T12" fmla="*/ 2147483646 w 194"/>
                <a:gd name="T13" fmla="*/ 2147483646 h 801"/>
                <a:gd name="T14" fmla="*/ 2147483646 w 194"/>
                <a:gd name="T15" fmla="*/ 2147483646 h 801"/>
                <a:gd name="T16" fmla="*/ 2147483646 w 194"/>
                <a:gd name="T17" fmla="*/ 2147483646 h 801"/>
                <a:gd name="T18" fmla="*/ 2147483646 w 194"/>
                <a:gd name="T19" fmla="*/ 2147483646 h 801"/>
                <a:gd name="T20" fmla="*/ 2147483646 w 194"/>
                <a:gd name="T21" fmla="*/ 2147483646 h 801"/>
                <a:gd name="T22" fmla="*/ 2147483646 w 194"/>
                <a:gd name="T23" fmla="*/ 2147483646 h 8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899" name="Freeform 312">
              <a:extLst>
                <a:ext uri="{FF2B5EF4-FFF2-40B4-BE49-F238E27FC236}">
                  <a16:creationId xmlns:a16="http://schemas.microsoft.com/office/drawing/2014/main" id="{D0A89E74-4F89-48E2-9A3D-5A75013C9102}"/>
                </a:ext>
              </a:extLst>
            </p:cNvPr>
            <p:cNvSpPr>
              <a:spLocks/>
            </p:cNvSpPr>
            <p:nvPr/>
          </p:nvSpPr>
          <p:spPr bwMode="auto">
            <a:xfrm>
              <a:off x="8705662" y="1033501"/>
              <a:ext cx="132210" cy="856787"/>
            </a:xfrm>
            <a:custGeom>
              <a:avLst/>
              <a:gdLst>
                <a:gd name="T0" fmla="*/ 2147483646 w 127"/>
                <a:gd name="T1" fmla="*/ 2147483646 h 823"/>
                <a:gd name="T2" fmla="*/ 2147483646 w 127"/>
                <a:gd name="T3" fmla="*/ 2147483646 h 823"/>
                <a:gd name="T4" fmla="*/ 2147483646 w 127"/>
                <a:gd name="T5" fmla="*/ 2147483646 h 823"/>
                <a:gd name="T6" fmla="*/ 2147483646 w 127"/>
                <a:gd name="T7" fmla="*/ 2147483646 h 823"/>
                <a:gd name="T8" fmla="*/ 2147483646 w 127"/>
                <a:gd name="T9" fmla="*/ 2147483646 h 823"/>
                <a:gd name="T10" fmla="*/ 2147483646 w 127"/>
                <a:gd name="T11" fmla="*/ 2147483646 h 823"/>
                <a:gd name="T12" fmla="*/ 2147483646 w 127"/>
                <a:gd name="T13" fmla="*/ 2147483646 h 823"/>
                <a:gd name="T14" fmla="*/ 2147483646 w 127"/>
                <a:gd name="T15" fmla="*/ 2147483646 h 823"/>
                <a:gd name="T16" fmla="*/ 2147483646 w 127"/>
                <a:gd name="T17" fmla="*/ 2147483646 h 823"/>
                <a:gd name="T18" fmla="*/ 2147483646 w 127"/>
                <a:gd name="T19" fmla="*/ 2147483646 h 823"/>
                <a:gd name="T20" fmla="*/ 2147483646 w 127"/>
                <a:gd name="T21" fmla="*/ 2147483646 h 823"/>
                <a:gd name="T22" fmla="*/ 2147483646 w 127"/>
                <a:gd name="T23" fmla="*/ 2147483646 h 823"/>
                <a:gd name="T24" fmla="*/ 2147483646 w 127"/>
                <a:gd name="T25" fmla="*/ 2147483646 h 8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0" name="Freeform 313">
              <a:extLst>
                <a:ext uri="{FF2B5EF4-FFF2-40B4-BE49-F238E27FC236}">
                  <a16:creationId xmlns:a16="http://schemas.microsoft.com/office/drawing/2014/main" id="{45CA959C-43E2-45CA-B001-9D9F44943DB5}"/>
                </a:ext>
              </a:extLst>
            </p:cNvPr>
            <p:cNvSpPr>
              <a:spLocks/>
            </p:cNvSpPr>
            <p:nvPr/>
          </p:nvSpPr>
          <p:spPr bwMode="auto">
            <a:xfrm>
              <a:off x="8722832" y="1064407"/>
              <a:ext cx="163116" cy="827597"/>
            </a:xfrm>
            <a:custGeom>
              <a:avLst/>
              <a:gdLst>
                <a:gd name="T0" fmla="*/ 2147483646 w 156"/>
                <a:gd name="T1" fmla="*/ 2147483646 h 795"/>
                <a:gd name="T2" fmla="*/ 2147483646 w 156"/>
                <a:gd name="T3" fmla="*/ 2147483646 h 795"/>
                <a:gd name="T4" fmla="*/ 2147483646 w 156"/>
                <a:gd name="T5" fmla="*/ 2147483646 h 795"/>
                <a:gd name="T6" fmla="*/ 2147483646 w 156"/>
                <a:gd name="T7" fmla="*/ 2147483646 h 795"/>
                <a:gd name="T8" fmla="*/ 2147483646 w 156"/>
                <a:gd name="T9" fmla="*/ 2147483646 h 795"/>
                <a:gd name="T10" fmla="*/ 2147483646 w 156"/>
                <a:gd name="T11" fmla="*/ 2147483646 h 795"/>
                <a:gd name="T12" fmla="*/ 2147483646 w 156"/>
                <a:gd name="T13" fmla="*/ 2147483646 h 795"/>
                <a:gd name="T14" fmla="*/ 2147483646 w 156"/>
                <a:gd name="T15" fmla="*/ 2147483646 h 7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1" name="Freeform 314">
              <a:extLst>
                <a:ext uri="{FF2B5EF4-FFF2-40B4-BE49-F238E27FC236}">
                  <a16:creationId xmlns:a16="http://schemas.microsoft.com/office/drawing/2014/main" id="{6D5AA1E5-10A9-40A3-8EB8-9FFA9E8ED55B}"/>
                </a:ext>
              </a:extLst>
            </p:cNvPr>
            <p:cNvSpPr>
              <a:spLocks/>
            </p:cNvSpPr>
            <p:nvPr/>
          </p:nvSpPr>
          <p:spPr bwMode="auto">
            <a:xfrm>
              <a:off x="8727983" y="1074709"/>
              <a:ext cx="199173" cy="813861"/>
            </a:xfrm>
            <a:custGeom>
              <a:avLst/>
              <a:gdLst>
                <a:gd name="T0" fmla="*/ 2147483646 w 191"/>
                <a:gd name="T1" fmla="*/ 2147483646 h 782"/>
                <a:gd name="T2" fmla="*/ 2147483646 w 191"/>
                <a:gd name="T3" fmla="*/ 2147483646 h 782"/>
                <a:gd name="T4" fmla="*/ 2147483646 w 191"/>
                <a:gd name="T5" fmla="*/ 2147483646 h 782"/>
                <a:gd name="T6" fmla="*/ 2147483646 w 191"/>
                <a:gd name="T7" fmla="*/ 2147483646 h 782"/>
                <a:gd name="T8" fmla="*/ 2147483646 w 191"/>
                <a:gd name="T9" fmla="*/ 2147483646 h 782"/>
                <a:gd name="T10" fmla="*/ 2147483646 w 191"/>
                <a:gd name="T11" fmla="*/ 2147483646 h 782"/>
                <a:gd name="T12" fmla="*/ 2147483646 w 191"/>
                <a:gd name="T13" fmla="*/ 2147483646 h 782"/>
                <a:gd name="T14" fmla="*/ 2147483646 w 191"/>
                <a:gd name="T15" fmla="*/ 2147483646 h 782"/>
                <a:gd name="T16" fmla="*/ 2147483646 w 191"/>
                <a:gd name="T17" fmla="*/ 2147483646 h 782"/>
                <a:gd name="T18" fmla="*/ 2147483646 w 191"/>
                <a:gd name="T19" fmla="*/ 2147483646 h 782"/>
                <a:gd name="T20" fmla="*/ 2147483646 w 191"/>
                <a:gd name="T21" fmla="*/ 2147483646 h 782"/>
                <a:gd name="T22" fmla="*/ 2147483646 w 191"/>
                <a:gd name="T23" fmla="*/ 2147483646 h 7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2" name="Freeform 315">
              <a:extLst>
                <a:ext uri="{FF2B5EF4-FFF2-40B4-BE49-F238E27FC236}">
                  <a16:creationId xmlns:a16="http://schemas.microsoft.com/office/drawing/2014/main" id="{23FDB595-BECE-482A-B173-58C24300E84F}"/>
                </a:ext>
              </a:extLst>
            </p:cNvPr>
            <p:cNvSpPr>
              <a:spLocks/>
            </p:cNvSpPr>
            <p:nvPr/>
          </p:nvSpPr>
          <p:spPr bwMode="auto">
            <a:xfrm>
              <a:off x="8497904" y="1019765"/>
              <a:ext cx="228362" cy="860221"/>
            </a:xfrm>
            <a:custGeom>
              <a:avLst/>
              <a:gdLst>
                <a:gd name="T0" fmla="*/ 2147483646 w 219"/>
                <a:gd name="T1" fmla="*/ 2147483646 h 827"/>
                <a:gd name="T2" fmla="*/ 2147483646 w 219"/>
                <a:gd name="T3" fmla="*/ 2147483646 h 827"/>
                <a:gd name="T4" fmla="*/ 2147483646 w 219"/>
                <a:gd name="T5" fmla="*/ 2147483646 h 827"/>
                <a:gd name="T6" fmla="*/ 2147483646 w 219"/>
                <a:gd name="T7" fmla="*/ 2147483646 h 827"/>
                <a:gd name="T8" fmla="*/ 2147483646 w 219"/>
                <a:gd name="T9" fmla="*/ 2147483646 h 827"/>
                <a:gd name="T10" fmla="*/ 2147483646 w 219"/>
                <a:gd name="T11" fmla="*/ 2147483646 h 827"/>
                <a:gd name="T12" fmla="*/ 2147483646 w 219"/>
                <a:gd name="T13" fmla="*/ 2147483646 h 827"/>
                <a:gd name="T14" fmla="*/ 2147483646 w 219"/>
                <a:gd name="T15" fmla="*/ 2147483646 h 827"/>
                <a:gd name="T16" fmla="*/ 2147483646 w 219"/>
                <a:gd name="T17" fmla="*/ 2147483646 h 827"/>
                <a:gd name="T18" fmla="*/ 2147483646 w 219"/>
                <a:gd name="T19" fmla="*/ 2147483646 h 827"/>
                <a:gd name="T20" fmla="*/ 2147483646 w 219"/>
                <a:gd name="T21" fmla="*/ 2147483646 h 827"/>
                <a:gd name="T22" fmla="*/ 2147483646 w 219"/>
                <a:gd name="T23" fmla="*/ 2147483646 h 8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3" name="Freeform 316">
              <a:extLst>
                <a:ext uri="{FF2B5EF4-FFF2-40B4-BE49-F238E27FC236}">
                  <a16:creationId xmlns:a16="http://schemas.microsoft.com/office/drawing/2014/main" id="{3DEBEAF1-4A1F-4C45-AA19-DB1A59874510}"/>
                </a:ext>
              </a:extLst>
            </p:cNvPr>
            <p:cNvSpPr>
              <a:spLocks/>
            </p:cNvSpPr>
            <p:nvPr/>
          </p:nvSpPr>
          <p:spPr bwMode="auto">
            <a:xfrm>
              <a:off x="9426804" y="959669"/>
              <a:ext cx="267853" cy="248966"/>
            </a:xfrm>
            <a:custGeom>
              <a:avLst/>
              <a:gdLst>
                <a:gd name="T0" fmla="*/ 2147483646 w 256"/>
                <a:gd name="T1" fmla="*/ 2147483646 h 240"/>
                <a:gd name="T2" fmla="*/ 2147483646 w 256"/>
                <a:gd name="T3" fmla="*/ 2147483646 h 240"/>
                <a:gd name="T4" fmla="*/ 2147483646 w 256"/>
                <a:gd name="T5" fmla="*/ 2147483646 h 240"/>
                <a:gd name="T6" fmla="*/ 2147483646 w 256"/>
                <a:gd name="T7" fmla="*/ 2147483646 h 240"/>
                <a:gd name="T8" fmla="*/ 2147483646 w 256"/>
                <a:gd name="T9" fmla="*/ 2147483646 h 240"/>
                <a:gd name="T10" fmla="*/ 2147483646 w 256"/>
                <a:gd name="T11" fmla="*/ 2147483646 h 240"/>
                <a:gd name="T12" fmla="*/ 2147483646 w 256"/>
                <a:gd name="T13" fmla="*/ 2147483646 h 240"/>
                <a:gd name="T14" fmla="*/ 2147483646 w 256"/>
                <a:gd name="T15" fmla="*/ 2147483646 h 240"/>
                <a:gd name="T16" fmla="*/ 2147483646 w 256"/>
                <a:gd name="T17" fmla="*/ 2147483646 h 2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4" name="Freeform 317">
              <a:extLst>
                <a:ext uri="{FF2B5EF4-FFF2-40B4-BE49-F238E27FC236}">
                  <a16:creationId xmlns:a16="http://schemas.microsoft.com/office/drawing/2014/main" id="{157A9A5E-594B-4E18-8D4A-D8985C84A0F6}"/>
                </a:ext>
              </a:extLst>
            </p:cNvPr>
            <p:cNvSpPr>
              <a:spLocks/>
            </p:cNvSpPr>
            <p:nvPr/>
          </p:nvSpPr>
          <p:spPr bwMode="auto">
            <a:xfrm>
              <a:off x="9433672" y="964821"/>
              <a:ext cx="254117" cy="161399"/>
            </a:xfrm>
            <a:custGeom>
              <a:avLst/>
              <a:gdLst>
                <a:gd name="T0" fmla="*/ 2147483646 w 243"/>
                <a:gd name="T1" fmla="*/ 2147483646 h 154"/>
                <a:gd name="T2" fmla="*/ 2147483646 w 243"/>
                <a:gd name="T3" fmla="*/ 2147483646 h 154"/>
                <a:gd name="T4" fmla="*/ 2147483646 w 243"/>
                <a:gd name="T5" fmla="*/ 2147483646 h 154"/>
                <a:gd name="T6" fmla="*/ 2147483646 w 243"/>
                <a:gd name="T7" fmla="*/ 2147483646 h 154"/>
                <a:gd name="T8" fmla="*/ 2147483646 w 243"/>
                <a:gd name="T9" fmla="*/ 2147483646 h 154"/>
                <a:gd name="T10" fmla="*/ 2147483646 w 243"/>
                <a:gd name="T11" fmla="*/ 2147483646 h 154"/>
                <a:gd name="T12" fmla="*/ 2147483646 w 243"/>
                <a:gd name="T13" fmla="*/ 2147483646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5" name="Freeform 318">
              <a:extLst>
                <a:ext uri="{FF2B5EF4-FFF2-40B4-BE49-F238E27FC236}">
                  <a16:creationId xmlns:a16="http://schemas.microsoft.com/office/drawing/2014/main" id="{82EB48CA-49FA-473C-B650-BC2BEAF2A796}"/>
                </a:ext>
              </a:extLst>
            </p:cNvPr>
            <p:cNvSpPr>
              <a:spLocks/>
            </p:cNvSpPr>
            <p:nvPr/>
          </p:nvSpPr>
          <p:spPr bwMode="auto">
            <a:xfrm>
              <a:off x="9440540" y="963103"/>
              <a:ext cx="252401" cy="192305"/>
            </a:xfrm>
            <a:custGeom>
              <a:avLst/>
              <a:gdLst>
                <a:gd name="T0" fmla="*/ 2147483646 w 241"/>
                <a:gd name="T1" fmla="*/ 2147483646 h 184"/>
                <a:gd name="T2" fmla="*/ 2147483646 w 241"/>
                <a:gd name="T3" fmla="*/ 2147483646 h 184"/>
                <a:gd name="T4" fmla="*/ 2147483646 w 241"/>
                <a:gd name="T5" fmla="*/ 2147483646 h 184"/>
                <a:gd name="T6" fmla="*/ 2147483646 w 241"/>
                <a:gd name="T7" fmla="*/ 2147483646 h 184"/>
                <a:gd name="T8" fmla="*/ 2147483646 w 241"/>
                <a:gd name="T9" fmla="*/ 2147483646 h 184"/>
                <a:gd name="T10" fmla="*/ 2147483646 w 241"/>
                <a:gd name="T11" fmla="*/ 2147483646 h 184"/>
                <a:gd name="T12" fmla="*/ 2147483646 w 241"/>
                <a:gd name="T13" fmla="*/ 2147483646 h 1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6" name="Freeform 319">
              <a:extLst>
                <a:ext uri="{FF2B5EF4-FFF2-40B4-BE49-F238E27FC236}">
                  <a16:creationId xmlns:a16="http://schemas.microsoft.com/office/drawing/2014/main" id="{841D86FE-C114-4BED-AA7C-0D2F269A477C}"/>
                </a:ext>
              </a:extLst>
            </p:cNvPr>
            <p:cNvSpPr>
              <a:spLocks/>
            </p:cNvSpPr>
            <p:nvPr/>
          </p:nvSpPr>
          <p:spPr bwMode="auto">
            <a:xfrm>
              <a:off x="9438824" y="964821"/>
              <a:ext cx="248967" cy="221494"/>
            </a:xfrm>
            <a:custGeom>
              <a:avLst/>
              <a:gdLst>
                <a:gd name="T0" fmla="*/ 2147483646 w 239"/>
                <a:gd name="T1" fmla="*/ 2147483646 h 213"/>
                <a:gd name="T2" fmla="*/ 2147483646 w 239"/>
                <a:gd name="T3" fmla="*/ 2147483646 h 213"/>
                <a:gd name="T4" fmla="*/ 2147483646 w 239"/>
                <a:gd name="T5" fmla="*/ 2147483646 h 213"/>
                <a:gd name="T6" fmla="*/ 2147483646 w 239"/>
                <a:gd name="T7" fmla="*/ 2147483646 h 213"/>
                <a:gd name="T8" fmla="*/ 2147483646 w 239"/>
                <a:gd name="T9" fmla="*/ 2147483646 h 213"/>
                <a:gd name="T10" fmla="*/ 2147483646 w 239"/>
                <a:gd name="T11" fmla="*/ 2147483646 h 213"/>
                <a:gd name="T12" fmla="*/ 2147483646 w 239"/>
                <a:gd name="T13" fmla="*/ 2147483646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7" name="Freeform 320">
              <a:extLst>
                <a:ext uri="{FF2B5EF4-FFF2-40B4-BE49-F238E27FC236}">
                  <a16:creationId xmlns:a16="http://schemas.microsoft.com/office/drawing/2014/main" id="{47BE78A8-91E3-48D2-8378-2F05426E1365}"/>
                </a:ext>
              </a:extLst>
            </p:cNvPr>
            <p:cNvSpPr>
              <a:spLocks/>
            </p:cNvSpPr>
            <p:nvPr/>
          </p:nvSpPr>
          <p:spPr bwMode="auto">
            <a:xfrm>
              <a:off x="9433672" y="964821"/>
              <a:ext cx="255835" cy="255834"/>
            </a:xfrm>
            <a:custGeom>
              <a:avLst/>
              <a:gdLst>
                <a:gd name="T0" fmla="*/ 2147483646 w 244"/>
                <a:gd name="T1" fmla="*/ 2147483646 h 245"/>
                <a:gd name="T2" fmla="*/ 2147483646 w 244"/>
                <a:gd name="T3" fmla="*/ 2147483646 h 245"/>
                <a:gd name="T4" fmla="*/ 2147483646 w 244"/>
                <a:gd name="T5" fmla="*/ 2147483646 h 245"/>
                <a:gd name="T6" fmla="*/ 2147483646 w 244"/>
                <a:gd name="T7" fmla="*/ 2147483646 h 245"/>
                <a:gd name="T8" fmla="*/ 2147483646 w 244"/>
                <a:gd name="T9" fmla="*/ 2147483646 h 245"/>
                <a:gd name="T10" fmla="*/ 2147483646 w 244"/>
                <a:gd name="T11" fmla="*/ 2147483646 h 245"/>
                <a:gd name="T12" fmla="*/ 2147483646 w 244"/>
                <a:gd name="T13" fmla="*/ 2147483646 h 245"/>
                <a:gd name="T14" fmla="*/ 2147483646 w 244"/>
                <a:gd name="T15" fmla="*/ 2147483646 h 245"/>
                <a:gd name="T16" fmla="*/ 2147483646 w 244"/>
                <a:gd name="T17" fmla="*/ 2147483646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8" name="Freeform 321">
              <a:extLst>
                <a:ext uri="{FF2B5EF4-FFF2-40B4-BE49-F238E27FC236}">
                  <a16:creationId xmlns:a16="http://schemas.microsoft.com/office/drawing/2014/main" id="{18A2FF2D-8BED-4149-B7EB-DD86F9D5D88D}"/>
                </a:ext>
              </a:extLst>
            </p:cNvPr>
            <p:cNvSpPr>
              <a:spLocks/>
            </p:cNvSpPr>
            <p:nvPr/>
          </p:nvSpPr>
          <p:spPr bwMode="auto">
            <a:xfrm>
              <a:off x="9442258" y="963103"/>
              <a:ext cx="248967" cy="288457"/>
            </a:xfrm>
            <a:custGeom>
              <a:avLst/>
              <a:gdLst>
                <a:gd name="T0" fmla="*/ 2147483646 w 238"/>
                <a:gd name="T1" fmla="*/ 2147483646 h 277"/>
                <a:gd name="T2" fmla="*/ 2147483646 w 238"/>
                <a:gd name="T3" fmla="*/ 2147483646 h 277"/>
                <a:gd name="T4" fmla="*/ 2147483646 w 238"/>
                <a:gd name="T5" fmla="*/ 2147483646 h 277"/>
                <a:gd name="T6" fmla="*/ 2147483646 w 238"/>
                <a:gd name="T7" fmla="*/ 2147483646 h 277"/>
                <a:gd name="T8" fmla="*/ 2147483646 w 238"/>
                <a:gd name="T9" fmla="*/ 2147483646 h 277"/>
                <a:gd name="T10" fmla="*/ 2147483646 w 238"/>
                <a:gd name="T11" fmla="*/ 2147483646 h 277"/>
                <a:gd name="T12" fmla="*/ 2147483646 w 238"/>
                <a:gd name="T13" fmla="*/ 2147483646 h 277"/>
                <a:gd name="T14" fmla="*/ 2147483646 w 238"/>
                <a:gd name="T15" fmla="*/ 2147483646 h 277"/>
                <a:gd name="T16" fmla="*/ 2147483646 w 238"/>
                <a:gd name="T17" fmla="*/ 2147483646 h 277"/>
                <a:gd name="T18" fmla="*/ 2147483646 w 238"/>
                <a:gd name="T19" fmla="*/ 2147483646 h 2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09" name="Freeform 322">
              <a:extLst>
                <a:ext uri="{FF2B5EF4-FFF2-40B4-BE49-F238E27FC236}">
                  <a16:creationId xmlns:a16="http://schemas.microsoft.com/office/drawing/2014/main" id="{04F2F185-3A49-4525-BB66-6667CAC5ECBB}"/>
                </a:ext>
              </a:extLst>
            </p:cNvPr>
            <p:cNvSpPr>
              <a:spLocks/>
            </p:cNvSpPr>
            <p:nvPr/>
          </p:nvSpPr>
          <p:spPr bwMode="auto">
            <a:xfrm>
              <a:off x="9531542" y="957953"/>
              <a:ext cx="166550" cy="257551"/>
            </a:xfrm>
            <a:custGeom>
              <a:avLst/>
              <a:gdLst>
                <a:gd name="T0" fmla="*/ 2147483646 w 159"/>
                <a:gd name="T1" fmla="*/ 2147483646 h 248"/>
                <a:gd name="T2" fmla="*/ 2147483646 w 159"/>
                <a:gd name="T3" fmla="*/ 2147483646 h 248"/>
                <a:gd name="T4" fmla="*/ 2147483646 w 159"/>
                <a:gd name="T5" fmla="*/ 2147483646 h 248"/>
                <a:gd name="T6" fmla="*/ 2147483646 w 159"/>
                <a:gd name="T7" fmla="*/ 2147483646 h 248"/>
                <a:gd name="T8" fmla="*/ 2147483646 w 159"/>
                <a:gd name="T9" fmla="*/ 2147483646 h 248"/>
                <a:gd name="T10" fmla="*/ 2147483646 w 159"/>
                <a:gd name="T11" fmla="*/ 2147483646 h 248"/>
                <a:gd name="T12" fmla="*/ 2147483646 w 159"/>
                <a:gd name="T13" fmla="*/ 2147483646 h 248"/>
                <a:gd name="T14" fmla="*/ 2147483646 w 159"/>
                <a:gd name="T15" fmla="*/ 2147483646 h 2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0" name="Freeform 323">
              <a:extLst>
                <a:ext uri="{FF2B5EF4-FFF2-40B4-BE49-F238E27FC236}">
                  <a16:creationId xmlns:a16="http://schemas.microsoft.com/office/drawing/2014/main" id="{9BD7F311-7302-432D-9383-A5C334166860}"/>
                </a:ext>
              </a:extLst>
            </p:cNvPr>
            <p:cNvSpPr>
              <a:spLocks/>
            </p:cNvSpPr>
            <p:nvPr/>
          </p:nvSpPr>
          <p:spPr bwMode="auto">
            <a:xfrm>
              <a:off x="8454979" y="662628"/>
              <a:ext cx="520254" cy="460158"/>
            </a:xfrm>
            <a:custGeom>
              <a:avLst/>
              <a:gdLst>
                <a:gd name="T0" fmla="*/ 2147483646 w 498"/>
                <a:gd name="T1" fmla="*/ 2147483646 h 442"/>
                <a:gd name="T2" fmla="*/ 2147483646 w 498"/>
                <a:gd name="T3" fmla="*/ 2147483646 h 442"/>
                <a:gd name="T4" fmla="*/ 2147483646 w 498"/>
                <a:gd name="T5" fmla="*/ 2147483646 h 442"/>
                <a:gd name="T6" fmla="*/ 2147483646 w 498"/>
                <a:gd name="T7" fmla="*/ 2147483646 h 442"/>
                <a:gd name="T8" fmla="*/ 2147483646 w 498"/>
                <a:gd name="T9" fmla="*/ 2147483646 h 442"/>
                <a:gd name="T10" fmla="*/ 2147483646 w 498"/>
                <a:gd name="T11" fmla="*/ 2147483646 h 442"/>
                <a:gd name="T12" fmla="*/ 2147483646 w 498"/>
                <a:gd name="T13" fmla="*/ 2147483646 h 442"/>
                <a:gd name="T14" fmla="*/ 2147483646 w 498"/>
                <a:gd name="T15" fmla="*/ 2147483646 h 442"/>
                <a:gd name="T16" fmla="*/ 2147483646 w 498"/>
                <a:gd name="T17" fmla="*/ 2147483646 h 442"/>
                <a:gd name="T18" fmla="*/ 2147483646 w 498"/>
                <a:gd name="T19" fmla="*/ 2147483646 h 442"/>
                <a:gd name="T20" fmla="*/ 2147483646 w 498"/>
                <a:gd name="T21" fmla="*/ 2147483646 h 442"/>
                <a:gd name="T22" fmla="*/ 2147483646 w 498"/>
                <a:gd name="T23" fmla="*/ 2147483646 h 442"/>
                <a:gd name="T24" fmla="*/ 2147483646 w 498"/>
                <a:gd name="T25" fmla="*/ 2147483646 h 442"/>
                <a:gd name="T26" fmla="*/ 2147483646 w 498"/>
                <a:gd name="T27" fmla="*/ 2147483646 h 442"/>
                <a:gd name="T28" fmla="*/ 2147483646 w 498"/>
                <a:gd name="T29" fmla="*/ 2147483646 h 442"/>
                <a:gd name="T30" fmla="*/ 2147483646 w 498"/>
                <a:gd name="T31" fmla="*/ 2147483646 h 442"/>
                <a:gd name="T32" fmla="*/ 2147483646 w 498"/>
                <a:gd name="T33" fmla="*/ 2147483646 h 442"/>
                <a:gd name="T34" fmla="*/ 0 w 498"/>
                <a:gd name="T35" fmla="*/ 2147483646 h 442"/>
                <a:gd name="T36" fmla="*/ 2147483646 w 498"/>
                <a:gd name="T37" fmla="*/ 2147483646 h 4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1" name="Freeform 324">
              <a:extLst>
                <a:ext uri="{FF2B5EF4-FFF2-40B4-BE49-F238E27FC236}">
                  <a16:creationId xmlns:a16="http://schemas.microsoft.com/office/drawing/2014/main" id="{24D6ACCD-3B66-4322-8E27-D19420F304FD}"/>
                </a:ext>
              </a:extLst>
            </p:cNvPr>
            <p:cNvSpPr>
              <a:spLocks/>
            </p:cNvSpPr>
            <p:nvPr/>
          </p:nvSpPr>
          <p:spPr bwMode="auto">
            <a:xfrm>
              <a:off x="8487602" y="667778"/>
              <a:ext cx="209475" cy="508234"/>
            </a:xfrm>
            <a:custGeom>
              <a:avLst/>
              <a:gdLst>
                <a:gd name="T0" fmla="*/ 2147483646 w 200"/>
                <a:gd name="T1" fmla="*/ 2147483646 h 488"/>
                <a:gd name="T2" fmla="*/ 2147483646 w 200"/>
                <a:gd name="T3" fmla="*/ 2147483646 h 488"/>
                <a:gd name="T4" fmla="*/ 2147483646 w 200"/>
                <a:gd name="T5" fmla="*/ 2147483646 h 488"/>
                <a:gd name="T6" fmla="*/ 0 w 200"/>
                <a:gd name="T7" fmla="*/ 2147483646 h 488"/>
                <a:gd name="T8" fmla="*/ 2147483646 w 200"/>
                <a:gd name="T9" fmla="*/ 2147483646 h 488"/>
                <a:gd name="T10" fmla="*/ 2147483646 w 200"/>
                <a:gd name="T11" fmla="*/ 2147483646 h 488"/>
                <a:gd name="T12" fmla="*/ 2147483646 w 200"/>
                <a:gd name="T13" fmla="*/ 2147483646 h 488"/>
                <a:gd name="T14" fmla="*/ 2147483646 w 200"/>
                <a:gd name="T15" fmla="*/ 2147483646 h 488"/>
                <a:gd name="T16" fmla="*/ 2147483646 w 200"/>
                <a:gd name="T17" fmla="*/ 2147483646 h 488"/>
                <a:gd name="T18" fmla="*/ 2147483646 w 200"/>
                <a:gd name="T19" fmla="*/ 2147483646 h 4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2" name="Freeform 325">
              <a:extLst>
                <a:ext uri="{FF2B5EF4-FFF2-40B4-BE49-F238E27FC236}">
                  <a16:creationId xmlns:a16="http://schemas.microsoft.com/office/drawing/2014/main" id="{3051B6E2-B347-4EEA-B921-23E51A69EC03}"/>
                </a:ext>
              </a:extLst>
            </p:cNvPr>
            <p:cNvSpPr>
              <a:spLocks/>
            </p:cNvSpPr>
            <p:nvPr/>
          </p:nvSpPr>
          <p:spPr bwMode="auto">
            <a:xfrm>
              <a:off x="8530527" y="695250"/>
              <a:ext cx="166550" cy="496215"/>
            </a:xfrm>
            <a:custGeom>
              <a:avLst/>
              <a:gdLst>
                <a:gd name="T0" fmla="*/ 2147483646 w 160"/>
                <a:gd name="T1" fmla="*/ 2147483646 h 477"/>
                <a:gd name="T2" fmla="*/ 2147483646 w 160"/>
                <a:gd name="T3" fmla="*/ 2147483646 h 477"/>
                <a:gd name="T4" fmla="*/ 2147483646 w 160"/>
                <a:gd name="T5" fmla="*/ 2147483646 h 477"/>
                <a:gd name="T6" fmla="*/ 2147483646 w 160"/>
                <a:gd name="T7" fmla="*/ 2147483646 h 477"/>
                <a:gd name="T8" fmla="*/ 2147483646 w 160"/>
                <a:gd name="T9" fmla="*/ 2147483646 h 477"/>
                <a:gd name="T10" fmla="*/ 2147483646 w 160"/>
                <a:gd name="T11" fmla="*/ 2147483646 h 477"/>
                <a:gd name="T12" fmla="*/ 2147483646 w 160"/>
                <a:gd name="T13" fmla="*/ 2147483646 h 477"/>
                <a:gd name="T14" fmla="*/ 2147483646 w 160"/>
                <a:gd name="T15" fmla="*/ 2147483646 h 477"/>
                <a:gd name="T16" fmla="*/ 2147483646 w 160"/>
                <a:gd name="T17" fmla="*/ 2147483646 h 477"/>
                <a:gd name="T18" fmla="*/ 2147483646 w 160"/>
                <a:gd name="T19" fmla="*/ 2147483646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3" name="Freeform 326">
              <a:extLst>
                <a:ext uri="{FF2B5EF4-FFF2-40B4-BE49-F238E27FC236}">
                  <a16:creationId xmlns:a16="http://schemas.microsoft.com/office/drawing/2014/main" id="{AFDE47C4-F982-4980-8A92-B81BF1CF1217}"/>
                </a:ext>
              </a:extLst>
            </p:cNvPr>
            <p:cNvSpPr>
              <a:spLocks/>
            </p:cNvSpPr>
            <p:nvPr/>
          </p:nvSpPr>
          <p:spPr bwMode="auto">
            <a:xfrm>
              <a:off x="8559717" y="700402"/>
              <a:ext cx="139078" cy="473894"/>
            </a:xfrm>
            <a:custGeom>
              <a:avLst/>
              <a:gdLst>
                <a:gd name="T0" fmla="*/ 2147483646 w 133"/>
                <a:gd name="T1" fmla="*/ 2147483646 h 456"/>
                <a:gd name="T2" fmla="*/ 2147483646 w 133"/>
                <a:gd name="T3" fmla="*/ 2147483646 h 456"/>
                <a:gd name="T4" fmla="*/ 2147483646 w 133"/>
                <a:gd name="T5" fmla="*/ 2147483646 h 456"/>
                <a:gd name="T6" fmla="*/ 2147483646 w 133"/>
                <a:gd name="T7" fmla="*/ 2147483646 h 456"/>
                <a:gd name="T8" fmla="*/ 2147483646 w 133"/>
                <a:gd name="T9" fmla="*/ 2147483646 h 456"/>
                <a:gd name="T10" fmla="*/ 2147483646 w 133"/>
                <a:gd name="T11" fmla="*/ 0 h 456"/>
                <a:gd name="T12" fmla="*/ 2147483646 w 133"/>
                <a:gd name="T13" fmla="*/ 2147483646 h 4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4" name="Freeform 327">
              <a:extLst>
                <a:ext uri="{FF2B5EF4-FFF2-40B4-BE49-F238E27FC236}">
                  <a16:creationId xmlns:a16="http://schemas.microsoft.com/office/drawing/2014/main" id="{E22A33AD-CFFC-493A-9ACF-D18600E2C55B}"/>
                </a:ext>
              </a:extLst>
            </p:cNvPr>
            <p:cNvSpPr>
              <a:spLocks/>
            </p:cNvSpPr>
            <p:nvPr/>
          </p:nvSpPr>
          <p:spPr bwMode="auto">
            <a:xfrm>
              <a:off x="8611227" y="727874"/>
              <a:ext cx="89284" cy="401779"/>
            </a:xfrm>
            <a:custGeom>
              <a:avLst/>
              <a:gdLst>
                <a:gd name="T0" fmla="*/ 2147483646 w 86"/>
                <a:gd name="T1" fmla="*/ 2147483646 h 386"/>
                <a:gd name="T2" fmla="*/ 2147483646 w 86"/>
                <a:gd name="T3" fmla="*/ 2147483646 h 386"/>
                <a:gd name="T4" fmla="*/ 2147483646 w 86"/>
                <a:gd name="T5" fmla="*/ 2147483646 h 386"/>
                <a:gd name="T6" fmla="*/ 2147483646 w 86"/>
                <a:gd name="T7" fmla="*/ 2147483646 h 386"/>
                <a:gd name="T8" fmla="*/ 2147483646 w 86"/>
                <a:gd name="T9" fmla="*/ 2147483646 h 3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5" name="Freeform 328">
              <a:extLst>
                <a:ext uri="{FF2B5EF4-FFF2-40B4-BE49-F238E27FC236}">
                  <a16:creationId xmlns:a16="http://schemas.microsoft.com/office/drawing/2014/main" id="{CA5C0E66-C48C-47B2-83E1-7789A36CF3F9}"/>
                </a:ext>
              </a:extLst>
            </p:cNvPr>
            <p:cNvSpPr>
              <a:spLocks/>
            </p:cNvSpPr>
            <p:nvPr/>
          </p:nvSpPr>
          <p:spPr bwMode="auto">
            <a:xfrm>
              <a:off x="8667887" y="710704"/>
              <a:ext cx="32624" cy="374307"/>
            </a:xfrm>
            <a:custGeom>
              <a:avLst/>
              <a:gdLst>
                <a:gd name="T0" fmla="*/ 2147483646 w 31"/>
                <a:gd name="T1" fmla="*/ 2147483646 h 360"/>
                <a:gd name="T2" fmla="*/ 0 w 31"/>
                <a:gd name="T3" fmla="*/ 2147483646 h 360"/>
                <a:gd name="T4" fmla="*/ 2147483646 w 31"/>
                <a:gd name="T5" fmla="*/ 2147483646 h 360"/>
                <a:gd name="T6" fmla="*/ 2147483646 w 31"/>
                <a:gd name="T7" fmla="*/ 2147483646 h 360"/>
                <a:gd name="T8" fmla="*/ 2147483646 w 31"/>
                <a:gd name="T9" fmla="*/ 2147483646 h 3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6" name="Freeform 329">
              <a:extLst>
                <a:ext uri="{FF2B5EF4-FFF2-40B4-BE49-F238E27FC236}">
                  <a16:creationId xmlns:a16="http://schemas.microsoft.com/office/drawing/2014/main" id="{DA3CBD4F-4904-4B09-81AA-12C86B8B3CC3}"/>
                </a:ext>
              </a:extLst>
            </p:cNvPr>
            <p:cNvSpPr>
              <a:spLocks/>
            </p:cNvSpPr>
            <p:nvPr/>
          </p:nvSpPr>
          <p:spPr bwMode="auto">
            <a:xfrm>
              <a:off x="8691926" y="688382"/>
              <a:ext cx="13736" cy="365723"/>
            </a:xfrm>
            <a:custGeom>
              <a:avLst/>
              <a:gdLst>
                <a:gd name="T0" fmla="*/ 2147483646 w 14"/>
                <a:gd name="T1" fmla="*/ 2147483646 h 352"/>
                <a:gd name="T2" fmla="*/ 2147483646 w 14"/>
                <a:gd name="T3" fmla="*/ 2147483646 h 352"/>
                <a:gd name="T4" fmla="*/ 2147483646 w 14"/>
                <a:gd name="T5" fmla="*/ 2147483646 h 352"/>
                <a:gd name="T6" fmla="*/ 2147483646 w 14"/>
                <a:gd name="T7" fmla="*/ 2147483646 h 352"/>
                <a:gd name="T8" fmla="*/ 2147483646 w 14"/>
                <a:gd name="T9" fmla="*/ 2147483646 h 352"/>
                <a:gd name="T10" fmla="*/ 2147483646 w 14"/>
                <a:gd name="T11" fmla="*/ 2147483646 h 352"/>
                <a:gd name="T12" fmla="*/ 2147483646 w 14"/>
                <a:gd name="T13" fmla="*/ 2147483646 h 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7" name="Freeform 330">
              <a:extLst>
                <a:ext uri="{FF2B5EF4-FFF2-40B4-BE49-F238E27FC236}">
                  <a16:creationId xmlns:a16="http://schemas.microsoft.com/office/drawing/2014/main" id="{C9B9462B-03B9-4F2A-B36C-B961501F99DD}"/>
                </a:ext>
              </a:extLst>
            </p:cNvPr>
            <p:cNvSpPr>
              <a:spLocks/>
            </p:cNvSpPr>
            <p:nvPr/>
          </p:nvSpPr>
          <p:spPr bwMode="auto">
            <a:xfrm>
              <a:off x="8697077" y="705552"/>
              <a:ext cx="51510" cy="329665"/>
            </a:xfrm>
            <a:custGeom>
              <a:avLst/>
              <a:gdLst>
                <a:gd name="T0" fmla="*/ 0 w 50"/>
                <a:gd name="T1" fmla="*/ 2147483646 h 317"/>
                <a:gd name="T2" fmla="*/ 2147483646 w 50"/>
                <a:gd name="T3" fmla="*/ 2147483646 h 317"/>
                <a:gd name="T4" fmla="*/ 2147483646 w 50"/>
                <a:gd name="T5" fmla="*/ 2147483646 h 317"/>
                <a:gd name="T6" fmla="*/ 2147483646 w 50"/>
                <a:gd name="T7" fmla="*/ 2147483646 h 317"/>
                <a:gd name="T8" fmla="*/ 0 w 50"/>
                <a:gd name="T9" fmla="*/ 2147483646 h 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8" name="Freeform 331">
              <a:extLst>
                <a:ext uri="{FF2B5EF4-FFF2-40B4-BE49-F238E27FC236}">
                  <a16:creationId xmlns:a16="http://schemas.microsoft.com/office/drawing/2014/main" id="{B8D9E371-E6D6-4ED3-ACDA-4E6AD71B2018}"/>
                </a:ext>
              </a:extLst>
            </p:cNvPr>
            <p:cNvSpPr>
              <a:spLocks/>
            </p:cNvSpPr>
            <p:nvPr/>
          </p:nvSpPr>
          <p:spPr bwMode="auto">
            <a:xfrm>
              <a:off x="8688492" y="683232"/>
              <a:ext cx="82416" cy="396629"/>
            </a:xfrm>
            <a:custGeom>
              <a:avLst/>
              <a:gdLst>
                <a:gd name="T0" fmla="*/ 2147483646 w 79"/>
                <a:gd name="T1" fmla="*/ 2147483646 h 382"/>
                <a:gd name="T2" fmla="*/ 2147483646 w 79"/>
                <a:gd name="T3" fmla="*/ 2147483646 h 382"/>
                <a:gd name="T4" fmla="*/ 2147483646 w 79"/>
                <a:gd name="T5" fmla="*/ 2147483646 h 382"/>
                <a:gd name="T6" fmla="*/ 2147483646 w 79"/>
                <a:gd name="T7" fmla="*/ 2147483646 h 382"/>
                <a:gd name="T8" fmla="*/ 2147483646 w 79"/>
                <a:gd name="T9" fmla="*/ 2147483646 h 382"/>
                <a:gd name="T10" fmla="*/ 2147483646 w 79"/>
                <a:gd name="T11" fmla="*/ 2147483646 h 382"/>
                <a:gd name="T12" fmla="*/ 2147483646 w 79"/>
                <a:gd name="T13" fmla="*/ 2147483646 h 382"/>
                <a:gd name="T14" fmla="*/ 2147483646 w 79"/>
                <a:gd name="T15" fmla="*/ 2147483646 h 382"/>
                <a:gd name="T16" fmla="*/ 2147483646 w 79"/>
                <a:gd name="T17" fmla="*/ 2147483646 h 382"/>
                <a:gd name="T18" fmla="*/ 2147483646 w 79"/>
                <a:gd name="T19" fmla="*/ 2147483646 h 382"/>
                <a:gd name="T20" fmla="*/ 2147483646 w 79"/>
                <a:gd name="T21" fmla="*/ 2147483646 h 3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19" name="Freeform 332">
              <a:extLst>
                <a:ext uri="{FF2B5EF4-FFF2-40B4-BE49-F238E27FC236}">
                  <a16:creationId xmlns:a16="http://schemas.microsoft.com/office/drawing/2014/main" id="{E14F5260-C3BB-4EC0-A455-7F45E632D017}"/>
                </a:ext>
              </a:extLst>
            </p:cNvPr>
            <p:cNvSpPr>
              <a:spLocks/>
            </p:cNvSpPr>
            <p:nvPr/>
          </p:nvSpPr>
          <p:spPr bwMode="auto">
            <a:xfrm>
              <a:off x="8693643" y="705552"/>
              <a:ext cx="127058" cy="401779"/>
            </a:xfrm>
            <a:custGeom>
              <a:avLst/>
              <a:gdLst>
                <a:gd name="T0" fmla="*/ 2147483646 w 122"/>
                <a:gd name="T1" fmla="*/ 2147483646 h 386"/>
                <a:gd name="T2" fmla="*/ 2147483646 w 122"/>
                <a:gd name="T3" fmla="*/ 2147483646 h 386"/>
                <a:gd name="T4" fmla="*/ 2147483646 w 122"/>
                <a:gd name="T5" fmla="*/ 2147483646 h 386"/>
                <a:gd name="T6" fmla="*/ 2147483646 w 122"/>
                <a:gd name="T7" fmla="*/ 2147483646 h 386"/>
                <a:gd name="T8" fmla="*/ 2147483646 w 122"/>
                <a:gd name="T9" fmla="*/ 2147483646 h 386"/>
                <a:gd name="T10" fmla="*/ 2147483646 w 122"/>
                <a:gd name="T11" fmla="*/ 2147483646 h 386"/>
                <a:gd name="T12" fmla="*/ 2147483646 w 122"/>
                <a:gd name="T13" fmla="*/ 2147483646 h 386"/>
                <a:gd name="T14" fmla="*/ 2147483646 w 122"/>
                <a:gd name="T15" fmla="*/ 2147483646 h 386"/>
                <a:gd name="T16" fmla="*/ 2147483646 w 122"/>
                <a:gd name="T17" fmla="*/ 2147483646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0" name="Freeform 333">
              <a:extLst>
                <a:ext uri="{FF2B5EF4-FFF2-40B4-BE49-F238E27FC236}">
                  <a16:creationId xmlns:a16="http://schemas.microsoft.com/office/drawing/2014/main" id="{0079B32E-115F-4861-BA51-527483AADE13}"/>
                </a:ext>
              </a:extLst>
            </p:cNvPr>
            <p:cNvSpPr>
              <a:spLocks/>
            </p:cNvSpPr>
            <p:nvPr/>
          </p:nvSpPr>
          <p:spPr bwMode="auto">
            <a:xfrm>
              <a:off x="8697077" y="695250"/>
              <a:ext cx="164833" cy="441271"/>
            </a:xfrm>
            <a:custGeom>
              <a:avLst/>
              <a:gdLst>
                <a:gd name="T0" fmla="*/ 0 w 157"/>
                <a:gd name="T1" fmla="*/ 2147483646 h 425"/>
                <a:gd name="T2" fmla="*/ 2147483646 w 157"/>
                <a:gd name="T3" fmla="*/ 2147483646 h 425"/>
                <a:gd name="T4" fmla="*/ 2147483646 w 157"/>
                <a:gd name="T5" fmla="*/ 2147483646 h 425"/>
                <a:gd name="T6" fmla="*/ 2147483646 w 157"/>
                <a:gd name="T7" fmla="*/ 2147483646 h 425"/>
                <a:gd name="T8" fmla="*/ 2147483646 w 157"/>
                <a:gd name="T9" fmla="*/ 2147483646 h 425"/>
                <a:gd name="T10" fmla="*/ 2147483646 w 157"/>
                <a:gd name="T11" fmla="*/ 2147483646 h 425"/>
                <a:gd name="T12" fmla="*/ 2147483646 w 157"/>
                <a:gd name="T13" fmla="*/ 2147483646 h 425"/>
                <a:gd name="T14" fmla="*/ 2147483646 w 157"/>
                <a:gd name="T15" fmla="*/ 2147483646 h 425"/>
                <a:gd name="T16" fmla="*/ 2147483646 w 157"/>
                <a:gd name="T17" fmla="*/ 2147483646 h 425"/>
                <a:gd name="T18" fmla="*/ 2147483646 w 157"/>
                <a:gd name="T19" fmla="*/ 2147483646 h 425"/>
                <a:gd name="T20" fmla="*/ 0 w 157"/>
                <a:gd name="T21" fmla="*/ 2147483646 h 4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1" name="Freeform 334">
              <a:extLst>
                <a:ext uri="{FF2B5EF4-FFF2-40B4-BE49-F238E27FC236}">
                  <a16:creationId xmlns:a16="http://schemas.microsoft.com/office/drawing/2014/main" id="{FD11A53E-23DE-4D3E-BDED-F983555C0960}"/>
                </a:ext>
              </a:extLst>
            </p:cNvPr>
            <p:cNvSpPr>
              <a:spLocks/>
            </p:cNvSpPr>
            <p:nvPr/>
          </p:nvSpPr>
          <p:spPr bwMode="auto">
            <a:xfrm>
              <a:off x="8697077" y="705552"/>
              <a:ext cx="195739" cy="442988"/>
            </a:xfrm>
            <a:custGeom>
              <a:avLst/>
              <a:gdLst>
                <a:gd name="T0" fmla="*/ 0 w 187"/>
                <a:gd name="T1" fmla="*/ 2147483646 h 425"/>
                <a:gd name="T2" fmla="*/ 2147483646 w 187"/>
                <a:gd name="T3" fmla="*/ 2147483646 h 425"/>
                <a:gd name="T4" fmla="*/ 2147483646 w 187"/>
                <a:gd name="T5" fmla="*/ 2147483646 h 425"/>
                <a:gd name="T6" fmla="*/ 2147483646 w 187"/>
                <a:gd name="T7" fmla="*/ 2147483646 h 425"/>
                <a:gd name="T8" fmla="*/ 2147483646 w 187"/>
                <a:gd name="T9" fmla="*/ 2147483646 h 425"/>
                <a:gd name="T10" fmla="*/ 2147483646 w 187"/>
                <a:gd name="T11" fmla="*/ 2147483646 h 425"/>
                <a:gd name="T12" fmla="*/ 2147483646 w 187"/>
                <a:gd name="T13" fmla="*/ 2147483646 h 425"/>
                <a:gd name="T14" fmla="*/ 2147483646 w 187"/>
                <a:gd name="T15" fmla="*/ 2147483646 h 425"/>
                <a:gd name="T16" fmla="*/ 0 w 187"/>
                <a:gd name="T17" fmla="*/ 2147483646 h 4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2" name="Freeform 335">
              <a:extLst>
                <a:ext uri="{FF2B5EF4-FFF2-40B4-BE49-F238E27FC236}">
                  <a16:creationId xmlns:a16="http://schemas.microsoft.com/office/drawing/2014/main" id="{539B6B0B-9896-476E-BD47-7168044580B2}"/>
                </a:ext>
              </a:extLst>
            </p:cNvPr>
            <p:cNvSpPr>
              <a:spLocks/>
            </p:cNvSpPr>
            <p:nvPr/>
          </p:nvSpPr>
          <p:spPr bwMode="auto">
            <a:xfrm>
              <a:off x="8729700" y="757063"/>
              <a:ext cx="214626" cy="417233"/>
            </a:xfrm>
            <a:custGeom>
              <a:avLst/>
              <a:gdLst>
                <a:gd name="T0" fmla="*/ 2147483646 w 205"/>
                <a:gd name="T1" fmla="*/ 2147483646 h 401"/>
                <a:gd name="T2" fmla="*/ 2147483646 w 205"/>
                <a:gd name="T3" fmla="*/ 2147483646 h 401"/>
                <a:gd name="T4" fmla="*/ 2147483646 w 205"/>
                <a:gd name="T5" fmla="*/ 2147483646 h 401"/>
                <a:gd name="T6" fmla="*/ 2147483646 w 205"/>
                <a:gd name="T7" fmla="*/ 2147483646 h 401"/>
                <a:gd name="T8" fmla="*/ 2147483646 w 205"/>
                <a:gd name="T9" fmla="*/ 2147483646 h 401"/>
                <a:gd name="T10" fmla="*/ 2147483646 w 205"/>
                <a:gd name="T11" fmla="*/ 2147483646 h 401"/>
                <a:gd name="T12" fmla="*/ 2147483646 w 205"/>
                <a:gd name="T13" fmla="*/ 2147483646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3" name="Freeform 336">
              <a:extLst>
                <a:ext uri="{FF2B5EF4-FFF2-40B4-BE49-F238E27FC236}">
                  <a16:creationId xmlns:a16="http://schemas.microsoft.com/office/drawing/2014/main" id="{2B2E4F81-9FCA-400A-AA7D-EED65EB63221}"/>
                </a:ext>
              </a:extLst>
            </p:cNvPr>
            <p:cNvSpPr>
              <a:spLocks/>
            </p:cNvSpPr>
            <p:nvPr/>
          </p:nvSpPr>
          <p:spPr bwMode="auto">
            <a:xfrm>
              <a:off x="8334788" y="638590"/>
              <a:ext cx="243815" cy="230079"/>
            </a:xfrm>
            <a:custGeom>
              <a:avLst/>
              <a:gdLst>
                <a:gd name="T0" fmla="*/ 2147483646 w 232"/>
                <a:gd name="T1" fmla="*/ 2147483646 h 222"/>
                <a:gd name="T2" fmla="*/ 2147483646 w 232"/>
                <a:gd name="T3" fmla="*/ 2147483646 h 222"/>
                <a:gd name="T4" fmla="*/ 2147483646 w 232"/>
                <a:gd name="T5" fmla="*/ 2147483646 h 222"/>
                <a:gd name="T6" fmla="*/ 2147483646 w 232"/>
                <a:gd name="T7" fmla="*/ 2147483646 h 222"/>
                <a:gd name="T8" fmla="*/ 2147483646 w 232"/>
                <a:gd name="T9" fmla="*/ 2147483646 h 222"/>
                <a:gd name="T10" fmla="*/ 2147483646 w 232"/>
                <a:gd name="T11" fmla="*/ 2147483646 h 222"/>
                <a:gd name="T12" fmla="*/ 2147483646 w 232"/>
                <a:gd name="T13" fmla="*/ 2147483646 h 222"/>
                <a:gd name="T14" fmla="*/ 0 w 232"/>
                <a:gd name="T15" fmla="*/ 2147483646 h 222"/>
                <a:gd name="T16" fmla="*/ 2147483646 w 232"/>
                <a:gd name="T17" fmla="*/ 2147483646 h 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4" name="Freeform 337">
              <a:extLst>
                <a:ext uri="{FF2B5EF4-FFF2-40B4-BE49-F238E27FC236}">
                  <a16:creationId xmlns:a16="http://schemas.microsoft.com/office/drawing/2014/main" id="{C02BEA46-63FE-400D-83D8-9132DB6678F9}"/>
                </a:ext>
              </a:extLst>
            </p:cNvPr>
            <p:cNvSpPr>
              <a:spLocks/>
            </p:cNvSpPr>
            <p:nvPr/>
          </p:nvSpPr>
          <p:spPr bwMode="auto">
            <a:xfrm>
              <a:off x="8357110" y="652326"/>
              <a:ext cx="34340" cy="248966"/>
            </a:xfrm>
            <a:custGeom>
              <a:avLst/>
              <a:gdLst>
                <a:gd name="T0" fmla="*/ 2147483646 w 32"/>
                <a:gd name="T1" fmla="*/ 2147483646 h 239"/>
                <a:gd name="T2" fmla="*/ 2147483646 w 32"/>
                <a:gd name="T3" fmla="*/ 2147483646 h 239"/>
                <a:gd name="T4" fmla="*/ 2147483646 w 32"/>
                <a:gd name="T5" fmla="*/ 2147483646 h 239"/>
                <a:gd name="T6" fmla="*/ 2147483646 w 32"/>
                <a:gd name="T7" fmla="*/ 2147483646 h 239"/>
                <a:gd name="T8" fmla="*/ 2147483646 w 32"/>
                <a:gd name="T9" fmla="*/ 2147483646 h 239"/>
                <a:gd name="T10" fmla="*/ 2147483646 w 32"/>
                <a:gd name="T11" fmla="*/ 2147483646 h 239"/>
                <a:gd name="T12" fmla="*/ 2147483646 w 32"/>
                <a:gd name="T13" fmla="*/ 2147483646 h 2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5" name="Freeform 338">
              <a:extLst>
                <a:ext uri="{FF2B5EF4-FFF2-40B4-BE49-F238E27FC236}">
                  <a16:creationId xmlns:a16="http://schemas.microsoft.com/office/drawing/2014/main" id="{085A12B7-9764-4784-A3E9-6A266EA0147D}"/>
                </a:ext>
              </a:extLst>
            </p:cNvPr>
            <p:cNvSpPr>
              <a:spLocks/>
            </p:cNvSpPr>
            <p:nvPr/>
          </p:nvSpPr>
          <p:spPr bwMode="auto">
            <a:xfrm>
              <a:off x="8381148" y="642024"/>
              <a:ext cx="84134" cy="334817"/>
            </a:xfrm>
            <a:custGeom>
              <a:avLst/>
              <a:gdLst>
                <a:gd name="T0" fmla="*/ 0 w 80"/>
                <a:gd name="T1" fmla="*/ 2147483646 h 323"/>
                <a:gd name="T2" fmla="*/ 2147483646 w 80"/>
                <a:gd name="T3" fmla="*/ 2147483646 h 323"/>
                <a:gd name="T4" fmla="*/ 2147483646 w 80"/>
                <a:gd name="T5" fmla="*/ 2147483646 h 323"/>
                <a:gd name="T6" fmla="*/ 2147483646 w 80"/>
                <a:gd name="T7" fmla="*/ 2147483646 h 323"/>
                <a:gd name="T8" fmla="*/ 2147483646 w 80"/>
                <a:gd name="T9" fmla="*/ 2147483646 h 323"/>
                <a:gd name="T10" fmla="*/ 2147483646 w 80"/>
                <a:gd name="T11" fmla="*/ 2147483646 h 323"/>
                <a:gd name="T12" fmla="*/ 2147483646 w 80"/>
                <a:gd name="T13" fmla="*/ 2147483646 h 323"/>
                <a:gd name="T14" fmla="*/ 2147483646 w 80"/>
                <a:gd name="T15" fmla="*/ 2147483646 h 323"/>
                <a:gd name="T16" fmla="*/ 0 w 80"/>
                <a:gd name="T17" fmla="*/ 2147483646 h 3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6" name="Freeform 339">
              <a:extLst>
                <a:ext uri="{FF2B5EF4-FFF2-40B4-BE49-F238E27FC236}">
                  <a16:creationId xmlns:a16="http://schemas.microsoft.com/office/drawing/2014/main" id="{20CFA075-1B59-47A0-BB70-E34B6EBC72B0}"/>
                </a:ext>
              </a:extLst>
            </p:cNvPr>
            <p:cNvSpPr>
              <a:spLocks/>
            </p:cNvSpPr>
            <p:nvPr/>
          </p:nvSpPr>
          <p:spPr bwMode="auto">
            <a:xfrm>
              <a:off x="8386298" y="648892"/>
              <a:ext cx="106454" cy="293609"/>
            </a:xfrm>
            <a:custGeom>
              <a:avLst/>
              <a:gdLst>
                <a:gd name="T0" fmla="*/ 0 w 102"/>
                <a:gd name="T1" fmla="*/ 2147483646 h 283"/>
                <a:gd name="T2" fmla="*/ 2147483646 w 102"/>
                <a:gd name="T3" fmla="*/ 2147483646 h 283"/>
                <a:gd name="T4" fmla="*/ 2147483646 w 102"/>
                <a:gd name="T5" fmla="*/ 2147483646 h 283"/>
                <a:gd name="T6" fmla="*/ 2147483646 w 102"/>
                <a:gd name="T7" fmla="*/ 2147483646 h 283"/>
                <a:gd name="T8" fmla="*/ 2147483646 w 102"/>
                <a:gd name="T9" fmla="*/ 2147483646 h 283"/>
                <a:gd name="T10" fmla="*/ 2147483646 w 102"/>
                <a:gd name="T11" fmla="*/ 2147483646 h 283"/>
                <a:gd name="T12" fmla="*/ 0 w 102"/>
                <a:gd name="T13" fmla="*/ 2147483646 h 2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7" name="Freeform 340">
              <a:extLst>
                <a:ext uri="{FF2B5EF4-FFF2-40B4-BE49-F238E27FC236}">
                  <a16:creationId xmlns:a16="http://schemas.microsoft.com/office/drawing/2014/main" id="{F102037F-78B7-467F-877C-8EBF8CB45326}"/>
                </a:ext>
              </a:extLst>
            </p:cNvPr>
            <p:cNvSpPr>
              <a:spLocks/>
            </p:cNvSpPr>
            <p:nvPr/>
          </p:nvSpPr>
          <p:spPr bwMode="auto">
            <a:xfrm>
              <a:off x="8382864" y="642024"/>
              <a:ext cx="127058" cy="274721"/>
            </a:xfrm>
            <a:custGeom>
              <a:avLst/>
              <a:gdLst>
                <a:gd name="T0" fmla="*/ 2147483646 w 121"/>
                <a:gd name="T1" fmla="*/ 2147483646 h 264"/>
                <a:gd name="T2" fmla="*/ 2147483646 w 121"/>
                <a:gd name="T3" fmla="*/ 2147483646 h 264"/>
                <a:gd name="T4" fmla="*/ 2147483646 w 121"/>
                <a:gd name="T5" fmla="*/ 2147483646 h 264"/>
                <a:gd name="T6" fmla="*/ 2147483646 w 121"/>
                <a:gd name="T7" fmla="*/ 2147483646 h 264"/>
                <a:gd name="T8" fmla="*/ 2147483646 w 121"/>
                <a:gd name="T9" fmla="*/ 2147483646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8" name="Freeform 341">
              <a:extLst>
                <a:ext uri="{FF2B5EF4-FFF2-40B4-BE49-F238E27FC236}">
                  <a16:creationId xmlns:a16="http://schemas.microsoft.com/office/drawing/2014/main" id="{A1B537FB-C6B1-4838-BB3B-ED562D3E0372}"/>
                </a:ext>
              </a:extLst>
            </p:cNvPr>
            <p:cNvSpPr>
              <a:spLocks/>
            </p:cNvSpPr>
            <p:nvPr/>
          </p:nvSpPr>
          <p:spPr bwMode="auto">
            <a:xfrm>
              <a:off x="8377714" y="648892"/>
              <a:ext cx="32624" cy="278155"/>
            </a:xfrm>
            <a:custGeom>
              <a:avLst/>
              <a:gdLst>
                <a:gd name="T0" fmla="*/ 2147483646 w 32"/>
                <a:gd name="T1" fmla="*/ 2147483646 h 268"/>
                <a:gd name="T2" fmla="*/ 2147483646 w 32"/>
                <a:gd name="T3" fmla="*/ 2147483646 h 268"/>
                <a:gd name="T4" fmla="*/ 2147483646 w 32"/>
                <a:gd name="T5" fmla="*/ 2147483646 h 268"/>
                <a:gd name="T6" fmla="*/ 2147483646 w 32"/>
                <a:gd name="T7" fmla="*/ 2147483646 h 268"/>
                <a:gd name="T8" fmla="*/ 2147483646 w 32"/>
                <a:gd name="T9" fmla="*/ 2147483646 h 268"/>
                <a:gd name="T10" fmla="*/ 2147483646 w 32"/>
                <a:gd name="T11" fmla="*/ 2147483646 h 268"/>
                <a:gd name="T12" fmla="*/ 2147483646 w 32"/>
                <a:gd name="T13" fmla="*/ 2147483646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29" name="Freeform 342">
              <a:extLst>
                <a:ext uri="{FF2B5EF4-FFF2-40B4-BE49-F238E27FC236}">
                  <a16:creationId xmlns:a16="http://schemas.microsoft.com/office/drawing/2014/main" id="{40268AED-777A-47FE-8A8C-C002A6B3FF34}"/>
                </a:ext>
              </a:extLst>
            </p:cNvPr>
            <p:cNvSpPr>
              <a:spLocks/>
            </p:cNvSpPr>
            <p:nvPr/>
          </p:nvSpPr>
          <p:spPr bwMode="auto">
            <a:xfrm>
              <a:off x="8386298" y="647174"/>
              <a:ext cx="139078" cy="248966"/>
            </a:xfrm>
            <a:custGeom>
              <a:avLst/>
              <a:gdLst>
                <a:gd name="T0" fmla="*/ 2147483646 w 134"/>
                <a:gd name="T1" fmla="*/ 2147483646 h 239"/>
                <a:gd name="T2" fmla="*/ 2147483646 w 134"/>
                <a:gd name="T3" fmla="*/ 2147483646 h 239"/>
                <a:gd name="T4" fmla="*/ 2147483646 w 134"/>
                <a:gd name="T5" fmla="*/ 2147483646 h 239"/>
                <a:gd name="T6" fmla="*/ 2147483646 w 134"/>
                <a:gd name="T7" fmla="*/ 2147483646 h 239"/>
                <a:gd name="T8" fmla="*/ 2147483646 w 134"/>
                <a:gd name="T9" fmla="*/ 2147483646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30" name="Freeform 343">
              <a:extLst>
                <a:ext uri="{FF2B5EF4-FFF2-40B4-BE49-F238E27FC236}">
                  <a16:creationId xmlns:a16="http://schemas.microsoft.com/office/drawing/2014/main" id="{069401FF-B80D-4CDB-88C0-4D6CAF8D1673}"/>
                </a:ext>
              </a:extLst>
            </p:cNvPr>
            <p:cNvSpPr>
              <a:spLocks/>
            </p:cNvSpPr>
            <p:nvPr/>
          </p:nvSpPr>
          <p:spPr bwMode="auto">
            <a:xfrm>
              <a:off x="8389732" y="652326"/>
              <a:ext cx="151097" cy="221494"/>
            </a:xfrm>
            <a:custGeom>
              <a:avLst/>
              <a:gdLst>
                <a:gd name="T0" fmla="*/ 2147483646 w 146"/>
                <a:gd name="T1" fmla="*/ 2147483646 h 213"/>
                <a:gd name="T2" fmla="*/ 2147483646 w 146"/>
                <a:gd name="T3" fmla="*/ 2147483646 h 213"/>
                <a:gd name="T4" fmla="*/ 2147483646 w 146"/>
                <a:gd name="T5" fmla="*/ 2147483646 h 213"/>
                <a:gd name="T6" fmla="*/ 2147483646 w 146"/>
                <a:gd name="T7" fmla="*/ 2147483646 h 213"/>
                <a:gd name="T8" fmla="*/ 2147483646 w 146"/>
                <a:gd name="T9" fmla="*/ 2147483646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8931" name="Freeform 344">
              <a:extLst>
                <a:ext uri="{FF2B5EF4-FFF2-40B4-BE49-F238E27FC236}">
                  <a16:creationId xmlns:a16="http://schemas.microsoft.com/office/drawing/2014/main" id="{94AC7B45-05FD-40B2-B4AF-4FE2EF802F53}"/>
                </a:ext>
              </a:extLst>
            </p:cNvPr>
            <p:cNvSpPr>
              <a:spLocks/>
            </p:cNvSpPr>
            <p:nvPr/>
          </p:nvSpPr>
          <p:spPr bwMode="auto">
            <a:xfrm>
              <a:off x="8401752" y="664344"/>
              <a:ext cx="157965" cy="194022"/>
            </a:xfrm>
            <a:custGeom>
              <a:avLst/>
              <a:gdLst>
                <a:gd name="T0" fmla="*/ 0 w 151"/>
                <a:gd name="T1" fmla="*/ 2147483646 h 186"/>
                <a:gd name="T2" fmla="*/ 2147483646 w 151"/>
                <a:gd name="T3" fmla="*/ 2147483646 h 186"/>
                <a:gd name="T4" fmla="*/ 2147483646 w 151"/>
                <a:gd name="T5" fmla="*/ 2147483646 h 186"/>
                <a:gd name="T6" fmla="*/ 2147483646 w 151"/>
                <a:gd name="T7" fmla="*/ 2147483646 h 186"/>
                <a:gd name="T8" fmla="*/ 0 w 151"/>
                <a:gd name="T9" fmla="*/ 2147483646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内容占位符 2">
            <a:extLst>
              <a:ext uri="{FF2B5EF4-FFF2-40B4-BE49-F238E27FC236}">
                <a16:creationId xmlns:a16="http://schemas.microsoft.com/office/drawing/2014/main" id="{31607D61-91C0-42BD-81E3-4EE73BDFFF8C}"/>
              </a:ext>
            </a:extLst>
          </p:cNvPr>
          <p:cNvSpPr>
            <a:spLocks noGrp="1"/>
          </p:cNvSpPr>
          <p:nvPr>
            <p:ph idx="1"/>
          </p:nvPr>
        </p:nvSpPr>
        <p:spPr/>
        <p:txBody>
          <a:bodyPr rtlCol="0">
            <a:normAutofit lnSpcReduction="10000"/>
          </a:bodyPr>
          <a:lstStyle/>
          <a:p>
            <a:pPr eaLnBrk="1" fontAlgn="auto" hangingPunct="1">
              <a:spcAft>
                <a:spcPts val="0"/>
              </a:spcAft>
              <a:defRPr/>
            </a:pPr>
            <a:r>
              <a:rPr lang="zh-CN" altLang="en-US" b="1" dirty="0">
                <a:solidFill>
                  <a:schemeClr val="tx1"/>
                </a:solidFill>
              </a:rPr>
              <a:t>第三，“语言”和“内容”的关系。在引入互文、复调对话的时候，要坚守“语文”立场，也就是一切发现都基于“语言”的触摸。由于互文本身具有相互参照，彼此牵连的关系，互文之间形成的是一个潜力无限的开放网络，以此构成文本过去、现在、将来的巨大开放体系</a:t>
            </a:r>
            <a:r>
              <a:rPr lang="en-US" altLang="zh-CN" b="1" dirty="0">
                <a:solidFill>
                  <a:schemeClr val="tx1"/>
                </a:solidFill>
              </a:rPr>
              <a:t>,</a:t>
            </a:r>
            <a:r>
              <a:rPr lang="zh-CN" altLang="en-US" b="1" dirty="0">
                <a:solidFill>
                  <a:schemeClr val="tx1"/>
                </a:solidFill>
              </a:rPr>
              <a:t>这个体系映射到群文阅读教学中时，很容易使教师只关注到文本之间所具有的相关、相对、相似等关系，而比较容易忽视文本的语言形式。事实上，从内容角度对多文本互为比较或互相印证，固然是群文阅读的一个重要方面，但从语言入手，对文本进行品咂与细嚼，更应该是作为语文教学方式之一的群文阅读的重要特征。</a:t>
            </a:r>
            <a:endParaRPr lang="en-US" altLang="zh-CN" b="1" dirty="0">
              <a:solidFill>
                <a:schemeClr val="tx1"/>
              </a:solidFill>
            </a:endParaRPr>
          </a:p>
          <a:p>
            <a:pPr eaLnBrk="1" fontAlgn="auto" hangingPunct="1">
              <a:spcAft>
                <a:spcPts val="0"/>
              </a:spcAft>
              <a:defRPr/>
            </a:pPr>
            <a:r>
              <a:rPr lang="zh-CN" altLang="en-US" b="1" dirty="0">
                <a:solidFill>
                  <a:schemeClr val="tx1"/>
                </a:solidFill>
              </a:rPr>
              <a:t>比如在</a:t>
            </a:r>
            <a:r>
              <a:rPr lang="en-US" altLang="zh-CN" b="1" dirty="0">
                <a:solidFill>
                  <a:schemeClr val="tx1"/>
                </a:solidFill>
              </a:rPr>
              <a:t>《</a:t>
            </a:r>
            <a:r>
              <a:rPr lang="zh-CN" altLang="en-US" b="1" dirty="0">
                <a:solidFill>
                  <a:schemeClr val="tx1"/>
                </a:solidFill>
              </a:rPr>
              <a:t>菩萨蛮</a:t>
            </a:r>
            <a:r>
              <a:rPr lang="en-US" altLang="zh-CN" b="1" dirty="0">
                <a:solidFill>
                  <a:schemeClr val="tx1"/>
                </a:solidFill>
              </a:rPr>
              <a:t>》</a:t>
            </a:r>
            <a:r>
              <a:rPr lang="zh-CN" altLang="en-US" b="1" dirty="0">
                <a:solidFill>
                  <a:schemeClr val="tx1"/>
                </a:solidFill>
              </a:rPr>
              <a:t>的教学中，抓住其三“如今却忆江南乐”中“如今”一词可以理解其二的“人人尽说”乃是“别人”，并非“自己”；抓住其五的“洛阳城里春光好”，亦可对比出对江南是“人人尽说”的众口一词，而对洛阳是“我之独谓”的率真任性；另外，学生对“春”字的发现和对“残”字的阐释也都证明“语文教学抓语言”的王道。</a:t>
            </a:r>
          </a:p>
        </p:txBody>
      </p:sp>
      <p:sp>
        <p:nvSpPr>
          <p:cNvPr id="5" name="任意多边形 4">
            <a:extLst>
              <a:ext uri="{FF2B5EF4-FFF2-40B4-BE49-F238E27FC236}">
                <a16:creationId xmlns:a16="http://schemas.microsoft.com/office/drawing/2014/main" id="{5D9C9A8A-538F-4616-A1CA-147B8AF6D8BC}"/>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sp>
        <p:nvSpPr>
          <p:cNvPr id="6" name="任意多边形 5">
            <a:extLst>
              <a:ext uri="{FF2B5EF4-FFF2-40B4-BE49-F238E27FC236}">
                <a16:creationId xmlns:a16="http://schemas.microsoft.com/office/drawing/2014/main" id="{50762A2D-5A04-42FE-BBB4-99DB1C373CF5}"/>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幼圆"/>
              <a:cs typeface="+mn-cs"/>
            </a:endParaRPr>
          </a:p>
        </p:txBody>
      </p:sp>
      <p:grpSp>
        <p:nvGrpSpPr>
          <p:cNvPr id="7" name="组合 6">
            <a:extLst>
              <a:ext uri="{FF2B5EF4-FFF2-40B4-BE49-F238E27FC236}">
                <a16:creationId xmlns:a16="http://schemas.microsoft.com/office/drawing/2014/main" id="{5E435710-C332-4373-83B9-9C5C019FA948}"/>
              </a:ext>
            </a:extLst>
          </p:cNvPr>
          <p:cNvGrpSpPr/>
          <p:nvPr/>
        </p:nvGrpSpPr>
        <p:grpSpPr>
          <a:xfrm>
            <a:off x="8684601" y="6304052"/>
            <a:ext cx="812739" cy="218987"/>
            <a:chOff x="3657660" y="1411076"/>
            <a:chExt cx="3163887" cy="852488"/>
          </a:xfrm>
          <a:solidFill>
            <a:srgbClr val="72202A"/>
          </a:solidFill>
        </p:grpSpPr>
        <p:sp>
          <p:nvSpPr>
            <p:cNvPr id="8" name="Freeform 5">
              <a:extLst>
                <a:ext uri="{FF2B5EF4-FFF2-40B4-BE49-F238E27FC236}">
                  <a16:creationId xmlns:a16="http://schemas.microsoft.com/office/drawing/2014/main" id="{4A91731A-4CC9-4D62-B7A3-C053845159D5}"/>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9" name="Freeform 6">
              <a:extLst>
                <a:ext uri="{FF2B5EF4-FFF2-40B4-BE49-F238E27FC236}">
                  <a16:creationId xmlns:a16="http://schemas.microsoft.com/office/drawing/2014/main" id="{75F3F138-07CA-4902-ABE7-8A907357AA44}"/>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0" name="Freeform 7">
              <a:extLst>
                <a:ext uri="{FF2B5EF4-FFF2-40B4-BE49-F238E27FC236}">
                  <a16:creationId xmlns:a16="http://schemas.microsoft.com/office/drawing/2014/main" id="{7097A8C3-7F07-4D81-B307-4DC9A76C30E5}"/>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1" name="Oval 8">
              <a:extLst>
                <a:ext uri="{FF2B5EF4-FFF2-40B4-BE49-F238E27FC236}">
                  <a16:creationId xmlns:a16="http://schemas.microsoft.com/office/drawing/2014/main" id="{65F6E1FD-A57B-473C-9D93-BE48E3959762}"/>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 name="Freeform 9">
              <a:extLst>
                <a:ext uri="{FF2B5EF4-FFF2-40B4-BE49-F238E27FC236}">
                  <a16:creationId xmlns:a16="http://schemas.microsoft.com/office/drawing/2014/main" id="{6D47C8D5-95F0-475F-9F25-73B975FC5C43}"/>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3" name="Freeform 10">
              <a:extLst>
                <a:ext uri="{FF2B5EF4-FFF2-40B4-BE49-F238E27FC236}">
                  <a16:creationId xmlns:a16="http://schemas.microsoft.com/office/drawing/2014/main" id="{793D3454-1771-4E75-85C7-9C8976368E0C}"/>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4" name="Freeform 11">
              <a:extLst>
                <a:ext uri="{FF2B5EF4-FFF2-40B4-BE49-F238E27FC236}">
                  <a16:creationId xmlns:a16="http://schemas.microsoft.com/office/drawing/2014/main" id="{AD8AF402-985D-43D1-9514-C965861555EF}"/>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5" name="Freeform 12">
              <a:extLst>
                <a:ext uri="{FF2B5EF4-FFF2-40B4-BE49-F238E27FC236}">
                  <a16:creationId xmlns:a16="http://schemas.microsoft.com/office/drawing/2014/main" id="{098384C0-9A9A-44BB-A798-7EBFB6E49926}"/>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6" name="Oval 13">
              <a:extLst>
                <a:ext uri="{FF2B5EF4-FFF2-40B4-BE49-F238E27FC236}">
                  <a16:creationId xmlns:a16="http://schemas.microsoft.com/office/drawing/2014/main" id="{85FC01B3-4711-495E-8890-BFA3F9E722AF}"/>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7" name="组合 16">
            <a:extLst>
              <a:ext uri="{FF2B5EF4-FFF2-40B4-BE49-F238E27FC236}">
                <a16:creationId xmlns:a16="http://schemas.microsoft.com/office/drawing/2014/main" id="{BF375131-4A76-41B7-9E04-50FECFC1F3AE}"/>
              </a:ext>
            </a:extLst>
          </p:cNvPr>
          <p:cNvGrpSpPr/>
          <p:nvPr/>
        </p:nvGrpSpPr>
        <p:grpSpPr>
          <a:xfrm>
            <a:off x="2855640" y="1628800"/>
            <a:ext cx="659170" cy="177609"/>
            <a:chOff x="3657660" y="1411076"/>
            <a:chExt cx="3163887" cy="852488"/>
          </a:xfrm>
          <a:solidFill>
            <a:srgbClr val="72202A"/>
          </a:solidFill>
        </p:grpSpPr>
        <p:sp>
          <p:nvSpPr>
            <p:cNvPr id="18" name="Freeform 5">
              <a:extLst>
                <a:ext uri="{FF2B5EF4-FFF2-40B4-BE49-F238E27FC236}">
                  <a16:creationId xmlns:a16="http://schemas.microsoft.com/office/drawing/2014/main" id="{D0B9F41F-CD2B-4F6B-B754-D6C5F1683D07}"/>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9" name="Freeform 6">
              <a:extLst>
                <a:ext uri="{FF2B5EF4-FFF2-40B4-BE49-F238E27FC236}">
                  <a16:creationId xmlns:a16="http://schemas.microsoft.com/office/drawing/2014/main" id="{0DA88E57-D734-4236-B78A-97BDF733FA99}"/>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0" name="Freeform 7">
              <a:extLst>
                <a:ext uri="{FF2B5EF4-FFF2-40B4-BE49-F238E27FC236}">
                  <a16:creationId xmlns:a16="http://schemas.microsoft.com/office/drawing/2014/main" id="{4527804D-34AD-4641-AA14-7545B3AEDF38}"/>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1" name="Oval 8">
              <a:extLst>
                <a:ext uri="{FF2B5EF4-FFF2-40B4-BE49-F238E27FC236}">
                  <a16:creationId xmlns:a16="http://schemas.microsoft.com/office/drawing/2014/main" id="{9D4E8DEB-EBC2-4C8F-972A-55175216351A}"/>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2" name="Freeform 9">
              <a:extLst>
                <a:ext uri="{FF2B5EF4-FFF2-40B4-BE49-F238E27FC236}">
                  <a16:creationId xmlns:a16="http://schemas.microsoft.com/office/drawing/2014/main" id="{2BB0B2B9-1502-42C8-BF44-C9AE969039FB}"/>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3" name="Freeform 10">
              <a:extLst>
                <a:ext uri="{FF2B5EF4-FFF2-40B4-BE49-F238E27FC236}">
                  <a16:creationId xmlns:a16="http://schemas.microsoft.com/office/drawing/2014/main" id="{45FF5188-F784-4F2E-A4CE-96BD6ED79F57}"/>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4" name="Freeform 11">
              <a:extLst>
                <a:ext uri="{FF2B5EF4-FFF2-40B4-BE49-F238E27FC236}">
                  <a16:creationId xmlns:a16="http://schemas.microsoft.com/office/drawing/2014/main" id="{EBE22C88-0474-47AF-94AB-431C609E4A25}"/>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5" name="Freeform 12">
              <a:extLst>
                <a:ext uri="{FF2B5EF4-FFF2-40B4-BE49-F238E27FC236}">
                  <a16:creationId xmlns:a16="http://schemas.microsoft.com/office/drawing/2014/main" id="{6360A5D6-0F05-495A-B050-4E2A06C87E69}"/>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26" name="Oval 13">
              <a:extLst>
                <a:ext uri="{FF2B5EF4-FFF2-40B4-BE49-F238E27FC236}">
                  <a16:creationId xmlns:a16="http://schemas.microsoft.com/office/drawing/2014/main" id="{BE590656-6ED3-41E1-B046-E89A6EB91AD8}"/>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grpSp>
        <p:nvGrpSpPr>
          <p:cNvPr id="120844" name="组合 26">
            <a:extLst>
              <a:ext uri="{FF2B5EF4-FFF2-40B4-BE49-F238E27FC236}">
                <a16:creationId xmlns:a16="http://schemas.microsoft.com/office/drawing/2014/main" id="{744B3417-1B6F-49B2-8E87-48E2915D115C}"/>
              </a:ext>
            </a:extLst>
          </p:cNvPr>
          <p:cNvGrpSpPr>
            <a:grpSpLocks/>
          </p:cNvGrpSpPr>
          <p:nvPr/>
        </p:nvGrpSpPr>
        <p:grpSpPr bwMode="auto">
          <a:xfrm>
            <a:off x="5064125" y="333375"/>
            <a:ext cx="2063750" cy="647700"/>
            <a:chOff x="7630815" y="599098"/>
            <a:chExt cx="2067277" cy="1577929"/>
          </a:xfrm>
        </p:grpSpPr>
        <p:sp>
          <p:nvSpPr>
            <p:cNvPr id="120845" name="Freeform 210">
              <a:extLst>
                <a:ext uri="{FF2B5EF4-FFF2-40B4-BE49-F238E27FC236}">
                  <a16:creationId xmlns:a16="http://schemas.microsoft.com/office/drawing/2014/main" id="{9CEBA973-9A18-4B6A-A935-D78DD40A9D06}"/>
                </a:ext>
              </a:extLst>
            </p:cNvPr>
            <p:cNvSpPr>
              <a:spLocks/>
            </p:cNvSpPr>
            <p:nvPr/>
          </p:nvSpPr>
          <p:spPr bwMode="auto">
            <a:xfrm>
              <a:off x="9316916" y="715854"/>
              <a:ext cx="73832" cy="194022"/>
            </a:xfrm>
            <a:custGeom>
              <a:avLst/>
              <a:gdLst>
                <a:gd name="T0" fmla="*/ 2147483646 w 70"/>
                <a:gd name="T1" fmla="*/ 2147483646 h 187"/>
                <a:gd name="T2" fmla="*/ 2147483646 w 70"/>
                <a:gd name="T3" fmla="*/ 2147483646 h 187"/>
                <a:gd name="T4" fmla="*/ 2147483646 w 70"/>
                <a:gd name="T5" fmla="*/ 0 h 187"/>
                <a:gd name="T6" fmla="*/ 0 w 70"/>
                <a:gd name="T7" fmla="*/ 2147483646 h 187"/>
                <a:gd name="T8" fmla="*/ 2147483646 w 70"/>
                <a:gd name="T9" fmla="*/ 2147483646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46" name="Freeform 211">
              <a:extLst>
                <a:ext uri="{FF2B5EF4-FFF2-40B4-BE49-F238E27FC236}">
                  <a16:creationId xmlns:a16="http://schemas.microsoft.com/office/drawing/2014/main" id="{ADAFAA4D-49F7-4741-82DC-0C10AF0C3C8A}"/>
                </a:ext>
              </a:extLst>
            </p:cNvPr>
            <p:cNvSpPr>
              <a:spLocks/>
            </p:cNvSpPr>
            <p:nvPr/>
          </p:nvSpPr>
          <p:spPr bwMode="auto">
            <a:xfrm>
              <a:off x="9392464" y="750194"/>
              <a:ext cx="12020" cy="164833"/>
            </a:xfrm>
            <a:custGeom>
              <a:avLst/>
              <a:gdLst>
                <a:gd name="T0" fmla="*/ 2147483646 w 11"/>
                <a:gd name="T1" fmla="*/ 2147483646 h 159"/>
                <a:gd name="T2" fmla="*/ 2147483646 w 11"/>
                <a:gd name="T3" fmla="*/ 0 h 159"/>
                <a:gd name="T4" fmla="*/ 2147483646 w 11"/>
                <a:gd name="T5" fmla="*/ 2147483646 h 159"/>
                <a:gd name="T6" fmla="*/ 2147483646 w 11"/>
                <a:gd name="T7" fmla="*/ 2147483646 h 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47" name="Freeform 212">
              <a:extLst>
                <a:ext uri="{FF2B5EF4-FFF2-40B4-BE49-F238E27FC236}">
                  <a16:creationId xmlns:a16="http://schemas.microsoft.com/office/drawing/2014/main" id="{4AFF0F90-BFF8-4251-BC91-F0779A508679}"/>
                </a:ext>
              </a:extLst>
            </p:cNvPr>
            <p:cNvSpPr>
              <a:spLocks/>
            </p:cNvSpPr>
            <p:nvPr/>
          </p:nvSpPr>
          <p:spPr bwMode="auto">
            <a:xfrm>
              <a:off x="9273991" y="721006"/>
              <a:ext cx="108172" cy="212909"/>
            </a:xfrm>
            <a:custGeom>
              <a:avLst/>
              <a:gdLst>
                <a:gd name="T0" fmla="*/ 0 w 104"/>
                <a:gd name="T1" fmla="*/ 2147483646 h 204"/>
                <a:gd name="T2" fmla="*/ 2147483646 w 104"/>
                <a:gd name="T3" fmla="*/ 2147483646 h 204"/>
                <a:gd name="T4" fmla="*/ 2147483646 w 104"/>
                <a:gd name="T5" fmla="*/ 0 h 204"/>
                <a:gd name="T6" fmla="*/ 2147483646 w 104"/>
                <a:gd name="T7" fmla="*/ 2147483646 h 204"/>
                <a:gd name="T8" fmla="*/ 0 w 104"/>
                <a:gd name="T9" fmla="*/ 2147483646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48" name="Freeform 213">
              <a:extLst>
                <a:ext uri="{FF2B5EF4-FFF2-40B4-BE49-F238E27FC236}">
                  <a16:creationId xmlns:a16="http://schemas.microsoft.com/office/drawing/2014/main" id="{D2B970E0-5634-480A-A192-977A9D8FB083}"/>
                </a:ext>
              </a:extLst>
            </p:cNvPr>
            <p:cNvSpPr>
              <a:spLocks/>
            </p:cNvSpPr>
            <p:nvPr/>
          </p:nvSpPr>
          <p:spPr bwMode="auto">
            <a:xfrm>
              <a:off x="9347822" y="739892"/>
              <a:ext cx="46360" cy="144229"/>
            </a:xfrm>
            <a:custGeom>
              <a:avLst/>
              <a:gdLst>
                <a:gd name="T0" fmla="*/ 2147483646 w 45"/>
                <a:gd name="T1" fmla="*/ 2147483646 h 138"/>
                <a:gd name="T2" fmla="*/ 2147483646 w 45"/>
                <a:gd name="T3" fmla="*/ 0 h 138"/>
                <a:gd name="T4" fmla="*/ 0 w 45"/>
                <a:gd name="T5" fmla="*/ 2147483646 h 138"/>
                <a:gd name="T6" fmla="*/ 2147483646 w 45"/>
                <a:gd name="T7" fmla="*/ 2147483646 h 1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49" name="Freeform 214">
              <a:extLst>
                <a:ext uri="{FF2B5EF4-FFF2-40B4-BE49-F238E27FC236}">
                  <a16:creationId xmlns:a16="http://schemas.microsoft.com/office/drawing/2014/main" id="{9761EBB6-87C8-4F34-B36E-A18245BCD965}"/>
                </a:ext>
              </a:extLst>
            </p:cNvPr>
            <p:cNvSpPr>
              <a:spLocks/>
            </p:cNvSpPr>
            <p:nvPr/>
          </p:nvSpPr>
          <p:spPr bwMode="auto">
            <a:xfrm>
              <a:off x="9177839" y="1586377"/>
              <a:ext cx="109888" cy="118474"/>
            </a:xfrm>
            <a:custGeom>
              <a:avLst/>
              <a:gdLst>
                <a:gd name="T0" fmla="*/ 0 w 105"/>
                <a:gd name="T1" fmla="*/ 2147483646 h 113"/>
                <a:gd name="T2" fmla="*/ 2147483646 w 105"/>
                <a:gd name="T3" fmla="*/ 0 h 113"/>
                <a:gd name="T4" fmla="*/ 2147483646 w 105"/>
                <a:gd name="T5" fmla="*/ 2147483646 h 113"/>
                <a:gd name="T6" fmla="*/ 0 w 105"/>
                <a:gd name="T7" fmla="*/ 2147483646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0" name="Freeform 215">
              <a:extLst>
                <a:ext uri="{FF2B5EF4-FFF2-40B4-BE49-F238E27FC236}">
                  <a16:creationId xmlns:a16="http://schemas.microsoft.com/office/drawing/2014/main" id="{A49EBE6F-74FF-4CCD-8D43-69E1089A5B37}"/>
                </a:ext>
              </a:extLst>
            </p:cNvPr>
            <p:cNvSpPr>
              <a:spLocks/>
            </p:cNvSpPr>
            <p:nvPr/>
          </p:nvSpPr>
          <p:spPr bwMode="auto">
            <a:xfrm>
              <a:off x="9425088" y="1200050"/>
              <a:ext cx="207758" cy="109888"/>
            </a:xfrm>
            <a:custGeom>
              <a:avLst/>
              <a:gdLst>
                <a:gd name="T0" fmla="*/ 2147483646 w 199"/>
                <a:gd name="T1" fmla="*/ 2147483646 h 107"/>
                <a:gd name="T2" fmla="*/ 2147483646 w 199"/>
                <a:gd name="T3" fmla="*/ 0 h 107"/>
                <a:gd name="T4" fmla="*/ 2147483646 w 199"/>
                <a:gd name="T5" fmla="*/ 2147483646 h 107"/>
                <a:gd name="T6" fmla="*/ 2147483646 w 199"/>
                <a:gd name="T7" fmla="*/ 2147483646 h 107"/>
                <a:gd name="T8" fmla="*/ 0 w 199"/>
                <a:gd name="T9" fmla="*/ 2147483646 h 107"/>
                <a:gd name="T10" fmla="*/ 2147483646 w 199"/>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1" name="Freeform 216">
              <a:extLst>
                <a:ext uri="{FF2B5EF4-FFF2-40B4-BE49-F238E27FC236}">
                  <a16:creationId xmlns:a16="http://schemas.microsoft.com/office/drawing/2014/main" id="{A3827D58-8FB1-4488-A160-0356524DB6EC}"/>
                </a:ext>
              </a:extLst>
            </p:cNvPr>
            <p:cNvSpPr>
              <a:spLocks/>
            </p:cNvSpPr>
            <p:nvPr/>
          </p:nvSpPr>
          <p:spPr bwMode="auto">
            <a:xfrm>
              <a:off x="9073101" y="1308222"/>
              <a:ext cx="518536" cy="520253"/>
            </a:xfrm>
            <a:custGeom>
              <a:avLst/>
              <a:gdLst>
                <a:gd name="T0" fmla="*/ 2147483646 w 496"/>
                <a:gd name="T1" fmla="*/ 2147483646 h 501"/>
                <a:gd name="T2" fmla="*/ 2147483646 w 496"/>
                <a:gd name="T3" fmla="*/ 2147483646 h 501"/>
                <a:gd name="T4" fmla="*/ 2147483646 w 496"/>
                <a:gd name="T5" fmla="*/ 2147483646 h 501"/>
                <a:gd name="T6" fmla="*/ 2147483646 w 496"/>
                <a:gd name="T7" fmla="*/ 2147483646 h 501"/>
                <a:gd name="T8" fmla="*/ 0 w 496"/>
                <a:gd name="T9" fmla="*/ 2147483646 h 501"/>
                <a:gd name="T10" fmla="*/ 2147483646 w 496"/>
                <a:gd name="T11" fmla="*/ 2147483646 h 501"/>
                <a:gd name="T12" fmla="*/ 2147483646 w 496"/>
                <a:gd name="T13" fmla="*/ 2147483646 h 501"/>
                <a:gd name="T14" fmla="*/ 2147483646 w 496"/>
                <a:gd name="T15" fmla="*/ 2147483646 h 501"/>
                <a:gd name="T16" fmla="*/ 2147483646 w 496"/>
                <a:gd name="T17" fmla="*/ 2147483646 h 501"/>
                <a:gd name="T18" fmla="*/ 2147483646 w 496"/>
                <a:gd name="T19" fmla="*/ 2147483646 h 501"/>
                <a:gd name="T20" fmla="*/ 2147483646 w 496"/>
                <a:gd name="T21" fmla="*/ 2147483646 h 501"/>
                <a:gd name="T22" fmla="*/ 2147483646 w 496"/>
                <a:gd name="T23" fmla="*/ 0 h 501"/>
                <a:gd name="T24" fmla="*/ 2147483646 w 496"/>
                <a:gd name="T25" fmla="*/ 2147483646 h 501"/>
                <a:gd name="T26" fmla="*/ 2147483646 w 496"/>
                <a:gd name="T27" fmla="*/ 2147483646 h 5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2" name="Freeform 217">
              <a:extLst>
                <a:ext uri="{FF2B5EF4-FFF2-40B4-BE49-F238E27FC236}">
                  <a16:creationId xmlns:a16="http://schemas.microsoft.com/office/drawing/2014/main" id="{1CAF593E-6D48-4392-8494-471452A4968C}"/>
                </a:ext>
              </a:extLst>
            </p:cNvPr>
            <p:cNvSpPr>
              <a:spLocks/>
            </p:cNvSpPr>
            <p:nvPr/>
          </p:nvSpPr>
          <p:spPr bwMode="auto">
            <a:xfrm>
              <a:off x="8806966" y="1883418"/>
              <a:ext cx="528838" cy="187154"/>
            </a:xfrm>
            <a:custGeom>
              <a:avLst/>
              <a:gdLst>
                <a:gd name="T0" fmla="*/ 2147483646 w 505"/>
                <a:gd name="T1" fmla="*/ 0 h 180"/>
                <a:gd name="T2" fmla="*/ 0 w 505"/>
                <a:gd name="T3" fmla="*/ 2147483646 h 180"/>
                <a:gd name="T4" fmla="*/ 2147483646 w 505"/>
                <a:gd name="T5" fmla="*/ 2147483646 h 180"/>
                <a:gd name="T6" fmla="*/ 2147483646 w 505"/>
                <a:gd name="T7" fmla="*/ 2147483646 h 180"/>
                <a:gd name="T8" fmla="*/ 2147483646 w 505"/>
                <a:gd name="T9" fmla="*/ 2147483646 h 180"/>
                <a:gd name="T10" fmla="*/ 2147483646 w 505"/>
                <a:gd name="T11" fmla="*/ 2147483646 h 180"/>
                <a:gd name="T12" fmla="*/ 2147483646 w 505"/>
                <a:gd name="T13" fmla="*/ 2147483646 h 180"/>
                <a:gd name="T14" fmla="*/ 2147483646 w 505"/>
                <a:gd name="T15" fmla="*/ 2147483646 h 180"/>
                <a:gd name="T16" fmla="*/ 2147483646 w 505"/>
                <a:gd name="T17" fmla="*/ 2147483646 h 180"/>
                <a:gd name="T18" fmla="*/ 2147483646 w 505"/>
                <a:gd name="T19" fmla="*/ 2147483646 h 180"/>
                <a:gd name="T20" fmla="*/ 2147483646 w 505"/>
                <a:gd name="T21" fmla="*/ 0 h 180"/>
                <a:gd name="T22" fmla="*/ 2147483646 w 505"/>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3" name="Freeform 218">
              <a:extLst>
                <a:ext uri="{FF2B5EF4-FFF2-40B4-BE49-F238E27FC236}">
                  <a16:creationId xmlns:a16="http://schemas.microsoft.com/office/drawing/2014/main" id="{185336AA-1216-40E1-BE49-98611B60B9C3}"/>
                </a:ext>
              </a:extLst>
            </p:cNvPr>
            <p:cNvSpPr>
              <a:spLocks/>
            </p:cNvSpPr>
            <p:nvPr/>
          </p:nvSpPr>
          <p:spPr bwMode="auto">
            <a:xfrm>
              <a:off x="8861910" y="1133087"/>
              <a:ext cx="283307" cy="726294"/>
            </a:xfrm>
            <a:custGeom>
              <a:avLst/>
              <a:gdLst>
                <a:gd name="T0" fmla="*/ 2147483646 w 270"/>
                <a:gd name="T1" fmla="*/ 2147483646 h 698"/>
                <a:gd name="T2" fmla="*/ 2147483646 w 270"/>
                <a:gd name="T3" fmla="*/ 2147483646 h 698"/>
                <a:gd name="T4" fmla="*/ 2147483646 w 270"/>
                <a:gd name="T5" fmla="*/ 2147483646 h 698"/>
                <a:gd name="T6" fmla="*/ 2147483646 w 270"/>
                <a:gd name="T7" fmla="*/ 2147483646 h 698"/>
                <a:gd name="T8" fmla="*/ 2147483646 w 270"/>
                <a:gd name="T9" fmla="*/ 2147483646 h 698"/>
                <a:gd name="T10" fmla="*/ 2147483646 w 270"/>
                <a:gd name="T11" fmla="*/ 2147483646 h 698"/>
                <a:gd name="T12" fmla="*/ 2147483646 w 270"/>
                <a:gd name="T13" fmla="*/ 2147483646 h 698"/>
                <a:gd name="T14" fmla="*/ 2147483646 w 270"/>
                <a:gd name="T15" fmla="*/ 2147483646 h 698"/>
                <a:gd name="T16" fmla="*/ 2147483646 w 270"/>
                <a:gd name="T17" fmla="*/ 2147483646 h 698"/>
                <a:gd name="T18" fmla="*/ 2147483646 w 270"/>
                <a:gd name="T19" fmla="*/ 0 h 698"/>
                <a:gd name="T20" fmla="*/ 2147483646 w 270"/>
                <a:gd name="T21" fmla="*/ 2147483646 h 698"/>
                <a:gd name="T22" fmla="*/ 2147483646 w 270"/>
                <a:gd name="T23" fmla="*/ 2147483646 h 698"/>
                <a:gd name="T24" fmla="*/ 2147483646 w 270"/>
                <a:gd name="T25" fmla="*/ 2147483646 h 698"/>
                <a:gd name="T26" fmla="*/ 2147483646 w 270"/>
                <a:gd name="T27" fmla="*/ 2147483646 h 698"/>
                <a:gd name="T28" fmla="*/ 0 w 270"/>
                <a:gd name="T29" fmla="*/ 2147483646 h 698"/>
                <a:gd name="T30" fmla="*/ 2147483646 w 270"/>
                <a:gd name="T31" fmla="*/ 2147483646 h 698"/>
                <a:gd name="T32" fmla="*/ 2147483646 w 270"/>
                <a:gd name="T33" fmla="*/ 2147483646 h 698"/>
                <a:gd name="T34" fmla="*/ 2147483646 w 270"/>
                <a:gd name="T35" fmla="*/ 2147483646 h 698"/>
                <a:gd name="T36" fmla="*/ 2147483646 w 270"/>
                <a:gd name="T37" fmla="*/ 2147483646 h 6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4" name="Freeform 219">
              <a:extLst>
                <a:ext uri="{FF2B5EF4-FFF2-40B4-BE49-F238E27FC236}">
                  <a16:creationId xmlns:a16="http://schemas.microsoft.com/office/drawing/2014/main" id="{B982428B-6634-4547-867B-943558D0C7FE}"/>
                </a:ext>
              </a:extLst>
            </p:cNvPr>
            <p:cNvSpPr>
              <a:spLocks/>
            </p:cNvSpPr>
            <p:nvPr/>
          </p:nvSpPr>
          <p:spPr bwMode="auto">
            <a:xfrm>
              <a:off x="8970081" y="1809588"/>
              <a:ext cx="61812" cy="17170"/>
            </a:xfrm>
            <a:custGeom>
              <a:avLst/>
              <a:gdLst>
                <a:gd name="T0" fmla="*/ 2147483646 w 59"/>
                <a:gd name="T1" fmla="*/ 2147483646 h 17"/>
                <a:gd name="T2" fmla="*/ 2147483646 w 59"/>
                <a:gd name="T3" fmla="*/ 2147483646 h 17"/>
                <a:gd name="T4" fmla="*/ 0 w 59"/>
                <a:gd name="T5" fmla="*/ 2147483646 h 17"/>
                <a:gd name="T6" fmla="*/ 2147483646 w 59"/>
                <a:gd name="T7" fmla="*/ 2147483646 h 17"/>
                <a:gd name="T8" fmla="*/ 2147483646 w 59"/>
                <a:gd name="T9" fmla="*/ 0 h 17"/>
                <a:gd name="T10" fmla="*/ 2147483646 w 59"/>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5" name="Freeform 220">
              <a:extLst>
                <a:ext uri="{FF2B5EF4-FFF2-40B4-BE49-F238E27FC236}">
                  <a16:creationId xmlns:a16="http://schemas.microsoft.com/office/drawing/2014/main" id="{0AFDFB06-292C-40EB-AE4F-AB4114F70158}"/>
                </a:ext>
              </a:extLst>
            </p:cNvPr>
            <p:cNvSpPr>
              <a:spLocks/>
            </p:cNvSpPr>
            <p:nvPr/>
          </p:nvSpPr>
          <p:spPr bwMode="auto">
            <a:xfrm>
              <a:off x="9548712" y="1194900"/>
              <a:ext cx="109888" cy="84134"/>
            </a:xfrm>
            <a:custGeom>
              <a:avLst/>
              <a:gdLst>
                <a:gd name="T0" fmla="*/ 0 w 106"/>
                <a:gd name="T1" fmla="*/ 2147483646 h 81"/>
                <a:gd name="T2" fmla="*/ 2147483646 w 106"/>
                <a:gd name="T3" fmla="*/ 0 h 81"/>
                <a:gd name="T4" fmla="*/ 0 w 106"/>
                <a:gd name="T5" fmla="*/ 2147483646 h 81"/>
                <a:gd name="T6" fmla="*/ 0 60000 65536"/>
                <a:gd name="T7" fmla="*/ 0 60000 65536"/>
                <a:gd name="T8" fmla="*/ 0 60000 65536"/>
              </a:gdLst>
              <a:ahLst/>
              <a:cxnLst>
                <a:cxn ang="T6">
                  <a:pos x="T0" y="T1"/>
                </a:cxn>
                <a:cxn ang="T7">
                  <a:pos x="T2" y="T3"/>
                </a:cxn>
                <a:cxn ang="T8">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6" name="Freeform 221">
              <a:extLst>
                <a:ext uri="{FF2B5EF4-FFF2-40B4-BE49-F238E27FC236}">
                  <a16:creationId xmlns:a16="http://schemas.microsoft.com/office/drawing/2014/main" id="{0D0AE2A4-4D49-42F3-909C-F9E6B567D90B}"/>
                </a:ext>
              </a:extLst>
            </p:cNvPr>
            <p:cNvSpPr>
              <a:spLocks/>
            </p:cNvSpPr>
            <p:nvPr/>
          </p:nvSpPr>
          <p:spPr bwMode="auto">
            <a:xfrm>
              <a:off x="9402766" y="1186314"/>
              <a:ext cx="257551" cy="207758"/>
            </a:xfrm>
            <a:custGeom>
              <a:avLst/>
              <a:gdLst>
                <a:gd name="T0" fmla="*/ 2147483646 w 247"/>
                <a:gd name="T1" fmla="*/ 2147483646 h 199"/>
                <a:gd name="T2" fmla="*/ 0 w 247"/>
                <a:gd name="T3" fmla="*/ 2147483646 h 199"/>
                <a:gd name="T4" fmla="*/ 2147483646 w 247"/>
                <a:gd name="T5" fmla="*/ 2147483646 h 199"/>
                <a:gd name="T6" fmla="*/ 2147483646 w 247"/>
                <a:gd name="T7" fmla="*/ 2147483646 h 199"/>
                <a:gd name="T8" fmla="*/ 2147483646 w 247"/>
                <a:gd name="T9" fmla="*/ 0 h 199"/>
                <a:gd name="T10" fmla="*/ 2147483646 w 247"/>
                <a:gd name="T11" fmla="*/ 2147483646 h 199"/>
                <a:gd name="T12" fmla="*/ 2147483646 w 247"/>
                <a:gd name="T13" fmla="*/ 2147483646 h 199"/>
                <a:gd name="T14" fmla="*/ 2147483646 w 247"/>
                <a:gd name="T15" fmla="*/ 2147483646 h 1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7" name="Freeform 222">
              <a:extLst>
                <a:ext uri="{FF2B5EF4-FFF2-40B4-BE49-F238E27FC236}">
                  <a16:creationId xmlns:a16="http://schemas.microsoft.com/office/drawing/2014/main" id="{A260EA80-0D8D-46A0-A9BC-565D883BD895}"/>
                </a:ext>
              </a:extLst>
            </p:cNvPr>
            <p:cNvSpPr>
              <a:spLocks/>
            </p:cNvSpPr>
            <p:nvPr/>
          </p:nvSpPr>
          <p:spPr bwMode="auto">
            <a:xfrm>
              <a:off x="8769191" y="1093596"/>
              <a:ext cx="271287" cy="788106"/>
            </a:xfrm>
            <a:custGeom>
              <a:avLst/>
              <a:gdLst>
                <a:gd name="T0" fmla="*/ 2147483646 w 260"/>
                <a:gd name="T1" fmla="*/ 2147483646 h 757"/>
                <a:gd name="T2" fmla="*/ 2147483646 w 260"/>
                <a:gd name="T3" fmla="*/ 2147483646 h 757"/>
                <a:gd name="T4" fmla="*/ 2147483646 w 260"/>
                <a:gd name="T5" fmla="*/ 2147483646 h 757"/>
                <a:gd name="T6" fmla="*/ 2147483646 w 260"/>
                <a:gd name="T7" fmla="*/ 2147483646 h 757"/>
                <a:gd name="T8" fmla="*/ 2147483646 w 260"/>
                <a:gd name="T9" fmla="*/ 0 h 757"/>
                <a:gd name="T10" fmla="*/ 2147483646 w 260"/>
                <a:gd name="T11" fmla="*/ 2147483646 h 757"/>
                <a:gd name="T12" fmla="*/ 2147483646 w 260"/>
                <a:gd name="T13" fmla="*/ 2147483646 h 757"/>
                <a:gd name="T14" fmla="*/ 2147483646 w 260"/>
                <a:gd name="T15" fmla="*/ 2147483646 h 757"/>
                <a:gd name="T16" fmla="*/ 2147483646 w 260"/>
                <a:gd name="T17" fmla="*/ 2147483646 h 757"/>
                <a:gd name="T18" fmla="*/ 0 w 260"/>
                <a:gd name="T19" fmla="*/ 2147483646 h 757"/>
                <a:gd name="T20" fmla="*/ 2147483646 w 260"/>
                <a:gd name="T21" fmla="*/ 2147483646 h 757"/>
                <a:gd name="T22" fmla="*/ 2147483646 w 260"/>
                <a:gd name="T23" fmla="*/ 2147483646 h 7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8" name="Freeform 223">
              <a:extLst>
                <a:ext uri="{FF2B5EF4-FFF2-40B4-BE49-F238E27FC236}">
                  <a16:creationId xmlns:a16="http://schemas.microsoft.com/office/drawing/2014/main" id="{45FB3800-881C-47BA-AF09-43982D8C0BD3}"/>
                </a:ext>
              </a:extLst>
            </p:cNvPr>
            <p:cNvSpPr>
              <a:spLocks/>
            </p:cNvSpPr>
            <p:nvPr/>
          </p:nvSpPr>
          <p:spPr bwMode="auto">
            <a:xfrm>
              <a:off x="9224198" y="707270"/>
              <a:ext cx="154531" cy="250683"/>
            </a:xfrm>
            <a:custGeom>
              <a:avLst/>
              <a:gdLst>
                <a:gd name="T0" fmla="*/ 0 w 148"/>
                <a:gd name="T1" fmla="*/ 2147483646 h 241"/>
                <a:gd name="T2" fmla="*/ 2147483646 w 148"/>
                <a:gd name="T3" fmla="*/ 2147483646 h 241"/>
                <a:gd name="T4" fmla="*/ 2147483646 w 148"/>
                <a:gd name="T5" fmla="*/ 2147483646 h 241"/>
                <a:gd name="T6" fmla="*/ 2147483646 w 148"/>
                <a:gd name="T7" fmla="*/ 0 h 241"/>
                <a:gd name="T8" fmla="*/ 2147483646 w 148"/>
                <a:gd name="T9" fmla="*/ 2147483646 h 241"/>
                <a:gd name="T10" fmla="*/ 0 w 148"/>
                <a:gd name="T11" fmla="*/ 2147483646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59" name="Freeform 224">
              <a:extLst>
                <a:ext uri="{FF2B5EF4-FFF2-40B4-BE49-F238E27FC236}">
                  <a16:creationId xmlns:a16="http://schemas.microsoft.com/office/drawing/2014/main" id="{6640D3DE-E44E-42BB-AB73-D50F25705C89}"/>
                </a:ext>
              </a:extLst>
            </p:cNvPr>
            <p:cNvSpPr>
              <a:spLocks/>
            </p:cNvSpPr>
            <p:nvPr/>
          </p:nvSpPr>
          <p:spPr bwMode="auto">
            <a:xfrm>
              <a:off x="8770908" y="1888570"/>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0" name="Freeform 225">
              <a:extLst>
                <a:ext uri="{FF2B5EF4-FFF2-40B4-BE49-F238E27FC236}">
                  <a16:creationId xmlns:a16="http://schemas.microsoft.com/office/drawing/2014/main" id="{F8CD4D98-BB95-46DF-B20E-87364E7393C2}"/>
                </a:ext>
              </a:extLst>
            </p:cNvPr>
            <p:cNvSpPr>
              <a:spLocks/>
            </p:cNvSpPr>
            <p:nvPr/>
          </p:nvSpPr>
          <p:spPr bwMode="auto">
            <a:xfrm>
              <a:off x="7958764" y="1040369"/>
              <a:ext cx="455007" cy="776087"/>
            </a:xfrm>
            <a:custGeom>
              <a:avLst/>
              <a:gdLst>
                <a:gd name="T0" fmla="*/ 2147483646 w 435"/>
                <a:gd name="T1" fmla="*/ 2147483646 h 745"/>
                <a:gd name="T2" fmla="*/ 2147483646 w 435"/>
                <a:gd name="T3" fmla="*/ 2147483646 h 745"/>
                <a:gd name="T4" fmla="*/ 2147483646 w 435"/>
                <a:gd name="T5" fmla="*/ 2147483646 h 745"/>
                <a:gd name="T6" fmla="*/ 2147483646 w 435"/>
                <a:gd name="T7" fmla="*/ 2147483646 h 745"/>
                <a:gd name="T8" fmla="*/ 2147483646 w 435"/>
                <a:gd name="T9" fmla="*/ 2147483646 h 745"/>
                <a:gd name="T10" fmla="*/ 2147483646 w 435"/>
                <a:gd name="T11" fmla="*/ 2147483646 h 745"/>
                <a:gd name="T12" fmla="*/ 2147483646 w 435"/>
                <a:gd name="T13" fmla="*/ 2147483646 h 745"/>
                <a:gd name="T14" fmla="*/ 2147483646 w 435"/>
                <a:gd name="T15" fmla="*/ 2147483646 h 745"/>
                <a:gd name="T16" fmla="*/ 2147483646 w 435"/>
                <a:gd name="T17" fmla="*/ 2147483646 h 745"/>
                <a:gd name="T18" fmla="*/ 0 w 435"/>
                <a:gd name="T19" fmla="*/ 0 h 745"/>
                <a:gd name="T20" fmla="*/ 2147483646 w 435"/>
                <a:gd name="T21" fmla="*/ 2147483646 h 745"/>
                <a:gd name="T22" fmla="*/ 2147483646 w 435"/>
                <a:gd name="T23" fmla="*/ 2147483646 h 745"/>
                <a:gd name="T24" fmla="*/ 2147483646 w 435"/>
                <a:gd name="T25" fmla="*/ 2147483646 h 7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1" name="Freeform 226">
              <a:extLst>
                <a:ext uri="{FF2B5EF4-FFF2-40B4-BE49-F238E27FC236}">
                  <a16:creationId xmlns:a16="http://schemas.microsoft.com/office/drawing/2014/main" id="{0EA08120-3553-411F-A17B-D8B447CB5502}"/>
                </a:ext>
              </a:extLst>
            </p:cNvPr>
            <p:cNvSpPr>
              <a:spLocks/>
            </p:cNvSpPr>
            <p:nvPr/>
          </p:nvSpPr>
          <p:spPr bwMode="auto">
            <a:xfrm>
              <a:off x="8175107" y="803422"/>
              <a:ext cx="197456" cy="230079"/>
            </a:xfrm>
            <a:custGeom>
              <a:avLst/>
              <a:gdLst>
                <a:gd name="T0" fmla="*/ 2147483646 w 189"/>
                <a:gd name="T1" fmla="*/ 2147483646 h 221"/>
                <a:gd name="T2" fmla="*/ 0 w 189"/>
                <a:gd name="T3" fmla="*/ 0 h 221"/>
                <a:gd name="T4" fmla="*/ 2147483646 w 189"/>
                <a:gd name="T5" fmla="*/ 2147483646 h 221"/>
                <a:gd name="T6" fmla="*/ 2147483646 w 189"/>
                <a:gd name="T7" fmla="*/ 2147483646 h 221"/>
                <a:gd name="T8" fmla="*/ 2147483646 w 189"/>
                <a:gd name="T9" fmla="*/ 2147483646 h 221"/>
                <a:gd name="T10" fmla="*/ 2147483646 w 189"/>
                <a:gd name="T11" fmla="*/ 2147483646 h 221"/>
                <a:gd name="T12" fmla="*/ 2147483646 w 189"/>
                <a:gd name="T13" fmla="*/ 2147483646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2" name="Freeform 227">
              <a:extLst>
                <a:ext uri="{FF2B5EF4-FFF2-40B4-BE49-F238E27FC236}">
                  <a16:creationId xmlns:a16="http://schemas.microsoft.com/office/drawing/2014/main" id="{271A74CD-7654-43BE-A92A-68A9162F78A4}"/>
                </a:ext>
              </a:extLst>
            </p:cNvPr>
            <p:cNvSpPr>
              <a:spLocks/>
            </p:cNvSpPr>
            <p:nvPr/>
          </p:nvSpPr>
          <p:spPr bwMode="auto">
            <a:xfrm>
              <a:off x="8683341" y="1072992"/>
              <a:ext cx="94436" cy="808710"/>
            </a:xfrm>
            <a:custGeom>
              <a:avLst/>
              <a:gdLst>
                <a:gd name="T0" fmla="*/ 2147483646 w 91"/>
                <a:gd name="T1" fmla="*/ 2147483646 h 777"/>
                <a:gd name="T2" fmla="*/ 2147483646 w 91"/>
                <a:gd name="T3" fmla="*/ 2147483646 h 777"/>
                <a:gd name="T4" fmla="*/ 2147483646 w 91"/>
                <a:gd name="T5" fmla="*/ 2147483646 h 777"/>
                <a:gd name="T6" fmla="*/ 2147483646 w 91"/>
                <a:gd name="T7" fmla="*/ 0 h 777"/>
                <a:gd name="T8" fmla="*/ 2147483646 w 91"/>
                <a:gd name="T9" fmla="*/ 2147483646 h 777"/>
                <a:gd name="T10" fmla="*/ 2147483646 w 91"/>
                <a:gd name="T11" fmla="*/ 2147483646 h 777"/>
                <a:gd name="T12" fmla="*/ 2147483646 w 91"/>
                <a:gd name="T13" fmla="*/ 2147483646 h 777"/>
                <a:gd name="T14" fmla="*/ 2147483646 w 91"/>
                <a:gd name="T15" fmla="*/ 2147483646 h 777"/>
                <a:gd name="T16" fmla="*/ 2147483646 w 91"/>
                <a:gd name="T17" fmla="*/ 2147483646 h 777"/>
                <a:gd name="T18" fmla="*/ 2147483646 w 91"/>
                <a:gd name="T19" fmla="*/ 2147483646 h 777"/>
                <a:gd name="T20" fmla="*/ 2147483646 w 91"/>
                <a:gd name="T21" fmla="*/ 2147483646 h 7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3" name="Freeform 228">
              <a:extLst>
                <a:ext uri="{FF2B5EF4-FFF2-40B4-BE49-F238E27FC236}">
                  <a16:creationId xmlns:a16="http://schemas.microsoft.com/office/drawing/2014/main" id="{76093AA1-C896-4684-860B-EB3253B4EBBD}"/>
                </a:ext>
              </a:extLst>
            </p:cNvPr>
            <p:cNvSpPr>
              <a:spLocks/>
            </p:cNvSpPr>
            <p:nvPr/>
          </p:nvSpPr>
          <p:spPr bwMode="auto">
            <a:xfrm>
              <a:off x="8676473" y="1886852"/>
              <a:ext cx="44642" cy="254117"/>
            </a:xfrm>
            <a:custGeom>
              <a:avLst/>
              <a:gdLst>
                <a:gd name="T0" fmla="*/ 2147483646 w 42"/>
                <a:gd name="T1" fmla="*/ 2147483646 h 245"/>
                <a:gd name="T2" fmla="*/ 2147483646 w 42"/>
                <a:gd name="T3" fmla="*/ 2147483646 h 245"/>
                <a:gd name="T4" fmla="*/ 2147483646 w 42"/>
                <a:gd name="T5" fmla="*/ 2147483646 h 245"/>
                <a:gd name="T6" fmla="*/ 2147483646 w 42"/>
                <a:gd name="T7" fmla="*/ 0 h 245"/>
                <a:gd name="T8" fmla="*/ 2147483646 w 42"/>
                <a:gd name="T9" fmla="*/ 2147483646 h 245"/>
                <a:gd name="T10" fmla="*/ 2147483646 w 42"/>
                <a:gd name="T11" fmla="*/ 2147483646 h 245"/>
                <a:gd name="T12" fmla="*/ 2147483646 w 42"/>
                <a:gd name="T13" fmla="*/ 2147483646 h 2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4" name="Freeform 229">
              <a:extLst>
                <a:ext uri="{FF2B5EF4-FFF2-40B4-BE49-F238E27FC236}">
                  <a16:creationId xmlns:a16="http://schemas.microsoft.com/office/drawing/2014/main" id="{F69261B9-3D48-4F1C-B260-DC053A19ADDB}"/>
                </a:ext>
              </a:extLst>
            </p:cNvPr>
            <p:cNvSpPr>
              <a:spLocks/>
            </p:cNvSpPr>
            <p:nvPr/>
          </p:nvSpPr>
          <p:spPr bwMode="auto">
            <a:xfrm>
              <a:off x="8480734" y="1838776"/>
              <a:ext cx="157965" cy="30906"/>
            </a:xfrm>
            <a:custGeom>
              <a:avLst/>
              <a:gdLst>
                <a:gd name="T0" fmla="*/ 2147483646 w 151"/>
                <a:gd name="T1" fmla="*/ 2147483646 h 30"/>
                <a:gd name="T2" fmla="*/ 2147483646 w 151"/>
                <a:gd name="T3" fmla="*/ 2147483646 h 30"/>
                <a:gd name="T4" fmla="*/ 2147483646 w 151"/>
                <a:gd name="T5" fmla="*/ 2147483646 h 30"/>
                <a:gd name="T6" fmla="*/ 2147483646 w 151"/>
                <a:gd name="T7" fmla="*/ 2147483646 h 30"/>
                <a:gd name="T8" fmla="*/ 0 w 151"/>
                <a:gd name="T9" fmla="*/ 0 h 30"/>
                <a:gd name="T10" fmla="*/ 2147483646 w 151"/>
                <a:gd name="T11" fmla="*/ 2147483646 h 30"/>
                <a:gd name="T12" fmla="*/ 2147483646 w 151"/>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5" name="Freeform 230">
              <a:extLst>
                <a:ext uri="{FF2B5EF4-FFF2-40B4-BE49-F238E27FC236}">
                  <a16:creationId xmlns:a16="http://schemas.microsoft.com/office/drawing/2014/main" id="{8E723AA0-630F-4C2F-957B-2C0BFA1F9719}"/>
                </a:ext>
              </a:extLst>
            </p:cNvPr>
            <p:cNvSpPr>
              <a:spLocks/>
            </p:cNvSpPr>
            <p:nvPr/>
          </p:nvSpPr>
          <p:spPr bwMode="auto">
            <a:xfrm>
              <a:off x="8705662" y="1069558"/>
              <a:ext cx="140795" cy="812144"/>
            </a:xfrm>
            <a:custGeom>
              <a:avLst/>
              <a:gdLst>
                <a:gd name="T0" fmla="*/ 2147483646 w 134"/>
                <a:gd name="T1" fmla="*/ 2147483646 h 780"/>
                <a:gd name="T2" fmla="*/ 2147483646 w 134"/>
                <a:gd name="T3" fmla="*/ 2147483646 h 780"/>
                <a:gd name="T4" fmla="*/ 2147483646 w 134"/>
                <a:gd name="T5" fmla="*/ 2147483646 h 780"/>
                <a:gd name="T6" fmla="*/ 2147483646 w 134"/>
                <a:gd name="T7" fmla="*/ 0 h 780"/>
                <a:gd name="T8" fmla="*/ 2147483646 w 134"/>
                <a:gd name="T9" fmla="*/ 2147483646 h 780"/>
                <a:gd name="T10" fmla="*/ 2147483646 w 134"/>
                <a:gd name="T11" fmla="*/ 2147483646 h 780"/>
                <a:gd name="T12" fmla="*/ 2147483646 w 134"/>
                <a:gd name="T13" fmla="*/ 2147483646 h 780"/>
                <a:gd name="T14" fmla="*/ 2147483646 w 134"/>
                <a:gd name="T15" fmla="*/ 2147483646 h 780"/>
                <a:gd name="T16" fmla="*/ 2147483646 w 134"/>
                <a:gd name="T17" fmla="*/ 2147483646 h 780"/>
                <a:gd name="T18" fmla="*/ 2147483646 w 134"/>
                <a:gd name="T19" fmla="*/ 2147483646 h 780"/>
                <a:gd name="T20" fmla="*/ 2147483646 w 134"/>
                <a:gd name="T21" fmla="*/ 2147483646 h 780"/>
                <a:gd name="T22" fmla="*/ 2147483646 w 134"/>
                <a:gd name="T23" fmla="*/ 2147483646 h 7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6" name="Freeform 231">
              <a:extLst>
                <a:ext uri="{FF2B5EF4-FFF2-40B4-BE49-F238E27FC236}">
                  <a16:creationId xmlns:a16="http://schemas.microsoft.com/office/drawing/2014/main" id="{E4E5B1A3-5941-40A1-AB19-446E4D45E0C5}"/>
                </a:ext>
              </a:extLst>
            </p:cNvPr>
            <p:cNvSpPr>
              <a:spLocks/>
            </p:cNvSpPr>
            <p:nvPr/>
          </p:nvSpPr>
          <p:spPr bwMode="auto">
            <a:xfrm>
              <a:off x="8329638" y="1814738"/>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7" name="Freeform 232">
              <a:extLst>
                <a:ext uri="{FF2B5EF4-FFF2-40B4-BE49-F238E27FC236}">
                  <a16:creationId xmlns:a16="http://schemas.microsoft.com/office/drawing/2014/main" id="{168DA09D-DD13-4BE2-AEAC-60D10BBAA00A}"/>
                </a:ext>
              </a:extLst>
            </p:cNvPr>
            <p:cNvSpPr>
              <a:spLocks/>
            </p:cNvSpPr>
            <p:nvPr/>
          </p:nvSpPr>
          <p:spPr bwMode="auto">
            <a:xfrm>
              <a:off x="8121879" y="1855946"/>
              <a:ext cx="382893" cy="260985"/>
            </a:xfrm>
            <a:custGeom>
              <a:avLst/>
              <a:gdLst>
                <a:gd name="T0" fmla="*/ 2147483646 w 366"/>
                <a:gd name="T1" fmla="*/ 2147483646 h 251"/>
                <a:gd name="T2" fmla="*/ 2147483646 w 366"/>
                <a:gd name="T3" fmla="*/ 2147483646 h 251"/>
                <a:gd name="T4" fmla="*/ 2147483646 w 366"/>
                <a:gd name="T5" fmla="*/ 2147483646 h 251"/>
                <a:gd name="T6" fmla="*/ 0 w 366"/>
                <a:gd name="T7" fmla="*/ 2147483646 h 251"/>
                <a:gd name="T8" fmla="*/ 2147483646 w 366"/>
                <a:gd name="T9" fmla="*/ 2147483646 h 251"/>
                <a:gd name="T10" fmla="*/ 2147483646 w 366"/>
                <a:gd name="T11" fmla="*/ 2147483646 h 251"/>
                <a:gd name="T12" fmla="*/ 2147483646 w 366"/>
                <a:gd name="T13" fmla="*/ 0 h 251"/>
                <a:gd name="T14" fmla="*/ 2147483646 w 366"/>
                <a:gd name="T15" fmla="*/ 2147483646 h 2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8" name="Freeform 233">
              <a:extLst>
                <a:ext uri="{FF2B5EF4-FFF2-40B4-BE49-F238E27FC236}">
                  <a16:creationId xmlns:a16="http://schemas.microsoft.com/office/drawing/2014/main" id="{A8BC3128-BC77-45B9-A4B2-4EA467F9EE91}"/>
                </a:ext>
              </a:extLst>
            </p:cNvPr>
            <p:cNvSpPr>
              <a:spLocks/>
            </p:cNvSpPr>
            <p:nvPr/>
          </p:nvSpPr>
          <p:spPr bwMode="auto">
            <a:xfrm>
              <a:off x="8226617" y="980273"/>
              <a:ext cx="20604" cy="176852"/>
            </a:xfrm>
            <a:custGeom>
              <a:avLst/>
              <a:gdLst>
                <a:gd name="T0" fmla="*/ 0 w 21"/>
                <a:gd name="T1" fmla="*/ 0 h 170"/>
                <a:gd name="T2" fmla="*/ 2147483646 w 21"/>
                <a:gd name="T3" fmla="*/ 2147483646 h 170"/>
                <a:gd name="T4" fmla="*/ 2147483646 w 21"/>
                <a:gd name="T5" fmla="*/ 2147483646 h 170"/>
                <a:gd name="T6" fmla="*/ 2147483646 w 21"/>
                <a:gd name="T7" fmla="*/ 2147483646 h 170"/>
                <a:gd name="T8" fmla="*/ 0 w 21"/>
                <a:gd name="T9" fmla="*/ 0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69" name="Freeform 234">
              <a:extLst>
                <a:ext uri="{FF2B5EF4-FFF2-40B4-BE49-F238E27FC236}">
                  <a16:creationId xmlns:a16="http://schemas.microsoft.com/office/drawing/2014/main" id="{F020F601-5208-432D-B13E-7B94693E2C77}"/>
                </a:ext>
              </a:extLst>
            </p:cNvPr>
            <p:cNvSpPr>
              <a:spLocks/>
            </p:cNvSpPr>
            <p:nvPr/>
          </p:nvSpPr>
          <p:spPr bwMode="auto">
            <a:xfrm>
              <a:off x="8563151" y="1881702"/>
              <a:ext cx="103020" cy="243815"/>
            </a:xfrm>
            <a:custGeom>
              <a:avLst/>
              <a:gdLst>
                <a:gd name="T0" fmla="*/ 2147483646 w 98"/>
                <a:gd name="T1" fmla="*/ 2147483646 h 233"/>
                <a:gd name="T2" fmla="*/ 2147483646 w 98"/>
                <a:gd name="T3" fmla="*/ 2147483646 h 233"/>
                <a:gd name="T4" fmla="*/ 2147483646 w 98"/>
                <a:gd name="T5" fmla="*/ 0 h 233"/>
                <a:gd name="T6" fmla="*/ 2147483646 w 98"/>
                <a:gd name="T7" fmla="*/ 0 h 233"/>
                <a:gd name="T8" fmla="*/ 2147483646 w 98"/>
                <a:gd name="T9" fmla="*/ 2147483646 h 233"/>
                <a:gd name="T10" fmla="*/ 2147483646 w 98"/>
                <a:gd name="T11" fmla="*/ 2147483646 h 233"/>
                <a:gd name="T12" fmla="*/ 2147483646 w 98"/>
                <a:gd name="T13" fmla="*/ 2147483646 h 233"/>
                <a:gd name="T14" fmla="*/ 2147483646 w 98"/>
                <a:gd name="T15" fmla="*/ 2147483646 h 233"/>
                <a:gd name="T16" fmla="*/ 2147483646 w 98"/>
                <a:gd name="T17" fmla="*/ 2147483646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0" name="Freeform 235">
              <a:extLst>
                <a:ext uri="{FF2B5EF4-FFF2-40B4-BE49-F238E27FC236}">
                  <a16:creationId xmlns:a16="http://schemas.microsoft.com/office/drawing/2014/main" id="{6B276DFE-B794-46F6-8982-BB75C42B4639}"/>
                </a:ext>
              </a:extLst>
            </p:cNvPr>
            <p:cNvSpPr>
              <a:spLocks/>
            </p:cNvSpPr>
            <p:nvPr/>
          </p:nvSpPr>
          <p:spPr bwMode="auto">
            <a:xfrm>
              <a:off x="7979368" y="1838776"/>
              <a:ext cx="413799" cy="262702"/>
            </a:xfrm>
            <a:custGeom>
              <a:avLst/>
              <a:gdLst>
                <a:gd name="T0" fmla="*/ 2147483646 w 396"/>
                <a:gd name="T1" fmla="*/ 2147483646 h 251"/>
                <a:gd name="T2" fmla="*/ 2147483646 w 396"/>
                <a:gd name="T3" fmla="*/ 0 h 251"/>
                <a:gd name="T4" fmla="*/ 2147483646 w 396"/>
                <a:gd name="T5" fmla="*/ 2147483646 h 251"/>
                <a:gd name="T6" fmla="*/ 2147483646 w 396"/>
                <a:gd name="T7" fmla="*/ 2147483646 h 251"/>
                <a:gd name="T8" fmla="*/ 0 w 396"/>
                <a:gd name="T9" fmla="*/ 2147483646 h 251"/>
                <a:gd name="T10" fmla="*/ 2147483646 w 396"/>
                <a:gd name="T11" fmla="*/ 2147483646 h 251"/>
                <a:gd name="T12" fmla="*/ 2147483646 w 396"/>
                <a:gd name="T13" fmla="*/ 2147483646 h 2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1" name="Freeform 236">
              <a:extLst>
                <a:ext uri="{FF2B5EF4-FFF2-40B4-BE49-F238E27FC236}">
                  <a16:creationId xmlns:a16="http://schemas.microsoft.com/office/drawing/2014/main" id="{FDFF3E7C-DBC2-4DA6-A22C-D2CE11B2E34E}"/>
                </a:ext>
              </a:extLst>
            </p:cNvPr>
            <p:cNvSpPr>
              <a:spLocks/>
            </p:cNvSpPr>
            <p:nvPr/>
          </p:nvSpPr>
          <p:spPr bwMode="auto">
            <a:xfrm>
              <a:off x="7914122" y="1816456"/>
              <a:ext cx="436120" cy="140794"/>
            </a:xfrm>
            <a:custGeom>
              <a:avLst/>
              <a:gdLst>
                <a:gd name="T0" fmla="*/ 2147483646 w 417"/>
                <a:gd name="T1" fmla="*/ 2147483646 h 136"/>
                <a:gd name="T2" fmla="*/ 2147483646 w 417"/>
                <a:gd name="T3" fmla="*/ 2147483646 h 136"/>
                <a:gd name="T4" fmla="*/ 2147483646 w 417"/>
                <a:gd name="T5" fmla="*/ 0 h 136"/>
                <a:gd name="T6" fmla="*/ 2147483646 w 417"/>
                <a:gd name="T7" fmla="*/ 2147483646 h 136"/>
                <a:gd name="T8" fmla="*/ 2147483646 w 417"/>
                <a:gd name="T9" fmla="*/ 2147483646 h 136"/>
                <a:gd name="T10" fmla="*/ 2147483646 w 417"/>
                <a:gd name="T11" fmla="*/ 2147483646 h 136"/>
                <a:gd name="T12" fmla="*/ 0 w 417"/>
                <a:gd name="T13" fmla="*/ 2147483646 h 136"/>
                <a:gd name="T14" fmla="*/ 2147483646 w 417"/>
                <a:gd name="T15" fmla="*/ 2147483646 h 136"/>
                <a:gd name="T16" fmla="*/ 2147483646 w 417"/>
                <a:gd name="T17" fmla="*/ 2147483646 h 136"/>
                <a:gd name="T18" fmla="*/ 2147483646 w 417"/>
                <a:gd name="T19" fmla="*/ 2147483646 h 136"/>
                <a:gd name="T20" fmla="*/ 2147483646 w 417"/>
                <a:gd name="T21" fmla="*/ 2147483646 h 1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2" name="Freeform 237">
              <a:extLst>
                <a:ext uri="{FF2B5EF4-FFF2-40B4-BE49-F238E27FC236}">
                  <a16:creationId xmlns:a16="http://schemas.microsoft.com/office/drawing/2014/main" id="{2B811DE7-4C1B-4B22-9AD9-20EE7524B9D5}"/>
                </a:ext>
              </a:extLst>
            </p:cNvPr>
            <p:cNvSpPr>
              <a:spLocks/>
            </p:cNvSpPr>
            <p:nvPr/>
          </p:nvSpPr>
          <p:spPr bwMode="auto">
            <a:xfrm>
              <a:off x="7845442" y="1804436"/>
              <a:ext cx="429252" cy="120190"/>
            </a:xfrm>
            <a:custGeom>
              <a:avLst/>
              <a:gdLst>
                <a:gd name="T0" fmla="*/ 2147483646 w 411"/>
                <a:gd name="T1" fmla="*/ 2147483646 h 116"/>
                <a:gd name="T2" fmla="*/ 0 w 411"/>
                <a:gd name="T3" fmla="*/ 2147483646 h 116"/>
                <a:gd name="T4" fmla="*/ 2147483646 w 411"/>
                <a:gd name="T5" fmla="*/ 2147483646 h 116"/>
                <a:gd name="T6" fmla="*/ 2147483646 w 411"/>
                <a:gd name="T7" fmla="*/ 2147483646 h 116"/>
                <a:gd name="T8" fmla="*/ 2147483646 w 411"/>
                <a:gd name="T9" fmla="*/ 0 h 116"/>
                <a:gd name="T10" fmla="*/ 2147483646 w 411"/>
                <a:gd name="T11" fmla="*/ 2147483646 h 1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3" name="Freeform 238">
              <a:extLst>
                <a:ext uri="{FF2B5EF4-FFF2-40B4-BE49-F238E27FC236}">
                  <a16:creationId xmlns:a16="http://schemas.microsoft.com/office/drawing/2014/main" id="{D4C2C04F-7C2C-4999-99CD-BD4CFDEABD1C}"/>
                </a:ext>
              </a:extLst>
            </p:cNvPr>
            <p:cNvSpPr>
              <a:spLocks/>
            </p:cNvSpPr>
            <p:nvPr/>
          </p:nvSpPr>
          <p:spPr bwMode="auto">
            <a:xfrm>
              <a:off x="7826554" y="1818172"/>
              <a:ext cx="437837" cy="127058"/>
            </a:xfrm>
            <a:custGeom>
              <a:avLst/>
              <a:gdLst>
                <a:gd name="T0" fmla="*/ 2147483646 w 418"/>
                <a:gd name="T1" fmla="*/ 2147483646 h 122"/>
                <a:gd name="T2" fmla="*/ 2147483646 w 418"/>
                <a:gd name="T3" fmla="*/ 0 h 122"/>
                <a:gd name="T4" fmla="*/ 2147483646 w 418"/>
                <a:gd name="T5" fmla="*/ 2147483646 h 122"/>
                <a:gd name="T6" fmla="*/ 2147483646 w 418"/>
                <a:gd name="T7" fmla="*/ 2147483646 h 122"/>
                <a:gd name="T8" fmla="*/ 0 w 418"/>
                <a:gd name="T9" fmla="*/ 2147483646 h 122"/>
                <a:gd name="T10" fmla="*/ 2147483646 w 418"/>
                <a:gd name="T11" fmla="*/ 2147483646 h 122"/>
                <a:gd name="T12" fmla="*/ 2147483646 w 418"/>
                <a:gd name="T13" fmla="*/ 2147483646 h 122"/>
                <a:gd name="T14" fmla="*/ 2147483646 w 418"/>
                <a:gd name="T15" fmla="*/ 2147483646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4" name="Freeform 239">
              <a:extLst>
                <a:ext uri="{FF2B5EF4-FFF2-40B4-BE49-F238E27FC236}">
                  <a16:creationId xmlns:a16="http://schemas.microsoft.com/office/drawing/2014/main" id="{ADEA047F-5862-4774-B32D-C157DF4D93E1}"/>
                </a:ext>
              </a:extLst>
            </p:cNvPr>
            <p:cNvSpPr>
              <a:spLocks/>
            </p:cNvSpPr>
            <p:nvPr/>
          </p:nvSpPr>
          <p:spPr bwMode="auto">
            <a:xfrm>
              <a:off x="7981085" y="1838776"/>
              <a:ext cx="449856" cy="264419"/>
            </a:xfrm>
            <a:custGeom>
              <a:avLst/>
              <a:gdLst>
                <a:gd name="T0" fmla="*/ 2147483646 w 430"/>
                <a:gd name="T1" fmla="*/ 2147483646 h 254"/>
                <a:gd name="T2" fmla="*/ 2147483646 w 430"/>
                <a:gd name="T3" fmla="*/ 2147483646 h 254"/>
                <a:gd name="T4" fmla="*/ 2147483646 w 430"/>
                <a:gd name="T5" fmla="*/ 0 h 254"/>
                <a:gd name="T6" fmla="*/ 2147483646 w 430"/>
                <a:gd name="T7" fmla="*/ 0 h 254"/>
                <a:gd name="T8" fmla="*/ 2147483646 w 430"/>
                <a:gd name="T9" fmla="*/ 2147483646 h 254"/>
                <a:gd name="T10" fmla="*/ 2147483646 w 430"/>
                <a:gd name="T11" fmla="*/ 2147483646 h 254"/>
                <a:gd name="T12" fmla="*/ 0 w 430"/>
                <a:gd name="T13" fmla="*/ 2147483646 h 254"/>
                <a:gd name="T14" fmla="*/ 2147483646 w 430"/>
                <a:gd name="T15" fmla="*/ 2147483646 h 254"/>
                <a:gd name="T16" fmla="*/ 2147483646 w 430"/>
                <a:gd name="T17" fmla="*/ 2147483646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5" name="Freeform 240">
              <a:extLst>
                <a:ext uri="{FF2B5EF4-FFF2-40B4-BE49-F238E27FC236}">
                  <a16:creationId xmlns:a16="http://schemas.microsoft.com/office/drawing/2014/main" id="{D7B7FEB9-F214-4D79-ACDD-1832306BDA80}"/>
                </a:ext>
              </a:extLst>
            </p:cNvPr>
            <p:cNvSpPr>
              <a:spLocks/>
            </p:cNvSpPr>
            <p:nvPr/>
          </p:nvSpPr>
          <p:spPr bwMode="auto">
            <a:xfrm>
              <a:off x="8195711" y="1876550"/>
              <a:ext cx="394912" cy="252400"/>
            </a:xfrm>
            <a:custGeom>
              <a:avLst/>
              <a:gdLst>
                <a:gd name="T0" fmla="*/ 2147483646 w 376"/>
                <a:gd name="T1" fmla="*/ 0 h 242"/>
                <a:gd name="T2" fmla="*/ 2147483646 w 376"/>
                <a:gd name="T3" fmla="*/ 2147483646 h 242"/>
                <a:gd name="T4" fmla="*/ 2147483646 w 376"/>
                <a:gd name="T5" fmla="*/ 2147483646 h 242"/>
                <a:gd name="T6" fmla="*/ 2147483646 w 376"/>
                <a:gd name="T7" fmla="*/ 2147483646 h 242"/>
                <a:gd name="T8" fmla="*/ 0 w 376"/>
                <a:gd name="T9" fmla="*/ 2147483646 h 242"/>
                <a:gd name="T10" fmla="*/ 2147483646 w 376"/>
                <a:gd name="T11" fmla="*/ 2147483646 h 242"/>
                <a:gd name="T12" fmla="*/ 2147483646 w 376"/>
                <a:gd name="T13" fmla="*/ 2147483646 h 242"/>
                <a:gd name="T14" fmla="*/ 2147483646 w 376"/>
                <a:gd name="T15" fmla="*/ 0 h 2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6" name="Freeform 241">
              <a:extLst>
                <a:ext uri="{FF2B5EF4-FFF2-40B4-BE49-F238E27FC236}">
                  <a16:creationId xmlns:a16="http://schemas.microsoft.com/office/drawing/2014/main" id="{88A7CDA3-EC78-456E-B884-9D4362FDFC61}"/>
                </a:ext>
              </a:extLst>
            </p:cNvPr>
            <p:cNvSpPr>
              <a:spLocks/>
            </p:cNvSpPr>
            <p:nvPr/>
          </p:nvSpPr>
          <p:spPr bwMode="auto">
            <a:xfrm>
              <a:off x="7987953" y="1845644"/>
              <a:ext cx="494498" cy="276439"/>
            </a:xfrm>
            <a:custGeom>
              <a:avLst/>
              <a:gdLst>
                <a:gd name="T0" fmla="*/ 2147483646 w 473"/>
                <a:gd name="T1" fmla="*/ 2147483646 h 265"/>
                <a:gd name="T2" fmla="*/ 2147483646 w 473"/>
                <a:gd name="T3" fmla="*/ 0 h 265"/>
                <a:gd name="T4" fmla="*/ 2147483646 w 473"/>
                <a:gd name="T5" fmla="*/ 2147483646 h 265"/>
                <a:gd name="T6" fmla="*/ 2147483646 w 473"/>
                <a:gd name="T7" fmla="*/ 2147483646 h 265"/>
                <a:gd name="T8" fmla="*/ 2147483646 w 473"/>
                <a:gd name="T9" fmla="*/ 2147483646 h 265"/>
                <a:gd name="T10" fmla="*/ 2147483646 w 473"/>
                <a:gd name="T11" fmla="*/ 2147483646 h 265"/>
                <a:gd name="T12" fmla="*/ 2147483646 w 473"/>
                <a:gd name="T13" fmla="*/ 2147483646 h 265"/>
                <a:gd name="T14" fmla="*/ 0 w 473"/>
                <a:gd name="T15" fmla="*/ 2147483646 h 265"/>
                <a:gd name="T16" fmla="*/ 2147483646 w 473"/>
                <a:gd name="T17" fmla="*/ 2147483646 h 265"/>
                <a:gd name="T18" fmla="*/ 2147483646 w 473"/>
                <a:gd name="T19" fmla="*/ 2147483646 h 265"/>
                <a:gd name="T20" fmla="*/ 2147483646 w 473"/>
                <a:gd name="T21" fmla="*/ 2147483646 h 2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7" name="Freeform 242">
              <a:extLst>
                <a:ext uri="{FF2B5EF4-FFF2-40B4-BE49-F238E27FC236}">
                  <a16:creationId xmlns:a16="http://schemas.microsoft.com/office/drawing/2014/main" id="{87992B95-3399-4A7D-A934-FF2C348894FC}"/>
                </a:ext>
              </a:extLst>
            </p:cNvPr>
            <p:cNvSpPr>
              <a:spLocks/>
            </p:cNvSpPr>
            <p:nvPr/>
          </p:nvSpPr>
          <p:spPr bwMode="auto">
            <a:xfrm>
              <a:off x="7831706" y="1788984"/>
              <a:ext cx="429252" cy="135644"/>
            </a:xfrm>
            <a:custGeom>
              <a:avLst/>
              <a:gdLst>
                <a:gd name="T0" fmla="*/ 2147483646 w 410"/>
                <a:gd name="T1" fmla="*/ 2147483646 h 131"/>
                <a:gd name="T2" fmla="*/ 2147483646 w 410"/>
                <a:gd name="T3" fmla="*/ 2147483646 h 131"/>
                <a:gd name="T4" fmla="*/ 2147483646 w 410"/>
                <a:gd name="T5" fmla="*/ 2147483646 h 131"/>
                <a:gd name="T6" fmla="*/ 2147483646 w 410"/>
                <a:gd name="T7" fmla="*/ 0 h 131"/>
                <a:gd name="T8" fmla="*/ 2147483646 w 410"/>
                <a:gd name="T9" fmla="*/ 0 h 131"/>
                <a:gd name="T10" fmla="*/ 2147483646 w 410"/>
                <a:gd name="T11" fmla="*/ 2147483646 h 131"/>
                <a:gd name="T12" fmla="*/ 0 w 410"/>
                <a:gd name="T13" fmla="*/ 2147483646 h 131"/>
                <a:gd name="T14" fmla="*/ 0 w 410"/>
                <a:gd name="T15" fmla="*/ 2147483646 h 131"/>
                <a:gd name="T16" fmla="*/ 2147483646 w 410"/>
                <a:gd name="T17" fmla="*/ 214748364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8" name="Freeform 243">
              <a:extLst>
                <a:ext uri="{FF2B5EF4-FFF2-40B4-BE49-F238E27FC236}">
                  <a16:creationId xmlns:a16="http://schemas.microsoft.com/office/drawing/2014/main" id="{81EA68B9-9179-4DAB-ABF5-6DD9E43E21B3}"/>
                </a:ext>
              </a:extLst>
            </p:cNvPr>
            <p:cNvSpPr>
              <a:spLocks/>
            </p:cNvSpPr>
            <p:nvPr/>
          </p:nvSpPr>
          <p:spPr bwMode="auto">
            <a:xfrm>
              <a:off x="7970783" y="1821606"/>
              <a:ext cx="425818" cy="154531"/>
            </a:xfrm>
            <a:custGeom>
              <a:avLst/>
              <a:gdLst>
                <a:gd name="T0" fmla="*/ 2147483646 w 408"/>
                <a:gd name="T1" fmla="*/ 2147483646 h 149"/>
                <a:gd name="T2" fmla="*/ 2147483646 w 408"/>
                <a:gd name="T3" fmla="*/ 2147483646 h 149"/>
                <a:gd name="T4" fmla="*/ 2147483646 w 408"/>
                <a:gd name="T5" fmla="*/ 0 h 149"/>
                <a:gd name="T6" fmla="*/ 2147483646 w 408"/>
                <a:gd name="T7" fmla="*/ 2147483646 h 149"/>
                <a:gd name="T8" fmla="*/ 2147483646 w 408"/>
                <a:gd name="T9" fmla="*/ 2147483646 h 149"/>
                <a:gd name="T10" fmla="*/ 2147483646 w 408"/>
                <a:gd name="T11" fmla="*/ 2147483646 h 149"/>
                <a:gd name="T12" fmla="*/ 0 w 408"/>
                <a:gd name="T13" fmla="*/ 2147483646 h 149"/>
                <a:gd name="T14" fmla="*/ 2147483646 w 408"/>
                <a:gd name="T15" fmla="*/ 2147483646 h 149"/>
                <a:gd name="T16" fmla="*/ 2147483646 w 408"/>
                <a:gd name="T17" fmla="*/ 2147483646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79" name="Freeform 244">
              <a:extLst>
                <a:ext uri="{FF2B5EF4-FFF2-40B4-BE49-F238E27FC236}">
                  <a16:creationId xmlns:a16="http://schemas.microsoft.com/office/drawing/2014/main" id="{65AD1C69-4D93-47E1-A61C-1483D9B8B3A9}"/>
                </a:ext>
              </a:extLst>
            </p:cNvPr>
            <p:cNvSpPr>
              <a:spLocks/>
            </p:cNvSpPr>
            <p:nvPr/>
          </p:nvSpPr>
          <p:spPr bwMode="auto">
            <a:xfrm>
              <a:off x="7929575" y="1747776"/>
              <a:ext cx="247249" cy="91002"/>
            </a:xfrm>
            <a:custGeom>
              <a:avLst/>
              <a:gdLst>
                <a:gd name="T0" fmla="*/ 2147483646 w 237"/>
                <a:gd name="T1" fmla="*/ 0 h 89"/>
                <a:gd name="T2" fmla="*/ 2147483646 w 237"/>
                <a:gd name="T3" fmla="*/ 2147483646 h 89"/>
                <a:gd name="T4" fmla="*/ 0 w 237"/>
                <a:gd name="T5" fmla="*/ 2147483646 h 89"/>
                <a:gd name="T6" fmla="*/ 2147483646 w 237"/>
                <a:gd name="T7" fmla="*/ 2147483646 h 89"/>
                <a:gd name="T8" fmla="*/ 2147483646 w 237"/>
                <a:gd name="T9" fmla="*/ 0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0" name="Freeform 245">
              <a:extLst>
                <a:ext uri="{FF2B5EF4-FFF2-40B4-BE49-F238E27FC236}">
                  <a16:creationId xmlns:a16="http://schemas.microsoft.com/office/drawing/2014/main" id="{A768840E-1CFA-4C73-8382-3BE50AF18AA1}"/>
                </a:ext>
              </a:extLst>
            </p:cNvPr>
            <p:cNvSpPr>
              <a:spLocks/>
            </p:cNvSpPr>
            <p:nvPr/>
          </p:nvSpPr>
          <p:spPr bwMode="auto">
            <a:xfrm>
              <a:off x="9337520" y="1332260"/>
              <a:ext cx="257551" cy="441271"/>
            </a:xfrm>
            <a:custGeom>
              <a:avLst/>
              <a:gdLst>
                <a:gd name="T0" fmla="*/ 2147483646 w 246"/>
                <a:gd name="T1" fmla="*/ 0 h 424"/>
                <a:gd name="T2" fmla="*/ 2147483646 w 246"/>
                <a:gd name="T3" fmla="*/ 2147483646 h 424"/>
                <a:gd name="T4" fmla="*/ 2147483646 w 246"/>
                <a:gd name="T5" fmla="*/ 2147483646 h 424"/>
                <a:gd name="T6" fmla="*/ 0 w 246"/>
                <a:gd name="T7" fmla="*/ 2147483646 h 424"/>
                <a:gd name="T8" fmla="*/ 2147483646 w 246"/>
                <a:gd name="T9" fmla="*/ 2147483646 h 424"/>
                <a:gd name="T10" fmla="*/ 2147483646 w 246"/>
                <a:gd name="T11" fmla="*/ 2147483646 h 424"/>
                <a:gd name="T12" fmla="*/ 2147483646 w 246"/>
                <a:gd name="T13" fmla="*/ 2147483646 h 424"/>
                <a:gd name="T14" fmla="*/ 2147483646 w 246"/>
                <a:gd name="T15" fmla="*/ 0 h 4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1" name="Freeform 246">
              <a:extLst>
                <a:ext uri="{FF2B5EF4-FFF2-40B4-BE49-F238E27FC236}">
                  <a16:creationId xmlns:a16="http://schemas.microsoft.com/office/drawing/2014/main" id="{ED84DBDA-885D-4837-8714-594D30497BB4}"/>
                </a:ext>
              </a:extLst>
            </p:cNvPr>
            <p:cNvSpPr>
              <a:spLocks/>
            </p:cNvSpPr>
            <p:nvPr/>
          </p:nvSpPr>
          <p:spPr bwMode="auto">
            <a:xfrm>
              <a:off x="9478315" y="1236108"/>
              <a:ext cx="192305" cy="406931"/>
            </a:xfrm>
            <a:custGeom>
              <a:avLst/>
              <a:gdLst>
                <a:gd name="T0" fmla="*/ 2147483646 w 184"/>
                <a:gd name="T1" fmla="*/ 2147483646 h 391"/>
                <a:gd name="T2" fmla="*/ 0 w 184"/>
                <a:gd name="T3" fmla="*/ 2147483646 h 391"/>
                <a:gd name="T4" fmla="*/ 2147483646 w 184"/>
                <a:gd name="T5" fmla="*/ 2147483646 h 391"/>
                <a:gd name="T6" fmla="*/ 2147483646 w 184"/>
                <a:gd name="T7" fmla="*/ 2147483646 h 391"/>
                <a:gd name="T8" fmla="*/ 2147483646 w 184"/>
                <a:gd name="T9" fmla="*/ 0 h 391"/>
                <a:gd name="T10" fmla="*/ 2147483646 w 184"/>
                <a:gd name="T11" fmla="*/ 2147483646 h 391"/>
                <a:gd name="T12" fmla="*/ 2147483646 w 184"/>
                <a:gd name="T13" fmla="*/ 2147483646 h 39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2" name="Freeform 247">
              <a:extLst>
                <a:ext uri="{FF2B5EF4-FFF2-40B4-BE49-F238E27FC236}">
                  <a16:creationId xmlns:a16="http://schemas.microsoft.com/office/drawing/2014/main" id="{E8C4D751-B6BE-4A5B-B2AF-67D05BD5D5CB}"/>
                </a:ext>
              </a:extLst>
            </p:cNvPr>
            <p:cNvSpPr>
              <a:spLocks/>
            </p:cNvSpPr>
            <p:nvPr/>
          </p:nvSpPr>
          <p:spPr bwMode="auto">
            <a:xfrm>
              <a:off x="8597491" y="1878268"/>
              <a:ext cx="78982" cy="278155"/>
            </a:xfrm>
            <a:custGeom>
              <a:avLst/>
              <a:gdLst>
                <a:gd name="T0" fmla="*/ 2147483646 w 76"/>
                <a:gd name="T1" fmla="*/ 2147483646 h 267"/>
                <a:gd name="T2" fmla="*/ 2147483646 w 76"/>
                <a:gd name="T3" fmla="*/ 2147483646 h 267"/>
                <a:gd name="T4" fmla="*/ 2147483646 w 76"/>
                <a:gd name="T5" fmla="*/ 0 h 267"/>
                <a:gd name="T6" fmla="*/ 2147483646 w 76"/>
                <a:gd name="T7" fmla="*/ 2147483646 h 267"/>
                <a:gd name="T8" fmla="*/ 2147483646 w 76"/>
                <a:gd name="T9" fmla="*/ 2147483646 h 267"/>
                <a:gd name="T10" fmla="*/ 2147483646 w 76"/>
                <a:gd name="T11" fmla="*/ 2147483646 h 267"/>
                <a:gd name="T12" fmla="*/ 2147483646 w 76"/>
                <a:gd name="T13" fmla="*/ 2147483646 h 267"/>
                <a:gd name="T14" fmla="*/ 2147483646 w 76"/>
                <a:gd name="T15" fmla="*/ 2147483646 h 267"/>
                <a:gd name="T16" fmla="*/ 2147483646 w 76"/>
                <a:gd name="T17" fmla="*/ 2147483646 h 267"/>
                <a:gd name="T18" fmla="*/ 2147483646 w 76"/>
                <a:gd name="T19" fmla="*/ 2147483646 h 267"/>
                <a:gd name="T20" fmla="*/ 2147483646 w 76"/>
                <a:gd name="T21" fmla="*/ 2147483646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3" name="Freeform 248">
              <a:extLst>
                <a:ext uri="{FF2B5EF4-FFF2-40B4-BE49-F238E27FC236}">
                  <a16:creationId xmlns:a16="http://schemas.microsoft.com/office/drawing/2014/main" id="{D8135906-CB3A-42A6-8444-FF122EEB8E1F}"/>
                </a:ext>
              </a:extLst>
            </p:cNvPr>
            <p:cNvSpPr>
              <a:spLocks/>
            </p:cNvSpPr>
            <p:nvPr/>
          </p:nvSpPr>
          <p:spPr bwMode="auto">
            <a:xfrm>
              <a:off x="9026742" y="1177730"/>
              <a:ext cx="661048" cy="640444"/>
            </a:xfrm>
            <a:custGeom>
              <a:avLst/>
              <a:gdLst>
                <a:gd name="T0" fmla="*/ 2147483646 w 632"/>
                <a:gd name="T1" fmla="*/ 2147483646 h 614"/>
                <a:gd name="T2" fmla="*/ 2147483646 w 632"/>
                <a:gd name="T3" fmla="*/ 2147483646 h 614"/>
                <a:gd name="T4" fmla="*/ 2147483646 w 632"/>
                <a:gd name="T5" fmla="*/ 2147483646 h 614"/>
                <a:gd name="T6" fmla="*/ 2147483646 w 632"/>
                <a:gd name="T7" fmla="*/ 2147483646 h 614"/>
                <a:gd name="T8" fmla="*/ 2147483646 w 632"/>
                <a:gd name="T9" fmla="*/ 2147483646 h 614"/>
                <a:gd name="T10" fmla="*/ 0 w 632"/>
                <a:gd name="T11" fmla="*/ 2147483646 h 614"/>
                <a:gd name="T12" fmla="*/ 2147483646 w 632"/>
                <a:gd name="T13" fmla="*/ 2147483646 h 614"/>
                <a:gd name="T14" fmla="*/ 2147483646 w 632"/>
                <a:gd name="T15" fmla="*/ 2147483646 h 614"/>
                <a:gd name="T16" fmla="*/ 2147483646 w 632"/>
                <a:gd name="T17" fmla="*/ 2147483646 h 614"/>
                <a:gd name="T18" fmla="*/ 2147483646 w 632"/>
                <a:gd name="T19" fmla="*/ 2147483646 h 614"/>
                <a:gd name="T20" fmla="*/ 2147483646 w 632"/>
                <a:gd name="T21" fmla="*/ 2147483646 h 614"/>
                <a:gd name="T22" fmla="*/ 2147483646 w 632"/>
                <a:gd name="T23" fmla="*/ 2147483646 h 614"/>
                <a:gd name="T24" fmla="*/ 2147483646 w 632"/>
                <a:gd name="T25" fmla="*/ 0 h 614"/>
                <a:gd name="T26" fmla="*/ 2147483646 w 632"/>
                <a:gd name="T27" fmla="*/ 2147483646 h 614"/>
                <a:gd name="T28" fmla="*/ 2147483646 w 632"/>
                <a:gd name="T29" fmla="*/ 2147483646 h 6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4" name="Freeform 249">
              <a:extLst>
                <a:ext uri="{FF2B5EF4-FFF2-40B4-BE49-F238E27FC236}">
                  <a16:creationId xmlns:a16="http://schemas.microsoft.com/office/drawing/2014/main" id="{97F6C80E-FE70-4D9C-BF97-3BF16B6B9DD8}"/>
                </a:ext>
              </a:extLst>
            </p:cNvPr>
            <p:cNvSpPr>
              <a:spLocks/>
            </p:cNvSpPr>
            <p:nvPr/>
          </p:nvSpPr>
          <p:spPr bwMode="auto">
            <a:xfrm>
              <a:off x="9239651" y="1807870"/>
              <a:ext cx="288457" cy="161399"/>
            </a:xfrm>
            <a:custGeom>
              <a:avLst/>
              <a:gdLst>
                <a:gd name="T0" fmla="*/ 2147483646 w 276"/>
                <a:gd name="T1" fmla="*/ 2147483646 h 154"/>
                <a:gd name="T2" fmla="*/ 2147483646 w 276"/>
                <a:gd name="T3" fmla="*/ 0 h 154"/>
                <a:gd name="T4" fmla="*/ 2147483646 w 276"/>
                <a:gd name="T5" fmla="*/ 2147483646 h 154"/>
                <a:gd name="T6" fmla="*/ 0 w 276"/>
                <a:gd name="T7" fmla="*/ 2147483646 h 154"/>
                <a:gd name="T8" fmla="*/ 2147483646 w 276"/>
                <a:gd name="T9" fmla="*/ 2147483646 h 154"/>
                <a:gd name="T10" fmla="*/ 2147483646 w 276"/>
                <a:gd name="T11" fmla="*/ 2147483646 h 154"/>
                <a:gd name="T12" fmla="*/ 2147483646 w 276"/>
                <a:gd name="T13" fmla="*/ 2147483646 h 154"/>
                <a:gd name="T14" fmla="*/ 2147483646 w 276"/>
                <a:gd name="T15" fmla="*/ 2147483646 h 154"/>
                <a:gd name="T16" fmla="*/ 2147483646 w 276"/>
                <a:gd name="T17" fmla="*/ 214748364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5" name="Freeform 250">
              <a:extLst>
                <a:ext uri="{FF2B5EF4-FFF2-40B4-BE49-F238E27FC236}">
                  <a16:creationId xmlns:a16="http://schemas.microsoft.com/office/drawing/2014/main" id="{D7025143-D1CC-4BBC-9941-13A9CBCF64A5}"/>
                </a:ext>
              </a:extLst>
            </p:cNvPr>
            <p:cNvSpPr>
              <a:spLocks/>
            </p:cNvSpPr>
            <p:nvPr/>
          </p:nvSpPr>
          <p:spPr bwMode="auto">
            <a:xfrm>
              <a:off x="8691926" y="1890286"/>
              <a:ext cx="108172" cy="286741"/>
            </a:xfrm>
            <a:custGeom>
              <a:avLst/>
              <a:gdLst>
                <a:gd name="T0" fmla="*/ 2147483646 w 103"/>
                <a:gd name="T1" fmla="*/ 2147483646 h 276"/>
                <a:gd name="T2" fmla="*/ 2147483646 w 103"/>
                <a:gd name="T3" fmla="*/ 2147483646 h 276"/>
                <a:gd name="T4" fmla="*/ 2147483646 w 103"/>
                <a:gd name="T5" fmla="*/ 2147483646 h 276"/>
                <a:gd name="T6" fmla="*/ 0 w 103"/>
                <a:gd name="T7" fmla="*/ 2147483646 h 276"/>
                <a:gd name="T8" fmla="*/ 2147483646 w 103"/>
                <a:gd name="T9" fmla="*/ 2147483646 h 276"/>
                <a:gd name="T10" fmla="*/ 2147483646 w 103"/>
                <a:gd name="T11" fmla="*/ 0 h 276"/>
                <a:gd name="T12" fmla="*/ 2147483646 w 103"/>
                <a:gd name="T13" fmla="*/ 2147483646 h 2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6" name="Freeform 251">
              <a:extLst>
                <a:ext uri="{FF2B5EF4-FFF2-40B4-BE49-F238E27FC236}">
                  <a16:creationId xmlns:a16="http://schemas.microsoft.com/office/drawing/2014/main" id="{D71302CE-4FD4-445C-A08F-9B3363A835C0}"/>
                </a:ext>
              </a:extLst>
            </p:cNvPr>
            <p:cNvSpPr>
              <a:spLocks/>
            </p:cNvSpPr>
            <p:nvPr/>
          </p:nvSpPr>
          <p:spPr bwMode="auto">
            <a:xfrm>
              <a:off x="8781210" y="1890286"/>
              <a:ext cx="568330" cy="212909"/>
            </a:xfrm>
            <a:custGeom>
              <a:avLst/>
              <a:gdLst>
                <a:gd name="T0" fmla="*/ 2147483646 w 544"/>
                <a:gd name="T1" fmla="*/ 2147483646 h 204"/>
                <a:gd name="T2" fmla="*/ 2147483646 w 544"/>
                <a:gd name="T3" fmla="*/ 2147483646 h 204"/>
                <a:gd name="T4" fmla="*/ 2147483646 w 544"/>
                <a:gd name="T5" fmla="*/ 0 h 204"/>
                <a:gd name="T6" fmla="*/ 0 w 544"/>
                <a:gd name="T7" fmla="*/ 2147483646 h 204"/>
                <a:gd name="T8" fmla="*/ 2147483646 w 544"/>
                <a:gd name="T9" fmla="*/ 2147483646 h 204"/>
                <a:gd name="T10" fmla="*/ 2147483646 w 544"/>
                <a:gd name="T11" fmla="*/ 2147483646 h 204"/>
                <a:gd name="T12" fmla="*/ 2147483646 w 544"/>
                <a:gd name="T13" fmla="*/ 2147483646 h 204"/>
                <a:gd name="T14" fmla="*/ 2147483646 w 544"/>
                <a:gd name="T15" fmla="*/ 2147483646 h 204"/>
                <a:gd name="T16" fmla="*/ 2147483646 w 544"/>
                <a:gd name="T17" fmla="*/ 2147483646 h 204"/>
                <a:gd name="T18" fmla="*/ 2147483646 w 544"/>
                <a:gd name="T19" fmla="*/ 2147483646 h 204"/>
                <a:gd name="T20" fmla="*/ 2147483646 w 544"/>
                <a:gd name="T21" fmla="*/ 2147483646 h 204"/>
                <a:gd name="T22" fmla="*/ 2147483646 w 544"/>
                <a:gd name="T23" fmla="*/ 2147483646 h 2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7" name="Freeform 252">
              <a:extLst>
                <a:ext uri="{FF2B5EF4-FFF2-40B4-BE49-F238E27FC236}">
                  <a16:creationId xmlns:a16="http://schemas.microsoft.com/office/drawing/2014/main" id="{676811D5-8BC4-426E-8B48-0A6A18BE376C}"/>
                </a:ext>
              </a:extLst>
            </p:cNvPr>
            <p:cNvSpPr>
              <a:spLocks/>
            </p:cNvSpPr>
            <p:nvPr/>
          </p:nvSpPr>
          <p:spPr bwMode="auto">
            <a:xfrm>
              <a:off x="8915136" y="1833626"/>
              <a:ext cx="582066" cy="144229"/>
            </a:xfrm>
            <a:custGeom>
              <a:avLst/>
              <a:gdLst>
                <a:gd name="T0" fmla="*/ 2147483646 w 557"/>
                <a:gd name="T1" fmla="*/ 2147483646 h 139"/>
                <a:gd name="T2" fmla="*/ 2147483646 w 557"/>
                <a:gd name="T3" fmla="*/ 0 h 139"/>
                <a:gd name="T4" fmla="*/ 2147483646 w 557"/>
                <a:gd name="T5" fmla="*/ 2147483646 h 139"/>
                <a:gd name="T6" fmla="*/ 2147483646 w 557"/>
                <a:gd name="T7" fmla="*/ 2147483646 h 139"/>
                <a:gd name="T8" fmla="*/ 0 w 557"/>
                <a:gd name="T9" fmla="*/ 2147483646 h 139"/>
                <a:gd name="T10" fmla="*/ 2147483646 w 557"/>
                <a:gd name="T11" fmla="*/ 2147483646 h 139"/>
                <a:gd name="T12" fmla="*/ 2147483646 w 557"/>
                <a:gd name="T13" fmla="*/ 2147483646 h 139"/>
                <a:gd name="T14" fmla="*/ 2147483646 w 557"/>
                <a:gd name="T15" fmla="*/ 2147483646 h 139"/>
                <a:gd name="T16" fmla="*/ 2147483646 w 557"/>
                <a:gd name="T17" fmla="*/ 2147483646 h 139"/>
                <a:gd name="T18" fmla="*/ 2147483646 w 557"/>
                <a:gd name="T19" fmla="*/ 2147483646 h 139"/>
                <a:gd name="T20" fmla="*/ 2147483646 w 557"/>
                <a:gd name="T21" fmla="*/ 2147483646 h 139"/>
                <a:gd name="T22" fmla="*/ 2147483646 w 557"/>
                <a:gd name="T23" fmla="*/ 2147483646 h 139"/>
                <a:gd name="T24" fmla="*/ 2147483646 w 557"/>
                <a:gd name="T25" fmla="*/ 2147483646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8" name="Freeform 253">
              <a:extLst>
                <a:ext uri="{FF2B5EF4-FFF2-40B4-BE49-F238E27FC236}">
                  <a16:creationId xmlns:a16="http://schemas.microsoft.com/office/drawing/2014/main" id="{87758D1C-A861-46DC-B5FC-B0774FA611FE}"/>
                </a:ext>
              </a:extLst>
            </p:cNvPr>
            <p:cNvSpPr>
              <a:spLocks/>
            </p:cNvSpPr>
            <p:nvPr/>
          </p:nvSpPr>
          <p:spPr bwMode="auto">
            <a:xfrm>
              <a:off x="9107441" y="1831908"/>
              <a:ext cx="439554" cy="152814"/>
            </a:xfrm>
            <a:custGeom>
              <a:avLst/>
              <a:gdLst>
                <a:gd name="T0" fmla="*/ 2147483646 w 420"/>
                <a:gd name="T1" fmla="*/ 0 h 147"/>
                <a:gd name="T2" fmla="*/ 2147483646 w 420"/>
                <a:gd name="T3" fmla="*/ 2147483646 h 147"/>
                <a:gd name="T4" fmla="*/ 0 w 420"/>
                <a:gd name="T5" fmla="*/ 2147483646 h 147"/>
                <a:gd name="T6" fmla="*/ 2147483646 w 420"/>
                <a:gd name="T7" fmla="*/ 2147483646 h 147"/>
                <a:gd name="T8" fmla="*/ 2147483646 w 420"/>
                <a:gd name="T9" fmla="*/ 2147483646 h 147"/>
                <a:gd name="T10" fmla="*/ 2147483646 w 420"/>
                <a:gd name="T11" fmla="*/ 2147483646 h 147"/>
                <a:gd name="T12" fmla="*/ 2147483646 w 420"/>
                <a:gd name="T13" fmla="*/ 2147483646 h 147"/>
                <a:gd name="T14" fmla="*/ 2147483646 w 420"/>
                <a:gd name="T15" fmla="*/ 2147483646 h 147"/>
                <a:gd name="T16" fmla="*/ 2147483646 w 420"/>
                <a:gd name="T17" fmla="*/ 2147483646 h 147"/>
                <a:gd name="T18" fmla="*/ 2147483646 w 420"/>
                <a:gd name="T19" fmla="*/ 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89" name="Freeform 254">
              <a:extLst>
                <a:ext uri="{FF2B5EF4-FFF2-40B4-BE49-F238E27FC236}">
                  <a16:creationId xmlns:a16="http://schemas.microsoft.com/office/drawing/2014/main" id="{27F6B487-55E0-4B63-90D7-5CB2F73FF83B}"/>
                </a:ext>
              </a:extLst>
            </p:cNvPr>
            <p:cNvSpPr>
              <a:spLocks/>
            </p:cNvSpPr>
            <p:nvPr/>
          </p:nvSpPr>
          <p:spPr bwMode="auto">
            <a:xfrm>
              <a:off x="9047346" y="693534"/>
              <a:ext cx="329665" cy="398345"/>
            </a:xfrm>
            <a:custGeom>
              <a:avLst/>
              <a:gdLst>
                <a:gd name="T0" fmla="*/ 2147483646 w 315"/>
                <a:gd name="T1" fmla="*/ 2147483646 h 382"/>
                <a:gd name="T2" fmla="*/ 2147483646 w 315"/>
                <a:gd name="T3" fmla="*/ 2147483646 h 382"/>
                <a:gd name="T4" fmla="*/ 2147483646 w 315"/>
                <a:gd name="T5" fmla="*/ 2147483646 h 382"/>
                <a:gd name="T6" fmla="*/ 0 w 315"/>
                <a:gd name="T7" fmla="*/ 2147483646 h 382"/>
                <a:gd name="T8" fmla="*/ 0 w 315"/>
                <a:gd name="T9" fmla="*/ 2147483646 h 382"/>
                <a:gd name="T10" fmla="*/ 2147483646 w 315"/>
                <a:gd name="T11" fmla="*/ 2147483646 h 382"/>
                <a:gd name="T12" fmla="*/ 2147483646 w 315"/>
                <a:gd name="T13" fmla="*/ 2147483646 h 382"/>
                <a:gd name="T14" fmla="*/ 2147483646 w 315"/>
                <a:gd name="T15" fmla="*/ 2147483646 h 382"/>
                <a:gd name="T16" fmla="*/ 2147483646 w 315"/>
                <a:gd name="T17" fmla="*/ 0 h 382"/>
                <a:gd name="T18" fmla="*/ 2147483646 w 315"/>
                <a:gd name="T19" fmla="*/ 2147483646 h 382"/>
                <a:gd name="T20" fmla="*/ 2147483646 w 315"/>
                <a:gd name="T21" fmla="*/ 2147483646 h 382"/>
                <a:gd name="T22" fmla="*/ 2147483646 w 315"/>
                <a:gd name="T23" fmla="*/ 2147483646 h 3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0" name="Freeform 255">
              <a:extLst>
                <a:ext uri="{FF2B5EF4-FFF2-40B4-BE49-F238E27FC236}">
                  <a16:creationId xmlns:a16="http://schemas.microsoft.com/office/drawing/2014/main" id="{41735237-5159-42A6-99AB-897550B196A2}"/>
                </a:ext>
              </a:extLst>
            </p:cNvPr>
            <p:cNvSpPr>
              <a:spLocks/>
            </p:cNvSpPr>
            <p:nvPr/>
          </p:nvSpPr>
          <p:spPr bwMode="auto">
            <a:xfrm>
              <a:off x="8968364" y="688382"/>
              <a:ext cx="400063" cy="317647"/>
            </a:xfrm>
            <a:custGeom>
              <a:avLst/>
              <a:gdLst>
                <a:gd name="T0" fmla="*/ 2147483646 w 382"/>
                <a:gd name="T1" fmla="*/ 2147483646 h 304"/>
                <a:gd name="T2" fmla="*/ 0 w 382"/>
                <a:gd name="T3" fmla="*/ 2147483646 h 304"/>
                <a:gd name="T4" fmla="*/ 2147483646 w 382"/>
                <a:gd name="T5" fmla="*/ 2147483646 h 304"/>
                <a:gd name="T6" fmla="*/ 2147483646 w 382"/>
                <a:gd name="T7" fmla="*/ 2147483646 h 304"/>
                <a:gd name="T8" fmla="*/ 2147483646 w 382"/>
                <a:gd name="T9" fmla="*/ 0 h 304"/>
                <a:gd name="T10" fmla="*/ 2147483646 w 382"/>
                <a:gd name="T11" fmla="*/ 2147483646 h 304"/>
                <a:gd name="T12" fmla="*/ 2147483646 w 382"/>
                <a:gd name="T13" fmla="*/ 2147483646 h 3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1" name="Freeform 256">
              <a:extLst>
                <a:ext uri="{FF2B5EF4-FFF2-40B4-BE49-F238E27FC236}">
                  <a16:creationId xmlns:a16="http://schemas.microsoft.com/office/drawing/2014/main" id="{92479B31-2DEF-4A84-AD90-180AC38CD20C}"/>
                </a:ext>
              </a:extLst>
            </p:cNvPr>
            <p:cNvSpPr>
              <a:spLocks/>
            </p:cNvSpPr>
            <p:nvPr/>
          </p:nvSpPr>
          <p:spPr bwMode="auto">
            <a:xfrm>
              <a:off x="8152785" y="806856"/>
              <a:ext cx="106454" cy="691954"/>
            </a:xfrm>
            <a:custGeom>
              <a:avLst/>
              <a:gdLst>
                <a:gd name="T0" fmla="*/ 2147483646 w 101"/>
                <a:gd name="T1" fmla="*/ 2147483646 h 664"/>
                <a:gd name="T2" fmla="*/ 2147483646 w 101"/>
                <a:gd name="T3" fmla="*/ 2147483646 h 664"/>
                <a:gd name="T4" fmla="*/ 2147483646 w 101"/>
                <a:gd name="T5" fmla="*/ 2147483646 h 664"/>
                <a:gd name="T6" fmla="*/ 2147483646 w 101"/>
                <a:gd name="T7" fmla="*/ 2147483646 h 664"/>
                <a:gd name="T8" fmla="*/ 2147483646 w 101"/>
                <a:gd name="T9" fmla="*/ 2147483646 h 664"/>
                <a:gd name="T10" fmla="*/ 2147483646 w 101"/>
                <a:gd name="T11" fmla="*/ 2147483646 h 664"/>
                <a:gd name="T12" fmla="*/ 2147483646 w 101"/>
                <a:gd name="T13" fmla="*/ 2147483646 h 664"/>
                <a:gd name="T14" fmla="*/ 2147483646 w 101"/>
                <a:gd name="T15" fmla="*/ 2147483646 h 664"/>
                <a:gd name="T16" fmla="*/ 2147483646 w 101"/>
                <a:gd name="T17" fmla="*/ 2147483646 h 664"/>
                <a:gd name="T18" fmla="*/ 2147483646 w 101"/>
                <a:gd name="T19" fmla="*/ 2147483646 h 664"/>
                <a:gd name="T20" fmla="*/ 2147483646 w 101"/>
                <a:gd name="T21" fmla="*/ 2147483646 h 664"/>
                <a:gd name="T22" fmla="*/ 2147483646 w 101"/>
                <a:gd name="T23" fmla="*/ 2147483646 h 664"/>
                <a:gd name="T24" fmla="*/ 2147483646 w 101"/>
                <a:gd name="T25" fmla="*/ 2147483646 h 664"/>
                <a:gd name="T26" fmla="*/ 2147483646 w 101"/>
                <a:gd name="T27" fmla="*/ 2147483646 h 664"/>
                <a:gd name="T28" fmla="*/ 0 w 101"/>
                <a:gd name="T29" fmla="*/ 0 h 664"/>
                <a:gd name="T30" fmla="*/ 2147483646 w 101"/>
                <a:gd name="T31" fmla="*/ 2147483646 h 664"/>
                <a:gd name="T32" fmla="*/ 2147483646 w 101"/>
                <a:gd name="T33" fmla="*/ 2147483646 h 6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2" name="Freeform 257">
              <a:extLst>
                <a:ext uri="{FF2B5EF4-FFF2-40B4-BE49-F238E27FC236}">
                  <a16:creationId xmlns:a16="http://schemas.microsoft.com/office/drawing/2014/main" id="{5C861953-DAA2-4572-8EA6-AE6FC89BA586}"/>
                </a:ext>
              </a:extLst>
            </p:cNvPr>
            <p:cNvSpPr>
              <a:spLocks/>
            </p:cNvSpPr>
            <p:nvPr/>
          </p:nvSpPr>
          <p:spPr bwMode="auto">
            <a:xfrm>
              <a:off x="8151069" y="796554"/>
              <a:ext cx="101304" cy="169984"/>
            </a:xfrm>
            <a:custGeom>
              <a:avLst/>
              <a:gdLst>
                <a:gd name="T0" fmla="*/ 2147483646 w 97"/>
                <a:gd name="T1" fmla="*/ 2147483646 h 164"/>
                <a:gd name="T2" fmla="*/ 2147483646 w 97"/>
                <a:gd name="T3" fmla="*/ 2147483646 h 164"/>
                <a:gd name="T4" fmla="*/ 2147483646 w 97"/>
                <a:gd name="T5" fmla="*/ 2147483646 h 164"/>
                <a:gd name="T6" fmla="*/ 0 w 97"/>
                <a:gd name="T7" fmla="*/ 0 h 164"/>
                <a:gd name="T8" fmla="*/ 2147483646 w 97"/>
                <a:gd name="T9" fmla="*/ 2147483646 h 164"/>
                <a:gd name="T10" fmla="*/ 2147483646 w 97"/>
                <a:gd name="T11" fmla="*/ 2147483646 h 1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3" name="Freeform 258">
              <a:extLst>
                <a:ext uri="{FF2B5EF4-FFF2-40B4-BE49-F238E27FC236}">
                  <a16:creationId xmlns:a16="http://schemas.microsoft.com/office/drawing/2014/main" id="{1C73CD75-A595-4236-86AE-4453134C7E54}"/>
                </a:ext>
              </a:extLst>
            </p:cNvPr>
            <p:cNvSpPr>
              <a:spLocks/>
            </p:cNvSpPr>
            <p:nvPr/>
          </p:nvSpPr>
          <p:spPr bwMode="auto">
            <a:xfrm>
              <a:off x="8152785" y="818875"/>
              <a:ext cx="132210" cy="748615"/>
            </a:xfrm>
            <a:custGeom>
              <a:avLst/>
              <a:gdLst>
                <a:gd name="T0" fmla="*/ 2147483646 w 125"/>
                <a:gd name="T1" fmla="*/ 2147483646 h 720"/>
                <a:gd name="T2" fmla="*/ 2147483646 w 125"/>
                <a:gd name="T3" fmla="*/ 2147483646 h 720"/>
                <a:gd name="T4" fmla="*/ 2147483646 w 125"/>
                <a:gd name="T5" fmla="*/ 2147483646 h 720"/>
                <a:gd name="T6" fmla="*/ 0 w 125"/>
                <a:gd name="T7" fmla="*/ 0 h 720"/>
                <a:gd name="T8" fmla="*/ 2147483646 w 125"/>
                <a:gd name="T9" fmla="*/ 2147483646 h 720"/>
                <a:gd name="T10" fmla="*/ 2147483646 w 125"/>
                <a:gd name="T11" fmla="*/ 2147483646 h 720"/>
                <a:gd name="T12" fmla="*/ 2147483646 w 125"/>
                <a:gd name="T13" fmla="*/ 2147483646 h 720"/>
                <a:gd name="T14" fmla="*/ 2147483646 w 125"/>
                <a:gd name="T15" fmla="*/ 2147483646 h 720"/>
                <a:gd name="T16" fmla="*/ 2147483646 w 125"/>
                <a:gd name="T17" fmla="*/ 2147483646 h 720"/>
                <a:gd name="T18" fmla="*/ 2147483646 w 125"/>
                <a:gd name="T19" fmla="*/ 2147483646 h 7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4" name="Freeform 259">
              <a:extLst>
                <a:ext uri="{FF2B5EF4-FFF2-40B4-BE49-F238E27FC236}">
                  <a16:creationId xmlns:a16="http://schemas.microsoft.com/office/drawing/2014/main" id="{94C8FAF0-3EA3-4F2C-9D8B-F340D6E60BAA}"/>
                </a:ext>
              </a:extLst>
            </p:cNvPr>
            <p:cNvSpPr>
              <a:spLocks/>
            </p:cNvSpPr>
            <p:nvPr/>
          </p:nvSpPr>
          <p:spPr bwMode="auto">
            <a:xfrm>
              <a:off x="8166521" y="803422"/>
              <a:ext cx="130493" cy="185437"/>
            </a:xfrm>
            <a:custGeom>
              <a:avLst/>
              <a:gdLst>
                <a:gd name="T0" fmla="*/ 2147483646 w 124"/>
                <a:gd name="T1" fmla="*/ 2147483646 h 178"/>
                <a:gd name="T2" fmla="*/ 2147483646 w 124"/>
                <a:gd name="T3" fmla="*/ 2147483646 h 178"/>
                <a:gd name="T4" fmla="*/ 2147483646 w 124"/>
                <a:gd name="T5" fmla="*/ 2147483646 h 178"/>
                <a:gd name="T6" fmla="*/ 2147483646 w 124"/>
                <a:gd name="T7" fmla="*/ 2147483646 h 178"/>
                <a:gd name="T8" fmla="*/ 0 w 124"/>
                <a:gd name="T9" fmla="*/ 0 h 178"/>
                <a:gd name="T10" fmla="*/ 2147483646 w 124"/>
                <a:gd name="T11" fmla="*/ 2147483646 h 1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5" name="Freeform 260">
              <a:extLst>
                <a:ext uri="{FF2B5EF4-FFF2-40B4-BE49-F238E27FC236}">
                  <a16:creationId xmlns:a16="http://schemas.microsoft.com/office/drawing/2014/main" id="{3DC36ADD-FF24-4B87-8456-91B2CA1F38BE}"/>
                </a:ext>
              </a:extLst>
            </p:cNvPr>
            <p:cNvSpPr>
              <a:spLocks/>
            </p:cNvSpPr>
            <p:nvPr/>
          </p:nvSpPr>
          <p:spPr bwMode="auto">
            <a:xfrm>
              <a:off x="8151069" y="829177"/>
              <a:ext cx="331383" cy="939203"/>
            </a:xfrm>
            <a:custGeom>
              <a:avLst/>
              <a:gdLst>
                <a:gd name="T0" fmla="*/ 2147483646 w 317"/>
                <a:gd name="T1" fmla="*/ 2147483646 h 902"/>
                <a:gd name="T2" fmla="*/ 2147483646 w 317"/>
                <a:gd name="T3" fmla="*/ 2147483646 h 902"/>
                <a:gd name="T4" fmla="*/ 2147483646 w 317"/>
                <a:gd name="T5" fmla="*/ 2147483646 h 902"/>
                <a:gd name="T6" fmla="*/ 2147483646 w 317"/>
                <a:gd name="T7" fmla="*/ 2147483646 h 902"/>
                <a:gd name="T8" fmla="*/ 2147483646 w 317"/>
                <a:gd name="T9" fmla="*/ 2147483646 h 902"/>
                <a:gd name="T10" fmla="*/ 2147483646 w 317"/>
                <a:gd name="T11" fmla="*/ 2147483646 h 902"/>
                <a:gd name="T12" fmla="*/ 2147483646 w 317"/>
                <a:gd name="T13" fmla="*/ 2147483646 h 902"/>
                <a:gd name="T14" fmla="*/ 2147483646 w 317"/>
                <a:gd name="T15" fmla="*/ 2147483646 h 902"/>
                <a:gd name="T16" fmla="*/ 2147483646 w 317"/>
                <a:gd name="T17" fmla="*/ 2147483646 h 902"/>
                <a:gd name="T18" fmla="*/ 2147483646 w 317"/>
                <a:gd name="T19" fmla="*/ 0 h 902"/>
                <a:gd name="T20" fmla="*/ 2147483646 w 317"/>
                <a:gd name="T21" fmla="*/ 2147483646 h 902"/>
                <a:gd name="T22" fmla="*/ 2147483646 w 317"/>
                <a:gd name="T23" fmla="*/ 2147483646 h 9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6" name="Freeform 261">
              <a:extLst>
                <a:ext uri="{FF2B5EF4-FFF2-40B4-BE49-F238E27FC236}">
                  <a16:creationId xmlns:a16="http://schemas.microsoft.com/office/drawing/2014/main" id="{FCA9ED21-1651-4CEE-BC39-F2E002B23F27}"/>
                </a:ext>
              </a:extLst>
            </p:cNvPr>
            <p:cNvSpPr>
              <a:spLocks/>
            </p:cNvSpPr>
            <p:nvPr/>
          </p:nvSpPr>
          <p:spPr bwMode="auto">
            <a:xfrm>
              <a:off x="7914122" y="872102"/>
              <a:ext cx="554594" cy="949505"/>
            </a:xfrm>
            <a:custGeom>
              <a:avLst/>
              <a:gdLst>
                <a:gd name="T0" fmla="*/ 2147483646 w 530"/>
                <a:gd name="T1" fmla="*/ 2147483646 h 912"/>
                <a:gd name="T2" fmla="*/ 2147483646 w 530"/>
                <a:gd name="T3" fmla="*/ 2147483646 h 912"/>
                <a:gd name="T4" fmla="*/ 2147483646 w 530"/>
                <a:gd name="T5" fmla="*/ 2147483646 h 912"/>
                <a:gd name="T6" fmla="*/ 2147483646 w 530"/>
                <a:gd name="T7" fmla="*/ 2147483646 h 912"/>
                <a:gd name="T8" fmla="*/ 2147483646 w 530"/>
                <a:gd name="T9" fmla="*/ 2147483646 h 912"/>
                <a:gd name="T10" fmla="*/ 2147483646 w 530"/>
                <a:gd name="T11" fmla="*/ 2147483646 h 912"/>
                <a:gd name="T12" fmla="*/ 2147483646 w 530"/>
                <a:gd name="T13" fmla="*/ 2147483646 h 912"/>
                <a:gd name="T14" fmla="*/ 2147483646 w 530"/>
                <a:gd name="T15" fmla="*/ 2147483646 h 912"/>
                <a:gd name="T16" fmla="*/ 2147483646 w 530"/>
                <a:gd name="T17" fmla="*/ 2147483646 h 912"/>
                <a:gd name="T18" fmla="*/ 2147483646 w 530"/>
                <a:gd name="T19" fmla="*/ 2147483646 h 912"/>
                <a:gd name="T20" fmla="*/ 2147483646 w 530"/>
                <a:gd name="T21" fmla="*/ 2147483646 h 912"/>
                <a:gd name="T22" fmla="*/ 2147483646 w 530"/>
                <a:gd name="T23" fmla="*/ 2147483646 h 912"/>
                <a:gd name="T24" fmla="*/ 2147483646 w 530"/>
                <a:gd name="T25" fmla="*/ 2147483646 h 912"/>
                <a:gd name="T26" fmla="*/ 2147483646 w 530"/>
                <a:gd name="T27" fmla="*/ 2147483646 h 912"/>
                <a:gd name="T28" fmla="*/ 0 w 530"/>
                <a:gd name="T29" fmla="*/ 0 h 912"/>
                <a:gd name="T30" fmla="*/ 2147483646 w 530"/>
                <a:gd name="T31" fmla="*/ 2147483646 h 912"/>
                <a:gd name="T32" fmla="*/ 2147483646 w 530"/>
                <a:gd name="T33" fmla="*/ 2147483646 h 9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7" name="Freeform 262">
              <a:extLst>
                <a:ext uri="{FF2B5EF4-FFF2-40B4-BE49-F238E27FC236}">
                  <a16:creationId xmlns:a16="http://schemas.microsoft.com/office/drawing/2014/main" id="{B80893E1-10B1-420F-B5F4-C5B505939063}"/>
                </a:ext>
              </a:extLst>
            </p:cNvPr>
            <p:cNvSpPr>
              <a:spLocks/>
            </p:cNvSpPr>
            <p:nvPr/>
          </p:nvSpPr>
          <p:spPr bwMode="auto">
            <a:xfrm>
              <a:off x="8183692" y="805139"/>
              <a:ext cx="248967" cy="278155"/>
            </a:xfrm>
            <a:custGeom>
              <a:avLst/>
              <a:gdLst>
                <a:gd name="T0" fmla="*/ 2147483646 w 238"/>
                <a:gd name="T1" fmla="*/ 2147483646 h 268"/>
                <a:gd name="T2" fmla="*/ 2147483646 w 238"/>
                <a:gd name="T3" fmla="*/ 2147483646 h 268"/>
                <a:gd name="T4" fmla="*/ 2147483646 w 238"/>
                <a:gd name="T5" fmla="*/ 2147483646 h 268"/>
                <a:gd name="T6" fmla="*/ 2147483646 w 238"/>
                <a:gd name="T7" fmla="*/ 2147483646 h 268"/>
                <a:gd name="T8" fmla="*/ 2147483646 w 238"/>
                <a:gd name="T9" fmla="*/ 2147483646 h 268"/>
                <a:gd name="T10" fmla="*/ 2147483646 w 238"/>
                <a:gd name="T11" fmla="*/ 2147483646 h 268"/>
                <a:gd name="T12" fmla="*/ 2147483646 w 238"/>
                <a:gd name="T13" fmla="*/ 2147483646 h 268"/>
                <a:gd name="T14" fmla="*/ 2147483646 w 238"/>
                <a:gd name="T15" fmla="*/ 2147483646 h 268"/>
                <a:gd name="T16" fmla="*/ 0 w 238"/>
                <a:gd name="T17" fmla="*/ 0 h 268"/>
                <a:gd name="T18" fmla="*/ 2147483646 w 238"/>
                <a:gd name="T19" fmla="*/ 2147483646 h 2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8" name="Freeform 263">
              <a:extLst>
                <a:ext uri="{FF2B5EF4-FFF2-40B4-BE49-F238E27FC236}">
                  <a16:creationId xmlns:a16="http://schemas.microsoft.com/office/drawing/2014/main" id="{C428ADDA-2FD2-4210-8010-55B038E09B45}"/>
                </a:ext>
              </a:extLst>
            </p:cNvPr>
            <p:cNvSpPr>
              <a:spLocks/>
            </p:cNvSpPr>
            <p:nvPr/>
          </p:nvSpPr>
          <p:spPr bwMode="auto">
            <a:xfrm>
              <a:off x="7926141" y="854932"/>
              <a:ext cx="214626" cy="259268"/>
            </a:xfrm>
            <a:custGeom>
              <a:avLst/>
              <a:gdLst>
                <a:gd name="T0" fmla="*/ 2147483646 w 204"/>
                <a:gd name="T1" fmla="*/ 2147483646 h 250"/>
                <a:gd name="T2" fmla="*/ 2147483646 w 204"/>
                <a:gd name="T3" fmla="*/ 2147483646 h 250"/>
                <a:gd name="T4" fmla="*/ 2147483646 w 204"/>
                <a:gd name="T5" fmla="*/ 2147483646 h 250"/>
                <a:gd name="T6" fmla="*/ 2147483646 w 204"/>
                <a:gd name="T7" fmla="*/ 2147483646 h 250"/>
                <a:gd name="T8" fmla="*/ 2147483646 w 204"/>
                <a:gd name="T9" fmla="*/ 2147483646 h 250"/>
                <a:gd name="T10" fmla="*/ 2147483646 w 204"/>
                <a:gd name="T11" fmla="*/ 2147483646 h 250"/>
                <a:gd name="T12" fmla="*/ 0 w 204"/>
                <a:gd name="T13" fmla="*/ 0 h 250"/>
                <a:gd name="T14" fmla="*/ 2147483646 w 204"/>
                <a:gd name="T15" fmla="*/ 2147483646 h 2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899" name="Freeform 264">
              <a:extLst>
                <a:ext uri="{FF2B5EF4-FFF2-40B4-BE49-F238E27FC236}">
                  <a16:creationId xmlns:a16="http://schemas.microsoft.com/office/drawing/2014/main" id="{9D55D076-8FD3-4460-92C2-EE4937C79BCB}"/>
                </a:ext>
              </a:extLst>
            </p:cNvPr>
            <p:cNvSpPr>
              <a:spLocks/>
            </p:cNvSpPr>
            <p:nvPr/>
          </p:nvSpPr>
          <p:spPr bwMode="auto">
            <a:xfrm>
              <a:off x="8223183" y="818875"/>
              <a:ext cx="224928" cy="221494"/>
            </a:xfrm>
            <a:custGeom>
              <a:avLst/>
              <a:gdLst>
                <a:gd name="T0" fmla="*/ 2147483646 w 214"/>
                <a:gd name="T1" fmla="*/ 2147483646 h 213"/>
                <a:gd name="T2" fmla="*/ 2147483646 w 214"/>
                <a:gd name="T3" fmla="*/ 2147483646 h 213"/>
                <a:gd name="T4" fmla="*/ 2147483646 w 214"/>
                <a:gd name="T5" fmla="*/ 2147483646 h 213"/>
                <a:gd name="T6" fmla="*/ 2147483646 w 214"/>
                <a:gd name="T7" fmla="*/ 2147483646 h 213"/>
                <a:gd name="T8" fmla="*/ 2147483646 w 214"/>
                <a:gd name="T9" fmla="*/ 2147483646 h 213"/>
                <a:gd name="T10" fmla="*/ 0 w 214"/>
                <a:gd name="T11" fmla="*/ 0 h 213"/>
                <a:gd name="T12" fmla="*/ 2147483646 w 214"/>
                <a:gd name="T13" fmla="*/ 2147483646 h 213"/>
                <a:gd name="T14" fmla="*/ 2147483646 w 214"/>
                <a:gd name="T15" fmla="*/ 2147483646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0" name="Freeform 265">
              <a:extLst>
                <a:ext uri="{FF2B5EF4-FFF2-40B4-BE49-F238E27FC236}">
                  <a16:creationId xmlns:a16="http://schemas.microsoft.com/office/drawing/2014/main" id="{3A8B46D3-DC88-4486-9FC9-7C352297AAC0}"/>
                </a:ext>
              </a:extLst>
            </p:cNvPr>
            <p:cNvSpPr>
              <a:spLocks/>
            </p:cNvSpPr>
            <p:nvPr/>
          </p:nvSpPr>
          <p:spPr bwMode="auto">
            <a:xfrm>
              <a:off x="7984519" y="1838776"/>
              <a:ext cx="475611" cy="278155"/>
            </a:xfrm>
            <a:custGeom>
              <a:avLst/>
              <a:gdLst>
                <a:gd name="T0" fmla="*/ 2147483646 w 454"/>
                <a:gd name="T1" fmla="*/ 2147483646 h 267"/>
                <a:gd name="T2" fmla="*/ 2147483646 w 454"/>
                <a:gd name="T3" fmla="*/ 2147483646 h 267"/>
                <a:gd name="T4" fmla="*/ 2147483646 w 454"/>
                <a:gd name="T5" fmla="*/ 2147483646 h 267"/>
                <a:gd name="T6" fmla="*/ 2147483646 w 454"/>
                <a:gd name="T7" fmla="*/ 2147483646 h 267"/>
                <a:gd name="T8" fmla="*/ 2147483646 w 454"/>
                <a:gd name="T9" fmla="*/ 2147483646 h 267"/>
                <a:gd name="T10" fmla="*/ 2147483646 w 454"/>
                <a:gd name="T11" fmla="*/ 2147483646 h 267"/>
                <a:gd name="T12" fmla="*/ 2147483646 w 454"/>
                <a:gd name="T13" fmla="*/ 2147483646 h 267"/>
                <a:gd name="T14" fmla="*/ 2147483646 w 454"/>
                <a:gd name="T15" fmla="*/ 2147483646 h 267"/>
                <a:gd name="T16" fmla="*/ 2147483646 w 454"/>
                <a:gd name="T17" fmla="*/ 2147483646 h 267"/>
                <a:gd name="T18" fmla="*/ 2147483646 w 454"/>
                <a:gd name="T19" fmla="*/ 2147483646 h 267"/>
                <a:gd name="T20" fmla="*/ 2147483646 w 454"/>
                <a:gd name="T21" fmla="*/ 2147483646 h 267"/>
                <a:gd name="T22" fmla="*/ 2147483646 w 454"/>
                <a:gd name="T23" fmla="*/ 2147483646 h 267"/>
                <a:gd name="T24" fmla="*/ 2147483646 w 454"/>
                <a:gd name="T25" fmla="*/ 2147483646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1" name="Freeform 266">
              <a:extLst>
                <a:ext uri="{FF2B5EF4-FFF2-40B4-BE49-F238E27FC236}">
                  <a16:creationId xmlns:a16="http://schemas.microsoft.com/office/drawing/2014/main" id="{77FE4FA5-C011-4D6F-A8CA-7FE3EB93ADFC}"/>
                </a:ext>
              </a:extLst>
            </p:cNvPr>
            <p:cNvSpPr>
              <a:spLocks/>
            </p:cNvSpPr>
            <p:nvPr/>
          </p:nvSpPr>
          <p:spPr bwMode="auto">
            <a:xfrm>
              <a:off x="7989670" y="1842210"/>
              <a:ext cx="468743" cy="285023"/>
            </a:xfrm>
            <a:custGeom>
              <a:avLst/>
              <a:gdLst>
                <a:gd name="T0" fmla="*/ 2147483646 w 449"/>
                <a:gd name="T1" fmla="*/ 0 h 274"/>
                <a:gd name="T2" fmla="*/ 2147483646 w 449"/>
                <a:gd name="T3" fmla="*/ 2147483646 h 274"/>
                <a:gd name="T4" fmla="*/ 2147483646 w 449"/>
                <a:gd name="T5" fmla="*/ 2147483646 h 274"/>
                <a:gd name="T6" fmla="*/ 2147483646 w 449"/>
                <a:gd name="T7" fmla="*/ 2147483646 h 274"/>
                <a:gd name="T8" fmla="*/ 2147483646 w 449"/>
                <a:gd name="T9" fmla="*/ 2147483646 h 274"/>
                <a:gd name="T10" fmla="*/ 2147483646 w 449"/>
                <a:gd name="T11" fmla="*/ 2147483646 h 274"/>
                <a:gd name="T12" fmla="*/ 2147483646 w 449"/>
                <a:gd name="T13" fmla="*/ 2147483646 h 274"/>
                <a:gd name="T14" fmla="*/ 2147483646 w 449"/>
                <a:gd name="T15" fmla="*/ 2147483646 h 274"/>
                <a:gd name="T16" fmla="*/ 2147483646 w 449"/>
                <a:gd name="T17" fmla="*/ 0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2" name="Freeform 267">
              <a:extLst>
                <a:ext uri="{FF2B5EF4-FFF2-40B4-BE49-F238E27FC236}">
                  <a16:creationId xmlns:a16="http://schemas.microsoft.com/office/drawing/2014/main" id="{484183BE-D001-4911-9970-A427070D2CD4}"/>
                </a:ext>
              </a:extLst>
            </p:cNvPr>
            <p:cNvSpPr>
              <a:spLocks/>
            </p:cNvSpPr>
            <p:nvPr/>
          </p:nvSpPr>
          <p:spPr bwMode="auto">
            <a:xfrm>
              <a:off x="8121879" y="1869682"/>
              <a:ext cx="410365" cy="254117"/>
            </a:xfrm>
            <a:custGeom>
              <a:avLst/>
              <a:gdLst>
                <a:gd name="T0" fmla="*/ 2147483646 w 392"/>
                <a:gd name="T1" fmla="*/ 2147483646 h 244"/>
                <a:gd name="T2" fmla="*/ 2147483646 w 392"/>
                <a:gd name="T3" fmla="*/ 2147483646 h 244"/>
                <a:gd name="T4" fmla="*/ 2147483646 w 392"/>
                <a:gd name="T5" fmla="*/ 2147483646 h 244"/>
                <a:gd name="T6" fmla="*/ 2147483646 w 392"/>
                <a:gd name="T7" fmla="*/ 2147483646 h 244"/>
                <a:gd name="T8" fmla="*/ 2147483646 w 392"/>
                <a:gd name="T9" fmla="*/ 2147483646 h 244"/>
                <a:gd name="T10" fmla="*/ 2147483646 w 392"/>
                <a:gd name="T11" fmla="*/ 2147483646 h 244"/>
                <a:gd name="T12" fmla="*/ 2147483646 w 392"/>
                <a:gd name="T13" fmla="*/ 2147483646 h 244"/>
                <a:gd name="T14" fmla="*/ 2147483646 w 392"/>
                <a:gd name="T15" fmla="*/ 2147483646 h 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3" name="Freeform 268">
              <a:extLst>
                <a:ext uri="{FF2B5EF4-FFF2-40B4-BE49-F238E27FC236}">
                  <a16:creationId xmlns:a16="http://schemas.microsoft.com/office/drawing/2014/main" id="{90E15862-4E08-4837-A8D1-57CA9C1965BF}"/>
                </a:ext>
              </a:extLst>
            </p:cNvPr>
            <p:cNvSpPr>
              <a:spLocks/>
            </p:cNvSpPr>
            <p:nvPr/>
          </p:nvSpPr>
          <p:spPr bwMode="auto">
            <a:xfrm>
              <a:off x="8829286" y="1881702"/>
              <a:ext cx="388044" cy="97870"/>
            </a:xfrm>
            <a:custGeom>
              <a:avLst/>
              <a:gdLst>
                <a:gd name="T0" fmla="*/ 2147483646 w 371"/>
                <a:gd name="T1" fmla="*/ 2147483646 h 93"/>
                <a:gd name="T2" fmla="*/ 2147483646 w 371"/>
                <a:gd name="T3" fmla="*/ 2147483646 h 93"/>
                <a:gd name="T4" fmla="*/ 2147483646 w 371"/>
                <a:gd name="T5" fmla="*/ 2147483646 h 93"/>
                <a:gd name="T6" fmla="*/ 2147483646 w 371"/>
                <a:gd name="T7" fmla="*/ 2147483646 h 93"/>
                <a:gd name="T8" fmla="*/ 2147483646 w 371"/>
                <a:gd name="T9" fmla="*/ 2147483646 h 93"/>
                <a:gd name="T10" fmla="*/ 2147483646 w 371"/>
                <a:gd name="T11" fmla="*/ 2147483646 h 93"/>
                <a:gd name="T12" fmla="*/ 2147483646 w 371"/>
                <a:gd name="T13" fmla="*/ 2147483646 h 93"/>
                <a:gd name="T14" fmla="*/ 2147483646 w 371"/>
                <a:gd name="T15" fmla="*/ 2147483646 h 93"/>
                <a:gd name="T16" fmla="*/ 2147483646 w 371"/>
                <a:gd name="T17" fmla="*/ 2147483646 h 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4" name="Freeform 269">
              <a:extLst>
                <a:ext uri="{FF2B5EF4-FFF2-40B4-BE49-F238E27FC236}">
                  <a16:creationId xmlns:a16="http://schemas.microsoft.com/office/drawing/2014/main" id="{D45D364A-2D6D-4130-81BB-8CF4F6BDD05D}"/>
                </a:ext>
              </a:extLst>
            </p:cNvPr>
            <p:cNvSpPr>
              <a:spLocks/>
            </p:cNvSpPr>
            <p:nvPr/>
          </p:nvSpPr>
          <p:spPr bwMode="auto">
            <a:xfrm>
              <a:off x="8858476" y="1873116"/>
              <a:ext cx="405214" cy="135644"/>
            </a:xfrm>
            <a:custGeom>
              <a:avLst/>
              <a:gdLst>
                <a:gd name="T0" fmla="*/ 2147483646 w 388"/>
                <a:gd name="T1" fmla="*/ 2147483646 h 130"/>
                <a:gd name="T2" fmla="*/ 2147483646 w 388"/>
                <a:gd name="T3" fmla="*/ 2147483646 h 130"/>
                <a:gd name="T4" fmla="*/ 2147483646 w 388"/>
                <a:gd name="T5" fmla="*/ 2147483646 h 130"/>
                <a:gd name="T6" fmla="*/ 2147483646 w 388"/>
                <a:gd name="T7" fmla="*/ 2147483646 h 130"/>
                <a:gd name="T8" fmla="*/ 2147483646 w 388"/>
                <a:gd name="T9" fmla="*/ 2147483646 h 130"/>
                <a:gd name="T10" fmla="*/ 2147483646 w 388"/>
                <a:gd name="T11" fmla="*/ 2147483646 h 130"/>
                <a:gd name="T12" fmla="*/ 2147483646 w 388"/>
                <a:gd name="T13" fmla="*/ 2147483646 h 130"/>
                <a:gd name="T14" fmla="*/ 2147483646 w 388"/>
                <a:gd name="T15" fmla="*/ 2147483646 h 130"/>
                <a:gd name="T16" fmla="*/ 2147483646 w 388"/>
                <a:gd name="T17" fmla="*/ 2147483646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5" name="Freeform 270">
              <a:extLst>
                <a:ext uri="{FF2B5EF4-FFF2-40B4-BE49-F238E27FC236}">
                  <a16:creationId xmlns:a16="http://schemas.microsoft.com/office/drawing/2014/main" id="{D1D6286C-B802-42A6-BF46-D9CF4B082EC1}"/>
                </a:ext>
              </a:extLst>
            </p:cNvPr>
            <p:cNvSpPr>
              <a:spLocks/>
            </p:cNvSpPr>
            <p:nvPr/>
          </p:nvSpPr>
          <p:spPr bwMode="auto">
            <a:xfrm>
              <a:off x="8903118" y="1862814"/>
              <a:ext cx="367439" cy="149380"/>
            </a:xfrm>
            <a:custGeom>
              <a:avLst/>
              <a:gdLst>
                <a:gd name="T0" fmla="*/ 2147483646 w 352"/>
                <a:gd name="T1" fmla="*/ 2147483646 h 143"/>
                <a:gd name="T2" fmla="*/ 2147483646 w 352"/>
                <a:gd name="T3" fmla="*/ 2147483646 h 143"/>
                <a:gd name="T4" fmla="*/ 2147483646 w 352"/>
                <a:gd name="T5" fmla="*/ 2147483646 h 143"/>
                <a:gd name="T6" fmla="*/ 2147483646 w 352"/>
                <a:gd name="T7" fmla="*/ 2147483646 h 143"/>
                <a:gd name="T8" fmla="*/ 2147483646 w 352"/>
                <a:gd name="T9" fmla="*/ 2147483646 h 143"/>
                <a:gd name="T10" fmla="*/ 2147483646 w 352"/>
                <a:gd name="T11" fmla="*/ 2147483646 h 143"/>
                <a:gd name="T12" fmla="*/ 2147483646 w 352"/>
                <a:gd name="T13" fmla="*/ 2147483646 h 143"/>
                <a:gd name="T14" fmla="*/ 2147483646 w 352"/>
                <a:gd name="T15" fmla="*/ 2147483646 h 143"/>
                <a:gd name="T16" fmla="*/ 2147483646 w 352"/>
                <a:gd name="T17" fmla="*/ 2147483646 h 143"/>
                <a:gd name="T18" fmla="*/ 2147483646 w 352"/>
                <a:gd name="T19" fmla="*/ 2147483646 h 143"/>
                <a:gd name="T20" fmla="*/ 2147483646 w 352"/>
                <a:gd name="T21" fmla="*/ 2147483646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6" name="Freeform 271">
              <a:extLst>
                <a:ext uri="{FF2B5EF4-FFF2-40B4-BE49-F238E27FC236}">
                  <a16:creationId xmlns:a16="http://schemas.microsoft.com/office/drawing/2014/main" id="{913A64E3-1B35-4989-A1F3-CB02A415DA67}"/>
                </a:ext>
              </a:extLst>
            </p:cNvPr>
            <p:cNvSpPr>
              <a:spLocks/>
            </p:cNvSpPr>
            <p:nvPr/>
          </p:nvSpPr>
          <p:spPr bwMode="auto">
            <a:xfrm>
              <a:off x="8810400" y="1890286"/>
              <a:ext cx="516820" cy="199173"/>
            </a:xfrm>
            <a:custGeom>
              <a:avLst/>
              <a:gdLst>
                <a:gd name="T0" fmla="*/ 0 w 494"/>
                <a:gd name="T1" fmla="*/ 2147483646 h 192"/>
                <a:gd name="T2" fmla="*/ 2147483646 w 494"/>
                <a:gd name="T3" fmla="*/ 2147483646 h 192"/>
                <a:gd name="T4" fmla="*/ 2147483646 w 494"/>
                <a:gd name="T5" fmla="*/ 2147483646 h 192"/>
                <a:gd name="T6" fmla="*/ 2147483646 w 494"/>
                <a:gd name="T7" fmla="*/ 2147483646 h 192"/>
                <a:gd name="T8" fmla="*/ 2147483646 w 494"/>
                <a:gd name="T9" fmla="*/ 2147483646 h 192"/>
                <a:gd name="T10" fmla="*/ 2147483646 w 494"/>
                <a:gd name="T11" fmla="*/ 2147483646 h 192"/>
                <a:gd name="T12" fmla="*/ 2147483646 w 494"/>
                <a:gd name="T13" fmla="*/ 2147483646 h 192"/>
                <a:gd name="T14" fmla="*/ 2147483646 w 494"/>
                <a:gd name="T15" fmla="*/ 2147483646 h 192"/>
                <a:gd name="T16" fmla="*/ 2147483646 w 494"/>
                <a:gd name="T17" fmla="*/ 2147483646 h 192"/>
                <a:gd name="T18" fmla="*/ 0 w 494"/>
                <a:gd name="T19" fmla="*/ 2147483646 h 1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7" name="Freeform 272">
              <a:extLst>
                <a:ext uri="{FF2B5EF4-FFF2-40B4-BE49-F238E27FC236}">
                  <a16:creationId xmlns:a16="http://schemas.microsoft.com/office/drawing/2014/main" id="{29359CBE-C403-4F42-B853-826ED40C23D1}"/>
                </a:ext>
              </a:extLst>
            </p:cNvPr>
            <p:cNvSpPr>
              <a:spLocks/>
            </p:cNvSpPr>
            <p:nvPr/>
          </p:nvSpPr>
          <p:spPr bwMode="auto">
            <a:xfrm>
              <a:off x="8817268" y="1890286"/>
              <a:ext cx="513386" cy="187154"/>
            </a:xfrm>
            <a:custGeom>
              <a:avLst/>
              <a:gdLst>
                <a:gd name="T0" fmla="*/ 0 w 491"/>
                <a:gd name="T1" fmla="*/ 2147483646 h 181"/>
                <a:gd name="T2" fmla="*/ 2147483646 w 491"/>
                <a:gd name="T3" fmla="*/ 2147483646 h 181"/>
                <a:gd name="T4" fmla="*/ 2147483646 w 491"/>
                <a:gd name="T5" fmla="*/ 2147483646 h 181"/>
                <a:gd name="T6" fmla="*/ 2147483646 w 491"/>
                <a:gd name="T7" fmla="*/ 2147483646 h 181"/>
                <a:gd name="T8" fmla="*/ 2147483646 w 491"/>
                <a:gd name="T9" fmla="*/ 2147483646 h 181"/>
                <a:gd name="T10" fmla="*/ 2147483646 w 491"/>
                <a:gd name="T11" fmla="*/ 2147483646 h 181"/>
                <a:gd name="T12" fmla="*/ 2147483646 w 491"/>
                <a:gd name="T13" fmla="*/ 2147483646 h 181"/>
                <a:gd name="T14" fmla="*/ 2147483646 w 491"/>
                <a:gd name="T15" fmla="*/ 2147483646 h 181"/>
                <a:gd name="T16" fmla="*/ 2147483646 w 491"/>
                <a:gd name="T17" fmla="*/ 2147483646 h 181"/>
                <a:gd name="T18" fmla="*/ 2147483646 w 491"/>
                <a:gd name="T19" fmla="*/ 2147483646 h 181"/>
                <a:gd name="T20" fmla="*/ 2147483646 w 491"/>
                <a:gd name="T21" fmla="*/ 2147483646 h 181"/>
                <a:gd name="T22" fmla="*/ 0 w 491"/>
                <a:gd name="T23" fmla="*/ 2147483646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8" name="Freeform 273">
              <a:extLst>
                <a:ext uri="{FF2B5EF4-FFF2-40B4-BE49-F238E27FC236}">
                  <a16:creationId xmlns:a16="http://schemas.microsoft.com/office/drawing/2014/main" id="{4E79C5D0-1B4B-4618-B0AE-9F1EFFC1DF05}"/>
                </a:ext>
              </a:extLst>
            </p:cNvPr>
            <p:cNvSpPr>
              <a:spLocks/>
            </p:cNvSpPr>
            <p:nvPr/>
          </p:nvSpPr>
          <p:spPr bwMode="auto">
            <a:xfrm>
              <a:off x="9037044" y="1826758"/>
              <a:ext cx="477328" cy="149380"/>
            </a:xfrm>
            <a:custGeom>
              <a:avLst/>
              <a:gdLst>
                <a:gd name="T0" fmla="*/ 2147483646 w 457"/>
                <a:gd name="T1" fmla="*/ 2147483646 h 143"/>
                <a:gd name="T2" fmla="*/ 2147483646 w 457"/>
                <a:gd name="T3" fmla="*/ 2147483646 h 143"/>
                <a:gd name="T4" fmla="*/ 2147483646 w 457"/>
                <a:gd name="T5" fmla="*/ 2147483646 h 143"/>
                <a:gd name="T6" fmla="*/ 2147483646 w 457"/>
                <a:gd name="T7" fmla="*/ 2147483646 h 143"/>
                <a:gd name="T8" fmla="*/ 2147483646 w 457"/>
                <a:gd name="T9" fmla="*/ 2147483646 h 143"/>
                <a:gd name="T10" fmla="*/ 2147483646 w 457"/>
                <a:gd name="T11" fmla="*/ 2147483646 h 143"/>
                <a:gd name="T12" fmla="*/ 2147483646 w 457"/>
                <a:gd name="T13" fmla="*/ 2147483646 h 143"/>
                <a:gd name="T14" fmla="*/ 2147483646 w 457"/>
                <a:gd name="T15" fmla="*/ 2147483646 h 143"/>
                <a:gd name="T16" fmla="*/ 2147483646 w 457"/>
                <a:gd name="T17" fmla="*/ 2147483646 h 143"/>
                <a:gd name="T18" fmla="*/ 2147483646 w 457"/>
                <a:gd name="T19" fmla="*/ 2147483646 h 143"/>
                <a:gd name="T20" fmla="*/ 2147483646 w 457"/>
                <a:gd name="T21" fmla="*/ 2147483646 h 143"/>
                <a:gd name="T22" fmla="*/ 2147483646 w 457"/>
                <a:gd name="T23" fmla="*/ 2147483646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09" name="Freeform 274">
              <a:extLst>
                <a:ext uri="{FF2B5EF4-FFF2-40B4-BE49-F238E27FC236}">
                  <a16:creationId xmlns:a16="http://schemas.microsoft.com/office/drawing/2014/main" id="{04E12CC8-BB7C-48C5-BBC0-47243066B80E}"/>
                </a:ext>
              </a:extLst>
            </p:cNvPr>
            <p:cNvSpPr>
              <a:spLocks/>
            </p:cNvSpPr>
            <p:nvPr/>
          </p:nvSpPr>
          <p:spPr bwMode="auto">
            <a:xfrm>
              <a:off x="9057648" y="1826758"/>
              <a:ext cx="393195" cy="125342"/>
            </a:xfrm>
            <a:custGeom>
              <a:avLst/>
              <a:gdLst>
                <a:gd name="T0" fmla="*/ 2147483646 w 375"/>
                <a:gd name="T1" fmla="*/ 2147483646 h 120"/>
                <a:gd name="T2" fmla="*/ 2147483646 w 375"/>
                <a:gd name="T3" fmla="*/ 2147483646 h 120"/>
                <a:gd name="T4" fmla="*/ 2147483646 w 375"/>
                <a:gd name="T5" fmla="*/ 2147483646 h 120"/>
                <a:gd name="T6" fmla="*/ 2147483646 w 375"/>
                <a:gd name="T7" fmla="*/ 2147483646 h 120"/>
                <a:gd name="T8" fmla="*/ 2147483646 w 375"/>
                <a:gd name="T9" fmla="*/ 2147483646 h 120"/>
                <a:gd name="T10" fmla="*/ 2147483646 w 375"/>
                <a:gd name="T11" fmla="*/ 2147483646 h 120"/>
                <a:gd name="T12" fmla="*/ 2147483646 w 375"/>
                <a:gd name="T13" fmla="*/ 2147483646 h 120"/>
                <a:gd name="T14" fmla="*/ 2147483646 w 375"/>
                <a:gd name="T15" fmla="*/ 2147483646 h 120"/>
                <a:gd name="T16" fmla="*/ 2147483646 w 375"/>
                <a:gd name="T17" fmla="*/ 2147483646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0" name="Freeform 275">
              <a:extLst>
                <a:ext uri="{FF2B5EF4-FFF2-40B4-BE49-F238E27FC236}">
                  <a16:creationId xmlns:a16="http://schemas.microsoft.com/office/drawing/2014/main" id="{38E1EB96-E5E1-491F-B6EE-714500AD081F}"/>
                </a:ext>
              </a:extLst>
            </p:cNvPr>
            <p:cNvSpPr>
              <a:spLocks/>
            </p:cNvSpPr>
            <p:nvPr/>
          </p:nvSpPr>
          <p:spPr bwMode="auto">
            <a:xfrm>
              <a:off x="8860192" y="599098"/>
              <a:ext cx="231796" cy="235230"/>
            </a:xfrm>
            <a:custGeom>
              <a:avLst/>
              <a:gdLst>
                <a:gd name="T0" fmla="*/ 2147483646 w 221"/>
                <a:gd name="T1" fmla="*/ 2147483646 h 226"/>
                <a:gd name="T2" fmla="*/ 2147483646 w 221"/>
                <a:gd name="T3" fmla="*/ 2147483646 h 226"/>
                <a:gd name="T4" fmla="*/ 2147483646 w 221"/>
                <a:gd name="T5" fmla="*/ 2147483646 h 226"/>
                <a:gd name="T6" fmla="*/ 2147483646 w 221"/>
                <a:gd name="T7" fmla="*/ 2147483646 h 226"/>
                <a:gd name="T8" fmla="*/ 2147483646 w 221"/>
                <a:gd name="T9" fmla="*/ 2147483646 h 226"/>
                <a:gd name="T10" fmla="*/ 2147483646 w 221"/>
                <a:gd name="T11" fmla="*/ 2147483646 h 226"/>
                <a:gd name="T12" fmla="*/ 2147483646 w 221"/>
                <a:gd name="T13" fmla="*/ 2147483646 h 226"/>
                <a:gd name="T14" fmla="*/ 2147483646 w 221"/>
                <a:gd name="T15" fmla="*/ 2147483646 h 226"/>
                <a:gd name="T16" fmla="*/ 2147483646 w 221"/>
                <a:gd name="T17" fmla="*/ 2147483646 h 2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1" name="Freeform 276">
              <a:extLst>
                <a:ext uri="{FF2B5EF4-FFF2-40B4-BE49-F238E27FC236}">
                  <a16:creationId xmlns:a16="http://schemas.microsoft.com/office/drawing/2014/main" id="{E56EA898-80A0-4A72-9F4B-B0491A43E6E0}"/>
                </a:ext>
              </a:extLst>
            </p:cNvPr>
            <p:cNvSpPr>
              <a:spLocks/>
            </p:cNvSpPr>
            <p:nvPr/>
          </p:nvSpPr>
          <p:spPr bwMode="auto">
            <a:xfrm>
              <a:off x="8870494" y="607684"/>
              <a:ext cx="197456" cy="262702"/>
            </a:xfrm>
            <a:custGeom>
              <a:avLst/>
              <a:gdLst>
                <a:gd name="T0" fmla="*/ 2147483646 w 188"/>
                <a:gd name="T1" fmla="*/ 2147483646 h 253"/>
                <a:gd name="T2" fmla="*/ 2147483646 w 188"/>
                <a:gd name="T3" fmla="*/ 2147483646 h 253"/>
                <a:gd name="T4" fmla="*/ 2147483646 w 188"/>
                <a:gd name="T5" fmla="*/ 2147483646 h 253"/>
                <a:gd name="T6" fmla="*/ 2147483646 w 188"/>
                <a:gd name="T7" fmla="*/ 2147483646 h 253"/>
                <a:gd name="T8" fmla="*/ 2147483646 w 188"/>
                <a:gd name="T9" fmla="*/ 2147483646 h 253"/>
                <a:gd name="T10" fmla="*/ 2147483646 w 188"/>
                <a:gd name="T11" fmla="*/ 2147483646 h 253"/>
                <a:gd name="T12" fmla="*/ 2147483646 w 188"/>
                <a:gd name="T13" fmla="*/ 2147483646 h 253"/>
                <a:gd name="T14" fmla="*/ 2147483646 w 188"/>
                <a:gd name="T15" fmla="*/ 2147483646 h 253"/>
                <a:gd name="T16" fmla="*/ 2147483646 w 188"/>
                <a:gd name="T17" fmla="*/ 2147483646 h 253"/>
                <a:gd name="T18" fmla="*/ 2147483646 w 188"/>
                <a:gd name="T19" fmla="*/ 2147483646 h 253"/>
                <a:gd name="T20" fmla="*/ 2147483646 w 188"/>
                <a:gd name="T21" fmla="*/ 2147483646 h 253"/>
                <a:gd name="T22" fmla="*/ 2147483646 w 188"/>
                <a:gd name="T23" fmla="*/ 2147483646 h 253"/>
                <a:gd name="T24" fmla="*/ 2147483646 w 188"/>
                <a:gd name="T25" fmla="*/ 2147483646 h 253"/>
                <a:gd name="T26" fmla="*/ 0 w 188"/>
                <a:gd name="T27" fmla="*/ 2147483646 h 253"/>
                <a:gd name="T28" fmla="*/ 2147483646 w 188"/>
                <a:gd name="T29" fmla="*/ 2147483646 h 2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2" name="Freeform 277">
              <a:extLst>
                <a:ext uri="{FF2B5EF4-FFF2-40B4-BE49-F238E27FC236}">
                  <a16:creationId xmlns:a16="http://schemas.microsoft.com/office/drawing/2014/main" id="{EE0AD545-32C8-4585-8FF4-D9CE3D7EC116}"/>
                </a:ext>
              </a:extLst>
            </p:cNvPr>
            <p:cNvSpPr>
              <a:spLocks/>
            </p:cNvSpPr>
            <p:nvPr/>
          </p:nvSpPr>
          <p:spPr bwMode="auto">
            <a:xfrm>
              <a:off x="8923722" y="605966"/>
              <a:ext cx="142512" cy="302193"/>
            </a:xfrm>
            <a:custGeom>
              <a:avLst/>
              <a:gdLst>
                <a:gd name="T0" fmla="*/ 2147483646 w 136"/>
                <a:gd name="T1" fmla="*/ 2147483646 h 290"/>
                <a:gd name="T2" fmla="*/ 2147483646 w 136"/>
                <a:gd name="T3" fmla="*/ 2147483646 h 290"/>
                <a:gd name="T4" fmla="*/ 2147483646 w 136"/>
                <a:gd name="T5" fmla="*/ 2147483646 h 290"/>
                <a:gd name="T6" fmla="*/ 2147483646 w 136"/>
                <a:gd name="T7" fmla="*/ 2147483646 h 290"/>
                <a:gd name="T8" fmla="*/ 2147483646 w 136"/>
                <a:gd name="T9" fmla="*/ 2147483646 h 290"/>
                <a:gd name="T10" fmla="*/ 2147483646 w 136"/>
                <a:gd name="T11" fmla="*/ 2147483646 h 290"/>
                <a:gd name="T12" fmla="*/ 2147483646 w 136"/>
                <a:gd name="T13" fmla="*/ 2147483646 h 290"/>
                <a:gd name="T14" fmla="*/ 2147483646 w 136"/>
                <a:gd name="T15" fmla="*/ 2147483646 h 290"/>
                <a:gd name="T16" fmla="*/ 2147483646 w 136"/>
                <a:gd name="T17" fmla="*/ 2147483646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3" name="Freeform 278">
              <a:extLst>
                <a:ext uri="{FF2B5EF4-FFF2-40B4-BE49-F238E27FC236}">
                  <a16:creationId xmlns:a16="http://schemas.microsoft.com/office/drawing/2014/main" id="{E23BAEC9-BA4D-4E5E-B88D-E665E6915009}"/>
                </a:ext>
              </a:extLst>
            </p:cNvPr>
            <p:cNvSpPr>
              <a:spLocks/>
            </p:cNvSpPr>
            <p:nvPr/>
          </p:nvSpPr>
          <p:spPr bwMode="auto">
            <a:xfrm>
              <a:off x="8940892" y="609400"/>
              <a:ext cx="121908" cy="305627"/>
            </a:xfrm>
            <a:custGeom>
              <a:avLst/>
              <a:gdLst>
                <a:gd name="T0" fmla="*/ 2147483646 w 118"/>
                <a:gd name="T1" fmla="*/ 2147483646 h 293"/>
                <a:gd name="T2" fmla="*/ 2147483646 w 118"/>
                <a:gd name="T3" fmla="*/ 2147483646 h 293"/>
                <a:gd name="T4" fmla="*/ 2147483646 w 118"/>
                <a:gd name="T5" fmla="*/ 2147483646 h 293"/>
                <a:gd name="T6" fmla="*/ 2147483646 w 118"/>
                <a:gd name="T7" fmla="*/ 2147483646 h 293"/>
                <a:gd name="T8" fmla="*/ 2147483646 w 118"/>
                <a:gd name="T9" fmla="*/ 2147483646 h 293"/>
                <a:gd name="T10" fmla="*/ 2147483646 w 118"/>
                <a:gd name="T11" fmla="*/ 2147483646 h 293"/>
                <a:gd name="T12" fmla="*/ 2147483646 w 118"/>
                <a:gd name="T13" fmla="*/ 2147483646 h 2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4" name="Freeform 279">
              <a:extLst>
                <a:ext uri="{FF2B5EF4-FFF2-40B4-BE49-F238E27FC236}">
                  <a16:creationId xmlns:a16="http://schemas.microsoft.com/office/drawing/2014/main" id="{05BC52AE-D94D-4275-9FE7-57499A320E7F}"/>
                </a:ext>
              </a:extLst>
            </p:cNvPr>
            <p:cNvSpPr>
              <a:spLocks/>
            </p:cNvSpPr>
            <p:nvPr/>
          </p:nvSpPr>
          <p:spPr bwMode="auto">
            <a:xfrm>
              <a:off x="9009572" y="607684"/>
              <a:ext cx="58378" cy="236947"/>
            </a:xfrm>
            <a:custGeom>
              <a:avLst/>
              <a:gdLst>
                <a:gd name="T0" fmla="*/ 2147483646 w 55"/>
                <a:gd name="T1" fmla="*/ 2147483646 h 228"/>
                <a:gd name="T2" fmla="*/ 2147483646 w 55"/>
                <a:gd name="T3" fmla="*/ 2147483646 h 228"/>
                <a:gd name="T4" fmla="*/ 2147483646 w 55"/>
                <a:gd name="T5" fmla="*/ 2147483646 h 228"/>
                <a:gd name="T6" fmla="*/ 2147483646 w 55"/>
                <a:gd name="T7" fmla="*/ 2147483646 h 228"/>
                <a:gd name="T8" fmla="*/ 2147483646 w 55"/>
                <a:gd name="T9" fmla="*/ 2147483646 h 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5" name="Freeform 280">
              <a:extLst>
                <a:ext uri="{FF2B5EF4-FFF2-40B4-BE49-F238E27FC236}">
                  <a16:creationId xmlns:a16="http://schemas.microsoft.com/office/drawing/2014/main" id="{85D2558B-AC84-4DE7-9750-5072D3AF96E6}"/>
                </a:ext>
              </a:extLst>
            </p:cNvPr>
            <p:cNvSpPr>
              <a:spLocks/>
            </p:cNvSpPr>
            <p:nvPr/>
          </p:nvSpPr>
          <p:spPr bwMode="auto">
            <a:xfrm>
              <a:off x="7630815" y="1095313"/>
              <a:ext cx="693671" cy="697104"/>
            </a:xfrm>
            <a:custGeom>
              <a:avLst/>
              <a:gdLst>
                <a:gd name="T0" fmla="*/ 2147483646 w 663"/>
                <a:gd name="T1" fmla="*/ 2147483646 h 670"/>
                <a:gd name="T2" fmla="*/ 2147483646 w 663"/>
                <a:gd name="T3" fmla="*/ 2147483646 h 670"/>
                <a:gd name="T4" fmla="*/ 2147483646 w 663"/>
                <a:gd name="T5" fmla="*/ 2147483646 h 670"/>
                <a:gd name="T6" fmla="*/ 2147483646 w 663"/>
                <a:gd name="T7" fmla="*/ 2147483646 h 670"/>
                <a:gd name="T8" fmla="*/ 2147483646 w 663"/>
                <a:gd name="T9" fmla="*/ 2147483646 h 670"/>
                <a:gd name="T10" fmla="*/ 2147483646 w 663"/>
                <a:gd name="T11" fmla="*/ 2147483646 h 670"/>
                <a:gd name="T12" fmla="*/ 2147483646 w 663"/>
                <a:gd name="T13" fmla="*/ 2147483646 h 670"/>
                <a:gd name="T14" fmla="*/ 2147483646 w 663"/>
                <a:gd name="T15" fmla="*/ 2147483646 h 670"/>
                <a:gd name="T16" fmla="*/ 2147483646 w 663"/>
                <a:gd name="T17" fmla="*/ 2147483646 h 670"/>
                <a:gd name="T18" fmla="*/ 2147483646 w 663"/>
                <a:gd name="T19" fmla="*/ 2147483646 h 670"/>
                <a:gd name="T20" fmla="*/ 2147483646 w 663"/>
                <a:gd name="T21" fmla="*/ 2147483646 h 670"/>
                <a:gd name="T22" fmla="*/ 2147483646 w 663"/>
                <a:gd name="T23" fmla="*/ 2147483646 h 670"/>
                <a:gd name="T24" fmla="*/ 2147483646 w 663"/>
                <a:gd name="T25" fmla="*/ 2147483646 h 670"/>
                <a:gd name="T26" fmla="*/ 2147483646 w 663"/>
                <a:gd name="T27" fmla="*/ 2147483646 h 670"/>
                <a:gd name="T28" fmla="*/ 2147483646 w 663"/>
                <a:gd name="T29" fmla="*/ 2147483646 h 6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6" name="Freeform 281">
              <a:extLst>
                <a:ext uri="{FF2B5EF4-FFF2-40B4-BE49-F238E27FC236}">
                  <a16:creationId xmlns:a16="http://schemas.microsoft.com/office/drawing/2014/main" id="{7074B774-3FBC-446E-B048-96A6DA0129F5}"/>
                </a:ext>
              </a:extLst>
            </p:cNvPr>
            <p:cNvSpPr>
              <a:spLocks/>
            </p:cNvSpPr>
            <p:nvPr/>
          </p:nvSpPr>
          <p:spPr bwMode="auto">
            <a:xfrm>
              <a:off x="7642835" y="1141672"/>
              <a:ext cx="619840" cy="626708"/>
            </a:xfrm>
            <a:custGeom>
              <a:avLst/>
              <a:gdLst>
                <a:gd name="T0" fmla="*/ 2147483646 w 594"/>
                <a:gd name="T1" fmla="*/ 2147483646 h 601"/>
                <a:gd name="T2" fmla="*/ 2147483646 w 594"/>
                <a:gd name="T3" fmla="*/ 2147483646 h 601"/>
                <a:gd name="T4" fmla="*/ 2147483646 w 594"/>
                <a:gd name="T5" fmla="*/ 2147483646 h 601"/>
                <a:gd name="T6" fmla="*/ 2147483646 w 594"/>
                <a:gd name="T7" fmla="*/ 2147483646 h 601"/>
                <a:gd name="T8" fmla="*/ 2147483646 w 594"/>
                <a:gd name="T9" fmla="*/ 2147483646 h 601"/>
                <a:gd name="T10" fmla="*/ 2147483646 w 594"/>
                <a:gd name="T11" fmla="*/ 2147483646 h 601"/>
                <a:gd name="T12" fmla="*/ 2147483646 w 594"/>
                <a:gd name="T13" fmla="*/ 2147483646 h 601"/>
                <a:gd name="T14" fmla="*/ 2147483646 w 594"/>
                <a:gd name="T15" fmla="*/ 2147483646 h 601"/>
                <a:gd name="T16" fmla="*/ 2147483646 w 594"/>
                <a:gd name="T17" fmla="*/ 2147483646 h 601"/>
                <a:gd name="T18" fmla="*/ 2147483646 w 594"/>
                <a:gd name="T19" fmla="*/ 2147483646 h 601"/>
                <a:gd name="T20" fmla="*/ 2147483646 w 594"/>
                <a:gd name="T21" fmla="*/ 2147483646 h 6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7" name="Freeform 282">
              <a:extLst>
                <a:ext uri="{FF2B5EF4-FFF2-40B4-BE49-F238E27FC236}">
                  <a16:creationId xmlns:a16="http://schemas.microsoft.com/office/drawing/2014/main" id="{D7F6E8BE-4861-4277-9462-E85ABF3847B5}"/>
                </a:ext>
              </a:extLst>
            </p:cNvPr>
            <p:cNvSpPr>
              <a:spLocks/>
            </p:cNvSpPr>
            <p:nvPr/>
          </p:nvSpPr>
          <p:spPr bwMode="auto">
            <a:xfrm>
              <a:off x="7639401" y="1138238"/>
              <a:ext cx="595802" cy="609538"/>
            </a:xfrm>
            <a:custGeom>
              <a:avLst/>
              <a:gdLst>
                <a:gd name="T0" fmla="*/ 0 w 569"/>
                <a:gd name="T1" fmla="*/ 2147483646 h 585"/>
                <a:gd name="T2" fmla="*/ 2147483646 w 569"/>
                <a:gd name="T3" fmla="*/ 2147483646 h 585"/>
                <a:gd name="T4" fmla="*/ 2147483646 w 569"/>
                <a:gd name="T5" fmla="*/ 2147483646 h 585"/>
                <a:gd name="T6" fmla="*/ 2147483646 w 569"/>
                <a:gd name="T7" fmla="*/ 2147483646 h 585"/>
                <a:gd name="T8" fmla="*/ 2147483646 w 569"/>
                <a:gd name="T9" fmla="*/ 2147483646 h 585"/>
                <a:gd name="T10" fmla="*/ 2147483646 w 569"/>
                <a:gd name="T11" fmla="*/ 2147483646 h 585"/>
                <a:gd name="T12" fmla="*/ 2147483646 w 569"/>
                <a:gd name="T13" fmla="*/ 2147483646 h 585"/>
                <a:gd name="T14" fmla="*/ 2147483646 w 569"/>
                <a:gd name="T15" fmla="*/ 2147483646 h 585"/>
                <a:gd name="T16" fmla="*/ 2147483646 w 569"/>
                <a:gd name="T17" fmla="*/ 2147483646 h 585"/>
                <a:gd name="T18" fmla="*/ 2147483646 w 569"/>
                <a:gd name="T19" fmla="*/ 2147483646 h 585"/>
                <a:gd name="T20" fmla="*/ 0 w 569"/>
                <a:gd name="T21" fmla="*/ 2147483646 h 5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8" name="Freeform 283">
              <a:extLst>
                <a:ext uri="{FF2B5EF4-FFF2-40B4-BE49-F238E27FC236}">
                  <a16:creationId xmlns:a16="http://schemas.microsoft.com/office/drawing/2014/main" id="{721C25D8-AF4B-435A-89B3-4A4CFF107905}"/>
                </a:ext>
              </a:extLst>
            </p:cNvPr>
            <p:cNvSpPr>
              <a:spLocks/>
            </p:cNvSpPr>
            <p:nvPr/>
          </p:nvSpPr>
          <p:spPr bwMode="auto">
            <a:xfrm>
              <a:off x="7653137" y="1151974"/>
              <a:ext cx="631858" cy="630142"/>
            </a:xfrm>
            <a:custGeom>
              <a:avLst/>
              <a:gdLst>
                <a:gd name="T0" fmla="*/ 2147483646 w 605"/>
                <a:gd name="T1" fmla="*/ 2147483646 h 604"/>
                <a:gd name="T2" fmla="*/ 2147483646 w 605"/>
                <a:gd name="T3" fmla="*/ 2147483646 h 604"/>
                <a:gd name="T4" fmla="*/ 2147483646 w 605"/>
                <a:gd name="T5" fmla="*/ 2147483646 h 604"/>
                <a:gd name="T6" fmla="*/ 2147483646 w 605"/>
                <a:gd name="T7" fmla="*/ 2147483646 h 604"/>
                <a:gd name="T8" fmla="*/ 2147483646 w 605"/>
                <a:gd name="T9" fmla="*/ 2147483646 h 604"/>
                <a:gd name="T10" fmla="*/ 2147483646 w 605"/>
                <a:gd name="T11" fmla="*/ 2147483646 h 604"/>
                <a:gd name="T12" fmla="*/ 2147483646 w 605"/>
                <a:gd name="T13" fmla="*/ 2147483646 h 604"/>
                <a:gd name="T14" fmla="*/ 2147483646 w 605"/>
                <a:gd name="T15" fmla="*/ 2147483646 h 604"/>
                <a:gd name="T16" fmla="*/ 2147483646 w 605"/>
                <a:gd name="T17" fmla="*/ 2147483646 h 604"/>
                <a:gd name="T18" fmla="*/ 2147483646 w 605"/>
                <a:gd name="T19" fmla="*/ 2147483646 h 604"/>
                <a:gd name="T20" fmla="*/ 2147483646 w 605"/>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19" name="Freeform 284">
              <a:extLst>
                <a:ext uri="{FF2B5EF4-FFF2-40B4-BE49-F238E27FC236}">
                  <a16:creationId xmlns:a16="http://schemas.microsoft.com/office/drawing/2014/main" id="{3B6D3E0D-C383-4EA0-A78B-BAAFBD1D629A}"/>
                </a:ext>
              </a:extLst>
            </p:cNvPr>
            <p:cNvSpPr>
              <a:spLocks/>
            </p:cNvSpPr>
            <p:nvPr/>
          </p:nvSpPr>
          <p:spPr bwMode="auto">
            <a:xfrm>
              <a:off x="7637683" y="1138238"/>
              <a:ext cx="472177" cy="523687"/>
            </a:xfrm>
            <a:custGeom>
              <a:avLst/>
              <a:gdLst>
                <a:gd name="T0" fmla="*/ 2147483646 w 453"/>
                <a:gd name="T1" fmla="*/ 2147483646 h 504"/>
                <a:gd name="T2" fmla="*/ 2147483646 w 453"/>
                <a:gd name="T3" fmla="*/ 2147483646 h 504"/>
                <a:gd name="T4" fmla="*/ 2147483646 w 453"/>
                <a:gd name="T5" fmla="*/ 2147483646 h 504"/>
                <a:gd name="T6" fmla="*/ 2147483646 w 453"/>
                <a:gd name="T7" fmla="*/ 2147483646 h 504"/>
                <a:gd name="T8" fmla="*/ 2147483646 w 453"/>
                <a:gd name="T9" fmla="*/ 2147483646 h 504"/>
                <a:gd name="T10" fmla="*/ 2147483646 w 453"/>
                <a:gd name="T11" fmla="*/ 0 h 504"/>
                <a:gd name="T12" fmla="*/ 2147483646 w 453"/>
                <a:gd name="T13" fmla="*/ 2147483646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0" name="Freeform 285">
              <a:extLst>
                <a:ext uri="{FF2B5EF4-FFF2-40B4-BE49-F238E27FC236}">
                  <a16:creationId xmlns:a16="http://schemas.microsoft.com/office/drawing/2014/main" id="{7BAAD488-F7C6-4B6A-B433-C65C81E5FDFB}"/>
                </a:ext>
              </a:extLst>
            </p:cNvPr>
            <p:cNvSpPr>
              <a:spLocks/>
            </p:cNvSpPr>
            <p:nvPr/>
          </p:nvSpPr>
          <p:spPr bwMode="auto">
            <a:xfrm>
              <a:off x="7637683" y="1138238"/>
              <a:ext cx="338251" cy="278155"/>
            </a:xfrm>
            <a:custGeom>
              <a:avLst/>
              <a:gdLst>
                <a:gd name="T0" fmla="*/ 2147483646 w 324"/>
                <a:gd name="T1" fmla="*/ 2147483646 h 267"/>
                <a:gd name="T2" fmla="*/ 2147483646 w 324"/>
                <a:gd name="T3" fmla="*/ 2147483646 h 267"/>
                <a:gd name="T4" fmla="*/ 2147483646 w 324"/>
                <a:gd name="T5" fmla="*/ 2147483646 h 267"/>
                <a:gd name="T6" fmla="*/ 2147483646 w 324"/>
                <a:gd name="T7" fmla="*/ 0 h 267"/>
                <a:gd name="T8" fmla="*/ 2147483646 w 324"/>
                <a:gd name="T9" fmla="*/ 2147483646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1" name="Freeform 286">
              <a:extLst>
                <a:ext uri="{FF2B5EF4-FFF2-40B4-BE49-F238E27FC236}">
                  <a16:creationId xmlns:a16="http://schemas.microsoft.com/office/drawing/2014/main" id="{4D16A3C5-DF17-4AFA-8265-FBE50AF7059E}"/>
                </a:ext>
              </a:extLst>
            </p:cNvPr>
            <p:cNvSpPr>
              <a:spLocks/>
            </p:cNvSpPr>
            <p:nvPr/>
          </p:nvSpPr>
          <p:spPr bwMode="auto">
            <a:xfrm>
              <a:off x="7639401" y="1138238"/>
              <a:ext cx="305627" cy="175135"/>
            </a:xfrm>
            <a:custGeom>
              <a:avLst/>
              <a:gdLst>
                <a:gd name="T0" fmla="*/ 2147483646 w 293"/>
                <a:gd name="T1" fmla="*/ 2147483646 h 167"/>
                <a:gd name="T2" fmla="*/ 2147483646 w 293"/>
                <a:gd name="T3" fmla="*/ 2147483646 h 167"/>
                <a:gd name="T4" fmla="*/ 2147483646 w 293"/>
                <a:gd name="T5" fmla="*/ 2147483646 h 167"/>
                <a:gd name="T6" fmla="*/ 2147483646 w 293"/>
                <a:gd name="T7" fmla="*/ 0 h 167"/>
                <a:gd name="T8" fmla="*/ 2147483646 w 293"/>
                <a:gd name="T9" fmla="*/ 2147483646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2" name="Freeform 287">
              <a:extLst>
                <a:ext uri="{FF2B5EF4-FFF2-40B4-BE49-F238E27FC236}">
                  <a16:creationId xmlns:a16="http://schemas.microsoft.com/office/drawing/2014/main" id="{906A200F-0B10-421E-989D-FD6467E834D5}"/>
                </a:ext>
              </a:extLst>
            </p:cNvPr>
            <p:cNvSpPr>
              <a:spLocks/>
            </p:cNvSpPr>
            <p:nvPr/>
          </p:nvSpPr>
          <p:spPr bwMode="auto">
            <a:xfrm>
              <a:off x="7675458" y="1145106"/>
              <a:ext cx="269571" cy="115040"/>
            </a:xfrm>
            <a:custGeom>
              <a:avLst/>
              <a:gdLst>
                <a:gd name="T0" fmla="*/ 2147483646 w 257"/>
                <a:gd name="T1" fmla="*/ 2147483646 h 111"/>
                <a:gd name="T2" fmla="*/ 2147483646 w 257"/>
                <a:gd name="T3" fmla="*/ 2147483646 h 111"/>
                <a:gd name="T4" fmla="*/ 2147483646 w 257"/>
                <a:gd name="T5" fmla="*/ 2147483646 h 111"/>
                <a:gd name="T6" fmla="*/ 2147483646 w 257"/>
                <a:gd name="T7" fmla="*/ 2147483646 h 111"/>
                <a:gd name="T8" fmla="*/ 2147483646 w 257"/>
                <a:gd name="T9" fmla="*/ 214748364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3" name="Freeform 288">
              <a:extLst>
                <a:ext uri="{FF2B5EF4-FFF2-40B4-BE49-F238E27FC236}">
                  <a16:creationId xmlns:a16="http://schemas.microsoft.com/office/drawing/2014/main" id="{706F31A4-1EFA-40FB-9CBE-CCABF243A0DC}"/>
                </a:ext>
              </a:extLst>
            </p:cNvPr>
            <p:cNvSpPr>
              <a:spLocks/>
            </p:cNvSpPr>
            <p:nvPr/>
          </p:nvSpPr>
          <p:spPr bwMode="auto">
            <a:xfrm>
              <a:off x="8904834" y="861800"/>
              <a:ext cx="523688" cy="980411"/>
            </a:xfrm>
            <a:custGeom>
              <a:avLst/>
              <a:gdLst>
                <a:gd name="T0" fmla="*/ 2147483646 w 500"/>
                <a:gd name="T1" fmla="*/ 2147483646 h 943"/>
                <a:gd name="T2" fmla="*/ 2147483646 w 500"/>
                <a:gd name="T3" fmla="*/ 2147483646 h 943"/>
                <a:gd name="T4" fmla="*/ 2147483646 w 500"/>
                <a:gd name="T5" fmla="*/ 2147483646 h 943"/>
                <a:gd name="T6" fmla="*/ 2147483646 w 500"/>
                <a:gd name="T7" fmla="*/ 2147483646 h 943"/>
                <a:gd name="T8" fmla="*/ 2147483646 w 500"/>
                <a:gd name="T9" fmla="*/ 2147483646 h 943"/>
                <a:gd name="T10" fmla="*/ 2147483646 w 500"/>
                <a:gd name="T11" fmla="*/ 2147483646 h 943"/>
                <a:gd name="T12" fmla="*/ 2147483646 w 500"/>
                <a:gd name="T13" fmla="*/ 2147483646 h 943"/>
                <a:gd name="T14" fmla="*/ 2147483646 w 500"/>
                <a:gd name="T15" fmla="*/ 2147483646 h 943"/>
                <a:gd name="T16" fmla="*/ 2147483646 w 500"/>
                <a:gd name="T17" fmla="*/ 2147483646 h 943"/>
                <a:gd name="T18" fmla="*/ 2147483646 w 500"/>
                <a:gd name="T19" fmla="*/ 2147483646 h 943"/>
                <a:gd name="T20" fmla="*/ 2147483646 w 500"/>
                <a:gd name="T21" fmla="*/ 2147483646 h 943"/>
                <a:gd name="T22" fmla="*/ 2147483646 w 500"/>
                <a:gd name="T23" fmla="*/ 2147483646 h 943"/>
                <a:gd name="T24" fmla="*/ 2147483646 w 500"/>
                <a:gd name="T25" fmla="*/ 2147483646 h 943"/>
                <a:gd name="T26" fmla="*/ 2147483646 w 500"/>
                <a:gd name="T27" fmla="*/ 2147483646 h 943"/>
                <a:gd name="T28" fmla="*/ 2147483646 w 500"/>
                <a:gd name="T29" fmla="*/ 2147483646 h 943"/>
                <a:gd name="T30" fmla="*/ 2147483646 w 500"/>
                <a:gd name="T31" fmla="*/ 2147483646 h 943"/>
                <a:gd name="T32" fmla="*/ 2147483646 w 500"/>
                <a:gd name="T33" fmla="*/ 2147483646 h 943"/>
                <a:gd name="T34" fmla="*/ 2147483646 w 500"/>
                <a:gd name="T35" fmla="*/ 2147483646 h 943"/>
                <a:gd name="T36" fmla="*/ 2147483646 w 500"/>
                <a:gd name="T37" fmla="*/ 2147483646 h 943"/>
                <a:gd name="T38" fmla="*/ 2147483646 w 500"/>
                <a:gd name="T39" fmla="*/ 2147483646 h 943"/>
                <a:gd name="T40" fmla="*/ 2147483646 w 500"/>
                <a:gd name="T41" fmla="*/ 2147483646 h 943"/>
                <a:gd name="T42" fmla="*/ 2147483646 w 500"/>
                <a:gd name="T43" fmla="*/ 2147483646 h 943"/>
                <a:gd name="T44" fmla="*/ 2147483646 w 500"/>
                <a:gd name="T45" fmla="*/ 2147483646 h 943"/>
                <a:gd name="T46" fmla="*/ 2147483646 w 500"/>
                <a:gd name="T47" fmla="*/ 2147483646 h 943"/>
                <a:gd name="T48" fmla="*/ 2147483646 w 500"/>
                <a:gd name="T49" fmla="*/ 2147483646 h 943"/>
                <a:gd name="T50" fmla="*/ 2147483646 w 500"/>
                <a:gd name="T51" fmla="*/ 2147483646 h 943"/>
                <a:gd name="T52" fmla="*/ 2147483646 w 500"/>
                <a:gd name="T53" fmla="*/ 2147483646 h 9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4" name="Freeform 289">
              <a:extLst>
                <a:ext uri="{FF2B5EF4-FFF2-40B4-BE49-F238E27FC236}">
                  <a16:creationId xmlns:a16="http://schemas.microsoft.com/office/drawing/2014/main" id="{C5DC9407-0BF6-441D-9EC7-E83D39660B13}"/>
                </a:ext>
              </a:extLst>
            </p:cNvPr>
            <p:cNvSpPr>
              <a:spLocks/>
            </p:cNvSpPr>
            <p:nvPr/>
          </p:nvSpPr>
          <p:spPr bwMode="auto">
            <a:xfrm>
              <a:off x="9019874" y="873819"/>
              <a:ext cx="358855" cy="377741"/>
            </a:xfrm>
            <a:custGeom>
              <a:avLst/>
              <a:gdLst>
                <a:gd name="T0" fmla="*/ 2147483646 w 344"/>
                <a:gd name="T1" fmla="*/ 2147483646 h 363"/>
                <a:gd name="T2" fmla="*/ 2147483646 w 344"/>
                <a:gd name="T3" fmla="*/ 2147483646 h 363"/>
                <a:gd name="T4" fmla="*/ 2147483646 w 344"/>
                <a:gd name="T5" fmla="*/ 2147483646 h 363"/>
                <a:gd name="T6" fmla="*/ 2147483646 w 344"/>
                <a:gd name="T7" fmla="*/ 2147483646 h 363"/>
                <a:gd name="T8" fmla="*/ 2147483646 w 344"/>
                <a:gd name="T9" fmla="*/ 2147483646 h 363"/>
                <a:gd name="T10" fmla="*/ 0 w 344"/>
                <a:gd name="T11" fmla="*/ 2147483646 h 363"/>
                <a:gd name="T12" fmla="*/ 2147483646 w 344"/>
                <a:gd name="T13" fmla="*/ 2147483646 h 363"/>
                <a:gd name="T14" fmla="*/ 2147483646 w 344"/>
                <a:gd name="T15" fmla="*/ 2147483646 h 363"/>
                <a:gd name="T16" fmla="*/ 2147483646 w 344"/>
                <a:gd name="T17" fmla="*/ 2147483646 h 363"/>
                <a:gd name="T18" fmla="*/ 2147483646 w 344"/>
                <a:gd name="T19" fmla="*/ 2147483646 h 363"/>
                <a:gd name="T20" fmla="*/ 2147483646 w 344"/>
                <a:gd name="T21" fmla="*/ 2147483646 h 363"/>
                <a:gd name="T22" fmla="*/ 2147483646 w 344"/>
                <a:gd name="T23" fmla="*/ 2147483646 h 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5" name="Freeform 290">
              <a:extLst>
                <a:ext uri="{FF2B5EF4-FFF2-40B4-BE49-F238E27FC236}">
                  <a16:creationId xmlns:a16="http://schemas.microsoft.com/office/drawing/2014/main" id="{FBB30856-2DAB-4609-BCA6-0E3082AB18D2}"/>
                </a:ext>
              </a:extLst>
            </p:cNvPr>
            <p:cNvSpPr>
              <a:spLocks/>
            </p:cNvSpPr>
            <p:nvPr/>
          </p:nvSpPr>
          <p:spPr bwMode="auto">
            <a:xfrm>
              <a:off x="9021591" y="873819"/>
              <a:ext cx="355421" cy="396629"/>
            </a:xfrm>
            <a:custGeom>
              <a:avLst/>
              <a:gdLst>
                <a:gd name="T0" fmla="*/ 2147483646 w 340"/>
                <a:gd name="T1" fmla="*/ 2147483646 h 381"/>
                <a:gd name="T2" fmla="*/ 2147483646 w 340"/>
                <a:gd name="T3" fmla="*/ 2147483646 h 381"/>
                <a:gd name="T4" fmla="*/ 2147483646 w 340"/>
                <a:gd name="T5" fmla="*/ 2147483646 h 381"/>
                <a:gd name="T6" fmla="*/ 2147483646 w 340"/>
                <a:gd name="T7" fmla="*/ 2147483646 h 381"/>
                <a:gd name="T8" fmla="*/ 2147483646 w 340"/>
                <a:gd name="T9" fmla="*/ 2147483646 h 381"/>
                <a:gd name="T10" fmla="*/ 2147483646 w 340"/>
                <a:gd name="T11" fmla="*/ 2147483646 h 381"/>
                <a:gd name="T12" fmla="*/ 2147483646 w 340"/>
                <a:gd name="T13" fmla="*/ 2147483646 h 381"/>
                <a:gd name="T14" fmla="*/ 2147483646 w 340"/>
                <a:gd name="T15" fmla="*/ 2147483646 h 381"/>
                <a:gd name="T16" fmla="*/ 2147483646 w 340"/>
                <a:gd name="T17" fmla="*/ 2147483646 h 3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6" name="Freeform 291">
              <a:extLst>
                <a:ext uri="{FF2B5EF4-FFF2-40B4-BE49-F238E27FC236}">
                  <a16:creationId xmlns:a16="http://schemas.microsoft.com/office/drawing/2014/main" id="{6BCC3B3E-6177-4A86-AB75-0970DFD609E7}"/>
                </a:ext>
              </a:extLst>
            </p:cNvPr>
            <p:cNvSpPr>
              <a:spLocks/>
            </p:cNvSpPr>
            <p:nvPr/>
          </p:nvSpPr>
          <p:spPr bwMode="auto">
            <a:xfrm>
              <a:off x="9047346" y="885838"/>
              <a:ext cx="326231" cy="405213"/>
            </a:xfrm>
            <a:custGeom>
              <a:avLst/>
              <a:gdLst>
                <a:gd name="T0" fmla="*/ 2147483646 w 311"/>
                <a:gd name="T1" fmla="*/ 2147483646 h 389"/>
                <a:gd name="T2" fmla="*/ 2147483646 w 311"/>
                <a:gd name="T3" fmla="*/ 2147483646 h 389"/>
                <a:gd name="T4" fmla="*/ 2147483646 w 311"/>
                <a:gd name="T5" fmla="*/ 2147483646 h 389"/>
                <a:gd name="T6" fmla="*/ 2147483646 w 311"/>
                <a:gd name="T7" fmla="*/ 2147483646 h 389"/>
                <a:gd name="T8" fmla="*/ 2147483646 w 311"/>
                <a:gd name="T9" fmla="*/ 2147483646 h 389"/>
                <a:gd name="T10" fmla="*/ 2147483646 w 311"/>
                <a:gd name="T11" fmla="*/ 2147483646 h 389"/>
                <a:gd name="T12" fmla="*/ 2147483646 w 311"/>
                <a:gd name="T13" fmla="*/ 2147483646 h 389"/>
                <a:gd name="T14" fmla="*/ 2147483646 w 311"/>
                <a:gd name="T15" fmla="*/ 2147483646 h 389"/>
                <a:gd name="T16" fmla="*/ 2147483646 w 311"/>
                <a:gd name="T17" fmla="*/ 2147483646 h 3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7" name="Freeform 292">
              <a:extLst>
                <a:ext uri="{FF2B5EF4-FFF2-40B4-BE49-F238E27FC236}">
                  <a16:creationId xmlns:a16="http://schemas.microsoft.com/office/drawing/2014/main" id="{10DFE9CF-9842-4577-9379-E0A778677358}"/>
                </a:ext>
              </a:extLst>
            </p:cNvPr>
            <p:cNvSpPr>
              <a:spLocks/>
            </p:cNvSpPr>
            <p:nvPr/>
          </p:nvSpPr>
          <p:spPr bwMode="auto">
            <a:xfrm>
              <a:off x="9079969" y="884121"/>
              <a:ext cx="291891" cy="472177"/>
            </a:xfrm>
            <a:custGeom>
              <a:avLst/>
              <a:gdLst>
                <a:gd name="T0" fmla="*/ 2147483646 w 278"/>
                <a:gd name="T1" fmla="*/ 2147483646 h 453"/>
                <a:gd name="T2" fmla="*/ 2147483646 w 278"/>
                <a:gd name="T3" fmla="*/ 2147483646 h 453"/>
                <a:gd name="T4" fmla="*/ 2147483646 w 278"/>
                <a:gd name="T5" fmla="*/ 2147483646 h 453"/>
                <a:gd name="T6" fmla="*/ 2147483646 w 278"/>
                <a:gd name="T7" fmla="*/ 2147483646 h 453"/>
                <a:gd name="T8" fmla="*/ 2147483646 w 278"/>
                <a:gd name="T9" fmla="*/ 2147483646 h 453"/>
                <a:gd name="T10" fmla="*/ 2147483646 w 278"/>
                <a:gd name="T11" fmla="*/ 2147483646 h 453"/>
                <a:gd name="T12" fmla="*/ 2147483646 w 278"/>
                <a:gd name="T13" fmla="*/ 2147483646 h 4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8" name="Freeform 293">
              <a:extLst>
                <a:ext uri="{FF2B5EF4-FFF2-40B4-BE49-F238E27FC236}">
                  <a16:creationId xmlns:a16="http://schemas.microsoft.com/office/drawing/2014/main" id="{661C32F5-9EA6-41DD-AB4E-FB4A05D3C888}"/>
                </a:ext>
              </a:extLst>
            </p:cNvPr>
            <p:cNvSpPr>
              <a:spLocks/>
            </p:cNvSpPr>
            <p:nvPr/>
          </p:nvSpPr>
          <p:spPr bwMode="auto">
            <a:xfrm>
              <a:off x="9093705" y="877253"/>
              <a:ext cx="281589" cy="501366"/>
            </a:xfrm>
            <a:custGeom>
              <a:avLst/>
              <a:gdLst>
                <a:gd name="T0" fmla="*/ 2147483646 w 270"/>
                <a:gd name="T1" fmla="*/ 2147483646 h 483"/>
                <a:gd name="T2" fmla="*/ 2147483646 w 270"/>
                <a:gd name="T3" fmla="*/ 2147483646 h 483"/>
                <a:gd name="T4" fmla="*/ 2147483646 w 270"/>
                <a:gd name="T5" fmla="*/ 2147483646 h 483"/>
                <a:gd name="T6" fmla="*/ 2147483646 w 270"/>
                <a:gd name="T7" fmla="*/ 2147483646 h 483"/>
                <a:gd name="T8" fmla="*/ 2147483646 w 270"/>
                <a:gd name="T9" fmla="*/ 2147483646 h 483"/>
                <a:gd name="T10" fmla="*/ 2147483646 w 270"/>
                <a:gd name="T11" fmla="*/ 2147483646 h 483"/>
                <a:gd name="T12" fmla="*/ 2147483646 w 270"/>
                <a:gd name="T13" fmla="*/ 2147483646 h 4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29" name="Freeform 294">
              <a:extLst>
                <a:ext uri="{FF2B5EF4-FFF2-40B4-BE49-F238E27FC236}">
                  <a16:creationId xmlns:a16="http://schemas.microsoft.com/office/drawing/2014/main" id="{E4B327BC-6C58-4EF3-9A6F-5CC1090FE126}"/>
                </a:ext>
              </a:extLst>
            </p:cNvPr>
            <p:cNvSpPr>
              <a:spLocks/>
            </p:cNvSpPr>
            <p:nvPr/>
          </p:nvSpPr>
          <p:spPr bwMode="auto">
            <a:xfrm>
              <a:off x="9098857" y="878970"/>
              <a:ext cx="278155" cy="535706"/>
            </a:xfrm>
            <a:custGeom>
              <a:avLst/>
              <a:gdLst>
                <a:gd name="T0" fmla="*/ 2147483646 w 265"/>
                <a:gd name="T1" fmla="*/ 2147483646 h 514"/>
                <a:gd name="T2" fmla="*/ 2147483646 w 265"/>
                <a:gd name="T3" fmla="*/ 2147483646 h 514"/>
                <a:gd name="T4" fmla="*/ 2147483646 w 265"/>
                <a:gd name="T5" fmla="*/ 2147483646 h 514"/>
                <a:gd name="T6" fmla="*/ 2147483646 w 265"/>
                <a:gd name="T7" fmla="*/ 2147483646 h 514"/>
                <a:gd name="T8" fmla="*/ 2147483646 w 265"/>
                <a:gd name="T9" fmla="*/ 2147483646 h 514"/>
                <a:gd name="T10" fmla="*/ 2147483646 w 265"/>
                <a:gd name="T11" fmla="*/ 2147483646 h 514"/>
                <a:gd name="T12" fmla="*/ 2147483646 w 265"/>
                <a:gd name="T13" fmla="*/ 2147483646 h 5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0" name="Freeform 295">
              <a:extLst>
                <a:ext uri="{FF2B5EF4-FFF2-40B4-BE49-F238E27FC236}">
                  <a16:creationId xmlns:a16="http://schemas.microsoft.com/office/drawing/2014/main" id="{CB58708C-8845-4F5D-8FD9-06545BCB2795}"/>
                </a:ext>
              </a:extLst>
            </p:cNvPr>
            <p:cNvSpPr>
              <a:spLocks/>
            </p:cNvSpPr>
            <p:nvPr/>
          </p:nvSpPr>
          <p:spPr bwMode="auto">
            <a:xfrm>
              <a:off x="9109159" y="877253"/>
              <a:ext cx="266137" cy="573480"/>
            </a:xfrm>
            <a:custGeom>
              <a:avLst/>
              <a:gdLst>
                <a:gd name="T0" fmla="*/ 2147483646 w 255"/>
                <a:gd name="T1" fmla="*/ 2147483646 h 552"/>
                <a:gd name="T2" fmla="*/ 2147483646 w 255"/>
                <a:gd name="T3" fmla="*/ 2147483646 h 552"/>
                <a:gd name="T4" fmla="*/ 2147483646 w 255"/>
                <a:gd name="T5" fmla="*/ 2147483646 h 552"/>
                <a:gd name="T6" fmla="*/ 2147483646 w 255"/>
                <a:gd name="T7" fmla="*/ 2147483646 h 552"/>
                <a:gd name="T8" fmla="*/ 2147483646 w 255"/>
                <a:gd name="T9" fmla="*/ 2147483646 h 552"/>
                <a:gd name="T10" fmla="*/ 2147483646 w 255"/>
                <a:gd name="T11" fmla="*/ 2147483646 h 552"/>
                <a:gd name="T12" fmla="*/ 2147483646 w 255"/>
                <a:gd name="T13" fmla="*/ 2147483646 h 5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1" name="Freeform 296">
              <a:extLst>
                <a:ext uri="{FF2B5EF4-FFF2-40B4-BE49-F238E27FC236}">
                  <a16:creationId xmlns:a16="http://schemas.microsoft.com/office/drawing/2014/main" id="{05D49A32-D68D-4187-8EE7-AC4B1CE7F51E}"/>
                </a:ext>
              </a:extLst>
            </p:cNvPr>
            <p:cNvSpPr>
              <a:spLocks/>
            </p:cNvSpPr>
            <p:nvPr/>
          </p:nvSpPr>
          <p:spPr bwMode="auto">
            <a:xfrm>
              <a:off x="9110875" y="878970"/>
              <a:ext cx="269571" cy="655896"/>
            </a:xfrm>
            <a:custGeom>
              <a:avLst/>
              <a:gdLst>
                <a:gd name="T0" fmla="*/ 2147483646 w 258"/>
                <a:gd name="T1" fmla="*/ 2147483646 h 631"/>
                <a:gd name="T2" fmla="*/ 2147483646 w 258"/>
                <a:gd name="T3" fmla="*/ 2147483646 h 631"/>
                <a:gd name="T4" fmla="*/ 2147483646 w 258"/>
                <a:gd name="T5" fmla="*/ 2147483646 h 631"/>
                <a:gd name="T6" fmla="*/ 2147483646 w 258"/>
                <a:gd name="T7" fmla="*/ 2147483646 h 631"/>
                <a:gd name="T8" fmla="*/ 2147483646 w 258"/>
                <a:gd name="T9" fmla="*/ 2147483646 h 6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2" name="Freeform 297">
              <a:extLst>
                <a:ext uri="{FF2B5EF4-FFF2-40B4-BE49-F238E27FC236}">
                  <a16:creationId xmlns:a16="http://schemas.microsoft.com/office/drawing/2014/main" id="{98C5AAC4-8E0D-4ED9-8CF7-83E4FACBC187}"/>
                </a:ext>
              </a:extLst>
            </p:cNvPr>
            <p:cNvSpPr>
              <a:spLocks/>
            </p:cNvSpPr>
            <p:nvPr/>
          </p:nvSpPr>
          <p:spPr bwMode="auto">
            <a:xfrm>
              <a:off x="9100573" y="894423"/>
              <a:ext cx="278155" cy="693670"/>
            </a:xfrm>
            <a:custGeom>
              <a:avLst/>
              <a:gdLst>
                <a:gd name="T0" fmla="*/ 2147483646 w 266"/>
                <a:gd name="T1" fmla="*/ 2147483646 h 667"/>
                <a:gd name="T2" fmla="*/ 2147483646 w 266"/>
                <a:gd name="T3" fmla="*/ 2147483646 h 667"/>
                <a:gd name="T4" fmla="*/ 2147483646 w 266"/>
                <a:gd name="T5" fmla="*/ 2147483646 h 667"/>
                <a:gd name="T6" fmla="*/ 2147483646 w 266"/>
                <a:gd name="T7" fmla="*/ 2147483646 h 667"/>
                <a:gd name="T8" fmla="*/ 2147483646 w 266"/>
                <a:gd name="T9" fmla="*/ 2147483646 h 667"/>
                <a:gd name="T10" fmla="*/ 2147483646 w 266"/>
                <a:gd name="T11" fmla="*/ 2147483646 h 667"/>
                <a:gd name="T12" fmla="*/ 2147483646 w 266"/>
                <a:gd name="T13" fmla="*/ 2147483646 h 6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3" name="Freeform 298">
              <a:extLst>
                <a:ext uri="{FF2B5EF4-FFF2-40B4-BE49-F238E27FC236}">
                  <a16:creationId xmlns:a16="http://schemas.microsoft.com/office/drawing/2014/main" id="{326FD45D-D892-475B-A163-D7625494AE1B}"/>
                </a:ext>
              </a:extLst>
            </p:cNvPr>
            <p:cNvSpPr>
              <a:spLocks/>
            </p:cNvSpPr>
            <p:nvPr/>
          </p:nvSpPr>
          <p:spPr bwMode="auto">
            <a:xfrm>
              <a:off x="9074819" y="892707"/>
              <a:ext cx="310779" cy="774370"/>
            </a:xfrm>
            <a:custGeom>
              <a:avLst/>
              <a:gdLst>
                <a:gd name="T0" fmla="*/ 2147483646 w 298"/>
                <a:gd name="T1" fmla="*/ 2147483646 h 743"/>
                <a:gd name="T2" fmla="*/ 2147483646 w 298"/>
                <a:gd name="T3" fmla="*/ 2147483646 h 743"/>
                <a:gd name="T4" fmla="*/ 2147483646 w 298"/>
                <a:gd name="T5" fmla="*/ 2147483646 h 743"/>
                <a:gd name="T6" fmla="*/ 2147483646 w 298"/>
                <a:gd name="T7" fmla="*/ 2147483646 h 743"/>
                <a:gd name="T8" fmla="*/ 2147483646 w 298"/>
                <a:gd name="T9" fmla="*/ 2147483646 h 743"/>
                <a:gd name="T10" fmla="*/ 2147483646 w 298"/>
                <a:gd name="T11" fmla="*/ 2147483646 h 743"/>
                <a:gd name="T12" fmla="*/ 2147483646 w 298"/>
                <a:gd name="T13" fmla="*/ 2147483646 h 7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4" name="Freeform 299">
              <a:extLst>
                <a:ext uri="{FF2B5EF4-FFF2-40B4-BE49-F238E27FC236}">
                  <a16:creationId xmlns:a16="http://schemas.microsoft.com/office/drawing/2014/main" id="{69D5859B-EFF4-4C1F-9CDF-951818922C4D}"/>
                </a:ext>
              </a:extLst>
            </p:cNvPr>
            <p:cNvSpPr>
              <a:spLocks/>
            </p:cNvSpPr>
            <p:nvPr/>
          </p:nvSpPr>
          <p:spPr bwMode="auto">
            <a:xfrm>
              <a:off x="9018157" y="932197"/>
              <a:ext cx="398346" cy="817295"/>
            </a:xfrm>
            <a:custGeom>
              <a:avLst/>
              <a:gdLst>
                <a:gd name="T0" fmla="*/ 2147483646 w 381"/>
                <a:gd name="T1" fmla="*/ 2147483646 h 785"/>
                <a:gd name="T2" fmla="*/ 2147483646 w 381"/>
                <a:gd name="T3" fmla="*/ 2147483646 h 785"/>
                <a:gd name="T4" fmla="*/ 2147483646 w 381"/>
                <a:gd name="T5" fmla="*/ 2147483646 h 785"/>
                <a:gd name="T6" fmla="*/ 2147483646 w 381"/>
                <a:gd name="T7" fmla="*/ 2147483646 h 785"/>
                <a:gd name="T8" fmla="*/ 2147483646 w 381"/>
                <a:gd name="T9" fmla="*/ 2147483646 h 785"/>
                <a:gd name="T10" fmla="*/ 2147483646 w 381"/>
                <a:gd name="T11" fmla="*/ 2147483646 h 785"/>
                <a:gd name="T12" fmla="*/ 2147483646 w 381"/>
                <a:gd name="T13" fmla="*/ 2147483646 h 785"/>
                <a:gd name="T14" fmla="*/ 2147483646 w 381"/>
                <a:gd name="T15" fmla="*/ 2147483646 h 785"/>
                <a:gd name="T16" fmla="*/ 2147483646 w 381"/>
                <a:gd name="T17" fmla="*/ 2147483646 h 785"/>
                <a:gd name="T18" fmla="*/ 2147483646 w 381"/>
                <a:gd name="T19" fmla="*/ 2147483646 h 785"/>
                <a:gd name="T20" fmla="*/ 2147483646 w 381"/>
                <a:gd name="T21" fmla="*/ 2147483646 h 785"/>
                <a:gd name="T22" fmla="*/ 2147483646 w 381"/>
                <a:gd name="T23" fmla="*/ 2147483646 h 7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5" name="Freeform 300">
              <a:extLst>
                <a:ext uri="{FF2B5EF4-FFF2-40B4-BE49-F238E27FC236}">
                  <a16:creationId xmlns:a16="http://schemas.microsoft.com/office/drawing/2014/main" id="{EDC7674B-12B1-4618-9C65-44E059758EEB}"/>
                </a:ext>
              </a:extLst>
            </p:cNvPr>
            <p:cNvSpPr>
              <a:spLocks/>
            </p:cNvSpPr>
            <p:nvPr/>
          </p:nvSpPr>
          <p:spPr bwMode="auto">
            <a:xfrm>
              <a:off x="9064517" y="877253"/>
              <a:ext cx="310779" cy="448139"/>
            </a:xfrm>
            <a:custGeom>
              <a:avLst/>
              <a:gdLst>
                <a:gd name="T0" fmla="*/ 2147483646 w 297"/>
                <a:gd name="T1" fmla="*/ 2147483646 h 431"/>
                <a:gd name="T2" fmla="*/ 2147483646 w 297"/>
                <a:gd name="T3" fmla="*/ 2147483646 h 431"/>
                <a:gd name="T4" fmla="*/ 2147483646 w 297"/>
                <a:gd name="T5" fmla="*/ 2147483646 h 431"/>
                <a:gd name="T6" fmla="*/ 2147483646 w 297"/>
                <a:gd name="T7" fmla="*/ 2147483646 h 431"/>
                <a:gd name="T8" fmla="*/ 2147483646 w 297"/>
                <a:gd name="T9" fmla="*/ 2147483646 h 431"/>
                <a:gd name="T10" fmla="*/ 2147483646 w 297"/>
                <a:gd name="T11" fmla="*/ 2147483646 h 431"/>
                <a:gd name="T12" fmla="*/ 0 w 297"/>
                <a:gd name="T13" fmla="*/ 2147483646 h 431"/>
                <a:gd name="T14" fmla="*/ 2147483646 w 297"/>
                <a:gd name="T15" fmla="*/ 2147483646 h 431"/>
                <a:gd name="T16" fmla="*/ 2147483646 w 297"/>
                <a:gd name="T17" fmla="*/ 2147483646 h 431"/>
                <a:gd name="T18" fmla="*/ 2147483646 w 297"/>
                <a:gd name="T19" fmla="*/ 2147483646 h 431"/>
                <a:gd name="T20" fmla="*/ 2147483646 w 297"/>
                <a:gd name="T21" fmla="*/ 2147483646 h 431"/>
                <a:gd name="T22" fmla="*/ 2147483646 w 297"/>
                <a:gd name="T23" fmla="*/ 2147483646 h 431"/>
                <a:gd name="T24" fmla="*/ 2147483646 w 297"/>
                <a:gd name="T25" fmla="*/ 2147483646 h 431"/>
                <a:gd name="T26" fmla="*/ 2147483646 w 297"/>
                <a:gd name="T27" fmla="*/ 2147483646 h 431"/>
                <a:gd name="T28" fmla="*/ 2147483646 w 297"/>
                <a:gd name="T29" fmla="*/ 2147483646 h 431"/>
                <a:gd name="T30" fmla="*/ 2147483646 w 297"/>
                <a:gd name="T31" fmla="*/ 2147483646 h 431"/>
                <a:gd name="T32" fmla="*/ 2147483646 w 297"/>
                <a:gd name="T33" fmla="*/ 2147483646 h 431"/>
                <a:gd name="T34" fmla="*/ 2147483646 w 297"/>
                <a:gd name="T35" fmla="*/ 2147483646 h 4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6" name="Freeform 301">
              <a:extLst>
                <a:ext uri="{FF2B5EF4-FFF2-40B4-BE49-F238E27FC236}">
                  <a16:creationId xmlns:a16="http://schemas.microsoft.com/office/drawing/2014/main" id="{0617E22E-AF59-4624-9ADA-7E8B92782CB4}"/>
                </a:ext>
              </a:extLst>
            </p:cNvPr>
            <p:cNvSpPr>
              <a:spLocks/>
            </p:cNvSpPr>
            <p:nvPr/>
          </p:nvSpPr>
          <p:spPr bwMode="auto">
            <a:xfrm>
              <a:off x="8226617" y="961387"/>
              <a:ext cx="279873" cy="817295"/>
            </a:xfrm>
            <a:custGeom>
              <a:avLst/>
              <a:gdLst>
                <a:gd name="T0" fmla="*/ 2147483646 w 267"/>
                <a:gd name="T1" fmla="*/ 2147483646 h 786"/>
                <a:gd name="T2" fmla="*/ 2147483646 w 267"/>
                <a:gd name="T3" fmla="*/ 2147483646 h 786"/>
                <a:gd name="T4" fmla="*/ 2147483646 w 267"/>
                <a:gd name="T5" fmla="*/ 2147483646 h 786"/>
                <a:gd name="T6" fmla="*/ 2147483646 w 267"/>
                <a:gd name="T7" fmla="*/ 2147483646 h 786"/>
                <a:gd name="T8" fmla="*/ 2147483646 w 267"/>
                <a:gd name="T9" fmla="*/ 2147483646 h 786"/>
                <a:gd name="T10" fmla="*/ 2147483646 w 267"/>
                <a:gd name="T11" fmla="*/ 2147483646 h 786"/>
                <a:gd name="T12" fmla="*/ 2147483646 w 267"/>
                <a:gd name="T13" fmla="*/ 2147483646 h 786"/>
                <a:gd name="T14" fmla="*/ 2147483646 w 267"/>
                <a:gd name="T15" fmla="*/ 2147483646 h 786"/>
                <a:gd name="T16" fmla="*/ 2147483646 w 267"/>
                <a:gd name="T17" fmla="*/ 2147483646 h 786"/>
                <a:gd name="T18" fmla="*/ 2147483646 w 267"/>
                <a:gd name="T19" fmla="*/ 2147483646 h 786"/>
                <a:gd name="T20" fmla="*/ 2147483646 w 267"/>
                <a:gd name="T21" fmla="*/ 2147483646 h 786"/>
                <a:gd name="T22" fmla="*/ 2147483646 w 267"/>
                <a:gd name="T23" fmla="*/ 2147483646 h 786"/>
                <a:gd name="T24" fmla="*/ 2147483646 w 267"/>
                <a:gd name="T25" fmla="*/ 2147483646 h 7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7" name="Freeform 302">
              <a:extLst>
                <a:ext uri="{FF2B5EF4-FFF2-40B4-BE49-F238E27FC236}">
                  <a16:creationId xmlns:a16="http://schemas.microsoft.com/office/drawing/2014/main" id="{F725BCA0-B1F3-4D25-955F-A6C343D1B07A}"/>
                </a:ext>
              </a:extLst>
            </p:cNvPr>
            <p:cNvSpPr>
              <a:spLocks/>
            </p:cNvSpPr>
            <p:nvPr/>
          </p:nvSpPr>
          <p:spPr bwMode="auto">
            <a:xfrm>
              <a:off x="8233485" y="968255"/>
              <a:ext cx="343401" cy="865371"/>
            </a:xfrm>
            <a:custGeom>
              <a:avLst/>
              <a:gdLst>
                <a:gd name="T0" fmla="*/ 2147483646 w 329"/>
                <a:gd name="T1" fmla="*/ 2147483646 h 831"/>
                <a:gd name="T2" fmla="*/ 2147483646 w 329"/>
                <a:gd name="T3" fmla="*/ 2147483646 h 831"/>
                <a:gd name="T4" fmla="*/ 2147483646 w 329"/>
                <a:gd name="T5" fmla="*/ 2147483646 h 831"/>
                <a:gd name="T6" fmla="*/ 2147483646 w 329"/>
                <a:gd name="T7" fmla="*/ 2147483646 h 831"/>
                <a:gd name="T8" fmla="*/ 2147483646 w 329"/>
                <a:gd name="T9" fmla="*/ 2147483646 h 831"/>
                <a:gd name="T10" fmla="*/ 2147483646 w 329"/>
                <a:gd name="T11" fmla="*/ 2147483646 h 831"/>
                <a:gd name="T12" fmla="*/ 2147483646 w 329"/>
                <a:gd name="T13" fmla="*/ 2147483646 h 831"/>
                <a:gd name="T14" fmla="*/ 2147483646 w 329"/>
                <a:gd name="T15" fmla="*/ 2147483646 h 831"/>
                <a:gd name="T16" fmla="*/ 2147483646 w 329"/>
                <a:gd name="T17" fmla="*/ 2147483646 h 831"/>
                <a:gd name="T18" fmla="*/ 2147483646 w 329"/>
                <a:gd name="T19" fmla="*/ 2147483646 h 831"/>
                <a:gd name="T20" fmla="*/ 2147483646 w 329"/>
                <a:gd name="T21" fmla="*/ 2147483646 h 831"/>
                <a:gd name="T22" fmla="*/ 2147483646 w 329"/>
                <a:gd name="T23" fmla="*/ 2147483646 h 8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8" name="Freeform 303">
              <a:extLst>
                <a:ext uri="{FF2B5EF4-FFF2-40B4-BE49-F238E27FC236}">
                  <a16:creationId xmlns:a16="http://schemas.microsoft.com/office/drawing/2014/main" id="{293AC4BD-B8CE-4A94-A465-6DA0899CE997}"/>
                </a:ext>
              </a:extLst>
            </p:cNvPr>
            <p:cNvSpPr>
              <a:spLocks/>
            </p:cNvSpPr>
            <p:nvPr/>
          </p:nvSpPr>
          <p:spPr bwMode="auto">
            <a:xfrm>
              <a:off x="8228334" y="964821"/>
              <a:ext cx="267853" cy="279873"/>
            </a:xfrm>
            <a:custGeom>
              <a:avLst/>
              <a:gdLst>
                <a:gd name="T0" fmla="*/ 2147483646 w 256"/>
                <a:gd name="T1" fmla="*/ 2147483646 h 270"/>
                <a:gd name="T2" fmla="*/ 2147483646 w 256"/>
                <a:gd name="T3" fmla="*/ 2147483646 h 270"/>
                <a:gd name="T4" fmla="*/ 2147483646 w 256"/>
                <a:gd name="T5" fmla="*/ 2147483646 h 270"/>
                <a:gd name="T6" fmla="*/ 2147483646 w 256"/>
                <a:gd name="T7" fmla="*/ 2147483646 h 270"/>
                <a:gd name="T8" fmla="*/ 2147483646 w 256"/>
                <a:gd name="T9" fmla="*/ 2147483646 h 270"/>
                <a:gd name="T10" fmla="*/ 2147483646 w 256"/>
                <a:gd name="T11" fmla="*/ 2147483646 h 270"/>
                <a:gd name="T12" fmla="*/ 2147483646 w 256"/>
                <a:gd name="T13" fmla="*/ 2147483646 h 2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39" name="Freeform 304">
              <a:extLst>
                <a:ext uri="{FF2B5EF4-FFF2-40B4-BE49-F238E27FC236}">
                  <a16:creationId xmlns:a16="http://schemas.microsoft.com/office/drawing/2014/main" id="{9D385EAB-B76A-456C-AF8A-4FC8A73CD526}"/>
                </a:ext>
              </a:extLst>
            </p:cNvPr>
            <p:cNvSpPr>
              <a:spLocks/>
            </p:cNvSpPr>
            <p:nvPr/>
          </p:nvSpPr>
          <p:spPr bwMode="auto">
            <a:xfrm>
              <a:off x="8231768" y="968255"/>
              <a:ext cx="252401" cy="791540"/>
            </a:xfrm>
            <a:custGeom>
              <a:avLst/>
              <a:gdLst>
                <a:gd name="T0" fmla="*/ 2147483646 w 241"/>
                <a:gd name="T1" fmla="*/ 2147483646 h 761"/>
                <a:gd name="T2" fmla="*/ 2147483646 w 241"/>
                <a:gd name="T3" fmla="*/ 2147483646 h 761"/>
                <a:gd name="T4" fmla="*/ 2147483646 w 241"/>
                <a:gd name="T5" fmla="*/ 2147483646 h 761"/>
                <a:gd name="T6" fmla="*/ 2147483646 w 241"/>
                <a:gd name="T7" fmla="*/ 2147483646 h 761"/>
                <a:gd name="T8" fmla="*/ 2147483646 w 241"/>
                <a:gd name="T9" fmla="*/ 2147483646 h 761"/>
                <a:gd name="T10" fmla="*/ 2147483646 w 241"/>
                <a:gd name="T11" fmla="*/ 2147483646 h 761"/>
                <a:gd name="T12" fmla="*/ 2147483646 w 241"/>
                <a:gd name="T13" fmla="*/ 2147483646 h 761"/>
                <a:gd name="T14" fmla="*/ 2147483646 w 241"/>
                <a:gd name="T15" fmla="*/ 2147483646 h 761"/>
                <a:gd name="T16" fmla="*/ 2147483646 w 241"/>
                <a:gd name="T17" fmla="*/ 2147483646 h 761"/>
                <a:gd name="T18" fmla="*/ 2147483646 w 241"/>
                <a:gd name="T19" fmla="*/ 2147483646 h 761"/>
                <a:gd name="T20" fmla="*/ 2147483646 w 241"/>
                <a:gd name="T21" fmla="*/ 2147483646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0" name="Freeform 305">
              <a:extLst>
                <a:ext uri="{FF2B5EF4-FFF2-40B4-BE49-F238E27FC236}">
                  <a16:creationId xmlns:a16="http://schemas.microsoft.com/office/drawing/2014/main" id="{AFEEE092-18D2-43CE-ACDC-BBC724B54044}"/>
                </a:ext>
              </a:extLst>
            </p:cNvPr>
            <p:cNvSpPr>
              <a:spLocks/>
            </p:cNvSpPr>
            <p:nvPr/>
          </p:nvSpPr>
          <p:spPr bwMode="auto">
            <a:xfrm>
              <a:off x="8250655" y="999161"/>
              <a:ext cx="248967" cy="779521"/>
            </a:xfrm>
            <a:custGeom>
              <a:avLst/>
              <a:gdLst>
                <a:gd name="T0" fmla="*/ 2147483646 w 237"/>
                <a:gd name="T1" fmla="*/ 2147483646 h 749"/>
                <a:gd name="T2" fmla="*/ 2147483646 w 237"/>
                <a:gd name="T3" fmla="*/ 2147483646 h 749"/>
                <a:gd name="T4" fmla="*/ 2147483646 w 237"/>
                <a:gd name="T5" fmla="*/ 2147483646 h 749"/>
                <a:gd name="T6" fmla="*/ 2147483646 w 237"/>
                <a:gd name="T7" fmla="*/ 2147483646 h 749"/>
                <a:gd name="T8" fmla="*/ 2147483646 w 237"/>
                <a:gd name="T9" fmla="*/ 2147483646 h 749"/>
                <a:gd name="T10" fmla="*/ 2147483646 w 237"/>
                <a:gd name="T11" fmla="*/ 2147483646 h 749"/>
                <a:gd name="T12" fmla="*/ 2147483646 w 237"/>
                <a:gd name="T13" fmla="*/ 2147483646 h 749"/>
                <a:gd name="T14" fmla="*/ 2147483646 w 237"/>
                <a:gd name="T15" fmla="*/ 2147483646 h 749"/>
                <a:gd name="T16" fmla="*/ 2147483646 w 237"/>
                <a:gd name="T17" fmla="*/ 2147483646 h 749"/>
                <a:gd name="T18" fmla="*/ 2147483646 w 237"/>
                <a:gd name="T19" fmla="*/ 2147483646 h 749"/>
                <a:gd name="T20" fmla="*/ 2147483646 w 237"/>
                <a:gd name="T21" fmla="*/ 2147483646 h 749"/>
                <a:gd name="T22" fmla="*/ 2147483646 w 237"/>
                <a:gd name="T23" fmla="*/ 2147483646 h 749"/>
                <a:gd name="T24" fmla="*/ 2147483646 w 237"/>
                <a:gd name="T25" fmla="*/ 2147483646 h 7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1" name="Freeform 306">
              <a:extLst>
                <a:ext uri="{FF2B5EF4-FFF2-40B4-BE49-F238E27FC236}">
                  <a16:creationId xmlns:a16="http://schemas.microsoft.com/office/drawing/2014/main" id="{10781413-D1F4-4B23-B480-6ED1E79F6641}"/>
                </a:ext>
              </a:extLst>
            </p:cNvPr>
            <p:cNvSpPr>
              <a:spLocks/>
            </p:cNvSpPr>
            <p:nvPr/>
          </p:nvSpPr>
          <p:spPr bwMode="auto">
            <a:xfrm>
              <a:off x="8250655" y="990575"/>
              <a:ext cx="135644" cy="571764"/>
            </a:xfrm>
            <a:custGeom>
              <a:avLst/>
              <a:gdLst>
                <a:gd name="T0" fmla="*/ 2147483646 w 130"/>
                <a:gd name="T1" fmla="*/ 2147483646 h 549"/>
                <a:gd name="T2" fmla="*/ 2147483646 w 130"/>
                <a:gd name="T3" fmla="*/ 2147483646 h 549"/>
                <a:gd name="T4" fmla="*/ 2147483646 w 130"/>
                <a:gd name="T5" fmla="*/ 2147483646 h 549"/>
                <a:gd name="T6" fmla="*/ 2147483646 w 130"/>
                <a:gd name="T7" fmla="*/ 2147483646 h 549"/>
                <a:gd name="T8" fmla="*/ 2147483646 w 130"/>
                <a:gd name="T9" fmla="*/ 2147483646 h 549"/>
                <a:gd name="T10" fmla="*/ 2147483646 w 130"/>
                <a:gd name="T11" fmla="*/ 2147483646 h 549"/>
                <a:gd name="T12" fmla="*/ 2147483646 w 130"/>
                <a:gd name="T13" fmla="*/ 2147483646 h 5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2" name="Freeform 307">
              <a:extLst>
                <a:ext uri="{FF2B5EF4-FFF2-40B4-BE49-F238E27FC236}">
                  <a16:creationId xmlns:a16="http://schemas.microsoft.com/office/drawing/2014/main" id="{A6221B02-6CD4-41C9-8022-A02A2C216F19}"/>
                </a:ext>
              </a:extLst>
            </p:cNvPr>
            <p:cNvSpPr>
              <a:spLocks/>
            </p:cNvSpPr>
            <p:nvPr/>
          </p:nvSpPr>
          <p:spPr bwMode="auto">
            <a:xfrm>
              <a:off x="8242070" y="981991"/>
              <a:ext cx="152814" cy="606104"/>
            </a:xfrm>
            <a:custGeom>
              <a:avLst/>
              <a:gdLst>
                <a:gd name="T0" fmla="*/ 2147483646 w 146"/>
                <a:gd name="T1" fmla="*/ 2147483646 h 581"/>
                <a:gd name="T2" fmla="*/ 2147483646 w 146"/>
                <a:gd name="T3" fmla="*/ 2147483646 h 581"/>
                <a:gd name="T4" fmla="*/ 2147483646 w 146"/>
                <a:gd name="T5" fmla="*/ 2147483646 h 581"/>
                <a:gd name="T6" fmla="*/ 2147483646 w 146"/>
                <a:gd name="T7" fmla="*/ 2147483646 h 581"/>
                <a:gd name="T8" fmla="*/ 2147483646 w 146"/>
                <a:gd name="T9" fmla="*/ 2147483646 h 581"/>
                <a:gd name="T10" fmla="*/ 2147483646 w 146"/>
                <a:gd name="T11" fmla="*/ 2147483646 h 581"/>
                <a:gd name="T12" fmla="*/ 2147483646 w 146"/>
                <a:gd name="T13" fmla="*/ 2147483646 h 581"/>
                <a:gd name="T14" fmla="*/ 2147483646 w 146"/>
                <a:gd name="T15" fmla="*/ 2147483646 h 5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3" name="Freeform 308">
              <a:extLst>
                <a:ext uri="{FF2B5EF4-FFF2-40B4-BE49-F238E27FC236}">
                  <a16:creationId xmlns:a16="http://schemas.microsoft.com/office/drawing/2014/main" id="{4CC79040-FFE6-4093-BC20-384EB68C3324}"/>
                </a:ext>
              </a:extLst>
            </p:cNvPr>
            <p:cNvSpPr>
              <a:spLocks/>
            </p:cNvSpPr>
            <p:nvPr/>
          </p:nvSpPr>
          <p:spPr bwMode="auto">
            <a:xfrm>
              <a:off x="8233485" y="971689"/>
              <a:ext cx="212909" cy="336533"/>
            </a:xfrm>
            <a:custGeom>
              <a:avLst/>
              <a:gdLst>
                <a:gd name="T0" fmla="*/ 2147483646 w 203"/>
                <a:gd name="T1" fmla="*/ 2147483646 h 324"/>
                <a:gd name="T2" fmla="*/ 2147483646 w 203"/>
                <a:gd name="T3" fmla="*/ 2147483646 h 324"/>
                <a:gd name="T4" fmla="*/ 2147483646 w 203"/>
                <a:gd name="T5" fmla="*/ 2147483646 h 324"/>
                <a:gd name="T6" fmla="*/ 2147483646 w 203"/>
                <a:gd name="T7" fmla="*/ 2147483646 h 324"/>
                <a:gd name="T8" fmla="*/ 2147483646 w 203"/>
                <a:gd name="T9" fmla="*/ 2147483646 h 324"/>
                <a:gd name="T10" fmla="*/ 2147483646 w 203"/>
                <a:gd name="T11" fmla="*/ 2147483646 h 324"/>
                <a:gd name="T12" fmla="*/ 2147483646 w 203"/>
                <a:gd name="T13" fmla="*/ 2147483646 h 324"/>
                <a:gd name="T14" fmla="*/ 2147483646 w 203"/>
                <a:gd name="T15" fmla="*/ 2147483646 h 324"/>
                <a:gd name="T16" fmla="*/ 2147483646 w 203"/>
                <a:gd name="T17" fmla="*/ 2147483646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4" name="Freeform 309">
              <a:extLst>
                <a:ext uri="{FF2B5EF4-FFF2-40B4-BE49-F238E27FC236}">
                  <a16:creationId xmlns:a16="http://schemas.microsoft.com/office/drawing/2014/main" id="{8BCFBB1C-49DA-4B8C-868C-3301BF3EEEAE}"/>
                </a:ext>
              </a:extLst>
            </p:cNvPr>
            <p:cNvSpPr>
              <a:spLocks/>
            </p:cNvSpPr>
            <p:nvPr/>
          </p:nvSpPr>
          <p:spPr bwMode="auto">
            <a:xfrm>
              <a:off x="8243787" y="983707"/>
              <a:ext cx="235230" cy="278155"/>
            </a:xfrm>
            <a:custGeom>
              <a:avLst/>
              <a:gdLst>
                <a:gd name="T0" fmla="*/ 2147483646 w 224"/>
                <a:gd name="T1" fmla="*/ 2147483646 h 267"/>
                <a:gd name="T2" fmla="*/ 2147483646 w 224"/>
                <a:gd name="T3" fmla="*/ 2147483646 h 267"/>
                <a:gd name="T4" fmla="*/ 2147483646 w 224"/>
                <a:gd name="T5" fmla="*/ 2147483646 h 267"/>
                <a:gd name="T6" fmla="*/ 2147483646 w 224"/>
                <a:gd name="T7" fmla="*/ 2147483646 h 267"/>
                <a:gd name="T8" fmla="*/ 2147483646 w 224"/>
                <a:gd name="T9" fmla="*/ 2147483646 h 267"/>
                <a:gd name="T10" fmla="*/ 2147483646 w 224"/>
                <a:gd name="T11" fmla="*/ 2147483646 h 267"/>
                <a:gd name="T12" fmla="*/ 2147483646 w 224"/>
                <a:gd name="T13" fmla="*/ 2147483646 h 267"/>
                <a:gd name="T14" fmla="*/ 2147483646 w 224"/>
                <a:gd name="T15" fmla="*/ 0 h 267"/>
                <a:gd name="T16" fmla="*/ 2147483646 w 224"/>
                <a:gd name="T17" fmla="*/ 2147483646 h 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5" name="Freeform 310">
              <a:extLst>
                <a:ext uri="{FF2B5EF4-FFF2-40B4-BE49-F238E27FC236}">
                  <a16:creationId xmlns:a16="http://schemas.microsoft.com/office/drawing/2014/main" id="{F58CE57D-0DC3-4E5D-AF93-02DC76DABA38}"/>
                </a:ext>
              </a:extLst>
            </p:cNvPr>
            <p:cNvSpPr>
              <a:spLocks/>
            </p:cNvSpPr>
            <p:nvPr/>
          </p:nvSpPr>
          <p:spPr bwMode="auto">
            <a:xfrm>
              <a:off x="8657585" y="1054105"/>
              <a:ext cx="70398" cy="827597"/>
            </a:xfrm>
            <a:custGeom>
              <a:avLst/>
              <a:gdLst>
                <a:gd name="T0" fmla="*/ 2147483646 w 67"/>
                <a:gd name="T1" fmla="*/ 2147483646 h 796"/>
                <a:gd name="T2" fmla="*/ 2147483646 w 67"/>
                <a:gd name="T3" fmla="*/ 2147483646 h 796"/>
                <a:gd name="T4" fmla="*/ 2147483646 w 67"/>
                <a:gd name="T5" fmla="*/ 2147483646 h 796"/>
                <a:gd name="T6" fmla="*/ 2147483646 w 67"/>
                <a:gd name="T7" fmla="*/ 2147483646 h 796"/>
                <a:gd name="T8" fmla="*/ 2147483646 w 67"/>
                <a:gd name="T9" fmla="*/ 2147483646 h 796"/>
                <a:gd name="T10" fmla="*/ 2147483646 w 67"/>
                <a:gd name="T11" fmla="*/ 2147483646 h 796"/>
                <a:gd name="T12" fmla="*/ 2147483646 w 67"/>
                <a:gd name="T13" fmla="*/ 2147483646 h 796"/>
                <a:gd name="T14" fmla="*/ 2147483646 w 67"/>
                <a:gd name="T15" fmla="*/ 2147483646 h 796"/>
                <a:gd name="T16" fmla="*/ 2147483646 w 67"/>
                <a:gd name="T17" fmla="*/ 2147483646 h 796"/>
                <a:gd name="T18" fmla="*/ 2147483646 w 67"/>
                <a:gd name="T19" fmla="*/ 2147483646 h 796"/>
                <a:gd name="T20" fmla="*/ 2147483646 w 67"/>
                <a:gd name="T21" fmla="*/ 2147483646 h 796"/>
                <a:gd name="T22" fmla="*/ 2147483646 w 67"/>
                <a:gd name="T23" fmla="*/ 2147483646 h 796"/>
                <a:gd name="T24" fmla="*/ 2147483646 w 67"/>
                <a:gd name="T25" fmla="*/ 2147483646 h 7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6" name="Freeform 311">
              <a:extLst>
                <a:ext uri="{FF2B5EF4-FFF2-40B4-BE49-F238E27FC236}">
                  <a16:creationId xmlns:a16="http://schemas.microsoft.com/office/drawing/2014/main" id="{2BCDC7CF-D203-4817-ADFA-03183406C1EF}"/>
                </a:ext>
              </a:extLst>
            </p:cNvPr>
            <p:cNvSpPr>
              <a:spLocks/>
            </p:cNvSpPr>
            <p:nvPr/>
          </p:nvSpPr>
          <p:spPr bwMode="auto">
            <a:xfrm>
              <a:off x="8521942" y="1038651"/>
              <a:ext cx="202607" cy="832748"/>
            </a:xfrm>
            <a:custGeom>
              <a:avLst/>
              <a:gdLst>
                <a:gd name="T0" fmla="*/ 2147483646 w 194"/>
                <a:gd name="T1" fmla="*/ 2147483646 h 801"/>
                <a:gd name="T2" fmla="*/ 2147483646 w 194"/>
                <a:gd name="T3" fmla="*/ 2147483646 h 801"/>
                <a:gd name="T4" fmla="*/ 2147483646 w 194"/>
                <a:gd name="T5" fmla="*/ 2147483646 h 801"/>
                <a:gd name="T6" fmla="*/ 2147483646 w 194"/>
                <a:gd name="T7" fmla="*/ 2147483646 h 801"/>
                <a:gd name="T8" fmla="*/ 2147483646 w 194"/>
                <a:gd name="T9" fmla="*/ 2147483646 h 801"/>
                <a:gd name="T10" fmla="*/ 2147483646 w 194"/>
                <a:gd name="T11" fmla="*/ 2147483646 h 801"/>
                <a:gd name="T12" fmla="*/ 2147483646 w 194"/>
                <a:gd name="T13" fmla="*/ 2147483646 h 801"/>
                <a:gd name="T14" fmla="*/ 2147483646 w 194"/>
                <a:gd name="T15" fmla="*/ 2147483646 h 801"/>
                <a:gd name="T16" fmla="*/ 2147483646 w 194"/>
                <a:gd name="T17" fmla="*/ 2147483646 h 801"/>
                <a:gd name="T18" fmla="*/ 2147483646 w 194"/>
                <a:gd name="T19" fmla="*/ 2147483646 h 801"/>
                <a:gd name="T20" fmla="*/ 2147483646 w 194"/>
                <a:gd name="T21" fmla="*/ 2147483646 h 801"/>
                <a:gd name="T22" fmla="*/ 2147483646 w 194"/>
                <a:gd name="T23" fmla="*/ 2147483646 h 8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7" name="Freeform 312">
              <a:extLst>
                <a:ext uri="{FF2B5EF4-FFF2-40B4-BE49-F238E27FC236}">
                  <a16:creationId xmlns:a16="http://schemas.microsoft.com/office/drawing/2014/main" id="{8C25B006-F8E5-4245-B682-4A2D7E81745B}"/>
                </a:ext>
              </a:extLst>
            </p:cNvPr>
            <p:cNvSpPr>
              <a:spLocks/>
            </p:cNvSpPr>
            <p:nvPr/>
          </p:nvSpPr>
          <p:spPr bwMode="auto">
            <a:xfrm>
              <a:off x="8705662" y="1033501"/>
              <a:ext cx="132210" cy="856787"/>
            </a:xfrm>
            <a:custGeom>
              <a:avLst/>
              <a:gdLst>
                <a:gd name="T0" fmla="*/ 2147483646 w 127"/>
                <a:gd name="T1" fmla="*/ 2147483646 h 823"/>
                <a:gd name="T2" fmla="*/ 2147483646 w 127"/>
                <a:gd name="T3" fmla="*/ 2147483646 h 823"/>
                <a:gd name="T4" fmla="*/ 2147483646 w 127"/>
                <a:gd name="T5" fmla="*/ 2147483646 h 823"/>
                <a:gd name="T6" fmla="*/ 2147483646 w 127"/>
                <a:gd name="T7" fmla="*/ 2147483646 h 823"/>
                <a:gd name="T8" fmla="*/ 2147483646 w 127"/>
                <a:gd name="T9" fmla="*/ 2147483646 h 823"/>
                <a:gd name="T10" fmla="*/ 2147483646 w 127"/>
                <a:gd name="T11" fmla="*/ 2147483646 h 823"/>
                <a:gd name="T12" fmla="*/ 2147483646 w 127"/>
                <a:gd name="T13" fmla="*/ 2147483646 h 823"/>
                <a:gd name="T14" fmla="*/ 2147483646 w 127"/>
                <a:gd name="T15" fmla="*/ 2147483646 h 823"/>
                <a:gd name="T16" fmla="*/ 2147483646 w 127"/>
                <a:gd name="T17" fmla="*/ 2147483646 h 823"/>
                <a:gd name="T18" fmla="*/ 2147483646 w 127"/>
                <a:gd name="T19" fmla="*/ 2147483646 h 823"/>
                <a:gd name="T20" fmla="*/ 2147483646 w 127"/>
                <a:gd name="T21" fmla="*/ 2147483646 h 823"/>
                <a:gd name="T22" fmla="*/ 2147483646 w 127"/>
                <a:gd name="T23" fmla="*/ 2147483646 h 823"/>
                <a:gd name="T24" fmla="*/ 2147483646 w 127"/>
                <a:gd name="T25" fmla="*/ 2147483646 h 8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8" name="Freeform 313">
              <a:extLst>
                <a:ext uri="{FF2B5EF4-FFF2-40B4-BE49-F238E27FC236}">
                  <a16:creationId xmlns:a16="http://schemas.microsoft.com/office/drawing/2014/main" id="{BE26F51A-1C01-4E5F-ACEB-AE7A040BB617}"/>
                </a:ext>
              </a:extLst>
            </p:cNvPr>
            <p:cNvSpPr>
              <a:spLocks/>
            </p:cNvSpPr>
            <p:nvPr/>
          </p:nvSpPr>
          <p:spPr bwMode="auto">
            <a:xfrm>
              <a:off x="8722832" y="1064407"/>
              <a:ext cx="163116" cy="827597"/>
            </a:xfrm>
            <a:custGeom>
              <a:avLst/>
              <a:gdLst>
                <a:gd name="T0" fmla="*/ 2147483646 w 156"/>
                <a:gd name="T1" fmla="*/ 2147483646 h 795"/>
                <a:gd name="T2" fmla="*/ 2147483646 w 156"/>
                <a:gd name="T3" fmla="*/ 2147483646 h 795"/>
                <a:gd name="T4" fmla="*/ 2147483646 w 156"/>
                <a:gd name="T5" fmla="*/ 2147483646 h 795"/>
                <a:gd name="T6" fmla="*/ 2147483646 w 156"/>
                <a:gd name="T7" fmla="*/ 2147483646 h 795"/>
                <a:gd name="T8" fmla="*/ 2147483646 w 156"/>
                <a:gd name="T9" fmla="*/ 2147483646 h 795"/>
                <a:gd name="T10" fmla="*/ 2147483646 w 156"/>
                <a:gd name="T11" fmla="*/ 2147483646 h 795"/>
                <a:gd name="T12" fmla="*/ 2147483646 w 156"/>
                <a:gd name="T13" fmla="*/ 2147483646 h 795"/>
                <a:gd name="T14" fmla="*/ 2147483646 w 156"/>
                <a:gd name="T15" fmla="*/ 2147483646 h 7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49" name="Freeform 314">
              <a:extLst>
                <a:ext uri="{FF2B5EF4-FFF2-40B4-BE49-F238E27FC236}">
                  <a16:creationId xmlns:a16="http://schemas.microsoft.com/office/drawing/2014/main" id="{EE26E4A7-34D3-453B-A88E-0CD7B178F01A}"/>
                </a:ext>
              </a:extLst>
            </p:cNvPr>
            <p:cNvSpPr>
              <a:spLocks/>
            </p:cNvSpPr>
            <p:nvPr/>
          </p:nvSpPr>
          <p:spPr bwMode="auto">
            <a:xfrm>
              <a:off x="8727983" y="1074709"/>
              <a:ext cx="199173" cy="813861"/>
            </a:xfrm>
            <a:custGeom>
              <a:avLst/>
              <a:gdLst>
                <a:gd name="T0" fmla="*/ 2147483646 w 191"/>
                <a:gd name="T1" fmla="*/ 2147483646 h 782"/>
                <a:gd name="T2" fmla="*/ 2147483646 w 191"/>
                <a:gd name="T3" fmla="*/ 2147483646 h 782"/>
                <a:gd name="T4" fmla="*/ 2147483646 w 191"/>
                <a:gd name="T5" fmla="*/ 2147483646 h 782"/>
                <a:gd name="T6" fmla="*/ 2147483646 w 191"/>
                <a:gd name="T7" fmla="*/ 2147483646 h 782"/>
                <a:gd name="T8" fmla="*/ 2147483646 w 191"/>
                <a:gd name="T9" fmla="*/ 2147483646 h 782"/>
                <a:gd name="T10" fmla="*/ 2147483646 w 191"/>
                <a:gd name="T11" fmla="*/ 2147483646 h 782"/>
                <a:gd name="T12" fmla="*/ 2147483646 w 191"/>
                <a:gd name="T13" fmla="*/ 2147483646 h 782"/>
                <a:gd name="T14" fmla="*/ 2147483646 w 191"/>
                <a:gd name="T15" fmla="*/ 2147483646 h 782"/>
                <a:gd name="T16" fmla="*/ 2147483646 w 191"/>
                <a:gd name="T17" fmla="*/ 2147483646 h 782"/>
                <a:gd name="T18" fmla="*/ 2147483646 w 191"/>
                <a:gd name="T19" fmla="*/ 2147483646 h 782"/>
                <a:gd name="T20" fmla="*/ 2147483646 w 191"/>
                <a:gd name="T21" fmla="*/ 2147483646 h 782"/>
                <a:gd name="T22" fmla="*/ 2147483646 w 191"/>
                <a:gd name="T23" fmla="*/ 2147483646 h 7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0" name="Freeform 315">
              <a:extLst>
                <a:ext uri="{FF2B5EF4-FFF2-40B4-BE49-F238E27FC236}">
                  <a16:creationId xmlns:a16="http://schemas.microsoft.com/office/drawing/2014/main" id="{C8093691-7AD8-40D3-B376-2EDB023F98A3}"/>
                </a:ext>
              </a:extLst>
            </p:cNvPr>
            <p:cNvSpPr>
              <a:spLocks/>
            </p:cNvSpPr>
            <p:nvPr/>
          </p:nvSpPr>
          <p:spPr bwMode="auto">
            <a:xfrm>
              <a:off x="8497904" y="1019765"/>
              <a:ext cx="228362" cy="860221"/>
            </a:xfrm>
            <a:custGeom>
              <a:avLst/>
              <a:gdLst>
                <a:gd name="T0" fmla="*/ 2147483646 w 219"/>
                <a:gd name="T1" fmla="*/ 2147483646 h 827"/>
                <a:gd name="T2" fmla="*/ 2147483646 w 219"/>
                <a:gd name="T3" fmla="*/ 2147483646 h 827"/>
                <a:gd name="T4" fmla="*/ 2147483646 w 219"/>
                <a:gd name="T5" fmla="*/ 2147483646 h 827"/>
                <a:gd name="T6" fmla="*/ 2147483646 w 219"/>
                <a:gd name="T7" fmla="*/ 2147483646 h 827"/>
                <a:gd name="T8" fmla="*/ 2147483646 w 219"/>
                <a:gd name="T9" fmla="*/ 2147483646 h 827"/>
                <a:gd name="T10" fmla="*/ 2147483646 w 219"/>
                <a:gd name="T11" fmla="*/ 2147483646 h 827"/>
                <a:gd name="T12" fmla="*/ 2147483646 w 219"/>
                <a:gd name="T13" fmla="*/ 2147483646 h 827"/>
                <a:gd name="T14" fmla="*/ 2147483646 w 219"/>
                <a:gd name="T15" fmla="*/ 2147483646 h 827"/>
                <a:gd name="T16" fmla="*/ 2147483646 w 219"/>
                <a:gd name="T17" fmla="*/ 2147483646 h 827"/>
                <a:gd name="T18" fmla="*/ 2147483646 w 219"/>
                <a:gd name="T19" fmla="*/ 2147483646 h 827"/>
                <a:gd name="T20" fmla="*/ 2147483646 w 219"/>
                <a:gd name="T21" fmla="*/ 2147483646 h 827"/>
                <a:gd name="T22" fmla="*/ 2147483646 w 219"/>
                <a:gd name="T23" fmla="*/ 2147483646 h 8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1" name="Freeform 316">
              <a:extLst>
                <a:ext uri="{FF2B5EF4-FFF2-40B4-BE49-F238E27FC236}">
                  <a16:creationId xmlns:a16="http://schemas.microsoft.com/office/drawing/2014/main" id="{672F342F-D55D-4EDB-A783-4D84CFFDE643}"/>
                </a:ext>
              </a:extLst>
            </p:cNvPr>
            <p:cNvSpPr>
              <a:spLocks/>
            </p:cNvSpPr>
            <p:nvPr/>
          </p:nvSpPr>
          <p:spPr bwMode="auto">
            <a:xfrm>
              <a:off x="9426804" y="959669"/>
              <a:ext cx="267853" cy="248966"/>
            </a:xfrm>
            <a:custGeom>
              <a:avLst/>
              <a:gdLst>
                <a:gd name="T0" fmla="*/ 2147483646 w 256"/>
                <a:gd name="T1" fmla="*/ 2147483646 h 240"/>
                <a:gd name="T2" fmla="*/ 2147483646 w 256"/>
                <a:gd name="T3" fmla="*/ 2147483646 h 240"/>
                <a:gd name="T4" fmla="*/ 2147483646 w 256"/>
                <a:gd name="T5" fmla="*/ 2147483646 h 240"/>
                <a:gd name="T6" fmla="*/ 2147483646 w 256"/>
                <a:gd name="T7" fmla="*/ 2147483646 h 240"/>
                <a:gd name="T8" fmla="*/ 2147483646 w 256"/>
                <a:gd name="T9" fmla="*/ 2147483646 h 240"/>
                <a:gd name="T10" fmla="*/ 2147483646 w 256"/>
                <a:gd name="T11" fmla="*/ 2147483646 h 240"/>
                <a:gd name="T12" fmla="*/ 2147483646 w 256"/>
                <a:gd name="T13" fmla="*/ 2147483646 h 240"/>
                <a:gd name="T14" fmla="*/ 2147483646 w 256"/>
                <a:gd name="T15" fmla="*/ 2147483646 h 240"/>
                <a:gd name="T16" fmla="*/ 2147483646 w 256"/>
                <a:gd name="T17" fmla="*/ 2147483646 h 2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2" name="Freeform 317">
              <a:extLst>
                <a:ext uri="{FF2B5EF4-FFF2-40B4-BE49-F238E27FC236}">
                  <a16:creationId xmlns:a16="http://schemas.microsoft.com/office/drawing/2014/main" id="{0611C964-3B3C-4C15-A96C-0B4607244408}"/>
                </a:ext>
              </a:extLst>
            </p:cNvPr>
            <p:cNvSpPr>
              <a:spLocks/>
            </p:cNvSpPr>
            <p:nvPr/>
          </p:nvSpPr>
          <p:spPr bwMode="auto">
            <a:xfrm>
              <a:off x="9433672" y="964821"/>
              <a:ext cx="254117" cy="161399"/>
            </a:xfrm>
            <a:custGeom>
              <a:avLst/>
              <a:gdLst>
                <a:gd name="T0" fmla="*/ 2147483646 w 243"/>
                <a:gd name="T1" fmla="*/ 2147483646 h 154"/>
                <a:gd name="T2" fmla="*/ 2147483646 w 243"/>
                <a:gd name="T3" fmla="*/ 2147483646 h 154"/>
                <a:gd name="T4" fmla="*/ 2147483646 w 243"/>
                <a:gd name="T5" fmla="*/ 2147483646 h 154"/>
                <a:gd name="T6" fmla="*/ 2147483646 w 243"/>
                <a:gd name="T7" fmla="*/ 2147483646 h 154"/>
                <a:gd name="T8" fmla="*/ 2147483646 w 243"/>
                <a:gd name="T9" fmla="*/ 2147483646 h 154"/>
                <a:gd name="T10" fmla="*/ 2147483646 w 243"/>
                <a:gd name="T11" fmla="*/ 2147483646 h 154"/>
                <a:gd name="T12" fmla="*/ 2147483646 w 243"/>
                <a:gd name="T13" fmla="*/ 2147483646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3" name="Freeform 318">
              <a:extLst>
                <a:ext uri="{FF2B5EF4-FFF2-40B4-BE49-F238E27FC236}">
                  <a16:creationId xmlns:a16="http://schemas.microsoft.com/office/drawing/2014/main" id="{043B85B7-4D3E-44D1-B575-594D0A931A09}"/>
                </a:ext>
              </a:extLst>
            </p:cNvPr>
            <p:cNvSpPr>
              <a:spLocks/>
            </p:cNvSpPr>
            <p:nvPr/>
          </p:nvSpPr>
          <p:spPr bwMode="auto">
            <a:xfrm>
              <a:off x="9440540" y="963103"/>
              <a:ext cx="252401" cy="192305"/>
            </a:xfrm>
            <a:custGeom>
              <a:avLst/>
              <a:gdLst>
                <a:gd name="T0" fmla="*/ 2147483646 w 241"/>
                <a:gd name="T1" fmla="*/ 2147483646 h 184"/>
                <a:gd name="T2" fmla="*/ 2147483646 w 241"/>
                <a:gd name="T3" fmla="*/ 2147483646 h 184"/>
                <a:gd name="T4" fmla="*/ 2147483646 w 241"/>
                <a:gd name="T5" fmla="*/ 2147483646 h 184"/>
                <a:gd name="T6" fmla="*/ 2147483646 w 241"/>
                <a:gd name="T7" fmla="*/ 2147483646 h 184"/>
                <a:gd name="T8" fmla="*/ 2147483646 w 241"/>
                <a:gd name="T9" fmla="*/ 2147483646 h 184"/>
                <a:gd name="T10" fmla="*/ 2147483646 w 241"/>
                <a:gd name="T11" fmla="*/ 2147483646 h 184"/>
                <a:gd name="T12" fmla="*/ 2147483646 w 241"/>
                <a:gd name="T13" fmla="*/ 2147483646 h 1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4" name="Freeform 319">
              <a:extLst>
                <a:ext uri="{FF2B5EF4-FFF2-40B4-BE49-F238E27FC236}">
                  <a16:creationId xmlns:a16="http://schemas.microsoft.com/office/drawing/2014/main" id="{6869E5DB-F32B-41A9-A94E-523E9F705C5D}"/>
                </a:ext>
              </a:extLst>
            </p:cNvPr>
            <p:cNvSpPr>
              <a:spLocks/>
            </p:cNvSpPr>
            <p:nvPr/>
          </p:nvSpPr>
          <p:spPr bwMode="auto">
            <a:xfrm>
              <a:off x="9438824" y="964821"/>
              <a:ext cx="248967" cy="221494"/>
            </a:xfrm>
            <a:custGeom>
              <a:avLst/>
              <a:gdLst>
                <a:gd name="T0" fmla="*/ 2147483646 w 239"/>
                <a:gd name="T1" fmla="*/ 2147483646 h 213"/>
                <a:gd name="T2" fmla="*/ 2147483646 w 239"/>
                <a:gd name="T3" fmla="*/ 2147483646 h 213"/>
                <a:gd name="T4" fmla="*/ 2147483646 w 239"/>
                <a:gd name="T5" fmla="*/ 2147483646 h 213"/>
                <a:gd name="T6" fmla="*/ 2147483646 w 239"/>
                <a:gd name="T7" fmla="*/ 2147483646 h 213"/>
                <a:gd name="T8" fmla="*/ 2147483646 w 239"/>
                <a:gd name="T9" fmla="*/ 2147483646 h 213"/>
                <a:gd name="T10" fmla="*/ 2147483646 w 239"/>
                <a:gd name="T11" fmla="*/ 2147483646 h 213"/>
                <a:gd name="T12" fmla="*/ 2147483646 w 239"/>
                <a:gd name="T13" fmla="*/ 2147483646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5" name="Freeform 320">
              <a:extLst>
                <a:ext uri="{FF2B5EF4-FFF2-40B4-BE49-F238E27FC236}">
                  <a16:creationId xmlns:a16="http://schemas.microsoft.com/office/drawing/2014/main" id="{5930653B-2436-45ED-9E6B-6BD197D6BD3E}"/>
                </a:ext>
              </a:extLst>
            </p:cNvPr>
            <p:cNvSpPr>
              <a:spLocks/>
            </p:cNvSpPr>
            <p:nvPr/>
          </p:nvSpPr>
          <p:spPr bwMode="auto">
            <a:xfrm>
              <a:off x="9433672" y="964821"/>
              <a:ext cx="255835" cy="255834"/>
            </a:xfrm>
            <a:custGeom>
              <a:avLst/>
              <a:gdLst>
                <a:gd name="T0" fmla="*/ 2147483646 w 244"/>
                <a:gd name="T1" fmla="*/ 2147483646 h 245"/>
                <a:gd name="T2" fmla="*/ 2147483646 w 244"/>
                <a:gd name="T3" fmla="*/ 2147483646 h 245"/>
                <a:gd name="T4" fmla="*/ 2147483646 w 244"/>
                <a:gd name="T5" fmla="*/ 2147483646 h 245"/>
                <a:gd name="T6" fmla="*/ 2147483646 w 244"/>
                <a:gd name="T7" fmla="*/ 2147483646 h 245"/>
                <a:gd name="T8" fmla="*/ 2147483646 w 244"/>
                <a:gd name="T9" fmla="*/ 2147483646 h 245"/>
                <a:gd name="T10" fmla="*/ 2147483646 w 244"/>
                <a:gd name="T11" fmla="*/ 2147483646 h 245"/>
                <a:gd name="T12" fmla="*/ 2147483646 w 244"/>
                <a:gd name="T13" fmla="*/ 2147483646 h 245"/>
                <a:gd name="T14" fmla="*/ 2147483646 w 244"/>
                <a:gd name="T15" fmla="*/ 2147483646 h 245"/>
                <a:gd name="T16" fmla="*/ 2147483646 w 244"/>
                <a:gd name="T17" fmla="*/ 2147483646 h 2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6" name="Freeform 321">
              <a:extLst>
                <a:ext uri="{FF2B5EF4-FFF2-40B4-BE49-F238E27FC236}">
                  <a16:creationId xmlns:a16="http://schemas.microsoft.com/office/drawing/2014/main" id="{6ACEA9C8-5D2F-40D5-9F18-F11DD2733546}"/>
                </a:ext>
              </a:extLst>
            </p:cNvPr>
            <p:cNvSpPr>
              <a:spLocks/>
            </p:cNvSpPr>
            <p:nvPr/>
          </p:nvSpPr>
          <p:spPr bwMode="auto">
            <a:xfrm>
              <a:off x="9442258" y="963103"/>
              <a:ext cx="248967" cy="288457"/>
            </a:xfrm>
            <a:custGeom>
              <a:avLst/>
              <a:gdLst>
                <a:gd name="T0" fmla="*/ 2147483646 w 238"/>
                <a:gd name="T1" fmla="*/ 2147483646 h 277"/>
                <a:gd name="T2" fmla="*/ 2147483646 w 238"/>
                <a:gd name="T3" fmla="*/ 2147483646 h 277"/>
                <a:gd name="T4" fmla="*/ 2147483646 w 238"/>
                <a:gd name="T5" fmla="*/ 2147483646 h 277"/>
                <a:gd name="T6" fmla="*/ 2147483646 w 238"/>
                <a:gd name="T7" fmla="*/ 2147483646 h 277"/>
                <a:gd name="T8" fmla="*/ 2147483646 w 238"/>
                <a:gd name="T9" fmla="*/ 2147483646 h 277"/>
                <a:gd name="T10" fmla="*/ 2147483646 w 238"/>
                <a:gd name="T11" fmla="*/ 2147483646 h 277"/>
                <a:gd name="T12" fmla="*/ 2147483646 w 238"/>
                <a:gd name="T13" fmla="*/ 2147483646 h 277"/>
                <a:gd name="T14" fmla="*/ 2147483646 w 238"/>
                <a:gd name="T15" fmla="*/ 2147483646 h 277"/>
                <a:gd name="T16" fmla="*/ 2147483646 w 238"/>
                <a:gd name="T17" fmla="*/ 2147483646 h 277"/>
                <a:gd name="T18" fmla="*/ 2147483646 w 238"/>
                <a:gd name="T19" fmla="*/ 2147483646 h 2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7" name="Freeform 322">
              <a:extLst>
                <a:ext uri="{FF2B5EF4-FFF2-40B4-BE49-F238E27FC236}">
                  <a16:creationId xmlns:a16="http://schemas.microsoft.com/office/drawing/2014/main" id="{0EEEC8AC-793D-4E05-96AC-7D8ABF782625}"/>
                </a:ext>
              </a:extLst>
            </p:cNvPr>
            <p:cNvSpPr>
              <a:spLocks/>
            </p:cNvSpPr>
            <p:nvPr/>
          </p:nvSpPr>
          <p:spPr bwMode="auto">
            <a:xfrm>
              <a:off x="9531542" y="957953"/>
              <a:ext cx="166550" cy="257551"/>
            </a:xfrm>
            <a:custGeom>
              <a:avLst/>
              <a:gdLst>
                <a:gd name="T0" fmla="*/ 2147483646 w 159"/>
                <a:gd name="T1" fmla="*/ 2147483646 h 248"/>
                <a:gd name="T2" fmla="*/ 2147483646 w 159"/>
                <a:gd name="T3" fmla="*/ 2147483646 h 248"/>
                <a:gd name="T4" fmla="*/ 2147483646 w 159"/>
                <a:gd name="T5" fmla="*/ 2147483646 h 248"/>
                <a:gd name="T6" fmla="*/ 2147483646 w 159"/>
                <a:gd name="T7" fmla="*/ 2147483646 h 248"/>
                <a:gd name="T8" fmla="*/ 2147483646 w 159"/>
                <a:gd name="T9" fmla="*/ 2147483646 h 248"/>
                <a:gd name="T10" fmla="*/ 2147483646 w 159"/>
                <a:gd name="T11" fmla="*/ 2147483646 h 248"/>
                <a:gd name="T12" fmla="*/ 2147483646 w 159"/>
                <a:gd name="T13" fmla="*/ 2147483646 h 248"/>
                <a:gd name="T14" fmla="*/ 2147483646 w 159"/>
                <a:gd name="T15" fmla="*/ 2147483646 h 2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8" name="Freeform 323">
              <a:extLst>
                <a:ext uri="{FF2B5EF4-FFF2-40B4-BE49-F238E27FC236}">
                  <a16:creationId xmlns:a16="http://schemas.microsoft.com/office/drawing/2014/main" id="{FB16C397-F265-4746-AA18-3765D34A5020}"/>
                </a:ext>
              </a:extLst>
            </p:cNvPr>
            <p:cNvSpPr>
              <a:spLocks/>
            </p:cNvSpPr>
            <p:nvPr/>
          </p:nvSpPr>
          <p:spPr bwMode="auto">
            <a:xfrm>
              <a:off x="8454979" y="662628"/>
              <a:ext cx="520254" cy="460158"/>
            </a:xfrm>
            <a:custGeom>
              <a:avLst/>
              <a:gdLst>
                <a:gd name="T0" fmla="*/ 2147483646 w 498"/>
                <a:gd name="T1" fmla="*/ 2147483646 h 442"/>
                <a:gd name="T2" fmla="*/ 2147483646 w 498"/>
                <a:gd name="T3" fmla="*/ 2147483646 h 442"/>
                <a:gd name="T4" fmla="*/ 2147483646 w 498"/>
                <a:gd name="T5" fmla="*/ 2147483646 h 442"/>
                <a:gd name="T6" fmla="*/ 2147483646 w 498"/>
                <a:gd name="T7" fmla="*/ 2147483646 h 442"/>
                <a:gd name="T8" fmla="*/ 2147483646 w 498"/>
                <a:gd name="T9" fmla="*/ 2147483646 h 442"/>
                <a:gd name="T10" fmla="*/ 2147483646 w 498"/>
                <a:gd name="T11" fmla="*/ 2147483646 h 442"/>
                <a:gd name="T12" fmla="*/ 2147483646 w 498"/>
                <a:gd name="T13" fmla="*/ 2147483646 h 442"/>
                <a:gd name="T14" fmla="*/ 2147483646 w 498"/>
                <a:gd name="T15" fmla="*/ 2147483646 h 442"/>
                <a:gd name="T16" fmla="*/ 2147483646 w 498"/>
                <a:gd name="T17" fmla="*/ 2147483646 h 442"/>
                <a:gd name="T18" fmla="*/ 2147483646 w 498"/>
                <a:gd name="T19" fmla="*/ 2147483646 h 442"/>
                <a:gd name="T20" fmla="*/ 2147483646 w 498"/>
                <a:gd name="T21" fmla="*/ 2147483646 h 442"/>
                <a:gd name="T22" fmla="*/ 2147483646 w 498"/>
                <a:gd name="T23" fmla="*/ 2147483646 h 442"/>
                <a:gd name="T24" fmla="*/ 2147483646 w 498"/>
                <a:gd name="T25" fmla="*/ 2147483646 h 442"/>
                <a:gd name="T26" fmla="*/ 2147483646 w 498"/>
                <a:gd name="T27" fmla="*/ 2147483646 h 442"/>
                <a:gd name="T28" fmla="*/ 2147483646 w 498"/>
                <a:gd name="T29" fmla="*/ 2147483646 h 442"/>
                <a:gd name="T30" fmla="*/ 2147483646 w 498"/>
                <a:gd name="T31" fmla="*/ 2147483646 h 442"/>
                <a:gd name="T32" fmla="*/ 2147483646 w 498"/>
                <a:gd name="T33" fmla="*/ 2147483646 h 442"/>
                <a:gd name="T34" fmla="*/ 0 w 498"/>
                <a:gd name="T35" fmla="*/ 2147483646 h 442"/>
                <a:gd name="T36" fmla="*/ 2147483646 w 498"/>
                <a:gd name="T37" fmla="*/ 2147483646 h 4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59" name="Freeform 324">
              <a:extLst>
                <a:ext uri="{FF2B5EF4-FFF2-40B4-BE49-F238E27FC236}">
                  <a16:creationId xmlns:a16="http://schemas.microsoft.com/office/drawing/2014/main" id="{12AF7595-02C1-4577-A276-FC727AF8CA46}"/>
                </a:ext>
              </a:extLst>
            </p:cNvPr>
            <p:cNvSpPr>
              <a:spLocks/>
            </p:cNvSpPr>
            <p:nvPr/>
          </p:nvSpPr>
          <p:spPr bwMode="auto">
            <a:xfrm>
              <a:off x="8487602" y="667778"/>
              <a:ext cx="209475" cy="508234"/>
            </a:xfrm>
            <a:custGeom>
              <a:avLst/>
              <a:gdLst>
                <a:gd name="T0" fmla="*/ 2147483646 w 200"/>
                <a:gd name="T1" fmla="*/ 2147483646 h 488"/>
                <a:gd name="T2" fmla="*/ 2147483646 w 200"/>
                <a:gd name="T3" fmla="*/ 2147483646 h 488"/>
                <a:gd name="T4" fmla="*/ 2147483646 w 200"/>
                <a:gd name="T5" fmla="*/ 2147483646 h 488"/>
                <a:gd name="T6" fmla="*/ 0 w 200"/>
                <a:gd name="T7" fmla="*/ 2147483646 h 488"/>
                <a:gd name="T8" fmla="*/ 2147483646 w 200"/>
                <a:gd name="T9" fmla="*/ 2147483646 h 488"/>
                <a:gd name="T10" fmla="*/ 2147483646 w 200"/>
                <a:gd name="T11" fmla="*/ 2147483646 h 488"/>
                <a:gd name="T12" fmla="*/ 2147483646 w 200"/>
                <a:gd name="T13" fmla="*/ 2147483646 h 488"/>
                <a:gd name="T14" fmla="*/ 2147483646 w 200"/>
                <a:gd name="T15" fmla="*/ 2147483646 h 488"/>
                <a:gd name="T16" fmla="*/ 2147483646 w 200"/>
                <a:gd name="T17" fmla="*/ 2147483646 h 488"/>
                <a:gd name="T18" fmla="*/ 2147483646 w 200"/>
                <a:gd name="T19" fmla="*/ 2147483646 h 4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0" name="Freeform 325">
              <a:extLst>
                <a:ext uri="{FF2B5EF4-FFF2-40B4-BE49-F238E27FC236}">
                  <a16:creationId xmlns:a16="http://schemas.microsoft.com/office/drawing/2014/main" id="{E6712B11-1DF0-4807-A78A-33D7E9CD328E}"/>
                </a:ext>
              </a:extLst>
            </p:cNvPr>
            <p:cNvSpPr>
              <a:spLocks/>
            </p:cNvSpPr>
            <p:nvPr/>
          </p:nvSpPr>
          <p:spPr bwMode="auto">
            <a:xfrm>
              <a:off x="8530527" y="695250"/>
              <a:ext cx="166550" cy="496215"/>
            </a:xfrm>
            <a:custGeom>
              <a:avLst/>
              <a:gdLst>
                <a:gd name="T0" fmla="*/ 2147483646 w 160"/>
                <a:gd name="T1" fmla="*/ 2147483646 h 477"/>
                <a:gd name="T2" fmla="*/ 2147483646 w 160"/>
                <a:gd name="T3" fmla="*/ 2147483646 h 477"/>
                <a:gd name="T4" fmla="*/ 2147483646 w 160"/>
                <a:gd name="T5" fmla="*/ 2147483646 h 477"/>
                <a:gd name="T6" fmla="*/ 2147483646 w 160"/>
                <a:gd name="T7" fmla="*/ 2147483646 h 477"/>
                <a:gd name="T8" fmla="*/ 2147483646 w 160"/>
                <a:gd name="T9" fmla="*/ 2147483646 h 477"/>
                <a:gd name="T10" fmla="*/ 2147483646 w 160"/>
                <a:gd name="T11" fmla="*/ 2147483646 h 477"/>
                <a:gd name="T12" fmla="*/ 2147483646 w 160"/>
                <a:gd name="T13" fmla="*/ 2147483646 h 477"/>
                <a:gd name="T14" fmla="*/ 2147483646 w 160"/>
                <a:gd name="T15" fmla="*/ 2147483646 h 477"/>
                <a:gd name="T16" fmla="*/ 2147483646 w 160"/>
                <a:gd name="T17" fmla="*/ 2147483646 h 477"/>
                <a:gd name="T18" fmla="*/ 2147483646 w 160"/>
                <a:gd name="T19" fmla="*/ 2147483646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1" name="Freeform 326">
              <a:extLst>
                <a:ext uri="{FF2B5EF4-FFF2-40B4-BE49-F238E27FC236}">
                  <a16:creationId xmlns:a16="http://schemas.microsoft.com/office/drawing/2014/main" id="{BA93953D-DE4C-41F7-BE24-5B69BECEFF30}"/>
                </a:ext>
              </a:extLst>
            </p:cNvPr>
            <p:cNvSpPr>
              <a:spLocks/>
            </p:cNvSpPr>
            <p:nvPr/>
          </p:nvSpPr>
          <p:spPr bwMode="auto">
            <a:xfrm>
              <a:off x="8559717" y="700402"/>
              <a:ext cx="139078" cy="473894"/>
            </a:xfrm>
            <a:custGeom>
              <a:avLst/>
              <a:gdLst>
                <a:gd name="T0" fmla="*/ 2147483646 w 133"/>
                <a:gd name="T1" fmla="*/ 2147483646 h 456"/>
                <a:gd name="T2" fmla="*/ 2147483646 w 133"/>
                <a:gd name="T3" fmla="*/ 2147483646 h 456"/>
                <a:gd name="T4" fmla="*/ 2147483646 w 133"/>
                <a:gd name="T5" fmla="*/ 2147483646 h 456"/>
                <a:gd name="T6" fmla="*/ 2147483646 w 133"/>
                <a:gd name="T7" fmla="*/ 2147483646 h 456"/>
                <a:gd name="T8" fmla="*/ 2147483646 w 133"/>
                <a:gd name="T9" fmla="*/ 2147483646 h 456"/>
                <a:gd name="T10" fmla="*/ 2147483646 w 133"/>
                <a:gd name="T11" fmla="*/ 0 h 456"/>
                <a:gd name="T12" fmla="*/ 2147483646 w 133"/>
                <a:gd name="T13" fmla="*/ 2147483646 h 4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2" name="Freeform 327">
              <a:extLst>
                <a:ext uri="{FF2B5EF4-FFF2-40B4-BE49-F238E27FC236}">
                  <a16:creationId xmlns:a16="http://schemas.microsoft.com/office/drawing/2014/main" id="{1B414CBD-42C9-41EA-9CB8-CD74FE8A1605}"/>
                </a:ext>
              </a:extLst>
            </p:cNvPr>
            <p:cNvSpPr>
              <a:spLocks/>
            </p:cNvSpPr>
            <p:nvPr/>
          </p:nvSpPr>
          <p:spPr bwMode="auto">
            <a:xfrm>
              <a:off x="8611227" y="727874"/>
              <a:ext cx="89284" cy="401779"/>
            </a:xfrm>
            <a:custGeom>
              <a:avLst/>
              <a:gdLst>
                <a:gd name="T0" fmla="*/ 2147483646 w 86"/>
                <a:gd name="T1" fmla="*/ 2147483646 h 386"/>
                <a:gd name="T2" fmla="*/ 2147483646 w 86"/>
                <a:gd name="T3" fmla="*/ 2147483646 h 386"/>
                <a:gd name="T4" fmla="*/ 2147483646 w 86"/>
                <a:gd name="T5" fmla="*/ 2147483646 h 386"/>
                <a:gd name="T6" fmla="*/ 2147483646 w 86"/>
                <a:gd name="T7" fmla="*/ 2147483646 h 386"/>
                <a:gd name="T8" fmla="*/ 2147483646 w 86"/>
                <a:gd name="T9" fmla="*/ 2147483646 h 3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3" name="Freeform 328">
              <a:extLst>
                <a:ext uri="{FF2B5EF4-FFF2-40B4-BE49-F238E27FC236}">
                  <a16:creationId xmlns:a16="http://schemas.microsoft.com/office/drawing/2014/main" id="{34C61E71-BBD0-4074-8072-64EB25B6F112}"/>
                </a:ext>
              </a:extLst>
            </p:cNvPr>
            <p:cNvSpPr>
              <a:spLocks/>
            </p:cNvSpPr>
            <p:nvPr/>
          </p:nvSpPr>
          <p:spPr bwMode="auto">
            <a:xfrm>
              <a:off x="8667887" y="710704"/>
              <a:ext cx="32624" cy="374307"/>
            </a:xfrm>
            <a:custGeom>
              <a:avLst/>
              <a:gdLst>
                <a:gd name="T0" fmla="*/ 2147483646 w 31"/>
                <a:gd name="T1" fmla="*/ 2147483646 h 360"/>
                <a:gd name="T2" fmla="*/ 0 w 31"/>
                <a:gd name="T3" fmla="*/ 2147483646 h 360"/>
                <a:gd name="T4" fmla="*/ 2147483646 w 31"/>
                <a:gd name="T5" fmla="*/ 2147483646 h 360"/>
                <a:gd name="T6" fmla="*/ 2147483646 w 31"/>
                <a:gd name="T7" fmla="*/ 2147483646 h 360"/>
                <a:gd name="T8" fmla="*/ 2147483646 w 31"/>
                <a:gd name="T9" fmla="*/ 2147483646 h 3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4" name="Freeform 329">
              <a:extLst>
                <a:ext uri="{FF2B5EF4-FFF2-40B4-BE49-F238E27FC236}">
                  <a16:creationId xmlns:a16="http://schemas.microsoft.com/office/drawing/2014/main" id="{E0449312-428B-412E-B8ED-1F7784F02CA9}"/>
                </a:ext>
              </a:extLst>
            </p:cNvPr>
            <p:cNvSpPr>
              <a:spLocks/>
            </p:cNvSpPr>
            <p:nvPr/>
          </p:nvSpPr>
          <p:spPr bwMode="auto">
            <a:xfrm>
              <a:off x="8691926" y="688382"/>
              <a:ext cx="13736" cy="365723"/>
            </a:xfrm>
            <a:custGeom>
              <a:avLst/>
              <a:gdLst>
                <a:gd name="T0" fmla="*/ 2147483646 w 14"/>
                <a:gd name="T1" fmla="*/ 2147483646 h 352"/>
                <a:gd name="T2" fmla="*/ 2147483646 w 14"/>
                <a:gd name="T3" fmla="*/ 2147483646 h 352"/>
                <a:gd name="T4" fmla="*/ 2147483646 w 14"/>
                <a:gd name="T5" fmla="*/ 2147483646 h 352"/>
                <a:gd name="T6" fmla="*/ 2147483646 w 14"/>
                <a:gd name="T7" fmla="*/ 2147483646 h 352"/>
                <a:gd name="T8" fmla="*/ 2147483646 w 14"/>
                <a:gd name="T9" fmla="*/ 2147483646 h 352"/>
                <a:gd name="T10" fmla="*/ 2147483646 w 14"/>
                <a:gd name="T11" fmla="*/ 2147483646 h 352"/>
                <a:gd name="T12" fmla="*/ 2147483646 w 14"/>
                <a:gd name="T13" fmla="*/ 2147483646 h 3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5" name="Freeform 330">
              <a:extLst>
                <a:ext uri="{FF2B5EF4-FFF2-40B4-BE49-F238E27FC236}">
                  <a16:creationId xmlns:a16="http://schemas.microsoft.com/office/drawing/2014/main" id="{1177867F-299D-4798-8A41-FA174514FEAE}"/>
                </a:ext>
              </a:extLst>
            </p:cNvPr>
            <p:cNvSpPr>
              <a:spLocks/>
            </p:cNvSpPr>
            <p:nvPr/>
          </p:nvSpPr>
          <p:spPr bwMode="auto">
            <a:xfrm>
              <a:off x="8697077" y="705552"/>
              <a:ext cx="51510" cy="329665"/>
            </a:xfrm>
            <a:custGeom>
              <a:avLst/>
              <a:gdLst>
                <a:gd name="T0" fmla="*/ 0 w 50"/>
                <a:gd name="T1" fmla="*/ 2147483646 h 317"/>
                <a:gd name="T2" fmla="*/ 2147483646 w 50"/>
                <a:gd name="T3" fmla="*/ 2147483646 h 317"/>
                <a:gd name="T4" fmla="*/ 2147483646 w 50"/>
                <a:gd name="T5" fmla="*/ 2147483646 h 317"/>
                <a:gd name="T6" fmla="*/ 2147483646 w 50"/>
                <a:gd name="T7" fmla="*/ 2147483646 h 317"/>
                <a:gd name="T8" fmla="*/ 0 w 50"/>
                <a:gd name="T9" fmla="*/ 2147483646 h 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6" name="Freeform 331">
              <a:extLst>
                <a:ext uri="{FF2B5EF4-FFF2-40B4-BE49-F238E27FC236}">
                  <a16:creationId xmlns:a16="http://schemas.microsoft.com/office/drawing/2014/main" id="{867D7BFA-1E40-4B4F-851D-3D189D599395}"/>
                </a:ext>
              </a:extLst>
            </p:cNvPr>
            <p:cNvSpPr>
              <a:spLocks/>
            </p:cNvSpPr>
            <p:nvPr/>
          </p:nvSpPr>
          <p:spPr bwMode="auto">
            <a:xfrm>
              <a:off x="8688492" y="683232"/>
              <a:ext cx="82416" cy="396629"/>
            </a:xfrm>
            <a:custGeom>
              <a:avLst/>
              <a:gdLst>
                <a:gd name="T0" fmla="*/ 2147483646 w 79"/>
                <a:gd name="T1" fmla="*/ 2147483646 h 382"/>
                <a:gd name="T2" fmla="*/ 2147483646 w 79"/>
                <a:gd name="T3" fmla="*/ 2147483646 h 382"/>
                <a:gd name="T4" fmla="*/ 2147483646 w 79"/>
                <a:gd name="T5" fmla="*/ 2147483646 h 382"/>
                <a:gd name="T6" fmla="*/ 2147483646 w 79"/>
                <a:gd name="T7" fmla="*/ 2147483646 h 382"/>
                <a:gd name="T8" fmla="*/ 2147483646 w 79"/>
                <a:gd name="T9" fmla="*/ 2147483646 h 382"/>
                <a:gd name="T10" fmla="*/ 2147483646 w 79"/>
                <a:gd name="T11" fmla="*/ 2147483646 h 382"/>
                <a:gd name="T12" fmla="*/ 2147483646 w 79"/>
                <a:gd name="T13" fmla="*/ 2147483646 h 382"/>
                <a:gd name="T14" fmla="*/ 2147483646 w 79"/>
                <a:gd name="T15" fmla="*/ 2147483646 h 382"/>
                <a:gd name="T16" fmla="*/ 2147483646 w 79"/>
                <a:gd name="T17" fmla="*/ 2147483646 h 382"/>
                <a:gd name="T18" fmla="*/ 2147483646 w 79"/>
                <a:gd name="T19" fmla="*/ 2147483646 h 382"/>
                <a:gd name="T20" fmla="*/ 2147483646 w 79"/>
                <a:gd name="T21" fmla="*/ 2147483646 h 3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7" name="Freeform 332">
              <a:extLst>
                <a:ext uri="{FF2B5EF4-FFF2-40B4-BE49-F238E27FC236}">
                  <a16:creationId xmlns:a16="http://schemas.microsoft.com/office/drawing/2014/main" id="{F3350FB9-7AC9-46CD-ADEF-98AC8196E4EE}"/>
                </a:ext>
              </a:extLst>
            </p:cNvPr>
            <p:cNvSpPr>
              <a:spLocks/>
            </p:cNvSpPr>
            <p:nvPr/>
          </p:nvSpPr>
          <p:spPr bwMode="auto">
            <a:xfrm>
              <a:off x="8693643" y="705552"/>
              <a:ext cx="127058" cy="401779"/>
            </a:xfrm>
            <a:custGeom>
              <a:avLst/>
              <a:gdLst>
                <a:gd name="T0" fmla="*/ 2147483646 w 122"/>
                <a:gd name="T1" fmla="*/ 2147483646 h 386"/>
                <a:gd name="T2" fmla="*/ 2147483646 w 122"/>
                <a:gd name="T3" fmla="*/ 2147483646 h 386"/>
                <a:gd name="T4" fmla="*/ 2147483646 w 122"/>
                <a:gd name="T5" fmla="*/ 2147483646 h 386"/>
                <a:gd name="T6" fmla="*/ 2147483646 w 122"/>
                <a:gd name="T7" fmla="*/ 2147483646 h 386"/>
                <a:gd name="T8" fmla="*/ 2147483646 w 122"/>
                <a:gd name="T9" fmla="*/ 2147483646 h 386"/>
                <a:gd name="T10" fmla="*/ 2147483646 w 122"/>
                <a:gd name="T11" fmla="*/ 2147483646 h 386"/>
                <a:gd name="T12" fmla="*/ 2147483646 w 122"/>
                <a:gd name="T13" fmla="*/ 2147483646 h 386"/>
                <a:gd name="T14" fmla="*/ 2147483646 w 122"/>
                <a:gd name="T15" fmla="*/ 2147483646 h 386"/>
                <a:gd name="T16" fmla="*/ 2147483646 w 122"/>
                <a:gd name="T17" fmla="*/ 2147483646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8" name="Freeform 333">
              <a:extLst>
                <a:ext uri="{FF2B5EF4-FFF2-40B4-BE49-F238E27FC236}">
                  <a16:creationId xmlns:a16="http://schemas.microsoft.com/office/drawing/2014/main" id="{EB33BBA0-ABF5-4CFD-9082-6C6E7503E3DF}"/>
                </a:ext>
              </a:extLst>
            </p:cNvPr>
            <p:cNvSpPr>
              <a:spLocks/>
            </p:cNvSpPr>
            <p:nvPr/>
          </p:nvSpPr>
          <p:spPr bwMode="auto">
            <a:xfrm>
              <a:off x="8697077" y="695250"/>
              <a:ext cx="164833" cy="441271"/>
            </a:xfrm>
            <a:custGeom>
              <a:avLst/>
              <a:gdLst>
                <a:gd name="T0" fmla="*/ 0 w 157"/>
                <a:gd name="T1" fmla="*/ 2147483646 h 425"/>
                <a:gd name="T2" fmla="*/ 2147483646 w 157"/>
                <a:gd name="T3" fmla="*/ 2147483646 h 425"/>
                <a:gd name="T4" fmla="*/ 2147483646 w 157"/>
                <a:gd name="T5" fmla="*/ 2147483646 h 425"/>
                <a:gd name="T6" fmla="*/ 2147483646 w 157"/>
                <a:gd name="T7" fmla="*/ 2147483646 h 425"/>
                <a:gd name="T8" fmla="*/ 2147483646 w 157"/>
                <a:gd name="T9" fmla="*/ 2147483646 h 425"/>
                <a:gd name="T10" fmla="*/ 2147483646 w 157"/>
                <a:gd name="T11" fmla="*/ 2147483646 h 425"/>
                <a:gd name="T12" fmla="*/ 2147483646 w 157"/>
                <a:gd name="T13" fmla="*/ 2147483646 h 425"/>
                <a:gd name="T14" fmla="*/ 2147483646 w 157"/>
                <a:gd name="T15" fmla="*/ 2147483646 h 425"/>
                <a:gd name="T16" fmla="*/ 2147483646 w 157"/>
                <a:gd name="T17" fmla="*/ 2147483646 h 425"/>
                <a:gd name="T18" fmla="*/ 2147483646 w 157"/>
                <a:gd name="T19" fmla="*/ 2147483646 h 425"/>
                <a:gd name="T20" fmla="*/ 0 w 157"/>
                <a:gd name="T21" fmla="*/ 2147483646 h 4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69" name="Freeform 334">
              <a:extLst>
                <a:ext uri="{FF2B5EF4-FFF2-40B4-BE49-F238E27FC236}">
                  <a16:creationId xmlns:a16="http://schemas.microsoft.com/office/drawing/2014/main" id="{E4173201-98C5-4251-A892-4E884C506707}"/>
                </a:ext>
              </a:extLst>
            </p:cNvPr>
            <p:cNvSpPr>
              <a:spLocks/>
            </p:cNvSpPr>
            <p:nvPr/>
          </p:nvSpPr>
          <p:spPr bwMode="auto">
            <a:xfrm>
              <a:off x="8697077" y="705552"/>
              <a:ext cx="195739" cy="442988"/>
            </a:xfrm>
            <a:custGeom>
              <a:avLst/>
              <a:gdLst>
                <a:gd name="T0" fmla="*/ 0 w 187"/>
                <a:gd name="T1" fmla="*/ 2147483646 h 425"/>
                <a:gd name="T2" fmla="*/ 2147483646 w 187"/>
                <a:gd name="T3" fmla="*/ 2147483646 h 425"/>
                <a:gd name="T4" fmla="*/ 2147483646 w 187"/>
                <a:gd name="T5" fmla="*/ 2147483646 h 425"/>
                <a:gd name="T6" fmla="*/ 2147483646 w 187"/>
                <a:gd name="T7" fmla="*/ 2147483646 h 425"/>
                <a:gd name="T8" fmla="*/ 2147483646 w 187"/>
                <a:gd name="T9" fmla="*/ 2147483646 h 425"/>
                <a:gd name="T10" fmla="*/ 2147483646 w 187"/>
                <a:gd name="T11" fmla="*/ 2147483646 h 425"/>
                <a:gd name="T12" fmla="*/ 2147483646 w 187"/>
                <a:gd name="T13" fmla="*/ 2147483646 h 425"/>
                <a:gd name="T14" fmla="*/ 2147483646 w 187"/>
                <a:gd name="T15" fmla="*/ 2147483646 h 425"/>
                <a:gd name="T16" fmla="*/ 0 w 187"/>
                <a:gd name="T17" fmla="*/ 2147483646 h 4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0" name="Freeform 335">
              <a:extLst>
                <a:ext uri="{FF2B5EF4-FFF2-40B4-BE49-F238E27FC236}">
                  <a16:creationId xmlns:a16="http://schemas.microsoft.com/office/drawing/2014/main" id="{37A2D27A-280C-4E46-BB0B-4730078B8A80}"/>
                </a:ext>
              </a:extLst>
            </p:cNvPr>
            <p:cNvSpPr>
              <a:spLocks/>
            </p:cNvSpPr>
            <p:nvPr/>
          </p:nvSpPr>
          <p:spPr bwMode="auto">
            <a:xfrm>
              <a:off x="8729700" y="757063"/>
              <a:ext cx="214626" cy="417233"/>
            </a:xfrm>
            <a:custGeom>
              <a:avLst/>
              <a:gdLst>
                <a:gd name="T0" fmla="*/ 2147483646 w 205"/>
                <a:gd name="T1" fmla="*/ 2147483646 h 401"/>
                <a:gd name="T2" fmla="*/ 2147483646 w 205"/>
                <a:gd name="T3" fmla="*/ 2147483646 h 401"/>
                <a:gd name="T4" fmla="*/ 2147483646 w 205"/>
                <a:gd name="T5" fmla="*/ 2147483646 h 401"/>
                <a:gd name="T6" fmla="*/ 2147483646 w 205"/>
                <a:gd name="T7" fmla="*/ 2147483646 h 401"/>
                <a:gd name="T8" fmla="*/ 2147483646 w 205"/>
                <a:gd name="T9" fmla="*/ 2147483646 h 401"/>
                <a:gd name="T10" fmla="*/ 2147483646 w 205"/>
                <a:gd name="T11" fmla="*/ 2147483646 h 401"/>
                <a:gd name="T12" fmla="*/ 2147483646 w 205"/>
                <a:gd name="T13" fmla="*/ 2147483646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1" name="Freeform 336">
              <a:extLst>
                <a:ext uri="{FF2B5EF4-FFF2-40B4-BE49-F238E27FC236}">
                  <a16:creationId xmlns:a16="http://schemas.microsoft.com/office/drawing/2014/main" id="{1488D50E-E0F5-45AE-8964-B7D7EF51F750}"/>
                </a:ext>
              </a:extLst>
            </p:cNvPr>
            <p:cNvSpPr>
              <a:spLocks/>
            </p:cNvSpPr>
            <p:nvPr/>
          </p:nvSpPr>
          <p:spPr bwMode="auto">
            <a:xfrm>
              <a:off x="8334788" y="638590"/>
              <a:ext cx="243815" cy="230079"/>
            </a:xfrm>
            <a:custGeom>
              <a:avLst/>
              <a:gdLst>
                <a:gd name="T0" fmla="*/ 2147483646 w 232"/>
                <a:gd name="T1" fmla="*/ 2147483646 h 222"/>
                <a:gd name="T2" fmla="*/ 2147483646 w 232"/>
                <a:gd name="T3" fmla="*/ 2147483646 h 222"/>
                <a:gd name="T4" fmla="*/ 2147483646 w 232"/>
                <a:gd name="T5" fmla="*/ 2147483646 h 222"/>
                <a:gd name="T6" fmla="*/ 2147483646 w 232"/>
                <a:gd name="T7" fmla="*/ 2147483646 h 222"/>
                <a:gd name="T8" fmla="*/ 2147483646 w 232"/>
                <a:gd name="T9" fmla="*/ 2147483646 h 222"/>
                <a:gd name="T10" fmla="*/ 2147483646 w 232"/>
                <a:gd name="T11" fmla="*/ 2147483646 h 222"/>
                <a:gd name="T12" fmla="*/ 2147483646 w 232"/>
                <a:gd name="T13" fmla="*/ 2147483646 h 222"/>
                <a:gd name="T14" fmla="*/ 0 w 232"/>
                <a:gd name="T15" fmla="*/ 2147483646 h 222"/>
                <a:gd name="T16" fmla="*/ 2147483646 w 232"/>
                <a:gd name="T17" fmla="*/ 2147483646 h 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2" name="Freeform 337">
              <a:extLst>
                <a:ext uri="{FF2B5EF4-FFF2-40B4-BE49-F238E27FC236}">
                  <a16:creationId xmlns:a16="http://schemas.microsoft.com/office/drawing/2014/main" id="{6C38398D-645F-4864-8C94-E1BEE911E32A}"/>
                </a:ext>
              </a:extLst>
            </p:cNvPr>
            <p:cNvSpPr>
              <a:spLocks/>
            </p:cNvSpPr>
            <p:nvPr/>
          </p:nvSpPr>
          <p:spPr bwMode="auto">
            <a:xfrm>
              <a:off x="8357110" y="652326"/>
              <a:ext cx="34340" cy="248966"/>
            </a:xfrm>
            <a:custGeom>
              <a:avLst/>
              <a:gdLst>
                <a:gd name="T0" fmla="*/ 2147483646 w 32"/>
                <a:gd name="T1" fmla="*/ 2147483646 h 239"/>
                <a:gd name="T2" fmla="*/ 2147483646 w 32"/>
                <a:gd name="T3" fmla="*/ 2147483646 h 239"/>
                <a:gd name="T4" fmla="*/ 2147483646 w 32"/>
                <a:gd name="T5" fmla="*/ 2147483646 h 239"/>
                <a:gd name="T6" fmla="*/ 2147483646 w 32"/>
                <a:gd name="T7" fmla="*/ 2147483646 h 239"/>
                <a:gd name="T8" fmla="*/ 2147483646 w 32"/>
                <a:gd name="T9" fmla="*/ 2147483646 h 239"/>
                <a:gd name="T10" fmla="*/ 2147483646 w 32"/>
                <a:gd name="T11" fmla="*/ 2147483646 h 239"/>
                <a:gd name="T12" fmla="*/ 2147483646 w 32"/>
                <a:gd name="T13" fmla="*/ 2147483646 h 2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3" name="Freeform 338">
              <a:extLst>
                <a:ext uri="{FF2B5EF4-FFF2-40B4-BE49-F238E27FC236}">
                  <a16:creationId xmlns:a16="http://schemas.microsoft.com/office/drawing/2014/main" id="{A799E488-BB43-495F-8F82-6594367BE264}"/>
                </a:ext>
              </a:extLst>
            </p:cNvPr>
            <p:cNvSpPr>
              <a:spLocks/>
            </p:cNvSpPr>
            <p:nvPr/>
          </p:nvSpPr>
          <p:spPr bwMode="auto">
            <a:xfrm>
              <a:off x="8381148" y="642024"/>
              <a:ext cx="84134" cy="334817"/>
            </a:xfrm>
            <a:custGeom>
              <a:avLst/>
              <a:gdLst>
                <a:gd name="T0" fmla="*/ 0 w 80"/>
                <a:gd name="T1" fmla="*/ 2147483646 h 323"/>
                <a:gd name="T2" fmla="*/ 2147483646 w 80"/>
                <a:gd name="T3" fmla="*/ 2147483646 h 323"/>
                <a:gd name="T4" fmla="*/ 2147483646 w 80"/>
                <a:gd name="T5" fmla="*/ 2147483646 h 323"/>
                <a:gd name="T6" fmla="*/ 2147483646 w 80"/>
                <a:gd name="T7" fmla="*/ 2147483646 h 323"/>
                <a:gd name="T8" fmla="*/ 2147483646 w 80"/>
                <a:gd name="T9" fmla="*/ 2147483646 h 323"/>
                <a:gd name="T10" fmla="*/ 2147483646 w 80"/>
                <a:gd name="T11" fmla="*/ 2147483646 h 323"/>
                <a:gd name="T12" fmla="*/ 2147483646 w 80"/>
                <a:gd name="T13" fmla="*/ 2147483646 h 323"/>
                <a:gd name="T14" fmla="*/ 2147483646 w 80"/>
                <a:gd name="T15" fmla="*/ 2147483646 h 323"/>
                <a:gd name="T16" fmla="*/ 0 w 80"/>
                <a:gd name="T17" fmla="*/ 2147483646 h 3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4" name="Freeform 339">
              <a:extLst>
                <a:ext uri="{FF2B5EF4-FFF2-40B4-BE49-F238E27FC236}">
                  <a16:creationId xmlns:a16="http://schemas.microsoft.com/office/drawing/2014/main" id="{1A07EC11-1E94-4F88-BD3B-30DC857B555B}"/>
                </a:ext>
              </a:extLst>
            </p:cNvPr>
            <p:cNvSpPr>
              <a:spLocks/>
            </p:cNvSpPr>
            <p:nvPr/>
          </p:nvSpPr>
          <p:spPr bwMode="auto">
            <a:xfrm>
              <a:off x="8386298" y="648892"/>
              <a:ext cx="106454" cy="293609"/>
            </a:xfrm>
            <a:custGeom>
              <a:avLst/>
              <a:gdLst>
                <a:gd name="T0" fmla="*/ 0 w 102"/>
                <a:gd name="T1" fmla="*/ 2147483646 h 283"/>
                <a:gd name="T2" fmla="*/ 2147483646 w 102"/>
                <a:gd name="T3" fmla="*/ 2147483646 h 283"/>
                <a:gd name="T4" fmla="*/ 2147483646 w 102"/>
                <a:gd name="T5" fmla="*/ 2147483646 h 283"/>
                <a:gd name="T6" fmla="*/ 2147483646 w 102"/>
                <a:gd name="T7" fmla="*/ 2147483646 h 283"/>
                <a:gd name="T8" fmla="*/ 2147483646 w 102"/>
                <a:gd name="T9" fmla="*/ 2147483646 h 283"/>
                <a:gd name="T10" fmla="*/ 2147483646 w 102"/>
                <a:gd name="T11" fmla="*/ 2147483646 h 283"/>
                <a:gd name="T12" fmla="*/ 0 w 102"/>
                <a:gd name="T13" fmla="*/ 2147483646 h 2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5" name="Freeform 340">
              <a:extLst>
                <a:ext uri="{FF2B5EF4-FFF2-40B4-BE49-F238E27FC236}">
                  <a16:creationId xmlns:a16="http://schemas.microsoft.com/office/drawing/2014/main" id="{B26FD9BF-701A-45B8-9479-E61F51CF2A58}"/>
                </a:ext>
              </a:extLst>
            </p:cNvPr>
            <p:cNvSpPr>
              <a:spLocks/>
            </p:cNvSpPr>
            <p:nvPr/>
          </p:nvSpPr>
          <p:spPr bwMode="auto">
            <a:xfrm>
              <a:off x="8382864" y="642024"/>
              <a:ext cx="127058" cy="274721"/>
            </a:xfrm>
            <a:custGeom>
              <a:avLst/>
              <a:gdLst>
                <a:gd name="T0" fmla="*/ 2147483646 w 121"/>
                <a:gd name="T1" fmla="*/ 2147483646 h 264"/>
                <a:gd name="T2" fmla="*/ 2147483646 w 121"/>
                <a:gd name="T3" fmla="*/ 2147483646 h 264"/>
                <a:gd name="T4" fmla="*/ 2147483646 w 121"/>
                <a:gd name="T5" fmla="*/ 2147483646 h 264"/>
                <a:gd name="T6" fmla="*/ 2147483646 w 121"/>
                <a:gd name="T7" fmla="*/ 2147483646 h 264"/>
                <a:gd name="T8" fmla="*/ 2147483646 w 121"/>
                <a:gd name="T9" fmla="*/ 2147483646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6" name="Freeform 341">
              <a:extLst>
                <a:ext uri="{FF2B5EF4-FFF2-40B4-BE49-F238E27FC236}">
                  <a16:creationId xmlns:a16="http://schemas.microsoft.com/office/drawing/2014/main" id="{B0900D4A-9799-49A3-898B-C2B3EA4B2FA9}"/>
                </a:ext>
              </a:extLst>
            </p:cNvPr>
            <p:cNvSpPr>
              <a:spLocks/>
            </p:cNvSpPr>
            <p:nvPr/>
          </p:nvSpPr>
          <p:spPr bwMode="auto">
            <a:xfrm>
              <a:off x="8377714" y="648892"/>
              <a:ext cx="32624" cy="278155"/>
            </a:xfrm>
            <a:custGeom>
              <a:avLst/>
              <a:gdLst>
                <a:gd name="T0" fmla="*/ 2147483646 w 32"/>
                <a:gd name="T1" fmla="*/ 2147483646 h 268"/>
                <a:gd name="T2" fmla="*/ 2147483646 w 32"/>
                <a:gd name="T3" fmla="*/ 2147483646 h 268"/>
                <a:gd name="T4" fmla="*/ 2147483646 w 32"/>
                <a:gd name="T5" fmla="*/ 2147483646 h 268"/>
                <a:gd name="T6" fmla="*/ 2147483646 w 32"/>
                <a:gd name="T7" fmla="*/ 2147483646 h 268"/>
                <a:gd name="T8" fmla="*/ 2147483646 w 32"/>
                <a:gd name="T9" fmla="*/ 2147483646 h 268"/>
                <a:gd name="T10" fmla="*/ 2147483646 w 32"/>
                <a:gd name="T11" fmla="*/ 2147483646 h 268"/>
                <a:gd name="T12" fmla="*/ 2147483646 w 32"/>
                <a:gd name="T13" fmla="*/ 2147483646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7" name="Freeform 342">
              <a:extLst>
                <a:ext uri="{FF2B5EF4-FFF2-40B4-BE49-F238E27FC236}">
                  <a16:creationId xmlns:a16="http://schemas.microsoft.com/office/drawing/2014/main" id="{6E693F89-0D24-42A4-8310-174FD59D8F0A}"/>
                </a:ext>
              </a:extLst>
            </p:cNvPr>
            <p:cNvSpPr>
              <a:spLocks/>
            </p:cNvSpPr>
            <p:nvPr/>
          </p:nvSpPr>
          <p:spPr bwMode="auto">
            <a:xfrm>
              <a:off x="8386298" y="647174"/>
              <a:ext cx="139078" cy="248966"/>
            </a:xfrm>
            <a:custGeom>
              <a:avLst/>
              <a:gdLst>
                <a:gd name="T0" fmla="*/ 2147483646 w 134"/>
                <a:gd name="T1" fmla="*/ 2147483646 h 239"/>
                <a:gd name="T2" fmla="*/ 2147483646 w 134"/>
                <a:gd name="T3" fmla="*/ 2147483646 h 239"/>
                <a:gd name="T4" fmla="*/ 2147483646 w 134"/>
                <a:gd name="T5" fmla="*/ 2147483646 h 239"/>
                <a:gd name="T6" fmla="*/ 2147483646 w 134"/>
                <a:gd name="T7" fmla="*/ 2147483646 h 239"/>
                <a:gd name="T8" fmla="*/ 2147483646 w 134"/>
                <a:gd name="T9" fmla="*/ 2147483646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8" name="Freeform 343">
              <a:extLst>
                <a:ext uri="{FF2B5EF4-FFF2-40B4-BE49-F238E27FC236}">
                  <a16:creationId xmlns:a16="http://schemas.microsoft.com/office/drawing/2014/main" id="{0156A205-7CE2-4E4A-AB98-49D4094DFC65}"/>
                </a:ext>
              </a:extLst>
            </p:cNvPr>
            <p:cNvSpPr>
              <a:spLocks/>
            </p:cNvSpPr>
            <p:nvPr/>
          </p:nvSpPr>
          <p:spPr bwMode="auto">
            <a:xfrm>
              <a:off x="8389732" y="652326"/>
              <a:ext cx="151097" cy="221494"/>
            </a:xfrm>
            <a:custGeom>
              <a:avLst/>
              <a:gdLst>
                <a:gd name="T0" fmla="*/ 2147483646 w 146"/>
                <a:gd name="T1" fmla="*/ 2147483646 h 213"/>
                <a:gd name="T2" fmla="*/ 2147483646 w 146"/>
                <a:gd name="T3" fmla="*/ 2147483646 h 213"/>
                <a:gd name="T4" fmla="*/ 2147483646 w 146"/>
                <a:gd name="T5" fmla="*/ 2147483646 h 213"/>
                <a:gd name="T6" fmla="*/ 2147483646 w 146"/>
                <a:gd name="T7" fmla="*/ 2147483646 h 213"/>
                <a:gd name="T8" fmla="*/ 2147483646 w 146"/>
                <a:gd name="T9" fmla="*/ 2147483646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sp>
          <p:nvSpPr>
            <p:cNvPr id="120979" name="Freeform 344">
              <a:extLst>
                <a:ext uri="{FF2B5EF4-FFF2-40B4-BE49-F238E27FC236}">
                  <a16:creationId xmlns:a16="http://schemas.microsoft.com/office/drawing/2014/main" id="{B8526860-FB64-41C2-8216-D8ACFF0854B3}"/>
                </a:ext>
              </a:extLst>
            </p:cNvPr>
            <p:cNvSpPr>
              <a:spLocks/>
            </p:cNvSpPr>
            <p:nvPr/>
          </p:nvSpPr>
          <p:spPr bwMode="auto">
            <a:xfrm>
              <a:off x="8401752" y="664344"/>
              <a:ext cx="157965" cy="194022"/>
            </a:xfrm>
            <a:custGeom>
              <a:avLst/>
              <a:gdLst>
                <a:gd name="T0" fmla="*/ 0 w 151"/>
                <a:gd name="T1" fmla="*/ 2147483646 h 186"/>
                <a:gd name="T2" fmla="*/ 2147483646 w 151"/>
                <a:gd name="T3" fmla="*/ 2147483646 h 186"/>
                <a:gd name="T4" fmla="*/ 2147483646 w 151"/>
                <a:gd name="T5" fmla="*/ 2147483646 h 186"/>
                <a:gd name="T6" fmla="*/ 2147483646 w 151"/>
                <a:gd name="T7" fmla="*/ 2147483646 h 186"/>
                <a:gd name="T8" fmla="*/ 0 w 151"/>
                <a:gd name="T9" fmla="*/ 2147483646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5F5F5F"/>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456040" y="1162075"/>
            <a:ext cx="4648424" cy="4889272"/>
            <a:chOff x="13195166" y="3004491"/>
            <a:chExt cx="7926746" cy="8337453"/>
          </a:xfrm>
        </p:grpSpPr>
        <p:sp>
          <p:nvSpPr>
            <p:cNvPr id="5" name="Freeform 5"/>
            <p:cNvSpPr>
              <a:spLocks noEditPoints="1"/>
            </p:cNvSpPr>
            <p:nvPr/>
          </p:nvSpPr>
          <p:spPr bwMode="auto">
            <a:xfrm flipH="1">
              <a:off x="18564559" y="3325162"/>
              <a:ext cx="1469743" cy="1469743"/>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6" name="Freeform 6"/>
            <p:cNvSpPr>
              <a:spLocks noEditPoints="1"/>
            </p:cNvSpPr>
            <p:nvPr/>
          </p:nvSpPr>
          <p:spPr bwMode="auto">
            <a:xfrm flipH="1">
              <a:off x="15999189" y="3282406"/>
              <a:ext cx="2383657" cy="2383657"/>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7" name="Freeform 9"/>
            <p:cNvSpPr>
              <a:spLocks noEditPoints="1"/>
            </p:cNvSpPr>
            <p:nvPr/>
          </p:nvSpPr>
          <p:spPr bwMode="auto">
            <a:xfrm flipH="1">
              <a:off x="17647974" y="4813612"/>
              <a:ext cx="2244699" cy="2252715"/>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8" name="Freeform 10"/>
            <p:cNvSpPr>
              <a:spLocks noEditPoints="1"/>
            </p:cNvSpPr>
            <p:nvPr/>
          </p:nvSpPr>
          <p:spPr bwMode="auto">
            <a:xfrm flipH="1">
              <a:off x="17661335" y="7133133"/>
              <a:ext cx="2295472" cy="2298145"/>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9" name="Freeform 62"/>
            <p:cNvSpPr>
              <a:spLocks noEditPoints="1"/>
            </p:cNvSpPr>
            <p:nvPr/>
          </p:nvSpPr>
          <p:spPr bwMode="auto">
            <a:xfrm flipH="1">
              <a:off x="13679666" y="7974895"/>
              <a:ext cx="2161858" cy="2161858"/>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0" name="Freeform 14"/>
            <p:cNvSpPr>
              <a:spLocks noEditPoints="1"/>
            </p:cNvSpPr>
            <p:nvPr/>
          </p:nvSpPr>
          <p:spPr bwMode="auto">
            <a:xfrm flipH="1">
              <a:off x="15563611" y="8624255"/>
              <a:ext cx="2707000" cy="2717689"/>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1" name="Freeform 18"/>
            <p:cNvSpPr>
              <a:spLocks noEditPoints="1"/>
            </p:cNvSpPr>
            <p:nvPr/>
          </p:nvSpPr>
          <p:spPr bwMode="auto">
            <a:xfrm flipH="1">
              <a:off x="18286644" y="3004491"/>
              <a:ext cx="1974801" cy="1972128"/>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2" name="Freeform 22"/>
            <p:cNvSpPr>
              <a:spLocks noEditPoints="1"/>
            </p:cNvSpPr>
            <p:nvPr/>
          </p:nvSpPr>
          <p:spPr bwMode="auto">
            <a:xfrm flipH="1">
              <a:off x="13195166" y="5191581"/>
              <a:ext cx="1432332" cy="1437676"/>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3" name="Freeform 25"/>
            <p:cNvSpPr>
              <a:spLocks noEditPoints="1"/>
            </p:cNvSpPr>
            <p:nvPr/>
          </p:nvSpPr>
          <p:spPr bwMode="auto">
            <a:xfrm flipH="1">
              <a:off x="19705614" y="4720082"/>
              <a:ext cx="1416298" cy="1426988"/>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4" name="Freeform 26"/>
            <p:cNvSpPr>
              <a:spLocks noEditPoints="1"/>
            </p:cNvSpPr>
            <p:nvPr/>
          </p:nvSpPr>
          <p:spPr bwMode="auto">
            <a:xfrm flipH="1">
              <a:off x="13522003" y="6702899"/>
              <a:ext cx="1416298" cy="1426988"/>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5" name="Freeform 28"/>
            <p:cNvSpPr>
              <a:spLocks noEditPoints="1"/>
            </p:cNvSpPr>
            <p:nvPr/>
          </p:nvSpPr>
          <p:spPr bwMode="auto">
            <a:xfrm flipH="1">
              <a:off x="19542606" y="6221892"/>
              <a:ext cx="1531205" cy="1536550"/>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6" name="Freeform 31"/>
            <p:cNvSpPr>
              <a:spLocks noEditPoints="1"/>
            </p:cNvSpPr>
            <p:nvPr/>
          </p:nvSpPr>
          <p:spPr bwMode="auto">
            <a:xfrm flipH="1">
              <a:off x="14617630" y="4598678"/>
              <a:ext cx="1381559" cy="1381559"/>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sp>
          <p:nvSpPr>
            <p:cNvPr id="17" name="Freeform 33"/>
            <p:cNvSpPr>
              <a:spLocks noEditPoints="1"/>
            </p:cNvSpPr>
            <p:nvPr/>
          </p:nvSpPr>
          <p:spPr bwMode="auto">
            <a:xfrm flipH="1">
              <a:off x="14975713" y="5639341"/>
              <a:ext cx="2950176" cy="2952848"/>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defTabSz="685800"/>
              <a:endParaRPr lang="en-US" sz="1351" dirty="0">
                <a:solidFill>
                  <a:prstClr val="black"/>
                </a:solidFill>
                <a:latin typeface="微软雅黑" panose="020B0503020204020204" pitchFamily="34" charset="-122"/>
                <a:ea typeface="微软雅黑 Light"/>
              </a:endParaRPr>
            </a:p>
          </p:txBody>
        </p:sp>
      </p:grpSp>
      <p:sp>
        <p:nvSpPr>
          <p:cNvPr id="19" name="TextBox 18"/>
          <p:cNvSpPr txBox="1"/>
          <p:nvPr/>
        </p:nvSpPr>
        <p:spPr>
          <a:xfrm>
            <a:off x="278819" y="1101900"/>
            <a:ext cx="5559125" cy="4068678"/>
          </a:xfrm>
          <a:prstGeom prst="rect">
            <a:avLst/>
          </a:prstGeom>
          <a:noFill/>
        </p:spPr>
        <p:txBody>
          <a:bodyPr wrap="square" rtlCol="0">
            <a:spAutoFit/>
          </a:bodyPr>
          <a:lstStyle/>
          <a:p>
            <a:pPr marL="266700" indent="-266700" defTabSz="685800"/>
            <a:r>
              <a:rPr lang="zh-CN" altLang="en-US" dirty="0">
                <a:solidFill>
                  <a:prstClr val="black"/>
                </a:solidFill>
                <a:latin typeface="微软雅黑 Light"/>
                <a:ea typeface="微软雅黑 Light"/>
              </a:rPr>
              <a:t>      </a:t>
            </a:r>
            <a:r>
              <a:rPr lang="zh-CN" altLang="en-US" sz="2000" dirty="0">
                <a:solidFill>
                  <a:prstClr val="black"/>
                </a:solidFill>
                <a:latin typeface="微软雅黑 Light"/>
                <a:ea typeface="微软雅黑 Light"/>
              </a:rPr>
              <a:t> </a:t>
            </a:r>
            <a:r>
              <a:rPr lang="zh-CN" altLang="en-US" sz="2000" dirty="0">
                <a:solidFill>
                  <a:prstClr val="black"/>
                </a:solidFill>
                <a:latin typeface="宋体" panose="02010600030101010101" pitchFamily="2" charset="-122"/>
                <a:ea typeface="宋体" panose="02010600030101010101" pitchFamily="2" charset="-122"/>
              </a:rPr>
              <a:t>有学者认为，群文阅读“是最近两年在我国悄然兴起的一种具有突破性的阅读教学实践”，是“自下而上的‘草根’探索”。此说法中“最近两年”的界定并不确切。这种围绕“议题”的多文本、多作品的阅读，就是群文阅读。也就是说，群文阅读不是新鲜事物，古今学者治学早已用之。群文阅读，如何在初中语文中扎根，则是教师需要认真研究并解决的问题。其实，群文阅读在我国中学语文教材建设过程中早有探索。早在</a:t>
            </a:r>
            <a:r>
              <a:rPr lang="en-US" altLang="zh-CN" sz="2000" dirty="0">
                <a:solidFill>
                  <a:prstClr val="black"/>
                </a:solidFill>
                <a:latin typeface="宋体" panose="02010600030101010101" pitchFamily="2" charset="-122"/>
                <a:ea typeface="宋体" panose="02010600030101010101" pitchFamily="2" charset="-122"/>
              </a:rPr>
              <a:t>2001</a:t>
            </a:r>
            <a:r>
              <a:rPr lang="zh-CN" altLang="en-US"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solidFill>
                  <a:prstClr val="black"/>
                </a:solidFill>
                <a:latin typeface="宋体" panose="02010600030101010101" pitchFamily="2" charset="-122"/>
                <a:ea typeface="宋体" panose="02010600030101010101" pitchFamily="2" charset="-122"/>
              </a:rPr>
              <a:t>年通过全国中小学教材审定委员审定、由洪宗礼主编的苏教版初中语文教材中体现了群文阅读的意识。</a:t>
            </a:r>
          </a:p>
          <a:p>
            <a:pPr defTabSz="685800">
              <a:lnSpc>
                <a:spcPct val="150000"/>
              </a:lnSpc>
            </a:pPr>
            <a:endParaRPr lang="en-US" altLang="zh-CN" sz="1400" dirty="0">
              <a:solidFill>
                <a:prstClr val="black">
                  <a:lumMod val="75000"/>
                  <a:lumOff val="25000"/>
                </a:prstClr>
              </a:solidFill>
              <a:latin typeface="微软雅黑 Light" panose="020B0502040204020203" pitchFamily="34" charset="-122"/>
              <a:ea typeface="微软雅黑 Light" panose="020B0502040204020203" pitchFamily="34" charset="-122"/>
              <a:cs typeface="Open Sans" pitchFamily="34" charset="0"/>
            </a:endParaRPr>
          </a:p>
        </p:txBody>
      </p:sp>
      <p:sp>
        <p:nvSpPr>
          <p:cNvPr id="20" name="TextBox 19"/>
          <p:cNvSpPr txBox="1"/>
          <p:nvPr/>
        </p:nvSpPr>
        <p:spPr>
          <a:xfrm>
            <a:off x="569032" y="1993516"/>
            <a:ext cx="1926569" cy="403957"/>
          </a:xfrm>
          <a:prstGeom prst="rect">
            <a:avLst/>
          </a:prstGeom>
          <a:noFill/>
        </p:spPr>
        <p:txBody>
          <a:bodyPr wrap="square" rtlCol="0">
            <a:spAutoFit/>
          </a:bodyPr>
          <a:lstStyle/>
          <a:p>
            <a:pPr defTabSz="685800">
              <a:lnSpc>
                <a:spcPct val="150000"/>
              </a:lnSpc>
            </a:pPr>
            <a:endParaRPr lang="zh-CN" altLang="en-US" sz="1600" b="1" dirty="0">
              <a:solidFill>
                <a:srgbClr val="1F497D"/>
              </a:solidFill>
              <a:latin typeface="微软雅黑 Light"/>
              <a:ea typeface="微软雅黑 Light"/>
            </a:endParaRPr>
          </a:p>
        </p:txBody>
      </p:sp>
      <p:sp>
        <p:nvSpPr>
          <p:cNvPr id="25" name="矩形 24"/>
          <p:cNvSpPr/>
          <p:nvPr/>
        </p:nvSpPr>
        <p:spPr>
          <a:xfrm>
            <a:off x="623392" y="5951799"/>
            <a:ext cx="4680520" cy="199096"/>
          </a:xfrm>
          <a:prstGeom prst="rect">
            <a:avLst/>
          </a:prstGeom>
          <a:solidFill>
            <a:schemeClr val="tx1">
              <a:lumMod val="75000"/>
              <a:lumOff val="2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latin typeface="微软雅黑 Light"/>
              <a:ea typeface="微软雅黑 Light"/>
            </a:endParaRPr>
          </a:p>
        </p:txBody>
      </p:sp>
    </p:spTree>
    <p:extLst>
      <p:ext uri="{BB962C8B-B14F-4D97-AF65-F5344CB8AC3E}">
        <p14:creationId xmlns:p14="http://schemas.microsoft.com/office/powerpoint/2010/main" val="244973817"/>
      </p:ext>
    </p:extLst>
  </p:cSld>
  <p:clrMapOvr>
    <a:masterClrMapping/>
  </p:clrMapOvr>
  <mc:AlternateContent xmlns:mc="http://schemas.openxmlformats.org/markup-compatibility/2006" xmlns:p14="http://schemas.microsoft.com/office/powerpoint/2010/main">
    <mc:Choice Requires="p14">
      <p:transition spd="slow" p14:dur="1200" advTm="2980">
        <p14:prism/>
      </p:transition>
    </mc:Choice>
    <mc:Fallback xmlns="">
      <p:transition spd="slow" advTm="29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par>
                                <p:cTn id="8" presetID="42" presetClass="entr" presetSubtype="0" fill="hold" grpId="0" nodeType="withEffect" nodePh="1">
                                  <p:stCondLst>
                                    <p:cond delay="0"/>
                                  </p:stCondLst>
                                  <p:endCondLst>
                                    <p:cond evt="begin" delay="0">
                                      <p:tn val="8"/>
                                    </p:cond>
                                  </p:end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标题 1">
            <a:extLst>
              <a:ext uri="{FF2B5EF4-FFF2-40B4-BE49-F238E27FC236}">
                <a16:creationId xmlns:a16="http://schemas.microsoft.com/office/drawing/2014/main" id="{0BF5E480-7088-4599-ABCA-CE53722C8C26}"/>
              </a:ext>
            </a:extLst>
          </p:cNvPr>
          <p:cNvSpPr>
            <a:spLocks noGrp="1"/>
          </p:cNvSpPr>
          <p:nvPr>
            <p:ph type="title"/>
          </p:nvPr>
        </p:nvSpPr>
        <p:spPr/>
        <p:txBody>
          <a:bodyPr/>
          <a:lstStyle/>
          <a:p>
            <a:endParaRPr lang="zh-CN" altLang="en-US"/>
          </a:p>
        </p:txBody>
      </p:sp>
      <p:sp>
        <p:nvSpPr>
          <p:cNvPr id="121859" name="内容占位符 2">
            <a:extLst>
              <a:ext uri="{FF2B5EF4-FFF2-40B4-BE49-F238E27FC236}">
                <a16:creationId xmlns:a16="http://schemas.microsoft.com/office/drawing/2014/main" id="{55E1EEDC-76F6-4D17-963A-14C3F58A079F}"/>
              </a:ext>
            </a:extLst>
          </p:cNvPr>
          <p:cNvSpPr>
            <a:spLocks noGrp="1"/>
          </p:cNvSpPr>
          <p:nvPr>
            <p:ph idx="1"/>
          </p:nvPr>
        </p:nvSpPr>
        <p:spPr/>
        <p:txBody>
          <a:bodyPr/>
          <a:lstStyle/>
          <a:p>
            <a:pPr marL="266700" indent="-266700" eaLnBrk="1"/>
            <a:r>
              <a:rPr lang="zh-CN" altLang="en-US" sz="2800" dirty="0">
                <a:solidFill>
                  <a:srgbClr val="FF0000"/>
                </a:solidFill>
                <a:latin typeface="方正粗黑宋简体" panose="02000000000000000000" pitchFamily="2" charset="-122"/>
                <a:ea typeface="方正粗黑宋简体" panose="02000000000000000000" pitchFamily="2" charset="-122"/>
              </a:rPr>
              <a:t>赵福楼</a:t>
            </a:r>
            <a:r>
              <a:rPr lang="en-US" altLang="zh-CN" sz="2800" dirty="0">
                <a:solidFill>
                  <a:srgbClr val="FF0000"/>
                </a:solidFill>
                <a:latin typeface="方正粗黑宋简体" panose="02000000000000000000" pitchFamily="2" charset="-122"/>
                <a:ea typeface="方正粗黑宋简体" panose="02000000000000000000" pitchFamily="2" charset="-122"/>
              </a:rPr>
              <a:t>《</a:t>
            </a:r>
            <a:r>
              <a:rPr lang="zh-CN" altLang="en-US" sz="2800" dirty="0">
                <a:solidFill>
                  <a:srgbClr val="FF0000"/>
                </a:solidFill>
                <a:latin typeface="方正粗黑宋简体" panose="02000000000000000000" pitchFamily="2" charset="-122"/>
                <a:ea typeface="方正粗黑宋简体" panose="02000000000000000000" pitchFamily="2" charset="-122"/>
              </a:rPr>
              <a:t>语文学习任务群教学的现实选择</a:t>
            </a:r>
            <a:r>
              <a:rPr lang="en-US" altLang="zh-CN" sz="2800" dirty="0">
                <a:solidFill>
                  <a:srgbClr val="FF0000"/>
                </a:solidFill>
                <a:latin typeface="方正粗黑宋简体" panose="02000000000000000000" pitchFamily="2" charset="-122"/>
                <a:ea typeface="方正粗黑宋简体" panose="02000000000000000000" pitchFamily="2" charset="-122"/>
              </a:rPr>
              <a:t>——</a:t>
            </a:r>
            <a:r>
              <a:rPr lang="zh-CN" altLang="en-US" sz="2800" dirty="0">
                <a:solidFill>
                  <a:srgbClr val="FF0000"/>
                </a:solidFill>
                <a:latin typeface="方正粗黑宋简体" panose="02000000000000000000" pitchFamily="2" charset="-122"/>
                <a:ea typeface="方正粗黑宋简体" panose="02000000000000000000" pitchFamily="2" charset="-122"/>
              </a:rPr>
              <a:t>构建单篇阅读与群文阅读复合教学模式</a:t>
            </a:r>
            <a:r>
              <a:rPr lang="en-US" altLang="zh-CN" sz="2800" dirty="0">
                <a:solidFill>
                  <a:srgbClr val="FF0000"/>
                </a:solidFill>
                <a:latin typeface="方正粗黑宋简体" panose="02000000000000000000" pitchFamily="2" charset="-122"/>
                <a:ea typeface="方正粗黑宋简体" panose="02000000000000000000" pitchFamily="2" charset="-122"/>
              </a:rPr>
              <a:t>》</a:t>
            </a:r>
          </a:p>
          <a:p>
            <a:pPr marL="266700" indent="-266700" eaLnBrk="1"/>
            <a:r>
              <a:rPr lang="zh-CN" altLang="en-US" sz="2800" dirty="0">
                <a:solidFill>
                  <a:schemeClr val="tx1"/>
                </a:solidFill>
                <a:latin typeface="方正粗黑宋简体" panose="02000000000000000000" pitchFamily="2" charset="-122"/>
                <a:ea typeface="方正粗黑宋简体" panose="02000000000000000000" pitchFamily="2" charset="-122"/>
              </a:rPr>
              <a:t>基于现实问题和改革导向，针对语文教学改革所面对的矛盾和纠结，主张通过构建单篇阅读和群文阅读复合教学模式，实现单    篇阅读和群文阅读的双线复合，构建了“主题阅读、专题研讨、问题探究、任务群学习、个性化阅读、综合性学习”等多种群文聚合方  式，并根据“单</a:t>
            </a:r>
            <a:r>
              <a:rPr lang="en-US" altLang="zh-CN" sz="2800" dirty="0">
                <a:solidFill>
                  <a:schemeClr val="tx1"/>
                </a:solidFill>
                <a:latin typeface="方正粗黑宋简体" panose="02000000000000000000" pitchFamily="2" charset="-122"/>
                <a:ea typeface="方正粗黑宋简体" panose="02000000000000000000" pitchFamily="2" charset="-122"/>
              </a:rPr>
              <a:t>—</a:t>
            </a:r>
            <a:r>
              <a:rPr lang="zh-CN" altLang="en-US" sz="2800" dirty="0">
                <a:solidFill>
                  <a:schemeClr val="tx1"/>
                </a:solidFill>
                <a:latin typeface="方正粗黑宋简体" panose="02000000000000000000" pitchFamily="2" charset="-122"/>
                <a:ea typeface="方正粗黑宋简体" panose="02000000000000000000" pitchFamily="2" charset="-122"/>
              </a:rPr>
              <a:t>群”、“群</a:t>
            </a:r>
            <a:r>
              <a:rPr lang="en-US" altLang="zh-CN" sz="2800" dirty="0">
                <a:solidFill>
                  <a:schemeClr val="tx1"/>
                </a:solidFill>
                <a:latin typeface="方正粗黑宋简体" panose="02000000000000000000" pitchFamily="2" charset="-122"/>
                <a:ea typeface="方正粗黑宋简体" panose="02000000000000000000" pitchFamily="2" charset="-122"/>
              </a:rPr>
              <a:t>—</a:t>
            </a:r>
            <a:r>
              <a:rPr lang="zh-CN" altLang="en-US" sz="2800" dirty="0">
                <a:solidFill>
                  <a:schemeClr val="tx1"/>
                </a:solidFill>
                <a:latin typeface="方正粗黑宋简体" panose="02000000000000000000" pitchFamily="2" charset="-122"/>
                <a:ea typeface="方正粗黑宋简体" panose="02000000000000000000" pitchFamily="2" charset="-122"/>
              </a:rPr>
              <a:t>单”、“群</a:t>
            </a:r>
            <a:r>
              <a:rPr lang="en-US" altLang="zh-CN" sz="2800" dirty="0">
                <a:solidFill>
                  <a:schemeClr val="tx1"/>
                </a:solidFill>
                <a:latin typeface="方正粗黑宋简体" panose="02000000000000000000" pitchFamily="2" charset="-122"/>
                <a:ea typeface="方正粗黑宋简体" panose="02000000000000000000" pitchFamily="2" charset="-122"/>
              </a:rPr>
              <a:t>—</a:t>
            </a:r>
            <a:r>
              <a:rPr lang="zh-CN" altLang="en-US" sz="2800" dirty="0">
                <a:solidFill>
                  <a:schemeClr val="tx1"/>
                </a:solidFill>
                <a:latin typeface="方正粗黑宋简体" panose="02000000000000000000" pitchFamily="2" charset="-122"/>
                <a:ea typeface="方正粗黑宋简体" panose="02000000000000000000" pitchFamily="2" charset="-122"/>
              </a:rPr>
              <a:t>单</a:t>
            </a:r>
            <a:r>
              <a:rPr lang="en-US" altLang="zh-CN" sz="2800" dirty="0">
                <a:solidFill>
                  <a:schemeClr val="tx1"/>
                </a:solidFill>
                <a:latin typeface="方正粗黑宋简体" panose="02000000000000000000" pitchFamily="2" charset="-122"/>
                <a:ea typeface="方正粗黑宋简体" panose="02000000000000000000" pitchFamily="2" charset="-122"/>
              </a:rPr>
              <a:t>—</a:t>
            </a:r>
            <a:r>
              <a:rPr lang="zh-CN" altLang="en-US" sz="2800" dirty="0">
                <a:solidFill>
                  <a:schemeClr val="tx1"/>
                </a:solidFill>
                <a:latin typeface="方正粗黑宋简体" panose="02000000000000000000" pitchFamily="2" charset="-122"/>
                <a:ea typeface="方正粗黑宋简体" panose="02000000000000000000" pitchFamily="2" charset="-122"/>
              </a:rPr>
              <a:t>群（或是，单</a:t>
            </a:r>
            <a:r>
              <a:rPr lang="en-US" altLang="zh-CN" sz="2800" dirty="0">
                <a:solidFill>
                  <a:schemeClr val="tx1"/>
                </a:solidFill>
                <a:latin typeface="方正粗黑宋简体" panose="02000000000000000000" pitchFamily="2" charset="-122"/>
                <a:ea typeface="方正粗黑宋简体" panose="02000000000000000000" pitchFamily="2" charset="-122"/>
              </a:rPr>
              <a:t>—</a:t>
            </a:r>
            <a:r>
              <a:rPr lang="zh-CN" altLang="en-US" sz="2800" dirty="0">
                <a:solidFill>
                  <a:schemeClr val="tx1"/>
                </a:solidFill>
                <a:latin typeface="方正粗黑宋简体" panose="02000000000000000000" pitchFamily="2" charset="-122"/>
                <a:ea typeface="方正粗黑宋简体" panose="02000000000000000000" pitchFamily="2" charset="-122"/>
              </a:rPr>
              <a:t>群</a:t>
            </a:r>
            <a:r>
              <a:rPr lang="en-US" altLang="zh-CN" sz="2800" dirty="0">
                <a:solidFill>
                  <a:schemeClr val="tx1"/>
                </a:solidFill>
                <a:latin typeface="方正粗黑宋简体" panose="02000000000000000000" pitchFamily="2" charset="-122"/>
                <a:ea typeface="方正粗黑宋简体" panose="02000000000000000000" pitchFamily="2" charset="-122"/>
              </a:rPr>
              <a:t>—</a:t>
            </a:r>
            <a:r>
              <a:rPr lang="zh-CN" altLang="en-US" sz="2800" dirty="0">
                <a:solidFill>
                  <a:schemeClr val="tx1"/>
                </a:solidFill>
                <a:latin typeface="方正粗黑宋简体" panose="02000000000000000000" pitchFamily="2" charset="-122"/>
                <a:ea typeface="方正粗黑宋简体" panose="02000000000000000000" pitchFamily="2" charset="-122"/>
              </a:rPr>
              <a:t>单）”这几种复合教学模式，总结出了单篇和群文复合教学模式所具有 的“重建大阅读体系，实现课内外贯通，增强阅读探究性，建立混合学习样态”四个优势。</a:t>
            </a:r>
          </a:p>
          <a:p>
            <a:pPr marL="266700" indent="-266700"/>
            <a:endParaRPr lang="zh-CN" altLang="en-US" dirty="0"/>
          </a:p>
          <a:p>
            <a:pPr marL="266700" indent="-266700"/>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标题 1">
            <a:extLst>
              <a:ext uri="{FF2B5EF4-FFF2-40B4-BE49-F238E27FC236}">
                <a16:creationId xmlns:a16="http://schemas.microsoft.com/office/drawing/2014/main" id="{C54AD7CD-D425-4639-AE9A-C41446A956F7}"/>
              </a:ext>
            </a:extLst>
          </p:cNvPr>
          <p:cNvSpPr>
            <a:spLocks noGrp="1"/>
          </p:cNvSpPr>
          <p:nvPr>
            <p:ph type="title"/>
          </p:nvPr>
        </p:nvSpPr>
        <p:spPr/>
        <p:txBody>
          <a:bodyPr/>
          <a:lstStyle/>
          <a:p>
            <a:endParaRPr lang="zh-CN" altLang="en-US"/>
          </a:p>
        </p:txBody>
      </p:sp>
      <p:sp>
        <p:nvSpPr>
          <p:cNvPr id="122883" name="内容占位符 2">
            <a:extLst>
              <a:ext uri="{FF2B5EF4-FFF2-40B4-BE49-F238E27FC236}">
                <a16:creationId xmlns:a16="http://schemas.microsoft.com/office/drawing/2014/main" id="{890FBD52-7A10-42A1-A71B-1548C12EAA39}"/>
              </a:ext>
            </a:extLst>
          </p:cNvPr>
          <p:cNvSpPr>
            <a:spLocks noGrp="1"/>
          </p:cNvSpPr>
          <p:nvPr>
            <p:ph idx="1"/>
          </p:nvPr>
        </p:nvSpPr>
        <p:spPr>
          <a:xfrm>
            <a:off x="647700" y="757882"/>
            <a:ext cx="10877550" cy="5506394"/>
          </a:xfrm>
        </p:spPr>
        <p:txBody>
          <a:bodyPr/>
          <a:lstStyle/>
          <a:p>
            <a:pPr marL="266700" indent="-266700"/>
            <a:r>
              <a:rPr lang="zh-CN" altLang="en-US" dirty="0">
                <a:solidFill>
                  <a:srgbClr val="FF9900"/>
                </a:solidFill>
              </a:rPr>
              <a:t>              </a:t>
            </a:r>
            <a:r>
              <a:rPr lang="zh-CN" altLang="en-US" b="1" dirty="0">
                <a:solidFill>
                  <a:srgbClr val="FF0000"/>
                </a:solidFill>
              </a:rPr>
              <a:t>语文学科“群文阅读”实践欠缺点</a:t>
            </a:r>
          </a:p>
          <a:p>
            <a:pPr marL="266700" indent="-266700"/>
            <a:r>
              <a:rPr lang="zh-CN" altLang="en-US" b="1" dirty="0">
                <a:solidFill>
                  <a:srgbClr val="FF0000"/>
                </a:solidFill>
              </a:rPr>
              <a:t>（一）阅读文本“割裂化”，议题选取欠完备</a:t>
            </a:r>
          </a:p>
          <a:p>
            <a:pPr marL="266700" indent="-266700"/>
            <a:r>
              <a:rPr lang="zh-CN" altLang="en-US" dirty="0">
                <a:solidFill>
                  <a:schemeClr val="tx1"/>
                </a:solidFill>
              </a:rPr>
              <a:t>在实际学科教学过程中，</a:t>
            </a:r>
            <a:r>
              <a:rPr lang="zh-CN" altLang="en-US" dirty="0">
                <a:solidFill>
                  <a:srgbClr val="FF0000"/>
                </a:solidFill>
                <a:latin typeface="方正粗黑宋简体" panose="02000000000000000000" pitchFamily="2" charset="-122"/>
                <a:ea typeface="方正粗黑宋简体" panose="02000000000000000000" pitchFamily="2" charset="-122"/>
              </a:rPr>
              <a:t>部分群文读本在议题设置、表述机制以及逻辑探索等方面与受教群体的基本认知水平存在一定的“偏离性”</a:t>
            </a:r>
            <a:r>
              <a:rPr lang="zh-CN" altLang="en-US" dirty="0">
                <a:solidFill>
                  <a:schemeClr val="tx1"/>
                </a:solidFill>
              </a:rPr>
              <a:t>，如参与个体对“模块式”历史文本、地域文化以及非常规文本类型的理解不足，缺乏与实际教材联系的深入领会。</a:t>
            </a:r>
            <a:r>
              <a:rPr lang="zh-CN" altLang="en-US" dirty="0">
                <a:solidFill>
                  <a:srgbClr val="FF0000"/>
                </a:solidFill>
              </a:rPr>
              <a:t>部分教师群体所设置的阅读文本问题缺乏概括性、代表性与递进性，大多可以通过简单直观的信息辨析得出答案，</a:t>
            </a:r>
            <a:r>
              <a:rPr lang="zh-CN" altLang="en-US" dirty="0">
                <a:solidFill>
                  <a:schemeClr val="tx1"/>
                </a:solidFill>
              </a:rPr>
              <a:t>缺乏模式延展、思想建构以及横向指导等方面的建构过程，导致参与个体在实际阅读过程中处于“浅阅读” 状态，影响了教学实效的多维度建设。</a:t>
            </a:r>
          </a:p>
          <a:p>
            <a:pPr marL="266700" indent="-266700"/>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标题 1">
            <a:extLst>
              <a:ext uri="{FF2B5EF4-FFF2-40B4-BE49-F238E27FC236}">
                <a16:creationId xmlns:a16="http://schemas.microsoft.com/office/drawing/2014/main" id="{7E8D1E32-6089-471B-A9DD-4B3766271A7D}"/>
              </a:ext>
            </a:extLst>
          </p:cNvPr>
          <p:cNvSpPr>
            <a:spLocks noGrp="1"/>
          </p:cNvSpPr>
          <p:nvPr>
            <p:ph type="title"/>
          </p:nvPr>
        </p:nvSpPr>
        <p:spPr/>
        <p:txBody>
          <a:bodyPr/>
          <a:lstStyle/>
          <a:p>
            <a:endParaRPr lang="zh-CN" altLang="en-US"/>
          </a:p>
        </p:txBody>
      </p:sp>
      <p:sp>
        <p:nvSpPr>
          <p:cNvPr id="123907" name="内容占位符 2">
            <a:extLst>
              <a:ext uri="{FF2B5EF4-FFF2-40B4-BE49-F238E27FC236}">
                <a16:creationId xmlns:a16="http://schemas.microsoft.com/office/drawing/2014/main" id="{BD6FC095-1E70-4A6F-ABBE-0FA790DA3AD4}"/>
              </a:ext>
            </a:extLst>
          </p:cNvPr>
          <p:cNvSpPr>
            <a:spLocks noGrp="1"/>
          </p:cNvSpPr>
          <p:nvPr>
            <p:ph idx="1"/>
          </p:nvPr>
        </p:nvSpPr>
        <p:spPr>
          <a:xfrm>
            <a:off x="647700" y="404813"/>
            <a:ext cx="10877550" cy="5859462"/>
          </a:xfrm>
        </p:spPr>
        <p:txBody>
          <a:bodyPr/>
          <a:lstStyle/>
          <a:p>
            <a:pPr marL="266700" indent="-266700"/>
            <a:r>
              <a:rPr lang="zh-CN" altLang="en-US" b="1" dirty="0">
                <a:solidFill>
                  <a:srgbClr val="FF0000"/>
                </a:solidFill>
              </a:rPr>
              <a:t>（二）群文资源“泛意义”，问题导向欠精准</a:t>
            </a:r>
          </a:p>
          <a:p>
            <a:pPr marL="266700" indent="-266700"/>
            <a:r>
              <a:rPr lang="zh-CN" altLang="en-US" dirty="0">
                <a:solidFill>
                  <a:schemeClr val="tx1"/>
                </a:solidFill>
              </a:rPr>
              <a:t>一是部分教师群体对阅读文本中所折射出的问题进行无限制的“异议理解”，过度依赖文本“价值至上”的实践理念，将文学创作、要素挖掘以及个体作品展示局限在有限的范围内，导致群文素材缺乏必要的建构维度与主客观认识。二是参与主体未能处理“核心读者”、文本以及原创者之间的内在契合关系，诱发了在语义构建以及文本理解等维度上的偏差。三是部分读者的个体  观念掩盖了原创者的主观意向，逐渐消解了相关文本资源的历史价值要素与现实发展根基，在一定程度上阻碍了“多元文本结 构”的精准界定。四是受到外来教学思潮的影响，部分文本阅读过程实际上偏离了文本创造、教育实践转型、主客观平衡以及多向解读的建构轨迹，不同参与主体对特定阅读资源的过度主观解读导致了课程“教育性”特征的淡化。五是部分教学领域采用“集体讨论”取代个体阅读，忽略了对传统教材文本内容以及文本载体的多维度开发。</a:t>
            </a:r>
          </a:p>
          <a:p>
            <a:pPr marL="266700" indent="-266700"/>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标题 1">
            <a:extLst>
              <a:ext uri="{FF2B5EF4-FFF2-40B4-BE49-F238E27FC236}">
                <a16:creationId xmlns:a16="http://schemas.microsoft.com/office/drawing/2014/main" id="{7204E41E-C488-4680-93CC-8E28B931FE74}"/>
              </a:ext>
            </a:extLst>
          </p:cNvPr>
          <p:cNvSpPr>
            <a:spLocks noGrp="1"/>
          </p:cNvSpPr>
          <p:nvPr>
            <p:ph type="title"/>
          </p:nvPr>
        </p:nvSpPr>
        <p:spPr/>
        <p:txBody>
          <a:bodyPr/>
          <a:lstStyle/>
          <a:p>
            <a:endParaRPr lang="zh-CN" altLang="en-US"/>
          </a:p>
        </p:txBody>
      </p:sp>
      <p:sp>
        <p:nvSpPr>
          <p:cNvPr id="124931" name="内容占位符 2">
            <a:extLst>
              <a:ext uri="{FF2B5EF4-FFF2-40B4-BE49-F238E27FC236}">
                <a16:creationId xmlns:a16="http://schemas.microsoft.com/office/drawing/2014/main" id="{FB1157E9-B633-498D-BF1C-9B72E7E261AD}"/>
              </a:ext>
            </a:extLst>
          </p:cNvPr>
          <p:cNvSpPr>
            <a:spLocks noGrp="1"/>
          </p:cNvSpPr>
          <p:nvPr>
            <p:ph idx="1"/>
          </p:nvPr>
        </p:nvSpPr>
        <p:spPr>
          <a:xfrm>
            <a:off x="647700" y="733168"/>
            <a:ext cx="10877550" cy="5531107"/>
          </a:xfrm>
        </p:spPr>
        <p:txBody>
          <a:bodyPr/>
          <a:lstStyle/>
          <a:p>
            <a:pPr marL="266700" indent="-266700"/>
            <a:r>
              <a:rPr lang="zh-CN" altLang="en-US" b="1" dirty="0">
                <a:solidFill>
                  <a:srgbClr val="FF0000"/>
                </a:solidFill>
              </a:rPr>
              <a:t>（三）阅读素养“薄弱化”，非连续文本“目标脱位”</a:t>
            </a:r>
          </a:p>
          <a:p>
            <a:pPr marL="266700" indent="-266700" eaLnBrk="1"/>
            <a:r>
              <a:rPr lang="zh-CN" altLang="en-US" dirty="0"/>
              <a:t>“</a:t>
            </a:r>
            <a:r>
              <a:rPr lang="zh-CN" altLang="en-US" dirty="0">
                <a:solidFill>
                  <a:schemeClr val="tx1"/>
                </a:solidFill>
              </a:rPr>
              <a:t>目标脱位”是群文阅读教学中普遍存在的问题，在展示多种类型的学科 文本过程中，大多数教师只是单一“带领”受教群体进行文章顺串、“固化”模仿，忽视了对不同素材文本的编制结构、理论探究 以及衍生技能进行深入挖掘，实质上只是单篇素材文本的机械式循环叠加，阻碍了人文底蕴的多维分析、形象重塑等教学目标的实效性挖掘。因不同学段的参与主体在认知水准、个体意识形  态、实践技能以及发展指向等方面具有一定的差异，使得部分教 师群体难以综合把控学生学习进度、阅读文本主线、课例解决以及目标设定等方面的问题。在群文阅读教学过程中，部分教师强行介入素材延伸过程，借助自身的认知和教学经验来“掩盖”学生主体的“元认知”，在一定程度上阻碍了学生“自由阅读”与“价 值体验”等个体认知活动的多向开展</a:t>
            </a:r>
            <a:r>
              <a:rPr lang="zh-CN" altLang="en-US" dirty="0"/>
              <a:t>。</a:t>
            </a:r>
          </a:p>
          <a:p>
            <a:pPr marL="266700" indent="-266700" eaLnBrk="1"/>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标题 1">
            <a:extLst>
              <a:ext uri="{FF2B5EF4-FFF2-40B4-BE49-F238E27FC236}">
                <a16:creationId xmlns:a16="http://schemas.microsoft.com/office/drawing/2014/main" id="{B38CF0AD-8C16-4545-AB76-09CB686B8BAA}"/>
              </a:ext>
            </a:extLst>
          </p:cNvPr>
          <p:cNvSpPr>
            <a:spLocks noGrp="1"/>
          </p:cNvSpPr>
          <p:nvPr>
            <p:ph type="title"/>
          </p:nvPr>
        </p:nvSpPr>
        <p:spPr/>
        <p:txBody>
          <a:bodyPr/>
          <a:lstStyle/>
          <a:p>
            <a:endParaRPr lang="zh-CN" altLang="en-US"/>
          </a:p>
        </p:txBody>
      </p:sp>
      <p:sp>
        <p:nvSpPr>
          <p:cNvPr id="125955" name="内容占位符 2">
            <a:extLst>
              <a:ext uri="{FF2B5EF4-FFF2-40B4-BE49-F238E27FC236}">
                <a16:creationId xmlns:a16="http://schemas.microsoft.com/office/drawing/2014/main" id="{7985E1A5-A39A-473A-B99A-4580FE2FD5D9}"/>
              </a:ext>
            </a:extLst>
          </p:cNvPr>
          <p:cNvSpPr>
            <a:spLocks noGrp="1"/>
          </p:cNvSpPr>
          <p:nvPr>
            <p:ph idx="1"/>
          </p:nvPr>
        </p:nvSpPr>
        <p:spPr>
          <a:xfrm>
            <a:off x="407988" y="404813"/>
            <a:ext cx="11449050" cy="5859462"/>
          </a:xfrm>
        </p:spPr>
        <p:txBody>
          <a:bodyPr/>
          <a:lstStyle/>
          <a:p>
            <a:pPr marL="266700" indent="-266700" eaLnBrk="1"/>
            <a:r>
              <a:rPr lang="zh-CN" altLang="en-US" dirty="0">
                <a:solidFill>
                  <a:srgbClr val="FF9900"/>
                </a:solidFill>
              </a:rPr>
              <a:t>          语文学科阅读议题的选择应该秉承以下三个原则：</a:t>
            </a:r>
            <a:endParaRPr lang="en-US" altLang="zh-CN" dirty="0">
              <a:solidFill>
                <a:srgbClr val="FF9900"/>
              </a:solidFill>
            </a:endParaRPr>
          </a:p>
          <a:p>
            <a:pPr marL="266700" indent="-266700" eaLnBrk="1"/>
            <a:r>
              <a:rPr lang="zh-CN" altLang="en-US" dirty="0">
                <a:solidFill>
                  <a:schemeClr val="tx1"/>
                </a:solidFill>
              </a:rPr>
              <a:t>第一，紧密联系个体认知实际。与传统的“单向灌输式”文本教学模式相 区分，参与主体的延展思维以及创造革新性有助于其从根本上 挖掘自身定位与学科发展之间的内在契合关系，并通过对认知  规律和知识层次的多向调整，推动群文阅读素材的开放化和科学理性化建设；</a:t>
            </a:r>
            <a:endParaRPr lang="en-US" altLang="zh-CN" dirty="0">
              <a:solidFill>
                <a:schemeClr val="tx1"/>
              </a:solidFill>
            </a:endParaRPr>
          </a:p>
          <a:p>
            <a:pPr marL="266700" indent="-266700" eaLnBrk="1"/>
            <a:r>
              <a:rPr lang="zh-CN" altLang="en-US" dirty="0">
                <a:solidFill>
                  <a:schemeClr val="tx1"/>
                </a:solidFill>
              </a:rPr>
              <a:t>第二，议题选择应“平行于”教材单元主题。群文 阅读素材作为语文学科教学的重要补充资源，应在推动建设主题鲜明、价值多元的学科建设体系的基础上，强化群文阅读对传统教学机制的支撑作用，以“互文互异”的建构视角为着眼点，减少不同领域阅读素材的“文本疏离”与“单向评估”，力争从文章体裁、创作角度、主题要素以及社会站位等多个角度出发，建立健全现有的“群文组合”框架；</a:t>
            </a:r>
            <a:endParaRPr lang="en-US" altLang="zh-CN" dirty="0">
              <a:solidFill>
                <a:schemeClr val="tx1"/>
              </a:solidFill>
            </a:endParaRPr>
          </a:p>
          <a:p>
            <a:pPr marL="266700" indent="-266700" eaLnBrk="1"/>
            <a:r>
              <a:rPr lang="zh-CN" altLang="en-US" dirty="0">
                <a:solidFill>
                  <a:schemeClr val="tx1"/>
                </a:solidFill>
              </a:rPr>
              <a:t>第三，强化阅读文本间的“逻辑关系”。在实际教学实践过程中，不同阅读文本在表述方式以及方向选择等方面具有一定的差异性，相关教师可以此为出发点，关注群文资源的“横向归类”与“纵向对比”，对议题相关视角的各个组成板块内容进行多维注解，以此推动完整性、逻辑性群文资源的优质构建。</a:t>
            </a:r>
          </a:p>
          <a:p>
            <a:pPr marL="266700" indent="-266700" eaLnBrk="1"/>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内容占位符 2">
            <a:extLst>
              <a:ext uri="{FF2B5EF4-FFF2-40B4-BE49-F238E27FC236}">
                <a16:creationId xmlns:a16="http://schemas.microsoft.com/office/drawing/2014/main" id="{859C921C-A2B9-4A94-8131-F73C1F22BF44}"/>
              </a:ext>
            </a:extLst>
          </p:cNvPr>
          <p:cNvSpPr>
            <a:spLocks noGrp="1"/>
          </p:cNvSpPr>
          <p:nvPr>
            <p:ph idx="1"/>
          </p:nvPr>
        </p:nvSpPr>
        <p:spPr>
          <a:xfrm>
            <a:off x="647700" y="1238250"/>
            <a:ext cx="5376863" cy="5026025"/>
          </a:xfrm>
        </p:spPr>
        <p:txBody>
          <a:bodyPr/>
          <a:lstStyle/>
          <a:p>
            <a:pPr marL="266700" indent="-266700"/>
            <a:r>
              <a:rPr lang="zh-CN" altLang="en-US" dirty="0">
                <a:solidFill>
                  <a:srgbClr val="FFC000"/>
                </a:solidFill>
              </a:rPr>
              <a:t>    </a:t>
            </a:r>
            <a:r>
              <a:rPr lang="zh-CN" altLang="en-US" dirty="0">
                <a:solidFill>
                  <a:srgbClr val="FF9900"/>
                </a:solidFill>
              </a:rPr>
              <a:t>群文阅读的教学建议</a:t>
            </a:r>
            <a:endParaRPr lang="en-US" altLang="zh-CN" dirty="0">
              <a:solidFill>
                <a:srgbClr val="FF9900"/>
              </a:solidFill>
            </a:endParaRPr>
          </a:p>
          <a:p>
            <a:pPr marL="266700" indent="-266700"/>
            <a:r>
              <a:rPr lang="zh-CN" altLang="en-US" dirty="0">
                <a:solidFill>
                  <a:srgbClr val="FF9900"/>
                </a:solidFill>
              </a:rPr>
              <a:t>一是教师对群文要整合、重构。</a:t>
            </a:r>
            <a:endParaRPr lang="en-US" altLang="zh-CN" dirty="0">
              <a:solidFill>
                <a:srgbClr val="FF9900"/>
              </a:solidFill>
            </a:endParaRPr>
          </a:p>
          <a:p>
            <a:pPr marL="266700" indent="-266700"/>
            <a:r>
              <a:rPr lang="zh-CN" altLang="en-US" dirty="0">
                <a:solidFill>
                  <a:srgbClr val="FF9900"/>
                </a:solidFill>
              </a:rPr>
              <a:t>二是开展任务驱动下的深度阅读。</a:t>
            </a:r>
            <a:endParaRPr lang="en-US" altLang="zh-CN" dirty="0">
              <a:solidFill>
                <a:srgbClr val="FF9900"/>
              </a:solidFill>
            </a:endParaRPr>
          </a:p>
          <a:p>
            <a:pPr marL="266700" indent="-266700"/>
            <a:r>
              <a:rPr lang="zh-CN" altLang="en-US" dirty="0">
                <a:solidFill>
                  <a:srgbClr val="FF9900"/>
                </a:solidFill>
              </a:rPr>
              <a:t>三是注重发展学生阅读策略。</a:t>
            </a:r>
          </a:p>
        </p:txBody>
      </p:sp>
      <p:pic>
        <p:nvPicPr>
          <p:cNvPr id="126981" name="图片 4">
            <a:extLst>
              <a:ext uri="{FF2B5EF4-FFF2-40B4-BE49-F238E27FC236}">
                <a16:creationId xmlns:a16="http://schemas.microsoft.com/office/drawing/2014/main" id="{A37C561B-119A-411E-A717-3C047D31E7DA}"/>
              </a:ext>
            </a:extLst>
          </p:cNvPr>
          <p:cNvPicPr>
            <a:picLocks noChangeAspect="1"/>
          </p:cNvPicPr>
          <p:nvPr/>
        </p:nvPicPr>
        <p:blipFill rotWithShape="1">
          <a:blip r:embed="rId2">
            <a:extLst>
              <a:ext uri="{28A0092B-C50C-407E-A947-70E740481C1C}">
                <a14:useLocalDpi xmlns:a14="http://schemas.microsoft.com/office/drawing/2010/main" val="0"/>
              </a:ext>
            </a:extLst>
          </a:blip>
          <a:srcRect t="13438"/>
          <a:stretch/>
        </p:blipFill>
        <p:spPr bwMode="auto">
          <a:xfrm>
            <a:off x="6144586" y="615925"/>
            <a:ext cx="4535487" cy="592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86032" y="3698789"/>
            <a:ext cx="5658553" cy="2907847"/>
          </a:xfrm>
          <a:prstGeom prst="rect">
            <a:avLst/>
          </a:prstGeom>
          <a:noFill/>
        </p:spPr>
        <p:txBody>
          <a:bodyPr wrap="square" rtlCol="0">
            <a:spAutoFit/>
          </a:bodyPr>
          <a:lstStyle/>
          <a:p>
            <a:pPr marL="267891" lvl="0" indent="-267891" algn="just" defTabSz="685800" eaLnBrk="0" fontAlgn="base" hangingPunct="0">
              <a:lnSpc>
                <a:spcPct val="110000"/>
              </a:lnSpc>
              <a:spcBef>
                <a:spcPts val="1350"/>
              </a:spcBef>
              <a:spcAft>
                <a:spcPct val="0"/>
              </a:spcAft>
              <a:buClr>
                <a:srgbClr val="0890D0"/>
              </a:buClr>
              <a:buSzPct val="70000"/>
              <a:buFont typeface="Wingdings" panose="05000000000000000000" pitchFamily="2" charset="2"/>
              <a:buChar char=""/>
            </a:pP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新名词语文课堂</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就是指在</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语文</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前加上一个</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新名词</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从而标榜自己创立的语文课堂理念。诸如</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正道语文、青春语文、简洁语文、阳光语文、诗意语文、大风语文、绿色语文、智慧语文</a:t>
            </a:r>
            <a:r>
              <a:rPr lang="en-US" altLang="zh-CN" sz="2400">
                <a:solidFill>
                  <a:srgbClr val="000000"/>
                </a:solidFill>
                <a:latin typeface="Tahoma" panose="020B0604030504040204" pitchFamily="34" charset="0"/>
                <a:ea typeface="微软雅黑"/>
              </a:rPr>
              <a:t>……2011</a:t>
            </a:r>
            <a:r>
              <a:rPr lang="zh-CN" altLang="en-US" sz="2400">
                <a:solidFill>
                  <a:srgbClr val="000000"/>
                </a:solidFill>
                <a:latin typeface="Tahoma" panose="020B0604030504040204" pitchFamily="34" charset="0"/>
                <a:ea typeface="微软雅黑"/>
              </a:rPr>
              <a:t>年前后</a:t>
            </a:r>
            <a:r>
              <a:rPr lang="en-US" altLang="zh-CN" sz="2400">
                <a:solidFill>
                  <a:srgbClr val="000000"/>
                </a:solidFill>
                <a:latin typeface="Tahoma" panose="020B0604030504040204" pitchFamily="34" charset="0"/>
                <a:ea typeface="微软雅黑"/>
              </a:rPr>
              <a:t>,</a:t>
            </a:r>
            <a:r>
              <a:rPr lang="zh-CN" altLang="en-US" sz="2400">
                <a:solidFill>
                  <a:srgbClr val="000000"/>
                </a:solidFill>
                <a:latin typeface="Tahoma" panose="020B0604030504040204" pitchFamily="34" charset="0"/>
                <a:ea typeface="微软雅黑"/>
              </a:rPr>
              <a:t>语文学科涌现出很多这样的新名词。</a:t>
            </a:r>
            <a:endParaRPr lang="zh-CN" altLang="en-US" sz="2400" dirty="0">
              <a:solidFill>
                <a:srgbClr val="0890D0"/>
              </a:solidFill>
              <a:latin typeface="微软雅黑"/>
              <a:ea typeface="微软雅黑"/>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标题 1">
            <a:extLst>
              <a:ext uri="{FF2B5EF4-FFF2-40B4-BE49-F238E27FC236}">
                <a16:creationId xmlns:a16="http://schemas.microsoft.com/office/drawing/2014/main" id="{7062D47A-A4B9-4AAB-AA8A-45BEA183DF22}"/>
              </a:ext>
            </a:extLst>
          </p:cNvPr>
          <p:cNvSpPr>
            <a:spLocks noGrp="1"/>
          </p:cNvSpPr>
          <p:nvPr>
            <p:ph type="title"/>
          </p:nvPr>
        </p:nvSpPr>
        <p:spPr/>
        <p:txBody>
          <a:bodyPr/>
          <a:lstStyle/>
          <a:p>
            <a:r>
              <a:rPr lang="zh-CN" altLang="en-US"/>
              <a:t>       精当选择文本，确定教学内容</a:t>
            </a:r>
          </a:p>
        </p:txBody>
      </p:sp>
      <p:sp>
        <p:nvSpPr>
          <p:cNvPr id="128003" name="内容占位符 2">
            <a:extLst>
              <a:ext uri="{FF2B5EF4-FFF2-40B4-BE49-F238E27FC236}">
                <a16:creationId xmlns:a16="http://schemas.microsoft.com/office/drawing/2014/main" id="{6D5E91CE-9EE7-42FC-A81C-37028C73DDCA}"/>
              </a:ext>
            </a:extLst>
          </p:cNvPr>
          <p:cNvSpPr>
            <a:spLocks noGrp="1"/>
          </p:cNvSpPr>
          <p:nvPr>
            <p:ph idx="1"/>
          </p:nvPr>
        </p:nvSpPr>
        <p:spPr/>
        <p:txBody>
          <a:bodyPr/>
          <a:lstStyle/>
          <a:p>
            <a:pPr marL="266700" indent="-266700"/>
            <a:r>
              <a:rPr lang="zh-CN" altLang="en-US" b="1" dirty="0">
                <a:solidFill>
                  <a:schemeClr val="bg2"/>
                </a:solidFill>
              </a:rPr>
              <a:t>一、掌握文本选择的原则 </a:t>
            </a:r>
          </a:p>
          <a:p>
            <a:pPr marL="266700" indent="-266700"/>
            <a:r>
              <a:rPr lang="zh-CN" altLang="en-US" b="1" dirty="0">
                <a:solidFill>
                  <a:schemeClr val="bg2"/>
                </a:solidFill>
              </a:rPr>
              <a:t>（一）围绕议题，互文互异 </a:t>
            </a:r>
          </a:p>
          <a:p>
            <a:pPr marL="266700" indent="-266700"/>
            <a:r>
              <a:rPr lang="zh-CN" altLang="en-US" b="1" dirty="0">
                <a:solidFill>
                  <a:schemeClr val="bg2"/>
                </a:solidFill>
              </a:rPr>
              <a:t>（二）重视教材，服务教材</a:t>
            </a:r>
            <a:endParaRPr lang="en-US" altLang="zh-CN" b="1" dirty="0">
              <a:solidFill>
                <a:schemeClr val="bg2"/>
              </a:solidFill>
            </a:endParaRPr>
          </a:p>
          <a:p>
            <a:pPr marL="266700" indent="-266700"/>
            <a:r>
              <a:rPr lang="zh-CN" altLang="en-US" b="1" dirty="0">
                <a:solidFill>
                  <a:schemeClr val="bg2"/>
                </a:solidFill>
              </a:rPr>
              <a:t>（三）基于学情，难易适度 </a:t>
            </a:r>
            <a:endParaRPr lang="en-US" altLang="zh-CN" b="1" dirty="0">
              <a:solidFill>
                <a:schemeClr val="bg2"/>
              </a:solidFill>
            </a:endParaRPr>
          </a:p>
          <a:p>
            <a:pPr marL="266700" indent="-266700"/>
            <a:r>
              <a:rPr lang="zh-CN" altLang="en-US" b="1" dirty="0">
                <a:solidFill>
                  <a:schemeClr val="bg2"/>
                </a:solidFill>
              </a:rPr>
              <a:t>二、熟练运用文本选择方法 </a:t>
            </a:r>
          </a:p>
          <a:p>
            <a:pPr marL="266700" indent="-266700"/>
            <a:r>
              <a:rPr lang="zh-CN" altLang="en-US" b="1" dirty="0">
                <a:solidFill>
                  <a:schemeClr val="bg2"/>
                </a:solidFill>
              </a:rPr>
              <a:t>（一）以“语文知识”为线索 （二）以“言语实践”为线索</a:t>
            </a:r>
            <a:endParaRPr lang="en-US" altLang="zh-CN" b="1" dirty="0">
              <a:solidFill>
                <a:schemeClr val="bg2"/>
              </a:solidFill>
            </a:endParaRPr>
          </a:p>
          <a:p>
            <a:pPr marL="266700" indent="-266700"/>
            <a:r>
              <a:rPr lang="zh-CN" altLang="en-US" b="1" dirty="0">
                <a:solidFill>
                  <a:schemeClr val="bg2"/>
                </a:solidFill>
              </a:rPr>
              <a:t>（三）以“策略方法”为线索（四）以“概念认知”为线索</a:t>
            </a:r>
            <a:endParaRPr lang="en-US" altLang="zh-CN" b="1" dirty="0">
              <a:solidFill>
                <a:schemeClr val="bg2"/>
              </a:solidFill>
            </a:endParaRPr>
          </a:p>
          <a:p>
            <a:pPr marL="266700" indent="-266700"/>
            <a:r>
              <a:rPr lang="zh-CN" altLang="en-US" b="1" dirty="0">
                <a:solidFill>
                  <a:schemeClr val="bg2"/>
                </a:solidFill>
              </a:rPr>
              <a:t>（五）以“情意品质”为线索</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2454398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1).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6976505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3).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3495244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标题 1">
            <a:extLst>
              <a:ext uri="{FF2B5EF4-FFF2-40B4-BE49-F238E27FC236}">
                <a16:creationId xmlns:a16="http://schemas.microsoft.com/office/drawing/2014/main" id="{607522D5-B18A-4019-AA9F-D0262C9A6928}"/>
              </a:ext>
            </a:extLst>
          </p:cNvPr>
          <p:cNvSpPr>
            <a:spLocks noGrp="1"/>
          </p:cNvSpPr>
          <p:nvPr>
            <p:ph type="title"/>
          </p:nvPr>
        </p:nvSpPr>
        <p:spPr/>
        <p:txBody>
          <a:bodyPr/>
          <a:lstStyle/>
          <a:p>
            <a:pPr eaLnBrk="1" hangingPunct="1"/>
            <a:r>
              <a:rPr lang="zh-CN" altLang="en-US" dirty="0">
                <a:solidFill>
                  <a:srgbClr val="827710"/>
                </a:solidFill>
              </a:rPr>
              <a:t>      </a:t>
            </a:r>
            <a:r>
              <a:rPr lang="zh-CN" altLang="en-US" dirty="0">
                <a:solidFill>
                  <a:srgbClr val="FF9900"/>
                </a:solidFill>
              </a:rPr>
              <a:t>群文阅读教学的概念界定与基本内涵</a:t>
            </a:r>
          </a:p>
        </p:txBody>
      </p:sp>
      <p:sp>
        <p:nvSpPr>
          <p:cNvPr id="6147" name="内容占位符 2">
            <a:extLst>
              <a:ext uri="{FF2B5EF4-FFF2-40B4-BE49-F238E27FC236}">
                <a16:creationId xmlns:a16="http://schemas.microsoft.com/office/drawing/2014/main" id="{8311D98C-D219-40E2-ADE0-33C426623D56}"/>
              </a:ext>
            </a:extLst>
          </p:cNvPr>
          <p:cNvSpPr>
            <a:spLocks noGrp="1"/>
          </p:cNvSpPr>
          <p:nvPr>
            <p:ph idx="1"/>
          </p:nvPr>
        </p:nvSpPr>
        <p:spPr>
          <a:xfrm>
            <a:off x="647700" y="1052513"/>
            <a:ext cx="10993438" cy="5272087"/>
          </a:xfrm>
        </p:spPr>
        <p:txBody>
          <a:bodyPr rtlCol="0">
            <a:normAutofit fontScale="92500"/>
          </a:bodyPr>
          <a:lstStyle/>
          <a:p>
            <a:pPr eaLnBrk="1" fontAlgn="auto" hangingPunct="1">
              <a:spcAft>
                <a:spcPts val="0"/>
              </a:spcAft>
              <a:defRPr/>
            </a:pPr>
            <a:r>
              <a:rPr lang="zh-CN" altLang="en-US" b="1" dirty="0">
                <a:solidFill>
                  <a:schemeClr val="tx1"/>
                </a:solidFill>
              </a:rPr>
              <a:t>第一，群文阅读体现的是课程统整的理念，强调跨文本、跨语境、甚至是跨学科的综合性学习。</a:t>
            </a:r>
            <a:endParaRPr lang="en-US" altLang="zh-CN" b="1" dirty="0">
              <a:solidFill>
                <a:schemeClr val="tx1"/>
              </a:solidFill>
            </a:endParaRPr>
          </a:p>
          <a:p>
            <a:pPr eaLnBrk="1" fontAlgn="auto" hangingPunct="1">
              <a:spcAft>
                <a:spcPts val="0"/>
              </a:spcAft>
              <a:defRPr/>
            </a:pPr>
            <a:r>
              <a:rPr lang="zh-CN" altLang="en-US" b="1" dirty="0">
                <a:solidFill>
                  <a:schemeClr val="tx1"/>
                </a:solidFill>
              </a:rPr>
              <a:t>第二，群文阅读不是课外阅读，是语文课堂教学的一部分，它的现场在课堂。</a:t>
            </a:r>
            <a:endParaRPr lang="en-US" altLang="zh-CN" b="1" dirty="0">
              <a:solidFill>
                <a:schemeClr val="tx1"/>
              </a:solidFill>
            </a:endParaRPr>
          </a:p>
          <a:p>
            <a:pPr eaLnBrk="1" fontAlgn="auto" hangingPunct="1">
              <a:spcAft>
                <a:spcPts val="0"/>
              </a:spcAft>
              <a:defRPr/>
            </a:pPr>
            <a:r>
              <a:rPr lang="zh-CN" altLang="en-US" b="1" dirty="0">
                <a:solidFill>
                  <a:schemeClr val="tx1"/>
                </a:solidFill>
              </a:rPr>
              <a:t>第三，群文阅读是多文本阅读，文本的数量没有硬性规定，少则三五篇，多则七八篇。</a:t>
            </a:r>
            <a:endParaRPr lang="en-US" altLang="zh-CN" b="1" dirty="0">
              <a:solidFill>
                <a:schemeClr val="tx1"/>
              </a:solidFill>
            </a:endParaRPr>
          </a:p>
          <a:p>
            <a:pPr eaLnBrk="1" fontAlgn="auto" hangingPunct="1">
              <a:spcAft>
                <a:spcPts val="0"/>
              </a:spcAft>
              <a:defRPr/>
            </a:pPr>
            <a:r>
              <a:rPr lang="zh-CN" altLang="en-US" b="1" dirty="0">
                <a:solidFill>
                  <a:schemeClr val="tx1"/>
                </a:solidFill>
              </a:rPr>
              <a:t>第四，群文阅读必须首先确定议题，根据议题进行选文和组元。议题可多可少，根据实际情况来确定。</a:t>
            </a:r>
            <a:endParaRPr lang="en-US" altLang="zh-CN" b="1" dirty="0">
              <a:solidFill>
                <a:schemeClr val="tx1"/>
              </a:solidFill>
            </a:endParaRPr>
          </a:p>
          <a:p>
            <a:pPr eaLnBrk="1" fontAlgn="auto" hangingPunct="1">
              <a:spcAft>
                <a:spcPts val="0"/>
              </a:spcAft>
              <a:defRPr/>
            </a:pPr>
            <a:r>
              <a:rPr lang="zh-CN" altLang="en-US" b="1" dirty="0">
                <a:solidFill>
                  <a:schemeClr val="tx1"/>
                </a:solidFill>
              </a:rPr>
              <a:t>第五，群文阅读的教学过程是师生围绕议题进行集体建构的过程，这与单篇课文以听说读写思等语文活动为主要教学内容有所不同，议题建构的内容可以是语文知识、技能，也可以是文本理解、审美体验和文化陶冶。</a:t>
            </a:r>
            <a:endParaRPr lang="en-US" altLang="zh-CN" b="1" dirty="0">
              <a:solidFill>
                <a:schemeClr val="tx1"/>
              </a:solidFill>
            </a:endParaRPr>
          </a:p>
          <a:p>
            <a:pPr eaLnBrk="1" fontAlgn="auto" hangingPunct="1">
              <a:spcAft>
                <a:spcPts val="0"/>
              </a:spcAft>
              <a:defRPr/>
            </a:pPr>
            <a:r>
              <a:rPr lang="zh-CN" altLang="en-US" b="1" dirty="0">
                <a:solidFill>
                  <a:schemeClr val="tx1"/>
                </a:solidFill>
              </a:rPr>
              <a:t>第六，群文阅读教学的建构目标是达成共识，即课堂最后要获得明确一致的知识、观点或方法。</a:t>
            </a:r>
          </a:p>
        </p:txBody>
      </p:sp>
      <p:sp>
        <p:nvSpPr>
          <p:cNvPr id="4" name="页脚占位符 3">
            <a:extLst>
              <a:ext uri="{FF2B5EF4-FFF2-40B4-BE49-F238E27FC236}">
                <a16:creationId xmlns:a16="http://schemas.microsoft.com/office/drawing/2014/main" id="{A5DCD242-65AF-47DF-BB3D-1EB4F7CB88E0}"/>
              </a:ext>
            </a:extLst>
          </p:cNvPr>
          <p:cNvSpPr>
            <a:spLocks noGrp="1"/>
          </p:cNvSpPr>
          <p:nvPr>
            <p:ph type="ftr" sz="quarter" idx="11"/>
          </p:nvPr>
        </p:nvSpPr>
        <p:spPr/>
        <p:txBody>
          <a:bodyPr/>
          <a:lstStyle/>
          <a:p>
            <a:pPr eaLnBrk="0" fontAlgn="base" hangingPunct="0">
              <a:spcBef>
                <a:spcPct val="0"/>
              </a:spcBef>
              <a:spcAft>
                <a:spcPct val="0"/>
              </a:spcAft>
              <a:defRPr/>
            </a:pPr>
            <a:r>
              <a:rPr lang="en-US" altLang="zh-CN" b="1">
                <a:solidFill>
                  <a:srgbClr val="5F5F5F">
                    <a:tint val="75000"/>
                  </a:srgbClr>
                </a:solidFill>
                <a:latin typeface="Arial" panose="020B0604020202020204" pitchFamily="34" charset="0"/>
                <a:ea typeface="微软雅黑" panose="020B0503020204020204" pitchFamily="34" charset="-122"/>
              </a:rPr>
              <a:t>2017</a:t>
            </a:r>
            <a:r>
              <a:rPr lang="zh-CN" altLang="en-US" b="1">
                <a:solidFill>
                  <a:srgbClr val="5F5F5F">
                    <a:tint val="75000"/>
                  </a:srgbClr>
                </a:solidFill>
                <a:latin typeface="Arial" panose="020B0604020202020204" pitchFamily="34" charset="0"/>
                <a:ea typeface="微软雅黑" panose="020B0503020204020204" pitchFamily="34" charset="-122"/>
              </a:rPr>
              <a:t>高考评讲</a:t>
            </a:r>
            <a:r>
              <a:rPr lang="en-US" altLang="zh-CN" b="1">
                <a:solidFill>
                  <a:srgbClr val="5F5F5F">
                    <a:tint val="75000"/>
                  </a:srgbClr>
                </a:solidFill>
                <a:latin typeface="Arial" panose="020B0604020202020204" pitchFamily="34" charset="0"/>
                <a:ea typeface="微软雅黑" panose="020B0503020204020204" pitchFamily="34" charset="-122"/>
              </a:rPr>
              <a:t>PPT</a:t>
            </a:r>
          </a:p>
        </p:txBody>
      </p:sp>
      <p:sp>
        <p:nvSpPr>
          <p:cNvPr id="7" name="任意多边形 6">
            <a:extLst>
              <a:ext uri="{FF2B5EF4-FFF2-40B4-BE49-F238E27FC236}">
                <a16:creationId xmlns:a16="http://schemas.microsoft.com/office/drawing/2014/main" id="{70C9DF32-F1AA-40ED-8CD9-11177A7C684D}"/>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srgbClr val="FFFFFF"/>
              </a:solidFill>
            </a:endParaRPr>
          </a:p>
        </p:txBody>
      </p:sp>
      <p:sp>
        <p:nvSpPr>
          <p:cNvPr id="8" name="任意多边形 7">
            <a:extLst>
              <a:ext uri="{FF2B5EF4-FFF2-40B4-BE49-F238E27FC236}">
                <a16:creationId xmlns:a16="http://schemas.microsoft.com/office/drawing/2014/main" id="{5540B56D-A479-4202-897A-3A07EF803736}"/>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srgbClr val="FFFFFF"/>
              </a:solidFill>
            </a:endParaRPr>
          </a:p>
        </p:txBody>
      </p:sp>
      <p:grpSp>
        <p:nvGrpSpPr>
          <p:cNvPr id="9" name="组合 8">
            <a:extLst>
              <a:ext uri="{FF2B5EF4-FFF2-40B4-BE49-F238E27FC236}">
                <a16:creationId xmlns:a16="http://schemas.microsoft.com/office/drawing/2014/main" id="{42B922B5-2833-4EE5-A67D-74F2BAB5575B}"/>
              </a:ext>
            </a:extLst>
          </p:cNvPr>
          <p:cNvGrpSpPr/>
          <p:nvPr/>
        </p:nvGrpSpPr>
        <p:grpSpPr>
          <a:xfrm>
            <a:off x="8684601" y="6304052"/>
            <a:ext cx="812739" cy="218987"/>
            <a:chOff x="3657660" y="1411076"/>
            <a:chExt cx="3163887" cy="852488"/>
          </a:xfrm>
          <a:solidFill>
            <a:srgbClr val="72202A"/>
          </a:solidFill>
        </p:grpSpPr>
        <p:sp>
          <p:nvSpPr>
            <p:cNvPr id="10" name="Freeform 5">
              <a:extLst>
                <a:ext uri="{FF2B5EF4-FFF2-40B4-BE49-F238E27FC236}">
                  <a16:creationId xmlns:a16="http://schemas.microsoft.com/office/drawing/2014/main" id="{C60D970C-6F81-467D-8EDD-2B780E71D9DA}"/>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1" name="Freeform 6">
              <a:extLst>
                <a:ext uri="{FF2B5EF4-FFF2-40B4-BE49-F238E27FC236}">
                  <a16:creationId xmlns:a16="http://schemas.microsoft.com/office/drawing/2014/main" id="{9DD67EEE-9342-40C9-AFBD-887BFC1E91F7}"/>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2" name="Freeform 7">
              <a:extLst>
                <a:ext uri="{FF2B5EF4-FFF2-40B4-BE49-F238E27FC236}">
                  <a16:creationId xmlns:a16="http://schemas.microsoft.com/office/drawing/2014/main" id="{E58B6F47-1C6B-4ED7-8A40-68957991EFEE}"/>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3" name="Oval 8">
              <a:extLst>
                <a:ext uri="{FF2B5EF4-FFF2-40B4-BE49-F238E27FC236}">
                  <a16:creationId xmlns:a16="http://schemas.microsoft.com/office/drawing/2014/main" id="{00595A4A-8A2B-4D89-91B7-524CE8577F19}"/>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4" name="Freeform 9">
              <a:extLst>
                <a:ext uri="{FF2B5EF4-FFF2-40B4-BE49-F238E27FC236}">
                  <a16:creationId xmlns:a16="http://schemas.microsoft.com/office/drawing/2014/main" id="{8CE41346-CC0E-49EC-9A42-75532FACBFAF}"/>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5" name="Freeform 10">
              <a:extLst>
                <a:ext uri="{FF2B5EF4-FFF2-40B4-BE49-F238E27FC236}">
                  <a16:creationId xmlns:a16="http://schemas.microsoft.com/office/drawing/2014/main" id="{2E55150B-D57A-4934-A081-EC390FFA0E12}"/>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6" name="Freeform 11">
              <a:extLst>
                <a:ext uri="{FF2B5EF4-FFF2-40B4-BE49-F238E27FC236}">
                  <a16:creationId xmlns:a16="http://schemas.microsoft.com/office/drawing/2014/main" id="{7887A897-77EA-4B0B-8AA2-40264015FB76}"/>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7" name="Freeform 12">
              <a:extLst>
                <a:ext uri="{FF2B5EF4-FFF2-40B4-BE49-F238E27FC236}">
                  <a16:creationId xmlns:a16="http://schemas.microsoft.com/office/drawing/2014/main" id="{579046BB-C1A7-4AEE-A9A8-9592A23F8E0E}"/>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8" name="Oval 13">
              <a:extLst>
                <a:ext uri="{FF2B5EF4-FFF2-40B4-BE49-F238E27FC236}">
                  <a16:creationId xmlns:a16="http://schemas.microsoft.com/office/drawing/2014/main" id="{CAFF1C26-DAC7-49C7-81F2-D525E1862289}"/>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grpSp>
      <p:grpSp>
        <p:nvGrpSpPr>
          <p:cNvPr id="19" name="组合 18">
            <a:extLst>
              <a:ext uri="{FF2B5EF4-FFF2-40B4-BE49-F238E27FC236}">
                <a16:creationId xmlns:a16="http://schemas.microsoft.com/office/drawing/2014/main" id="{509DC16A-A76C-474B-8E1B-1AA69C9BF350}"/>
              </a:ext>
            </a:extLst>
          </p:cNvPr>
          <p:cNvGrpSpPr/>
          <p:nvPr/>
        </p:nvGrpSpPr>
        <p:grpSpPr>
          <a:xfrm>
            <a:off x="2855640" y="1628800"/>
            <a:ext cx="659170" cy="177609"/>
            <a:chOff x="3657660" y="1411076"/>
            <a:chExt cx="3163887" cy="852488"/>
          </a:xfrm>
          <a:solidFill>
            <a:srgbClr val="72202A"/>
          </a:solidFill>
        </p:grpSpPr>
        <p:sp>
          <p:nvSpPr>
            <p:cNvPr id="20" name="Freeform 5">
              <a:extLst>
                <a:ext uri="{FF2B5EF4-FFF2-40B4-BE49-F238E27FC236}">
                  <a16:creationId xmlns:a16="http://schemas.microsoft.com/office/drawing/2014/main" id="{DBD3723A-A1AB-4742-9B05-2672CB0EB0BA}"/>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1" name="Freeform 6">
              <a:extLst>
                <a:ext uri="{FF2B5EF4-FFF2-40B4-BE49-F238E27FC236}">
                  <a16:creationId xmlns:a16="http://schemas.microsoft.com/office/drawing/2014/main" id="{1680B610-8932-410E-AE7F-A224833F6EE4}"/>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2" name="Freeform 7">
              <a:extLst>
                <a:ext uri="{FF2B5EF4-FFF2-40B4-BE49-F238E27FC236}">
                  <a16:creationId xmlns:a16="http://schemas.microsoft.com/office/drawing/2014/main" id="{139920E3-1829-438A-B157-6362B9544358}"/>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3" name="Oval 8">
              <a:extLst>
                <a:ext uri="{FF2B5EF4-FFF2-40B4-BE49-F238E27FC236}">
                  <a16:creationId xmlns:a16="http://schemas.microsoft.com/office/drawing/2014/main" id="{0AE74985-7499-491B-AF02-84CC9D60BE45}"/>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4" name="Freeform 9">
              <a:extLst>
                <a:ext uri="{FF2B5EF4-FFF2-40B4-BE49-F238E27FC236}">
                  <a16:creationId xmlns:a16="http://schemas.microsoft.com/office/drawing/2014/main" id="{F38DFD3E-8CF0-46F4-A8EB-97D1436A5E14}"/>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5" name="Freeform 10">
              <a:extLst>
                <a:ext uri="{FF2B5EF4-FFF2-40B4-BE49-F238E27FC236}">
                  <a16:creationId xmlns:a16="http://schemas.microsoft.com/office/drawing/2014/main" id="{688B453E-215E-4F3B-8B51-BEA5A7104C41}"/>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6" name="Freeform 11">
              <a:extLst>
                <a:ext uri="{FF2B5EF4-FFF2-40B4-BE49-F238E27FC236}">
                  <a16:creationId xmlns:a16="http://schemas.microsoft.com/office/drawing/2014/main" id="{2383AF45-001E-4945-8339-64C8FDBD1D72}"/>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7" name="Freeform 12">
              <a:extLst>
                <a:ext uri="{FF2B5EF4-FFF2-40B4-BE49-F238E27FC236}">
                  <a16:creationId xmlns:a16="http://schemas.microsoft.com/office/drawing/2014/main" id="{19988176-2FB3-4AE5-93E7-D0B5DD098B12}"/>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8" name="Oval 13">
              <a:extLst>
                <a:ext uri="{FF2B5EF4-FFF2-40B4-BE49-F238E27FC236}">
                  <a16:creationId xmlns:a16="http://schemas.microsoft.com/office/drawing/2014/main" id="{74806725-8C57-430D-8316-07E4226F2A4B}"/>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2300149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5).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1446666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7).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4279824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8).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19405496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9).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41499542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11).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24300250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12).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8022621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13).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37106222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14).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40126096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20).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40280206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25).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679999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flipH="1">
            <a:off x="0" y="673"/>
            <a:ext cx="2783450" cy="4052204"/>
          </a:xfrm>
          <a:prstGeom prst="rect">
            <a:avLst/>
          </a:prstGeom>
        </p:spPr>
      </p:pic>
      <p:pic>
        <p:nvPicPr>
          <p:cNvPr id="7" name="图片 1">
            <a:extLst>
              <a:ext uri="{FF2B5EF4-FFF2-40B4-BE49-F238E27FC236}">
                <a16:creationId xmlns:a16="http://schemas.microsoft.com/office/drawing/2014/main" id="{E5D00562-7A12-4CAD-9244-E26723EF4286}"/>
              </a:ext>
            </a:extLst>
          </p:cNvPr>
          <p:cNvPicPr>
            <a:picLocks noChangeAspect="1"/>
          </p:cNvPicPr>
          <p:nvPr/>
        </p:nvPicPr>
        <p:blipFill rotWithShape="1">
          <a:blip r:embed="rId4">
            <a:extLst>
              <a:ext uri="{28A0092B-C50C-407E-A947-70E740481C1C}">
                <a14:useLocalDpi xmlns:a14="http://schemas.microsoft.com/office/drawing/2010/main" val="0"/>
              </a:ext>
            </a:extLst>
          </a:blip>
          <a:srcRect r="301" b="6481"/>
          <a:stretch/>
        </p:blipFill>
        <p:spPr bwMode="auto">
          <a:xfrm>
            <a:off x="3041582" y="1116417"/>
            <a:ext cx="8326474" cy="4396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903914"/>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26).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3381700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28).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24345414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31).jpg"/>
          <p:cNvPicPr>
            <a:picLocks noChangeAspect="1"/>
          </p:cNvPicPr>
          <p:nvPr/>
        </p:nvPicPr>
        <p:blipFill>
          <a:blip r:embed="rId2" cstate="print"/>
          <a:stretch>
            <a:fillRect/>
          </a:stretch>
        </p:blipFill>
        <p:spPr>
          <a:xfrm>
            <a:off x="952500" y="533400"/>
            <a:ext cx="10287000" cy="5791200"/>
          </a:xfrm>
          <a:prstGeom prst="rect">
            <a:avLst/>
          </a:prstGeom>
        </p:spPr>
      </p:pic>
    </p:spTree>
    <p:extLst>
      <p:ext uri="{BB962C8B-B14F-4D97-AF65-F5344CB8AC3E}">
        <p14:creationId xmlns:p14="http://schemas.microsoft.com/office/powerpoint/2010/main" val="21096464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11148295" y="5922162"/>
            <a:ext cx="863404" cy="670551"/>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34284" tIns="17143" rIns="34284" bIns="17143" numCol="1" anchor="t" anchorCtr="0" compatLnSpc="1">
              <a:prstTxWarp prst="textNoShape">
                <a:avLst/>
              </a:prstTxWarp>
            </a:bodyPr>
            <a:lstStyle/>
            <a:p>
              <a:pPr defTabSz="866943" fontAlgn="base">
                <a:lnSpc>
                  <a:spcPct val="120000"/>
                </a:lnSpc>
                <a:spcBef>
                  <a:spcPct val="0"/>
                </a:spcBef>
                <a:spcAft>
                  <a:spcPct val="0"/>
                </a:spcAft>
              </a:pPr>
              <a:endParaRPr lang="en-US" sz="15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defTabSz="866943" fontAlgn="base">
                <a:lnSpc>
                  <a:spcPct val="120000"/>
                </a:lnSpc>
                <a:spcBef>
                  <a:spcPct val="0"/>
                </a:spcBef>
                <a:spcAft>
                  <a:spcPct val="0"/>
                </a:spcAft>
              </a:pPr>
              <a:endParaRPr lang="en-US" sz="15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defTabSz="866943" fontAlgn="base">
                <a:lnSpc>
                  <a:spcPct val="120000"/>
                </a:lnSpc>
                <a:spcBef>
                  <a:spcPct val="0"/>
                </a:spcBef>
                <a:spcAft>
                  <a:spcPct val="0"/>
                </a:spcAft>
              </a:pPr>
              <a:endParaRPr lang="en-US" sz="15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defTabSz="866943" fontAlgn="base">
                <a:lnSpc>
                  <a:spcPct val="120000"/>
                </a:lnSpc>
                <a:spcBef>
                  <a:spcPct val="0"/>
                </a:spcBef>
                <a:spcAft>
                  <a:spcPct val="0"/>
                </a:spcAft>
              </a:pPr>
              <a:endParaRPr lang="en-US" sz="15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defTabSz="866943" fontAlgn="base">
                <a:lnSpc>
                  <a:spcPct val="120000"/>
                </a:lnSpc>
                <a:spcBef>
                  <a:spcPct val="0"/>
                </a:spcBef>
                <a:spcAft>
                  <a:spcPct val="0"/>
                </a:spcAft>
              </a:pPr>
              <a:endParaRPr lang="en-US" sz="15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Text Placeholder 7"/>
          <p:cNvSpPr txBox="1">
            <a:spLocks/>
          </p:cNvSpPr>
          <p:nvPr/>
        </p:nvSpPr>
        <p:spPr>
          <a:xfrm>
            <a:off x="7618204" y="2129302"/>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867015">
              <a:lnSpc>
                <a:spcPct val="120000"/>
              </a:lnSpc>
            </a:pPr>
            <a:r>
              <a:rPr lang="es-ES_tradnl" sz="1500" dirty="0">
                <a:solidFill>
                  <a:prstClr val="white"/>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32" name="Text Placeholder 7"/>
          <p:cNvSpPr txBox="1">
            <a:spLocks/>
          </p:cNvSpPr>
          <p:nvPr/>
        </p:nvSpPr>
        <p:spPr>
          <a:xfrm>
            <a:off x="4170198" y="4927886"/>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867015">
              <a:lnSpc>
                <a:spcPct val="120000"/>
              </a:lnSpc>
            </a:pPr>
            <a:r>
              <a:rPr lang="es-ES_tradnl" sz="1500" dirty="0">
                <a:solidFill>
                  <a:prstClr val="white"/>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36" name="Text Placeholder 7"/>
          <p:cNvSpPr txBox="1">
            <a:spLocks/>
          </p:cNvSpPr>
          <p:nvPr/>
        </p:nvSpPr>
        <p:spPr>
          <a:xfrm>
            <a:off x="7618204" y="4927886"/>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867015">
              <a:lnSpc>
                <a:spcPct val="120000"/>
              </a:lnSpc>
            </a:pPr>
            <a:r>
              <a:rPr lang="es-ES_tradnl" sz="1500" dirty="0">
                <a:solidFill>
                  <a:prstClr val="white"/>
                </a:solidFill>
                <a:latin typeface="Arial" panose="020B0604020202020204" pitchFamily="34" charset="0"/>
                <a:ea typeface="微软雅黑" panose="020B0503020204020204" pitchFamily="34" charset="-122"/>
                <a:sym typeface="Arial" panose="020B0604020202020204" pitchFamily="34" charset="0"/>
              </a:rPr>
              <a:t>04</a:t>
            </a:r>
          </a:p>
        </p:txBody>
      </p:sp>
      <p:pic>
        <p:nvPicPr>
          <p:cNvPr id="2" name="图片 1">
            <a:extLst>
              <a:ext uri="{FF2B5EF4-FFF2-40B4-BE49-F238E27FC236}">
                <a16:creationId xmlns:a16="http://schemas.microsoft.com/office/drawing/2014/main" id="{6848ABDA-1515-457A-9A64-9A4E94079D5E}"/>
              </a:ext>
            </a:extLst>
          </p:cNvPr>
          <p:cNvPicPr>
            <a:picLocks noChangeAspect="1"/>
          </p:cNvPicPr>
          <p:nvPr/>
        </p:nvPicPr>
        <p:blipFill>
          <a:blip r:embed="rId3"/>
          <a:stretch>
            <a:fillRect/>
          </a:stretch>
        </p:blipFill>
        <p:spPr>
          <a:xfrm>
            <a:off x="770608" y="982348"/>
            <a:ext cx="8944392" cy="4486415"/>
          </a:xfrm>
          <a:prstGeom prst="rect">
            <a:avLst/>
          </a:prstGeom>
        </p:spPr>
      </p:pic>
    </p:spTree>
    <p:extLst>
      <p:ext uri="{BB962C8B-B14F-4D97-AF65-F5344CB8AC3E}">
        <p14:creationId xmlns:p14="http://schemas.microsoft.com/office/powerpoint/2010/main" val="71750635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8">
                                            <p:txEl>
                                              <p:pRg st="0" end="0"/>
                                            </p:txEl>
                                          </p:spTgt>
                                        </p:tgtEl>
                                        <p:attrNameLst>
                                          <p:attrName>style.visibility</p:attrName>
                                        </p:attrNameLst>
                                      </p:cBhvr>
                                      <p:to>
                                        <p:strVal val="visible"/>
                                      </p:to>
                                    </p:set>
                                    <p:anim calcmode="lin" valueType="num">
                                      <p:cBhvr>
                                        <p:cTn id="10"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8">
                                            <p:txEl>
                                              <p:pRg st="0" end="0"/>
                                            </p:txEl>
                                          </p:spTgt>
                                        </p:tgtEl>
                                      </p:cBhvr>
                                    </p:animEffect>
                                  </p:childTnLst>
                                </p:cTn>
                              </p:par>
                              <p:par>
                                <p:cTn id="13" presetID="53" presetClass="entr" presetSubtype="16" fill="hold" grpId="0" nodeType="withEffect">
                                  <p:stCondLst>
                                    <p:cond delay="200"/>
                                  </p:stCondLst>
                                  <p:childTnLst>
                                    <p:set>
                                      <p:cBhvr>
                                        <p:cTn id="14" dur="1" fill="hold">
                                          <p:stCondLst>
                                            <p:cond delay="0"/>
                                          </p:stCondLst>
                                        </p:cTn>
                                        <p:tgtEl>
                                          <p:spTgt spid="32">
                                            <p:txEl>
                                              <p:pRg st="0" end="0"/>
                                            </p:txEl>
                                          </p:spTgt>
                                        </p:tgtEl>
                                        <p:attrNameLst>
                                          <p:attrName>style.visibility</p:attrName>
                                        </p:attrNameLst>
                                      </p:cBhvr>
                                      <p:to>
                                        <p:strVal val="visible"/>
                                      </p:to>
                                    </p:set>
                                    <p:anim calcmode="lin" valueType="num">
                                      <p:cBhvr>
                                        <p:cTn id="15"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2">
                                            <p:txEl>
                                              <p:pRg st="0" end="0"/>
                                            </p:txEl>
                                          </p:spTgt>
                                        </p:tgtEl>
                                      </p:cBhvr>
                                    </p:animEffect>
                                  </p:childTnLst>
                                </p:cTn>
                              </p:par>
                              <p:par>
                                <p:cTn id="18" presetID="53" presetClass="entr" presetSubtype="16" fill="hold" grpId="0" nodeType="withEffect">
                                  <p:stCondLst>
                                    <p:cond delay="200"/>
                                  </p:stCondLst>
                                  <p:childTnLst>
                                    <p:set>
                                      <p:cBhvr>
                                        <p:cTn id="19" dur="1" fill="hold">
                                          <p:stCondLst>
                                            <p:cond delay="0"/>
                                          </p:stCondLst>
                                        </p:cTn>
                                        <p:tgtEl>
                                          <p:spTgt spid="36">
                                            <p:txEl>
                                              <p:pRg st="0" end="0"/>
                                            </p:txEl>
                                          </p:spTgt>
                                        </p:tgtEl>
                                        <p:attrNameLst>
                                          <p:attrName>style.visibility</p:attrName>
                                        </p:attrNameLst>
                                      </p:cBhvr>
                                      <p:to>
                                        <p:strVal val="visible"/>
                                      </p:to>
                                    </p:set>
                                    <p:anim calcmode="lin" valueType="num">
                                      <p:cBhvr>
                                        <p:cTn id="20"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145175" y="261626"/>
            <a:ext cx="10701209" cy="666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defTabSz="1218804"/>
            <a:r>
              <a:rPr lang="zh-CN" altLang="en-US" sz="3732" b="1" dirty="0">
                <a:solidFill>
                  <a:prstClr val="black"/>
                </a:solidFill>
                <a:ea typeface="等线" panose="02010600030101010101" pitchFamily="2" charset="-122"/>
              </a:rPr>
              <a:t>有一种旷达叫醉卧沙场——唐代边塞诗群文阅读</a:t>
            </a:r>
            <a:endParaRPr lang="zh-CN" altLang="en-US" sz="3732" b="1" dirty="0">
              <a:solidFill>
                <a:prstClr val="black"/>
              </a:solidFill>
              <a:latin typeface="方正兰亭超细黑简体" pitchFamily="2" charset="-122"/>
              <a:ea typeface="方正兰亭超细黑简体" pitchFamily="2" charset="-122"/>
            </a:endParaRPr>
          </a:p>
        </p:txBody>
      </p:sp>
      <p:pic>
        <p:nvPicPr>
          <p:cNvPr id="2" name="图片 1">
            <a:extLst>
              <a:ext uri="{FF2B5EF4-FFF2-40B4-BE49-F238E27FC236}">
                <a16:creationId xmlns:a16="http://schemas.microsoft.com/office/drawing/2014/main" id="{DBB95407-90B5-479D-B26F-AD37A4DA390F}"/>
              </a:ext>
            </a:extLst>
          </p:cNvPr>
          <p:cNvPicPr>
            <a:picLocks noChangeAspect="1"/>
          </p:cNvPicPr>
          <p:nvPr/>
        </p:nvPicPr>
        <p:blipFill>
          <a:blip r:embed="rId3"/>
          <a:stretch>
            <a:fillRect/>
          </a:stretch>
        </p:blipFill>
        <p:spPr>
          <a:xfrm>
            <a:off x="11278977" y="4794918"/>
            <a:ext cx="781955" cy="2043027"/>
          </a:xfrm>
          <a:prstGeom prst="rect">
            <a:avLst/>
          </a:prstGeom>
        </p:spPr>
      </p:pic>
      <p:pic>
        <p:nvPicPr>
          <p:cNvPr id="3" name="图片 2">
            <a:extLst>
              <a:ext uri="{FF2B5EF4-FFF2-40B4-BE49-F238E27FC236}">
                <a16:creationId xmlns:a16="http://schemas.microsoft.com/office/drawing/2014/main" id="{566ED614-AFF8-489E-A1ED-D3CFA02995CF}"/>
              </a:ext>
            </a:extLst>
          </p:cNvPr>
          <p:cNvPicPr>
            <a:picLocks noChangeAspect="1"/>
          </p:cNvPicPr>
          <p:nvPr/>
        </p:nvPicPr>
        <p:blipFill>
          <a:blip r:embed="rId4"/>
          <a:stretch>
            <a:fillRect/>
          </a:stretch>
        </p:blipFill>
        <p:spPr>
          <a:xfrm>
            <a:off x="174446" y="1150338"/>
            <a:ext cx="11107682" cy="4557324"/>
          </a:xfrm>
          <a:prstGeom prst="rect">
            <a:avLst/>
          </a:prstGeom>
        </p:spPr>
      </p:pic>
    </p:spTree>
    <p:extLst>
      <p:ext uri="{BB962C8B-B14F-4D97-AF65-F5344CB8AC3E}">
        <p14:creationId xmlns:p14="http://schemas.microsoft.com/office/powerpoint/2010/main" val="84611665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5" presetClass="path" presetSubtype="0" accel="50000" decel="50000" fill="hold" grpId="1" nodeType="afterEffect">
                                  <p:stCondLst>
                                    <p:cond delay="0"/>
                                  </p:stCondLst>
                                  <p:childTnLst>
                                    <p:animMotion origin="layout" path="M 0 -4.07407E-6 L 0.34896 -4.07407E-6 " pathEditMode="relative" rAng="0" ptsTypes="AA">
                                      <p:cBhvr>
                                        <p:cTn id="12" dur="1000" spd="-100000" fill="hold"/>
                                        <p:tgtEl>
                                          <p:spTgt spid="15"/>
                                        </p:tgtEl>
                                        <p:attrNameLst>
                                          <p:attrName>ppt_x</p:attrName>
                                          <p:attrName>ppt_y</p:attrName>
                                        </p:attrNameLst>
                                      </p:cBhvr>
                                      <p:rCtr x="17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40EDC2F-2A61-4568-90AF-CA20D3F88144}"/>
              </a:ext>
            </a:extLst>
          </p:cNvPr>
          <p:cNvPicPr>
            <a:picLocks noChangeAspect="1"/>
          </p:cNvPicPr>
          <p:nvPr/>
        </p:nvPicPr>
        <p:blipFill>
          <a:blip r:embed="rId2"/>
          <a:stretch>
            <a:fillRect/>
          </a:stretch>
        </p:blipFill>
        <p:spPr>
          <a:xfrm>
            <a:off x="564272" y="309705"/>
            <a:ext cx="9449247" cy="3119295"/>
          </a:xfrm>
          <a:prstGeom prst="rect">
            <a:avLst/>
          </a:prstGeom>
        </p:spPr>
      </p:pic>
      <p:sp>
        <p:nvSpPr>
          <p:cNvPr id="3" name="矩形 2">
            <a:extLst>
              <a:ext uri="{FF2B5EF4-FFF2-40B4-BE49-F238E27FC236}">
                <a16:creationId xmlns:a16="http://schemas.microsoft.com/office/drawing/2014/main" id="{2FD2D65B-15B2-4FA3-9DD4-EE0C3D614E58}"/>
              </a:ext>
            </a:extLst>
          </p:cNvPr>
          <p:cNvSpPr/>
          <p:nvPr/>
        </p:nvSpPr>
        <p:spPr>
          <a:xfrm>
            <a:off x="711200" y="3626872"/>
            <a:ext cx="5816600" cy="2677656"/>
          </a:xfrm>
          <a:prstGeom prst="rect">
            <a:avLst/>
          </a:prstGeom>
        </p:spPr>
        <p:txBody>
          <a:bodyPr wrap="square">
            <a:spAutoFit/>
          </a:bodyPr>
          <a:lstStyle/>
          <a:p>
            <a:pPr>
              <a:defRPr/>
            </a:pPr>
            <a:r>
              <a:rPr lang="en-US" altLang="zh-CN" sz="1200" b="1" kern="0" dirty="0">
                <a:solidFill>
                  <a:srgbClr val="000000"/>
                </a:solidFill>
                <a:latin typeface="楷体" panose="02010609060101010101" pitchFamily="49" charset="-122"/>
                <a:ea typeface="楷体" panose="02010609060101010101" pitchFamily="49" charset="-122"/>
              </a:rPr>
              <a:t>        </a:t>
            </a:r>
            <a:r>
              <a:rPr lang="zh-CN" altLang="en-US" sz="2400" b="1" kern="0" dirty="0">
                <a:solidFill>
                  <a:srgbClr val="000000"/>
                </a:solidFill>
                <a:latin typeface="楷体" panose="02010609060101010101" pitchFamily="49" charset="-122"/>
                <a:ea typeface="楷体" panose="02010609060101010101" pitchFamily="49" charset="-122"/>
              </a:rPr>
              <a:t>六骏是李世民在唐朝建立前先后骑过的战马，分别名为“拳毛騧（guā）”、“什（shí）伐赤”、“白蹄乌”、“特勒骠（biāo）”、“青骓（zhuī）”、“飒（sà）露紫”。为纪念这六匹战马，李世民令工艺家阎立德和画家阎立本，用浮雕描绘六匹战马列置于陵前。</a:t>
            </a:r>
            <a:endParaRPr lang="zh-CN" altLang="en-US" kern="0" dirty="0">
              <a:solidFill>
                <a:sysClr val="windowText" lastClr="000000"/>
              </a:solidFill>
            </a:endParaRPr>
          </a:p>
        </p:txBody>
      </p:sp>
      <p:pic>
        <p:nvPicPr>
          <p:cNvPr id="4" name="图片 3" descr="2e2eb9389b504fc205c02ea3efdde71191ef6dfd">
            <a:extLst>
              <a:ext uri="{FF2B5EF4-FFF2-40B4-BE49-F238E27FC236}">
                <a16:creationId xmlns:a16="http://schemas.microsoft.com/office/drawing/2014/main" id="{9DAB268C-FD8F-46C3-A09D-214B710AFA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7656" y="3646944"/>
            <a:ext cx="4672458" cy="279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852013"/>
      </p:ext>
    </p:extLst>
  </p:cSld>
  <p:clrMapOvr>
    <a:masterClrMapping/>
  </p:clrMapOvr>
  <p:transition spd="med" advClick="0" advTm="0">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EB00265-F2AD-4CCB-AC66-382E85E70F93}"/>
              </a:ext>
            </a:extLst>
          </p:cNvPr>
          <p:cNvPicPr>
            <a:picLocks noChangeAspect="1"/>
          </p:cNvPicPr>
          <p:nvPr/>
        </p:nvPicPr>
        <p:blipFill>
          <a:blip r:embed="rId2"/>
          <a:stretch>
            <a:fillRect/>
          </a:stretch>
        </p:blipFill>
        <p:spPr>
          <a:xfrm>
            <a:off x="805309" y="546100"/>
            <a:ext cx="9265791" cy="4483100"/>
          </a:xfrm>
          <a:prstGeom prst="rect">
            <a:avLst/>
          </a:prstGeom>
        </p:spPr>
      </p:pic>
      <p:sp>
        <p:nvSpPr>
          <p:cNvPr id="4" name="矩形 3">
            <a:extLst>
              <a:ext uri="{FF2B5EF4-FFF2-40B4-BE49-F238E27FC236}">
                <a16:creationId xmlns:a16="http://schemas.microsoft.com/office/drawing/2014/main" id="{C23DA56B-D8B5-4311-B7EE-B785FF5B0BCE}"/>
              </a:ext>
            </a:extLst>
          </p:cNvPr>
          <p:cNvSpPr/>
          <p:nvPr/>
        </p:nvSpPr>
        <p:spPr>
          <a:xfrm>
            <a:off x="990600" y="5219700"/>
            <a:ext cx="8420100" cy="830997"/>
          </a:xfrm>
          <a:prstGeom prst="rect">
            <a:avLst/>
          </a:prstGeom>
        </p:spPr>
        <p:txBody>
          <a:bodyPr wrap="square">
            <a:spAutoFit/>
          </a:bodyPr>
          <a:lstStyle/>
          <a:p>
            <a:pPr fontAlgn="base">
              <a:spcBef>
                <a:spcPct val="0"/>
              </a:spcBef>
              <a:spcAft>
                <a:spcPct val="0"/>
              </a:spcAft>
            </a:pPr>
            <a:r>
              <a:rPr lang="zh-CN" altLang="en-US" sz="2400" b="1" dirty="0">
                <a:solidFill>
                  <a:srgbClr val="000000"/>
                </a:solidFill>
                <a:latin typeface="楷体" panose="02010609060101010101" pitchFamily="49" charset="-122"/>
                <a:ea typeface="楷体" panose="02010609060101010101" pitchFamily="49" charset="-122"/>
              </a:rPr>
              <a:t>1.你从大唐边疆版图历史变迁的背后，读出了什么？</a:t>
            </a:r>
          </a:p>
          <a:p>
            <a:pPr fontAlgn="base">
              <a:spcBef>
                <a:spcPct val="0"/>
              </a:spcBef>
              <a:spcAft>
                <a:spcPct val="0"/>
              </a:spcAft>
            </a:pPr>
            <a:r>
              <a:rPr lang="zh-CN" altLang="en-US" sz="2400" b="1" dirty="0">
                <a:solidFill>
                  <a:srgbClr val="000000"/>
                </a:solidFill>
                <a:latin typeface="楷体" panose="02010609060101010101" pitchFamily="49" charset="-122"/>
                <a:ea typeface="楷体" panose="02010609060101010101" pitchFamily="49" charset="-122"/>
              </a:rPr>
              <a:t>2.联系第一个问题，边塞诗在唐诗中的地位是怎样的？</a:t>
            </a:r>
          </a:p>
        </p:txBody>
      </p:sp>
    </p:spTree>
    <p:extLst>
      <p:ext uri="{BB962C8B-B14F-4D97-AF65-F5344CB8AC3E}">
        <p14:creationId xmlns:p14="http://schemas.microsoft.com/office/powerpoint/2010/main" val="18893586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9" y="3861049"/>
            <a:ext cx="12198165" cy="3135515"/>
          </a:xfrm>
          <a:prstGeom prst="rect">
            <a:avLst/>
          </a:prstGeom>
        </p:spPr>
      </p:pic>
      <p:sp>
        <p:nvSpPr>
          <p:cNvPr id="6" name="矩形 5"/>
          <p:cNvSpPr/>
          <p:nvPr/>
        </p:nvSpPr>
        <p:spPr>
          <a:xfrm>
            <a:off x="-6958" y="3861048"/>
            <a:ext cx="12198165" cy="3020574"/>
          </a:xfrm>
          <a:prstGeom prst="rect">
            <a:avLst/>
          </a:prstGeom>
          <a:solidFill>
            <a:schemeClr val="bg1">
              <a:lumMod val="5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pic>
        <p:nvPicPr>
          <p:cNvPr id="2" name="图片 1">
            <a:extLst>
              <a:ext uri="{FF2B5EF4-FFF2-40B4-BE49-F238E27FC236}">
                <a16:creationId xmlns:a16="http://schemas.microsoft.com/office/drawing/2014/main" id="{086B8C77-0B8A-4FE2-A8A2-72980A2EDBFA}"/>
              </a:ext>
            </a:extLst>
          </p:cNvPr>
          <p:cNvPicPr>
            <a:picLocks noChangeAspect="1"/>
          </p:cNvPicPr>
          <p:nvPr/>
        </p:nvPicPr>
        <p:blipFill>
          <a:blip r:embed="rId4"/>
          <a:stretch>
            <a:fillRect/>
          </a:stretch>
        </p:blipFill>
        <p:spPr>
          <a:xfrm>
            <a:off x="1388218" y="836712"/>
            <a:ext cx="9415565" cy="4648868"/>
          </a:xfrm>
          <a:prstGeom prst="rect">
            <a:avLst/>
          </a:prstGeom>
        </p:spPr>
      </p:pic>
    </p:spTree>
    <p:extLst>
      <p:ext uri="{BB962C8B-B14F-4D97-AF65-F5344CB8AC3E}">
        <p14:creationId xmlns:p14="http://schemas.microsoft.com/office/powerpoint/2010/main" val="915249812"/>
      </p:ext>
    </p:extLst>
  </p:cSld>
  <p:clrMapOvr>
    <a:masterClrMapping/>
  </p:clrMapOvr>
  <mc:AlternateContent xmlns:mc="http://schemas.openxmlformats.org/markup-compatibility/2006" xmlns:p14="http://schemas.microsoft.com/office/powerpoint/2010/main">
    <mc:Choice Requires="p14">
      <p:transition spd="slow" p14:dur="1200" advTm="2427">
        <p14:prism/>
      </p:transition>
    </mc:Choice>
    <mc:Fallback xmlns="">
      <p:transition spd="slow" advTm="2427">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8" y="620688"/>
            <a:ext cx="5472607" cy="5616624"/>
          </a:xfrm>
          <a:prstGeom prst="rect">
            <a:avLst/>
          </a:prstGeom>
          <a:solidFill>
            <a:schemeClr val="accent1">
              <a:lumMod val="60000"/>
              <a:lumOff val="40000"/>
              <a:alpha val="3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r>
              <a:rPr lang="en-US" altLang="zh-CN" sz="2800" dirty="0">
                <a:solidFill>
                  <a:prstClr val="white"/>
                </a:solidFill>
              </a:rPr>
              <a:t> </a:t>
            </a:r>
            <a:endParaRPr lang="zh-CN" altLang="en-US" sz="2800" dirty="0">
              <a:solidFill>
                <a:prstClr val="white"/>
              </a:solidFill>
            </a:endParaRPr>
          </a:p>
          <a:p>
            <a:pPr defTabSz="685800"/>
            <a:r>
              <a:rPr lang="zh-CN" altLang="en-US" sz="3600" b="1" dirty="0">
                <a:solidFill>
                  <a:prstClr val="white"/>
                </a:solidFill>
                <a:latin typeface="黑体" panose="02010609060101010101" pitchFamily="49" charset="-122"/>
                <a:ea typeface="黑体" panose="02010609060101010101" pitchFamily="49" charset="-122"/>
                <a:sym typeface="等线" panose="02010600030101010101" pitchFamily="2" charset="-122"/>
              </a:rPr>
              <a:t>《饮马长城窟行》</a:t>
            </a:r>
            <a:r>
              <a:rPr lang="zh-CN" altLang="en-US" sz="2800" b="1" dirty="0">
                <a:solidFill>
                  <a:prstClr val="white"/>
                </a:solidFill>
                <a:latin typeface="黑体" panose="02010609060101010101" pitchFamily="49" charset="-122"/>
                <a:ea typeface="黑体" panose="02010609060101010101" pitchFamily="49" charset="-122"/>
                <a:sym typeface="等线" panose="02010600030101010101" pitchFamily="2" charset="-122"/>
              </a:rPr>
              <a:t>（李世民）</a:t>
            </a:r>
          </a:p>
          <a:p>
            <a:pPr defTabSz="685800"/>
            <a:r>
              <a:rPr lang="zh-CN" altLang="en-US" sz="2800" dirty="0">
                <a:solidFill>
                  <a:prstClr val="white"/>
                </a:solidFill>
                <a:latin typeface="楷体" panose="02010609060101010101" pitchFamily="49" charset="-122"/>
                <a:ea typeface="楷体" panose="02010609060101010101" pitchFamily="49" charset="-122"/>
              </a:rPr>
              <a:t>塞外悲风切，交河冰已结。 </a:t>
            </a:r>
          </a:p>
          <a:p>
            <a:pPr defTabSz="685800"/>
            <a:r>
              <a:rPr lang="zh-CN" altLang="en-US" sz="2800" dirty="0">
                <a:solidFill>
                  <a:prstClr val="white"/>
                </a:solidFill>
                <a:latin typeface="楷体" panose="02010609060101010101" pitchFamily="49" charset="-122"/>
                <a:ea typeface="楷体" panose="02010609060101010101" pitchFamily="49" charset="-122"/>
              </a:rPr>
              <a:t>瀚海百重波，阴山千里雪。 </a:t>
            </a:r>
          </a:p>
          <a:p>
            <a:pPr defTabSz="685800"/>
            <a:r>
              <a:rPr lang="zh-CN" altLang="en-US" sz="2800" dirty="0">
                <a:solidFill>
                  <a:prstClr val="white"/>
                </a:solidFill>
                <a:latin typeface="楷体" panose="02010609060101010101" pitchFamily="49" charset="-122"/>
                <a:ea typeface="楷体" panose="02010609060101010101" pitchFamily="49" charset="-122"/>
              </a:rPr>
              <a:t>迥戍危烽火，层峦引高节。 </a:t>
            </a:r>
          </a:p>
          <a:p>
            <a:pPr defTabSz="685800"/>
            <a:r>
              <a:rPr lang="zh-CN" altLang="en-US" sz="2800" dirty="0">
                <a:solidFill>
                  <a:prstClr val="white"/>
                </a:solidFill>
                <a:latin typeface="楷体" panose="02010609060101010101" pitchFamily="49" charset="-122"/>
                <a:ea typeface="楷体" panose="02010609060101010101" pitchFamily="49" charset="-122"/>
              </a:rPr>
              <a:t>悠悠卷旆旌，饮马出长城。 </a:t>
            </a:r>
          </a:p>
          <a:p>
            <a:pPr defTabSz="685800"/>
            <a:r>
              <a:rPr lang="zh-CN" altLang="en-US" sz="2800" dirty="0">
                <a:solidFill>
                  <a:prstClr val="white"/>
                </a:solidFill>
                <a:latin typeface="楷体" panose="02010609060101010101" pitchFamily="49" charset="-122"/>
                <a:ea typeface="楷体" panose="02010609060101010101" pitchFamily="49" charset="-122"/>
              </a:rPr>
              <a:t>寒沙连骑迹，朔吹断边声。 </a:t>
            </a:r>
          </a:p>
          <a:p>
            <a:pPr defTabSz="685800"/>
            <a:r>
              <a:rPr lang="zh-CN" altLang="en-US" sz="2800" dirty="0">
                <a:solidFill>
                  <a:prstClr val="white"/>
                </a:solidFill>
                <a:latin typeface="楷体" panose="02010609060101010101" pitchFamily="49" charset="-122"/>
                <a:ea typeface="楷体" panose="02010609060101010101" pitchFamily="49" charset="-122"/>
              </a:rPr>
              <a:t>胡尘清玉塞，羌笛韵金钲。 </a:t>
            </a:r>
          </a:p>
          <a:p>
            <a:pPr defTabSz="685800"/>
            <a:r>
              <a:rPr lang="zh-CN" altLang="en-US" sz="2800" dirty="0">
                <a:solidFill>
                  <a:prstClr val="white"/>
                </a:solidFill>
                <a:latin typeface="楷体" panose="02010609060101010101" pitchFamily="49" charset="-122"/>
                <a:ea typeface="楷体" panose="02010609060101010101" pitchFamily="49" charset="-122"/>
              </a:rPr>
              <a:t>绝漠干戈戢，车徒振原隰。 </a:t>
            </a:r>
          </a:p>
          <a:p>
            <a:pPr defTabSz="685800"/>
            <a:r>
              <a:rPr lang="zh-CN" altLang="en-US" sz="2800" dirty="0">
                <a:solidFill>
                  <a:prstClr val="white"/>
                </a:solidFill>
                <a:latin typeface="楷体" panose="02010609060101010101" pitchFamily="49" charset="-122"/>
                <a:ea typeface="楷体" panose="02010609060101010101" pitchFamily="49" charset="-122"/>
              </a:rPr>
              <a:t>都尉反龙堆，将军旋马邑。 </a:t>
            </a:r>
          </a:p>
          <a:p>
            <a:pPr defTabSz="685800"/>
            <a:r>
              <a:rPr lang="zh-CN" altLang="en-US" sz="2800" dirty="0">
                <a:solidFill>
                  <a:prstClr val="white"/>
                </a:solidFill>
                <a:latin typeface="楷体" panose="02010609060101010101" pitchFamily="49" charset="-122"/>
                <a:ea typeface="楷体" panose="02010609060101010101" pitchFamily="49" charset="-122"/>
              </a:rPr>
              <a:t>扬麾氛雾静，纪石功名立。 </a:t>
            </a:r>
            <a:endParaRPr lang="zh-CN" altLang="en-US" sz="2800" dirty="0">
              <a:solidFill>
                <a:prstClr val="white"/>
              </a:solidFill>
            </a:endParaRPr>
          </a:p>
        </p:txBody>
      </p:sp>
      <p:sp>
        <p:nvSpPr>
          <p:cNvPr id="4" name="TextBox 3"/>
          <p:cNvSpPr txBox="1"/>
          <p:nvPr/>
        </p:nvSpPr>
        <p:spPr>
          <a:xfrm>
            <a:off x="3651115" y="3429002"/>
            <a:ext cx="6743935" cy="358368"/>
          </a:xfrm>
          <a:prstGeom prst="rect">
            <a:avLst/>
          </a:prstGeom>
          <a:noFill/>
        </p:spPr>
        <p:txBody>
          <a:bodyPr wrap="square" rtlCol="0">
            <a:spAutoFit/>
          </a:bodyPr>
          <a:lstStyle/>
          <a:p>
            <a:pPr defTabSz="685800">
              <a:lnSpc>
                <a:spcPct val="150000"/>
              </a:lnSpc>
            </a:pPr>
            <a:endParaRPr lang="zh-CN" altLang="en-US" sz="1300" dirty="0">
              <a:solidFill>
                <a:prstClr val="black">
                  <a:lumMod val="65000"/>
                  <a:lumOff val="35000"/>
                </a:prstClr>
              </a:solidFill>
            </a:endParaRPr>
          </a:p>
        </p:txBody>
      </p:sp>
      <p:pic>
        <p:nvPicPr>
          <p:cNvPr id="8" name="图片 3">
            <a:extLst>
              <a:ext uri="{FF2B5EF4-FFF2-40B4-BE49-F238E27FC236}">
                <a16:creationId xmlns:a16="http://schemas.microsoft.com/office/drawing/2014/main" id="{AB36BA7E-CA30-4015-8EBA-1889003DEE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5710" y="620688"/>
            <a:ext cx="5776912"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450537196"/>
      </p:ext>
    </p:extLst>
  </p:cSld>
  <p:clrMapOvr>
    <a:masterClrMapping/>
  </p:clrMapOvr>
  <mc:AlternateContent xmlns:mc="http://schemas.openxmlformats.org/markup-compatibility/2006" xmlns:p14="http://schemas.microsoft.com/office/powerpoint/2010/main">
    <mc:Choice Requires="p14">
      <p:transition spd="slow" p14:dur="1200" advTm="3878">
        <p14:prism/>
      </p:transition>
    </mc:Choice>
    <mc:Fallback xmlns="">
      <p:transition spd="slow" advTm="3878">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1951378" y="4316566"/>
            <a:ext cx="4144027" cy="1289181"/>
            <a:chOff x="3821326" y="3817808"/>
            <a:chExt cx="2607421" cy="1359683"/>
          </a:xfrm>
        </p:grpSpPr>
        <p:sp>
          <p:nvSpPr>
            <p:cNvPr id="6" name="Freeform 3720"/>
            <p:cNvSpPr>
              <a:spLocks/>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3721"/>
            <p:cNvSpPr>
              <a:spLocks/>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1190015" y="3100679"/>
            <a:ext cx="4915150" cy="1518157"/>
            <a:chOff x="3359712" y="2561263"/>
            <a:chExt cx="3069033" cy="1601181"/>
          </a:xfrm>
        </p:grpSpPr>
        <p:sp>
          <p:nvSpPr>
            <p:cNvPr id="15" name="Freeform 3729"/>
            <p:cNvSpPr>
              <a:spLocks/>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3730"/>
            <p:cNvSpPr>
              <a:spLocks/>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a:off x="6095403" y="3917893"/>
            <a:ext cx="4057712" cy="1241042"/>
            <a:chOff x="6428745" y="3352422"/>
            <a:chExt cx="2606163" cy="1360941"/>
          </a:xfrm>
        </p:grpSpPr>
        <p:sp>
          <p:nvSpPr>
            <p:cNvPr id="18" name="Freeform 3732"/>
            <p:cNvSpPr>
              <a:spLocks/>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733"/>
            <p:cNvSpPr>
              <a:spLocks/>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nvGrpSpPr>
        <p:grpSpPr>
          <a:xfrm>
            <a:off x="6095405" y="2685114"/>
            <a:ext cx="4574970" cy="1518157"/>
            <a:chOff x="6428747" y="2097136"/>
            <a:chExt cx="3070292" cy="1601181"/>
          </a:xfrm>
        </p:grpSpPr>
        <p:sp>
          <p:nvSpPr>
            <p:cNvPr id="27" name="Freeform 3741"/>
            <p:cNvSpPr>
              <a:spLocks/>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742"/>
            <p:cNvSpPr>
              <a:spLocks/>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TextBox 78"/>
          <p:cNvSpPr txBox="1"/>
          <p:nvPr/>
        </p:nvSpPr>
        <p:spPr>
          <a:xfrm>
            <a:off x="6083443" y="3256220"/>
            <a:ext cx="4095993" cy="630109"/>
          </a:xfrm>
          <a:prstGeom prst="rect">
            <a:avLst/>
          </a:prstGeom>
          <a:noFill/>
        </p:spPr>
        <p:txBody>
          <a:bodyPr wrap="none" rtlCol="0">
            <a:spAutoFit/>
          </a:bodyPr>
          <a:lstStyle/>
          <a:p>
            <a:pPr algn="just" defTabSz="866943" fontAlgn="base">
              <a:lnSpc>
                <a:spcPct val="120000"/>
              </a:lnSpc>
              <a:spcBef>
                <a:spcPct val="0"/>
              </a:spcBef>
              <a:spcAft>
                <a:spcPct val="0"/>
              </a:spcAft>
            </a:pPr>
            <a:r>
              <a:rPr lang="zh-CN" altLang="en-US" sz="1707" b="1" dirty="0">
                <a:solidFill>
                  <a:prstClr val="black"/>
                </a:solidFill>
              </a:rPr>
              <a:t>诵读</a:t>
            </a:r>
            <a:r>
              <a:rPr lang="en-US" altLang="zh-CN" sz="1707" b="1" dirty="0">
                <a:solidFill>
                  <a:prstClr val="black"/>
                </a:solidFill>
              </a:rPr>
              <a:t>——</a:t>
            </a:r>
            <a:r>
              <a:rPr lang="zh-CN" altLang="en-US" sz="1707" b="1" dirty="0">
                <a:solidFill>
                  <a:prstClr val="black"/>
                </a:solidFill>
              </a:rPr>
              <a:t>感受壮怀激烈，体会慷慨悲歌；</a:t>
            </a:r>
          </a:p>
          <a:p>
            <a:pPr algn="just" defTabSz="866943" fontAlgn="base">
              <a:lnSpc>
                <a:spcPct val="120000"/>
              </a:lnSpc>
              <a:spcBef>
                <a:spcPct val="0"/>
              </a:spcBef>
              <a:spcAft>
                <a:spcPct val="0"/>
              </a:spcAft>
            </a:pP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9"/>
          <p:cNvSpPr txBox="1"/>
          <p:nvPr/>
        </p:nvSpPr>
        <p:spPr>
          <a:xfrm>
            <a:off x="6281362" y="2206105"/>
            <a:ext cx="1374094" cy="316305"/>
          </a:xfrm>
          <a:prstGeom prst="rect">
            <a:avLst/>
          </a:prstGeom>
          <a:noFill/>
        </p:spPr>
        <p:txBody>
          <a:bodyPr wrap="none" rtlCol="0">
            <a:spAutoFit/>
          </a:bodyPr>
          <a:lstStyle/>
          <a:p>
            <a:pPr algn="just" defTabSz="866943" fontAlgn="base">
              <a:lnSpc>
                <a:spcPct val="120000"/>
              </a:lnSpc>
              <a:spcBef>
                <a:spcPct val="0"/>
              </a:spcBef>
              <a:spcAft>
                <a:spcPct val="0"/>
              </a:spcAft>
            </a:pPr>
            <a:r>
              <a:rPr lang="zh-CN" altLang="en-US" sz="1327">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80"/>
          <p:cNvSpPr txBox="1"/>
          <p:nvPr/>
        </p:nvSpPr>
        <p:spPr>
          <a:xfrm>
            <a:off x="4520516" y="2656478"/>
            <a:ext cx="1374094" cy="316305"/>
          </a:xfrm>
          <a:prstGeom prst="rect">
            <a:avLst/>
          </a:prstGeom>
          <a:noFill/>
        </p:spPr>
        <p:txBody>
          <a:bodyPr wrap="none" rtlCol="0">
            <a:spAutoFit/>
          </a:bodyPr>
          <a:lstStyle/>
          <a:p>
            <a:pPr algn="just" defTabSz="866943" fontAlgn="base">
              <a:lnSpc>
                <a:spcPct val="120000"/>
              </a:lnSpc>
              <a:spcBef>
                <a:spcPct val="0"/>
              </a:spcBef>
              <a:spcAft>
                <a:spcPct val="0"/>
              </a:spcAft>
            </a:pPr>
            <a:r>
              <a:rPr lang="zh-CN" altLang="en-US" sz="1327"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81"/>
          <p:cNvSpPr txBox="1"/>
          <p:nvPr/>
        </p:nvSpPr>
        <p:spPr>
          <a:xfrm>
            <a:off x="2136094" y="4756627"/>
            <a:ext cx="4144027" cy="630109"/>
          </a:xfrm>
          <a:prstGeom prst="rect">
            <a:avLst/>
          </a:prstGeom>
          <a:noFill/>
        </p:spPr>
        <p:txBody>
          <a:bodyPr wrap="square" rtlCol="0">
            <a:spAutoFit/>
          </a:bodyPr>
          <a:lstStyle/>
          <a:p>
            <a:pPr algn="just" defTabSz="866943" fontAlgn="base">
              <a:lnSpc>
                <a:spcPct val="120000"/>
              </a:lnSpc>
              <a:spcBef>
                <a:spcPct val="0"/>
              </a:spcBef>
              <a:spcAft>
                <a:spcPct val="0"/>
              </a:spcAft>
            </a:pPr>
            <a:r>
              <a:rPr lang="zh-CN" altLang="en-US" sz="1707" b="1" dirty="0">
                <a:solidFill>
                  <a:prstClr val="black"/>
                </a:solidFill>
              </a:rPr>
              <a:t>描述</a:t>
            </a:r>
            <a:r>
              <a:rPr lang="en-US" altLang="zh-CN" sz="1707" b="1" dirty="0">
                <a:solidFill>
                  <a:prstClr val="black"/>
                </a:solidFill>
              </a:rPr>
              <a:t>——</a:t>
            </a:r>
            <a:r>
              <a:rPr lang="zh-CN" altLang="en-US" sz="1707" b="1" dirty="0">
                <a:solidFill>
                  <a:prstClr val="black"/>
                </a:solidFill>
              </a:rPr>
              <a:t>聚焦事景人情，漫说边塞生活；</a:t>
            </a:r>
          </a:p>
          <a:p>
            <a:pPr algn="just" defTabSz="866943" fontAlgn="base">
              <a:lnSpc>
                <a:spcPct val="120000"/>
              </a:lnSpc>
              <a:spcBef>
                <a:spcPct val="0"/>
              </a:spcBef>
              <a:spcAft>
                <a:spcPct val="0"/>
              </a:spcAft>
            </a:pP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8"/>
          <p:cNvSpPr txBox="1"/>
          <p:nvPr/>
        </p:nvSpPr>
        <p:spPr>
          <a:xfrm>
            <a:off x="635682" y="1129465"/>
            <a:ext cx="8597217" cy="1050416"/>
          </a:xfrm>
          <a:prstGeom prst="rect">
            <a:avLst/>
          </a:prstGeom>
          <a:noFill/>
        </p:spPr>
        <p:txBody>
          <a:bodyPr wrap="square" lIns="0" tIns="0" rIns="0" bIns="0" rtlCol="0" anchor="ctr">
            <a:spAutoFit/>
          </a:bodyPr>
          <a:lstStyle/>
          <a:p>
            <a:pPr defTabSz="866943" fontAlgn="base">
              <a:spcBef>
                <a:spcPct val="0"/>
              </a:spcBef>
              <a:spcAft>
                <a:spcPct val="0"/>
              </a:spcAft>
            </a:pPr>
            <a:r>
              <a:rPr lang="zh-CN" altLang="en-US" sz="3413" dirty="0">
                <a:solidFill>
                  <a:srgbClr val="FF9900"/>
                </a:solidFill>
              </a:rPr>
              <a:t>学习链条：“导入</a:t>
            </a:r>
            <a:r>
              <a:rPr lang="en-US" altLang="zh-CN" sz="3413" dirty="0">
                <a:solidFill>
                  <a:srgbClr val="FF9900"/>
                </a:solidFill>
              </a:rPr>
              <a:t>—</a:t>
            </a:r>
            <a:r>
              <a:rPr lang="zh-CN" altLang="en-US" sz="3413" dirty="0">
                <a:solidFill>
                  <a:srgbClr val="FF9900"/>
                </a:solidFill>
              </a:rPr>
              <a:t>感悟</a:t>
            </a:r>
            <a:r>
              <a:rPr lang="en-US" altLang="zh-CN" sz="3413" dirty="0">
                <a:solidFill>
                  <a:srgbClr val="FF9900"/>
                </a:solidFill>
              </a:rPr>
              <a:t>—</a:t>
            </a:r>
            <a:r>
              <a:rPr lang="zh-CN" altLang="en-US" sz="3413" dirty="0">
                <a:solidFill>
                  <a:srgbClr val="FF9900"/>
                </a:solidFill>
              </a:rPr>
              <a:t>赏析</a:t>
            </a:r>
            <a:r>
              <a:rPr lang="en-US" altLang="zh-CN" sz="3413" dirty="0">
                <a:solidFill>
                  <a:srgbClr val="FF9900"/>
                </a:solidFill>
              </a:rPr>
              <a:t>—</a:t>
            </a:r>
            <a:r>
              <a:rPr lang="zh-CN" altLang="en-US" sz="3413" dirty="0">
                <a:solidFill>
                  <a:srgbClr val="FF9900"/>
                </a:solidFill>
              </a:rPr>
              <a:t>拓展”</a:t>
            </a:r>
          </a:p>
          <a:p>
            <a:pPr defTabSz="866943" fontAlgn="base">
              <a:spcBef>
                <a:spcPct val="0"/>
              </a:spcBef>
              <a:spcAft>
                <a:spcPct val="0"/>
              </a:spcAft>
            </a:pPr>
            <a:endParaRPr lang="zh-CN" altLang="en-US" sz="3413" b="1" dirty="0">
              <a:solidFill>
                <a:srgbClr val="FF99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a:extLst>
              <a:ext uri="{FF2B5EF4-FFF2-40B4-BE49-F238E27FC236}">
                <a16:creationId xmlns:a16="http://schemas.microsoft.com/office/drawing/2014/main" id="{5D23C779-8BB4-4430-B854-E42D58203733}"/>
              </a:ext>
            </a:extLst>
          </p:cNvPr>
          <p:cNvSpPr/>
          <p:nvPr/>
        </p:nvSpPr>
        <p:spPr>
          <a:xfrm>
            <a:off x="1521625" y="3629638"/>
            <a:ext cx="4984147" cy="384080"/>
          </a:xfrm>
          <a:prstGeom prst="rect">
            <a:avLst/>
          </a:prstGeom>
        </p:spPr>
        <p:txBody>
          <a:bodyPr wrap="square">
            <a:spAutoFit/>
          </a:bodyPr>
          <a:lstStyle/>
          <a:p>
            <a:pPr defTabSz="866943" fontAlgn="base">
              <a:spcBef>
                <a:spcPct val="0"/>
              </a:spcBef>
              <a:spcAft>
                <a:spcPct val="0"/>
              </a:spcAft>
            </a:pPr>
            <a:r>
              <a:rPr lang="zh-CN" altLang="en-US" sz="1896" b="1" dirty="0">
                <a:solidFill>
                  <a:prstClr val="black"/>
                </a:solidFill>
              </a:rPr>
              <a:t>入境</a:t>
            </a:r>
            <a:r>
              <a:rPr lang="en-US" altLang="zh-CN" sz="1896" b="1" dirty="0">
                <a:solidFill>
                  <a:prstClr val="black"/>
                </a:solidFill>
              </a:rPr>
              <a:t>——</a:t>
            </a:r>
            <a:r>
              <a:rPr lang="zh-CN" altLang="en-US" sz="1896" b="1" dirty="0">
                <a:solidFill>
                  <a:prstClr val="black"/>
                </a:solidFill>
              </a:rPr>
              <a:t>追寻边塞遗迹，沉思壮阔历史</a:t>
            </a:r>
            <a:r>
              <a:rPr lang="zh-CN" altLang="en-US" sz="1707" dirty="0">
                <a:solidFill>
                  <a:prstClr val="black"/>
                </a:solidFill>
              </a:rPr>
              <a:t>；</a:t>
            </a:r>
          </a:p>
        </p:txBody>
      </p:sp>
      <p:sp>
        <p:nvSpPr>
          <p:cNvPr id="12" name="矩形 11">
            <a:extLst>
              <a:ext uri="{FF2B5EF4-FFF2-40B4-BE49-F238E27FC236}">
                <a16:creationId xmlns:a16="http://schemas.microsoft.com/office/drawing/2014/main" id="{66ABEB05-43C2-46C4-8E81-61D1E66F8C02}"/>
              </a:ext>
            </a:extLst>
          </p:cNvPr>
          <p:cNvSpPr/>
          <p:nvPr/>
        </p:nvSpPr>
        <p:spPr>
          <a:xfrm>
            <a:off x="6095402" y="4370053"/>
            <a:ext cx="3853211" cy="355034"/>
          </a:xfrm>
          <a:prstGeom prst="rect">
            <a:avLst/>
          </a:prstGeom>
        </p:spPr>
        <p:txBody>
          <a:bodyPr wrap="square">
            <a:spAutoFit/>
          </a:bodyPr>
          <a:lstStyle/>
          <a:p>
            <a:pPr defTabSz="866943" fontAlgn="base">
              <a:spcBef>
                <a:spcPct val="0"/>
              </a:spcBef>
              <a:spcAft>
                <a:spcPct val="0"/>
              </a:spcAft>
            </a:pPr>
            <a:r>
              <a:rPr lang="zh-CN" altLang="en-US" sz="1707" b="1" dirty="0">
                <a:solidFill>
                  <a:prstClr val="black"/>
                </a:solidFill>
              </a:rPr>
              <a:t>点睛</a:t>
            </a:r>
            <a:r>
              <a:rPr lang="en-US" altLang="zh-CN" sz="1707" b="1" dirty="0">
                <a:solidFill>
                  <a:prstClr val="black"/>
                </a:solidFill>
              </a:rPr>
              <a:t>——</a:t>
            </a:r>
            <a:r>
              <a:rPr lang="zh-CN" altLang="en-US" sz="1707" b="1" dirty="0">
                <a:solidFill>
                  <a:prstClr val="black"/>
                </a:solidFill>
              </a:rPr>
              <a:t>回望铁血烽烟，激荡汉唐雄风</a:t>
            </a:r>
          </a:p>
        </p:txBody>
      </p:sp>
    </p:spTree>
    <p:extLst>
      <p:ext uri="{BB962C8B-B14F-4D97-AF65-F5344CB8AC3E}">
        <p14:creationId xmlns:p14="http://schemas.microsoft.com/office/powerpoint/2010/main" val="377280167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right)">
                                      <p:cBhvr>
                                        <p:cTn id="7" dur="500"/>
                                        <p:tgtEl>
                                          <p:spTgt spid="101"/>
                                        </p:tgtEl>
                                      </p:cBhvr>
                                    </p:animEffect>
                                  </p:childTnLst>
                                </p:cTn>
                              </p:par>
                              <p:par>
                                <p:cTn id="8" presetID="22" presetClass="entr" presetSubtype="8" fill="hold"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wipe(left)">
                                      <p:cBhvr>
                                        <p:cTn id="10" dur="500"/>
                                        <p:tgtEl>
                                          <p:spTgt spid="96"/>
                                        </p:tgtEl>
                                      </p:cBhvr>
                                    </p:animEffect>
                                  </p:childTnLst>
                                </p:cTn>
                              </p:par>
                              <p:par>
                                <p:cTn id="11" presetID="22" presetClass="entr" presetSubtype="2" fill="hold"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right)">
                                      <p:cBhvr>
                                        <p:cTn id="13" dur="500"/>
                                        <p:tgtEl>
                                          <p:spTgt spid="100"/>
                                        </p:tgtEl>
                                      </p:cBhvr>
                                    </p:animEffect>
                                  </p:childTnLst>
                                </p:cTn>
                              </p:par>
                              <p:par>
                                <p:cTn id="14" presetID="22" presetClass="entr" presetSubtype="8" fill="hold" nodeType="withEffect">
                                  <p:stCondLst>
                                    <p:cond delay="0"/>
                                  </p:stCondLst>
                                  <p:childTnLst>
                                    <p:set>
                                      <p:cBhvr>
                                        <p:cTn id="15" dur="1" fill="hold">
                                          <p:stCondLst>
                                            <p:cond delay="0"/>
                                          </p:stCondLst>
                                        </p:cTn>
                                        <p:tgtEl>
                                          <p:spTgt spid="97"/>
                                        </p:tgtEl>
                                        <p:attrNameLst>
                                          <p:attrName>style.visibility</p:attrName>
                                        </p:attrNameLst>
                                      </p:cBhvr>
                                      <p:to>
                                        <p:strVal val="visible"/>
                                      </p:to>
                                    </p:set>
                                    <p:animEffect transition="in" filter="wipe(left)">
                                      <p:cBhvr>
                                        <p:cTn id="16" dur="500"/>
                                        <p:tgtEl>
                                          <p:spTgt spid="97"/>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0" nodeType="clickEffect">
                                  <p:stCondLst>
                                    <p:cond delay="0"/>
                                  </p:stCondLst>
                                  <p:iterate type="lt">
                                    <p:tmPct val="10000"/>
                                  </p:iterate>
                                  <p:childTnLst>
                                    <p:set>
                                      <p:cBhvr>
                                        <p:cTn id="20" dur="1" fill="hold">
                                          <p:stCondLst>
                                            <p:cond delay="0"/>
                                          </p:stCondLst>
                                        </p:cTn>
                                        <p:tgtEl>
                                          <p:spTgt spid="80"/>
                                        </p:tgtEl>
                                        <p:attrNameLst>
                                          <p:attrName>style.visibility</p:attrName>
                                        </p:attrNameLst>
                                      </p:cBhvr>
                                      <p:to>
                                        <p:strVal val="visible"/>
                                      </p:to>
                                    </p:set>
                                    <p:anim by="(-#ppt_w*2)" calcmode="lin" valueType="num">
                                      <p:cBhvr rctx="PPT">
                                        <p:cTn id="21" dur="500" autoRev="1" fill="hold">
                                          <p:stCondLst>
                                            <p:cond delay="0"/>
                                          </p:stCondLst>
                                        </p:cTn>
                                        <p:tgtEl>
                                          <p:spTgt spid="80"/>
                                        </p:tgtEl>
                                        <p:attrNameLst>
                                          <p:attrName>ppt_w</p:attrName>
                                        </p:attrNameLst>
                                      </p:cBhvr>
                                    </p:anim>
                                    <p:anim by="(#ppt_w*0.50)" calcmode="lin" valueType="num">
                                      <p:cBhvr>
                                        <p:cTn id="22" dur="500" decel="50000" autoRev="1" fill="hold">
                                          <p:stCondLst>
                                            <p:cond delay="0"/>
                                          </p:stCondLst>
                                        </p:cTn>
                                        <p:tgtEl>
                                          <p:spTgt spid="80"/>
                                        </p:tgtEl>
                                        <p:attrNameLst>
                                          <p:attrName>ppt_x</p:attrName>
                                        </p:attrNameLst>
                                      </p:cBhvr>
                                    </p:anim>
                                    <p:anim from="(-#ppt_h/2)" to="(#ppt_y)" calcmode="lin" valueType="num">
                                      <p:cBhvr>
                                        <p:cTn id="23" dur="1000" fill="hold">
                                          <p:stCondLst>
                                            <p:cond delay="0"/>
                                          </p:stCondLst>
                                        </p:cTn>
                                        <p:tgtEl>
                                          <p:spTgt spid="80"/>
                                        </p:tgtEl>
                                        <p:attrNameLst>
                                          <p:attrName>ppt_y</p:attrName>
                                        </p:attrNameLst>
                                      </p:cBhvr>
                                    </p:anim>
                                    <p:animRot by="21600000">
                                      <p:cBhvr>
                                        <p:cTn id="24" dur="1000" fill="hold">
                                          <p:stCondLst>
                                            <p:cond delay="0"/>
                                          </p:stCondLst>
                                        </p:cTn>
                                        <p:tgtEl>
                                          <p:spTgt spid="80"/>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81"/>
                                        </p:tgtEl>
                                        <p:attrNameLst>
                                          <p:attrName>style.visibility</p:attrName>
                                        </p:attrNameLst>
                                      </p:cBhvr>
                                      <p:to>
                                        <p:strVal val="visible"/>
                                      </p:to>
                                    </p:set>
                                    <p:anim by="(-#ppt_w*2)" calcmode="lin" valueType="num">
                                      <p:cBhvr rctx="PPT">
                                        <p:cTn id="27" dur="500" autoRev="1" fill="hold">
                                          <p:stCondLst>
                                            <p:cond delay="0"/>
                                          </p:stCondLst>
                                        </p:cTn>
                                        <p:tgtEl>
                                          <p:spTgt spid="81"/>
                                        </p:tgtEl>
                                        <p:attrNameLst>
                                          <p:attrName>ppt_w</p:attrName>
                                        </p:attrNameLst>
                                      </p:cBhvr>
                                    </p:anim>
                                    <p:anim by="(#ppt_w*0.50)" calcmode="lin" valueType="num">
                                      <p:cBhvr>
                                        <p:cTn id="28" dur="500" decel="50000" autoRev="1" fill="hold">
                                          <p:stCondLst>
                                            <p:cond delay="0"/>
                                          </p:stCondLst>
                                        </p:cTn>
                                        <p:tgtEl>
                                          <p:spTgt spid="81"/>
                                        </p:tgtEl>
                                        <p:attrNameLst>
                                          <p:attrName>ppt_x</p:attrName>
                                        </p:attrNameLst>
                                      </p:cBhvr>
                                    </p:anim>
                                    <p:anim from="(-#ppt_h/2)" to="(#ppt_y)" calcmode="lin" valueType="num">
                                      <p:cBhvr>
                                        <p:cTn id="29" dur="1000" fill="hold">
                                          <p:stCondLst>
                                            <p:cond delay="0"/>
                                          </p:stCondLst>
                                        </p:cTn>
                                        <p:tgtEl>
                                          <p:spTgt spid="81"/>
                                        </p:tgtEl>
                                        <p:attrNameLst>
                                          <p:attrName>ppt_y</p:attrName>
                                        </p:attrNameLst>
                                      </p:cBhvr>
                                    </p:anim>
                                    <p:animRot by="21600000">
                                      <p:cBhvr>
                                        <p:cTn id="30" dur="1000" fill="hold">
                                          <p:stCondLst>
                                            <p:cond delay="0"/>
                                          </p:stCondLst>
                                        </p:cTn>
                                        <p:tgtEl>
                                          <p:spTgt spid="81"/>
                                        </p:tgtEl>
                                        <p:attrNameLst>
                                          <p:attrName>r</p:attrName>
                                        </p:attrNameLst>
                                      </p:cBhvr>
                                    </p:animRot>
                                  </p:childTnLst>
                                </p:cTn>
                              </p:par>
                              <p:par>
                                <p:cTn id="31" presetID="56" presetClass="entr" presetSubtype="0" fill="hold" grpId="0" nodeType="withEffect">
                                  <p:stCondLst>
                                    <p:cond delay="0"/>
                                  </p:stCondLst>
                                  <p:iterate type="lt">
                                    <p:tmPct val="10000"/>
                                  </p:iterate>
                                  <p:childTnLst>
                                    <p:set>
                                      <p:cBhvr>
                                        <p:cTn id="32" dur="1" fill="hold">
                                          <p:stCondLst>
                                            <p:cond delay="0"/>
                                          </p:stCondLst>
                                        </p:cTn>
                                        <p:tgtEl>
                                          <p:spTgt spid="82"/>
                                        </p:tgtEl>
                                        <p:attrNameLst>
                                          <p:attrName>style.visibility</p:attrName>
                                        </p:attrNameLst>
                                      </p:cBhvr>
                                      <p:to>
                                        <p:strVal val="visible"/>
                                      </p:to>
                                    </p:set>
                                    <p:anim by="(-#ppt_w*2)" calcmode="lin" valueType="num">
                                      <p:cBhvr rctx="PPT">
                                        <p:cTn id="33" dur="500" autoRev="1" fill="hold">
                                          <p:stCondLst>
                                            <p:cond delay="0"/>
                                          </p:stCondLst>
                                        </p:cTn>
                                        <p:tgtEl>
                                          <p:spTgt spid="82"/>
                                        </p:tgtEl>
                                        <p:attrNameLst>
                                          <p:attrName>ppt_w</p:attrName>
                                        </p:attrNameLst>
                                      </p:cBhvr>
                                    </p:anim>
                                    <p:anim by="(#ppt_w*0.50)" calcmode="lin" valueType="num">
                                      <p:cBhvr>
                                        <p:cTn id="34" dur="500" decel="50000" autoRev="1" fill="hold">
                                          <p:stCondLst>
                                            <p:cond delay="0"/>
                                          </p:stCondLst>
                                        </p:cTn>
                                        <p:tgtEl>
                                          <p:spTgt spid="82"/>
                                        </p:tgtEl>
                                        <p:attrNameLst>
                                          <p:attrName>ppt_x</p:attrName>
                                        </p:attrNameLst>
                                      </p:cBhvr>
                                    </p:anim>
                                    <p:anim from="(-#ppt_h/2)" to="(#ppt_y)" calcmode="lin" valueType="num">
                                      <p:cBhvr>
                                        <p:cTn id="35" dur="1000" fill="hold">
                                          <p:stCondLst>
                                            <p:cond delay="0"/>
                                          </p:stCondLst>
                                        </p:cTn>
                                        <p:tgtEl>
                                          <p:spTgt spid="82"/>
                                        </p:tgtEl>
                                        <p:attrNameLst>
                                          <p:attrName>ppt_y</p:attrName>
                                        </p:attrNameLst>
                                      </p:cBhvr>
                                    </p:anim>
                                    <p:animRot by="21600000">
                                      <p:cBhvr>
                                        <p:cTn id="36" dur="1000" fill="hold">
                                          <p:stCondLst>
                                            <p:cond delay="0"/>
                                          </p:stCondLst>
                                        </p:cTn>
                                        <p:tgtEl>
                                          <p:spTgt spid="82"/>
                                        </p:tgtEl>
                                        <p:attrNameLst>
                                          <p:attrName>r</p:attrName>
                                        </p:attrNameLst>
                                      </p:cBhvr>
                                    </p:animRot>
                                  </p:childTnLst>
                                </p:cTn>
                              </p:par>
                              <p:par>
                                <p:cTn id="37" presetID="56" presetClass="entr" presetSubtype="0" fill="hold" grpId="0" nodeType="withEffect">
                                  <p:stCondLst>
                                    <p:cond delay="0"/>
                                  </p:stCondLst>
                                  <p:iterate type="lt">
                                    <p:tmPct val="10000"/>
                                  </p:iterate>
                                  <p:childTnLst>
                                    <p:set>
                                      <p:cBhvr>
                                        <p:cTn id="38" dur="1" fill="hold">
                                          <p:stCondLst>
                                            <p:cond delay="0"/>
                                          </p:stCondLst>
                                        </p:cTn>
                                        <p:tgtEl>
                                          <p:spTgt spid="79"/>
                                        </p:tgtEl>
                                        <p:attrNameLst>
                                          <p:attrName>style.visibility</p:attrName>
                                        </p:attrNameLst>
                                      </p:cBhvr>
                                      <p:to>
                                        <p:strVal val="visible"/>
                                      </p:to>
                                    </p:set>
                                    <p:anim by="(-#ppt_w*2)" calcmode="lin" valueType="num">
                                      <p:cBhvr rctx="PPT">
                                        <p:cTn id="39" dur="500" autoRev="1" fill="hold">
                                          <p:stCondLst>
                                            <p:cond delay="0"/>
                                          </p:stCondLst>
                                        </p:cTn>
                                        <p:tgtEl>
                                          <p:spTgt spid="79"/>
                                        </p:tgtEl>
                                        <p:attrNameLst>
                                          <p:attrName>ppt_w</p:attrName>
                                        </p:attrNameLst>
                                      </p:cBhvr>
                                    </p:anim>
                                    <p:anim by="(#ppt_w*0.50)" calcmode="lin" valueType="num">
                                      <p:cBhvr>
                                        <p:cTn id="40" dur="500" decel="50000" autoRev="1" fill="hold">
                                          <p:stCondLst>
                                            <p:cond delay="0"/>
                                          </p:stCondLst>
                                        </p:cTn>
                                        <p:tgtEl>
                                          <p:spTgt spid="79"/>
                                        </p:tgtEl>
                                        <p:attrNameLst>
                                          <p:attrName>ppt_x</p:attrName>
                                        </p:attrNameLst>
                                      </p:cBhvr>
                                    </p:anim>
                                    <p:anim from="(-#ppt_h/2)" to="(#ppt_y)" calcmode="lin" valueType="num">
                                      <p:cBhvr>
                                        <p:cTn id="41" dur="1000" fill="hold">
                                          <p:stCondLst>
                                            <p:cond delay="0"/>
                                          </p:stCondLst>
                                        </p:cTn>
                                        <p:tgtEl>
                                          <p:spTgt spid="79"/>
                                        </p:tgtEl>
                                        <p:attrNameLst>
                                          <p:attrName>ppt_y</p:attrName>
                                        </p:attrNameLst>
                                      </p:cBhvr>
                                    </p:anim>
                                    <p:animRot by="21600000">
                                      <p:cBhvr>
                                        <p:cTn id="42" dur="1000" fill="hold">
                                          <p:stCondLst>
                                            <p:cond delay="0"/>
                                          </p:stCondLst>
                                        </p:cTn>
                                        <p:tgtEl>
                                          <p:spTgt spid="7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flipH="1">
            <a:off x="0" y="673"/>
            <a:ext cx="2783450" cy="4052204"/>
          </a:xfrm>
          <a:prstGeom prst="rect">
            <a:avLst/>
          </a:prstGeom>
        </p:spPr>
      </p:pic>
      <p:pic>
        <p:nvPicPr>
          <p:cNvPr id="4" name="图片 1">
            <a:extLst>
              <a:ext uri="{FF2B5EF4-FFF2-40B4-BE49-F238E27FC236}">
                <a16:creationId xmlns:a16="http://schemas.microsoft.com/office/drawing/2014/main" id="{2189C8FA-D70C-4D37-BE85-7CC46BDDDCEB}"/>
              </a:ext>
            </a:extLst>
          </p:cNvPr>
          <p:cNvPicPr>
            <a:picLocks noChangeAspect="1"/>
          </p:cNvPicPr>
          <p:nvPr/>
        </p:nvPicPr>
        <p:blipFill rotWithShape="1">
          <a:blip r:embed="rId4">
            <a:extLst>
              <a:ext uri="{28A0092B-C50C-407E-A947-70E740481C1C}">
                <a14:useLocalDpi xmlns:a14="http://schemas.microsoft.com/office/drawing/2010/main" val="0"/>
              </a:ext>
            </a:extLst>
          </a:blip>
          <a:srcRect r="301" b="6481"/>
          <a:stretch/>
        </p:blipFill>
        <p:spPr bwMode="auto">
          <a:xfrm>
            <a:off x="2514520" y="1083481"/>
            <a:ext cx="9677480" cy="5110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6773905"/>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a:extLst>
              <a:ext uri="{FF2B5EF4-FFF2-40B4-BE49-F238E27FC236}">
                <a16:creationId xmlns:a16="http://schemas.microsoft.com/office/drawing/2014/main" id="{0C83D28C-3AE9-4DEC-AA61-B855F4A0E7F6}"/>
              </a:ext>
            </a:extLst>
          </p:cNvPr>
          <p:cNvSpPr>
            <a:spLocks noGrp="1"/>
          </p:cNvSpPr>
          <p:nvPr>
            <p:ph type="title"/>
          </p:nvPr>
        </p:nvSpPr>
        <p:spPr>
          <a:xfrm>
            <a:off x="612473" y="592890"/>
            <a:ext cx="10877550" cy="700088"/>
          </a:xfrm>
        </p:spPr>
        <p:txBody>
          <a:bodyPr rtlCol="0">
            <a:normAutofit fontScale="90000"/>
          </a:bodyPr>
          <a:lstStyle/>
          <a:p>
            <a:pPr eaLnBrk="1" fontAlgn="auto" hangingPunct="1">
              <a:spcAft>
                <a:spcPts val="0"/>
              </a:spcAft>
              <a:defRPr/>
            </a:pPr>
            <a:r>
              <a:rPr lang="zh-CN" altLang="en-US" dirty="0">
                <a:solidFill>
                  <a:srgbClr val="FFC000"/>
                </a:solidFill>
              </a:rPr>
              <a:t>链接式组元方式</a:t>
            </a:r>
            <a:r>
              <a:rPr lang="en-US" altLang="zh-CN" dirty="0">
                <a:solidFill>
                  <a:srgbClr val="FFC000"/>
                </a:solidFill>
              </a:rPr>
              <a:t>:</a:t>
            </a:r>
            <a:r>
              <a:rPr lang="en-US" altLang="zh-CN" dirty="0">
                <a:solidFill>
                  <a:srgbClr val="FFC000"/>
                </a:solidFill>
                <a:cs typeface="+mn-cs"/>
              </a:rPr>
              <a:t>《</a:t>
            </a:r>
            <a:r>
              <a:rPr lang="zh-CN" altLang="en-US" dirty="0">
                <a:solidFill>
                  <a:srgbClr val="FFC000"/>
                </a:solidFill>
                <a:cs typeface="+mn-cs"/>
              </a:rPr>
              <a:t>大美兰亭</a:t>
            </a:r>
            <a:r>
              <a:rPr lang="en-US" altLang="zh-CN" dirty="0">
                <a:solidFill>
                  <a:srgbClr val="FFC000"/>
                </a:solidFill>
                <a:cs typeface="+mn-cs"/>
              </a:rPr>
              <a:t>》</a:t>
            </a:r>
            <a:r>
              <a:rPr lang="zh-CN" altLang="en-US" dirty="0">
                <a:solidFill>
                  <a:srgbClr val="FFC000"/>
                </a:solidFill>
                <a:cs typeface="+mn-cs"/>
              </a:rPr>
              <a:t>群文阅读课</a:t>
            </a:r>
            <a:br>
              <a:rPr lang="en-US" altLang="zh-CN" dirty="0">
                <a:solidFill>
                  <a:srgbClr val="000000"/>
                </a:solidFill>
                <a:cs typeface="+mn-cs"/>
              </a:rPr>
            </a:br>
            <a:endParaRPr lang="zh-CN" altLang="en-US" dirty="0"/>
          </a:p>
        </p:txBody>
      </p:sp>
      <p:sp>
        <p:nvSpPr>
          <p:cNvPr id="112643" name="内容占位符 2">
            <a:extLst>
              <a:ext uri="{FF2B5EF4-FFF2-40B4-BE49-F238E27FC236}">
                <a16:creationId xmlns:a16="http://schemas.microsoft.com/office/drawing/2014/main" id="{1726C58A-AFAC-4CFE-834B-4A1E6666A77F}"/>
              </a:ext>
            </a:extLst>
          </p:cNvPr>
          <p:cNvSpPr>
            <a:spLocks noGrp="1"/>
          </p:cNvSpPr>
          <p:nvPr>
            <p:ph idx="1"/>
          </p:nvPr>
        </p:nvSpPr>
        <p:spPr>
          <a:xfrm>
            <a:off x="701977" y="1213409"/>
            <a:ext cx="10877550" cy="5026025"/>
          </a:xfrm>
        </p:spPr>
        <p:txBody>
          <a:bodyPr/>
          <a:lstStyle/>
          <a:p>
            <a:pPr marL="266700" indent="-266700" eaLnBrk="1" hangingPunct="1"/>
            <a:r>
              <a:rPr lang="zh-CN" altLang="en-US" b="1" dirty="0">
                <a:solidFill>
                  <a:schemeClr val="bg2"/>
                </a:solidFill>
              </a:rPr>
              <a:t>围绕“大美兰亭”这一关键词或人文主题，选择了王羲之的</a:t>
            </a:r>
            <a:r>
              <a:rPr lang="en-US" altLang="zh-CN" b="1" dirty="0">
                <a:solidFill>
                  <a:schemeClr val="bg2"/>
                </a:solidFill>
              </a:rPr>
              <a:t>《</a:t>
            </a:r>
            <a:r>
              <a:rPr lang="zh-CN" altLang="en-US" b="1" dirty="0">
                <a:solidFill>
                  <a:schemeClr val="bg2"/>
                </a:solidFill>
              </a:rPr>
              <a:t>兰亭集序</a:t>
            </a:r>
            <a:r>
              <a:rPr lang="en-US" altLang="zh-CN" b="1" dirty="0">
                <a:solidFill>
                  <a:schemeClr val="bg2"/>
                </a:solidFill>
              </a:rPr>
              <a:t>》</a:t>
            </a:r>
            <a:r>
              <a:rPr lang="zh-CN" altLang="en-US" b="1" dirty="0">
                <a:solidFill>
                  <a:schemeClr val="bg2"/>
                </a:solidFill>
              </a:rPr>
              <a:t>（节选）、赵孟頫的</a:t>
            </a:r>
            <a:r>
              <a:rPr lang="en-US" altLang="zh-CN" b="1" dirty="0">
                <a:solidFill>
                  <a:schemeClr val="bg2"/>
                </a:solidFill>
              </a:rPr>
              <a:t>《</a:t>
            </a:r>
            <a:r>
              <a:rPr lang="zh-CN" altLang="en-US" b="1" dirty="0">
                <a:solidFill>
                  <a:schemeClr val="bg2"/>
                </a:solidFill>
              </a:rPr>
              <a:t>兰亭十三跋</a:t>
            </a:r>
            <a:r>
              <a:rPr lang="en-US" altLang="zh-CN" b="1" dirty="0">
                <a:solidFill>
                  <a:schemeClr val="bg2"/>
                </a:solidFill>
              </a:rPr>
              <a:t>》</a:t>
            </a:r>
            <a:r>
              <a:rPr lang="zh-CN" altLang="en-US" b="1" dirty="0">
                <a:solidFill>
                  <a:schemeClr val="bg2"/>
                </a:solidFill>
              </a:rPr>
              <a:t>（第四跋、第十二跋）、王文杰的</a:t>
            </a:r>
            <a:r>
              <a:rPr lang="en-US" altLang="zh-CN" b="1" dirty="0">
                <a:solidFill>
                  <a:schemeClr val="bg2"/>
                </a:solidFill>
              </a:rPr>
              <a:t>《</a:t>
            </a:r>
            <a:r>
              <a:rPr lang="zh-CN" altLang="en-US" b="1" dirty="0">
                <a:solidFill>
                  <a:schemeClr val="bg2"/>
                </a:solidFill>
              </a:rPr>
              <a:t>读帖</a:t>
            </a:r>
            <a:r>
              <a:rPr lang="en-US" altLang="zh-CN" b="1" dirty="0">
                <a:solidFill>
                  <a:schemeClr val="bg2"/>
                </a:solidFill>
              </a:rPr>
              <a:t>》</a:t>
            </a:r>
            <a:r>
              <a:rPr lang="zh-CN" altLang="en-US" b="1" dirty="0">
                <a:solidFill>
                  <a:schemeClr val="bg2"/>
                </a:solidFill>
              </a:rPr>
              <a:t>、李世民的</a:t>
            </a:r>
            <a:r>
              <a:rPr lang="en-US" altLang="zh-CN" b="1" dirty="0">
                <a:solidFill>
                  <a:schemeClr val="bg2"/>
                </a:solidFill>
              </a:rPr>
              <a:t>《</a:t>
            </a:r>
            <a:r>
              <a:rPr lang="zh-CN" altLang="en-US" b="1" dirty="0">
                <a:solidFill>
                  <a:schemeClr val="bg2"/>
                </a:solidFill>
              </a:rPr>
              <a:t>王羲之传论</a:t>
            </a:r>
            <a:r>
              <a:rPr lang="en-US" altLang="zh-CN" b="1" dirty="0">
                <a:solidFill>
                  <a:schemeClr val="bg2"/>
                </a:solidFill>
              </a:rPr>
              <a:t>》</a:t>
            </a:r>
            <a:r>
              <a:rPr lang="zh-CN" altLang="en-US" b="1" dirty="0">
                <a:solidFill>
                  <a:schemeClr val="bg2"/>
                </a:solidFill>
              </a:rPr>
              <a:t>、宗白华</a:t>
            </a:r>
            <a:r>
              <a:rPr lang="en-US" altLang="zh-CN" b="1" dirty="0">
                <a:solidFill>
                  <a:schemeClr val="bg2"/>
                </a:solidFill>
              </a:rPr>
              <a:t>《</a:t>
            </a:r>
            <a:r>
              <a:rPr lang="zh-CN" altLang="en-US" b="1" dirty="0">
                <a:solidFill>
                  <a:schemeClr val="bg2"/>
                </a:solidFill>
              </a:rPr>
              <a:t>论魏晋行草</a:t>
            </a:r>
            <a:r>
              <a:rPr lang="en-US" altLang="zh-CN" b="1" dirty="0">
                <a:solidFill>
                  <a:schemeClr val="bg2"/>
                </a:solidFill>
              </a:rPr>
              <a:t>》</a:t>
            </a:r>
            <a:r>
              <a:rPr lang="zh-CN" altLang="en-US" b="1" dirty="0">
                <a:solidFill>
                  <a:schemeClr val="bg2"/>
                </a:solidFill>
              </a:rPr>
              <a:t>（选自</a:t>
            </a:r>
            <a:r>
              <a:rPr lang="en-US" altLang="zh-CN" b="1" dirty="0">
                <a:solidFill>
                  <a:schemeClr val="bg2"/>
                </a:solidFill>
              </a:rPr>
              <a:t>《</a:t>
            </a:r>
            <a:r>
              <a:rPr lang="zh-CN" altLang="en-US" b="1" dirty="0">
                <a:solidFill>
                  <a:schemeClr val="bg2"/>
                </a:solidFill>
              </a:rPr>
              <a:t>论晋人的美</a:t>
            </a:r>
            <a:r>
              <a:rPr lang="en-US" altLang="zh-CN" b="1" dirty="0">
                <a:solidFill>
                  <a:schemeClr val="bg2"/>
                </a:solidFill>
              </a:rPr>
              <a:t>》</a:t>
            </a:r>
            <a:r>
              <a:rPr lang="zh-CN" altLang="en-US" b="1" dirty="0">
                <a:solidFill>
                  <a:schemeClr val="bg2"/>
                </a:solidFill>
              </a:rPr>
              <a:t>）、林语堂</a:t>
            </a:r>
            <a:r>
              <a:rPr lang="en-US" altLang="zh-CN" b="1" dirty="0">
                <a:solidFill>
                  <a:schemeClr val="bg2"/>
                </a:solidFill>
              </a:rPr>
              <a:t>《</a:t>
            </a:r>
            <a:r>
              <a:rPr lang="zh-CN" altLang="en-US" b="1" dirty="0">
                <a:solidFill>
                  <a:schemeClr val="bg2"/>
                </a:solidFill>
              </a:rPr>
              <a:t>书法的韵律</a:t>
            </a:r>
            <a:r>
              <a:rPr lang="en-US" altLang="zh-CN" b="1" dirty="0">
                <a:solidFill>
                  <a:schemeClr val="bg2"/>
                </a:solidFill>
              </a:rPr>
              <a:t>》</a:t>
            </a:r>
            <a:r>
              <a:rPr lang="zh-CN" altLang="en-US" b="1" dirty="0">
                <a:solidFill>
                  <a:schemeClr val="bg2"/>
                </a:solidFill>
              </a:rPr>
              <a:t>（选自</a:t>
            </a:r>
            <a:r>
              <a:rPr lang="en-US" altLang="zh-CN" b="1" dirty="0">
                <a:solidFill>
                  <a:schemeClr val="bg2"/>
                </a:solidFill>
              </a:rPr>
              <a:t>《</a:t>
            </a:r>
            <a:r>
              <a:rPr lang="zh-CN" altLang="en-US" b="1" dirty="0">
                <a:solidFill>
                  <a:schemeClr val="bg2"/>
                </a:solidFill>
              </a:rPr>
              <a:t>吾国吾民</a:t>
            </a:r>
            <a:r>
              <a:rPr lang="en-US" altLang="zh-CN" b="1" dirty="0">
                <a:solidFill>
                  <a:schemeClr val="bg2"/>
                </a:solidFill>
              </a:rPr>
              <a:t>》</a:t>
            </a:r>
            <a:r>
              <a:rPr lang="zh-CN" altLang="en-US" b="1" dirty="0">
                <a:solidFill>
                  <a:schemeClr val="bg2"/>
                </a:solidFill>
              </a:rPr>
              <a:t>），由诗序之美，链接出书法之美，由书法之美链接出悠久的历史传承，由历史传承链接出“天下第一”的历史评价、由历史评价链接出美学分析和哲学阐释，把</a:t>
            </a:r>
            <a:r>
              <a:rPr lang="en-US" altLang="zh-CN" b="1" dirty="0">
                <a:solidFill>
                  <a:schemeClr val="bg2"/>
                </a:solidFill>
              </a:rPr>
              <a:t>《</a:t>
            </a:r>
            <a:r>
              <a:rPr lang="zh-CN" altLang="en-US" b="1" dirty="0">
                <a:solidFill>
                  <a:schemeClr val="bg2"/>
                </a:solidFill>
              </a:rPr>
              <a:t>兰亭集序</a:t>
            </a:r>
            <a:r>
              <a:rPr lang="en-US" altLang="zh-CN" b="1" dirty="0">
                <a:solidFill>
                  <a:schemeClr val="bg2"/>
                </a:solidFill>
              </a:rPr>
              <a:t>》</a:t>
            </a:r>
            <a:r>
              <a:rPr lang="zh-CN" altLang="en-US" b="1" dirty="0">
                <a:solidFill>
                  <a:schemeClr val="bg2"/>
                </a:solidFill>
              </a:rPr>
              <a:t>的文学之美、书法之美、传承之美、艺术之美与人格之美巧妙地嵌合在一起，形成了丰富多彩、强烈浓郁的文学、艺术、思想与文化语境，极大地刺激了学生的审美、思辨与文化批评能力的发展。</a:t>
            </a:r>
          </a:p>
        </p:txBody>
      </p:sp>
      <p:sp>
        <p:nvSpPr>
          <p:cNvPr id="5" name="任意多边形 4">
            <a:extLst>
              <a:ext uri="{FF2B5EF4-FFF2-40B4-BE49-F238E27FC236}">
                <a16:creationId xmlns:a16="http://schemas.microsoft.com/office/drawing/2014/main" id="{00F6ADFB-79A5-41D9-84BF-05B9BA53C16A}"/>
              </a:ext>
            </a:extLst>
          </p:cNvPr>
          <p:cNvSpPr/>
          <p:nvPr/>
        </p:nvSpPr>
        <p:spPr>
          <a:xfrm>
            <a:off x="0" y="4761981"/>
            <a:ext cx="2229038" cy="195949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srgbClr val="FFFFFF"/>
              </a:solidFill>
            </a:endParaRPr>
          </a:p>
        </p:txBody>
      </p:sp>
      <p:sp>
        <p:nvSpPr>
          <p:cNvPr id="6" name="任意多边形 5">
            <a:extLst>
              <a:ext uri="{FF2B5EF4-FFF2-40B4-BE49-F238E27FC236}">
                <a16:creationId xmlns:a16="http://schemas.microsoft.com/office/drawing/2014/main" id="{A9490459-D544-4C64-A45F-F4EE198D6EC7}"/>
              </a:ext>
            </a:extLst>
          </p:cNvPr>
          <p:cNvSpPr/>
          <p:nvPr/>
        </p:nvSpPr>
        <p:spPr>
          <a:xfrm flipH="1">
            <a:off x="10200456" y="5789265"/>
            <a:ext cx="1705539" cy="149930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srgbClr val="FFFFFF"/>
              </a:solidFill>
            </a:endParaRPr>
          </a:p>
        </p:txBody>
      </p:sp>
      <p:grpSp>
        <p:nvGrpSpPr>
          <p:cNvPr id="7" name="组合 6">
            <a:extLst>
              <a:ext uri="{FF2B5EF4-FFF2-40B4-BE49-F238E27FC236}">
                <a16:creationId xmlns:a16="http://schemas.microsoft.com/office/drawing/2014/main" id="{084B6A34-4C51-476E-811F-82F22257F8FA}"/>
              </a:ext>
            </a:extLst>
          </p:cNvPr>
          <p:cNvGrpSpPr/>
          <p:nvPr/>
        </p:nvGrpSpPr>
        <p:grpSpPr>
          <a:xfrm>
            <a:off x="8684601" y="6304052"/>
            <a:ext cx="812739" cy="218987"/>
            <a:chOff x="3657660" y="1411076"/>
            <a:chExt cx="3163887" cy="852488"/>
          </a:xfrm>
          <a:solidFill>
            <a:srgbClr val="72202A"/>
          </a:solidFill>
        </p:grpSpPr>
        <p:sp>
          <p:nvSpPr>
            <p:cNvPr id="8" name="Freeform 5">
              <a:extLst>
                <a:ext uri="{FF2B5EF4-FFF2-40B4-BE49-F238E27FC236}">
                  <a16:creationId xmlns:a16="http://schemas.microsoft.com/office/drawing/2014/main" id="{9EE760A3-0D69-4E72-929F-AC838155339E}"/>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9" name="Freeform 6">
              <a:extLst>
                <a:ext uri="{FF2B5EF4-FFF2-40B4-BE49-F238E27FC236}">
                  <a16:creationId xmlns:a16="http://schemas.microsoft.com/office/drawing/2014/main" id="{CB441B38-8227-4B48-9B3F-C0C72712DD4C}"/>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0" name="Freeform 7">
              <a:extLst>
                <a:ext uri="{FF2B5EF4-FFF2-40B4-BE49-F238E27FC236}">
                  <a16:creationId xmlns:a16="http://schemas.microsoft.com/office/drawing/2014/main" id="{30737C05-93FA-41AF-8E24-0CE6069738E9}"/>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1" name="Oval 8">
              <a:extLst>
                <a:ext uri="{FF2B5EF4-FFF2-40B4-BE49-F238E27FC236}">
                  <a16:creationId xmlns:a16="http://schemas.microsoft.com/office/drawing/2014/main" id="{D4F6086B-9D4E-4EE9-98E4-CF5117997815}"/>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2" name="Freeform 9">
              <a:extLst>
                <a:ext uri="{FF2B5EF4-FFF2-40B4-BE49-F238E27FC236}">
                  <a16:creationId xmlns:a16="http://schemas.microsoft.com/office/drawing/2014/main" id="{1F6C24BF-29A7-409E-A780-361CFF1712C4}"/>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3" name="Freeform 10">
              <a:extLst>
                <a:ext uri="{FF2B5EF4-FFF2-40B4-BE49-F238E27FC236}">
                  <a16:creationId xmlns:a16="http://schemas.microsoft.com/office/drawing/2014/main" id="{0FC5D37A-E9CB-4D09-A629-47B0EF30CEA2}"/>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4" name="Freeform 11">
              <a:extLst>
                <a:ext uri="{FF2B5EF4-FFF2-40B4-BE49-F238E27FC236}">
                  <a16:creationId xmlns:a16="http://schemas.microsoft.com/office/drawing/2014/main" id="{EB22C3F8-022E-47D9-97DC-FA63CE364AC7}"/>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5" name="Freeform 12">
              <a:extLst>
                <a:ext uri="{FF2B5EF4-FFF2-40B4-BE49-F238E27FC236}">
                  <a16:creationId xmlns:a16="http://schemas.microsoft.com/office/drawing/2014/main" id="{A26E2FBE-7271-4201-822A-0EF319BAA968}"/>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6" name="Oval 13">
              <a:extLst>
                <a:ext uri="{FF2B5EF4-FFF2-40B4-BE49-F238E27FC236}">
                  <a16:creationId xmlns:a16="http://schemas.microsoft.com/office/drawing/2014/main" id="{453FB4DC-BA59-45F3-BFB9-FA0F77602935}"/>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grpSp>
      <p:grpSp>
        <p:nvGrpSpPr>
          <p:cNvPr id="17" name="组合 16">
            <a:extLst>
              <a:ext uri="{FF2B5EF4-FFF2-40B4-BE49-F238E27FC236}">
                <a16:creationId xmlns:a16="http://schemas.microsoft.com/office/drawing/2014/main" id="{A335C91C-31DA-4448-9710-0C2DC26D781E}"/>
              </a:ext>
            </a:extLst>
          </p:cNvPr>
          <p:cNvGrpSpPr/>
          <p:nvPr/>
        </p:nvGrpSpPr>
        <p:grpSpPr>
          <a:xfrm>
            <a:off x="9110749" y="826766"/>
            <a:ext cx="659170" cy="177609"/>
            <a:chOff x="3657660" y="1411076"/>
            <a:chExt cx="3163887" cy="852488"/>
          </a:xfrm>
          <a:solidFill>
            <a:srgbClr val="72202A"/>
          </a:solidFill>
        </p:grpSpPr>
        <p:sp>
          <p:nvSpPr>
            <p:cNvPr id="18" name="Freeform 5">
              <a:extLst>
                <a:ext uri="{FF2B5EF4-FFF2-40B4-BE49-F238E27FC236}">
                  <a16:creationId xmlns:a16="http://schemas.microsoft.com/office/drawing/2014/main" id="{459968AF-BFD0-4E7B-9377-1610CACA49DA}"/>
                </a:ext>
              </a:extLst>
            </p:cNvPr>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19" name="Freeform 6">
              <a:extLst>
                <a:ext uri="{FF2B5EF4-FFF2-40B4-BE49-F238E27FC236}">
                  <a16:creationId xmlns:a16="http://schemas.microsoft.com/office/drawing/2014/main" id="{93709467-50EB-4DDE-98D4-F5341399352E}"/>
                </a:ext>
              </a:extLst>
            </p:cNvPr>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0" name="Freeform 7">
              <a:extLst>
                <a:ext uri="{FF2B5EF4-FFF2-40B4-BE49-F238E27FC236}">
                  <a16:creationId xmlns:a16="http://schemas.microsoft.com/office/drawing/2014/main" id="{1297A4CA-4B0E-41F5-9E7F-BC95989ECF2F}"/>
                </a:ext>
              </a:extLst>
            </p:cNvPr>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1" name="Oval 8">
              <a:extLst>
                <a:ext uri="{FF2B5EF4-FFF2-40B4-BE49-F238E27FC236}">
                  <a16:creationId xmlns:a16="http://schemas.microsoft.com/office/drawing/2014/main" id="{51985C8D-1651-4D75-B037-FDE6777D3A38}"/>
                </a:ext>
              </a:extLst>
            </p:cNvPr>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2" name="Freeform 9">
              <a:extLst>
                <a:ext uri="{FF2B5EF4-FFF2-40B4-BE49-F238E27FC236}">
                  <a16:creationId xmlns:a16="http://schemas.microsoft.com/office/drawing/2014/main" id="{37F92FA9-9C6C-4002-879D-A21E2AE361A4}"/>
                </a:ext>
              </a:extLst>
            </p:cNvPr>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3" name="Freeform 10">
              <a:extLst>
                <a:ext uri="{FF2B5EF4-FFF2-40B4-BE49-F238E27FC236}">
                  <a16:creationId xmlns:a16="http://schemas.microsoft.com/office/drawing/2014/main" id="{6EACE119-2DB8-4EF1-B082-E1BF5B351EFF}"/>
                </a:ext>
              </a:extLst>
            </p:cNvPr>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4" name="Freeform 11">
              <a:extLst>
                <a:ext uri="{FF2B5EF4-FFF2-40B4-BE49-F238E27FC236}">
                  <a16:creationId xmlns:a16="http://schemas.microsoft.com/office/drawing/2014/main" id="{083C1728-D390-42E0-8D65-EAEA161BF615}"/>
                </a:ext>
              </a:extLst>
            </p:cNvPr>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5" name="Freeform 12">
              <a:extLst>
                <a:ext uri="{FF2B5EF4-FFF2-40B4-BE49-F238E27FC236}">
                  <a16:creationId xmlns:a16="http://schemas.microsoft.com/office/drawing/2014/main" id="{89ABAC82-D7E0-4606-B412-99EAD8495616}"/>
                </a:ext>
              </a:extLst>
            </p:cNvPr>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sp>
          <p:nvSpPr>
            <p:cNvPr id="26" name="Oval 13">
              <a:extLst>
                <a:ext uri="{FF2B5EF4-FFF2-40B4-BE49-F238E27FC236}">
                  <a16:creationId xmlns:a16="http://schemas.microsoft.com/office/drawing/2014/main" id="{3CEB85E9-5BB8-4AB1-98D6-726D7A4E78ED}"/>
                </a:ext>
              </a:extLst>
            </p:cNvPr>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defRPr/>
              </a:pPr>
              <a:endParaRPr lang="zh-CN" altLang="en-US">
                <a:solidFill>
                  <a:srgbClr val="5F5F5F"/>
                </a:solidFill>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719861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文本框 3">
            <a:extLst>
              <a:ext uri="{FF2B5EF4-FFF2-40B4-BE49-F238E27FC236}">
                <a16:creationId xmlns:a16="http://schemas.microsoft.com/office/drawing/2014/main" id="{11F99FF6-E069-4B2C-9B7E-7940A283AF22}"/>
              </a:ext>
            </a:extLst>
          </p:cNvPr>
          <p:cNvSpPr txBox="1">
            <a:spLocks noChangeArrowheads="1"/>
          </p:cNvSpPr>
          <p:nvPr/>
        </p:nvSpPr>
        <p:spPr bwMode="auto">
          <a:xfrm>
            <a:off x="787400" y="604838"/>
            <a:ext cx="3711575" cy="646112"/>
          </a:xfrm>
          <a:prstGeom prst="rect">
            <a:avLst/>
          </a:prstGeom>
          <a:solidFill>
            <a:srgbClr val="FFC000"/>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9pPr>
          </a:lstStyle>
          <a:p>
            <a:pPr fontAlgn="base">
              <a:lnSpc>
                <a:spcPct val="100000"/>
              </a:lnSpc>
              <a:spcBef>
                <a:spcPct val="0"/>
              </a:spcBef>
              <a:spcAft>
                <a:spcPct val="0"/>
              </a:spcAft>
              <a:buFont typeface="Arial" panose="020B0604020202020204" pitchFamily="34" charset="0"/>
              <a:buNone/>
              <a:defRPr/>
            </a:pPr>
            <a:r>
              <a:rPr lang="zh-CN" altLang="en-US" sz="3600" b="1">
                <a:solidFill>
                  <a:srgbClr val="FFFFFF"/>
                </a:solidFill>
                <a:latin typeface="黑体" panose="02010609060101010101" pitchFamily="49" charset="-122"/>
                <a:ea typeface="黑体" panose="02010609060101010101" pitchFamily="49" charset="-122"/>
              </a:rPr>
              <a:t>议题：大美兰亭</a:t>
            </a:r>
          </a:p>
        </p:txBody>
      </p:sp>
      <p:sp>
        <p:nvSpPr>
          <p:cNvPr id="113667" name="文本框 5">
            <a:extLst>
              <a:ext uri="{FF2B5EF4-FFF2-40B4-BE49-F238E27FC236}">
                <a16:creationId xmlns:a16="http://schemas.microsoft.com/office/drawing/2014/main" id="{3A8FE676-A6D0-453A-8BA6-746CAF169104}"/>
              </a:ext>
            </a:extLst>
          </p:cNvPr>
          <p:cNvSpPr txBox="1">
            <a:spLocks noChangeArrowheads="1"/>
          </p:cNvSpPr>
          <p:nvPr/>
        </p:nvSpPr>
        <p:spPr bwMode="auto">
          <a:xfrm>
            <a:off x="714375" y="2616200"/>
            <a:ext cx="113696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9pPr>
          </a:lstStyle>
          <a:p>
            <a:pPr fontAlgn="base">
              <a:lnSpc>
                <a:spcPct val="100000"/>
              </a:lnSpc>
              <a:spcBef>
                <a:spcPct val="0"/>
              </a:spcBef>
              <a:spcAft>
                <a:spcPct val="0"/>
              </a:spcAft>
              <a:buFont typeface="Arial" panose="020B0604020202020204" pitchFamily="34" charset="0"/>
              <a:buNone/>
              <a:defRPr/>
            </a:pPr>
            <a:endParaRPr lang="zh-CN" altLang="en-US" sz="4000" b="1">
              <a:solidFill>
                <a:srgbClr val="000000"/>
              </a:solidFill>
            </a:endParaRPr>
          </a:p>
          <a:p>
            <a:pPr fontAlgn="base">
              <a:lnSpc>
                <a:spcPct val="100000"/>
              </a:lnSpc>
              <a:spcBef>
                <a:spcPct val="0"/>
              </a:spcBef>
              <a:spcAft>
                <a:spcPct val="0"/>
              </a:spcAft>
              <a:buFont typeface="Arial" panose="020B0604020202020204" pitchFamily="34" charset="0"/>
              <a:buNone/>
              <a:defRPr/>
            </a:pPr>
            <a:endParaRPr lang="zh-CN" altLang="en-US" sz="4000" b="1">
              <a:solidFill>
                <a:srgbClr val="FF0000"/>
              </a:solidFill>
              <a:latin typeface="楷体" panose="02010609060101010101" pitchFamily="49" charset="-122"/>
              <a:ea typeface="楷体" panose="02010609060101010101" pitchFamily="49" charset="-122"/>
            </a:endParaRPr>
          </a:p>
        </p:txBody>
      </p:sp>
      <p:pic>
        <p:nvPicPr>
          <p:cNvPr id="113668" name="图片 1">
            <a:extLst>
              <a:ext uri="{FF2B5EF4-FFF2-40B4-BE49-F238E27FC236}">
                <a16:creationId xmlns:a16="http://schemas.microsoft.com/office/drawing/2014/main" id="{FB6E902C-61D3-47D7-9942-FA1A1B35CE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0096" y="1629449"/>
            <a:ext cx="5123954" cy="515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文本框 2">
            <a:extLst>
              <a:ext uri="{FF2B5EF4-FFF2-40B4-BE49-F238E27FC236}">
                <a16:creationId xmlns:a16="http://schemas.microsoft.com/office/drawing/2014/main" id="{1EDB7320-4351-4FEC-863D-FEEC11D84D32}"/>
              </a:ext>
            </a:extLst>
          </p:cNvPr>
          <p:cNvSpPr txBox="1">
            <a:spLocks noChangeArrowheads="1"/>
          </p:cNvSpPr>
          <p:nvPr/>
        </p:nvSpPr>
        <p:spPr bwMode="auto">
          <a:xfrm>
            <a:off x="1557338" y="1514475"/>
            <a:ext cx="6037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defRPr>
            </a:lvl9pPr>
          </a:lstStyle>
          <a:p>
            <a:pPr fontAlgn="base">
              <a:lnSpc>
                <a:spcPct val="100000"/>
              </a:lnSpc>
              <a:spcBef>
                <a:spcPct val="0"/>
              </a:spcBef>
              <a:spcAft>
                <a:spcPct val="0"/>
              </a:spcAft>
              <a:buFont typeface="Arial" panose="020B0604020202020204" pitchFamily="34" charset="0"/>
              <a:buNone/>
              <a:defRPr/>
            </a:pPr>
            <a:r>
              <a:rPr lang="zh-CN" altLang="en-US" sz="3200" b="1" dirty="0">
                <a:solidFill>
                  <a:srgbClr val="000000"/>
                </a:solidFill>
              </a:rPr>
              <a:t>文本群：  《兰亭集序》</a:t>
            </a:r>
          </a:p>
        </p:txBody>
      </p:sp>
      <p:pic>
        <p:nvPicPr>
          <p:cNvPr id="113670" name="图片 5">
            <a:extLst>
              <a:ext uri="{FF2B5EF4-FFF2-40B4-BE49-F238E27FC236}">
                <a16:creationId xmlns:a16="http://schemas.microsoft.com/office/drawing/2014/main" id="{2CC2B710-E595-4725-9FE2-9122F5DE51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76" y="2103814"/>
            <a:ext cx="6115050" cy="420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47240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ECD29D2-51B8-4CEB-8480-E0C94F30F804}"/>
              </a:ext>
            </a:extLst>
          </p:cNvPr>
          <p:cNvPicPr>
            <a:picLocks noChangeAspect="1"/>
          </p:cNvPicPr>
          <p:nvPr/>
        </p:nvPicPr>
        <p:blipFill>
          <a:blip r:embed="rId2"/>
          <a:stretch>
            <a:fillRect/>
          </a:stretch>
        </p:blipFill>
        <p:spPr>
          <a:xfrm>
            <a:off x="950807" y="850900"/>
            <a:ext cx="9908769" cy="4498743"/>
          </a:xfrm>
          <a:prstGeom prst="rect">
            <a:avLst/>
          </a:prstGeom>
        </p:spPr>
      </p:pic>
    </p:spTree>
    <p:extLst>
      <p:ext uri="{BB962C8B-B14F-4D97-AF65-F5344CB8AC3E}">
        <p14:creationId xmlns:p14="http://schemas.microsoft.com/office/powerpoint/2010/main" val="24457023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5855F1A-E391-4A38-A31F-CD2AF93069E6}"/>
              </a:ext>
            </a:extLst>
          </p:cNvPr>
          <p:cNvPicPr>
            <a:picLocks noChangeAspect="1"/>
          </p:cNvPicPr>
          <p:nvPr/>
        </p:nvPicPr>
        <p:blipFill>
          <a:blip r:embed="rId2"/>
          <a:stretch>
            <a:fillRect/>
          </a:stretch>
        </p:blipFill>
        <p:spPr>
          <a:xfrm>
            <a:off x="1058898" y="514350"/>
            <a:ext cx="10277403" cy="5556250"/>
          </a:xfrm>
          <a:prstGeom prst="rect">
            <a:avLst/>
          </a:prstGeom>
        </p:spPr>
      </p:pic>
    </p:spTree>
    <p:extLst>
      <p:ext uri="{BB962C8B-B14F-4D97-AF65-F5344CB8AC3E}">
        <p14:creationId xmlns:p14="http://schemas.microsoft.com/office/powerpoint/2010/main" val="37095171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E4B1070-5EA3-42F8-8D72-65984C5A23CC}"/>
              </a:ext>
            </a:extLst>
          </p:cNvPr>
          <p:cNvPicPr>
            <a:picLocks noChangeAspect="1"/>
          </p:cNvPicPr>
          <p:nvPr/>
        </p:nvPicPr>
        <p:blipFill>
          <a:blip r:embed="rId2"/>
          <a:stretch>
            <a:fillRect/>
          </a:stretch>
        </p:blipFill>
        <p:spPr>
          <a:xfrm>
            <a:off x="804451" y="641350"/>
            <a:ext cx="10803349" cy="5575300"/>
          </a:xfrm>
          <a:prstGeom prst="rect">
            <a:avLst/>
          </a:prstGeom>
        </p:spPr>
      </p:pic>
    </p:spTree>
    <p:extLst>
      <p:ext uri="{BB962C8B-B14F-4D97-AF65-F5344CB8AC3E}">
        <p14:creationId xmlns:p14="http://schemas.microsoft.com/office/powerpoint/2010/main" val="25492100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淘宝店chenying0907 13"/>
          <p:cNvSpPr txBox="1"/>
          <p:nvPr/>
        </p:nvSpPr>
        <p:spPr>
          <a:xfrm>
            <a:off x="1936804" y="2607381"/>
            <a:ext cx="475428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FF9900"/>
                </a:solidFill>
                <a:effectLst/>
                <a:uLnTx/>
                <a:uFillTx/>
                <a:latin typeface="Agency FB" panose="020B0503020202020204" pitchFamily="34" charset="0"/>
                <a:ea typeface="微软雅黑"/>
                <a:cs typeface="+mn-cs"/>
              </a:rPr>
              <a:t>THANK YOU</a:t>
            </a:r>
            <a:endParaRPr kumimoji="0" lang="zh-CN" altLang="en-US" sz="7200" b="1" i="0" u="none" strike="noStrike" kern="1200" cap="none" spc="0" normalizeH="0" baseline="0" noProof="0" dirty="0">
              <a:ln>
                <a:noFill/>
              </a:ln>
              <a:solidFill>
                <a:srgbClr val="FF9900"/>
              </a:solidFill>
              <a:effectLst/>
              <a:uLnTx/>
              <a:uFillTx/>
              <a:latin typeface="Agency FB" panose="020B0503020202020204" pitchFamily="34" charset="0"/>
              <a:ea typeface="微软雅黑"/>
              <a:cs typeface="+mn-cs"/>
            </a:endParaRPr>
          </a:p>
        </p:txBody>
      </p:sp>
    </p:spTree>
    <p:extLst>
      <p:ext uri="{BB962C8B-B14F-4D97-AF65-F5344CB8AC3E}">
        <p14:creationId xmlns:p14="http://schemas.microsoft.com/office/powerpoint/2010/main" val="17199109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880250" y="1433540"/>
            <a:ext cx="3389712" cy="4601536"/>
            <a:chOff x="1912729" y="1458758"/>
            <a:chExt cx="3821284"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Pentagon 11"/>
            <p:cNvSpPr/>
            <p:nvPr/>
          </p:nvSpPr>
          <p:spPr>
            <a:xfrm>
              <a:off x="1912729" y="4164497"/>
              <a:ext cx="3761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6943" fontAlgn="base">
                <a:lnSpc>
                  <a:spcPct val="120000"/>
                </a:lnSpc>
                <a:spcBef>
                  <a:spcPct val="0"/>
                </a:spcBef>
                <a:spcAft>
                  <a:spcPct val="0"/>
                </a:spcAft>
              </a:pPr>
              <a:endParaRPr 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2156457" y="2509740"/>
              <a:ext cx="3299141" cy="710333"/>
            </a:xfrm>
            <a:prstGeom prst="rect">
              <a:avLst/>
            </a:prstGeom>
          </p:spPr>
          <p:txBody>
            <a:bodyPr wrap="square">
              <a:spAutoFit/>
            </a:bodyPr>
            <a:lstStyle/>
            <a:p>
              <a:pPr algn="ctr" defTabSz="866943" fontAlgn="base">
                <a:lnSpc>
                  <a:spcPct val="120000"/>
                </a:lnSpc>
                <a:spcBef>
                  <a:spcPct val="0"/>
                </a:spcBef>
                <a:spcAft>
                  <a:spcPct val="0"/>
                </a:spcAft>
              </a:pPr>
              <a:r>
                <a:rPr lang="zh-CN" altLang="zh-CN" sz="1707" b="1" dirty="0">
                  <a:solidFill>
                    <a:srgbClr val="060E0B"/>
                  </a:solidFill>
                  <a:latin typeface="方正大黑简体"/>
                  <a:ea typeface="方正大黑简体"/>
                  <a:cs typeface="方正大黑简体"/>
                </a:rPr>
                <a:t>一道开放与惬意的自助套餐</a:t>
              </a:r>
            </a:p>
            <a:p>
              <a:pPr algn="ctr" defTabSz="866943" fontAlgn="base">
                <a:lnSpc>
                  <a:spcPct val="120000"/>
                </a:lnSpc>
                <a:spcBef>
                  <a:spcPct val="0"/>
                </a:spcBef>
                <a:spcAft>
                  <a:spcPct val="0"/>
                </a:spcAft>
              </a:pPr>
              <a:r>
                <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rPr>
                <a:t> </a:t>
              </a:r>
            </a:p>
          </p:txBody>
        </p:sp>
        <p:sp>
          <p:nvSpPr>
            <p:cNvPr id="35" name="TextBox 38"/>
            <p:cNvSpPr txBox="1"/>
            <p:nvPr/>
          </p:nvSpPr>
          <p:spPr>
            <a:xfrm>
              <a:off x="1939251" y="2478964"/>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en-US" sz="1327" b="1"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p>
          </p:txBody>
        </p:sp>
        <p:sp>
          <p:nvSpPr>
            <p:cNvPr id="36" name="TextBox 191"/>
            <p:cNvSpPr txBox="1"/>
            <p:nvPr/>
          </p:nvSpPr>
          <p:spPr>
            <a:xfrm>
              <a:off x="1939251" y="3381429"/>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en-US" sz="1327" b="1">
                  <a:solidFill>
                    <a:prstClr val="white"/>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7" name="TextBox 192"/>
            <p:cNvSpPr txBox="1"/>
            <p:nvPr/>
          </p:nvSpPr>
          <p:spPr>
            <a:xfrm>
              <a:off x="1939251" y="4283894"/>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en-US" sz="1327" b="1">
                  <a:solidFill>
                    <a:prstClr val="white"/>
                  </a:solidFill>
                  <a:latin typeface="Arial" panose="020B0604020202020204" pitchFamily="34" charset="0"/>
                  <a:ea typeface="微软雅黑" panose="020B0503020204020204" pitchFamily="34" charset="-122"/>
                  <a:sym typeface="Arial" panose="020B0604020202020204" pitchFamily="34" charset="0"/>
                </a:rPr>
                <a:t>3</a:t>
              </a:r>
            </a:p>
          </p:txBody>
        </p:sp>
        <p:sp>
          <p:nvSpPr>
            <p:cNvPr id="39" name="Rectangle 38"/>
            <p:cNvSpPr/>
            <p:nvPr/>
          </p:nvSpPr>
          <p:spPr>
            <a:xfrm>
              <a:off x="2679704" y="3412206"/>
              <a:ext cx="2330568" cy="354986"/>
            </a:xfrm>
            <a:prstGeom prst="rect">
              <a:avLst/>
            </a:prstGeom>
          </p:spPr>
          <p:txBody>
            <a:bodyPr wrap="square">
              <a:spAutoFit/>
            </a:bodyPr>
            <a:lstStyle/>
            <a:p>
              <a:pPr algn="ctr" defTabSz="866943" fontAlgn="base">
                <a:lnSpc>
                  <a:spcPct val="120000"/>
                </a:lnSpc>
                <a:spcBef>
                  <a:spcPct val="0"/>
                </a:spcBef>
                <a:spcAft>
                  <a:spcPct val="0"/>
                </a:spcAft>
              </a:pPr>
              <a:r>
                <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rPr>
                <a:t> </a:t>
              </a:r>
            </a:p>
          </p:txBody>
        </p:sp>
        <p:sp>
          <p:nvSpPr>
            <p:cNvPr id="40" name="Rectangle 39"/>
            <p:cNvSpPr/>
            <p:nvPr/>
          </p:nvSpPr>
          <p:spPr>
            <a:xfrm>
              <a:off x="2280567" y="4304128"/>
              <a:ext cx="3453446" cy="428860"/>
            </a:xfrm>
            <a:prstGeom prst="rect">
              <a:avLst/>
            </a:prstGeom>
          </p:spPr>
          <p:txBody>
            <a:bodyPr wrap="square">
              <a:spAutoFit/>
            </a:bodyPr>
            <a:lstStyle/>
            <a:p>
              <a:pPr algn="ctr" defTabSz="866943" fontAlgn="base">
                <a:lnSpc>
                  <a:spcPct val="120000"/>
                </a:lnSpc>
                <a:spcBef>
                  <a:spcPct val="0"/>
                </a:spcBef>
                <a:spcAft>
                  <a:spcPct val="0"/>
                </a:spcAft>
              </a:pPr>
              <a:r>
                <a:rPr lang="zh-CN" altLang="zh-CN" sz="1707" b="1" dirty="0">
                  <a:solidFill>
                    <a:srgbClr val="060E0B"/>
                  </a:solidFill>
                  <a:latin typeface="方正大黑简体"/>
                  <a:ea typeface="方正大黑简体"/>
                  <a:cs typeface="方正大黑简体"/>
                </a:rPr>
                <a:t>一次激情与速度的精神旅行</a:t>
              </a:r>
              <a:endParaRPr lang="en-GB" sz="170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Freeform 48"/>
          <p:cNvSpPr>
            <a:spLocks noEditPoints="1"/>
          </p:cNvSpPr>
          <p:nvPr/>
        </p:nvSpPr>
        <p:spPr bwMode="auto">
          <a:xfrm>
            <a:off x="5782484" y="2194451"/>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866943" fontAlgn="base">
              <a:lnSpc>
                <a:spcPct val="120000"/>
              </a:lnSpc>
              <a:spcBef>
                <a:spcPct val="0"/>
              </a:spcBef>
              <a:spcAft>
                <a:spcPct val="0"/>
              </a:spcAft>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5527017" y="2022362"/>
            <a:ext cx="686928" cy="686928"/>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8"/>
          <p:cNvSpPr txBox="1"/>
          <p:nvPr/>
        </p:nvSpPr>
        <p:spPr>
          <a:xfrm>
            <a:off x="604857" y="374017"/>
            <a:ext cx="3911493" cy="1050416"/>
          </a:xfrm>
          <a:prstGeom prst="rect">
            <a:avLst/>
          </a:prstGeom>
          <a:noFill/>
        </p:spPr>
        <p:txBody>
          <a:bodyPr wrap="square" lIns="0" tIns="0" rIns="0" bIns="0" rtlCol="0" anchor="ctr">
            <a:spAutoFit/>
          </a:bodyPr>
          <a:lstStyle/>
          <a:p>
            <a:pPr defTabSz="866943" fontAlgn="base">
              <a:spcBef>
                <a:spcPct val="0"/>
              </a:spcBef>
              <a:spcAft>
                <a:spcPct val="0"/>
              </a:spcAft>
            </a:pPr>
            <a:r>
              <a:rPr lang="zh-CN" altLang="zh-CN" sz="3413" noProof="1">
                <a:solidFill>
                  <a:srgbClr val="FF9900"/>
                </a:solidFill>
                <a:effectLst>
                  <a:outerShdw blurRad="38100" dist="38100" dir="2700000" algn="tl">
                    <a:srgbClr val="000000">
                      <a:alpha val="43137"/>
                    </a:srgbClr>
                  </a:outerShdw>
                </a:effectLst>
                <a:latin typeface="方正大黑简体" pitchFamily="2" charset="-122"/>
                <a:ea typeface="方正大黑简体" pitchFamily="2" charset="-122"/>
              </a:rPr>
              <a:t>群文阅读的三个比喻</a:t>
            </a:r>
          </a:p>
          <a:p>
            <a:pPr defTabSz="866943" fontAlgn="base">
              <a:spcBef>
                <a:spcPct val="0"/>
              </a:spcBef>
              <a:spcAft>
                <a:spcPct val="0"/>
              </a:spcAft>
            </a:pPr>
            <a:endParaRPr lang="zh-CN" altLang="en-US" sz="3413" b="1" dirty="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a:extLst>
              <a:ext uri="{FF2B5EF4-FFF2-40B4-BE49-F238E27FC236}">
                <a16:creationId xmlns:a16="http://schemas.microsoft.com/office/drawing/2014/main" id="{4F041193-2809-4EE6-AD9B-1E356A45AD1C}"/>
              </a:ext>
            </a:extLst>
          </p:cNvPr>
          <p:cNvSpPr/>
          <p:nvPr/>
        </p:nvSpPr>
        <p:spPr>
          <a:xfrm>
            <a:off x="2202142" y="3171395"/>
            <a:ext cx="2820004" cy="355034"/>
          </a:xfrm>
          <a:prstGeom prst="rect">
            <a:avLst/>
          </a:prstGeom>
        </p:spPr>
        <p:txBody>
          <a:bodyPr wrap="none">
            <a:spAutoFit/>
          </a:bodyPr>
          <a:lstStyle/>
          <a:p>
            <a:pPr algn="ctr" defTabSz="866943" fontAlgn="base">
              <a:spcBef>
                <a:spcPct val="0"/>
              </a:spcBef>
              <a:spcAft>
                <a:spcPct val="0"/>
              </a:spcAft>
            </a:pPr>
            <a:r>
              <a:rPr lang="zh-CN" altLang="zh-CN" sz="1707" b="1" dirty="0">
                <a:solidFill>
                  <a:srgbClr val="060E0B"/>
                </a:solidFill>
                <a:latin typeface="方正大黑简体"/>
                <a:ea typeface="方正大黑简体"/>
                <a:cs typeface="方正大黑简体"/>
              </a:rPr>
              <a:t>一套健心与益脑的智慧体操</a:t>
            </a:r>
            <a:endParaRPr lang="zh-CN" altLang="en-US" sz="1707" b="1" dirty="0">
              <a:solidFill>
                <a:srgbClr val="060E0B"/>
              </a:solidFill>
              <a:latin typeface="方正大黑简体"/>
              <a:ea typeface="方正大黑简体"/>
              <a:cs typeface="方正大黑简体"/>
            </a:endParaRPr>
          </a:p>
        </p:txBody>
      </p:sp>
      <p:sp>
        <p:nvSpPr>
          <p:cNvPr id="3" name="矩形 2">
            <a:extLst>
              <a:ext uri="{FF2B5EF4-FFF2-40B4-BE49-F238E27FC236}">
                <a16:creationId xmlns:a16="http://schemas.microsoft.com/office/drawing/2014/main" id="{881298D7-883F-4A0D-A23E-D4D411B7F693}"/>
              </a:ext>
            </a:extLst>
          </p:cNvPr>
          <p:cNvSpPr/>
          <p:nvPr/>
        </p:nvSpPr>
        <p:spPr>
          <a:xfrm>
            <a:off x="5475817" y="2943051"/>
            <a:ext cx="6096000" cy="2308132"/>
          </a:xfrm>
          <a:prstGeom prst="rect">
            <a:avLst/>
          </a:prstGeom>
        </p:spPr>
        <p:txBody>
          <a:bodyPr>
            <a:spAutoFit/>
          </a:bodyPr>
          <a:lstStyle/>
          <a:p>
            <a:pPr algn="just" defTabSz="866943" fontAlgn="base">
              <a:lnSpc>
                <a:spcPct val="110000"/>
              </a:lnSpc>
              <a:spcBef>
                <a:spcPts val="1280"/>
              </a:spcBef>
              <a:spcAft>
                <a:spcPct val="0"/>
              </a:spcAft>
              <a:buClr>
                <a:srgbClr val="0890D0"/>
              </a:buClr>
              <a:buSzPct val="70000"/>
            </a:pPr>
            <a:r>
              <a:rPr lang="zh-CN" altLang="en-US" sz="2655" b="1" dirty="0">
                <a:solidFill>
                  <a:prstClr val="black">
                    <a:lumMod val="50000"/>
                    <a:lumOff val="50000"/>
                  </a:prstClr>
                </a:solidFill>
                <a:latin typeface="微软雅黑" panose="020B0503020204020204" pitchFamily="34" charset="-122"/>
                <a:ea typeface="微软雅黑" panose="020B0503020204020204" pitchFamily="34" charset="-122"/>
              </a:rPr>
              <a:t>群文阅读，是迎接时代新挑战、创新语文课堂教学形式、打通课程资源开发与课堂教学实施的通道、激活教师教学想象力与创造力的最切要、最务实、最具操作性的选项。</a:t>
            </a:r>
          </a:p>
        </p:txBody>
      </p:sp>
    </p:spTree>
    <p:extLst>
      <p:ext uri="{BB962C8B-B14F-4D97-AF65-F5344CB8AC3E}">
        <p14:creationId xmlns:p14="http://schemas.microsoft.com/office/powerpoint/2010/main" val="235237509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 calcmode="lin" valueType="num">
                                      <p:cBhvr>
                                        <p:cTn id="15" dur="500" fill="hold"/>
                                        <p:tgtEl>
                                          <p:spTgt spid="52"/>
                                        </p:tgtEl>
                                        <p:attrNameLst>
                                          <p:attrName>style.rotation</p:attrName>
                                        </p:attrNameLst>
                                      </p:cBhvr>
                                      <p:tavLst>
                                        <p:tav tm="0">
                                          <p:val>
                                            <p:fltVal val="360"/>
                                          </p:val>
                                        </p:tav>
                                        <p:tav tm="100000">
                                          <p:val>
                                            <p:fltVal val="0"/>
                                          </p:val>
                                        </p:tav>
                                      </p:tavLst>
                                    </p:anim>
                                    <p:animEffect transition="in" filter="fade">
                                      <p:cBhvr>
                                        <p:cTn id="16" dur="500"/>
                                        <p:tgtEl>
                                          <p:spTgt spid="52"/>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 calcmode="lin" valueType="num">
                                      <p:cBhvr>
                                        <p:cTn id="22" dur="500" fill="hold"/>
                                        <p:tgtEl>
                                          <p:spTgt spid="49"/>
                                        </p:tgtEl>
                                        <p:attrNameLst>
                                          <p:attrName>style.rotation</p:attrName>
                                        </p:attrNameLst>
                                      </p:cBhvr>
                                      <p:tavLst>
                                        <p:tav tm="0">
                                          <p:val>
                                            <p:fltVal val="360"/>
                                          </p:val>
                                        </p:tav>
                                        <p:tav tm="100000">
                                          <p:val>
                                            <p:fltVal val="0"/>
                                          </p:val>
                                        </p:tav>
                                      </p:tavLst>
                                    </p:anim>
                                    <p:animEffect transition="in" filter="fade">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MH_Entry_1"/>
          <p:cNvSpPr/>
          <p:nvPr>
            <p:custDataLst>
              <p:tags r:id="rId2"/>
            </p:custDataLst>
          </p:nvPr>
        </p:nvSpPr>
        <p:spPr>
          <a:xfrm flipH="1">
            <a:off x="3041897" y="1859742"/>
            <a:ext cx="5698560" cy="549265"/>
          </a:xfrm>
          <a:prstGeom prst="roundRect">
            <a:avLst>
              <a:gd name="adj" fmla="val 23973"/>
            </a:avLst>
          </a:prstGeom>
          <a:solidFill>
            <a:schemeClr val="accent1"/>
          </a:solidFill>
          <a:ln w="25400" cap="flat" cmpd="sng" algn="ctr">
            <a:noFill/>
            <a:prstDash val="solid"/>
          </a:ln>
          <a:effectLst/>
        </p:spPr>
        <p:txBody>
          <a:bodyPr wrap="square" lIns="0" tIns="0" rIns="0" bIns="0" anchor="ctr">
            <a:noAutofit/>
          </a:bodyPr>
          <a:lstStyle/>
          <a:p>
            <a:pPr algn="ctr" defTabSz="866943" fontAlgn="base">
              <a:spcBef>
                <a:spcPct val="0"/>
              </a:spcBef>
              <a:spcAft>
                <a:spcPct val="0"/>
              </a:spcAft>
            </a:pP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群文阅读</a:t>
            </a:r>
            <a:r>
              <a:rPr lang="en-US" altLang="zh-CN" sz="2275" b="1" dirty="0">
                <a:solidFill>
                  <a:prstClr val="white"/>
                </a:solidFill>
                <a:latin typeface="方正大标宋简体" pitchFamily="65" charset="-122"/>
                <a:ea typeface="方正大标宋简体" pitchFamily="65" charset="-122"/>
                <a:sym typeface="等线" panose="02010600030101010101" pitchFamily="2" charset="-122"/>
              </a:rPr>
              <a:t>——</a:t>
            </a: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大容量、快节奏的生存性阅读</a:t>
            </a:r>
            <a:endParaRPr lang="en-US" altLang="zh-CN" sz="227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a:p>
            <a:pPr algn="ctr" defTabSz="866943" fontAlgn="base">
              <a:spcBef>
                <a:spcPct val="0"/>
              </a:spcBef>
              <a:spcAft>
                <a:spcPct val="0"/>
              </a:spcAft>
            </a:pPr>
            <a:endParaRPr lang="zh-CN" altLang="en-US" sz="1043"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MH_Number_1"/>
          <p:cNvSpPr/>
          <p:nvPr>
            <p:custDataLst>
              <p:tags r:id="rId3"/>
            </p:custDataLst>
          </p:nvPr>
        </p:nvSpPr>
        <p:spPr>
          <a:xfrm flipH="1">
            <a:off x="2136094" y="1879384"/>
            <a:ext cx="759472" cy="57617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1"/>
          </a:solidFill>
          <a:ln w="12700" cap="flat" cmpd="sng" algn="ctr">
            <a:noFill/>
            <a:prstDash val="solid"/>
          </a:ln>
          <a:effectLst/>
        </p:spPr>
        <p:txBody>
          <a:bodyPr wrap="square" lIns="0" tIns="46798" rIns="179990" bIns="46798" anchor="ctr">
            <a:noAutofit/>
          </a:bodyPr>
          <a:lstStyle/>
          <a:p>
            <a:pPr algn="ctr" defTabSz="866943" fontAlgn="base">
              <a:spcBef>
                <a:spcPct val="0"/>
              </a:spcBef>
              <a:spcAft>
                <a:spcPct val="0"/>
              </a:spcAft>
              <a:defRPr/>
            </a:pPr>
            <a:r>
              <a:rPr lang="en-US" altLang="zh-CN" sz="2800"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2800"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 name="MH_Entry_2"/>
          <p:cNvSpPr/>
          <p:nvPr>
            <p:custDataLst>
              <p:tags r:id="rId4"/>
            </p:custDataLst>
          </p:nvPr>
        </p:nvSpPr>
        <p:spPr>
          <a:xfrm flipH="1">
            <a:off x="3024988" y="2884702"/>
            <a:ext cx="5938531" cy="549265"/>
          </a:xfrm>
          <a:prstGeom prst="roundRect">
            <a:avLst>
              <a:gd name="adj" fmla="val 23973"/>
            </a:avLst>
          </a:prstGeom>
          <a:solidFill>
            <a:schemeClr val="accent2"/>
          </a:solidFill>
          <a:ln w="25400" cap="flat" cmpd="sng" algn="ctr">
            <a:noFill/>
            <a:prstDash val="solid"/>
          </a:ln>
          <a:effectLst/>
        </p:spPr>
        <p:txBody>
          <a:bodyPr wrap="square" lIns="0" tIns="0" rIns="0" bIns="0" anchor="ctr">
            <a:noAutofit/>
          </a:bodyPr>
          <a:lstStyle/>
          <a:p>
            <a:pPr algn="ctr" defTabSz="866943" fontAlgn="base">
              <a:spcBef>
                <a:spcPct val="0"/>
              </a:spcBef>
              <a:spcAft>
                <a:spcPct val="0"/>
              </a:spcAft>
            </a:pP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群文阅读</a:t>
            </a:r>
            <a:r>
              <a:rPr lang="en-US" altLang="zh-CN" sz="2275" b="1" dirty="0">
                <a:solidFill>
                  <a:prstClr val="white"/>
                </a:solidFill>
                <a:latin typeface="方正大标宋简体" pitchFamily="65" charset="-122"/>
                <a:ea typeface="方正大标宋简体" pitchFamily="65" charset="-122"/>
                <a:sym typeface="等线" panose="02010600030101010101" pitchFamily="2" charset="-122"/>
              </a:rPr>
              <a:t>——</a:t>
            </a: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凸建构、求规律的发展性阅读</a:t>
            </a:r>
            <a:endParaRPr lang="zh-CN" altLang="en-US" sz="1043"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2"/>
          <p:cNvSpPr/>
          <p:nvPr>
            <p:custDataLst>
              <p:tags r:id="rId5"/>
            </p:custDataLst>
          </p:nvPr>
        </p:nvSpPr>
        <p:spPr>
          <a:xfrm flipH="1">
            <a:off x="2136094" y="2852823"/>
            <a:ext cx="759472" cy="57617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2"/>
          </a:solidFill>
          <a:ln w="12700" cap="flat" cmpd="sng" algn="ctr">
            <a:noFill/>
            <a:prstDash val="solid"/>
          </a:ln>
          <a:effectLst/>
        </p:spPr>
        <p:txBody>
          <a:bodyPr wrap="square" lIns="0" tIns="46798" rIns="179990" bIns="46798" anchor="ctr">
            <a:noAutofit/>
          </a:bodyPr>
          <a:lstStyle/>
          <a:p>
            <a:pPr algn="ctr" defTabSz="866943" fontAlgn="base">
              <a:spcBef>
                <a:spcPct val="0"/>
              </a:spcBef>
              <a:spcAft>
                <a:spcPct val="0"/>
              </a:spcAft>
              <a:defRPr/>
            </a:pPr>
            <a:r>
              <a:rPr lang="en-US" altLang="zh-CN" sz="2800"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2800"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 name="MH_Entry_3"/>
          <p:cNvSpPr/>
          <p:nvPr>
            <p:custDataLst>
              <p:tags r:id="rId6"/>
            </p:custDataLst>
          </p:nvPr>
        </p:nvSpPr>
        <p:spPr>
          <a:xfrm flipH="1">
            <a:off x="3008462" y="3786742"/>
            <a:ext cx="5938531" cy="549265"/>
          </a:xfrm>
          <a:prstGeom prst="roundRect">
            <a:avLst>
              <a:gd name="adj" fmla="val 23973"/>
            </a:avLst>
          </a:prstGeom>
          <a:solidFill>
            <a:schemeClr val="accent1"/>
          </a:solidFill>
          <a:ln w="25400" cap="flat" cmpd="sng" algn="ctr">
            <a:noFill/>
            <a:prstDash val="solid"/>
          </a:ln>
          <a:effectLst/>
        </p:spPr>
        <p:txBody>
          <a:bodyPr wrap="square" lIns="0" tIns="0" rIns="0" bIns="0" anchor="ctr">
            <a:noAutofit/>
          </a:bodyPr>
          <a:lstStyle/>
          <a:p>
            <a:pPr algn="ctr" defTabSz="866943" fontAlgn="base">
              <a:spcBef>
                <a:spcPct val="0"/>
              </a:spcBef>
              <a:spcAft>
                <a:spcPct val="0"/>
              </a:spcAft>
            </a:pP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群文阅读</a:t>
            </a:r>
            <a:r>
              <a:rPr lang="en-US" altLang="zh-CN" sz="2275" b="1" dirty="0">
                <a:solidFill>
                  <a:prstClr val="white"/>
                </a:solidFill>
                <a:latin typeface="方正大标宋简体" pitchFamily="65" charset="-122"/>
                <a:ea typeface="方正大标宋简体" pitchFamily="65" charset="-122"/>
                <a:sym typeface="等线" panose="02010600030101010101" pitchFamily="2" charset="-122"/>
              </a:rPr>
              <a:t>——</a:t>
            </a: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重开放、强素养的品质性阅读</a:t>
            </a:r>
            <a:endParaRPr lang="zh-CN" altLang="en-US" sz="1043"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3"/>
          <p:cNvSpPr/>
          <p:nvPr>
            <p:custDataLst>
              <p:tags r:id="rId7"/>
            </p:custDataLst>
          </p:nvPr>
        </p:nvSpPr>
        <p:spPr>
          <a:xfrm flipH="1">
            <a:off x="2155301" y="3786743"/>
            <a:ext cx="759472" cy="57617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1"/>
          </a:solidFill>
          <a:ln w="12700" cap="flat" cmpd="sng" algn="ctr">
            <a:noFill/>
            <a:prstDash val="solid"/>
          </a:ln>
          <a:effectLst/>
        </p:spPr>
        <p:txBody>
          <a:bodyPr wrap="square" lIns="0" tIns="46798" rIns="179990" bIns="46798" anchor="ctr">
            <a:noAutofit/>
          </a:bodyPr>
          <a:lstStyle/>
          <a:p>
            <a:pPr algn="ctr" defTabSz="866943" fontAlgn="base">
              <a:spcBef>
                <a:spcPct val="0"/>
              </a:spcBef>
              <a:spcAft>
                <a:spcPct val="0"/>
              </a:spcAft>
              <a:defRPr/>
            </a:pPr>
            <a:r>
              <a:rPr lang="en-US" altLang="zh-CN" sz="2800"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2800"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MH_Entry_4"/>
          <p:cNvSpPr/>
          <p:nvPr>
            <p:custDataLst>
              <p:tags r:id="rId8"/>
            </p:custDataLst>
          </p:nvPr>
        </p:nvSpPr>
        <p:spPr>
          <a:xfrm flipH="1">
            <a:off x="3050450" y="4734117"/>
            <a:ext cx="5896542" cy="549265"/>
          </a:xfrm>
          <a:prstGeom prst="roundRect">
            <a:avLst>
              <a:gd name="adj" fmla="val 23973"/>
            </a:avLst>
          </a:prstGeom>
          <a:solidFill>
            <a:schemeClr val="accent2"/>
          </a:solidFill>
          <a:ln w="25400" cap="flat" cmpd="sng" algn="ctr">
            <a:noFill/>
            <a:prstDash val="solid"/>
          </a:ln>
          <a:effectLst/>
        </p:spPr>
        <p:txBody>
          <a:bodyPr wrap="square" lIns="0" tIns="0" rIns="0" bIns="0" anchor="ctr">
            <a:noAutofit/>
          </a:bodyPr>
          <a:lstStyle/>
          <a:p>
            <a:pPr algn="ctr" defTabSz="866943" fontAlgn="base">
              <a:spcBef>
                <a:spcPct val="0"/>
              </a:spcBef>
              <a:spcAft>
                <a:spcPct val="0"/>
              </a:spcAft>
            </a:pP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群文阅读</a:t>
            </a:r>
            <a:r>
              <a:rPr lang="en-US" altLang="zh-CN" sz="2275" b="1" dirty="0">
                <a:solidFill>
                  <a:prstClr val="white"/>
                </a:solidFill>
                <a:latin typeface="方正大标宋简体" pitchFamily="65" charset="-122"/>
                <a:ea typeface="方正大标宋简体" pitchFamily="65" charset="-122"/>
                <a:sym typeface="等线" panose="02010600030101010101" pitchFamily="2" charset="-122"/>
              </a:rPr>
              <a:t>——</a:t>
            </a:r>
            <a:r>
              <a:rPr lang="zh-CN" altLang="en-US" sz="2275" b="1" dirty="0">
                <a:solidFill>
                  <a:prstClr val="white"/>
                </a:solidFill>
                <a:latin typeface="方正大标宋简体" pitchFamily="65" charset="-122"/>
                <a:ea typeface="方正大标宋简体" pitchFamily="65" charset="-122"/>
                <a:sym typeface="等线" panose="02010600030101010101" pitchFamily="2" charset="-122"/>
              </a:rPr>
              <a:t>厚积淀、优借鉴的写作性阅读</a:t>
            </a:r>
            <a:endParaRPr lang="zh-CN" altLang="en-US" sz="227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MH_Number_4"/>
          <p:cNvSpPr/>
          <p:nvPr>
            <p:custDataLst>
              <p:tags r:id="rId9"/>
            </p:custDataLst>
          </p:nvPr>
        </p:nvSpPr>
        <p:spPr>
          <a:xfrm flipH="1">
            <a:off x="2131006" y="4720662"/>
            <a:ext cx="759472" cy="57617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2"/>
          </a:solidFill>
          <a:ln w="12700" cap="flat" cmpd="sng" algn="ctr">
            <a:noFill/>
            <a:prstDash val="solid"/>
          </a:ln>
          <a:effectLst/>
        </p:spPr>
        <p:txBody>
          <a:bodyPr wrap="square" lIns="0" tIns="46798" rIns="179990" bIns="46798" anchor="ctr">
            <a:noAutofit/>
          </a:bodyPr>
          <a:lstStyle/>
          <a:p>
            <a:pPr algn="ctr" defTabSz="866943" fontAlgn="base">
              <a:spcBef>
                <a:spcPct val="0"/>
              </a:spcBef>
              <a:spcAft>
                <a:spcPct val="0"/>
              </a:spcAft>
              <a:defRPr/>
            </a:pPr>
            <a:r>
              <a:rPr lang="en-US" altLang="zh-CN" sz="2800"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2800"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 name="MH_Others_2"/>
          <p:cNvSpPr/>
          <p:nvPr>
            <p:custDataLst>
              <p:tags r:id="rId10"/>
            </p:custDataLst>
          </p:nvPr>
        </p:nvSpPr>
        <p:spPr>
          <a:xfrm>
            <a:off x="335" y="733339"/>
            <a:ext cx="1384742" cy="4741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defTabSz="866943" fontAlgn="base">
              <a:spcBef>
                <a:spcPct val="0"/>
              </a:spcBef>
              <a:spcAft>
                <a:spcPct val="0"/>
              </a:spcAft>
            </a:pPr>
            <a:endParaRPr lang="zh-CN" alt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Others_1"/>
          <p:cNvSpPr txBox="1"/>
          <p:nvPr>
            <p:custDataLst>
              <p:tags r:id="rId11"/>
            </p:custDataLst>
          </p:nvPr>
        </p:nvSpPr>
        <p:spPr>
          <a:xfrm>
            <a:off x="1385076" y="690212"/>
            <a:ext cx="4506101" cy="583558"/>
          </a:xfrm>
          <a:prstGeom prst="rect">
            <a:avLst/>
          </a:prstGeom>
          <a:noFill/>
        </p:spPr>
        <p:txBody>
          <a:bodyPr vert="horz" wrap="square" lIns="0" tIns="0" rIns="0" bIns="0" rtlCol="0" anchor="ctr" anchorCtr="0">
            <a:spAutoFit/>
          </a:bodyPr>
          <a:lstStyle/>
          <a:p>
            <a:pPr algn="r" defTabSz="866943" fontAlgn="base">
              <a:spcBef>
                <a:spcPct val="0"/>
              </a:spcBef>
              <a:spcAft>
                <a:spcPct val="0"/>
              </a:spcAft>
            </a:pPr>
            <a:r>
              <a:rPr lang="zh-CN" altLang="en-US" sz="3792" b="1" dirty="0">
                <a:solidFill>
                  <a:srgbClr val="DC5B3E"/>
                </a:solidFill>
                <a:latin typeface="Arial" panose="020B0604020202020204" pitchFamily="34" charset="0"/>
                <a:ea typeface="微软雅黑" panose="020B0503020204020204" pitchFamily="34" charset="-122"/>
                <a:sym typeface="Arial" panose="020B0604020202020204" pitchFamily="34" charset="0"/>
              </a:rPr>
              <a:t>群文阅读功能描述</a:t>
            </a:r>
          </a:p>
        </p:txBody>
      </p:sp>
    </p:spTree>
    <p:custDataLst>
      <p:tags r:id="rId1"/>
    </p:custDataLst>
    <p:extLst>
      <p:ext uri="{BB962C8B-B14F-4D97-AF65-F5344CB8AC3E}">
        <p14:creationId xmlns:p14="http://schemas.microsoft.com/office/powerpoint/2010/main" val="635727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500" fill="hold"/>
                                        <p:tgtEl>
                                          <p:spTgt spid="79"/>
                                        </p:tgtEl>
                                        <p:attrNameLst>
                                          <p:attrName>ppt_x</p:attrName>
                                        </p:attrNameLst>
                                      </p:cBhvr>
                                      <p:tavLst>
                                        <p:tav tm="0">
                                          <p:val>
                                            <p:strVal val="0-#ppt_w/2"/>
                                          </p:val>
                                        </p:tav>
                                        <p:tav tm="100000">
                                          <p:val>
                                            <p:strVal val="#ppt_x"/>
                                          </p:val>
                                        </p:tav>
                                      </p:tavLst>
                                    </p:anim>
                                    <p:anim calcmode="lin" valueType="num">
                                      <p:cBhvr additive="base">
                                        <p:cTn id="18" dur="500" fill="hold"/>
                                        <p:tgtEl>
                                          <p:spTgt spid="7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80"/>
                                        </p:tgtEl>
                                        <p:attrNameLst>
                                          <p:attrName>style.visibility</p:attrName>
                                        </p:attrNameLst>
                                      </p:cBhvr>
                                      <p:to>
                                        <p:strVal val="visible"/>
                                      </p:to>
                                    </p:set>
                                    <p:anim calcmode="lin" valueType="num">
                                      <p:cBhvr additive="base">
                                        <p:cTn id="21" dur="500" fill="hold"/>
                                        <p:tgtEl>
                                          <p:spTgt spid="80"/>
                                        </p:tgtEl>
                                        <p:attrNameLst>
                                          <p:attrName>ppt_x</p:attrName>
                                        </p:attrNameLst>
                                      </p:cBhvr>
                                      <p:tavLst>
                                        <p:tav tm="0">
                                          <p:val>
                                            <p:strVal val="0-#ppt_w/2"/>
                                          </p:val>
                                        </p:tav>
                                        <p:tav tm="100000">
                                          <p:val>
                                            <p:strVal val="#ppt_x"/>
                                          </p:val>
                                        </p:tav>
                                      </p:tavLst>
                                    </p:anim>
                                    <p:anim calcmode="lin" valueType="num">
                                      <p:cBhvr additive="base">
                                        <p:cTn id="22"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0-#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0-#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23" grpId="0" animBg="1"/>
      <p:bldP spid="24" grpId="0" animBg="1"/>
      <p:bldP spid="25" grpId="0" animBg="1"/>
      <p:bldP spid="26" grpId="0" animBg="1"/>
      <p:bldP spid="31" grpId="0" animBg="1"/>
      <p:bldP spid="32" grpId="0" animBg="1"/>
      <p:bldP spid="22"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4106043" y="5318709"/>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704770" y="4259165"/>
            <a:ext cx="2051685"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0613" y="3218228"/>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609814" y="2082521"/>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439194" y="4886214"/>
            <a:ext cx="1132862" cy="1066264"/>
            <a:chOff x="6139503" y="4871969"/>
            <a:chExt cx="1192668" cy="1122553"/>
          </a:xfrm>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solidFill>
              <a:schemeClr val="accent4"/>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endParaRPr lang="id-ID" altLang="id-ID" sz="263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21"/>
            <p:cNvSpPr txBox="1">
              <a:spLocks noChangeArrowheads="1"/>
            </p:cNvSpPr>
            <p:nvPr/>
          </p:nvSpPr>
          <p:spPr bwMode="auto">
            <a:xfrm>
              <a:off x="6356737" y="5179787"/>
              <a:ext cx="771727" cy="56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r>
                <a:rPr lang="nb-NO" altLang="id-ID" sz="2635" dirty="0">
                  <a:solidFill>
                    <a:prstClr val="white"/>
                  </a:solidFill>
                  <a:latin typeface="Arial" panose="020B0604020202020204" pitchFamily="34" charset="0"/>
                  <a:ea typeface="微软雅黑" panose="020B0503020204020204" pitchFamily="34" charset="-122"/>
                  <a:sym typeface="Arial" panose="020B0604020202020204" pitchFamily="34" charset="0"/>
                </a:rPr>
                <a:t>01</a:t>
              </a:r>
            </a:p>
          </p:txBody>
        </p:sp>
      </p:grpSp>
      <p:grpSp>
        <p:nvGrpSpPr>
          <p:cNvPr id="8" name="Group 7"/>
          <p:cNvGrpSpPr/>
          <p:nvPr/>
        </p:nvGrpSpPr>
        <p:grpSpPr>
          <a:xfrm>
            <a:off x="3705748" y="3819956"/>
            <a:ext cx="1132862" cy="1066265"/>
            <a:chOff x="6420131" y="3749417"/>
            <a:chExt cx="1192668" cy="1122553"/>
          </a:xfrm>
          <a:effectLst/>
        </p:grpSpPr>
        <p:sp>
          <p:nvSpPr>
            <p:cNvPr id="9" name="Rounded Rectangle 8"/>
            <p:cNvSpPr>
              <a:spLocks noChangeArrowheads="1"/>
            </p:cNvSpPr>
            <p:nvPr/>
          </p:nvSpPr>
          <p:spPr bwMode="auto">
            <a:xfrm>
              <a:off x="6420131" y="3749417"/>
              <a:ext cx="1192668" cy="1122553"/>
            </a:xfrm>
            <a:prstGeom prst="roundRect">
              <a:avLst>
                <a:gd name="adj" fmla="val 9375"/>
              </a:avLst>
            </a:prstGeom>
            <a:solidFill>
              <a:schemeClr val="accent3"/>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endParaRPr lang="id-ID" altLang="id-ID" sz="263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22"/>
            <p:cNvSpPr txBox="1">
              <a:spLocks noChangeArrowheads="1"/>
            </p:cNvSpPr>
            <p:nvPr/>
          </p:nvSpPr>
          <p:spPr bwMode="auto">
            <a:xfrm>
              <a:off x="6672041" y="4034885"/>
              <a:ext cx="771727" cy="56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r>
                <a:rPr lang="nb-NO" altLang="id-ID" sz="2635" dirty="0">
                  <a:solidFill>
                    <a:prstClr val="white"/>
                  </a:solidFill>
                  <a:latin typeface="Arial" panose="020B0604020202020204" pitchFamily="34" charset="0"/>
                  <a:ea typeface="微软雅黑" panose="020B0503020204020204" pitchFamily="34" charset="-122"/>
                  <a:sym typeface="Arial" panose="020B0604020202020204" pitchFamily="34" charset="0"/>
                </a:rPr>
                <a:t>02</a:t>
              </a:r>
            </a:p>
          </p:txBody>
        </p:sp>
      </p:grpSp>
      <p:grpSp>
        <p:nvGrpSpPr>
          <p:cNvPr id="11" name="Group 10"/>
          <p:cNvGrpSpPr/>
          <p:nvPr/>
        </p:nvGrpSpPr>
        <p:grpSpPr>
          <a:xfrm>
            <a:off x="3305916" y="2753705"/>
            <a:ext cx="1132862" cy="1066262"/>
            <a:chOff x="5999190" y="2626865"/>
            <a:chExt cx="1192668" cy="1122553"/>
          </a:xfrm>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endParaRPr lang="id-ID" altLang="id-ID" sz="263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23"/>
            <p:cNvSpPr txBox="1">
              <a:spLocks noChangeArrowheads="1"/>
            </p:cNvSpPr>
            <p:nvPr/>
          </p:nvSpPr>
          <p:spPr bwMode="auto">
            <a:xfrm>
              <a:off x="6231728" y="2895663"/>
              <a:ext cx="771727" cy="56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r>
                <a:rPr lang="nb-NO" altLang="id-ID" sz="2635" dirty="0">
                  <a:solidFill>
                    <a:prstClr val="white"/>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14" name="Group 13"/>
          <p:cNvGrpSpPr/>
          <p:nvPr/>
        </p:nvGrpSpPr>
        <p:grpSpPr>
          <a:xfrm>
            <a:off x="2739491" y="1746860"/>
            <a:ext cx="1132862" cy="1066264"/>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endParaRPr lang="id-ID" altLang="id-ID" sz="263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4"/>
            <p:cNvSpPr txBox="1">
              <a:spLocks noChangeArrowheads="1"/>
            </p:cNvSpPr>
            <p:nvPr/>
          </p:nvSpPr>
          <p:spPr bwMode="auto">
            <a:xfrm rot="20681241">
              <a:off x="5613324" y="1799754"/>
              <a:ext cx="771727" cy="56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defTabSz="866943" fontAlgn="base">
                <a:lnSpc>
                  <a:spcPct val="120000"/>
                </a:lnSpc>
                <a:spcBef>
                  <a:spcPct val="0"/>
                </a:spcBef>
                <a:spcAft>
                  <a:spcPct val="0"/>
                </a:spcAft>
              </a:pPr>
              <a:r>
                <a:rPr lang="nb-NO" altLang="id-ID" sz="2635" dirty="0">
                  <a:solidFill>
                    <a:prstClr val="white"/>
                  </a:solidFill>
                  <a:latin typeface="Arial" panose="020B0604020202020204" pitchFamily="34" charset="0"/>
                  <a:ea typeface="微软雅黑" panose="020B0503020204020204" pitchFamily="34" charset="-122"/>
                  <a:sym typeface="Arial" panose="020B0604020202020204" pitchFamily="34" charset="0"/>
                </a:rPr>
                <a:t>04</a:t>
              </a:r>
            </a:p>
          </p:txBody>
        </p:sp>
      </p:grpSp>
      <p:grpSp>
        <p:nvGrpSpPr>
          <p:cNvPr id="27" name="Group 26"/>
          <p:cNvGrpSpPr>
            <a:grpSpLocks noChangeAspect="1"/>
          </p:cNvGrpSpPr>
          <p:nvPr/>
        </p:nvGrpSpPr>
        <p:grpSpPr>
          <a:xfrm>
            <a:off x="4769490" y="1709321"/>
            <a:ext cx="854869" cy="854869"/>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29"/>
          <p:cNvGrpSpPr>
            <a:grpSpLocks noChangeAspect="1"/>
          </p:cNvGrpSpPr>
          <p:nvPr/>
        </p:nvGrpSpPr>
        <p:grpSpPr>
          <a:xfrm>
            <a:off x="5699566" y="4873916"/>
            <a:ext cx="854868" cy="854869"/>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Oval 31"/>
            <p:cNvSpPr/>
            <p:nvPr/>
          </p:nvSpPr>
          <p:spPr>
            <a:xfrm>
              <a:off x="5475175" y="2007525"/>
              <a:ext cx="1260001" cy="126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2"/>
          <p:cNvGrpSpPr>
            <a:grpSpLocks noChangeAspect="1"/>
          </p:cNvGrpSpPr>
          <p:nvPr/>
        </p:nvGrpSpPr>
        <p:grpSpPr>
          <a:xfrm>
            <a:off x="6553775" y="3829970"/>
            <a:ext cx="854869" cy="854869"/>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a:grpSpLocks noChangeAspect="1"/>
          </p:cNvGrpSpPr>
          <p:nvPr/>
        </p:nvGrpSpPr>
        <p:grpSpPr>
          <a:xfrm>
            <a:off x="5524401" y="2724818"/>
            <a:ext cx="854869" cy="854869"/>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id-ID" sz="74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8"/>
          <p:cNvGrpSpPr>
            <a:grpSpLocks noChangeAspect="1"/>
          </p:cNvGrpSpPr>
          <p:nvPr/>
        </p:nvGrpSpPr>
        <p:grpSpPr>
          <a:xfrm>
            <a:off x="4961258" y="1896324"/>
            <a:ext cx="463056" cy="463056"/>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Group 42"/>
          <p:cNvGrpSpPr/>
          <p:nvPr/>
        </p:nvGrpSpPr>
        <p:grpSpPr>
          <a:xfrm>
            <a:off x="5918360" y="5141858"/>
            <a:ext cx="410685" cy="313887"/>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50"/>
          <p:cNvGrpSpPr/>
          <p:nvPr/>
        </p:nvGrpSpPr>
        <p:grpSpPr>
          <a:xfrm>
            <a:off x="6760031" y="4071210"/>
            <a:ext cx="424969" cy="365972"/>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4" name="Freeform 13"/>
          <p:cNvSpPr>
            <a:spLocks noChangeAspect="1" noEditPoints="1"/>
          </p:cNvSpPr>
          <p:nvPr/>
        </p:nvSpPr>
        <p:spPr bwMode="auto">
          <a:xfrm>
            <a:off x="5764539" y="2938668"/>
            <a:ext cx="402149" cy="391625"/>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86856" tIns="43427" rIns="86856" bIns="43427" numCol="1" anchor="t" anchorCtr="0" compatLnSpc="1">
            <a:prstTxWarp prst="textNoShape">
              <a:avLst/>
            </a:prstTxWarp>
          </a:bodyPr>
          <a:lstStyle/>
          <a:p>
            <a:pPr algn="just" defTabSz="866943" fontAlgn="base">
              <a:lnSpc>
                <a:spcPct val="120000"/>
              </a:lnSpc>
              <a:spcBef>
                <a:spcPct val="0"/>
              </a:spcBef>
              <a:spcAft>
                <a:spcPct val="0"/>
              </a:spcAft>
            </a:pPr>
            <a:endParaRPr lang="id-ID" sz="74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6676734" y="5103438"/>
            <a:ext cx="4452448" cy="383951"/>
          </a:xfrm>
          <a:prstGeom prst="rect">
            <a:avLst/>
          </a:prstGeom>
          <a:noFill/>
        </p:spPr>
        <p:txBody>
          <a:bodyPr wrap="square" lIns="0" tIns="0" rIns="0" bIns="0" rtlCol="0">
            <a:spAutoFit/>
          </a:bodyPr>
          <a:lstStyle/>
          <a:p>
            <a:pPr algn="just" defTabSz="866943" fontAlgn="base">
              <a:lnSpc>
                <a:spcPct val="120000"/>
              </a:lnSpc>
              <a:spcBef>
                <a:spcPct val="0"/>
              </a:spcBef>
              <a:spcAft>
                <a:spcPct val="0"/>
              </a:spcAft>
            </a:pPr>
            <a:r>
              <a:rPr lang="zh-CN" altLang="en-US" sz="2275" b="1" dirty="0">
                <a:solidFill>
                  <a:srgbClr val="060E0B"/>
                </a:solidFill>
                <a:latin typeface="方正大黑简体"/>
                <a:ea typeface="方正大黑简体"/>
                <a:cs typeface="方正大黑简体"/>
              </a:rPr>
              <a:t>对能引发思辨的一组文本的阅读</a:t>
            </a:r>
            <a:endParaRPr lang="id-ID" sz="2275" dirty="0">
              <a:solidFill>
                <a:srgbClr val="FF99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5"/>
          <p:cNvSpPr txBox="1"/>
          <p:nvPr/>
        </p:nvSpPr>
        <p:spPr>
          <a:xfrm>
            <a:off x="7503557" y="4063450"/>
            <a:ext cx="4188024" cy="383951"/>
          </a:xfrm>
          <a:prstGeom prst="rect">
            <a:avLst/>
          </a:prstGeom>
          <a:noFill/>
        </p:spPr>
        <p:txBody>
          <a:bodyPr wrap="square" lIns="0" tIns="0" rIns="0" bIns="0" rtlCol="0">
            <a:spAutoFit/>
          </a:bodyPr>
          <a:lstStyle/>
          <a:p>
            <a:pPr algn="just" defTabSz="866943" fontAlgn="base">
              <a:lnSpc>
                <a:spcPct val="120000"/>
              </a:lnSpc>
              <a:spcBef>
                <a:spcPct val="0"/>
              </a:spcBef>
              <a:spcAft>
                <a:spcPct val="0"/>
              </a:spcAft>
            </a:pPr>
            <a:r>
              <a:rPr lang="zh-CN" altLang="en-US" sz="2275" b="1" dirty="0">
                <a:solidFill>
                  <a:srgbClr val="060E0B"/>
                </a:solidFill>
                <a:latin typeface="方正大黑简体"/>
                <a:ea typeface="方正大黑简体"/>
                <a:cs typeface="方正大黑简体"/>
              </a:rPr>
              <a:t>对能开启新知的一组文本的阅读</a:t>
            </a:r>
            <a:endParaRPr lang="id-ID" sz="1896" dirty="0">
              <a:solidFill>
                <a:srgbClr val="DC5B3E"/>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p:nvPr/>
        </p:nvSpPr>
        <p:spPr>
          <a:xfrm>
            <a:off x="6485451" y="2967685"/>
            <a:ext cx="4452448" cy="383951"/>
          </a:xfrm>
          <a:prstGeom prst="rect">
            <a:avLst/>
          </a:prstGeom>
          <a:noFill/>
        </p:spPr>
        <p:txBody>
          <a:bodyPr wrap="square" lIns="0" tIns="0" rIns="0" bIns="0" rtlCol="0">
            <a:spAutoFit/>
          </a:bodyPr>
          <a:lstStyle/>
          <a:p>
            <a:pPr algn="just" defTabSz="866943" fontAlgn="base">
              <a:lnSpc>
                <a:spcPct val="120000"/>
              </a:lnSpc>
              <a:spcBef>
                <a:spcPct val="0"/>
              </a:spcBef>
              <a:spcAft>
                <a:spcPct val="0"/>
              </a:spcAft>
            </a:pPr>
            <a:r>
              <a:rPr lang="zh-CN" altLang="en-US" sz="2275" b="1" dirty="0">
                <a:solidFill>
                  <a:srgbClr val="060E0B"/>
                </a:solidFill>
                <a:latin typeface="方正大黑简体"/>
                <a:ea typeface="方正大黑简体"/>
                <a:cs typeface="方正大黑简体"/>
              </a:rPr>
              <a:t>对能引导鉴赏的一组文本的阅读</a:t>
            </a:r>
            <a:endParaRPr lang="id-ID" sz="2275" dirty="0">
              <a:solidFill>
                <a:srgbClr val="FF99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57"/>
          <p:cNvSpPr txBox="1"/>
          <p:nvPr/>
        </p:nvSpPr>
        <p:spPr>
          <a:xfrm>
            <a:off x="5797711" y="1927697"/>
            <a:ext cx="5379335" cy="383951"/>
          </a:xfrm>
          <a:prstGeom prst="rect">
            <a:avLst/>
          </a:prstGeom>
          <a:noFill/>
        </p:spPr>
        <p:txBody>
          <a:bodyPr wrap="square" lIns="0" tIns="0" rIns="0" bIns="0" rtlCol="0">
            <a:spAutoFit/>
          </a:bodyPr>
          <a:lstStyle/>
          <a:p>
            <a:pPr algn="just" defTabSz="866943" fontAlgn="base">
              <a:lnSpc>
                <a:spcPct val="120000"/>
              </a:lnSpc>
              <a:spcBef>
                <a:spcPct val="0"/>
              </a:spcBef>
              <a:spcAft>
                <a:spcPct val="0"/>
              </a:spcAft>
            </a:pPr>
            <a:r>
              <a:rPr lang="zh-CN" altLang="en-US" sz="2275" b="1" dirty="0">
                <a:solidFill>
                  <a:srgbClr val="060E0B"/>
                </a:solidFill>
                <a:latin typeface="方正大黑简体"/>
                <a:ea typeface="方正大黑简体"/>
                <a:cs typeface="方正大黑简体"/>
              </a:rPr>
              <a:t>对</a:t>
            </a:r>
            <a:r>
              <a:rPr lang="zh-CN" altLang="zh-CN" sz="2275" b="1" dirty="0">
                <a:solidFill>
                  <a:srgbClr val="060E0B"/>
                </a:solidFill>
                <a:latin typeface="方正大黑简体"/>
                <a:ea typeface="方正大黑简体"/>
                <a:cs typeface="方正大黑简体"/>
              </a:rPr>
              <a:t>能建构知识的一组文本的阅读</a:t>
            </a:r>
            <a:endParaRPr lang="id-ID" sz="1896" dirty="0">
              <a:solidFill>
                <a:srgbClr val="DC5B3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8"/>
          <p:cNvSpPr txBox="1"/>
          <p:nvPr/>
        </p:nvSpPr>
        <p:spPr>
          <a:xfrm>
            <a:off x="716468" y="288530"/>
            <a:ext cx="4707845" cy="525208"/>
          </a:xfrm>
          <a:prstGeom prst="rect">
            <a:avLst/>
          </a:prstGeom>
          <a:noFill/>
        </p:spPr>
        <p:txBody>
          <a:bodyPr wrap="square" lIns="0" tIns="0" rIns="0" bIns="0" rtlCol="0" anchor="ctr">
            <a:spAutoFit/>
          </a:bodyPr>
          <a:lstStyle/>
          <a:p>
            <a:pPr algn="ctr" defTabSz="866943">
              <a:defRPr/>
            </a:pPr>
            <a:r>
              <a:rPr lang="zh-CN" altLang="zh-CN" sz="3413" noProof="1">
                <a:solidFill>
                  <a:srgbClr val="FF9900"/>
                </a:solidFill>
                <a:effectLst>
                  <a:outerShdw blurRad="38100" dist="38100" dir="2700000" algn="tl">
                    <a:srgbClr val="000000">
                      <a:alpha val="43137"/>
                    </a:srgbClr>
                  </a:outerShdw>
                </a:effectLst>
                <a:latin typeface="方正大黑简体" pitchFamily="2" charset="-122"/>
                <a:ea typeface="方正大黑简体" pitchFamily="2" charset="-122"/>
              </a:rPr>
              <a:t>群文阅</a:t>
            </a:r>
            <a:r>
              <a:rPr lang="zh-CN" altLang="en-US" sz="3413" noProof="1">
                <a:solidFill>
                  <a:srgbClr val="FF9900"/>
                </a:solidFill>
                <a:effectLst>
                  <a:outerShdw blurRad="38100" dist="38100" dir="2700000" algn="tl">
                    <a:srgbClr val="000000">
                      <a:alpha val="43137"/>
                    </a:srgbClr>
                  </a:outerShdw>
                </a:effectLst>
                <a:latin typeface="方正大黑简体" pitchFamily="2" charset="-122"/>
                <a:ea typeface="方正大黑简体" pitchFamily="2" charset="-122"/>
              </a:rPr>
              <a:t>读</a:t>
            </a:r>
            <a:r>
              <a:rPr lang="zh-CN" altLang="zh-CN" sz="3413" noProof="1">
                <a:solidFill>
                  <a:srgbClr val="FF9900"/>
                </a:solidFill>
                <a:effectLst>
                  <a:outerShdw blurRad="38100" dist="38100" dir="2700000" algn="tl">
                    <a:srgbClr val="000000">
                      <a:alpha val="43137"/>
                    </a:srgbClr>
                  </a:outerShdw>
                </a:effectLst>
                <a:latin typeface="方正大黑简体" pitchFamily="2" charset="-122"/>
                <a:ea typeface="方正大黑简体" pitchFamily="2" charset="-122"/>
              </a:rPr>
              <a:t>开放视域描述</a:t>
            </a:r>
          </a:p>
        </p:txBody>
      </p:sp>
    </p:spTree>
    <p:extLst>
      <p:ext uri="{BB962C8B-B14F-4D97-AF65-F5344CB8AC3E}">
        <p14:creationId xmlns:p14="http://schemas.microsoft.com/office/powerpoint/2010/main" val="41992383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1000"/>
                                        <p:tgtEl>
                                          <p:spTgt spid="27"/>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1000"/>
                                        <p:tgtEl>
                                          <p:spTgt spid="30"/>
                                        </p:tgtEl>
                                      </p:cBhvr>
                                    </p:animEffect>
                                  </p:childTnLst>
                                </p:cTn>
                              </p:par>
                            </p:childTnLst>
                          </p:cTn>
                        </p:par>
                        <p:par>
                          <p:cTn id="32" fill="hold">
                            <p:stCondLst>
                              <p:cond delay="4000"/>
                            </p:stCondLst>
                            <p:childTnLst>
                              <p:par>
                                <p:cTn id="33" presetID="16" presetClass="entr" presetSubtype="37"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outVertical)">
                                      <p:cBhvr>
                                        <p:cTn id="35" dur="1000"/>
                                        <p:tgtEl>
                                          <p:spTgt spid="33"/>
                                        </p:tgtEl>
                                      </p:cBhvr>
                                    </p:animEffect>
                                  </p:childTnLst>
                                </p:cTn>
                              </p:par>
                            </p:childTnLst>
                          </p:cTn>
                        </p:par>
                        <p:par>
                          <p:cTn id="36" fill="hold">
                            <p:stCondLst>
                              <p:cond delay="50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1000"/>
                                        <p:tgtEl>
                                          <p:spTgt spid="36"/>
                                        </p:tgtEl>
                                      </p:cBhvr>
                                    </p:animEffect>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6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par>
                          <p:cTn id="68" fill="hold">
                            <p:stCondLst>
                              <p:cond delay="85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500"/>
                                        <p:tgtEl>
                                          <p:spTgt spid="57"/>
                                        </p:tgtEl>
                                      </p:cBhvr>
                                    </p:animEffect>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par>
                                <p:cTn id="80" presetID="31" presetClass="entr" presetSubtype="0" fill="hold" nodeType="withEffect">
                                  <p:stCondLst>
                                    <p:cond delay="1000"/>
                                  </p:stCondLst>
                                  <p:childTnLst>
                                    <p:set>
                                      <p:cBhvr>
                                        <p:cTn id="81" dur="1" fill="hold">
                                          <p:stCondLst>
                                            <p:cond delay="0"/>
                                          </p:stCondLst>
                                        </p:cTn>
                                        <p:tgtEl>
                                          <p:spTgt spid="63"/>
                                        </p:tgtEl>
                                        <p:attrNameLst>
                                          <p:attrName>style.visibility</p:attrName>
                                        </p:attrNameLst>
                                      </p:cBhvr>
                                      <p:to>
                                        <p:strVal val="visible"/>
                                      </p:to>
                                    </p:set>
                                    <p:anim calcmode="lin" valueType="num">
                                      <p:cBhvr>
                                        <p:cTn id="82" dur="1000" fill="hold"/>
                                        <p:tgtEl>
                                          <p:spTgt spid="63"/>
                                        </p:tgtEl>
                                        <p:attrNameLst>
                                          <p:attrName>ppt_w</p:attrName>
                                        </p:attrNameLst>
                                      </p:cBhvr>
                                      <p:tavLst>
                                        <p:tav tm="0">
                                          <p:val>
                                            <p:fltVal val="0"/>
                                          </p:val>
                                        </p:tav>
                                        <p:tav tm="100000">
                                          <p:val>
                                            <p:strVal val="#ppt_w"/>
                                          </p:val>
                                        </p:tav>
                                      </p:tavLst>
                                    </p:anim>
                                    <p:anim calcmode="lin" valueType="num">
                                      <p:cBhvr>
                                        <p:cTn id="83" dur="1000" fill="hold"/>
                                        <p:tgtEl>
                                          <p:spTgt spid="63"/>
                                        </p:tgtEl>
                                        <p:attrNameLst>
                                          <p:attrName>ppt_h</p:attrName>
                                        </p:attrNameLst>
                                      </p:cBhvr>
                                      <p:tavLst>
                                        <p:tav tm="0">
                                          <p:val>
                                            <p:fltVal val="0"/>
                                          </p:val>
                                        </p:tav>
                                        <p:tav tm="100000">
                                          <p:val>
                                            <p:strVal val="#ppt_h"/>
                                          </p:val>
                                        </p:tav>
                                      </p:tavLst>
                                    </p:anim>
                                    <p:anim calcmode="lin" valueType="num">
                                      <p:cBhvr>
                                        <p:cTn id="84" dur="1000" fill="hold"/>
                                        <p:tgtEl>
                                          <p:spTgt spid="63"/>
                                        </p:tgtEl>
                                        <p:attrNameLst>
                                          <p:attrName>style.rotation</p:attrName>
                                        </p:attrNameLst>
                                      </p:cBhvr>
                                      <p:tavLst>
                                        <p:tav tm="0">
                                          <p:val>
                                            <p:fltVal val="90"/>
                                          </p:val>
                                        </p:tav>
                                        <p:tav tm="100000">
                                          <p:val>
                                            <p:fltVal val="0"/>
                                          </p:val>
                                        </p:tav>
                                      </p:tavLst>
                                    </p:anim>
                                    <p:animEffect transition="in" filter="fade">
                                      <p:cBhvr>
                                        <p:cTn id="85" dur="1000"/>
                                        <p:tgtEl>
                                          <p:spTgt spid="63"/>
                                        </p:tgtEl>
                                      </p:cBhvr>
                                    </p:animEffect>
                                  </p:childTnLst>
                                </p:cTn>
                              </p:par>
                              <p:par>
                                <p:cTn id="86" presetID="31" presetClass="entr" presetSubtype="0" fill="hold" nodeType="withEffect">
                                  <p:stCondLst>
                                    <p:cond delay="1000"/>
                                  </p:stCondLst>
                                  <p:childTnLst>
                                    <p:set>
                                      <p:cBhvr>
                                        <p:cTn id="87" dur="1" fill="hold">
                                          <p:stCondLst>
                                            <p:cond delay="0"/>
                                          </p:stCondLst>
                                        </p:cTn>
                                        <p:tgtEl>
                                          <p:spTgt spid="64"/>
                                        </p:tgtEl>
                                        <p:attrNameLst>
                                          <p:attrName>style.visibility</p:attrName>
                                        </p:attrNameLst>
                                      </p:cBhvr>
                                      <p:to>
                                        <p:strVal val="visible"/>
                                      </p:to>
                                    </p:set>
                                    <p:anim calcmode="lin" valueType="num">
                                      <p:cBhvr>
                                        <p:cTn id="88" dur="1000" fill="hold"/>
                                        <p:tgtEl>
                                          <p:spTgt spid="64"/>
                                        </p:tgtEl>
                                        <p:attrNameLst>
                                          <p:attrName>ppt_w</p:attrName>
                                        </p:attrNameLst>
                                      </p:cBhvr>
                                      <p:tavLst>
                                        <p:tav tm="0">
                                          <p:val>
                                            <p:fltVal val="0"/>
                                          </p:val>
                                        </p:tav>
                                        <p:tav tm="100000">
                                          <p:val>
                                            <p:strVal val="#ppt_w"/>
                                          </p:val>
                                        </p:tav>
                                      </p:tavLst>
                                    </p:anim>
                                    <p:anim calcmode="lin" valueType="num">
                                      <p:cBhvr>
                                        <p:cTn id="89" dur="1000" fill="hold"/>
                                        <p:tgtEl>
                                          <p:spTgt spid="64"/>
                                        </p:tgtEl>
                                        <p:attrNameLst>
                                          <p:attrName>ppt_h</p:attrName>
                                        </p:attrNameLst>
                                      </p:cBhvr>
                                      <p:tavLst>
                                        <p:tav tm="0">
                                          <p:val>
                                            <p:fltVal val="0"/>
                                          </p:val>
                                        </p:tav>
                                        <p:tav tm="100000">
                                          <p:val>
                                            <p:strVal val="#ppt_h"/>
                                          </p:val>
                                        </p:tav>
                                      </p:tavLst>
                                    </p:anim>
                                    <p:anim calcmode="lin" valueType="num">
                                      <p:cBhvr>
                                        <p:cTn id="90" dur="1000" fill="hold"/>
                                        <p:tgtEl>
                                          <p:spTgt spid="64"/>
                                        </p:tgtEl>
                                        <p:attrNameLst>
                                          <p:attrName>style.rotation</p:attrName>
                                        </p:attrNameLst>
                                      </p:cBhvr>
                                      <p:tavLst>
                                        <p:tav tm="0">
                                          <p:val>
                                            <p:fltVal val="90"/>
                                          </p:val>
                                        </p:tav>
                                        <p:tav tm="100000">
                                          <p:val>
                                            <p:fltVal val="0"/>
                                          </p:val>
                                        </p:tav>
                                      </p:tavLst>
                                    </p:anim>
                                    <p:animEffect transition="in" filter="fade">
                                      <p:cBhvr>
                                        <p:cTn id="91" dur="1000"/>
                                        <p:tgtEl>
                                          <p:spTgt spid="64"/>
                                        </p:tgtEl>
                                      </p:cBhvr>
                                    </p:animEffect>
                                  </p:childTnLst>
                                </p:cTn>
                              </p:par>
                              <p:par>
                                <p:cTn id="92" presetID="31" presetClass="entr" presetSubtype="0" fill="hold" nodeType="withEffect">
                                  <p:stCondLst>
                                    <p:cond delay="1000"/>
                                  </p:stCondLst>
                                  <p:childTnLst>
                                    <p:set>
                                      <p:cBhvr>
                                        <p:cTn id="93" dur="1" fill="hold">
                                          <p:stCondLst>
                                            <p:cond delay="0"/>
                                          </p:stCondLst>
                                        </p:cTn>
                                        <p:tgtEl>
                                          <p:spTgt spid="65"/>
                                        </p:tgtEl>
                                        <p:attrNameLst>
                                          <p:attrName>style.visibility</p:attrName>
                                        </p:attrNameLst>
                                      </p:cBhvr>
                                      <p:to>
                                        <p:strVal val="visible"/>
                                      </p:to>
                                    </p:set>
                                    <p:anim calcmode="lin" valueType="num">
                                      <p:cBhvr>
                                        <p:cTn id="94" dur="1000" fill="hold"/>
                                        <p:tgtEl>
                                          <p:spTgt spid="65"/>
                                        </p:tgtEl>
                                        <p:attrNameLst>
                                          <p:attrName>ppt_w</p:attrName>
                                        </p:attrNameLst>
                                      </p:cBhvr>
                                      <p:tavLst>
                                        <p:tav tm="0">
                                          <p:val>
                                            <p:fltVal val="0"/>
                                          </p:val>
                                        </p:tav>
                                        <p:tav tm="100000">
                                          <p:val>
                                            <p:strVal val="#ppt_w"/>
                                          </p:val>
                                        </p:tav>
                                      </p:tavLst>
                                    </p:anim>
                                    <p:anim calcmode="lin" valueType="num">
                                      <p:cBhvr>
                                        <p:cTn id="95" dur="1000" fill="hold"/>
                                        <p:tgtEl>
                                          <p:spTgt spid="65"/>
                                        </p:tgtEl>
                                        <p:attrNameLst>
                                          <p:attrName>ppt_h</p:attrName>
                                        </p:attrNameLst>
                                      </p:cBhvr>
                                      <p:tavLst>
                                        <p:tav tm="0">
                                          <p:val>
                                            <p:fltVal val="0"/>
                                          </p:val>
                                        </p:tav>
                                        <p:tav tm="100000">
                                          <p:val>
                                            <p:strVal val="#ppt_h"/>
                                          </p:val>
                                        </p:tav>
                                      </p:tavLst>
                                    </p:anim>
                                    <p:anim calcmode="lin" valueType="num">
                                      <p:cBhvr>
                                        <p:cTn id="96" dur="1000" fill="hold"/>
                                        <p:tgtEl>
                                          <p:spTgt spid="65"/>
                                        </p:tgtEl>
                                        <p:attrNameLst>
                                          <p:attrName>style.rotation</p:attrName>
                                        </p:attrNameLst>
                                      </p:cBhvr>
                                      <p:tavLst>
                                        <p:tav tm="0">
                                          <p:val>
                                            <p:fltVal val="90"/>
                                          </p:val>
                                        </p:tav>
                                        <p:tav tm="100000">
                                          <p:val>
                                            <p:fltVal val="0"/>
                                          </p:val>
                                        </p:tav>
                                      </p:tavLst>
                                    </p:anim>
                                    <p:animEffect transition="in" filter="fade">
                                      <p:cBhvr>
                                        <p:cTn id="97" dur="1000"/>
                                        <p:tgtEl>
                                          <p:spTgt spid="65"/>
                                        </p:tgtEl>
                                      </p:cBhvr>
                                    </p:animEffect>
                                  </p:childTnLst>
                                </p:cTn>
                              </p:par>
                              <p:par>
                                <p:cTn id="98" presetID="31" presetClass="entr" presetSubtype="0" fill="hold" nodeType="withEffect">
                                  <p:stCondLst>
                                    <p:cond delay="1000"/>
                                  </p:stCondLst>
                                  <p:childTnLst>
                                    <p:set>
                                      <p:cBhvr>
                                        <p:cTn id="99" dur="1" fill="hold">
                                          <p:stCondLst>
                                            <p:cond delay="0"/>
                                          </p:stCondLst>
                                        </p:cTn>
                                        <p:tgtEl>
                                          <p:spTgt spid="66"/>
                                        </p:tgtEl>
                                        <p:attrNameLst>
                                          <p:attrName>style.visibility</p:attrName>
                                        </p:attrNameLst>
                                      </p:cBhvr>
                                      <p:to>
                                        <p:strVal val="visible"/>
                                      </p:to>
                                    </p:set>
                                    <p:anim calcmode="lin" valueType="num">
                                      <p:cBhvr>
                                        <p:cTn id="100" dur="1000" fill="hold"/>
                                        <p:tgtEl>
                                          <p:spTgt spid="66"/>
                                        </p:tgtEl>
                                        <p:attrNameLst>
                                          <p:attrName>ppt_w</p:attrName>
                                        </p:attrNameLst>
                                      </p:cBhvr>
                                      <p:tavLst>
                                        <p:tav tm="0">
                                          <p:val>
                                            <p:fltVal val="0"/>
                                          </p:val>
                                        </p:tav>
                                        <p:tav tm="100000">
                                          <p:val>
                                            <p:strVal val="#ppt_w"/>
                                          </p:val>
                                        </p:tav>
                                      </p:tavLst>
                                    </p:anim>
                                    <p:anim calcmode="lin" valueType="num">
                                      <p:cBhvr>
                                        <p:cTn id="101" dur="1000" fill="hold"/>
                                        <p:tgtEl>
                                          <p:spTgt spid="66"/>
                                        </p:tgtEl>
                                        <p:attrNameLst>
                                          <p:attrName>ppt_h</p:attrName>
                                        </p:attrNameLst>
                                      </p:cBhvr>
                                      <p:tavLst>
                                        <p:tav tm="0">
                                          <p:val>
                                            <p:fltVal val="0"/>
                                          </p:val>
                                        </p:tav>
                                        <p:tav tm="100000">
                                          <p:val>
                                            <p:strVal val="#ppt_h"/>
                                          </p:val>
                                        </p:tav>
                                      </p:tavLst>
                                    </p:anim>
                                    <p:anim calcmode="lin" valueType="num">
                                      <p:cBhvr>
                                        <p:cTn id="102" dur="1000" fill="hold"/>
                                        <p:tgtEl>
                                          <p:spTgt spid="66"/>
                                        </p:tgtEl>
                                        <p:attrNameLst>
                                          <p:attrName>style.rotation</p:attrName>
                                        </p:attrNameLst>
                                      </p:cBhvr>
                                      <p:tavLst>
                                        <p:tav tm="0">
                                          <p:val>
                                            <p:fltVal val="90"/>
                                          </p:val>
                                        </p:tav>
                                        <p:tav tm="100000">
                                          <p:val>
                                            <p:fltVal val="0"/>
                                          </p:val>
                                        </p:tav>
                                      </p:tavLst>
                                    </p:anim>
                                    <p:animEffect transition="in" filter="fade">
                                      <p:cBhvr>
                                        <p:cTn id="10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57" grpId="0"/>
      <p:bldP spid="5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AUTOCOLOR" val="TRUE"/>
  <p:tag name="MH_TYPE" val="CONTENTS"/>
  <p:tag name="ID" val="545820"/>
</p:tagLst>
</file>

<file path=ppt/tags/tag10.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TIMING" val="|2.6"/>
</p:tagLst>
</file>

<file path=ppt/tags/tag2.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Light"/>
        <a:ea typeface="微软雅黑 Light"/>
        <a:cs typeface=""/>
      </a:majorFont>
      <a:minorFont>
        <a:latin typeface="微软雅黑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2980B9"/>
      </a:accent1>
      <a:accent2>
        <a:srgbClr val="081731"/>
      </a:accent2>
      <a:accent3>
        <a:srgbClr val="083A75"/>
      </a:accent3>
      <a:accent4>
        <a:srgbClr val="FFC000"/>
      </a:accent4>
      <a:accent5>
        <a:srgbClr val="E94949"/>
      </a:accent5>
      <a:accent6>
        <a:srgbClr val="7BBD39"/>
      </a:accent6>
      <a:hlink>
        <a:srgbClr val="2980B9"/>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548">
      <a:dk1>
        <a:sysClr val="windowText" lastClr="000000"/>
      </a:dk1>
      <a:lt1>
        <a:sysClr val="window" lastClr="CCE8CF"/>
      </a:lt1>
      <a:dk2>
        <a:srgbClr val="1F497D"/>
      </a:dk2>
      <a:lt2>
        <a:srgbClr val="EEECE1"/>
      </a:lt2>
      <a:accent1>
        <a:srgbClr val="585251"/>
      </a:accent1>
      <a:accent2>
        <a:srgbClr val="EEE895"/>
      </a:accent2>
      <a:accent3>
        <a:srgbClr val="585251"/>
      </a:accent3>
      <a:accent4>
        <a:srgbClr val="EEE895"/>
      </a:accent4>
      <a:accent5>
        <a:srgbClr val="585251"/>
      </a:accent5>
      <a:accent6>
        <a:srgbClr val="EEE89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自定义 28">
      <a:dk1>
        <a:sysClr val="windowText" lastClr="000000"/>
      </a:dk1>
      <a:lt1>
        <a:sysClr val="window" lastClr="CCE8CF"/>
      </a:lt1>
      <a:dk2>
        <a:srgbClr val="44546A"/>
      </a:dk2>
      <a:lt2>
        <a:srgbClr val="E7E6E6"/>
      </a:lt2>
      <a:accent1>
        <a:srgbClr val="DC5B3E"/>
      </a:accent1>
      <a:accent2>
        <a:srgbClr val="FF9900"/>
      </a:accent2>
      <a:accent3>
        <a:srgbClr val="DC5B3E"/>
      </a:accent3>
      <a:accent4>
        <a:srgbClr val="FF9900"/>
      </a:accent4>
      <a:accent5>
        <a:srgbClr val="DC5B3E"/>
      </a:accent5>
      <a:accent6>
        <a:srgbClr val="FF9900"/>
      </a:accent6>
      <a:hlink>
        <a:srgbClr val="DC5B3E"/>
      </a:hlink>
      <a:folHlink>
        <a:srgbClr val="FF99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000120140530A99PPBG">
  <a:themeElements>
    <a:clrScheme name="自定义 694">
      <a:dk1>
        <a:srgbClr val="5F5F5F"/>
      </a:dk1>
      <a:lt1>
        <a:srgbClr val="FFFFFF"/>
      </a:lt1>
      <a:dk2>
        <a:srgbClr val="FFFFFF"/>
      </a:dk2>
      <a:lt2>
        <a:srgbClr val="5F5F5F"/>
      </a:lt2>
      <a:accent1>
        <a:srgbClr val="0890D0"/>
      </a:accent1>
      <a:accent2>
        <a:srgbClr val="2874B2"/>
      </a:accent2>
      <a:accent3>
        <a:srgbClr val="528FA0"/>
      </a:accent3>
      <a:accent4>
        <a:srgbClr val="35C1AA"/>
      </a:accent4>
      <a:accent5>
        <a:srgbClr val="C9784C"/>
      </a:accent5>
      <a:accent6>
        <a:srgbClr val="FF2121"/>
      </a:accent6>
      <a:hlink>
        <a:srgbClr val="55C4F8"/>
      </a:hlink>
      <a:folHlink>
        <a:srgbClr val="7F7F7F"/>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081731"/>
    </a:accent2>
    <a:accent3>
      <a:srgbClr val="083A75"/>
    </a:accent3>
    <a:accent4>
      <a:srgbClr val="FFC000"/>
    </a:accent4>
    <a:accent5>
      <a:srgbClr val="E94949"/>
    </a:accent5>
    <a:accent6>
      <a:srgbClr val="7BBD39"/>
    </a:accent6>
    <a:hlink>
      <a:srgbClr val="2980B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235</TotalTime>
  <Words>6207</Words>
  <Application>Microsoft Office PowerPoint</Application>
  <PresentationFormat>宽屏</PresentationFormat>
  <Paragraphs>201</Paragraphs>
  <Slides>65</Slides>
  <Notes>18</Notes>
  <HiddenSlides>0</HiddenSlides>
  <MMClips>0</MMClips>
  <ScaleCrop>false</ScaleCrop>
  <HeadingPairs>
    <vt:vector size="6" baseType="variant">
      <vt:variant>
        <vt:lpstr>已用的字体</vt:lpstr>
      </vt:variant>
      <vt:variant>
        <vt:i4>24</vt:i4>
      </vt:variant>
      <vt:variant>
        <vt:lpstr>主题</vt:lpstr>
      </vt:variant>
      <vt:variant>
        <vt:i4>7</vt:i4>
      </vt:variant>
      <vt:variant>
        <vt:lpstr>幻灯片标题</vt:lpstr>
      </vt:variant>
      <vt:variant>
        <vt:i4>65</vt:i4>
      </vt:variant>
    </vt:vector>
  </HeadingPairs>
  <TitlesOfParts>
    <vt:vector size="96" baseType="lpstr">
      <vt:lpstr>Hiragino Sans GB</vt:lpstr>
      <vt:lpstr>等线</vt:lpstr>
      <vt:lpstr>等线 Light</vt:lpstr>
      <vt:lpstr>方正粗黑宋简体</vt:lpstr>
      <vt:lpstr>方正大标宋简体</vt:lpstr>
      <vt:lpstr>方正大黑简体</vt:lpstr>
      <vt:lpstr>方正兰亭超细黑简体</vt:lpstr>
      <vt:lpstr>方正姚体</vt:lpstr>
      <vt:lpstr>方正正黑简体</vt:lpstr>
      <vt:lpstr>黑体</vt:lpstr>
      <vt:lpstr>华文新魏</vt:lpstr>
      <vt:lpstr>楷体</vt:lpstr>
      <vt:lpstr>宋体</vt:lpstr>
      <vt:lpstr>微软雅黑</vt:lpstr>
      <vt:lpstr>微软雅黑 Light</vt:lpstr>
      <vt:lpstr>幼圆</vt:lpstr>
      <vt:lpstr>Agency FB</vt:lpstr>
      <vt:lpstr>Arial</vt:lpstr>
      <vt:lpstr>Baskerville Old Face</vt:lpstr>
      <vt:lpstr>Calibri</vt:lpstr>
      <vt:lpstr>Calibri Light</vt:lpstr>
      <vt:lpstr>Tahoma</vt:lpstr>
      <vt:lpstr>Times New Roman</vt:lpstr>
      <vt:lpstr>Wingdings</vt:lpstr>
      <vt:lpstr>Office 主题</vt:lpstr>
      <vt:lpstr>Office 主题​​</vt:lpstr>
      <vt:lpstr>1_Office 主题</vt:lpstr>
      <vt:lpstr>自定义设计方案</vt:lpstr>
      <vt:lpstr>A000120140530A99PPBG</vt:lpstr>
      <vt:lpstr>1_Office 主题​​</vt:lpstr>
      <vt:lpstr>2_Office 主题</vt:lpstr>
      <vt:lpstr>PowerPoint 演示文稿</vt:lpstr>
      <vt:lpstr>PowerPoint 演示文稿</vt:lpstr>
      <vt:lpstr>PowerPoint 演示文稿</vt:lpstr>
      <vt:lpstr>      群文阅读教学的概念界定与基本内涵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群文阅读的理论基础:互文理论。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精当选择文本，确定教学内容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链接式组元方式:《大美兰亭》群文阅读课 </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陈 笑</cp:lastModifiedBy>
  <cp:revision>29</cp:revision>
  <dcterms:created xsi:type="dcterms:W3CDTF">2019-11-22T02:03:54Z</dcterms:created>
  <dcterms:modified xsi:type="dcterms:W3CDTF">2019-12-18T14:16:02Z</dcterms:modified>
</cp:coreProperties>
</file>