
<file path=[Content_Types].xml><?xml version="1.0" encoding="utf-8"?>
<Types xmlns="http://schemas.openxmlformats.org/package/2006/content-types">
  <Default Extension="jpeg" ContentType="image/jpe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87" r:id="rId5"/>
    <p:sldId id="288" r:id="rId6"/>
    <p:sldId id="290" r:id="rId7"/>
    <p:sldId id="291" r:id="rId8"/>
    <p:sldId id="292" r:id="rId9"/>
    <p:sldId id="293" r:id="rId10"/>
    <p:sldId id="294" r:id="rId11"/>
    <p:sldId id="295" r:id="rId12"/>
    <p:sldId id="296" r:id="rId13"/>
    <p:sldId id="270"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686D"/>
    <a:srgbClr val="19C8D1"/>
    <a:srgbClr val="E73A1C"/>
    <a:srgbClr val="14A5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954" y="-564"/>
      </p:cViewPr>
      <p:guideLst>
        <p:guide orient="horz" pos="2160"/>
        <p:guide pos="3840"/>
      </p:guideLst>
    </p:cSldViewPr>
  </p:slideViewPr>
  <p:notesTextViewPr>
    <p:cViewPr>
      <p:scale>
        <a:sx n="1" d="1"/>
        <a:sy n="1" d="1"/>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2A0B7E-76A6-4922-881A-31F55C75BE6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596509-3CBA-42DC-82A3-07762EF8131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0596509-3CBA-42DC-82A3-07762EF8131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0596509-3CBA-42DC-82A3-07762EF8131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6.emf"/><Relationship Id="rId4" Type="http://schemas.openxmlformats.org/officeDocument/2006/relationships/image" Target="../media/image5.emf"/><Relationship Id="rId3" Type="http://schemas.openxmlformats.org/officeDocument/2006/relationships/image" Target="../media/image4.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8.jpeg"/><Relationship Id="rId4" Type="http://schemas.openxmlformats.org/officeDocument/2006/relationships/image" Target="../media/image3.png"/><Relationship Id="rId3" Type="http://schemas.openxmlformats.org/officeDocument/2006/relationships/image" Target="../media/image2.emf"/><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9505990-BC52-416E-9197-CC5295CD08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64D650-7DD2-4B22-AAA8-AD86E4A3299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9" name="图片 18"/>
          <p:cNvPicPr>
            <a:picLocks noChangeAspect="1"/>
          </p:cNvPicPr>
          <p:nvPr userDrawn="1"/>
        </p:nvPicPr>
        <p:blipFill>
          <a:blip r:embed="rId2">
            <a:lum bright="20000"/>
          </a:blip>
          <a:stretch>
            <a:fillRect/>
          </a:stretch>
        </p:blipFill>
        <p:spPr>
          <a:xfrm>
            <a:off x="934278" y="706605"/>
            <a:ext cx="2171446" cy="638661"/>
          </a:xfrm>
          <a:prstGeom prst="rect">
            <a:avLst/>
          </a:prstGeom>
        </p:spPr>
      </p:pic>
      <p:sp>
        <p:nvSpPr>
          <p:cNvPr id="2" name="标题 1"/>
          <p:cNvSpPr>
            <a:spLocks noGrp="1"/>
          </p:cNvSpPr>
          <p:nvPr>
            <p:ph type="title" hasCustomPrompt="1"/>
          </p:nvPr>
        </p:nvSpPr>
        <p:spPr>
          <a:xfrm>
            <a:off x="838200" y="331114"/>
            <a:ext cx="2953871" cy="750981"/>
          </a:xfrm>
        </p:spPr>
        <p:txBody>
          <a:bodyPr>
            <a:normAutofit/>
          </a:bodyPr>
          <a:lstStyle>
            <a:lvl1pPr>
              <a:defRPr sz="2400" b="1"/>
            </a:lvl1pPr>
          </a:lstStyle>
          <a:p>
            <a:r>
              <a:rPr lang="zh-CN" altLang="en-US" dirty="0" smtClean="0"/>
              <a:t>单击此处添加标题</a:t>
            </a:r>
            <a:endParaRPr lang="zh-CN" altLang="en-US" dirty="0"/>
          </a:p>
        </p:txBody>
      </p:sp>
      <p:sp>
        <p:nvSpPr>
          <p:cNvPr id="4" name="日期占位符 3"/>
          <p:cNvSpPr>
            <a:spLocks noGrp="1"/>
          </p:cNvSpPr>
          <p:nvPr>
            <p:ph type="dt" sz="half" idx="10"/>
          </p:nvPr>
        </p:nvSpPr>
        <p:spPr/>
        <p:txBody>
          <a:bodyPr/>
          <a:lstStyle/>
          <a:p>
            <a:fld id="{09505990-BC52-416E-9197-CC5295CD08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64D650-7DD2-4B22-AAA8-AD86E4A3299A}" type="slidenum">
              <a:rPr lang="zh-CN" altLang="en-US" smtClean="0"/>
            </a:fld>
            <a:endParaRPr lang="zh-CN" altLang="en-US"/>
          </a:p>
        </p:txBody>
      </p:sp>
      <p:grpSp>
        <p:nvGrpSpPr>
          <p:cNvPr id="7" name="组合 6"/>
          <p:cNvGrpSpPr/>
          <p:nvPr userDrawn="1"/>
        </p:nvGrpSpPr>
        <p:grpSpPr>
          <a:xfrm>
            <a:off x="0" y="6437630"/>
            <a:ext cx="12192000" cy="426720"/>
            <a:chOff x="0" y="6437630"/>
            <a:chExt cx="12192000" cy="426720"/>
          </a:xfrm>
        </p:grpSpPr>
        <p:pic>
          <p:nvPicPr>
            <p:cNvPr id="8" name="图片 7"/>
            <p:cNvPicPr>
              <a:picLocks noChangeAspect="1"/>
            </p:cNvPicPr>
            <p:nvPr/>
          </p:nvPicPr>
          <p:blipFill>
            <a:blip r:embed="rId3"/>
            <a:stretch>
              <a:fillRect/>
            </a:stretch>
          </p:blipFill>
          <p:spPr>
            <a:xfrm>
              <a:off x="0" y="6437630"/>
              <a:ext cx="1219200" cy="426720"/>
            </a:xfrm>
            <a:prstGeom prst="rect">
              <a:avLst/>
            </a:prstGeom>
          </p:spPr>
        </p:pic>
        <p:pic>
          <p:nvPicPr>
            <p:cNvPr id="9" name="图片 8"/>
            <p:cNvPicPr>
              <a:picLocks noChangeAspect="1"/>
            </p:cNvPicPr>
            <p:nvPr/>
          </p:nvPicPr>
          <p:blipFill>
            <a:blip r:embed="rId3"/>
            <a:stretch>
              <a:fillRect/>
            </a:stretch>
          </p:blipFill>
          <p:spPr>
            <a:xfrm>
              <a:off x="1200150" y="6437630"/>
              <a:ext cx="1219200" cy="426720"/>
            </a:xfrm>
            <a:prstGeom prst="rect">
              <a:avLst/>
            </a:prstGeom>
          </p:spPr>
        </p:pic>
        <p:pic>
          <p:nvPicPr>
            <p:cNvPr id="10" name="图片 9"/>
            <p:cNvPicPr>
              <a:picLocks noChangeAspect="1"/>
            </p:cNvPicPr>
            <p:nvPr/>
          </p:nvPicPr>
          <p:blipFill>
            <a:blip r:embed="rId3"/>
            <a:stretch>
              <a:fillRect/>
            </a:stretch>
          </p:blipFill>
          <p:spPr>
            <a:xfrm>
              <a:off x="2400300" y="6437630"/>
              <a:ext cx="1219200" cy="426720"/>
            </a:xfrm>
            <a:prstGeom prst="rect">
              <a:avLst/>
            </a:prstGeom>
          </p:spPr>
        </p:pic>
        <p:pic>
          <p:nvPicPr>
            <p:cNvPr id="11" name="图片 10"/>
            <p:cNvPicPr>
              <a:picLocks noChangeAspect="1"/>
            </p:cNvPicPr>
            <p:nvPr/>
          </p:nvPicPr>
          <p:blipFill>
            <a:blip r:embed="rId3"/>
            <a:stretch>
              <a:fillRect/>
            </a:stretch>
          </p:blipFill>
          <p:spPr>
            <a:xfrm>
              <a:off x="3592830" y="6437630"/>
              <a:ext cx="1219200" cy="426720"/>
            </a:xfrm>
            <a:prstGeom prst="rect">
              <a:avLst/>
            </a:prstGeom>
          </p:spPr>
        </p:pic>
        <p:pic>
          <p:nvPicPr>
            <p:cNvPr id="12" name="图片 11"/>
            <p:cNvPicPr>
              <a:picLocks noChangeAspect="1"/>
            </p:cNvPicPr>
            <p:nvPr/>
          </p:nvPicPr>
          <p:blipFill>
            <a:blip r:embed="rId3"/>
            <a:stretch>
              <a:fillRect/>
            </a:stretch>
          </p:blipFill>
          <p:spPr>
            <a:xfrm>
              <a:off x="4792980" y="6437630"/>
              <a:ext cx="1219200" cy="426720"/>
            </a:xfrm>
            <a:prstGeom prst="rect">
              <a:avLst/>
            </a:prstGeom>
          </p:spPr>
        </p:pic>
        <p:pic>
          <p:nvPicPr>
            <p:cNvPr id="13" name="图片 12"/>
            <p:cNvPicPr>
              <a:picLocks noChangeAspect="1"/>
            </p:cNvPicPr>
            <p:nvPr/>
          </p:nvPicPr>
          <p:blipFill>
            <a:blip r:embed="rId3"/>
            <a:stretch>
              <a:fillRect/>
            </a:stretch>
          </p:blipFill>
          <p:spPr>
            <a:xfrm>
              <a:off x="5993130" y="6437630"/>
              <a:ext cx="1219200" cy="426720"/>
            </a:xfrm>
            <a:prstGeom prst="rect">
              <a:avLst/>
            </a:prstGeom>
          </p:spPr>
        </p:pic>
        <p:pic>
          <p:nvPicPr>
            <p:cNvPr id="14" name="图片 13"/>
            <p:cNvPicPr>
              <a:picLocks noChangeAspect="1"/>
            </p:cNvPicPr>
            <p:nvPr/>
          </p:nvPicPr>
          <p:blipFill>
            <a:blip r:embed="rId3"/>
            <a:stretch>
              <a:fillRect/>
            </a:stretch>
          </p:blipFill>
          <p:spPr>
            <a:xfrm>
              <a:off x="7193280" y="6437630"/>
              <a:ext cx="1219200" cy="426720"/>
            </a:xfrm>
            <a:prstGeom prst="rect">
              <a:avLst/>
            </a:prstGeom>
          </p:spPr>
        </p:pic>
        <p:pic>
          <p:nvPicPr>
            <p:cNvPr id="15" name="图片 14"/>
            <p:cNvPicPr>
              <a:picLocks noChangeAspect="1"/>
            </p:cNvPicPr>
            <p:nvPr/>
          </p:nvPicPr>
          <p:blipFill>
            <a:blip r:embed="rId3"/>
            <a:stretch>
              <a:fillRect/>
            </a:stretch>
          </p:blipFill>
          <p:spPr>
            <a:xfrm>
              <a:off x="8393430" y="6437630"/>
              <a:ext cx="1219200" cy="426720"/>
            </a:xfrm>
            <a:prstGeom prst="rect">
              <a:avLst/>
            </a:prstGeom>
          </p:spPr>
        </p:pic>
        <p:pic>
          <p:nvPicPr>
            <p:cNvPr id="16" name="图片 15"/>
            <p:cNvPicPr>
              <a:picLocks noChangeAspect="1"/>
            </p:cNvPicPr>
            <p:nvPr/>
          </p:nvPicPr>
          <p:blipFill>
            <a:blip r:embed="rId3"/>
            <a:stretch>
              <a:fillRect/>
            </a:stretch>
          </p:blipFill>
          <p:spPr>
            <a:xfrm>
              <a:off x="9593580" y="6437630"/>
              <a:ext cx="1219200" cy="426720"/>
            </a:xfrm>
            <a:prstGeom prst="rect">
              <a:avLst/>
            </a:prstGeom>
          </p:spPr>
        </p:pic>
        <p:pic>
          <p:nvPicPr>
            <p:cNvPr id="17" name="图片 16"/>
            <p:cNvPicPr>
              <a:picLocks noChangeAspect="1"/>
            </p:cNvPicPr>
            <p:nvPr/>
          </p:nvPicPr>
          <p:blipFill>
            <a:blip r:embed="rId3"/>
            <a:stretch>
              <a:fillRect/>
            </a:stretch>
          </p:blipFill>
          <p:spPr>
            <a:xfrm>
              <a:off x="10786110" y="6437630"/>
              <a:ext cx="1219200" cy="426720"/>
            </a:xfrm>
            <a:prstGeom prst="rect">
              <a:avLst/>
            </a:prstGeom>
          </p:spPr>
        </p:pic>
        <p:pic>
          <p:nvPicPr>
            <p:cNvPr id="18" name="图片 17"/>
            <p:cNvPicPr>
              <a:picLocks noChangeAspect="1"/>
            </p:cNvPicPr>
            <p:nvPr/>
          </p:nvPicPr>
          <p:blipFill rotWithShape="1">
            <a:blip r:embed="rId3"/>
            <a:srcRect r="83125"/>
            <a:stretch>
              <a:fillRect/>
            </a:stretch>
          </p:blipFill>
          <p:spPr>
            <a:xfrm>
              <a:off x="11986260" y="6437630"/>
              <a:ext cx="205740" cy="426720"/>
            </a:xfrm>
            <a:prstGeom prst="rect">
              <a:avLst/>
            </a:prstGeom>
          </p:spPr>
        </p:pic>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7" name="组合 6"/>
          <p:cNvGrpSpPr/>
          <p:nvPr userDrawn="1"/>
        </p:nvGrpSpPr>
        <p:grpSpPr>
          <a:xfrm>
            <a:off x="0" y="6437630"/>
            <a:ext cx="12192000" cy="426720"/>
            <a:chOff x="0" y="6437630"/>
            <a:chExt cx="12192000" cy="426720"/>
          </a:xfrm>
        </p:grpSpPr>
        <p:pic>
          <p:nvPicPr>
            <p:cNvPr id="8" name="图片 7"/>
            <p:cNvPicPr>
              <a:picLocks noChangeAspect="1"/>
            </p:cNvPicPr>
            <p:nvPr/>
          </p:nvPicPr>
          <p:blipFill>
            <a:blip r:embed="rId2"/>
            <a:stretch>
              <a:fillRect/>
            </a:stretch>
          </p:blipFill>
          <p:spPr>
            <a:xfrm>
              <a:off x="0" y="6437630"/>
              <a:ext cx="1219200" cy="426720"/>
            </a:xfrm>
            <a:prstGeom prst="rect">
              <a:avLst/>
            </a:prstGeom>
          </p:spPr>
        </p:pic>
        <p:pic>
          <p:nvPicPr>
            <p:cNvPr id="9" name="图片 8"/>
            <p:cNvPicPr>
              <a:picLocks noChangeAspect="1"/>
            </p:cNvPicPr>
            <p:nvPr/>
          </p:nvPicPr>
          <p:blipFill>
            <a:blip r:embed="rId2"/>
            <a:stretch>
              <a:fillRect/>
            </a:stretch>
          </p:blipFill>
          <p:spPr>
            <a:xfrm>
              <a:off x="1200150" y="6437630"/>
              <a:ext cx="1219200" cy="426720"/>
            </a:xfrm>
            <a:prstGeom prst="rect">
              <a:avLst/>
            </a:prstGeom>
          </p:spPr>
        </p:pic>
        <p:pic>
          <p:nvPicPr>
            <p:cNvPr id="10" name="图片 9"/>
            <p:cNvPicPr>
              <a:picLocks noChangeAspect="1"/>
            </p:cNvPicPr>
            <p:nvPr/>
          </p:nvPicPr>
          <p:blipFill>
            <a:blip r:embed="rId2"/>
            <a:stretch>
              <a:fillRect/>
            </a:stretch>
          </p:blipFill>
          <p:spPr>
            <a:xfrm>
              <a:off x="2400300" y="6437630"/>
              <a:ext cx="1219200" cy="426720"/>
            </a:xfrm>
            <a:prstGeom prst="rect">
              <a:avLst/>
            </a:prstGeom>
          </p:spPr>
        </p:pic>
        <p:pic>
          <p:nvPicPr>
            <p:cNvPr id="11" name="图片 10"/>
            <p:cNvPicPr>
              <a:picLocks noChangeAspect="1"/>
            </p:cNvPicPr>
            <p:nvPr/>
          </p:nvPicPr>
          <p:blipFill>
            <a:blip r:embed="rId2"/>
            <a:stretch>
              <a:fillRect/>
            </a:stretch>
          </p:blipFill>
          <p:spPr>
            <a:xfrm>
              <a:off x="3592830" y="6437630"/>
              <a:ext cx="1219200" cy="426720"/>
            </a:xfrm>
            <a:prstGeom prst="rect">
              <a:avLst/>
            </a:prstGeom>
          </p:spPr>
        </p:pic>
        <p:pic>
          <p:nvPicPr>
            <p:cNvPr id="12" name="图片 11"/>
            <p:cNvPicPr>
              <a:picLocks noChangeAspect="1"/>
            </p:cNvPicPr>
            <p:nvPr/>
          </p:nvPicPr>
          <p:blipFill>
            <a:blip r:embed="rId2"/>
            <a:stretch>
              <a:fillRect/>
            </a:stretch>
          </p:blipFill>
          <p:spPr>
            <a:xfrm>
              <a:off x="4792980" y="6437630"/>
              <a:ext cx="1219200" cy="426720"/>
            </a:xfrm>
            <a:prstGeom prst="rect">
              <a:avLst/>
            </a:prstGeom>
          </p:spPr>
        </p:pic>
        <p:pic>
          <p:nvPicPr>
            <p:cNvPr id="13" name="图片 12"/>
            <p:cNvPicPr>
              <a:picLocks noChangeAspect="1"/>
            </p:cNvPicPr>
            <p:nvPr/>
          </p:nvPicPr>
          <p:blipFill>
            <a:blip r:embed="rId2"/>
            <a:stretch>
              <a:fillRect/>
            </a:stretch>
          </p:blipFill>
          <p:spPr>
            <a:xfrm>
              <a:off x="5993130" y="6437630"/>
              <a:ext cx="1219200" cy="426720"/>
            </a:xfrm>
            <a:prstGeom prst="rect">
              <a:avLst/>
            </a:prstGeom>
          </p:spPr>
        </p:pic>
        <p:pic>
          <p:nvPicPr>
            <p:cNvPr id="14" name="图片 13"/>
            <p:cNvPicPr>
              <a:picLocks noChangeAspect="1"/>
            </p:cNvPicPr>
            <p:nvPr/>
          </p:nvPicPr>
          <p:blipFill>
            <a:blip r:embed="rId2"/>
            <a:stretch>
              <a:fillRect/>
            </a:stretch>
          </p:blipFill>
          <p:spPr>
            <a:xfrm>
              <a:off x="7193280" y="6437630"/>
              <a:ext cx="1219200" cy="426720"/>
            </a:xfrm>
            <a:prstGeom prst="rect">
              <a:avLst/>
            </a:prstGeom>
          </p:spPr>
        </p:pic>
        <p:pic>
          <p:nvPicPr>
            <p:cNvPr id="15" name="图片 14"/>
            <p:cNvPicPr>
              <a:picLocks noChangeAspect="1"/>
            </p:cNvPicPr>
            <p:nvPr/>
          </p:nvPicPr>
          <p:blipFill>
            <a:blip r:embed="rId2"/>
            <a:stretch>
              <a:fillRect/>
            </a:stretch>
          </p:blipFill>
          <p:spPr>
            <a:xfrm>
              <a:off x="8393430" y="6437630"/>
              <a:ext cx="1219200" cy="426720"/>
            </a:xfrm>
            <a:prstGeom prst="rect">
              <a:avLst/>
            </a:prstGeom>
          </p:spPr>
        </p:pic>
        <p:pic>
          <p:nvPicPr>
            <p:cNvPr id="16" name="图片 15"/>
            <p:cNvPicPr>
              <a:picLocks noChangeAspect="1"/>
            </p:cNvPicPr>
            <p:nvPr/>
          </p:nvPicPr>
          <p:blipFill>
            <a:blip r:embed="rId2"/>
            <a:stretch>
              <a:fillRect/>
            </a:stretch>
          </p:blipFill>
          <p:spPr>
            <a:xfrm>
              <a:off x="9593580" y="6437630"/>
              <a:ext cx="1219200" cy="426720"/>
            </a:xfrm>
            <a:prstGeom prst="rect">
              <a:avLst/>
            </a:prstGeom>
          </p:spPr>
        </p:pic>
        <p:pic>
          <p:nvPicPr>
            <p:cNvPr id="17" name="图片 16"/>
            <p:cNvPicPr>
              <a:picLocks noChangeAspect="1"/>
            </p:cNvPicPr>
            <p:nvPr/>
          </p:nvPicPr>
          <p:blipFill>
            <a:blip r:embed="rId2"/>
            <a:stretch>
              <a:fillRect/>
            </a:stretch>
          </p:blipFill>
          <p:spPr>
            <a:xfrm>
              <a:off x="10786110" y="6437630"/>
              <a:ext cx="1219200" cy="426720"/>
            </a:xfrm>
            <a:prstGeom prst="rect">
              <a:avLst/>
            </a:prstGeom>
          </p:spPr>
        </p:pic>
        <p:pic>
          <p:nvPicPr>
            <p:cNvPr id="18" name="图片 17"/>
            <p:cNvPicPr>
              <a:picLocks noChangeAspect="1"/>
            </p:cNvPicPr>
            <p:nvPr/>
          </p:nvPicPr>
          <p:blipFill rotWithShape="1">
            <a:blip r:embed="rId2"/>
            <a:srcRect r="83125"/>
            <a:stretch>
              <a:fillRect/>
            </a:stretch>
          </p:blipFill>
          <p:spPr>
            <a:xfrm>
              <a:off x="11986260" y="6437630"/>
              <a:ext cx="205740" cy="426720"/>
            </a:xfrm>
            <a:prstGeom prst="rect">
              <a:avLst/>
            </a:prstGeom>
          </p:spPr>
        </p:pic>
      </p:grpSp>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3468914"/>
            <a:ext cx="3894418" cy="3201126"/>
          </a:xfrm>
          <a:prstGeom prst="rect">
            <a:avLst/>
          </a:prstGeom>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8" name="组合 7"/>
          <p:cNvGrpSpPr/>
          <p:nvPr userDrawn="1"/>
        </p:nvGrpSpPr>
        <p:grpSpPr>
          <a:xfrm>
            <a:off x="0" y="6437630"/>
            <a:ext cx="12192000" cy="426720"/>
            <a:chOff x="0" y="6437630"/>
            <a:chExt cx="12192000" cy="426720"/>
          </a:xfrm>
        </p:grpSpPr>
        <p:pic>
          <p:nvPicPr>
            <p:cNvPr id="9" name="图片 8"/>
            <p:cNvPicPr>
              <a:picLocks noChangeAspect="1"/>
            </p:cNvPicPr>
            <p:nvPr/>
          </p:nvPicPr>
          <p:blipFill>
            <a:blip r:embed="rId2"/>
            <a:stretch>
              <a:fillRect/>
            </a:stretch>
          </p:blipFill>
          <p:spPr>
            <a:xfrm>
              <a:off x="0" y="6437630"/>
              <a:ext cx="1219200" cy="426720"/>
            </a:xfrm>
            <a:prstGeom prst="rect">
              <a:avLst/>
            </a:prstGeom>
          </p:spPr>
        </p:pic>
        <p:pic>
          <p:nvPicPr>
            <p:cNvPr id="10" name="图片 9"/>
            <p:cNvPicPr>
              <a:picLocks noChangeAspect="1"/>
            </p:cNvPicPr>
            <p:nvPr/>
          </p:nvPicPr>
          <p:blipFill>
            <a:blip r:embed="rId2"/>
            <a:stretch>
              <a:fillRect/>
            </a:stretch>
          </p:blipFill>
          <p:spPr>
            <a:xfrm>
              <a:off x="1200150" y="6437630"/>
              <a:ext cx="1219200" cy="426720"/>
            </a:xfrm>
            <a:prstGeom prst="rect">
              <a:avLst/>
            </a:prstGeom>
          </p:spPr>
        </p:pic>
        <p:pic>
          <p:nvPicPr>
            <p:cNvPr id="11" name="图片 10"/>
            <p:cNvPicPr>
              <a:picLocks noChangeAspect="1"/>
            </p:cNvPicPr>
            <p:nvPr/>
          </p:nvPicPr>
          <p:blipFill>
            <a:blip r:embed="rId2"/>
            <a:stretch>
              <a:fillRect/>
            </a:stretch>
          </p:blipFill>
          <p:spPr>
            <a:xfrm>
              <a:off x="2400300" y="6437630"/>
              <a:ext cx="1219200" cy="426720"/>
            </a:xfrm>
            <a:prstGeom prst="rect">
              <a:avLst/>
            </a:prstGeom>
          </p:spPr>
        </p:pic>
        <p:pic>
          <p:nvPicPr>
            <p:cNvPr id="12" name="图片 11"/>
            <p:cNvPicPr>
              <a:picLocks noChangeAspect="1"/>
            </p:cNvPicPr>
            <p:nvPr/>
          </p:nvPicPr>
          <p:blipFill>
            <a:blip r:embed="rId2"/>
            <a:stretch>
              <a:fillRect/>
            </a:stretch>
          </p:blipFill>
          <p:spPr>
            <a:xfrm>
              <a:off x="3592830" y="6437630"/>
              <a:ext cx="1219200" cy="426720"/>
            </a:xfrm>
            <a:prstGeom prst="rect">
              <a:avLst/>
            </a:prstGeom>
          </p:spPr>
        </p:pic>
        <p:pic>
          <p:nvPicPr>
            <p:cNvPr id="13" name="图片 12"/>
            <p:cNvPicPr>
              <a:picLocks noChangeAspect="1"/>
            </p:cNvPicPr>
            <p:nvPr/>
          </p:nvPicPr>
          <p:blipFill>
            <a:blip r:embed="rId2"/>
            <a:stretch>
              <a:fillRect/>
            </a:stretch>
          </p:blipFill>
          <p:spPr>
            <a:xfrm>
              <a:off x="4792980" y="6437630"/>
              <a:ext cx="1219200" cy="426720"/>
            </a:xfrm>
            <a:prstGeom prst="rect">
              <a:avLst/>
            </a:prstGeom>
          </p:spPr>
        </p:pic>
        <p:pic>
          <p:nvPicPr>
            <p:cNvPr id="14" name="图片 13"/>
            <p:cNvPicPr>
              <a:picLocks noChangeAspect="1"/>
            </p:cNvPicPr>
            <p:nvPr/>
          </p:nvPicPr>
          <p:blipFill>
            <a:blip r:embed="rId2"/>
            <a:stretch>
              <a:fillRect/>
            </a:stretch>
          </p:blipFill>
          <p:spPr>
            <a:xfrm>
              <a:off x="5993130" y="6437630"/>
              <a:ext cx="1219200" cy="426720"/>
            </a:xfrm>
            <a:prstGeom prst="rect">
              <a:avLst/>
            </a:prstGeom>
          </p:spPr>
        </p:pic>
        <p:pic>
          <p:nvPicPr>
            <p:cNvPr id="15" name="图片 14"/>
            <p:cNvPicPr>
              <a:picLocks noChangeAspect="1"/>
            </p:cNvPicPr>
            <p:nvPr/>
          </p:nvPicPr>
          <p:blipFill>
            <a:blip r:embed="rId2"/>
            <a:stretch>
              <a:fillRect/>
            </a:stretch>
          </p:blipFill>
          <p:spPr>
            <a:xfrm>
              <a:off x="7193280" y="6437630"/>
              <a:ext cx="1219200" cy="426720"/>
            </a:xfrm>
            <a:prstGeom prst="rect">
              <a:avLst/>
            </a:prstGeom>
          </p:spPr>
        </p:pic>
        <p:pic>
          <p:nvPicPr>
            <p:cNvPr id="16" name="图片 15"/>
            <p:cNvPicPr>
              <a:picLocks noChangeAspect="1"/>
            </p:cNvPicPr>
            <p:nvPr/>
          </p:nvPicPr>
          <p:blipFill>
            <a:blip r:embed="rId2"/>
            <a:stretch>
              <a:fillRect/>
            </a:stretch>
          </p:blipFill>
          <p:spPr>
            <a:xfrm>
              <a:off x="8393430" y="6437630"/>
              <a:ext cx="1219200" cy="426720"/>
            </a:xfrm>
            <a:prstGeom prst="rect">
              <a:avLst/>
            </a:prstGeom>
          </p:spPr>
        </p:pic>
        <p:pic>
          <p:nvPicPr>
            <p:cNvPr id="17" name="图片 16"/>
            <p:cNvPicPr>
              <a:picLocks noChangeAspect="1"/>
            </p:cNvPicPr>
            <p:nvPr/>
          </p:nvPicPr>
          <p:blipFill>
            <a:blip r:embed="rId2"/>
            <a:stretch>
              <a:fillRect/>
            </a:stretch>
          </p:blipFill>
          <p:spPr>
            <a:xfrm>
              <a:off x="9593580" y="6437630"/>
              <a:ext cx="1219200" cy="426720"/>
            </a:xfrm>
            <a:prstGeom prst="rect">
              <a:avLst/>
            </a:prstGeom>
          </p:spPr>
        </p:pic>
        <p:pic>
          <p:nvPicPr>
            <p:cNvPr id="18" name="图片 17"/>
            <p:cNvPicPr>
              <a:picLocks noChangeAspect="1"/>
            </p:cNvPicPr>
            <p:nvPr/>
          </p:nvPicPr>
          <p:blipFill>
            <a:blip r:embed="rId2"/>
            <a:stretch>
              <a:fillRect/>
            </a:stretch>
          </p:blipFill>
          <p:spPr>
            <a:xfrm>
              <a:off x="10786110" y="6437630"/>
              <a:ext cx="1219200" cy="426720"/>
            </a:xfrm>
            <a:prstGeom prst="rect">
              <a:avLst/>
            </a:prstGeom>
          </p:spPr>
        </p:pic>
        <p:pic>
          <p:nvPicPr>
            <p:cNvPr id="19" name="图片 18"/>
            <p:cNvPicPr>
              <a:picLocks noChangeAspect="1"/>
            </p:cNvPicPr>
            <p:nvPr/>
          </p:nvPicPr>
          <p:blipFill rotWithShape="1">
            <a:blip r:embed="rId2"/>
            <a:srcRect r="83125"/>
            <a:stretch>
              <a:fillRect/>
            </a:stretch>
          </p:blipFill>
          <p:spPr>
            <a:xfrm>
              <a:off x="11986260" y="6437630"/>
              <a:ext cx="205740" cy="426720"/>
            </a:xfrm>
            <a:prstGeom prst="rect">
              <a:avLst/>
            </a:prstGeom>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grpSp>
        <p:nvGrpSpPr>
          <p:cNvPr id="10" name="组合 9"/>
          <p:cNvGrpSpPr/>
          <p:nvPr userDrawn="1"/>
        </p:nvGrpSpPr>
        <p:grpSpPr>
          <a:xfrm>
            <a:off x="0" y="6437630"/>
            <a:ext cx="12192000" cy="426720"/>
            <a:chOff x="0" y="6437630"/>
            <a:chExt cx="12192000" cy="426720"/>
          </a:xfrm>
        </p:grpSpPr>
        <p:pic>
          <p:nvPicPr>
            <p:cNvPr id="11" name="图片 10"/>
            <p:cNvPicPr>
              <a:picLocks noChangeAspect="1"/>
            </p:cNvPicPr>
            <p:nvPr/>
          </p:nvPicPr>
          <p:blipFill>
            <a:blip r:embed="rId2"/>
            <a:stretch>
              <a:fillRect/>
            </a:stretch>
          </p:blipFill>
          <p:spPr>
            <a:xfrm>
              <a:off x="0" y="6437630"/>
              <a:ext cx="1219200" cy="426720"/>
            </a:xfrm>
            <a:prstGeom prst="rect">
              <a:avLst/>
            </a:prstGeom>
          </p:spPr>
        </p:pic>
        <p:pic>
          <p:nvPicPr>
            <p:cNvPr id="12" name="图片 11"/>
            <p:cNvPicPr>
              <a:picLocks noChangeAspect="1"/>
            </p:cNvPicPr>
            <p:nvPr/>
          </p:nvPicPr>
          <p:blipFill>
            <a:blip r:embed="rId2"/>
            <a:stretch>
              <a:fillRect/>
            </a:stretch>
          </p:blipFill>
          <p:spPr>
            <a:xfrm>
              <a:off x="1200150" y="6437630"/>
              <a:ext cx="1219200" cy="426720"/>
            </a:xfrm>
            <a:prstGeom prst="rect">
              <a:avLst/>
            </a:prstGeom>
          </p:spPr>
        </p:pic>
        <p:pic>
          <p:nvPicPr>
            <p:cNvPr id="13" name="图片 12"/>
            <p:cNvPicPr>
              <a:picLocks noChangeAspect="1"/>
            </p:cNvPicPr>
            <p:nvPr/>
          </p:nvPicPr>
          <p:blipFill>
            <a:blip r:embed="rId2"/>
            <a:stretch>
              <a:fillRect/>
            </a:stretch>
          </p:blipFill>
          <p:spPr>
            <a:xfrm>
              <a:off x="2400300" y="6437630"/>
              <a:ext cx="1219200" cy="426720"/>
            </a:xfrm>
            <a:prstGeom prst="rect">
              <a:avLst/>
            </a:prstGeom>
          </p:spPr>
        </p:pic>
        <p:pic>
          <p:nvPicPr>
            <p:cNvPr id="14" name="图片 13"/>
            <p:cNvPicPr>
              <a:picLocks noChangeAspect="1"/>
            </p:cNvPicPr>
            <p:nvPr/>
          </p:nvPicPr>
          <p:blipFill>
            <a:blip r:embed="rId2"/>
            <a:stretch>
              <a:fillRect/>
            </a:stretch>
          </p:blipFill>
          <p:spPr>
            <a:xfrm>
              <a:off x="3592830" y="6437630"/>
              <a:ext cx="1219200" cy="426720"/>
            </a:xfrm>
            <a:prstGeom prst="rect">
              <a:avLst/>
            </a:prstGeom>
          </p:spPr>
        </p:pic>
        <p:pic>
          <p:nvPicPr>
            <p:cNvPr id="15" name="图片 14"/>
            <p:cNvPicPr>
              <a:picLocks noChangeAspect="1"/>
            </p:cNvPicPr>
            <p:nvPr/>
          </p:nvPicPr>
          <p:blipFill>
            <a:blip r:embed="rId2"/>
            <a:stretch>
              <a:fillRect/>
            </a:stretch>
          </p:blipFill>
          <p:spPr>
            <a:xfrm>
              <a:off x="4792980" y="6437630"/>
              <a:ext cx="1219200" cy="426720"/>
            </a:xfrm>
            <a:prstGeom prst="rect">
              <a:avLst/>
            </a:prstGeom>
          </p:spPr>
        </p:pic>
        <p:pic>
          <p:nvPicPr>
            <p:cNvPr id="16" name="图片 15"/>
            <p:cNvPicPr>
              <a:picLocks noChangeAspect="1"/>
            </p:cNvPicPr>
            <p:nvPr/>
          </p:nvPicPr>
          <p:blipFill>
            <a:blip r:embed="rId2"/>
            <a:stretch>
              <a:fillRect/>
            </a:stretch>
          </p:blipFill>
          <p:spPr>
            <a:xfrm>
              <a:off x="5993130" y="6437630"/>
              <a:ext cx="1219200" cy="426720"/>
            </a:xfrm>
            <a:prstGeom prst="rect">
              <a:avLst/>
            </a:prstGeom>
          </p:spPr>
        </p:pic>
        <p:pic>
          <p:nvPicPr>
            <p:cNvPr id="17" name="图片 16"/>
            <p:cNvPicPr>
              <a:picLocks noChangeAspect="1"/>
            </p:cNvPicPr>
            <p:nvPr/>
          </p:nvPicPr>
          <p:blipFill>
            <a:blip r:embed="rId2"/>
            <a:stretch>
              <a:fillRect/>
            </a:stretch>
          </p:blipFill>
          <p:spPr>
            <a:xfrm>
              <a:off x="7193280" y="6437630"/>
              <a:ext cx="1219200" cy="426720"/>
            </a:xfrm>
            <a:prstGeom prst="rect">
              <a:avLst/>
            </a:prstGeom>
          </p:spPr>
        </p:pic>
        <p:pic>
          <p:nvPicPr>
            <p:cNvPr id="18" name="图片 17"/>
            <p:cNvPicPr>
              <a:picLocks noChangeAspect="1"/>
            </p:cNvPicPr>
            <p:nvPr/>
          </p:nvPicPr>
          <p:blipFill>
            <a:blip r:embed="rId2"/>
            <a:stretch>
              <a:fillRect/>
            </a:stretch>
          </p:blipFill>
          <p:spPr>
            <a:xfrm>
              <a:off x="8393430" y="6437630"/>
              <a:ext cx="1219200" cy="426720"/>
            </a:xfrm>
            <a:prstGeom prst="rect">
              <a:avLst/>
            </a:prstGeom>
          </p:spPr>
        </p:pic>
        <p:pic>
          <p:nvPicPr>
            <p:cNvPr id="19" name="图片 18"/>
            <p:cNvPicPr>
              <a:picLocks noChangeAspect="1"/>
            </p:cNvPicPr>
            <p:nvPr/>
          </p:nvPicPr>
          <p:blipFill>
            <a:blip r:embed="rId2"/>
            <a:stretch>
              <a:fillRect/>
            </a:stretch>
          </p:blipFill>
          <p:spPr>
            <a:xfrm>
              <a:off x="9593580" y="6437630"/>
              <a:ext cx="1219200" cy="426720"/>
            </a:xfrm>
            <a:prstGeom prst="rect">
              <a:avLst/>
            </a:prstGeom>
          </p:spPr>
        </p:pic>
        <p:pic>
          <p:nvPicPr>
            <p:cNvPr id="20" name="图片 19"/>
            <p:cNvPicPr>
              <a:picLocks noChangeAspect="1"/>
            </p:cNvPicPr>
            <p:nvPr/>
          </p:nvPicPr>
          <p:blipFill>
            <a:blip r:embed="rId2"/>
            <a:stretch>
              <a:fillRect/>
            </a:stretch>
          </p:blipFill>
          <p:spPr>
            <a:xfrm>
              <a:off x="10786110" y="6437630"/>
              <a:ext cx="1219200" cy="426720"/>
            </a:xfrm>
            <a:prstGeom prst="rect">
              <a:avLst/>
            </a:prstGeom>
          </p:spPr>
        </p:pic>
        <p:pic>
          <p:nvPicPr>
            <p:cNvPr id="21" name="图片 20"/>
            <p:cNvPicPr>
              <a:picLocks noChangeAspect="1"/>
            </p:cNvPicPr>
            <p:nvPr/>
          </p:nvPicPr>
          <p:blipFill rotWithShape="1">
            <a:blip r:embed="rId2"/>
            <a:srcRect r="83125"/>
            <a:stretch>
              <a:fillRect/>
            </a:stretch>
          </p:blipFill>
          <p:spPr>
            <a:xfrm>
              <a:off x="11986260" y="6437630"/>
              <a:ext cx="205740" cy="426720"/>
            </a:xfrm>
            <a:prstGeom prst="rect">
              <a:avLst/>
            </a:prstGeom>
          </p:spPr>
        </p:pic>
      </p:grpSp>
      <p:pic>
        <p:nvPicPr>
          <p:cNvPr id="22" name="图片 21"/>
          <p:cNvPicPr>
            <a:picLocks noChangeAspect="1"/>
          </p:cNvPicPr>
          <p:nvPr userDrawn="1"/>
        </p:nvPicPr>
        <p:blipFill>
          <a:blip r:embed="rId3"/>
          <a:stretch>
            <a:fillRect/>
          </a:stretch>
        </p:blipFill>
        <p:spPr>
          <a:xfrm>
            <a:off x="3695131" y="827927"/>
            <a:ext cx="4717349" cy="4455274"/>
          </a:xfrm>
          <a:prstGeom prst="rect">
            <a:avLst/>
          </a:prstGeom>
        </p:spPr>
      </p:pic>
      <p:pic>
        <p:nvPicPr>
          <p:cNvPr id="23" name="图片 22"/>
          <p:cNvPicPr>
            <a:picLocks noChangeAspect="1"/>
          </p:cNvPicPr>
          <p:nvPr userDrawn="1"/>
        </p:nvPicPr>
        <p:blipFill>
          <a:blip r:embed="rId4"/>
          <a:stretch>
            <a:fillRect/>
          </a:stretch>
        </p:blipFill>
        <p:spPr>
          <a:xfrm rot="19172835">
            <a:off x="5104910" y="3139255"/>
            <a:ext cx="3312355" cy="1870133"/>
          </a:xfrm>
          <a:prstGeom prst="rect">
            <a:avLst/>
          </a:prstGeom>
        </p:spPr>
      </p:pic>
      <p:pic>
        <p:nvPicPr>
          <p:cNvPr id="25" name="图片 24"/>
          <p:cNvPicPr>
            <a:picLocks noChangeAspect="1"/>
          </p:cNvPicPr>
          <p:nvPr/>
        </p:nvPicPr>
        <p:blipFill>
          <a:blip r:embed="rId5"/>
          <a:stretch>
            <a:fillRect/>
          </a:stretch>
        </p:blipFill>
        <p:spPr>
          <a:xfrm>
            <a:off x="8373020" y="4193919"/>
            <a:ext cx="567780" cy="120539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6" name="组合 5"/>
          <p:cNvGrpSpPr/>
          <p:nvPr userDrawn="1"/>
        </p:nvGrpSpPr>
        <p:grpSpPr>
          <a:xfrm>
            <a:off x="0" y="6437630"/>
            <a:ext cx="12192000" cy="426720"/>
            <a:chOff x="0" y="6437630"/>
            <a:chExt cx="12192000" cy="426720"/>
          </a:xfrm>
        </p:grpSpPr>
        <p:pic>
          <p:nvPicPr>
            <p:cNvPr id="7" name="图片 6"/>
            <p:cNvPicPr>
              <a:picLocks noChangeAspect="1"/>
            </p:cNvPicPr>
            <p:nvPr/>
          </p:nvPicPr>
          <p:blipFill>
            <a:blip r:embed="rId2"/>
            <a:stretch>
              <a:fillRect/>
            </a:stretch>
          </p:blipFill>
          <p:spPr>
            <a:xfrm>
              <a:off x="0" y="6437630"/>
              <a:ext cx="1219200" cy="426720"/>
            </a:xfrm>
            <a:prstGeom prst="rect">
              <a:avLst/>
            </a:prstGeom>
          </p:spPr>
        </p:pic>
        <p:pic>
          <p:nvPicPr>
            <p:cNvPr id="8" name="图片 7"/>
            <p:cNvPicPr>
              <a:picLocks noChangeAspect="1"/>
            </p:cNvPicPr>
            <p:nvPr/>
          </p:nvPicPr>
          <p:blipFill>
            <a:blip r:embed="rId2"/>
            <a:stretch>
              <a:fillRect/>
            </a:stretch>
          </p:blipFill>
          <p:spPr>
            <a:xfrm>
              <a:off x="1200150" y="6437630"/>
              <a:ext cx="1219200" cy="426720"/>
            </a:xfrm>
            <a:prstGeom prst="rect">
              <a:avLst/>
            </a:prstGeom>
          </p:spPr>
        </p:pic>
        <p:pic>
          <p:nvPicPr>
            <p:cNvPr id="9" name="图片 8"/>
            <p:cNvPicPr>
              <a:picLocks noChangeAspect="1"/>
            </p:cNvPicPr>
            <p:nvPr/>
          </p:nvPicPr>
          <p:blipFill>
            <a:blip r:embed="rId2"/>
            <a:stretch>
              <a:fillRect/>
            </a:stretch>
          </p:blipFill>
          <p:spPr>
            <a:xfrm>
              <a:off x="2400300" y="6437630"/>
              <a:ext cx="1219200" cy="426720"/>
            </a:xfrm>
            <a:prstGeom prst="rect">
              <a:avLst/>
            </a:prstGeom>
          </p:spPr>
        </p:pic>
        <p:pic>
          <p:nvPicPr>
            <p:cNvPr id="10" name="图片 9"/>
            <p:cNvPicPr>
              <a:picLocks noChangeAspect="1"/>
            </p:cNvPicPr>
            <p:nvPr/>
          </p:nvPicPr>
          <p:blipFill>
            <a:blip r:embed="rId2"/>
            <a:stretch>
              <a:fillRect/>
            </a:stretch>
          </p:blipFill>
          <p:spPr>
            <a:xfrm>
              <a:off x="3592830" y="6437630"/>
              <a:ext cx="1219200" cy="426720"/>
            </a:xfrm>
            <a:prstGeom prst="rect">
              <a:avLst/>
            </a:prstGeom>
          </p:spPr>
        </p:pic>
        <p:pic>
          <p:nvPicPr>
            <p:cNvPr id="11" name="图片 10"/>
            <p:cNvPicPr>
              <a:picLocks noChangeAspect="1"/>
            </p:cNvPicPr>
            <p:nvPr/>
          </p:nvPicPr>
          <p:blipFill>
            <a:blip r:embed="rId2"/>
            <a:stretch>
              <a:fillRect/>
            </a:stretch>
          </p:blipFill>
          <p:spPr>
            <a:xfrm>
              <a:off x="4792980" y="6437630"/>
              <a:ext cx="1219200" cy="426720"/>
            </a:xfrm>
            <a:prstGeom prst="rect">
              <a:avLst/>
            </a:prstGeom>
          </p:spPr>
        </p:pic>
        <p:pic>
          <p:nvPicPr>
            <p:cNvPr id="12" name="图片 11"/>
            <p:cNvPicPr>
              <a:picLocks noChangeAspect="1"/>
            </p:cNvPicPr>
            <p:nvPr/>
          </p:nvPicPr>
          <p:blipFill>
            <a:blip r:embed="rId2"/>
            <a:stretch>
              <a:fillRect/>
            </a:stretch>
          </p:blipFill>
          <p:spPr>
            <a:xfrm>
              <a:off x="5993130" y="6437630"/>
              <a:ext cx="1219200" cy="426720"/>
            </a:xfrm>
            <a:prstGeom prst="rect">
              <a:avLst/>
            </a:prstGeom>
          </p:spPr>
        </p:pic>
        <p:pic>
          <p:nvPicPr>
            <p:cNvPr id="13" name="图片 12"/>
            <p:cNvPicPr>
              <a:picLocks noChangeAspect="1"/>
            </p:cNvPicPr>
            <p:nvPr/>
          </p:nvPicPr>
          <p:blipFill>
            <a:blip r:embed="rId2"/>
            <a:stretch>
              <a:fillRect/>
            </a:stretch>
          </p:blipFill>
          <p:spPr>
            <a:xfrm>
              <a:off x="7193280" y="6437630"/>
              <a:ext cx="1219200" cy="426720"/>
            </a:xfrm>
            <a:prstGeom prst="rect">
              <a:avLst/>
            </a:prstGeom>
          </p:spPr>
        </p:pic>
        <p:pic>
          <p:nvPicPr>
            <p:cNvPr id="14" name="图片 13"/>
            <p:cNvPicPr>
              <a:picLocks noChangeAspect="1"/>
            </p:cNvPicPr>
            <p:nvPr/>
          </p:nvPicPr>
          <p:blipFill>
            <a:blip r:embed="rId2"/>
            <a:stretch>
              <a:fillRect/>
            </a:stretch>
          </p:blipFill>
          <p:spPr>
            <a:xfrm>
              <a:off x="8393430" y="6437630"/>
              <a:ext cx="1219200" cy="426720"/>
            </a:xfrm>
            <a:prstGeom prst="rect">
              <a:avLst/>
            </a:prstGeom>
          </p:spPr>
        </p:pic>
        <p:pic>
          <p:nvPicPr>
            <p:cNvPr id="15" name="图片 14"/>
            <p:cNvPicPr>
              <a:picLocks noChangeAspect="1"/>
            </p:cNvPicPr>
            <p:nvPr/>
          </p:nvPicPr>
          <p:blipFill>
            <a:blip r:embed="rId2"/>
            <a:stretch>
              <a:fillRect/>
            </a:stretch>
          </p:blipFill>
          <p:spPr>
            <a:xfrm>
              <a:off x="9593580" y="6437630"/>
              <a:ext cx="1219200" cy="426720"/>
            </a:xfrm>
            <a:prstGeom prst="rect">
              <a:avLst/>
            </a:prstGeom>
          </p:spPr>
        </p:pic>
        <p:pic>
          <p:nvPicPr>
            <p:cNvPr id="16" name="图片 15"/>
            <p:cNvPicPr>
              <a:picLocks noChangeAspect="1"/>
            </p:cNvPicPr>
            <p:nvPr/>
          </p:nvPicPr>
          <p:blipFill>
            <a:blip r:embed="rId2"/>
            <a:stretch>
              <a:fillRect/>
            </a:stretch>
          </p:blipFill>
          <p:spPr>
            <a:xfrm>
              <a:off x="10786110" y="6437630"/>
              <a:ext cx="1219200" cy="426720"/>
            </a:xfrm>
            <a:prstGeom prst="rect">
              <a:avLst/>
            </a:prstGeom>
          </p:spPr>
        </p:pic>
        <p:pic>
          <p:nvPicPr>
            <p:cNvPr id="17" name="图片 16"/>
            <p:cNvPicPr>
              <a:picLocks noChangeAspect="1"/>
            </p:cNvPicPr>
            <p:nvPr/>
          </p:nvPicPr>
          <p:blipFill rotWithShape="1">
            <a:blip r:embed="rId2"/>
            <a:srcRect r="83125"/>
            <a:stretch>
              <a:fillRect/>
            </a:stretch>
          </p:blipFill>
          <p:spPr>
            <a:xfrm>
              <a:off x="11986260" y="6437630"/>
              <a:ext cx="205740" cy="426720"/>
            </a:xfrm>
            <a:prstGeom prst="rect">
              <a:avLst/>
            </a:prstGeom>
          </p:spPr>
        </p:pic>
      </p:grpSp>
      <p:pic>
        <p:nvPicPr>
          <p:cNvPr id="18" name="图片 17"/>
          <p:cNvPicPr>
            <a:picLocks noChangeAspect="1"/>
          </p:cNvPicPr>
          <p:nvPr userDrawn="1"/>
        </p:nvPicPr>
        <p:blipFill>
          <a:blip r:embed="rId3">
            <a:lum bright="20000"/>
          </a:blip>
          <a:stretch>
            <a:fillRect/>
          </a:stretch>
        </p:blipFill>
        <p:spPr>
          <a:xfrm>
            <a:off x="934278" y="706605"/>
            <a:ext cx="2171446" cy="638661"/>
          </a:xfrm>
          <a:prstGeom prst="rect">
            <a:avLst/>
          </a:prstGeom>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rot="4976385">
            <a:off x="4795646" y="480193"/>
            <a:ext cx="5442619" cy="5834488"/>
          </a:xfrm>
          <a:prstGeom prst="rect">
            <a:avLst/>
          </a:prstGeom>
        </p:spPr>
      </p:pic>
      <p:grpSp>
        <p:nvGrpSpPr>
          <p:cNvPr id="6" name="组合 5"/>
          <p:cNvGrpSpPr/>
          <p:nvPr userDrawn="1"/>
        </p:nvGrpSpPr>
        <p:grpSpPr>
          <a:xfrm>
            <a:off x="0" y="6437630"/>
            <a:ext cx="12192000" cy="426720"/>
            <a:chOff x="0" y="6437630"/>
            <a:chExt cx="12192000" cy="426720"/>
          </a:xfrm>
        </p:grpSpPr>
        <p:pic>
          <p:nvPicPr>
            <p:cNvPr id="7" name="图片 6"/>
            <p:cNvPicPr>
              <a:picLocks noChangeAspect="1"/>
            </p:cNvPicPr>
            <p:nvPr/>
          </p:nvPicPr>
          <p:blipFill>
            <a:blip r:embed="rId3"/>
            <a:stretch>
              <a:fillRect/>
            </a:stretch>
          </p:blipFill>
          <p:spPr>
            <a:xfrm>
              <a:off x="0" y="6437630"/>
              <a:ext cx="1219200" cy="426720"/>
            </a:xfrm>
            <a:prstGeom prst="rect">
              <a:avLst/>
            </a:prstGeom>
          </p:spPr>
        </p:pic>
        <p:pic>
          <p:nvPicPr>
            <p:cNvPr id="8" name="图片 7"/>
            <p:cNvPicPr>
              <a:picLocks noChangeAspect="1"/>
            </p:cNvPicPr>
            <p:nvPr/>
          </p:nvPicPr>
          <p:blipFill>
            <a:blip r:embed="rId3"/>
            <a:stretch>
              <a:fillRect/>
            </a:stretch>
          </p:blipFill>
          <p:spPr>
            <a:xfrm>
              <a:off x="1200150" y="6437630"/>
              <a:ext cx="1219200" cy="426720"/>
            </a:xfrm>
            <a:prstGeom prst="rect">
              <a:avLst/>
            </a:prstGeom>
          </p:spPr>
        </p:pic>
        <p:pic>
          <p:nvPicPr>
            <p:cNvPr id="9" name="图片 8"/>
            <p:cNvPicPr>
              <a:picLocks noChangeAspect="1"/>
            </p:cNvPicPr>
            <p:nvPr/>
          </p:nvPicPr>
          <p:blipFill>
            <a:blip r:embed="rId3"/>
            <a:stretch>
              <a:fillRect/>
            </a:stretch>
          </p:blipFill>
          <p:spPr>
            <a:xfrm>
              <a:off x="2400300" y="6437630"/>
              <a:ext cx="1219200" cy="426720"/>
            </a:xfrm>
            <a:prstGeom prst="rect">
              <a:avLst/>
            </a:prstGeom>
          </p:spPr>
        </p:pic>
        <p:pic>
          <p:nvPicPr>
            <p:cNvPr id="10" name="图片 9"/>
            <p:cNvPicPr>
              <a:picLocks noChangeAspect="1"/>
            </p:cNvPicPr>
            <p:nvPr/>
          </p:nvPicPr>
          <p:blipFill>
            <a:blip r:embed="rId3"/>
            <a:stretch>
              <a:fillRect/>
            </a:stretch>
          </p:blipFill>
          <p:spPr>
            <a:xfrm>
              <a:off x="3592830" y="6437630"/>
              <a:ext cx="1219200" cy="426720"/>
            </a:xfrm>
            <a:prstGeom prst="rect">
              <a:avLst/>
            </a:prstGeom>
          </p:spPr>
        </p:pic>
        <p:pic>
          <p:nvPicPr>
            <p:cNvPr id="11" name="图片 10"/>
            <p:cNvPicPr>
              <a:picLocks noChangeAspect="1"/>
            </p:cNvPicPr>
            <p:nvPr/>
          </p:nvPicPr>
          <p:blipFill>
            <a:blip r:embed="rId3"/>
            <a:stretch>
              <a:fillRect/>
            </a:stretch>
          </p:blipFill>
          <p:spPr>
            <a:xfrm>
              <a:off x="4792980" y="6437630"/>
              <a:ext cx="1219200" cy="426720"/>
            </a:xfrm>
            <a:prstGeom prst="rect">
              <a:avLst/>
            </a:prstGeom>
          </p:spPr>
        </p:pic>
        <p:pic>
          <p:nvPicPr>
            <p:cNvPr id="12" name="图片 11"/>
            <p:cNvPicPr>
              <a:picLocks noChangeAspect="1"/>
            </p:cNvPicPr>
            <p:nvPr/>
          </p:nvPicPr>
          <p:blipFill>
            <a:blip r:embed="rId3"/>
            <a:stretch>
              <a:fillRect/>
            </a:stretch>
          </p:blipFill>
          <p:spPr>
            <a:xfrm>
              <a:off x="5993130" y="6437630"/>
              <a:ext cx="1219200" cy="426720"/>
            </a:xfrm>
            <a:prstGeom prst="rect">
              <a:avLst/>
            </a:prstGeom>
          </p:spPr>
        </p:pic>
        <p:pic>
          <p:nvPicPr>
            <p:cNvPr id="13" name="图片 12"/>
            <p:cNvPicPr>
              <a:picLocks noChangeAspect="1"/>
            </p:cNvPicPr>
            <p:nvPr/>
          </p:nvPicPr>
          <p:blipFill>
            <a:blip r:embed="rId3"/>
            <a:stretch>
              <a:fillRect/>
            </a:stretch>
          </p:blipFill>
          <p:spPr>
            <a:xfrm>
              <a:off x="7193280" y="6437630"/>
              <a:ext cx="1219200" cy="426720"/>
            </a:xfrm>
            <a:prstGeom prst="rect">
              <a:avLst/>
            </a:prstGeom>
          </p:spPr>
        </p:pic>
        <p:pic>
          <p:nvPicPr>
            <p:cNvPr id="14" name="图片 13"/>
            <p:cNvPicPr>
              <a:picLocks noChangeAspect="1"/>
            </p:cNvPicPr>
            <p:nvPr/>
          </p:nvPicPr>
          <p:blipFill>
            <a:blip r:embed="rId3"/>
            <a:stretch>
              <a:fillRect/>
            </a:stretch>
          </p:blipFill>
          <p:spPr>
            <a:xfrm>
              <a:off x="8393430" y="6437630"/>
              <a:ext cx="1219200" cy="426720"/>
            </a:xfrm>
            <a:prstGeom prst="rect">
              <a:avLst/>
            </a:prstGeom>
          </p:spPr>
        </p:pic>
        <p:pic>
          <p:nvPicPr>
            <p:cNvPr id="15" name="图片 14"/>
            <p:cNvPicPr>
              <a:picLocks noChangeAspect="1"/>
            </p:cNvPicPr>
            <p:nvPr/>
          </p:nvPicPr>
          <p:blipFill>
            <a:blip r:embed="rId3"/>
            <a:stretch>
              <a:fillRect/>
            </a:stretch>
          </p:blipFill>
          <p:spPr>
            <a:xfrm>
              <a:off x="9593580" y="6437630"/>
              <a:ext cx="1219200" cy="426720"/>
            </a:xfrm>
            <a:prstGeom prst="rect">
              <a:avLst/>
            </a:prstGeom>
          </p:spPr>
        </p:pic>
        <p:pic>
          <p:nvPicPr>
            <p:cNvPr id="16" name="图片 15"/>
            <p:cNvPicPr>
              <a:picLocks noChangeAspect="1"/>
            </p:cNvPicPr>
            <p:nvPr/>
          </p:nvPicPr>
          <p:blipFill>
            <a:blip r:embed="rId3"/>
            <a:stretch>
              <a:fillRect/>
            </a:stretch>
          </p:blipFill>
          <p:spPr>
            <a:xfrm>
              <a:off x="10786110" y="6437630"/>
              <a:ext cx="1219200" cy="426720"/>
            </a:xfrm>
            <a:prstGeom prst="rect">
              <a:avLst/>
            </a:prstGeom>
          </p:spPr>
        </p:pic>
        <p:pic>
          <p:nvPicPr>
            <p:cNvPr id="17" name="图片 16"/>
            <p:cNvPicPr>
              <a:picLocks noChangeAspect="1"/>
            </p:cNvPicPr>
            <p:nvPr/>
          </p:nvPicPr>
          <p:blipFill rotWithShape="1">
            <a:blip r:embed="rId3"/>
            <a:srcRect r="83125"/>
            <a:stretch>
              <a:fillRect/>
            </a:stretch>
          </p:blipFill>
          <p:spPr>
            <a:xfrm>
              <a:off x="11986260" y="6437630"/>
              <a:ext cx="205740" cy="426720"/>
            </a:xfrm>
            <a:prstGeom prst="rect">
              <a:avLst/>
            </a:prstGeom>
          </p:spPr>
        </p:pic>
      </p:grpSp>
      <p:pic>
        <p:nvPicPr>
          <p:cNvPr id="18" name="图片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3468914"/>
            <a:ext cx="3894418" cy="3201126"/>
          </a:xfrm>
          <a:prstGeom prst="rect">
            <a:avLst/>
          </a:prstGeom>
        </p:spPr>
      </p:pic>
      <p:pic>
        <p:nvPicPr>
          <p:cNvPr id="19" name="图片 18"/>
          <p:cNvPicPr>
            <a:picLocks noChangeAspect="1"/>
          </p:cNvPicPr>
          <p:nvPr userDrawn="1"/>
        </p:nvPicPr>
        <p:blipFill rotWithShape="1">
          <a:blip r:embed="rId5">
            <a:extLst>
              <a:ext uri="{28A0092B-C50C-407E-A947-70E740481C1C}">
                <a14:useLocalDpi xmlns:a14="http://schemas.microsoft.com/office/drawing/2010/main" val="0"/>
              </a:ext>
            </a:extLst>
          </a:blip>
          <a:srcRect l="17857" t="34286" r="19762" b="23386"/>
          <a:stretch>
            <a:fillRect/>
          </a:stretch>
        </p:blipFill>
        <p:spPr>
          <a:xfrm>
            <a:off x="4463631" y="2061115"/>
            <a:ext cx="3726904" cy="142248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9505990-BC52-416E-9197-CC5295CD08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D64D650-7DD2-4B22-AAA8-AD86E4A3299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标题幻灯片">
    <p:bg>
      <p:bgPr>
        <a:solidFill>
          <a:srgbClr val="E73A1C"/>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505990-BC52-416E-9197-CC5295CD08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64D650-7DD2-4B22-AAA8-AD86E4A3299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9.emf"/><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image" Target="../media/image7.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9.emf"/><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image" Target="../media/image7.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a:stretch>
            <a:fillRect/>
          </a:stretch>
        </p:blipFill>
        <p:spPr>
          <a:xfrm rot="4976385">
            <a:off x="6281546" y="113163"/>
            <a:ext cx="5442619" cy="5834488"/>
          </a:xfrm>
          <a:prstGeom prst="rect">
            <a:avLst/>
          </a:prstGeom>
        </p:spPr>
      </p:pic>
      <p:grpSp>
        <p:nvGrpSpPr>
          <p:cNvPr id="17" name="组合 16"/>
          <p:cNvGrpSpPr/>
          <p:nvPr/>
        </p:nvGrpSpPr>
        <p:grpSpPr>
          <a:xfrm>
            <a:off x="0" y="6437630"/>
            <a:ext cx="12192000" cy="426720"/>
            <a:chOff x="0" y="6437630"/>
            <a:chExt cx="12192000" cy="426720"/>
          </a:xfrm>
        </p:grpSpPr>
        <p:pic>
          <p:nvPicPr>
            <p:cNvPr id="5" name="图片 4"/>
            <p:cNvPicPr>
              <a:picLocks noChangeAspect="1"/>
            </p:cNvPicPr>
            <p:nvPr/>
          </p:nvPicPr>
          <p:blipFill>
            <a:blip r:embed="rId2"/>
            <a:stretch>
              <a:fillRect/>
            </a:stretch>
          </p:blipFill>
          <p:spPr>
            <a:xfrm>
              <a:off x="0" y="6437630"/>
              <a:ext cx="1219200" cy="426720"/>
            </a:xfrm>
            <a:prstGeom prst="rect">
              <a:avLst/>
            </a:prstGeom>
          </p:spPr>
        </p:pic>
        <p:pic>
          <p:nvPicPr>
            <p:cNvPr id="6" name="图片 5"/>
            <p:cNvPicPr>
              <a:picLocks noChangeAspect="1"/>
            </p:cNvPicPr>
            <p:nvPr/>
          </p:nvPicPr>
          <p:blipFill>
            <a:blip r:embed="rId2"/>
            <a:stretch>
              <a:fillRect/>
            </a:stretch>
          </p:blipFill>
          <p:spPr>
            <a:xfrm>
              <a:off x="1200150" y="6437630"/>
              <a:ext cx="1219200" cy="426720"/>
            </a:xfrm>
            <a:prstGeom prst="rect">
              <a:avLst/>
            </a:prstGeom>
          </p:spPr>
        </p:pic>
        <p:pic>
          <p:nvPicPr>
            <p:cNvPr id="7" name="图片 6"/>
            <p:cNvPicPr>
              <a:picLocks noChangeAspect="1"/>
            </p:cNvPicPr>
            <p:nvPr/>
          </p:nvPicPr>
          <p:blipFill>
            <a:blip r:embed="rId2"/>
            <a:stretch>
              <a:fillRect/>
            </a:stretch>
          </p:blipFill>
          <p:spPr>
            <a:xfrm>
              <a:off x="2400300" y="6437630"/>
              <a:ext cx="1219200" cy="426720"/>
            </a:xfrm>
            <a:prstGeom prst="rect">
              <a:avLst/>
            </a:prstGeom>
          </p:spPr>
        </p:pic>
        <p:pic>
          <p:nvPicPr>
            <p:cNvPr id="8" name="图片 7"/>
            <p:cNvPicPr>
              <a:picLocks noChangeAspect="1"/>
            </p:cNvPicPr>
            <p:nvPr/>
          </p:nvPicPr>
          <p:blipFill>
            <a:blip r:embed="rId2"/>
            <a:stretch>
              <a:fillRect/>
            </a:stretch>
          </p:blipFill>
          <p:spPr>
            <a:xfrm>
              <a:off x="3592830" y="6437630"/>
              <a:ext cx="1219200" cy="426720"/>
            </a:xfrm>
            <a:prstGeom prst="rect">
              <a:avLst/>
            </a:prstGeom>
          </p:spPr>
        </p:pic>
        <p:pic>
          <p:nvPicPr>
            <p:cNvPr id="9" name="图片 8"/>
            <p:cNvPicPr>
              <a:picLocks noChangeAspect="1"/>
            </p:cNvPicPr>
            <p:nvPr/>
          </p:nvPicPr>
          <p:blipFill>
            <a:blip r:embed="rId2"/>
            <a:stretch>
              <a:fillRect/>
            </a:stretch>
          </p:blipFill>
          <p:spPr>
            <a:xfrm>
              <a:off x="4792980" y="6437630"/>
              <a:ext cx="1219200" cy="426720"/>
            </a:xfrm>
            <a:prstGeom prst="rect">
              <a:avLst/>
            </a:prstGeom>
          </p:spPr>
        </p:pic>
        <p:pic>
          <p:nvPicPr>
            <p:cNvPr id="10" name="图片 9"/>
            <p:cNvPicPr>
              <a:picLocks noChangeAspect="1"/>
            </p:cNvPicPr>
            <p:nvPr/>
          </p:nvPicPr>
          <p:blipFill>
            <a:blip r:embed="rId2"/>
            <a:stretch>
              <a:fillRect/>
            </a:stretch>
          </p:blipFill>
          <p:spPr>
            <a:xfrm>
              <a:off x="5993130" y="6437630"/>
              <a:ext cx="1219200" cy="426720"/>
            </a:xfrm>
            <a:prstGeom prst="rect">
              <a:avLst/>
            </a:prstGeom>
          </p:spPr>
        </p:pic>
        <p:pic>
          <p:nvPicPr>
            <p:cNvPr id="11" name="图片 10"/>
            <p:cNvPicPr>
              <a:picLocks noChangeAspect="1"/>
            </p:cNvPicPr>
            <p:nvPr/>
          </p:nvPicPr>
          <p:blipFill>
            <a:blip r:embed="rId2"/>
            <a:stretch>
              <a:fillRect/>
            </a:stretch>
          </p:blipFill>
          <p:spPr>
            <a:xfrm>
              <a:off x="7193280" y="6437630"/>
              <a:ext cx="1219200" cy="426720"/>
            </a:xfrm>
            <a:prstGeom prst="rect">
              <a:avLst/>
            </a:prstGeom>
          </p:spPr>
        </p:pic>
        <p:pic>
          <p:nvPicPr>
            <p:cNvPr id="12" name="图片 11"/>
            <p:cNvPicPr>
              <a:picLocks noChangeAspect="1"/>
            </p:cNvPicPr>
            <p:nvPr/>
          </p:nvPicPr>
          <p:blipFill>
            <a:blip r:embed="rId2"/>
            <a:stretch>
              <a:fillRect/>
            </a:stretch>
          </p:blipFill>
          <p:spPr>
            <a:xfrm>
              <a:off x="8393430" y="6437630"/>
              <a:ext cx="1219200" cy="426720"/>
            </a:xfrm>
            <a:prstGeom prst="rect">
              <a:avLst/>
            </a:prstGeom>
          </p:spPr>
        </p:pic>
        <p:pic>
          <p:nvPicPr>
            <p:cNvPr id="13" name="图片 12"/>
            <p:cNvPicPr>
              <a:picLocks noChangeAspect="1"/>
            </p:cNvPicPr>
            <p:nvPr/>
          </p:nvPicPr>
          <p:blipFill>
            <a:blip r:embed="rId2"/>
            <a:stretch>
              <a:fillRect/>
            </a:stretch>
          </p:blipFill>
          <p:spPr>
            <a:xfrm>
              <a:off x="9593580" y="6437630"/>
              <a:ext cx="1219200" cy="426720"/>
            </a:xfrm>
            <a:prstGeom prst="rect">
              <a:avLst/>
            </a:prstGeom>
          </p:spPr>
        </p:pic>
        <p:pic>
          <p:nvPicPr>
            <p:cNvPr id="14" name="图片 13"/>
            <p:cNvPicPr>
              <a:picLocks noChangeAspect="1"/>
            </p:cNvPicPr>
            <p:nvPr/>
          </p:nvPicPr>
          <p:blipFill>
            <a:blip r:embed="rId2"/>
            <a:stretch>
              <a:fillRect/>
            </a:stretch>
          </p:blipFill>
          <p:spPr>
            <a:xfrm>
              <a:off x="10786110" y="6437630"/>
              <a:ext cx="1219200" cy="426720"/>
            </a:xfrm>
            <a:prstGeom prst="rect">
              <a:avLst/>
            </a:prstGeom>
          </p:spPr>
        </p:pic>
        <p:pic>
          <p:nvPicPr>
            <p:cNvPr id="15" name="图片 14"/>
            <p:cNvPicPr>
              <a:picLocks noChangeAspect="1"/>
            </p:cNvPicPr>
            <p:nvPr/>
          </p:nvPicPr>
          <p:blipFill rotWithShape="1">
            <a:blip r:embed="rId2"/>
            <a:srcRect r="83125"/>
            <a:stretch>
              <a:fillRect/>
            </a:stretch>
          </p:blipFill>
          <p:spPr>
            <a:xfrm>
              <a:off x="11986260" y="6437630"/>
              <a:ext cx="205740" cy="426720"/>
            </a:xfrm>
            <a:prstGeom prst="rect">
              <a:avLst/>
            </a:prstGeom>
          </p:spPr>
        </p:pic>
      </p:gr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02239"/>
            <a:ext cx="3894418" cy="3201126"/>
          </a:xfrm>
          <a:prstGeom prst="rect">
            <a:avLst/>
          </a:prstGeom>
        </p:spPr>
      </p:pic>
      <p:pic>
        <p:nvPicPr>
          <p:cNvPr id="23" name="图片 22"/>
          <p:cNvPicPr>
            <a:picLocks noChangeAspect="1"/>
          </p:cNvPicPr>
          <p:nvPr/>
        </p:nvPicPr>
        <p:blipFill>
          <a:blip r:embed="rId4"/>
          <a:stretch>
            <a:fillRect/>
          </a:stretch>
        </p:blipFill>
        <p:spPr>
          <a:xfrm>
            <a:off x="10634345" y="5359672"/>
            <a:ext cx="1521879" cy="829786"/>
          </a:xfrm>
          <a:prstGeom prst="rect">
            <a:avLst/>
          </a:prstGeom>
        </p:spPr>
      </p:pic>
      <p:sp>
        <p:nvSpPr>
          <p:cNvPr id="1025" name="图片 1024"/>
          <p:cNvSpPr>
            <a:spLocks noChangeAspect="1"/>
          </p:cNvSpPr>
          <p:nvPr/>
        </p:nvSpPr>
        <p:spPr>
          <a:xfrm>
            <a:off x="9442450" y="4953000"/>
            <a:ext cx="1522413" cy="830263"/>
          </a:xfrm>
          <a:prstGeom prst="rect">
            <a:avLst/>
          </a:prstGeom>
          <a:noFill/>
          <a:ln w="9525">
            <a:noFill/>
          </a:ln>
        </p:spPr>
      </p:sp>
      <p:sp>
        <p:nvSpPr>
          <p:cNvPr id="2" name="文本框 1"/>
          <p:cNvSpPr txBox="1"/>
          <p:nvPr/>
        </p:nvSpPr>
        <p:spPr>
          <a:xfrm>
            <a:off x="3079750" y="2406650"/>
            <a:ext cx="7045960" cy="1432560"/>
          </a:xfrm>
          <a:prstGeom prst="rect">
            <a:avLst/>
          </a:prstGeom>
          <a:noFill/>
        </p:spPr>
        <p:txBody>
          <a:bodyPr wrap="square" rtlCol="0">
            <a:spAutoFit/>
          </a:bodyPr>
          <a:p>
            <a:r>
              <a:rPr lang="zh-CN" altLang="en-US" sz="8800">
                <a:latin typeface="隶书" panose="02010509060101010101" charset="-122"/>
                <a:ea typeface="隶书" panose="02010509060101010101" charset="-122"/>
              </a:rPr>
              <a:t>烛之武退秦师</a:t>
            </a:r>
            <a:endParaRPr lang="zh-CN" altLang="en-US" sz="8800">
              <a:latin typeface="隶书" panose="02010509060101010101" charset="-122"/>
              <a:ea typeface="隶书" panose="020105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787525" y="695325"/>
            <a:ext cx="10157460" cy="3718560"/>
          </a:xfrm>
          <a:prstGeom prst="rect">
            <a:avLst/>
          </a:prstGeom>
          <a:noFill/>
        </p:spPr>
        <p:txBody>
          <a:bodyPr wrap="square" rtlCol="0">
            <a:spAutoFit/>
          </a:bodyPr>
          <a:p>
            <a:pPr>
              <a:lnSpc>
                <a:spcPct val="150000"/>
              </a:lnSpc>
            </a:pPr>
            <a:r>
              <a:rPr lang="zh-CN" altLang="en-US" sz="2800" b="1">
                <a:latin typeface="楷体" panose="02010609060101010101" charset="-122"/>
                <a:ea typeface="楷体" panose="02010609060101010101" charset="-122"/>
              </a:rPr>
              <a:t>郑文公</a:t>
            </a:r>
            <a:r>
              <a:rPr lang="en-US" altLang="zh-CN" sz="2800" b="1">
                <a:latin typeface="楷体" panose="02010609060101010101" charset="-122"/>
                <a:ea typeface="楷体" panose="02010609060101010101" charset="-122"/>
              </a:rPr>
              <a:t>——</a:t>
            </a:r>
            <a:r>
              <a:rPr lang="zh-CN" altLang="en-US" sz="2800" b="1">
                <a:solidFill>
                  <a:srgbClr val="FF0000"/>
                </a:solidFill>
                <a:latin typeface="楷体" panose="02010609060101010101" charset="-122"/>
                <a:ea typeface="楷体" panose="02010609060101010101" charset="-122"/>
                <a:sym typeface="+mn-ea"/>
              </a:rPr>
              <a:t>审时度势 善于机变</a:t>
            </a:r>
            <a:endParaRPr lang="zh-CN" altLang="en-US" sz="2800" b="1">
              <a:solidFill>
                <a:srgbClr val="FF0000"/>
              </a:solidFill>
              <a:latin typeface="楷体" panose="02010609060101010101" charset="-122"/>
              <a:ea typeface="楷体" panose="02010609060101010101" charset="-122"/>
              <a:sym typeface="+mn-ea"/>
            </a:endParaRPr>
          </a:p>
          <a:p>
            <a:pPr>
              <a:lnSpc>
                <a:spcPct val="150000"/>
              </a:lnSpc>
            </a:pPr>
            <a:endParaRPr lang="en-US" altLang="zh-CN" sz="2800" b="1">
              <a:latin typeface="楷体" panose="02010609060101010101" charset="-122"/>
              <a:ea typeface="楷体" panose="02010609060101010101" charset="-122"/>
            </a:endParaRPr>
          </a:p>
          <a:p>
            <a:pPr>
              <a:lnSpc>
                <a:spcPct val="150000"/>
              </a:lnSpc>
            </a:pPr>
            <a:r>
              <a:rPr lang="zh-CN" altLang="en-US" sz="2800" b="1">
                <a:latin typeface="楷体" panose="02010609060101010101" charset="-122"/>
                <a:ea typeface="楷体" panose="02010609060101010101" charset="-122"/>
              </a:rPr>
              <a:t>秦穆公</a:t>
            </a:r>
            <a:r>
              <a:rPr lang="en-US" altLang="zh-CN" sz="2800" b="1">
                <a:latin typeface="楷体" panose="02010609060101010101" charset="-122"/>
                <a:ea typeface="楷体" panose="02010609060101010101" charset="-122"/>
              </a:rPr>
              <a:t>——</a:t>
            </a:r>
            <a:r>
              <a:rPr lang="zh-CN" altLang="en-US" sz="2800" b="1">
                <a:solidFill>
                  <a:srgbClr val="FF0000"/>
                </a:solidFill>
                <a:latin typeface="楷体" panose="02010609060101010101" charset="-122"/>
                <a:ea typeface="楷体" panose="02010609060101010101" charset="-122"/>
                <a:sym typeface="+mn-ea"/>
              </a:rPr>
              <a:t>见利忘义、利益至上</a:t>
            </a:r>
            <a:endParaRPr lang="zh-CN" altLang="en-US" sz="2800" b="1">
              <a:solidFill>
                <a:srgbClr val="FF0000"/>
              </a:solidFill>
              <a:latin typeface="楷体" panose="02010609060101010101" charset="-122"/>
              <a:ea typeface="楷体" panose="02010609060101010101" charset="-122"/>
              <a:sym typeface="+mn-ea"/>
            </a:endParaRPr>
          </a:p>
          <a:p>
            <a:pPr>
              <a:lnSpc>
                <a:spcPct val="150000"/>
              </a:lnSpc>
            </a:pPr>
            <a:endParaRPr lang="zh-CN" altLang="en-US" sz="2800" b="1">
              <a:solidFill>
                <a:srgbClr val="FF0000"/>
              </a:solidFill>
              <a:latin typeface="楷体" panose="02010609060101010101" charset="-122"/>
              <a:ea typeface="楷体" panose="02010609060101010101" charset="-122"/>
            </a:endParaRPr>
          </a:p>
          <a:p>
            <a:pPr>
              <a:lnSpc>
                <a:spcPct val="150000"/>
              </a:lnSpc>
            </a:pPr>
            <a:r>
              <a:rPr lang="zh-CN" altLang="en-US" sz="2800" b="1">
                <a:latin typeface="楷体" panose="02010609060101010101" charset="-122"/>
                <a:ea typeface="楷体" panose="02010609060101010101" charset="-122"/>
              </a:rPr>
              <a:t>晋文公</a:t>
            </a:r>
            <a:r>
              <a:rPr lang="en-US" altLang="zh-CN" sz="2800" b="1">
                <a:latin typeface="楷体" panose="02010609060101010101" charset="-122"/>
                <a:ea typeface="楷体" panose="02010609060101010101" charset="-122"/>
              </a:rPr>
              <a:t>——</a:t>
            </a:r>
            <a:r>
              <a:rPr lang="zh-CN" altLang="en-US" sz="2800" b="1">
                <a:solidFill>
                  <a:srgbClr val="FF0000"/>
                </a:solidFill>
                <a:latin typeface="楷体" panose="02010609060101010101" charset="-122"/>
                <a:ea typeface="楷体" panose="02010609060101010101" charset="-122"/>
                <a:sym typeface="+mn-ea"/>
              </a:rPr>
              <a:t>隐忍冷静 高瞻远瞩</a:t>
            </a:r>
            <a:endParaRPr lang="zh-CN" altLang="en-US" sz="2800" b="1">
              <a:solidFill>
                <a:srgbClr val="FF0000"/>
              </a:solidFill>
              <a:latin typeface="楷体" panose="02010609060101010101" charset="-122"/>
              <a:ea typeface="楷体" panose="02010609060101010101" charset="-122"/>
            </a:endParaRPr>
          </a:p>
          <a:p>
            <a:endParaRPr lang="en-US" altLang="zh-CN" sz="2800" b="1">
              <a:latin typeface="楷体" panose="02010609060101010101" charset="-122"/>
              <a:ea typeface="楷体" panose="02010609060101010101" charset="-122"/>
            </a:endParaRPr>
          </a:p>
        </p:txBody>
      </p:sp>
      <p:sp>
        <p:nvSpPr>
          <p:cNvPr id="4" name="右大括号 3"/>
          <p:cNvSpPr/>
          <p:nvPr/>
        </p:nvSpPr>
        <p:spPr>
          <a:xfrm>
            <a:off x="6972300" y="1018540"/>
            <a:ext cx="765175" cy="275399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4"/>
          <p:cNvSpPr txBox="1"/>
          <p:nvPr/>
        </p:nvSpPr>
        <p:spPr>
          <a:xfrm>
            <a:off x="8242935" y="1983740"/>
            <a:ext cx="3986530" cy="822960"/>
          </a:xfrm>
          <a:prstGeom prst="rect">
            <a:avLst/>
          </a:prstGeom>
          <a:noFill/>
        </p:spPr>
        <p:txBody>
          <a:bodyPr wrap="square" rtlCol="0">
            <a:spAutoFit/>
          </a:bodyPr>
          <a:p>
            <a:r>
              <a:rPr lang="zh-CN" altLang="en-US" sz="4800" b="1">
                <a:solidFill>
                  <a:srgbClr val="FF0000"/>
                </a:solidFill>
                <a:latin typeface="楷体" panose="02010609060101010101" charset="-122"/>
                <a:ea typeface="楷体" panose="02010609060101010101" charset="-122"/>
              </a:rPr>
              <a:t>国家利益</a:t>
            </a:r>
            <a:endParaRPr lang="zh-CN" altLang="en-US" sz="4800" b="1">
              <a:solidFill>
                <a:srgbClr val="FF0000"/>
              </a:solidFill>
              <a:latin typeface="楷体" panose="02010609060101010101" charset="-122"/>
              <a:ea typeface="楷体" panose="02010609060101010101" charset="-122"/>
            </a:endParaRPr>
          </a:p>
        </p:txBody>
      </p:sp>
      <p:sp>
        <p:nvSpPr>
          <p:cNvPr id="2" name="文本框 1"/>
          <p:cNvSpPr txBox="1"/>
          <p:nvPr/>
        </p:nvSpPr>
        <p:spPr>
          <a:xfrm>
            <a:off x="1172845" y="4413885"/>
            <a:ext cx="10506075" cy="1626870"/>
          </a:xfrm>
          <a:prstGeom prst="rect">
            <a:avLst/>
          </a:prstGeom>
          <a:noFill/>
        </p:spPr>
        <p:txBody>
          <a:bodyPr wrap="square" rtlCol="0">
            <a:spAutoFit/>
          </a:bodyPr>
          <a:p>
            <a:pPr>
              <a:lnSpc>
                <a:spcPct val="120000"/>
              </a:lnSpc>
            </a:pPr>
            <a:r>
              <a:rPr lang="en-US" altLang="zh-CN" sz="2800">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三位国君的性格各不相同，但都有一个共同的处事原则，那就是——国家利益至上。正是这一原则，才促使了烛之武可以劝退秦军，成就了历史上的一段经典外交辞令。</a:t>
            </a:r>
            <a:endParaRPr lang="zh-CN" altLang="en-US" sz="2800" b="1">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a:stretch>
            <a:fillRect/>
          </a:stretch>
        </p:blipFill>
        <p:spPr>
          <a:xfrm rot="4976385">
            <a:off x="4795646" y="480193"/>
            <a:ext cx="5442619" cy="5834488"/>
          </a:xfrm>
          <a:prstGeom prst="rect">
            <a:avLst/>
          </a:prstGeom>
        </p:spPr>
      </p:pic>
      <p:grpSp>
        <p:nvGrpSpPr>
          <p:cNvPr id="17" name="组合 16"/>
          <p:cNvGrpSpPr/>
          <p:nvPr/>
        </p:nvGrpSpPr>
        <p:grpSpPr>
          <a:xfrm>
            <a:off x="0" y="6437630"/>
            <a:ext cx="12192000" cy="426720"/>
            <a:chOff x="0" y="6437630"/>
            <a:chExt cx="12192000" cy="426720"/>
          </a:xfrm>
        </p:grpSpPr>
        <p:pic>
          <p:nvPicPr>
            <p:cNvPr id="5" name="图片 4"/>
            <p:cNvPicPr>
              <a:picLocks noChangeAspect="1"/>
            </p:cNvPicPr>
            <p:nvPr/>
          </p:nvPicPr>
          <p:blipFill>
            <a:blip r:embed="rId2"/>
            <a:stretch>
              <a:fillRect/>
            </a:stretch>
          </p:blipFill>
          <p:spPr>
            <a:xfrm>
              <a:off x="0" y="6437630"/>
              <a:ext cx="1219200" cy="426720"/>
            </a:xfrm>
            <a:prstGeom prst="rect">
              <a:avLst/>
            </a:prstGeom>
          </p:spPr>
        </p:pic>
        <p:pic>
          <p:nvPicPr>
            <p:cNvPr id="6" name="图片 5"/>
            <p:cNvPicPr>
              <a:picLocks noChangeAspect="1"/>
            </p:cNvPicPr>
            <p:nvPr/>
          </p:nvPicPr>
          <p:blipFill>
            <a:blip r:embed="rId2"/>
            <a:stretch>
              <a:fillRect/>
            </a:stretch>
          </p:blipFill>
          <p:spPr>
            <a:xfrm>
              <a:off x="1200150" y="6437630"/>
              <a:ext cx="1219200" cy="426720"/>
            </a:xfrm>
            <a:prstGeom prst="rect">
              <a:avLst/>
            </a:prstGeom>
          </p:spPr>
        </p:pic>
        <p:pic>
          <p:nvPicPr>
            <p:cNvPr id="7" name="图片 6"/>
            <p:cNvPicPr>
              <a:picLocks noChangeAspect="1"/>
            </p:cNvPicPr>
            <p:nvPr/>
          </p:nvPicPr>
          <p:blipFill>
            <a:blip r:embed="rId2"/>
            <a:stretch>
              <a:fillRect/>
            </a:stretch>
          </p:blipFill>
          <p:spPr>
            <a:xfrm>
              <a:off x="2400300" y="6437630"/>
              <a:ext cx="1219200" cy="426720"/>
            </a:xfrm>
            <a:prstGeom prst="rect">
              <a:avLst/>
            </a:prstGeom>
          </p:spPr>
        </p:pic>
        <p:pic>
          <p:nvPicPr>
            <p:cNvPr id="8" name="图片 7"/>
            <p:cNvPicPr>
              <a:picLocks noChangeAspect="1"/>
            </p:cNvPicPr>
            <p:nvPr/>
          </p:nvPicPr>
          <p:blipFill>
            <a:blip r:embed="rId2"/>
            <a:stretch>
              <a:fillRect/>
            </a:stretch>
          </p:blipFill>
          <p:spPr>
            <a:xfrm>
              <a:off x="3592830" y="6437630"/>
              <a:ext cx="1219200" cy="426720"/>
            </a:xfrm>
            <a:prstGeom prst="rect">
              <a:avLst/>
            </a:prstGeom>
          </p:spPr>
        </p:pic>
        <p:pic>
          <p:nvPicPr>
            <p:cNvPr id="9" name="图片 8"/>
            <p:cNvPicPr>
              <a:picLocks noChangeAspect="1"/>
            </p:cNvPicPr>
            <p:nvPr/>
          </p:nvPicPr>
          <p:blipFill>
            <a:blip r:embed="rId2"/>
            <a:stretch>
              <a:fillRect/>
            </a:stretch>
          </p:blipFill>
          <p:spPr>
            <a:xfrm>
              <a:off x="4792980" y="6437630"/>
              <a:ext cx="1219200" cy="426720"/>
            </a:xfrm>
            <a:prstGeom prst="rect">
              <a:avLst/>
            </a:prstGeom>
          </p:spPr>
        </p:pic>
        <p:pic>
          <p:nvPicPr>
            <p:cNvPr id="10" name="图片 9"/>
            <p:cNvPicPr>
              <a:picLocks noChangeAspect="1"/>
            </p:cNvPicPr>
            <p:nvPr/>
          </p:nvPicPr>
          <p:blipFill>
            <a:blip r:embed="rId2"/>
            <a:stretch>
              <a:fillRect/>
            </a:stretch>
          </p:blipFill>
          <p:spPr>
            <a:xfrm>
              <a:off x="5993130" y="6437630"/>
              <a:ext cx="1219200" cy="426720"/>
            </a:xfrm>
            <a:prstGeom prst="rect">
              <a:avLst/>
            </a:prstGeom>
          </p:spPr>
        </p:pic>
        <p:pic>
          <p:nvPicPr>
            <p:cNvPr id="11" name="图片 10"/>
            <p:cNvPicPr>
              <a:picLocks noChangeAspect="1"/>
            </p:cNvPicPr>
            <p:nvPr/>
          </p:nvPicPr>
          <p:blipFill>
            <a:blip r:embed="rId2"/>
            <a:stretch>
              <a:fillRect/>
            </a:stretch>
          </p:blipFill>
          <p:spPr>
            <a:xfrm>
              <a:off x="7193280" y="6437630"/>
              <a:ext cx="1219200" cy="426720"/>
            </a:xfrm>
            <a:prstGeom prst="rect">
              <a:avLst/>
            </a:prstGeom>
          </p:spPr>
        </p:pic>
        <p:pic>
          <p:nvPicPr>
            <p:cNvPr id="12" name="图片 11"/>
            <p:cNvPicPr>
              <a:picLocks noChangeAspect="1"/>
            </p:cNvPicPr>
            <p:nvPr/>
          </p:nvPicPr>
          <p:blipFill>
            <a:blip r:embed="rId2"/>
            <a:stretch>
              <a:fillRect/>
            </a:stretch>
          </p:blipFill>
          <p:spPr>
            <a:xfrm>
              <a:off x="8393430" y="6437630"/>
              <a:ext cx="1219200" cy="426720"/>
            </a:xfrm>
            <a:prstGeom prst="rect">
              <a:avLst/>
            </a:prstGeom>
          </p:spPr>
        </p:pic>
        <p:pic>
          <p:nvPicPr>
            <p:cNvPr id="13" name="图片 12"/>
            <p:cNvPicPr>
              <a:picLocks noChangeAspect="1"/>
            </p:cNvPicPr>
            <p:nvPr/>
          </p:nvPicPr>
          <p:blipFill>
            <a:blip r:embed="rId2"/>
            <a:stretch>
              <a:fillRect/>
            </a:stretch>
          </p:blipFill>
          <p:spPr>
            <a:xfrm>
              <a:off x="9593580" y="6437630"/>
              <a:ext cx="1219200" cy="426720"/>
            </a:xfrm>
            <a:prstGeom prst="rect">
              <a:avLst/>
            </a:prstGeom>
          </p:spPr>
        </p:pic>
        <p:pic>
          <p:nvPicPr>
            <p:cNvPr id="14" name="图片 13"/>
            <p:cNvPicPr>
              <a:picLocks noChangeAspect="1"/>
            </p:cNvPicPr>
            <p:nvPr/>
          </p:nvPicPr>
          <p:blipFill>
            <a:blip r:embed="rId2"/>
            <a:stretch>
              <a:fillRect/>
            </a:stretch>
          </p:blipFill>
          <p:spPr>
            <a:xfrm>
              <a:off x="10786110" y="6437630"/>
              <a:ext cx="1219200" cy="426720"/>
            </a:xfrm>
            <a:prstGeom prst="rect">
              <a:avLst/>
            </a:prstGeom>
          </p:spPr>
        </p:pic>
        <p:pic>
          <p:nvPicPr>
            <p:cNvPr id="15" name="图片 14"/>
            <p:cNvPicPr>
              <a:picLocks noChangeAspect="1"/>
            </p:cNvPicPr>
            <p:nvPr/>
          </p:nvPicPr>
          <p:blipFill rotWithShape="1">
            <a:blip r:embed="rId2"/>
            <a:srcRect r="83125"/>
            <a:stretch>
              <a:fillRect/>
            </a:stretch>
          </p:blipFill>
          <p:spPr>
            <a:xfrm>
              <a:off x="11986260" y="6437630"/>
              <a:ext cx="205740" cy="426720"/>
            </a:xfrm>
            <a:prstGeom prst="rect">
              <a:avLst/>
            </a:prstGeom>
          </p:spPr>
        </p:pic>
      </p:gr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68914"/>
            <a:ext cx="3894418" cy="3201126"/>
          </a:xfrm>
          <a:prstGeom prst="rect">
            <a:avLst/>
          </a:prstGeom>
        </p:spPr>
      </p:pic>
      <p:sp>
        <p:nvSpPr>
          <p:cNvPr id="21" name="文本框 20"/>
          <p:cNvSpPr txBox="1"/>
          <p:nvPr/>
        </p:nvSpPr>
        <p:spPr>
          <a:xfrm>
            <a:off x="4541010" y="2992742"/>
            <a:ext cx="4722949" cy="1296035"/>
          </a:xfrm>
          <a:prstGeom prst="rect">
            <a:avLst/>
          </a:prstGeom>
          <a:noFill/>
        </p:spPr>
        <p:txBody>
          <a:bodyPr wrap="square" rtlCol="0">
            <a:spAutoFit/>
          </a:bodyPr>
          <a:lstStyle/>
          <a:p>
            <a:pPr algn="ctr">
              <a:lnSpc>
                <a:spcPct val="80000"/>
              </a:lnSpc>
            </a:pPr>
            <a:r>
              <a:rPr kumimoji="1" lang="zh-CN" altLang="en-US" sz="8800" b="1" dirty="0" smtClean="0">
                <a:solidFill>
                  <a:srgbClr val="14A5AC"/>
                </a:solidFill>
                <a:latin typeface="隶书" panose="02010509060101010101" charset="-122"/>
                <a:ea typeface="隶书" panose="02010509060101010101" charset="-122"/>
              </a:rPr>
              <a:t>谢谢</a:t>
            </a:r>
            <a:r>
              <a:rPr kumimoji="1" lang="en-US" altLang="zh-CN" sz="8800" b="1" dirty="0" smtClean="0">
                <a:solidFill>
                  <a:srgbClr val="14A5AC"/>
                </a:solidFill>
                <a:latin typeface="隶书" panose="02010509060101010101" charset="-122"/>
                <a:ea typeface="隶书" panose="02010509060101010101" charset="-122"/>
              </a:rPr>
              <a:t>~</a:t>
            </a:r>
            <a:endParaRPr kumimoji="1" lang="en-US" altLang="zh-CN" sz="8800" b="1" dirty="0" smtClean="0">
              <a:solidFill>
                <a:srgbClr val="14A5AC"/>
              </a:solidFill>
              <a:latin typeface="隶书" panose="02010509060101010101" charset="-122"/>
              <a:ea typeface="隶书" panose="02010509060101010101" charset="-122"/>
            </a:endParaRPr>
          </a:p>
        </p:txBody>
      </p:sp>
      <p:pic>
        <p:nvPicPr>
          <p:cNvPr id="23" name="图片 22"/>
          <p:cNvPicPr>
            <a:picLocks noChangeAspect="1"/>
          </p:cNvPicPr>
          <p:nvPr/>
        </p:nvPicPr>
        <p:blipFill>
          <a:blip r:embed="rId4"/>
          <a:stretch>
            <a:fillRect/>
          </a:stretch>
        </p:blipFill>
        <p:spPr>
          <a:xfrm>
            <a:off x="9264231" y="4922132"/>
            <a:ext cx="1521879" cy="8297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553845" y="1289685"/>
            <a:ext cx="9174480" cy="3672840"/>
          </a:xfrm>
          <a:prstGeom prst="rect">
            <a:avLst/>
          </a:prstGeom>
          <a:noFill/>
        </p:spPr>
        <p:txBody>
          <a:bodyPr wrap="square" rtlCol="0">
            <a:spAutoFit/>
          </a:bodyPr>
          <a:p>
            <a:pPr>
              <a:lnSpc>
                <a:spcPct val="140000"/>
              </a:lnSpc>
            </a:pPr>
            <a:r>
              <a:rPr lang="en-US" altLang="zh-CN" sz="2800" b="1">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烛之武运用超凡的智慧和胆量，促使秦穆公首先单独撤兵，瓦解了两大强国大兵压境的态势，使郑国这个濒临灭亡的小国，转瞬之间不但逃脱了亡国的厄运而且获得了秦国结盟这一外交斗争的胜利。</a:t>
            </a:r>
            <a:endParaRPr lang="zh-CN" altLang="en-US" sz="2800" b="1">
              <a:latin typeface="楷体" panose="02010609060101010101" charset="-122"/>
              <a:ea typeface="楷体" panose="02010609060101010101" charset="-122"/>
            </a:endParaRPr>
          </a:p>
          <a:p>
            <a:pPr>
              <a:lnSpc>
                <a:spcPct val="140000"/>
              </a:lnSpc>
            </a:pPr>
            <a:r>
              <a:rPr lang="zh-CN" altLang="en-US" sz="2800" b="1">
                <a:latin typeface="楷体" panose="02010609060101010101" charset="-122"/>
                <a:ea typeface="楷体" panose="02010609060101010101" charset="-122"/>
              </a:rPr>
              <a:t>    人们因此对烛之武的才能赞不绝口，正是他出众的外交辞令改变了郑国的命运。</a:t>
            </a:r>
            <a:endParaRPr lang="zh-CN" altLang="en-US" sz="2800" b="1">
              <a:latin typeface="楷体" panose="02010609060101010101" charset="-122"/>
              <a:ea typeface="楷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1646002927-3"/>
          <p:cNvPicPr>
            <a:picLocks noChangeAspect="1"/>
          </p:cNvPicPr>
          <p:nvPr/>
        </p:nvPicPr>
        <p:blipFill>
          <a:blip r:embed="rId1"/>
          <a:stretch>
            <a:fillRect/>
          </a:stretch>
        </p:blipFill>
        <p:spPr>
          <a:xfrm>
            <a:off x="4672330" y="522605"/>
            <a:ext cx="2847340" cy="4285615"/>
          </a:xfrm>
          <a:prstGeom prst="rect">
            <a:avLst/>
          </a:prstGeom>
        </p:spPr>
      </p:pic>
      <p:pic>
        <p:nvPicPr>
          <p:cNvPr id="4" name="图片 3" descr="caef76094b36acaf6cd897f57cd98d1001e99cfa"/>
          <p:cNvPicPr>
            <a:picLocks noChangeAspect="1"/>
          </p:cNvPicPr>
          <p:nvPr/>
        </p:nvPicPr>
        <p:blipFill>
          <a:blip r:embed="rId2"/>
          <a:stretch>
            <a:fillRect/>
          </a:stretch>
        </p:blipFill>
        <p:spPr>
          <a:xfrm>
            <a:off x="8507730" y="523240"/>
            <a:ext cx="2907030" cy="4284980"/>
          </a:xfrm>
          <a:prstGeom prst="rect">
            <a:avLst/>
          </a:prstGeom>
        </p:spPr>
      </p:pic>
      <p:pic>
        <p:nvPicPr>
          <p:cNvPr id="5" name="图片 4" descr="u=3645450772,3180056443&amp;fm=214&amp;gp=0"/>
          <p:cNvPicPr>
            <a:picLocks noChangeAspect="1"/>
          </p:cNvPicPr>
          <p:nvPr/>
        </p:nvPicPr>
        <p:blipFill>
          <a:blip r:embed="rId3"/>
          <a:stretch>
            <a:fillRect/>
          </a:stretch>
        </p:blipFill>
        <p:spPr>
          <a:xfrm>
            <a:off x="796290" y="522605"/>
            <a:ext cx="2924175" cy="4285615"/>
          </a:xfrm>
          <a:prstGeom prst="rect">
            <a:avLst/>
          </a:prstGeom>
        </p:spPr>
      </p:pic>
      <p:sp>
        <p:nvSpPr>
          <p:cNvPr id="6" name="文本框 5"/>
          <p:cNvSpPr txBox="1"/>
          <p:nvPr/>
        </p:nvSpPr>
        <p:spPr>
          <a:xfrm>
            <a:off x="803910" y="5120005"/>
            <a:ext cx="10701655" cy="518160"/>
          </a:xfrm>
          <a:prstGeom prst="rect">
            <a:avLst/>
          </a:prstGeom>
          <a:noFill/>
        </p:spPr>
        <p:txBody>
          <a:bodyPr wrap="square" rtlCol="0">
            <a:spAutoFit/>
          </a:bodyPr>
          <a:p>
            <a:r>
              <a:rPr lang="en-US" altLang="zh-CN" sz="2800" b="1">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郑文公               秦穆公                晋文公                            </a:t>
            </a:r>
            <a:endParaRPr lang="zh-CN" altLang="en-US" sz="2800" b="1">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31545" y="487045"/>
            <a:ext cx="9944100" cy="6233160"/>
          </a:xfrm>
          <a:prstGeom prst="rect">
            <a:avLst/>
          </a:prstGeom>
          <a:noFill/>
        </p:spPr>
        <p:txBody>
          <a:bodyPr wrap="square" rtlCol="0">
            <a:spAutoFit/>
          </a:bodyPr>
          <a:p>
            <a:pPr>
              <a:lnSpc>
                <a:spcPct val="120000"/>
              </a:lnSpc>
            </a:pPr>
            <a:r>
              <a:rPr lang="zh-CN" altLang="en-US" sz="2800" b="1">
                <a:solidFill>
                  <a:schemeClr val="tx1"/>
                </a:solidFill>
                <a:latin typeface="楷体" panose="02010609060101010101" charset="-122"/>
                <a:ea typeface="楷体" panose="02010609060101010101" charset="-122"/>
              </a:rPr>
              <a:t>公从之。</a:t>
            </a:r>
            <a:endParaRPr lang="zh-CN" altLang="en-US" sz="2800" b="1">
              <a:solidFill>
                <a:schemeClr val="tx1"/>
              </a:solidFill>
              <a:latin typeface="楷体" panose="02010609060101010101" charset="-122"/>
              <a:ea typeface="楷体" panose="02010609060101010101" charset="-122"/>
            </a:endParaRPr>
          </a:p>
          <a:p>
            <a:pPr>
              <a:lnSpc>
                <a:spcPct val="120000"/>
              </a:lnSpc>
            </a:pPr>
            <a:r>
              <a:rPr lang="en-US" altLang="zh-CN" sz="2800" b="1">
                <a:solidFill>
                  <a:schemeClr val="tx1"/>
                </a:solidFill>
                <a:latin typeface="楷体" panose="02010609060101010101" charset="-122"/>
                <a:ea typeface="楷体" panose="02010609060101010101" charset="-122"/>
              </a:rPr>
              <a:t>—— </a:t>
            </a:r>
            <a:r>
              <a:rPr lang="zh-CN" altLang="en-US" sz="2800" b="1">
                <a:solidFill>
                  <a:schemeClr val="tx1"/>
                </a:solidFill>
                <a:latin typeface="楷体" panose="02010609060101010101" charset="-122"/>
                <a:ea typeface="楷体" panose="02010609060101010101" charset="-122"/>
              </a:rPr>
              <a:t>决策及时果断，采纳谏言</a:t>
            </a:r>
            <a:endParaRPr lang="zh-CN" altLang="en-US" sz="2800" b="1">
              <a:solidFill>
                <a:schemeClr val="tx1"/>
              </a:solidFill>
              <a:latin typeface="楷体" panose="02010609060101010101" charset="-122"/>
              <a:ea typeface="楷体" panose="02010609060101010101" charset="-122"/>
            </a:endParaRPr>
          </a:p>
          <a:p>
            <a:pPr>
              <a:lnSpc>
                <a:spcPct val="120000"/>
              </a:lnSpc>
            </a:pPr>
            <a:endParaRPr lang="zh-CN" altLang="en-US" sz="2800" b="1">
              <a:solidFill>
                <a:srgbClr val="0070C0"/>
              </a:solidFill>
              <a:latin typeface="楷体" panose="02010609060101010101" charset="-122"/>
              <a:ea typeface="楷体" panose="02010609060101010101" charset="-122"/>
            </a:endParaRPr>
          </a:p>
          <a:p>
            <a:pPr>
              <a:lnSpc>
                <a:spcPct val="120000"/>
              </a:lnSpc>
            </a:pPr>
            <a:r>
              <a:rPr lang="zh-CN" altLang="en-US" sz="2800" b="1">
                <a:solidFill>
                  <a:srgbClr val="0070C0"/>
                </a:solidFill>
                <a:latin typeface="楷体" panose="02010609060101010101" charset="-122"/>
                <a:ea typeface="楷体" panose="02010609060101010101" charset="-122"/>
              </a:rPr>
              <a:t>辞曰：</a:t>
            </a:r>
            <a:r>
              <a:rPr lang="en-US" altLang="zh-CN" sz="2800" b="1">
                <a:solidFill>
                  <a:srgbClr val="0070C0"/>
                </a:solidFill>
                <a:latin typeface="楷体" panose="02010609060101010101" charset="-122"/>
                <a:ea typeface="楷体" panose="02010609060101010101" charset="-122"/>
              </a:rPr>
              <a:t>“</a:t>
            </a:r>
            <a:r>
              <a:rPr lang="zh-CN" altLang="en-US" sz="2800" b="1">
                <a:solidFill>
                  <a:srgbClr val="0070C0"/>
                </a:solidFill>
                <a:latin typeface="楷体" panose="02010609060101010101" charset="-122"/>
                <a:ea typeface="楷体" panose="02010609060101010101" charset="-122"/>
              </a:rPr>
              <a:t>臣之壮也，犹不如人；今老矣，无能为也已。</a:t>
            </a:r>
            <a:r>
              <a:rPr lang="en-US" altLang="zh-CN" sz="2800" b="1">
                <a:solidFill>
                  <a:srgbClr val="0070C0"/>
                </a:solidFill>
                <a:latin typeface="楷体" panose="02010609060101010101" charset="-122"/>
                <a:ea typeface="楷体" panose="02010609060101010101" charset="-122"/>
              </a:rPr>
              <a:t>”</a:t>
            </a:r>
            <a:endParaRPr lang="en-US" altLang="zh-CN" sz="2800" b="1">
              <a:solidFill>
                <a:srgbClr val="0070C0"/>
              </a:solidFill>
              <a:latin typeface="楷体" panose="02010609060101010101" charset="-122"/>
              <a:ea typeface="楷体" panose="02010609060101010101" charset="-122"/>
            </a:endParaRPr>
          </a:p>
          <a:p>
            <a:pPr>
              <a:lnSpc>
                <a:spcPct val="120000"/>
              </a:lnSpc>
            </a:pPr>
            <a:r>
              <a:rPr lang="zh-CN" altLang="en-US" sz="2800" b="1">
                <a:solidFill>
                  <a:srgbClr val="0070C0"/>
                </a:solidFill>
                <a:latin typeface="楷体" panose="02010609060101010101" charset="-122"/>
                <a:ea typeface="楷体" panose="02010609060101010101" charset="-122"/>
              </a:rPr>
              <a:t>译：我年轻的时候，尚且不如别人；现在老了，已经不能有所作为了。（烛之武的满腹牢骚）</a:t>
            </a:r>
            <a:endParaRPr lang="zh-CN" altLang="en-US" sz="2800" b="1">
              <a:solidFill>
                <a:srgbClr val="0070C0"/>
              </a:solidFill>
              <a:latin typeface="楷体" panose="02010609060101010101" charset="-122"/>
              <a:ea typeface="楷体" panose="02010609060101010101" charset="-122"/>
            </a:endParaRPr>
          </a:p>
          <a:p>
            <a:pPr>
              <a:lnSpc>
                <a:spcPct val="120000"/>
              </a:lnSpc>
            </a:pPr>
            <a:endParaRPr lang="zh-CN" altLang="en-US" sz="2800" b="1">
              <a:solidFill>
                <a:schemeClr val="tx1"/>
              </a:solidFill>
              <a:latin typeface="楷体" panose="02010609060101010101" charset="-122"/>
              <a:ea typeface="楷体" panose="02010609060101010101" charset="-122"/>
            </a:endParaRPr>
          </a:p>
          <a:p>
            <a:pPr>
              <a:lnSpc>
                <a:spcPct val="120000"/>
              </a:lnSpc>
            </a:pPr>
            <a:r>
              <a:rPr lang="zh-CN" altLang="en-US" sz="2800" b="1">
                <a:solidFill>
                  <a:schemeClr val="tx1"/>
                </a:solidFill>
                <a:latin typeface="楷体" panose="02010609060101010101" charset="-122"/>
                <a:ea typeface="楷体" panose="02010609060101010101" charset="-122"/>
              </a:rPr>
              <a:t>公曰：</a:t>
            </a:r>
            <a:r>
              <a:rPr lang="en-US" altLang="zh-CN" sz="2800" b="1">
                <a:solidFill>
                  <a:schemeClr val="tx1"/>
                </a:solidFill>
                <a:latin typeface="楷体" panose="02010609060101010101" charset="-122"/>
                <a:ea typeface="楷体" panose="02010609060101010101" charset="-122"/>
              </a:rPr>
              <a:t>“</a:t>
            </a:r>
            <a:r>
              <a:rPr lang="zh-CN" altLang="en-US" sz="2800" b="1">
                <a:solidFill>
                  <a:schemeClr val="tx1"/>
                </a:solidFill>
                <a:latin typeface="楷体" panose="02010609060101010101" charset="-122"/>
                <a:ea typeface="楷体" panose="02010609060101010101" charset="-122"/>
              </a:rPr>
              <a:t>吾不能早用子，今急而求子，是寡人之国过也。然郑亡，子亦有不利焉。</a:t>
            </a:r>
            <a:r>
              <a:rPr lang="en-US" altLang="zh-CN" sz="2800" b="1">
                <a:solidFill>
                  <a:schemeClr val="tx1"/>
                </a:solidFill>
                <a:latin typeface="楷体" panose="02010609060101010101" charset="-122"/>
                <a:ea typeface="楷体" panose="02010609060101010101" charset="-122"/>
              </a:rPr>
              <a:t>”</a:t>
            </a:r>
            <a:endParaRPr lang="en-US" altLang="zh-CN" sz="2800" b="1">
              <a:solidFill>
                <a:schemeClr val="tx1"/>
              </a:solidFill>
              <a:latin typeface="楷体" panose="02010609060101010101" charset="-122"/>
              <a:ea typeface="楷体" panose="02010609060101010101" charset="-122"/>
            </a:endParaRPr>
          </a:p>
          <a:p>
            <a:pPr>
              <a:lnSpc>
                <a:spcPct val="120000"/>
              </a:lnSpc>
            </a:pPr>
            <a:r>
              <a:rPr lang="zh-CN" altLang="en-US" sz="2800" b="1">
                <a:solidFill>
                  <a:schemeClr val="tx1"/>
                </a:solidFill>
                <a:latin typeface="楷体" panose="02010609060101010101" charset="-122"/>
                <a:ea typeface="楷体" panose="02010609060101010101" charset="-122"/>
              </a:rPr>
              <a:t>译：我早先没有重用您，现在危急之中求您，这是我的过错。然而郑国灭亡了，对您也不利啊!”</a:t>
            </a:r>
            <a:endParaRPr lang="zh-CN" altLang="en-US" sz="2800" b="1">
              <a:solidFill>
                <a:schemeClr val="tx1"/>
              </a:solidFill>
              <a:latin typeface="楷体" panose="02010609060101010101" charset="-122"/>
              <a:ea typeface="楷体" panose="02010609060101010101" charset="-122"/>
            </a:endParaRPr>
          </a:p>
          <a:p>
            <a:pPr>
              <a:lnSpc>
                <a:spcPct val="120000"/>
              </a:lnSpc>
            </a:pPr>
            <a:endParaRPr lang="en-US" altLang="zh-CN" sz="2800" b="1">
              <a:solidFill>
                <a:schemeClr val="tx1"/>
              </a:solidFill>
              <a:latin typeface="楷体" panose="02010609060101010101" charset="-122"/>
              <a:ea typeface="楷体" panose="02010609060101010101" charset="-122"/>
            </a:endParaRPr>
          </a:p>
        </p:txBody>
      </p:sp>
      <p:sp>
        <p:nvSpPr>
          <p:cNvPr id="5" name="左箭头标注 4"/>
          <p:cNvSpPr/>
          <p:nvPr/>
        </p:nvSpPr>
        <p:spPr>
          <a:xfrm>
            <a:off x="6607810" y="5642610"/>
            <a:ext cx="3456305" cy="550545"/>
          </a:xfrm>
          <a:prstGeom prst="leftArrow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8060690" y="5658485"/>
            <a:ext cx="1805305" cy="518160"/>
          </a:xfrm>
          <a:prstGeom prst="rect">
            <a:avLst/>
          </a:prstGeom>
          <a:noFill/>
        </p:spPr>
        <p:txBody>
          <a:bodyPr wrap="square" rtlCol="0">
            <a:spAutoFit/>
          </a:bodyPr>
          <a:p>
            <a:r>
              <a:rPr lang="zh-CN" altLang="en-US" sz="2800" b="1">
                <a:solidFill>
                  <a:srgbClr val="FF0000"/>
                </a:solidFill>
                <a:latin typeface="楷体" panose="02010609060101010101" charset="-122"/>
                <a:ea typeface="楷体" panose="02010609060101010101" charset="-122"/>
              </a:rPr>
              <a:t>柔中带刚</a:t>
            </a:r>
            <a:endParaRPr lang="zh-CN" altLang="en-US" sz="2800" b="1">
              <a:solidFill>
                <a:srgbClr val="FF0000"/>
              </a:solidFill>
              <a:latin typeface="楷体" panose="02010609060101010101" charset="-122"/>
              <a:ea typeface="楷体" panose="02010609060101010101" charset="-122"/>
            </a:endParaRPr>
          </a:p>
        </p:txBody>
      </p:sp>
      <p:sp>
        <p:nvSpPr>
          <p:cNvPr id="7" name="圆角矩形标注 6"/>
          <p:cNvSpPr/>
          <p:nvPr/>
        </p:nvSpPr>
        <p:spPr>
          <a:xfrm>
            <a:off x="8978900" y="4479925"/>
            <a:ext cx="2738120" cy="657860"/>
          </a:xfrm>
          <a:prstGeom prst="wedgeRoundRect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9139555" y="4549775"/>
            <a:ext cx="2416810" cy="518160"/>
          </a:xfrm>
          <a:prstGeom prst="rect">
            <a:avLst/>
          </a:prstGeom>
          <a:noFill/>
        </p:spPr>
        <p:txBody>
          <a:bodyPr wrap="square" rtlCol="0">
            <a:spAutoFit/>
          </a:bodyPr>
          <a:p>
            <a:r>
              <a:rPr lang="zh-CN" altLang="en-US" sz="2800" b="1">
                <a:solidFill>
                  <a:srgbClr val="FF0000"/>
                </a:solidFill>
                <a:latin typeface="楷体" panose="02010609060101010101" charset="-122"/>
                <a:ea typeface="楷体" panose="02010609060101010101" charset="-122"/>
              </a:rPr>
              <a:t>主动表达歉意</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linds(horizontal)">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blinds(horizontal)">
                                      <p:cBhvr>
                                        <p:cTn id="28" dur="500"/>
                                        <p:tgtEl>
                                          <p:spTgt spid="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linds(horizont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8">
                                            <p:txEl>
                                              <p:pRg st="0" end="0"/>
                                            </p:txEl>
                                          </p:spTgt>
                                        </p:tgtEl>
                                        <p:attrNameLst>
                                          <p:attrName>style.visibility</p:attrName>
                                        </p:attrNameLst>
                                      </p:cBhvr>
                                      <p:to>
                                        <p:strVal val="visible"/>
                                      </p:to>
                                    </p:set>
                                    <p:animEffect transition="in" filter="blinds(horizontal)">
                                      <p:cBhvr>
                                        <p:cTn id="38" dur="500"/>
                                        <p:tgtEl>
                                          <p:spTgt spid="8">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blinds(horizontal)">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6">
                                            <p:txEl>
                                              <p:pRg st="0" end="0"/>
                                            </p:txEl>
                                          </p:spTgt>
                                        </p:tgtEl>
                                        <p:attrNameLst>
                                          <p:attrName>style.visibility</p:attrName>
                                        </p:attrNameLst>
                                      </p:cBhvr>
                                      <p:to>
                                        <p:strVal val="visible"/>
                                      </p:to>
                                    </p:set>
                                    <p:animEffect transition="in" filter="blinds(horizontal)">
                                      <p:cBhvr>
                                        <p:cTn id="4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u=3645450772,3180056443&amp;fm=214&amp;gp=0"/>
          <p:cNvPicPr>
            <a:picLocks noChangeAspect="1"/>
          </p:cNvPicPr>
          <p:nvPr/>
        </p:nvPicPr>
        <p:blipFill>
          <a:blip r:embed="rId1"/>
          <a:stretch>
            <a:fillRect/>
          </a:stretch>
        </p:blipFill>
        <p:spPr>
          <a:xfrm>
            <a:off x="955040" y="572135"/>
            <a:ext cx="3646170" cy="5240020"/>
          </a:xfrm>
          <a:prstGeom prst="rect">
            <a:avLst/>
          </a:prstGeom>
        </p:spPr>
      </p:pic>
      <p:sp>
        <p:nvSpPr>
          <p:cNvPr id="4" name="文本框 3"/>
          <p:cNvSpPr txBox="1"/>
          <p:nvPr/>
        </p:nvSpPr>
        <p:spPr>
          <a:xfrm>
            <a:off x="5185410" y="1226820"/>
            <a:ext cx="6516370" cy="3930650"/>
          </a:xfrm>
          <a:prstGeom prst="rect">
            <a:avLst/>
          </a:prstGeom>
          <a:noFill/>
        </p:spPr>
        <p:txBody>
          <a:bodyPr wrap="square" rtlCol="0">
            <a:spAutoFit/>
          </a:bodyPr>
          <a:p>
            <a:r>
              <a:rPr lang="en-US" altLang="zh-CN" sz="2800" b="1">
                <a:solidFill>
                  <a:srgbClr val="FF0000"/>
                </a:solidFill>
                <a:latin typeface="楷体" panose="02010609060101010101" charset="-122"/>
                <a:ea typeface="楷体" panose="02010609060101010101" charset="-122"/>
              </a:rPr>
              <a:t>   </a:t>
            </a:r>
            <a:r>
              <a:rPr lang="zh-CN" altLang="en-US" sz="2800" b="1">
                <a:solidFill>
                  <a:srgbClr val="FF0000"/>
                </a:solidFill>
                <a:latin typeface="楷体" panose="02010609060101010101" charset="-122"/>
                <a:ea typeface="楷体" panose="02010609060101010101" charset="-122"/>
              </a:rPr>
              <a:t>虚心纳谏 </a:t>
            </a:r>
            <a:r>
              <a:rPr lang="zh-CN" altLang="en-US" sz="2800" b="1">
                <a:solidFill>
                  <a:srgbClr val="FF0000"/>
                </a:solidFill>
                <a:latin typeface="楷体" panose="02010609060101010101" charset="-122"/>
                <a:ea typeface="楷体" panose="02010609060101010101" charset="-122"/>
                <a:sym typeface="+mn-ea"/>
              </a:rPr>
              <a:t>勇于改过 </a:t>
            </a:r>
            <a:r>
              <a:rPr lang="zh-CN" altLang="en-US" sz="2800" b="1">
                <a:solidFill>
                  <a:srgbClr val="FF0000"/>
                </a:solidFill>
                <a:latin typeface="楷体" panose="02010609060101010101" charset="-122"/>
                <a:ea typeface="楷体" panose="02010609060101010101" charset="-122"/>
              </a:rPr>
              <a:t>审时度势 </a:t>
            </a:r>
            <a:endParaRPr lang="zh-CN" altLang="en-US" sz="2800" b="1">
              <a:solidFill>
                <a:srgbClr val="FF0000"/>
              </a:solidFill>
              <a:latin typeface="楷体" panose="02010609060101010101" charset="-122"/>
              <a:ea typeface="楷体" panose="02010609060101010101" charset="-122"/>
            </a:endParaRPr>
          </a:p>
          <a:p>
            <a:endParaRPr lang="zh-CN" altLang="en-US" sz="2800" b="1">
              <a:solidFill>
                <a:srgbClr val="FF0000"/>
              </a:solidFill>
              <a:latin typeface="楷体" panose="02010609060101010101" charset="-122"/>
              <a:ea typeface="楷体" panose="02010609060101010101" charset="-122"/>
            </a:endParaRPr>
          </a:p>
          <a:p>
            <a:endParaRPr lang="zh-CN" altLang="en-US" sz="2800" b="1">
              <a:solidFill>
                <a:srgbClr val="FF0000"/>
              </a:solidFill>
              <a:latin typeface="楷体" panose="02010609060101010101" charset="-122"/>
              <a:ea typeface="楷体" panose="02010609060101010101" charset="-122"/>
            </a:endParaRPr>
          </a:p>
          <a:p>
            <a:pPr>
              <a:lnSpc>
                <a:spcPct val="120000"/>
              </a:lnSpc>
            </a:pPr>
            <a:r>
              <a:rPr lang="zh-CN" altLang="en-US" sz="2800" b="1">
                <a:solidFill>
                  <a:srgbClr val="0D686D"/>
                </a:solidFill>
                <a:latin typeface="楷体" panose="02010609060101010101" charset="-122"/>
                <a:ea typeface="楷体" panose="02010609060101010101" charset="-122"/>
              </a:rPr>
              <a:t>    </a:t>
            </a:r>
            <a:r>
              <a:rPr lang="zh-CN" altLang="en-US" sz="2800" b="1">
                <a:solidFill>
                  <a:schemeClr val="tx1"/>
                </a:solidFill>
                <a:latin typeface="楷体" panose="02010609060101010101" charset="-122"/>
                <a:ea typeface="楷体" panose="02010609060101010101" charset="-122"/>
              </a:rPr>
              <a:t>在郑文公身上我们可以体悟出一层内隐信息，他跟历史上的越王勾践、汉高祖刘邦一样，为了实现自己的</a:t>
            </a:r>
            <a:r>
              <a:rPr lang="zh-CN" altLang="en-US" sz="2800" b="1">
                <a:solidFill>
                  <a:srgbClr val="FF0000"/>
                </a:solidFill>
                <a:latin typeface="楷体" panose="02010609060101010101" charset="-122"/>
                <a:ea typeface="楷体" panose="02010609060101010101" charset="-122"/>
              </a:rPr>
              <a:t>国家利益</a:t>
            </a:r>
            <a:r>
              <a:rPr lang="zh-CN" altLang="en-US" sz="2800" b="1">
                <a:solidFill>
                  <a:schemeClr val="tx1"/>
                </a:solidFill>
                <a:latin typeface="楷体" panose="02010609060101010101" charset="-122"/>
                <a:ea typeface="楷体" panose="02010609060101010101" charset="-122"/>
              </a:rPr>
              <a:t>，达到目的，善于审时度势，能屈能伸，不失其有为君主明智理性的一面。</a:t>
            </a:r>
            <a:endParaRPr lang="zh-CN" altLang="en-US" sz="2800" b="1">
              <a:solidFill>
                <a:schemeClr val="tx1"/>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blinds(horizontal)">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977900" y="1527175"/>
            <a:ext cx="10172700" cy="3971925"/>
          </a:xfrm>
          <a:prstGeom prst="rect">
            <a:avLst/>
          </a:prstGeom>
          <a:noFill/>
        </p:spPr>
        <p:txBody>
          <a:bodyPr wrap="square" rtlCol="0">
            <a:spAutoFit/>
          </a:bodyPr>
          <a:p>
            <a:pPr>
              <a:lnSpc>
                <a:spcPct val="130000"/>
              </a:lnSpc>
            </a:pPr>
            <a:r>
              <a:rPr lang="en-US" altLang="zh-CN" sz="2800" b="1">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烛之武同意去见秦伯，并且顺利得见到了秦伯。秦伯听完烛之武的说辞之后，又是怎样的反应呢？</a:t>
            </a:r>
            <a:endParaRPr lang="zh-CN" altLang="en-US" sz="2800" b="1">
              <a:latin typeface="楷体" panose="02010609060101010101" charset="-122"/>
              <a:ea typeface="楷体" panose="02010609060101010101" charset="-122"/>
            </a:endParaRPr>
          </a:p>
          <a:p>
            <a:pPr>
              <a:lnSpc>
                <a:spcPct val="130000"/>
              </a:lnSpc>
            </a:pPr>
            <a:endParaRPr lang="zh-CN" altLang="en-US" sz="2800" b="1">
              <a:latin typeface="楷体" panose="02010609060101010101" charset="-122"/>
              <a:ea typeface="楷体" panose="02010609060101010101" charset="-122"/>
            </a:endParaRPr>
          </a:p>
          <a:p>
            <a:pPr>
              <a:lnSpc>
                <a:spcPct val="130000"/>
              </a:lnSpc>
            </a:pPr>
            <a:r>
              <a:rPr lang="zh-CN" altLang="en-US" sz="2800" b="1">
                <a:latin typeface="楷体" panose="02010609060101010101" charset="-122"/>
                <a:ea typeface="楷体" panose="02010609060101010101" charset="-122"/>
              </a:rPr>
              <a:t>秦伯</a:t>
            </a:r>
            <a:r>
              <a:rPr lang="zh-CN" altLang="en-US" sz="2800" b="1">
                <a:solidFill>
                  <a:srgbClr val="FF0000"/>
                </a:solidFill>
                <a:latin typeface="楷体" panose="02010609060101010101" charset="-122"/>
                <a:ea typeface="楷体" panose="02010609060101010101" charset="-122"/>
              </a:rPr>
              <a:t>说</a:t>
            </a:r>
            <a:r>
              <a:rPr lang="zh-CN" altLang="en-US" sz="2800" b="1">
                <a:latin typeface="楷体" panose="02010609060101010101" charset="-122"/>
                <a:ea typeface="楷体" panose="02010609060101010101" charset="-122"/>
              </a:rPr>
              <a:t>，与郑人盟。使杞子、逢孙、杨孙戍之，乃还。</a:t>
            </a:r>
            <a:endParaRPr lang="zh-CN" altLang="en-US" sz="2800" b="1">
              <a:latin typeface="楷体" panose="02010609060101010101" charset="-122"/>
              <a:ea typeface="楷体" panose="02010609060101010101" charset="-122"/>
            </a:endParaRPr>
          </a:p>
          <a:p>
            <a:pPr>
              <a:lnSpc>
                <a:spcPct val="130000"/>
              </a:lnSpc>
            </a:pPr>
            <a:r>
              <a:rPr lang="zh-CN" altLang="en-US" sz="2800" b="1">
                <a:latin typeface="楷体" panose="02010609060101010101" charset="-122"/>
                <a:ea typeface="楷体" panose="02010609060101010101" charset="-122"/>
              </a:rPr>
              <a:t>译：秦伯非常高兴，就与郑国签订了盟约。派遣杞子、逢孙、杨孙戍守郑国，于是秦国就撤军了。</a:t>
            </a:r>
            <a:endParaRPr lang="zh-CN" altLang="en-US" sz="2800" b="1">
              <a:latin typeface="楷体" panose="02010609060101010101" charset="-122"/>
              <a:ea typeface="楷体" panose="02010609060101010101" charset="-122"/>
            </a:endParaRPr>
          </a:p>
          <a:p>
            <a:pPr>
              <a:lnSpc>
                <a:spcPct val="130000"/>
              </a:lnSpc>
            </a:pPr>
            <a:endParaRPr lang="zh-CN" altLang="en-US" sz="2800" b="1">
              <a:latin typeface="楷体" panose="02010609060101010101" charset="-122"/>
              <a:ea typeface="楷体" panose="02010609060101010101" charset="-122"/>
            </a:endParaRPr>
          </a:p>
        </p:txBody>
      </p:sp>
      <p:sp>
        <p:nvSpPr>
          <p:cNvPr id="2" name="圆角矩形标注 1"/>
          <p:cNvSpPr/>
          <p:nvPr/>
        </p:nvSpPr>
        <p:spPr>
          <a:xfrm>
            <a:off x="871220" y="2139315"/>
            <a:ext cx="4711700" cy="871855"/>
          </a:xfrm>
          <a:prstGeom prst="wedgeRoundRect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1024255" y="2292350"/>
            <a:ext cx="4848860" cy="518160"/>
          </a:xfrm>
          <a:prstGeom prst="rect">
            <a:avLst/>
          </a:prstGeom>
          <a:noFill/>
        </p:spPr>
        <p:txBody>
          <a:bodyPr wrap="square" rtlCol="0">
            <a:spAutoFit/>
          </a:bodyPr>
          <a:p>
            <a:r>
              <a:rPr lang="zh-CN" altLang="en-US" sz="2800" b="1">
                <a:solidFill>
                  <a:srgbClr val="FF0000"/>
                </a:solidFill>
                <a:latin typeface="楷体" panose="02010609060101010101" charset="-122"/>
                <a:ea typeface="楷体" panose="02010609060101010101" charset="-122"/>
              </a:rPr>
              <a:t>见利忘义，只考虑国家利益</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linds(horizontal)">
                                      <p:cBhvr>
                                        <p:cTn id="2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1646002927-3"/>
          <p:cNvPicPr>
            <a:picLocks noChangeAspect="1"/>
          </p:cNvPicPr>
          <p:nvPr/>
        </p:nvPicPr>
        <p:blipFill>
          <a:blip r:embed="rId1"/>
          <a:stretch>
            <a:fillRect/>
          </a:stretch>
        </p:blipFill>
        <p:spPr>
          <a:xfrm>
            <a:off x="924560" y="750570"/>
            <a:ext cx="3181985" cy="4789805"/>
          </a:xfrm>
          <a:prstGeom prst="rect">
            <a:avLst/>
          </a:prstGeom>
        </p:spPr>
      </p:pic>
      <p:sp>
        <p:nvSpPr>
          <p:cNvPr id="4" name="文本框 3"/>
          <p:cNvSpPr txBox="1"/>
          <p:nvPr/>
        </p:nvSpPr>
        <p:spPr>
          <a:xfrm>
            <a:off x="4925060" y="1282700"/>
            <a:ext cx="6440170" cy="4357370"/>
          </a:xfrm>
          <a:prstGeom prst="rect">
            <a:avLst/>
          </a:prstGeom>
          <a:noFill/>
        </p:spPr>
        <p:txBody>
          <a:bodyPr wrap="square" rtlCol="0">
            <a:spAutoFit/>
          </a:bodyPr>
          <a:p>
            <a:r>
              <a:rPr lang="en-US" altLang="zh-CN" sz="2800" b="1">
                <a:solidFill>
                  <a:srgbClr val="FF0000"/>
                </a:solidFill>
                <a:latin typeface="楷体" panose="02010609060101010101" charset="-122"/>
                <a:ea typeface="楷体" panose="02010609060101010101" charset="-122"/>
              </a:rPr>
              <a:t>    </a:t>
            </a:r>
            <a:r>
              <a:rPr lang="zh-CN" altLang="en-US" sz="2800" b="1">
                <a:solidFill>
                  <a:srgbClr val="FF0000"/>
                </a:solidFill>
                <a:latin typeface="楷体" panose="02010609060101010101" charset="-122"/>
                <a:ea typeface="楷体" panose="02010609060101010101" charset="-122"/>
              </a:rPr>
              <a:t>见利忘义、利益至上</a:t>
            </a:r>
            <a:endParaRPr lang="zh-CN" altLang="en-US" sz="2800" b="1">
              <a:solidFill>
                <a:srgbClr val="FF0000"/>
              </a:solidFill>
              <a:latin typeface="楷体" panose="02010609060101010101" charset="-122"/>
              <a:ea typeface="楷体" panose="02010609060101010101" charset="-122"/>
            </a:endParaRPr>
          </a:p>
          <a:p>
            <a:endParaRPr lang="zh-CN" altLang="en-US" sz="2800" b="1">
              <a:solidFill>
                <a:srgbClr val="FF0000"/>
              </a:solidFill>
              <a:latin typeface="楷体" panose="02010609060101010101" charset="-122"/>
              <a:ea typeface="楷体" panose="02010609060101010101" charset="-122"/>
            </a:endParaRPr>
          </a:p>
          <a:p>
            <a:endParaRPr lang="zh-CN" altLang="en-US" sz="2800" b="1">
              <a:solidFill>
                <a:srgbClr val="FF0000"/>
              </a:solidFill>
              <a:latin typeface="楷体" panose="02010609060101010101" charset="-122"/>
              <a:ea typeface="楷体" panose="02010609060101010101" charset="-122"/>
            </a:endParaRPr>
          </a:p>
          <a:p>
            <a:pPr>
              <a:lnSpc>
                <a:spcPct val="120000"/>
              </a:lnSpc>
            </a:pPr>
            <a:r>
              <a:rPr lang="zh-CN" altLang="en-US" sz="2800" b="1">
                <a:solidFill>
                  <a:schemeClr val="tx1"/>
                </a:solidFill>
                <a:latin typeface="楷体" panose="02010609060101010101" charset="-122"/>
                <a:ea typeface="楷体" panose="02010609060101010101" charset="-122"/>
              </a:rPr>
              <a:t>    在烛之武处处为秦国考虑的前提下，秦穆公立马掉转风向背叛盟友，与自己原来的敌人郑国结盟，而且派出自己的三员得力大将帮助镇守郑国。</a:t>
            </a:r>
            <a:endParaRPr lang="zh-CN" altLang="en-US" sz="2800" b="1">
              <a:solidFill>
                <a:schemeClr val="tx1"/>
              </a:solidFill>
              <a:latin typeface="楷体" panose="02010609060101010101" charset="-122"/>
              <a:ea typeface="楷体" panose="02010609060101010101" charset="-122"/>
            </a:endParaRPr>
          </a:p>
          <a:p>
            <a:pPr>
              <a:lnSpc>
                <a:spcPct val="120000"/>
              </a:lnSpc>
            </a:pPr>
            <a:r>
              <a:rPr lang="en-US" altLang="zh-CN" sz="2800" b="1">
                <a:solidFill>
                  <a:srgbClr val="FF0000"/>
                </a:solidFill>
                <a:latin typeface="楷体" panose="02010609060101010101" charset="-122"/>
                <a:ea typeface="楷体" panose="02010609060101010101" charset="-122"/>
              </a:rPr>
              <a:t>“</a:t>
            </a:r>
            <a:r>
              <a:rPr lang="zh-CN" altLang="en-US" sz="2800" b="1">
                <a:solidFill>
                  <a:srgbClr val="FF0000"/>
                </a:solidFill>
                <a:latin typeface="楷体" panose="02010609060101010101" charset="-122"/>
                <a:ea typeface="楷体" panose="02010609060101010101" charset="-122"/>
              </a:rPr>
              <a:t>没有永恒的朋友，只有永恒的利益</a:t>
            </a:r>
            <a:r>
              <a:rPr lang="en-US" altLang="zh-CN" sz="2800" b="1">
                <a:solidFill>
                  <a:srgbClr val="FF0000"/>
                </a:solidFill>
                <a:latin typeface="楷体" panose="02010609060101010101" charset="-122"/>
                <a:ea typeface="楷体" panose="02010609060101010101" charset="-122"/>
              </a:rPr>
              <a:t>”</a:t>
            </a:r>
            <a:endParaRPr lang="en-US" altLang="zh-CN" sz="2800" b="1">
              <a:solidFill>
                <a:srgbClr val="FF0000"/>
              </a:solidFill>
              <a:latin typeface="楷体" panose="02010609060101010101" charset="-122"/>
              <a:ea typeface="楷体" panose="02010609060101010101" charset="-122"/>
            </a:endParaRPr>
          </a:p>
          <a:p>
            <a:endParaRPr lang="en-US" altLang="zh-CN" sz="28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blinds(horizontal)">
                                      <p:cBhvr>
                                        <p:cTn id="7" dur="500"/>
                                        <p:tgtEl>
                                          <p:spTgt spid="4">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4" end="4"/>
                                            </p:txEl>
                                          </p:spTgt>
                                        </p:tgtEl>
                                        <p:attrNameLst>
                                          <p:attrName>style.visibility</p:attrName>
                                        </p:attrNameLst>
                                      </p:cBhvr>
                                      <p:to>
                                        <p:strVal val="visible"/>
                                      </p:to>
                                    </p:set>
                                    <p:animEffect transition="in" filter="blinds(horizontal)">
                                      <p:cBhvr>
                                        <p:cTn id="10"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270000" y="455930"/>
            <a:ext cx="10095230" cy="5636260"/>
          </a:xfrm>
          <a:prstGeom prst="rect">
            <a:avLst/>
          </a:prstGeom>
          <a:noFill/>
        </p:spPr>
        <p:txBody>
          <a:bodyPr wrap="square" rtlCol="0">
            <a:spAutoFit/>
          </a:bodyPr>
          <a:p>
            <a:pPr>
              <a:lnSpc>
                <a:spcPct val="120000"/>
              </a:lnSpc>
            </a:pPr>
            <a:endParaRPr lang="zh-CN" altLang="en-US" sz="2800" b="1">
              <a:latin typeface="楷体" panose="02010609060101010101" charset="-122"/>
              <a:ea typeface="楷体" panose="02010609060101010101" charset="-122"/>
            </a:endParaRPr>
          </a:p>
          <a:p>
            <a:pPr>
              <a:lnSpc>
                <a:spcPct val="120000"/>
              </a:lnSpc>
            </a:pPr>
            <a:r>
              <a:rPr lang="zh-CN" altLang="en-US" sz="2800" b="1">
                <a:latin typeface="楷体" panose="02010609060101010101" charset="-122"/>
                <a:ea typeface="楷体" panose="02010609060101010101" charset="-122"/>
              </a:rPr>
              <a:t>公曰：“不可。微夫人之力不及此。因人之力而敝之，不仁；失其所与，不知；以乱易整，不武。吾其还也。”</a:t>
            </a:r>
            <a:endParaRPr lang="zh-CN" altLang="en-US" sz="2800" b="1">
              <a:latin typeface="楷体" panose="02010609060101010101" charset="-122"/>
              <a:ea typeface="楷体" panose="02010609060101010101" charset="-122"/>
            </a:endParaRPr>
          </a:p>
          <a:p>
            <a:pPr>
              <a:lnSpc>
                <a:spcPct val="120000"/>
              </a:lnSpc>
            </a:pPr>
            <a:endParaRPr lang="zh-CN" altLang="en-US" sz="2800" b="1">
              <a:latin typeface="楷体" panose="02010609060101010101" charset="-122"/>
              <a:ea typeface="楷体" panose="02010609060101010101" charset="-122"/>
            </a:endParaRPr>
          </a:p>
          <a:p>
            <a:pPr>
              <a:lnSpc>
                <a:spcPct val="120000"/>
              </a:lnSpc>
            </a:pPr>
            <a:endParaRPr lang="zh-CN" altLang="en-US" sz="2800" b="1">
              <a:latin typeface="楷体" panose="02010609060101010101" charset="-122"/>
              <a:ea typeface="楷体" panose="02010609060101010101" charset="-122"/>
            </a:endParaRPr>
          </a:p>
          <a:p>
            <a:pPr>
              <a:lnSpc>
                <a:spcPct val="120000"/>
              </a:lnSpc>
            </a:pPr>
            <a:r>
              <a:rPr lang="zh-CN" altLang="en-US" sz="2800" b="1">
                <a:latin typeface="楷体" panose="02010609060101010101" charset="-122"/>
                <a:ea typeface="楷体" panose="02010609060101010101" charset="-122"/>
              </a:rPr>
              <a:t>译文：不行！假如没有那个人（秦伯）的力量，我是不会到这个地步的。依靠别人的力量而又反过来损害他，这是不仁义的；失掉自己的同盟者，这是不明智的；用散乱（的局面）代替整齐（的局面），这是不符合武德的。我们还是回去吧！”</a:t>
            </a:r>
            <a:endParaRPr lang="zh-CN" altLang="en-US" sz="2800" b="1">
              <a:latin typeface="楷体" panose="02010609060101010101" charset="-122"/>
              <a:ea typeface="楷体" panose="02010609060101010101" charset="-122"/>
            </a:endParaRPr>
          </a:p>
          <a:p>
            <a:pPr>
              <a:lnSpc>
                <a:spcPct val="120000"/>
              </a:lnSpc>
            </a:pPr>
            <a:endParaRPr lang="zh-CN" altLang="en-US" sz="2800" b="1">
              <a:latin typeface="楷体" panose="02010609060101010101" charset="-122"/>
              <a:ea typeface="楷体" panose="02010609060101010101" charset="-122"/>
            </a:endParaRPr>
          </a:p>
          <a:p>
            <a:endParaRPr lang="zh-CN" altLang="en-US" sz="2800" b="1">
              <a:latin typeface="楷体" panose="02010609060101010101" charset="-122"/>
              <a:ea typeface="楷体" panose="02010609060101010101" charset="-122"/>
            </a:endParaRPr>
          </a:p>
        </p:txBody>
      </p:sp>
      <p:sp>
        <p:nvSpPr>
          <p:cNvPr id="4" name="圆角矩形标注 3"/>
          <p:cNvSpPr/>
          <p:nvPr/>
        </p:nvSpPr>
        <p:spPr>
          <a:xfrm>
            <a:off x="2263775" y="2521585"/>
            <a:ext cx="3165475" cy="520065"/>
          </a:xfrm>
          <a:prstGeom prst="wedgeRoundRect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2263775" y="2521585"/>
            <a:ext cx="2999105" cy="518160"/>
          </a:xfrm>
          <a:prstGeom prst="rect">
            <a:avLst/>
          </a:prstGeom>
          <a:noFill/>
        </p:spPr>
        <p:txBody>
          <a:bodyPr wrap="square" rtlCol="0">
            <a:spAutoFit/>
          </a:bodyPr>
          <a:p>
            <a:r>
              <a:rPr lang="zh-CN" altLang="en-US" sz="2800" b="1">
                <a:solidFill>
                  <a:srgbClr val="FF0000"/>
                </a:solidFill>
                <a:latin typeface="楷体" panose="02010609060101010101" charset="-122"/>
                <a:ea typeface="楷体" panose="02010609060101010101" charset="-122"/>
              </a:rPr>
              <a:t>冷静（本该愤怒）</a:t>
            </a:r>
            <a:endParaRPr lang="zh-CN" altLang="en-US" sz="2800" b="1">
              <a:solidFill>
                <a:srgbClr val="FF0000"/>
              </a:solidFill>
              <a:latin typeface="楷体" panose="02010609060101010101" charset="-122"/>
              <a:ea typeface="楷体" panose="02010609060101010101" charset="-122"/>
            </a:endParaRPr>
          </a:p>
        </p:txBody>
      </p:sp>
      <p:sp>
        <p:nvSpPr>
          <p:cNvPr id="6" name="圆角矩形标注 5"/>
          <p:cNvSpPr/>
          <p:nvPr/>
        </p:nvSpPr>
        <p:spPr>
          <a:xfrm>
            <a:off x="7510780" y="2445385"/>
            <a:ext cx="3487420" cy="596265"/>
          </a:xfrm>
          <a:prstGeom prst="wedgeRoundRect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7510780" y="2484755"/>
            <a:ext cx="3548380" cy="518160"/>
          </a:xfrm>
          <a:prstGeom prst="rect">
            <a:avLst/>
          </a:prstGeom>
          <a:noFill/>
        </p:spPr>
        <p:txBody>
          <a:bodyPr wrap="square" rtlCol="0">
            <a:spAutoFit/>
          </a:bodyPr>
          <a:p>
            <a:r>
              <a:rPr lang="zh-CN" altLang="en-US" sz="2800" b="1">
                <a:solidFill>
                  <a:srgbClr val="FF0000"/>
                </a:solidFill>
                <a:latin typeface="楷体" panose="02010609060101010101" charset="-122"/>
                <a:ea typeface="楷体" panose="02010609060101010101" charset="-122"/>
              </a:rPr>
              <a:t>记得他人帮助过自己</a:t>
            </a:r>
            <a:endParaRPr lang="zh-CN" altLang="en-US" sz="2800" b="1">
              <a:solidFill>
                <a:srgbClr val="FF0000"/>
              </a:solidFill>
              <a:latin typeface="楷体" panose="02010609060101010101" charset="-122"/>
              <a:ea typeface="楷体" panose="02010609060101010101" charset="-122"/>
            </a:endParaRPr>
          </a:p>
        </p:txBody>
      </p:sp>
      <p:sp>
        <p:nvSpPr>
          <p:cNvPr id="8" name="上箭头标注 7"/>
          <p:cNvSpPr/>
          <p:nvPr/>
        </p:nvSpPr>
        <p:spPr>
          <a:xfrm>
            <a:off x="6500495" y="5137785"/>
            <a:ext cx="4742180" cy="902335"/>
          </a:xfrm>
          <a:prstGeom prst="upArrow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6958965" y="5521960"/>
            <a:ext cx="4283710" cy="518160"/>
          </a:xfrm>
          <a:prstGeom prst="rect">
            <a:avLst/>
          </a:prstGeom>
          <a:noFill/>
        </p:spPr>
        <p:txBody>
          <a:bodyPr wrap="square" rtlCol="0">
            <a:spAutoFit/>
          </a:bodyPr>
          <a:p>
            <a:r>
              <a:rPr lang="zh-CN" altLang="en-US" sz="2800" b="1">
                <a:solidFill>
                  <a:srgbClr val="FF0000"/>
                </a:solidFill>
                <a:latin typeface="楷体" panose="02010609060101010101" charset="-122"/>
                <a:ea typeface="楷体" panose="02010609060101010101" charset="-122"/>
              </a:rPr>
              <a:t>仁义道德、隐忍、冷静</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blinds(horizontal)">
                                      <p:cBhvr>
                                        <p:cTn id="10" dur="500"/>
                                        <p:tgtEl>
                                          <p:spTgt spid="3">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blinds(horizontal)">
                                      <p:cBhvr>
                                        <p:cTn id="30" dur="500"/>
                                        <p:tgtEl>
                                          <p:spTgt spid="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linds(horizontal)">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Effect transition="in" filter="blinds(horizontal)">
                                      <p:cBhvr>
                                        <p:cTn id="4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caef76094b36acaf6cd897f57cd98d1001e99cfa"/>
          <p:cNvPicPr>
            <a:picLocks noChangeAspect="1"/>
          </p:cNvPicPr>
          <p:nvPr/>
        </p:nvPicPr>
        <p:blipFill>
          <a:blip r:embed="rId1"/>
          <a:stretch>
            <a:fillRect/>
          </a:stretch>
        </p:blipFill>
        <p:spPr>
          <a:xfrm>
            <a:off x="655955" y="624840"/>
            <a:ext cx="3848735" cy="4996815"/>
          </a:xfrm>
          <a:prstGeom prst="rect">
            <a:avLst/>
          </a:prstGeom>
        </p:spPr>
      </p:pic>
      <p:sp>
        <p:nvSpPr>
          <p:cNvPr id="4" name="文本框 3"/>
          <p:cNvSpPr txBox="1"/>
          <p:nvPr/>
        </p:nvSpPr>
        <p:spPr>
          <a:xfrm>
            <a:off x="5170170" y="946150"/>
            <a:ext cx="6654800" cy="5722620"/>
          </a:xfrm>
          <a:prstGeom prst="rect">
            <a:avLst/>
          </a:prstGeom>
          <a:noFill/>
        </p:spPr>
        <p:txBody>
          <a:bodyPr wrap="square" rtlCol="0">
            <a:spAutoFit/>
          </a:bodyPr>
          <a:p>
            <a:r>
              <a:rPr lang="en-US" altLang="zh-CN" sz="2800" b="1">
                <a:solidFill>
                  <a:srgbClr val="FF0000"/>
                </a:solidFill>
                <a:latin typeface="楷体" panose="02010609060101010101" charset="-122"/>
                <a:ea typeface="楷体" panose="02010609060101010101" charset="-122"/>
              </a:rPr>
              <a:t>    </a:t>
            </a:r>
            <a:r>
              <a:rPr lang="zh-CN" altLang="en-US" sz="2800" b="1">
                <a:solidFill>
                  <a:srgbClr val="FF0000"/>
                </a:solidFill>
                <a:latin typeface="楷体" panose="02010609060101010101" charset="-122"/>
                <a:ea typeface="楷体" panose="02010609060101010101" charset="-122"/>
              </a:rPr>
              <a:t>隐忍冷静 高瞻远瞩</a:t>
            </a:r>
            <a:endParaRPr lang="zh-CN" altLang="en-US" sz="2800" b="1">
              <a:solidFill>
                <a:srgbClr val="FF0000"/>
              </a:solidFill>
              <a:latin typeface="楷体" panose="02010609060101010101" charset="-122"/>
              <a:ea typeface="楷体" panose="02010609060101010101" charset="-122"/>
            </a:endParaRPr>
          </a:p>
          <a:p>
            <a:endParaRPr lang="zh-CN" altLang="en-US" sz="2800" b="1">
              <a:solidFill>
                <a:srgbClr val="FF0000"/>
              </a:solidFill>
              <a:latin typeface="楷体" panose="02010609060101010101" charset="-122"/>
              <a:ea typeface="楷体" panose="02010609060101010101" charset="-122"/>
            </a:endParaRPr>
          </a:p>
          <a:p>
            <a:endParaRPr lang="zh-CN" altLang="en-US" sz="2800" b="1">
              <a:solidFill>
                <a:srgbClr val="FF0000"/>
              </a:solidFill>
              <a:latin typeface="楷体" panose="02010609060101010101" charset="-122"/>
              <a:ea typeface="楷体" panose="02010609060101010101" charset="-122"/>
            </a:endParaRPr>
          </a:p>
          <a:p>
            <a:pPr>
              <a:lnSpc>
                <a:spcPct val="120000"/>
              </a:lnSpc>
            </a:pPr>
            <a:r>
              <a:rPr lang="zh-CN" altLang="en-US" sz="2800" b="1">
                <a:solidFill>
                  <a:schemeClr val="tx1"/>
                </a:solidFill>
                <a:latin typeface="楷体" panose="02010609060101010101" charset="-122"/>
                <a:ea typeface="楷体" panose="02010609060101010101" charset="-122"/>
              </a:rPr>
              <a:t>    以仁义为由退兵，实则高瞻远瞩，他明白秦国和郑国之间发生了什么，也明白自己现在的处境。对于这一系列的变故，晋文公做出了最正确的决定。为了</a:t>
            </a:r>
            <a:r>
              <a:rPr lang="zh-CN" altLang="en-US" sz="2800" b="1">
                <a:solidFill>
                  <a:srgbClr val="FF0000"/>
                </a:solidFill>
                <a:latin typeface="楷体" panose="02010609060101010101" charset="-122"/>
                <a:ea typeface="楷体" panose="02010609060101010101" charset="-122"/>
              </a:rPr>
              <a:t>国家利益</a:t>
            </a:r>
            <a:r>
              <a:rPr lang="zh-CN" altLang="en-US" sz="2800" b="1">
                <a:solidFill>
                  <a:schemeClr val="tx1"/>
                </a:solidFill>
                <a:latin typeface="楷体" panose="02010609060101010101" charset="-122"/>
                <a:ea typeface="楷体" panose="02010609060101010101" charset="-122"/>
              </a:rPr>
              <a:t>，避免腹背受敌，以仁义道德的名义撤军。</a:t>
            </a:r>
            <a:endParaRPr lang="zh-CN" altLang="en-US" sz="2800" b="1">
              <a:solidFill>
                <a:schemeClr val="tx1"/>
              </a:solidFill>
              <a:latin typeface="楷体" panose="02010609060101010101" charset="-122"/>
              <a:ea typeface="楷体" panose="02010609060101010101" charset="-122"/>
            </a:endParaRPr>
          </a:p>
          <a:p>
            <a:endParaRPr lang="zh-CN" altLang="en-US" sz="2800" b="1">
              <a:solidFill>
                <a:schemeClr val="tx1"/>
              </a:solidFill>
              <a:latin typeface="楷体" panose="02010609060101010101" charset="-122"/>
              <a:ea typeface="楷体" panose="02010609060101010101" charset="-122"/>
            </a:endParaRPr>
          </a:p>
          <a:p>
            <a:endParaRPr lang="zh-CN" altLang="en-US" sz="2800" b="1">
              <a:solidFill>
                <a:srgbClr val="FF0000"/>
              </a:solidFill>
              <a:latin typeface="楷体" panose="02010609060101010101" charset="-122"/>
              <a:ea typeface="楷体" panose="02010609060101010101" charset="-122"/>
            </a:endParaRPr>
          </a:p>
          <a:p>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sld>
</file>

<file path=ppt/theme/theme1.xml><?xml version="1.0" encoding="utf-8"?>
<a:theme xmlns:a="http://schemas.openxmlformats.org/drawingml/2006/main" name="第一PPT模板网-WWW.1PPT.COM">
  <a:themeElements>
    <a:clrScheme name="自定义 9">
      <a:dk1>
        <a:sysClr val="windowText" lastClr="000000"/>
      </a:dk1>
      <a:lt1>
        <a:sysClr val="window" lastClr="FFFFFF"/>
      </a:lt1>
      <a:dk2>
        <a:srgbClr val="44546A"/>
      </a:dk2>
      <a:lt2>
        <a:srgbClr val="E7E6E6"/>
      </a:lt2>
      <a:accent1>
        <a:srgbClr val="18CFE2"/>
      </a:accent1>
      <a:accent2>
        <a:srgbClr val="C00000"/>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1129</Words>
  <Application>WPS 演示</Application>
  <PresentationFormat>自定义</PresentationFormat>
  <Paragraphs>75</Paragraphs>
  <Slides>11</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11</vt:i4>
      </vt:variant>
    </vt:vector>
  </HeadingPairs>
  <TitlesOfParts>
    <vt:vector size="19" baseType="lpstr">
      <vt:lpstr>Arial</vt:lpstr>
      <vt:lpstr>宋体</vt:lpstr>
      <vt:lpstr>Wingdings</vt:lpstr>
      <vt:lpstr>隶书</vt:lpstr>
      <vt:lpstr>楷体</vt:lpstr>
      <vt:lpstr>微软雅黑</vt:lpstr>
      <vt:lpstr>Calibri</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xiaobaozi</cp:lastModifiedBy>
  <cp:revision>52</cp:revision>
  <dcterms:created xsi:type="dcterms:W3CDTF">2015-08-19T09:36:00Z</dcterms:created>
  <dcterms:modified xsi:type="dcterms:W3CDTF">2016-12-19T05:15:21Z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