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4" r:id="rId2"/>
    <p:sldMasterId id="2147483675" r:id="rId3"/>
    <p:sldMasterId id="2147483687" r:id="rId4"/>
    <p:sldMasterId id="2147483699" r:id="rId5"/>
    <p:sldMasterId id="2147483711" r:id="rId6"/>
  </p:sldMasterIdLst>
  <p:notesMasterIdLst>
    <p:notesMasterId r:id="rId7"/>
  </p:notesMasterIdLst>
  <p:sldIdLst>
    <p:sldId id="258" r:id="rId8"/>
    <p:sldId id="269" r:id="rId9"/>
    <p:sldId id="259" r:id="rId10"/>
    <p:sldId id="260" r:id="rId11"/>
    <p:sldId id="261" r:id="rId12"/>
    <p:sldId id="262" r:id="rId13"/>
    <p:sldId id="267" r:id="rId14"/>
    <p:sldId id="273" r:id="rId15"/>
    <p:sldId id="275" r:id="rId16"/>
    <p:sldId id="274"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8" r:id="rId44"/>
    <p:sldId id="309" r:id="rId45"/>
    <p:sldId id="311" r:id="rId46"/>
    <p:sldId id="312" r:id="rId47"/>
    <p:sldId id="310" r:id="rId48"/>
    <p:sldId id="271" r:id="rId49"/>
    <p:sldId id="272" r:id="rId50"/>
    <p:sldId id="360" r:id="rId51"/>
    <p:sldId id="361" r:id="rId52"/>
    <p:sldId id="316" r:id="rId53"/>
    <p:sldId id="321" r:id="rId54"/>
    <p:sldId id="320" r:id="rId55"/>
    <p:sldId id="268" r:id="rId56"/>
    <p:sldId id="322" r:id="rId57"/>
    <p:sldId id="324" r:id="rId58"/>
    <p:sldId id="323" r:id="rId59"/>
    <p:sldId id="325" r:id="rId60"/>
    <p:sldId id="326" r:id="rId61"/>
    <p:sldId id="327" r:id="rId62"/>
    <p:sldId id="328" r:id="rId63"/>
    <p:sldId id="331" r:id="rId64"/>
    <p:sldId id="332" r:id="rId65"/>
    <p:sldId id="348" r:id="rId66"/>
    <p:sldId id="333" r:id="rId67"/>
    <p:sldId id="334" r:id="rId68"/>
    <p:sldId id="335" r:id="rId69"/>
    <p:sldId id="336" r:id="rId70"/>
    <p:sldId id="337" r:id="rId71"/>
    <p:sldId id="338" r:id="rId72"/>
    <p:sldId id="343" r:id="rId73"/>
    <p:sldId id="329" r:id="rId74"/>
    <p:sldId id="330" r:id="rId75"/>
    <p:sldId id="341" r:id="rId76"/>
    <p:sldId id="342" r:id="rId77"/>
  </p:sldIdLst>
  <p:sldSz cx="9144000" cy="6858000" type="screen4x3"/>
  <p:notesSz cx="6858000" cy="9144000"/>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534" y="78"/>
      </p:cViewPr>
      <p:guideLst>
        <p:guide orient="horz" pos="2160"/>
        <p:guide pos="288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3.xml" /><Relationship Id="rId11" Type="http://schemas.openxmlformats.org/officeDocument/2006/relationships/slide" Target="slides/slide4.xml" /><Relationship Id="rId12" Type="http://schemas.openxmlformats.org/officeDocument/2006/relationships/slide" Target="slides/slide5.xml" /><Relationship Id="rId13" Type="http://schemas.openxmlformats.org/officeDocument/2006/relationships/slide" Target="slides/slide6.xml" /><Relationship Id="rId14" Type="http://schemas.openxmlformats.org/officeDocument/2006/relationships/slide" Target="slides/slide7.xml" /><Relationship Id="rId15" Type="http://schemas.openxmlformats.org/officeDocument/2006/relationships/slide" Target="slides/slide8.xml" /><Relationship Id="rId16" Type="http://schemas.openxmlformats.org/officeDocument/2006/relationships/slide" Target="slides/slide9.xml" /><Relationship Id="rId17" Type="http://schemas.openxmlformats.org/officeDocument/2006/relationships/slide" Target="slides/slide10.xml" /><Relationship Id="rId18" Type="http://schemas.openxmlformats.org/officeDocument/2006/relationships/slide" Target="slides/slide11.xml" /><Relationship Id="rId19" Type="http://schemas.openxmlformats.org/officeDocument/2006/relationships/slide" Target="slides/slide12.xml" /><Relationship Id="rId2" Type="http://schemas.openxmlformats.org/officeDocument/2006/relationships/slideMaster" Target="slideMasters/slideMaster2.xml" /><Relationship Id="rId20" Type="http://schemas.openxmlformats.org/officeDocument/2006/relationships/slide" Target="slides/slide13.xml" /><Relationship Id="rId21" Type="http://schemas.openxmlformats.org/officeDocument/2006/relationships/slide" Target="slides/slide14.xml" /><Relationship Id="rId22" Type="http://schemas.openxmlformats.org/officeDocument/2006/relationships/slide" Target="slides/slide15.xml" /><Relationship Id="rId23" Type="http://schemas.openxmlformats.org/officeDocument/2006/relationships/slide" Target="slides/slide16.xml" /><Relationship Id="rId24" Type="http://schemas.openxmlformats.org/officeDocument/2006/relationships/slide" Target="slides/slide17.xml" /><Relationship Id="rId25" Type="http://schemas.openxmlformats.org/officeDocument/2006/relationships/slide" Target="slides/slide18.xml" /><Relationship Id="rId26" Type="http://schemas.openxmlformats.org/officeDocument/2006/relationships/slide" Target="slides/slide19.xml" /><Relationship Id="rId27" Type="http://schemas.openxmlformats.org/officeDocument/2006/relationships/slide" Target="slides/slide20.xml" /><Relationship Id="rId28" Type="http://schemas.openxmlformats.org/officeDocument/2006/relationships/slide" Target="slides/slide21.xml" /><Relationship Id="rId29" Type="http://schemas.openxmlformats.org/officeDocument/2006/relationships/slide" Target="slides/slide22.xml" /><Relationship Id="rId3" Type="http://schemas.openxmlformats.org/officeDocument/2006/relationships/slideMaster" Target="slideMasters/slideMaster3.xml" /><Relationship Id="rId30" Type="http://schemas.openxmlformats.org/officeDocument/2006/relationships/slide" Target="slides/slide23.xml" /><Relationship Id="rId31" Type="http://schemas.openxmlformats.org/officeDocument/2006/relationships/slide" Target="slides/slide24.xml" /><Relationship Id="rId32" Type="http://schemas.openxmlformats.org/officeDocument/2006/relationships/slide" Target="slides/slide25.xml" /><Relationship Id="rId33" Type="http://schemas.openxmlformats.org/officeDocument/2006/relationships/slide" Target="slides/slide26.xml" /><Relationship Id="rId34" Type="http://schemas.openxmlformats.org/officeDocument/2006/relationships/slide" Target="slides/slide27.xml" /><Relationship Id="rId35" Type="http://schemas.openxmlformats.org/officeDocument/2006/relationships/slide" Target="slides/slide28.xml" /><Relationship Id="rId36" Type="http://schemas.openxmlformats.org/officeDocument/2006/relationships/slide" Target="slides/slide29.xml" /><Relationship Id="rId37" Type="http://schemas.openxmlformats.org/officeDocument/2006/relationships/slide" Target="slides/slide30.xml" /><Relationship Id="rId38" Type="http://schemas.openxmlformats.org/officeDocument/2006/relationships/slide" Target="slides/slide31.xml" /><Relationship Id="rId39" Type="http://schemas.openxmlformats.org/officeDocument/2006/relationships/slide" Target="slides/slide32.xml" /><Relationship Id="rId4" Type="http://schemas.openxmlformats.org/officeDocument/2006/relationships/slideMaster" Target="slideMasters/slideMaster4.xml" /><Relationship Id="rId40" Type="http://schemas.openxmlformats.org/officeDocument/2006/relationships/slide" Target="slides/slide33.xml" /><Relationship Id="rId41" Type="http://schemas.openxmlformats.org/officeDocument/2006/relationships/slide" Target="slides/slide34.xml" /><Relationship Id="rId42" Type="http://schemas.openxmlformats.org/officeDocument/2006/relationships/slide" Target="slides/slide35.xml" /><Relationship Id="rId43" Type="http://schemas.openxmlformats.org/officeDocument/2006/relationships/slide" Target="slides/slide36.xml" /><Relationship Id="rId44" Type="http://schemas.openxmlformats.org/officeDocument/2006/relationships/slide" Target="slides/slide37.xml" /><Relationship Id="rId45" Type="http://schemas.openxmlformats.org/officeDocument/2006/relationships/slide" Target="slides/slide38.xml" /><Relationship Id="rId46" Type="http://schemas.openxmlformats.org/officeDocument/2006/relationships/slide" Target="slides/slide39.xml" /><Relationship Id="rId47" Type="http://schemas.openxmlformats.org/officeDocument/2006/relationships/slide" Target="slides/slide40.xml" /><Relationship Id="rId48" Type="http://schemas.openxmlformats.org/officeDocument/2006/relationships/slide" Target="slides/slide41.xml" /><Relationship Id="rId49" Type="http://schemas.openxmlformats.org/officeDocument/2006/relationships/slide" Target="slides/slide42.xml" /><Relationship Id="rId5" Type="http://schemas.openxmlformats.org/officeDocument/2006/relationships/slideMaster" Target="slideMasters/slideMaster5.xml" /><Relationship Id="rId50" Type="http://schemas.openxmlformats.org/officeDocument/2006/relationships/slide" Target="slides/slide43.xml" /><Relationship Id="rId51" Type="http://schemas.openxmlformats.org/officeDocument/2006/relationships/slide" Target="slides/slide44.xml" /><Relationship Id="rId52" Type="http://schemas.openxmlformats.org/officeDocument/2006/relationships/slide" Target="slides/slide45.xml" /><Relationship Id="rId53" Type="http://schemas.openxmlformats.org/officeDocument/2006/relationships/slide" Target="slides/slide46.xml" /><Relationship Id="rId54" Type="http://schemas.openxmlformats.org/officeDocument/2006/relationships/slide" Target="slides/slide47.xml" /><Relationship Id="rId55" Type="http://schemas.openxmlformats.org/officeDocument/2006/relationships/slide" Target="slides/slide48.xml" /><Relationship Id="rId56" Type="http://schemas.openxmlformats.org/officeDocument/2006/relationships/slide" Target="slides/slide49.xml" /><Relationship Id="rId57" Type="http://schemas.openxmlformats.org/officeDocument/2006/relationships/slide" Target="slides/slide50.xml" /><Relationship Id="rId58" Type="http://schemas.openxmlformats.org/officeDocument/2006/relationships/slide" Target="slides/slide51.xml" /><Relationship Id="rId59" Type="http://schemas.openxmlformats.org/officeDocument/2006/relationships/slide" Target="slides/slide52.xml" /><Relationship Id="rId6" Type="http://schemas.openxmlformats.org/officeDocument/2006/relationships/slideMaster" Target="slideMasters/slideMaster6.xml" /><Relationship Id="rId60" Type="http://schemas.openxmlformats.org/officeDocument/2006/relationships/slide" Target="slides/slide53.xml" /><Relationship Id="rId61" Type="http://schemas.openxmlformats.org/officeDocument/2006/relationships/slide" Target="slides/slide54.xml" /><Relationship Id="rId62" Type="http://schemas.openxmlformats.org/officeDocument/2006/relationships/slide" Target="slides/slide55.xml" /><Relationship Id="rId63" Type="http://schemas.openxmlformats.org/officeDocument/2006/relationships/slide" Target="slides/slide56.xml" /><Relationship Id="rId64" Type="http://schemas.openxmlformats.org/officeDocument/2006/relationships/slide" Target="slides/slide57.xml" /><Relationship Id="rId65" Type="http://schemas.openxmlformats.org/officeDocument/2006/relationships/slide" Target="slides/slide58.xml" /><Relationship Id="rId66" Type="http://schemas.openxmlformats.org/officeDocument/2006/relationships/slide" Target="slides/slide59.xml" /><Relationship Id="rId67" Type="http://schemas.openxmlformats.org/officeDocument/2006/relationships/slide" Target="slides/slide60.xml" /><Relationship Id="rId68" Type="http://schemas.openxmlformats.org/officeDocument/2006/relationships/slide" Target="slides/slide61.xml" /><Relationship Id="rId69" Type="http://schemas.openxmlformats.org/officeDocument/2006/relationships/slide" Target="slides/slide62.xml" /><Relationship Id="rId7" Type="http://schemas.openxmlformats.org/officeDocument/2006/relationships/notesMaster" Target="notesMasters/notesMaster1.xml" /><Relationship Id="rId70" Type="http://schemas.openxmlformats.org/officeDocument/2006/relationships/slide" Target="slides/slide63.xml" /><Relationship Id="rId71" Type="http://schemas.openxmlformats.org/officeDocument/2006/relationships/slide" Target="slides/slide64.xml" /><Relationship Id="rId72" Type="http://schemas.openxmlformats.org/officeDocument/2006/relationships/slide" Target="slides/slide65.xml" /><Relationship Id="rId73" Type="http://schemas.openxmlformats.org/officeDocument/2006/relationships/slide" Target="slides/slide66.xml" /><Relationship Id="rId74" Type="http://schemas.openxmlformats.org/officeDocument/2006/relationships/slide" Target="slides/slide67.xml" /><Relationship Id="rId75" Type="http://schemas.openxmlformats.org/officeDocument/2006/relationships/slide" Target="slides/slide68.xml" /><Relationship Id="rId76" Type="http://schemas.openxmlformats.org/officeDocument/2006/relationships/slide" Target="slides/slide69.xml" /><Relationship Id="rId77" Type="http://schemas.openxmlformats.org/officeDocument/2006/relationships/slide" Target="slides/slide70.xml" /><Relationship Id="rId78" Type="http://schemas.openxmlformats.org/officeDocument/2006/relationships/tags" Target="tags/tag16.xml" /><Relationship Id="rId79" Type="http://schemas.openxmlformats.org/officeDocument/2006/relationships/presProps" Target="presProps.xml" /><Relationship Id="rId8" Type="http://schemas.openxmlformats.org/officeDocument/2006/relationships/slide" Target="slides/slide1.xml" /><Relationship Id="rId80" Type="http://schemas.openxmlformats.org/officeDocument/2006/relationships/viewProps" Target="viewProps.xml" /><Relationship Id="rId81" Type="http://schemas.openxmlformats.org/officeDocument/2006/relationships/theme" Target="theme/theme1.xml" /><Relationship Id="rId82" Type="http://schemas.openxmlformats.org/officeDocument/2006/relationships/tableStyles" Target="tableStyles.xml" /><Relationship Id="rId9" Type="http://schemas.openxmlformats.org/officeDocument/2006/relationships/slide" Target="slides/slide2.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22.png"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23.png" /><Relationship Id="rId2" Type="http://schemas.openxmlformats.org/officeDocument/2006/relationships/image" Target="../media/image22.png"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22.png"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41.png"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7.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2021/9/3</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290870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E958C0-4AE9-4EE1-A4FA-BD1136D19F1D}" type="slidenum">
              <a:rPr lang="zh-CN" altLang="en-US" smtClean="0"/>
              <a:t>3</a:t>
            </a:fld>
            <a:endParaRPr lang="zh-CN" altLang="en-US"/>
          </a:p>
        </p:txBody>
      </p:sp>
    </p:spTree>
    <p:extLst>
      <p:ext uri="{BB962C8B-B14F-4D97-AF65-F5344CB8AC3E}">
        <p14:creationId xmlns:p14="http://schemas.microsoft.com/office/powerpoint/2010/main" val="64634356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63842" name="联机图片占位符 1"/>
          <p:cNvSpPr>
            <a:spLocks noGrp="1" noRot="1" noChangeAspect="1"/>
          </p:cNvSpPr>
          <p:nvPr>
            <p:ph type="sldImg" idx="4294967295"/>
          </p:nvPr>
        </p:nvSpPr>
        <p:spPr>
          <a:xfrm>
            <a:off x="1371600" y="1143000"/>
            <a:ext cx="4114800" cy="3086100"/>
          </a:xfrm>
          <a:prstGeom prst="rect">
            <a:avLst/>
          </a:prstGeom>
          <a:noFill/>
          <a:ln w="12700">
            <a:round/>
          </a:ln>
        </p:spPr>
      </p:sp>
      <p:sp>
        <p:nvSpPr>
          <p:cNvPr id="163843" name="文本占位符 2"/>
          <p:cNvSpPr>
            <a:spLocks noGrp="1"/>
          </p:cNvSpPr>
          <p:nvPr>
            <p:ph type="body" idx="1"/>
          </p:nvPr>
        </p:nvSpPr>
        <p:spPr>
          <a:xfrm>
            <a:off x="685800" y="4400550"/>
            <a:ext cx="5486400" cy="3600450"/>
          </a:xfrm>
          <a:prstGeom prst="rect">
            <a:avLst/>
          </a:prstGeom>
          <a:noFill/>
          <a:ln>
            <a:miter lim="800000"/>
          </a:ln>
        </p:spPr>
        <p:txBody>
          <a:bodyPr vert="horz" wrap="square" lIns="76200" tIns="76200" rIns="76200" bIns="76200" anchor="t" anchorCtr="0"/>
          <a:lstStyle>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1pPr>
            <a:lvl2pPr marL="742950" indent="-285750" algn="l"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2pPr>
            <a:lvl3pPr marL="1143000" indent="-228600" algn="l"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3pPr>
            <a:lvl4pPr marL="1600200" indent="-228600" algn="l"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4pPr>
            <a:lvl5pPr marL="2057400" indent="-228600" algn="l"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5pPr>
          </a:lstStyle>
          <a:p>
            <a:pPr marL="0" lvl="0" indent="0" defTabSz="508000" eaLnBrk="1" hangingPunct="1"/>
            <a:endParaRPr lang="ko-KR" altLang="en-US"/>
          </a:p>
        </p:txBody>
      </p:sp>
      <p:sp>
        <p:nvSpPr>
          <p:cNvPr id="163844" name="幻灯片编号占位符 3"/>
          <p:cNvSpPr>
            <a:spLocks noGrp="1"/>
          </p:cNvSpPr>
          <p:nvPr>
            <p:ph type="sldNum"/>
          </p:nvPr>
        </p:nvSpPr>
        <p:spPr>
          <a:xfrm>
            <a:off x="3884612" y="8685212"/>
            <a:ext cx="2973388" cy="458788"/>
          </a:xfrm>
          <a:prstGeom prst="rect">
            <a:avLst/>
          </a:prstGeom>
          <a:noFill/>
          <a:ln>
            <a:noFill/>
            <a:miter lim="800000"/>
          </a:ln>
        </p:spPr>
        <p:txBody>
          <a:bodyPr lIns="76200" tIns="76200" rIns="76200" bIns="76200" anchor="b"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defTabSz="508000" eaLnBrk="1" hangingPunct="1"/>
            <a:fld id="{CA3526F8-6104-465F-8BE7-1A56A73B5B8D}" type="slidenum">
              <a:rPr lang="en-US" altLang="ko-KR" sz="1200">
                <a:latin typeface="Calibri"/>
                <a:ea typeface="Malgun Gothic" panose="020b0503020000020004" pitchFamily="34" charset="-127"/>
              </a:rPr>
              <a:t>10</a:t>
            </a:fld>
            <a:endParaRPr lang="en-US" altLang="ko-KR" sz="1200">
              <a:latin typeface="Calibri"/>
              <a:ea typeface="Malgun Gothic" panose="020b0503020000020004" pitchFamily="34" charset="-127"/>
            </a:endParaRPr>
          </a:p>
        </p:txBody>
      </p:sp>
    </p:spTree>
    <p:extLst>
      <p:ext uri="{BB962C8B-B14F-4D97-AF65-F5344CB8AC3E}">
        <p14:creationId xmlns:p14="http://schemas.microsoft.com/office/powerpoint/2010/main" val="2391837208"/>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69986" name="联机图片占位符 1"/>
          <p:cNvSpPr>
            <a:spLocks noGrp="1" noRot="1" noChangeAspect="1"/>
          </p:cNvSpPr>
          <p:nvPr>
            <p:ph type="sldImg" idx="4294967295"/>
          </p:nvPr>
        </p:nvSpPr>
        <p:spPr>
          <a:xfrm>
            <a:off x="1371600" y="1143000"/>
            <a:ext cx="4114800" cy="3086100"/>
          </a:xfrm>
          <a:prstGeom prst="rect">
            <a:avLst/>
          </a:prstGeom>
          <a:noFill/>
          <a:ln w="12700">
            <a:round/>
          </a:ln>
        </p:spPr>
      </p:sp>
      <p:sp>
        <p:nvSpPr>
          <p:cNvPr id="169987" name="文本占位符 2"/>
          <p:cNvSpPr>
            <a:spLocks noGrp="1"/>
          </p:cNvSpPr>
          <p:nvPr>
            <p:ph type="body" idx="1"/>
          </p:nvPr>
        </p:nvSpPr>
        <p:spPr>
          <a:xfrm>
            <a:off x="685800" y="4400550"/>
            <a:ext cx="5486400" cy="3600450"/>
          </a:xfrm>
          <a:prstGeom prst="rect">
            <a:avLst/>
          </a:prstGeom>
          <a:noFill/>
          <a:ln>
            <a:miter lim="800000"/>
          </a:ln>
        </p:spPr>
        <p:txBody>
          <a:bodyPr vert="horz" wrap="square" lIns="76200" tIns="76200" rIns="76200" bIns="76200" anchor="t" anchorCtr="0"/>
          <a:lstStyle>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1pPr>
            <a:lvl2pPr marL="742950" indent="-285750" algn="l"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2pPr>
            <a:lvl3pPr marL="1143000" indent="-228600" algn="l"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3pPr>
            <a:lvl4pPr marL="1600200" indent="-228600" algn="l"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4pPr>
            <a:lvl5pPr marL="2057400" indent="-228600" algn="l"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5pPr>
          </a:lstStyle>
          <a:p>
            <a:pPr marL="0" lvl="0" indent="0" defTabSz="508000" eaLnBrk="1" hangingPunct="1"/>
            <a:endParaRPr lang="ko-KR" altLang="en-US"/>
          </a:p>
        </p:txBody>
      </p:sp>
      <p:sp>
        <p:nvSpPr>
          <p:cNvPr id="169988" name="幻灯片编号占位符 3"/>
          <p:cNvSpPr>
            <a:spLocks noGrp="1"/>
          </p:cNvSpPr>
          <p:nvPr>
            <p:ph type="sldNum"/>
          </p:nvPr>
        </p:nvSpPr>
        <p:spPr>
          <a:xfrm>
            <a:off x="3884612" y="8685212"/>
            <a:ext cx="2973388" cy="458788"/>
          </a:xfrm>
          <a:prstGeom prst="rect">
            <a:avLst/>
          </a:prstGeom>
          <a:noFill/>
          <a:ln>
            <a:noFill/>
            <a:miter lim="800000"/>
          </a:ln>
        </p:spPr>
        <p:txBody>
          <a:bodyPr lIns="76200" tIns="76200" rIns="76200" bIns="76200" anchor="b"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defTabSz="508000" eaLnBrk="1" hangingPunct="1"/>
            <a:fld id="{EFF81691-23F4-4B8D-8E78-1D6108A4AD17}" type="slidenum">
              <a:rPr lang="en-US" altLang="ko-KR" sz="1200">
                <a:latin typeface="Calibri"/>
                <a:ea typeface="Malgun Gothic" panose="020b0503020000020004" pitchFamily="34" charset="-127"/>
              </a:rPr>
              <a:t>19</a:t>
            </a:fld>
            <a:endParaRPr lang="en-US" altLang="ko-KR" sz="1200">
              <a:latin typeface="Calibri"/>
              <a:ea typeface="Malgun Gothic" panose="020b0503020000020004" pitchFamily="34" charset="-127"/>
            </a:endParaRPr>
          </a:p>
        </p:txBody>
      </p:sp>
    </p:spTree>
    <p:extLst>
      <p:ext uri="{BB962C8B-B14F-4D97-AF65-F5344CB8AC3E}">
        <p14:creationId xmlns:p14="http://schemas.microsoft.com/office/powerpoint/2010/main" val="35324426"/>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lvl="0" indent="0" eaLnBrk="1" hangingPunct="1"/>
            <a:r>
              <a:rPr lang="zh-CN" altLang="en-US" b="1">
                <a:solidFill>
                  <a:srgbClr val="FF0000"/>
                </a:solidFill>
                <a:sym typeface="+mn-ea"/>
              </a:rPr>
              <a:t>启示：</a:t>
            </a:r>
          </a:p>
          <a:p>
            <a:pPr marL="0" lvl="0" indent="0" eaLnBrk="1" hangingPunct="1"/>
            <a:r>
              <a:rPr lang="zh-CN" altLang="en-US" b="1">
                <a:solidFill>
                  <a:srgbClr val="FF0000"/>
                </a:solidFill>
                <a:sym typeface="+mn-ea"/>
              </a:rPr>
              <a:t>眼见不一定是实，要有理性思考。</a:t>
            </a:r>
          </a:p>
          <a:p>
            <a:pPr marL="0" lvl="0" indent="0" eaLnBrk="1" hangingPunct="1"/>
            <a:r>
              <a:rPr lang="zh-CN" altLang="en-US" b="1">
                <a:solidFill>
                  <a:srgbClr val="FF0000"/>
                </a:solidFill>
                <a:sym typeface="+mn-ea"/>
              </a:rPr>
              <a:t>（2）不要被假象迷惑，真理常躲在背后。</a:t>
            </a:r>
          </a:p>
        </p:txBody>
      </p:sp>
    </p:spTree>
    <p:extLst>
      <p:ext uri="{BB962C8B-B14F-4D97-AF65-F5344CB8AC3E}">
        <p14:creationId xmlns:p14="http://schemas.microsoft.com/office/powerpoint/2010/main" val="1086155341"/>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85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8547"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latin typeface="Arial" panose="020b0604020202020204" pitchFamily="34" charset="0"/>
            </a:endParaRPr>
          </a:p>
        </p:txBody>
      </p:sp>
      <p:sp>
        <p:nvSpPr>
          <p:cNvPr id="1085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fontAlgn="base">
              <a:spcBef>
                <a:spcPct val="0"/>
              </a:spcBef>
              <a:spcAft>
                <a:spcPct val="0"/>
              </a:spcAft>
            </a:pPr>
            <a:fld id="{E54D44FD-DB21-4FEB-89E1-226A0768ABE9}" type="slidenum">
              <a:rPr lang="en-US" altLang="zh-CN" smtClean="0">
                <a:latin typeface="Arial" panose="020b0604020202020204" pitchFamily="34" charset="0"/>
              </a:rPr>
              <a:t>59</a:t>
            </a:fld>
            <a:endParaRPr lang="en-US" altLang="zh-CN" smtClean="0">
              <a:latin typeface="Arial" panose="020b0604020202020204" pitchFamily="34" charset="0"/>
            </a:endParaRPr>
          </a:p>
        </p:txBody>
      </p:sp>
    </p:spTree>
    <p:extLst>
      <p:ext uri="{BB962C8B-B14F-4D97-AF65-F5344CB8AC3E}">
        <p14:creationId xmlns:p14="http://schemas.microsoft.com/office/powerpoint/2010/main" val="309842182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Title Slide">
    <p:spTree>
      <p:nvGrpSpPr>
        <p:cNvPr id="1" name=""/>
        <p:cNvGrpSpPr/>
        <p:nvPr/>
      </p:nvGrpSpPr>
      <p:grpSpPr>
        <a:xfrm>
          <a:off x="0" y="0"/>
          <a: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9/3/2021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Title and Vertical Text">
    <p:spTree>
      <p:nvGrpSpPr>
        <p:cNvPr id="1" name=""/>
        <p:cNvGrpSpPr/>
        <p:nvPr/>
      </p:nvGrpSpPr>
      <p:grpSpPr>
        <a:xfrm>
          <a:off x="0" y="0"/>
          <a: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9/3/2021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Vertical Title and Text">
    <p:spTree>
      <p:nvGrpSpPr>
        <p:cNvPr id="1" name=""/>
        <p:cNvGrpSpPr/>
        <p:nvPr/>
      </p:nvGrpSpPr>
      <p:grpSpPr>
        <a:xfrm>
          <a:off x="0" y="0"/>
          <a: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9/3/2021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两栏内容">
    <p:spTree>
      <p:nvGrpSpPr>
        <p:cNvPr id="1" name=""/>
        <p:cNvGrpSpPr/>
        <p:nvPr/>
      </p:nvGrpSpPr>
      <p:grpSpPr>
        <a:xfrm>
          <a:off x="0" y="0"/>
          <a:ext cx="0" cy="0"/>
        </a:xfrm>
      </p:grpSpPr>
      <p:grpSp>
        <p:nvGrpSpPr>
          <p:cNvPr id="3074" name="Group 3" descr="#wm#_43_21_*Z"/>
          <p:cNvGrpSpPr/>
          <p:nvPr/>
        </p:nvGrpSpPr>
        <p:grpSpPr>
          <a:xfrm>
            <a:off x="900113" y="977900"/>
            <a:ext cx="1546225" cy="1152525"/>
            <a:chExt cx="2436" cy="1814"/>
          </a:xfrm>
        </p:grpSpPr>
        <p:sp>
          <p:nvSpPr>
            <p:cNvPr id="2" name="Rectangle 4" descr="#wm#_43_21_*Z"/>
            <p:cNvSpPr>
              <a:spLocks noChangeArrowheads="1"/>
            </p:cNvSpPr>
            <p:nvPr/>
          </p:nvSpPr>
          <p:spPr bwMode="auto">
            <a:xfrm>
              <a:off x="0" y="0"/>
              <a:ext cx="1814" cy="1814"/>
            </a:xfrm>
            <a:prstGeom prst="rect">
              <a:avLst/>
            </a:prstGeom>
            <a:noFill/>
            <a:ln w="6350">
              <a:solidFill>
                <a:srgbClr val="0E9651"/>
              </a:solidFill>
              <a:miter lim="800000"/>
            </a:ln>
          </p:spPr>
          <p:txBody>
            <a:bodyPr wrap="none" lIns="90170" tIns="46990" rIns="90170" bIns="46990" anchor="ctr"/>
            <a:lstStyle/>
            <a:p>
              <a:pPr lvl="0" eaLnBrk="1" hangingPunct="1"/>
              <a:r>
                <a:rPr lang="en-US" altLang="zh-CN" sz="4000">
                  <a:solidFill>
                    <a:srgbClr val="0E9651"/>
                  </a:solidFill>
                  <a:latin typeface="Arial" panose="020b0604020202020204" pitchFamily="34" charset="0"/>
                </a:rPr>
                <a:t> </a:t>
              </a:r>
            </a:p>
          </p:txBody>
        </p:sp>
        <p:sp>
          <p:nvSpPr>
            <p:cNvPr id="9" name="Rectangle 5" descr="#wm#_43_21_*Z"/>
            <p:cNvSpPr>
              <a:spLocks noChangeArrowheads="1"/>
            </p:cNvSpPr>
            <p:nvPr/>
          </p:nvSpPr>
          <p:spPr bwMode="auto">
            <a:xfrm>
              <a:off x="1304" y="340"/>
              <a:ext cx="1133" cy="1133"/>
            </a:xfrm>
            <a:prstGeom prst="rect">
              <a:avLst/>
            </a:prstGeom>
            <a:solidFill>
              <a:schemeClr val="bg1"/>
            </a:solidFill>
            <a:ln w="9525">
              <a:noFill/>
              <a:miter lim="800000"/>
            </a:ln>
          </p:spPr>
          <p:txBody>
            <a:bodyPr wrap="none" lIns="90170" tIns="46990" rIns="90170" bIns="4699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smtClean="0">
                <a:ln>
                  <a:noFill/>
                </a:ln>
                <a:solidFill>
                  <a:srgbClr val="0E9651"/>
                </a:solidFill>
                <a:effectLst/>
                <a:uLnTx/>
                <a:uFillTx/>
                <a:latin typeface="Arial" panose="020b0604020202020204" pitchFamily="34" charset="0"/>
                <a:ea typeface="宋体" panose="02010600030101010101" pitchFamily="2" charset="-122"/>
                <a:cs typeface="+mn-cs"/>
              </a:endParaRPr>
            </a:p>
          </p:txBody>
        </p:sp>
      </p:grpSp>
      <p:sp>
        <p:nvSpPr>
          <p:cNvPr id="3" name="内容占位符 2"/>
          <p:cNvSpPr>
            <a:spLocks noGrp="1"/>
          </p:cNvSpPr>
          <p:nvPr>
            <p:ph sz="half" idx="1"/>
          </p:nvPr>
        </p:nvSpPr>
        <p:spPr>
          <a:xfrm>
            <a:off x="1698240" y="2568864"/>
            <a:ext cx="2811600" cy="3236400"/>
          </a:xfrm>
        </p:spPr>
        <p:txBody>
          <a:bodyPr/>
          <a:lstStyle>
            <a:lvl1pPr>
              <a:defRPr>
                <a:solidFill>
                  <a:schemeClr val="tx1"/>
                </a:solidFill>
                <a:latin typeface="+mn-ea"/>
                <a:ea typeface="+mn-ea"/>
              </a:defRPr>
            </a:lvl1pPr>
            <a:lvl2pPr>
              <a:defRPr>
                <a:solidFill>
                  <a:schemeClr val="tx1"/>
                </a:solidFill>
                <a:latin typeface="+mn-ea"/>
                <a:ea typeface="+mn-ea"/>
              </a:defRPr>
            </a:lvl2pPr>
            <a:lvl3pPr>
              <a:defRPr>
                <a:solidFill>
                  <a:schemeClr val="tx1"/>
                </a:solidFill>
                <a:latin typeface="+mn-ea"/>
                <a:ea typeface="+mn-ea"/>
              </a:defRPr>
            </a:lvl3pPr>
            <a:lvl4pPr>
              <a:defRPr>
                <a:solidFill>
                  <a:schemeClr val="tx1"/>
                </a:solidFill>
                <a:latin typeface="+mn-ea"/>
                <a:ea typeface="+mn-ea"/>
              </a:defRPr>
            </a:lvl4pPr>
            <a:lvl5pPr>
              <a:defRPr>
                <a:solidFill>
                  <a:schemeClr val="tx1"/>
                </a:solidFill>
                <a:latin typeface="+mn-ea"/>
                <a:ea typeface="+mn-ea"/>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928752" y="2568864"/>
            <a:ext cx="2811600" cy="3236400"/>
          </a:xfrm>
        </p:spPr>
        <p:txBody>
          <a:bodyPr/>
          <a:lstStyle>
            <a:lvl1pPr>
              <a:defRPr>
                <a:solidFill>
                  <a:schemeClr val="tx1"/>
                </a:solidFill>
                <a:latin typeface="+mn-ea"/>
                <a:ea typeface="+mn-ea"/>
              </a:defRPr>
            </a:lvl1pPr>
            <a:lvl2pPr>
              <a:defRPr>
                <a:solidFill>
                  <a:schemeClr val="tx1"/>
                </a:solidFill>
                <a:latin typeface="+mn-ea"/>
                <a:ea typeface="+mn-ea"/>
              </a:defRPr>
            </a:lvl2pPr>
            <a:lvl3pPr>
              <a:defRPr>
                <a:solidFill>
                  <a:schemeClr val="tx1"/>
                </a:solidFill>
                <a:latin typeface="+mn-ea"/>
                <a:ea typeface="+mn-ea"/>
              </a:defRPr>
            </a:lvl3pPr>
            <a:lvl4pPr>
              <a:defRPr>
                <a:solidFill>
                  <a:schemeClr val="tx1"/>
                </a:solidFill>
                <a:latin typeface="+mn-ea"/>
                <a:ea typeface="+mn-ea"/>
              </a:defRPr>
            </a:lvl4pPr>
            <a:lvl5pPr>
              <a:defRPr>
                <a:solidFill>
                  <a:schemeClr val="tx1"/>
                </a:solidFill>
                <a:latin typeface="+mn-ea"/>
                <a:ea typeface="+mn-ea"/>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8" name="标题 1"/>
          <p:cNvSpPr>
            <a:spLocks noGrp="1"/>
          </p:cNvSpPr>
          <p:nvPr>
            <p:ph type="title"/>
          </p:nvPr>
        </p:nvSpPr>
        <p:spPr>
          <a:xfrm>
            <a:off x="1695952" y="1193232"/>
            <a:ext cx="6044400" cy="723600"/>
          </a:xfrm>
        </p:spPr>
        <p:txBody>
          <a:bodyPr anchor="b"/>
          <a:lstStyle>
            <a:lvl1pPr>
              <a:defRPr sz="4000"/>
            </a:lvl1pPr>
          </a:lstStyle>
          <a:p>
            <a:r>
              <a:rPr lang="zh-CN" altLang="en-US" noProof="1" smtClean="0"/>
              <a:t>单击此处编辑母版标题样式</a:t>
            </a:r>
            <a:endParaRPr lang="zh-CN" altLang="en-US" noProof="1"/>
          </a:p>
        </p:txBody>
      </p:sp>
      <p:sp>
        <p:nvSpPr>
          <p:cNvPr id="10" name="日期占位符 1"/>
          <p:cNvSpPr>
            <a:spLocks noGrp="1"/>
          </p:cNvSpPr>
          <p:nvPr>
            <p:ph type="dt" sz="half" idx="12"/>
          </p:nvPr>
        </p:nvSpPr>
        <p:spPr bwMode="auto">
          <a:xfrm>
            <a:off x="457200" y="6524625"/>
            <a:ext cx="2133600" cy="260350"/>
          </a:xfrm>
          <a:prstGeom prst="rect">
            <a:avLst/>
          </a:prstGeom>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1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charset="-122"/>
              <a:cs typeface="+mn-cs"/>
              <a:sym typeface="Arial" panose="020b0604020202020204" pitchFamily="34" charset="0"/>
            </a:endParaRPr>
          </a:p>
        </p:txBody>
      </p:sp>
      <p:sp>
        <p:nvSpPr>
          <p:cNvPr id="11" name="页脚占位符 4"/>
          <p:cNvSpPr>
            <a:spLocks noGrp="1"/>
          </p:cNvSpPr>
          <p:nvPr>
            <p:ph type="ftr" sz="quarter" idx="3"/>
          </p:nvPr>
        </p:nvSpPr>
        <p:spPr bwMode="auto">
          <a:xfrm>
            <a:off x="3124200" y="6524625"/>
            <a:ext cx="2895600" cy="260350"/>
          </a:xfrm>
          <a:prstGeom prst="rect">
            <a:avLst/>
          </a:prstGeom>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1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charset="-122"/>
              <a:cs typeface="+mn-cs"/>
              <a:sym typeface="Arial" panose="020b0604020202020204" pitchFamily="34" charset="0"/>
            </a:endParaRPr>
          </a:p>
        </p:txBody>
      </p:sp>
      <p:sp>
        <p:nvSpPr>
          <p:cNvPr id="12" name="灯片编号占位符 5"/>
          <p:cNvSpPr>
            <a:spLocks noGrp="1"/>
          </p:cNvSpPr>
          <p:nvPr>
            <p:ph type="sldNum" sz="quarter" idx="4"/>
          </p:nvPr>
        </p:nvSpPr>
        <p:spPr bwMode="auto">
          <a:xfrm>
            <a:off x="6553200" y="6524625"/>
            <a:ext cx="2133600" cy="260350"/>
          </a:xfrm>
          <a:prstGeom prst="rect">
            <a:avLst/>
          </a:prstGeom>
        </p:spPr>
        <p:txBody>
          <a:bodyPr vert="horz" wrap="square" lIns="91440" tIns="45720" rIns="91440" bIns="45720" numCol="1" anchor="t" anchorCtr="0" compatLnSpc="1"/>
          <a:lstStyle/>
          <a:p>
            <a:pPr algn="r"/>
            <a:fld id="{9A0DB2DC-4C9A-4742-B13C-FB6460FD3503}" type="slidenum">
              <a:rPr lang="zh-CN" altLang="en-US">
                <a:ea typeface="黑体" panose="02010609060101010101" charset="-122"/>
                <a:sym typeface="Arial" panose="020b0604020202020204" pitchFamily="34" charset="0"/>
              </a:rPr>
              <a:t>‹#›</a:t>
            </a:fld>
            <a:endParaRPr lang="zh-CN" altLang="en-US">
              <a:ea typeface="黑体" panose="02010609060101010101" charset="-122"/>
              <a:sym typeface="Arial" panose="020b0604020202020204"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cSld name="标题，文本与内容">
    <p:spTree>
      <p:nvGrpSpPr>
        <p:cNvPr id="1" name=""/>
        <p:cNvGrpSpPr/>
        <p:nvPr/>
      </p:nvGrpSpPr>
      <p:grpSpPr>
        <a:xfrm>
          <a:off x="0" y="0"/>
          <a:ext cx="0" cy="0"/>
        </a:xfrm>
      </p:grpSpPr>
      <p:sp>
        <p:nvSpPr>
          <p:cNvPr id="1048664"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1048665"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666"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667"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1200" b="1" i="0" u="none" strike="noStrike" kern="1200" cap="none" spc="0" normalizeH="0" baseline="0" noProof="0">
              <a:ln>
                <a:noFill/>
              </a:ln>
              <a:solidFill>
                <a:schemeClr val="accent1">
                  <a:shade val="75000"/>
                </a:schemeClr>
              </a:solidFill>
              <a:effectLst/>
              <a:uLnTx/>
              <a:uFillTx/>
              <a:latin typeface="Arial" panose="020b0604020202020204" pitchFamily="34" charset="0"/>
              <a:ea typeface="宋体" panose="02010600030101010101" pitchFamily="2" charset="-122"/>
              <a:cs typeface="+mn-cs"/>
            </a:endParaRPr>
          </a:p>
        </p:txBody>
      </p:sp>
      <p:sp>
        <p:nvSpPr>
          <p:cNvPr id="1048668"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pPr>
            <a:endParaRPr kumimoji="0" lang="en-US" altLang="zh-CN" sz="1200" b="1" i="0" u="none" strike="noStrike" kern="1200" cap="none" spc="0" normalizeH="0" baseline="0" noProof="0">
              <a:ln>
                <a:noFill/>
              </a:ln>
              <a:solidFill>
                <a:schemeClr val="accent1">
                  <a:shade val="75000"/>
                </a:schemeClr>
              </a:solidFill>
              <a:effectLst/>
              <a:uLnTx/>
              <a:uFillTx/>
              <a:latin typeface="Arial" panose="020b0604020202020204" pitchFamily="34" charset="0"/>
              <a:ea typeface="宋体" panose="02010600030101010101" pitchFamily="2" charset="-122"/>
              <a:cs typeface="+mn-cs"/>
            </a:endParaRPr>
          </a:p>
        </p:txBody>
      </p:sp>
      <p:sp>
        <p:nvSpPr>
          <p:cNvPr id="1048669" name="灯片编号占位符 6"/>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fourObj" preserve="1">
  <p:cSld name="标题和四项内容">
    <p:spTree>
      <p:nvGrpSpPr>
        <p:cNvPr id="1" name=""/>
        <p:cNvGrpSpPr/>
        <p:nvPr/>
      </p:nvGrpSpPr>
      <p:grpSpPr>
        <a:xfrm>
          <a:off x="0" y="0"/>
          <a:ext cx="0" cy="0"/>
        </a:xfrm>
      </p:grpSpPr>
      <p:sp>
        <p:nvSpPr>
          <p:cNvPr id="2" name="标题 1"/>
          <p:cNvSpPr>
            <a:spLocks noGrp="1"/>
          </p:cNvSpPr>
          <p:nvPr>
            <p:ph type="title" sz="quarter"/>
          </p:nvPr>
        </p:nvSpPr>
        <p:spPr>
          <a:xfrm>
            <a:off x="457200" y="274638"/>
            <a:ext cx="8229600"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quarter" idx="1"/>
          </p:nvPr>
        </p:nvSpPr>
        <p:spPr>
          <a:xfrm>
            <a:off x="457200" y="1600200"/>
            <a:ext cx="4038600" cy="21859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4648200" y="1600200"/>
            <a:ext cx="4038600" cy="21859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457200" y="3938588"/>
            <a:ext cx="4038600" cy="21875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6" name="内容占位符 5"/>
          <p:cNvSpPr>
            <a:spLocks noGrp="1"/>
          </p:cNvSpPr>
          <p:nvPr>
            <p:ph sz="quarter" idx="4"/>
          </p:nvPr>
        </p:nvSpPr>
        <p:spPr>
          <a:xfrm>
            <a:off x="4648200" y="3938588"/>
            <a:ext cx="4038600" cy="21875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298450" y="228600"/>
            <a:ext cx="8540750" cy="58705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52473"/>
          <p:cNvSpPr>
            <a:spLocks noGrp="1"/>
          </p:cNvSpPr>
          <p:nvPr>
            <p:ph type="dt" sz="half" idx="10"/>
          </p:nvPr>
        </p:nvSpPr>
        <p:spPr>
          <a:xfrm>
            <a:off x="298450" y="6245225"/>
            <a:ext cx="2289175" cy="47625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lvl="0"/>
            <a:fld id="{0CE0647A-8BB2-4B7F-B348-B71E963B773D}" type="datetime1">
              <a:rPr lang="zh-CN" altLang="en-US" sz="1400"/>
              <a:t>2021/9/3</a:t>
            </a:fld>
            <a:endParaRPr lang="zh-CN" altLang="en-US" sz="1400"/>
          </a:p>
        </p:txBody>
      </p:sp>
      <p:sp>
        <p:nvSpPr>
          <p:cNvPr id="3" name="页脚占位符 52474"/>
          <p:cNvSpPr>
            <a:spLocks noGrp="1"/>
          </p:cNvSpPr>
          <p:nvPr>
            <p:ph type="ftr" sz="quarter" idx="11"/>
          </p:nvPr>
        </p:nvSpPr>
        <p:spPr>
          <a:xfrm>
            <a:off x="3121025" y="6245225"/>
            <a:ext cx="2895600" cy="47625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lvl="0" algn="ctr"/>
            <a:endParaRPr lang="zh-CN" altLang="en-US" sz="1400"/>
          </a:p>
        </p:txBody>
      </p:sp>
      <p:sp>
        <p:nvSpPr>
          <p:cNvPr id="4" name="灯片编号占位符 52475"/>
          <p:cNvSpPr>
            <a:spLocks noGrp="1"/>
          </p:cNvSpPr>
          <p:nvPr>
            <p:ph type="sldNum" sz="quarter" idx="12"/>
          </p:nvPr>
        </p:nvSpPr>
        <p:spPr>
          <a:xfrm>
            <a:off x="6550025" y="6245225"/>
            <a:ext cx="2289175" cy="47625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lvl="0" algn="r"/>
            <a:fld id="{B5F3CA49-FEED-413E-AB62-B8C26EEDF8DF}" type="slidenum">
              <a:rPr lang="zh-CN" altLang="en-US" sz="1400"/>
              <a:t>‹#›</a:t>
            </a:fld>
            <a:endParaRPr lang="zh-CN" altLang="en-US" sz="1400"/>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16" name="任意多边形 15"/>
          <p:cNvSpPr/>
          <p:nvPr/>
        </p:nvSpPr>
        <p:spPr>
          <a:xfrm>
            <a:off x="0" y="-11575"/>
            <a:ext cx="5382227" cy="6866674"/>
          </a:xfrm>
          <a:custGeom>
            <a:gdLst>
              <a:gd name="connsiteX0" fmla="*/ 1367257 w 7176303"/>
              <a:gd name="connsiteY0" fmla="*/ 0 h 6866674"/>
              <a:gd name="connsiteX1" fmla="*/ 7176303 w 7176303"/>
              <a:gd name="connsiteY1" fmla="*/ 11556 h 6866674"/>
              <a:gd name="connsiteX2" fmla="*/ 4454810 w 7176303"/>
              <a:gd name="connsiteY2" fmla="*/ 6858020 h 6866674"/>
              <a:gd name="connsiteX3" fmla="*/ 0 w 7176303"/>
              <a:gd name="connsiteY3" fmla="*/ 6866674 h 6866674"/>
              <a:gd name="connsiteX4" fmla="*/ 0 w 7176303"/>
              <a:gd name="connsiteY4" fmla="*/ 3283633 h 6866674"/>
            </a:gdLst>
            <a:cxnLst>
              <a:cxn ang="0">
                <a:pos x="connsiteX0" y="connsiteY0"/>
              </a:cxn>
              <a:cxn ang="0">
                <a:pos x="connsiteX1" y="connsiteY1"/>
              </a:cxn>
              <a:cxn ang="0">
                <a:pos x="connsiteX2" y="connsiteY2"/>
              </a:cxn>
              <a:cxn ang="0">
                <a:pos x="connsiteX3" y="connsiteY3"/>
              </a:cxn>
              <a:cxn ang="0">
                <a:pos x="connsiteX4" y="connsiteY4"/>
              </a:cxn>
            </a:cxnLst>
            <a:rect l="l" t="t" r="r" b="b"/>
            <a:pathLst>
              <a:path w="7176302" h="6866674">
                <a:moveTo>
                  <a:pt x="1367257" y="0"/>
                </a:moveTo>
                <a:lnTo>
                  <a:pt x="7176303" y="11556"/>
                </a:lnTo>
                <a:lnTo>
                  <a:pt x="4454810" y="6858020"/>
                </a:lnTo>
                <a:lnTo>
                  <a:pt x="0" y="6866674"/>
                </a:lnTo>
                <a:lnTo>
                  <a:pt x="0" y="3283633"/>
                </a:lnTo>
                <a:close/>
              </a:path>
            </a:pathLst>
          </a:custGeom>
          <a:blipFill>
            <a:blip r:embed="rId1">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Arial" panose="020b0604020202020204" pitchFamily="34" charset="0"/>
              <a:cs typeface="Arial" panose="020b0604020202020204" pitchFamily="34" charset="0"/>
            </a:endParaRPr>
          </a:p>
        </p:txBody>
      </p:sp>
      <p:sp>
        <p:nvSpPr>
          <p:cNvPr id="18" name="任意多边形 17"/>
          <p:cNvSpPr/>
          <p:nvPr/>
        </p:nvSpPr>
        <p:spPr>
          <a:xfrm>
            <a:off x="-5778" y="-11576"/>
            <a:ext cx="5393783" cy="6866692"/>
          </a:xfrm>
          <a:custGeom>
            <a:gdLst>
              <a:gd name="connsiteX0" fmla="*/ 1377503 w 7191711"/>
              <a:gd name="connsiteY0" fmla="*/ 0 h 6866692"/>
              <a:gd name="connsiteX1" fmla="*/ 7191711 w 7191711"/>
              <a:gd name="connsiteY1" fmla="*/ 11556 h 6866692"/>
              <a:gd name="connsiteX2" fmla="*/ 4467800 w 7191711"/>
              <a:gd name="connsiteY2" fmla="*/ 6858020 h 6866692"/>
              <a:gd name="connsiteX3" fmla="*/ 0 w 7191711"/>
              <a:gd name="connsiteY3" fmla="*/ 6866692 h 6866692"/>
              <a:gd name="connsiteX4" fmla="*/ 0 w 7191711"/>
              <a:gd name="connsiteY4" fmla="*/ 3305303 h 686669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191711" h="6866692">
                <a:moveTo>
                  <a:pt x="1377503" y="0"/>
                </a:moveTo>
                <a:lnTo>
                  <a:pt x="7191711" y="11556"/>
                </a:lnTo>
                <a:lnTo>
                  <a:pt x="4467800" y="6858020"/>
                </a:lnTo>
                <a:lnTo>
                  <a:pt x="0" y="6866692"/>
                </a:lnTo>
                <a:lnTo>
                  <a:pt x="0" y="3305303"/>
                </a:lnTo>
                <a:close/>
              </a:path>
            </a:pathLst>
          </a:cu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Arial" panose="020b0604020202020204" pitchFamily="34" charset="0"/>
              <a:cs typeface="Arial" panose="020b0604020202020204" pitchFamily="34" charset="0"/>
            </a:endParaRPr>
          </a:p>
        </p:txBody>
      </p:sp>
      <p:sp>
        <p:nvSpPr>
          <p:cNvPr id="9" name="平行四边形 8"/>
          <p:cNvSpPr/>
          <p:nvPr/>
        </p:nvSpPr>
        <p:spPr>
          <a:xfrm flipV="1">
            <a:off x="6727785" y="4849792"/>
            <a:ext cx="2305416" cy="200820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cs typeface="Arial" panose="020b0604020202020204" pitchFamily="34" charset="0"/>
            </a:endParaRPr>
          </a:p>
        </p:txBody>
      </p:sp>
      <p:cxnSp>
        <p:nvCxnSpPr>
          <p:cNvPr id="10" name="直接连接符 9"/>
          <p:cNvCxnSpPr/>
          <p:nvPr/>
        </p:nvCxnSpPr>
        <p:spPr>
          <a:xfrm flipH="1">
            <a:off x="6594776" y="4361563"/>
            <a:ext cx="2300468"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等腰三角形 7"/>
          <p:cNvSpPr/>
          <p:nvPr/>
        </p:nvSpPr>
        <p:spPr>
          <a:xfrm>
            <a:off x="3336938" y="5072918"/>
            <a:ext cx="1015812" cy="1785082"/>
          </a:xfrm>
          <a:custGeom>
            <a:gdLst>
              <a:gd name="connsiteX0" fmla="*/ 0 w 2070696"/>
              <a:gd name="connsiteY0" fmla="*/ 1785082 h 1785082"/>
              <a:gd name="connsiteX1" fmla="*/ 1035348 w 2070696"/>
              <a:gd name="connsiteY1" fmla="*/ 0 h 1785082"/>
              <a:gd name="connsiteX2" fmla="*/ 2070696 w 2070696"/>
              <a:gd name="connsiteY2" fmla="*/ 1785082 h 1785082"/>
              <a:gd name="connsiteX3" fmla="*/ 0 w 2070696"/>
              <a:gd name="connsiteY3" fmla="*/ 1785082 h 1785082"/>
              <a:gd name="connsiteX0-1" fmla="*/ 0 w 1478876"/>
              <a:gd name="connsiteY0-2" fmla="*/ 1785082 h 1785082"/>
              <a:gd name="connsiteX1-3" fmla="*/ 1035348 w 1478876"/>
              <a:gd name="connsiteY1-4" fmla="*/ 0 h 1785082"/>
              <a:gd name="connsiteX2-5" fmla="*/ 1478876 w 1478876"/>
              <a:gd name="connsiteY2-6" fmla="*/ 1785082 h 1785082"/>
              <a:gd name="connsiteX3-7" fmla="*/ 0 w 1478876"/>
              <a:gd name="connsiteY3-8" fmla="*/ 1785082 h 1785082"/>
              <a:gd name="connsiteX0-9" fmla="*/ 0 w 1699856"/>
              <a:gd name="connsiteY0-10" fmla="*/ 1785082 h 1785082"/>
              <a:gd name="connsiteX1-11" fmla="*/ 1035348 w 1699856"/>
              <a:gd name="connsiteY1-12" fmla="*/ 0 h 1785082"/>
              <a:gd name="connsiteX2-13" fmla="*/ 1699856 w 1699856"/>
              <a:gd name="connsiteY2-14" fmla="*/ 1785082 h 1785082"/>
              <a:gd name="connsiteX3-15" fmla="*/ 0 w 1699856"/>
              <a:gd name="connsiteY3-16" fmla="*/ 1785082 h 1785082"/>
              <a:gd name="connsiteX0-17" fmla="*/ 0 w 1250276"/>
              <a:gd name="connsiteY0-18" fmla="*/ 1785082 h 1785082"/>
              <a:gd name="connsiteX1-19" fmla="*/ 585768 w 1250276"/>
              <a:gd name="connsiteY1-20" fmla="*/ 0 h 1785082"/>
              <a:gd name="connsiteX2-21" fmla="*/ 1250276 w 1250276"/>
              <a:gd name="connsiteY2-22" fmla="*/ 1785082 h 1785082"/>
              <a:gd name="connsiteX3-23" fmla="*/ 0 w 1250276"/>
              <a:gd name="connsiteY3-24" fmla="*/ 1785082 h 1785082"/>
              <a:gd name="connsiteX0-25" fmla="*/ 0 w 1354416"/>
              <a:gd name="connsiteY0-26" fmla="*/ 1774922 h 1785082"/>
              <a:gd name="connsiteX1-27" fmla="*/ 689908 w 1354416"/>
              <a:gd name="connsiteY1-28" fmla="*/ 0 h 1785082"/>
              <a:gd name="connsiteX2-29" fmla="*/ 1354416 w 1354416"/>
              <a:gd name="connsiteY2-30" fmla="*/ 1785082 h 1785082"/>
              <a:gd name="connsiteX3-31" fmla="*/ 0 w 1354416"/>
              <a:gd name="connsiteY3-32" fmla="*/ 1774922 h 1785082"/>
              <a:gd name="connsiteX0-33" fmla="*/ 0 w 1354416"/>
              <a:gd name="connsiteY0-34" fmla="*/ 1785082 h 1785082"/>
              <a:gd name="connsiteX1-35" fmla="*/ 689908 w 1354416"/>
              <a:gd name="connsiteY1-36" fmla="*/ 0 h 1785082"/>
              <a:gd name="connsiteX2-37" fmla="*/ 1354416 w 1354416"/>
              <a:gd name="connsiteY2-38" fmla="*/ 1785082 h 1785082"/>
              <a:gd name="connsiteX3-39" fmla="*/ 0 w 1354416"/>
              <a:gd name="connsiteY3-40" fmla="*/ 1785082 h 1785082"/>
            </a:gdLst>
            <a:cxnLst>
              <a:cxn ang="0">
                <a:pos x="connsiteX0-1" y="connsiteY0-2"/>
              </a:cxn>
              <a:cxn ang="0">
                <a:pos x="connsiteX1-3" y="connsiteY1-4"/>
              </a:cxn>
              <a:cxn ang="0">
                <a:pos x="connsiteX2-5" y="connsiteY2-6"/>
              </a:cxn>
              <a:cxn ang="0">
                <a:pos x="connsiteX3-7" y="connsiteY3-8"/>
              </a:cxn>
            </a:cxnLst>
            <a:rect l="l" t="t" r="r" b="b"/>
            <a:pathLst>
              <a:path w="1354416" h="1785082">
                <a:moveTo>
                  <a:pt x="0" y="1785082"/>
                </a:moveTo>
                <a:lnTo>
                  <a:pt x="689908" y="0"/>
                </a:lnTo>
                <a:lnTo>
                  <a:pt x="1354416" y="1785082"/>
                </a:lnTo>
                <a:lnTo>
                  <a:pt x="0" y="178508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cs typeface="Arial" panose="020b0604020202020204" pitchFamily="34" charset="0"/>
            </a:endParaRPr>
          </a:p>
        </p:txBody>
      </p:sp>
      <p:sp>
        <p:nvSpPr>
          <p:cNvPr id="14" name="平行四边形 13"/>
          <p:cNvSpPr/>
          <p:nvPr/>
        </p:nvSpPr>
        <p:spPr>
          <a:xfrm flipV="1">
            <a:off x="0" y="-9525"/>
            <a:ext cx="2354580" cy="200820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cs typeface="Arial" panose="020b0604020202020204" pitchFamily="34" charset="0"/>
            </a:endParaRPr>
          </a:p>
        </p:txBody>
      </p:sp>
      <p:sp>
        <p:nvSpPr>
          <p:cNvPr id="2" name="标题 1"/>
          <p:cNvSpPr>
            <a:spLocks noGrp="1"/>
          </p:cNvSpPr>
          <p:nvPr>
            <p:ph type="ctrTitle" hasCustomPrompt="1"/>
          </p:nvPr>
        </p:nvSpPr>
        <p:spPr>
          <a:xfrm>
            <a:off x="4818729" y="727306"/>
            <a:ext cx="4154642" cy="2751522"/>
          </a:xfrm>
        </p:spPr>
        <p:txBody>
          <a:bodyPr anchor="b">
            <a:normAutofit/>
          </a:bodyPr>
          <a:lstStyle>
            <a:lvl1pPr algn="r">
              <a:defRPr sz="5400" b="1">
                <a:solidFill>
                  <a:schemeClr val="tx1">
                    <a:lumMod val="75000"/>
                    <a:lumOff val="25000"/>
                  </a:schemeClr>
                </a:solidFill>
                <a:latin typeface="+mj-lt"/>
              </a:defRPr>
            </a:lvl1pPr>
          </a:lstStyle>
          <a:p>
            <a:r>
              <a:rPr lang="zh-CN" altLang="en-US"/>
              <a:t>单击此处编辑标题</a:t>
            </a:r>
          </a:p>
        </p:txBody>
      </p:sp>
      <p:sp>
        <p:nvSpPr>
          <p:cNvPr id="3" name="副标题 2"/>
          <p:cNvSpPr>
            <a:spLocks noGrp="1"/>
          </p:cNvSpPr>
          <p:nvPr>
            <p:ph type="subTitle" idx="1"/>
          </p:nvPr>
        </p:nvSpPr>
        <p:spPr>
          <a:xfrm>
            <a:off x="5606471" y="3491528"/>
            <a:ext cx="3366900" cy="842724"/>
          </a:xfrm>
        </p:spPr>
        <p:txBody>
          <a:bodyPr>
            <a:normAutofit/>
          </a:bodyPr>
          <a:lstStyle>
            <a:lvl1pPr marL="0" indent="0" algn="r">
              <a:buNone/>
              <a:defRPr sz="1500">
                <a:solidFill>
                  <a:schemeClr val="tx1">
                    <a:lumMod val="50000"/>
                    <a:lumOff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6ED02EE-8ED7-4720-98D5-9E9053965B95}" type="datetimeFigureOut">
              <a:rPr lang="zh-CN" altLang="en-US" smtClean="0"/>
              <a:t>2021/9/3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ED02EE-8ED7-4720-98D5-9E9053965B95}" type="datetimeFigureOut">
              <a:rPr lang="zh-CN" altLang="en-US" smtClean="0"/>
              <a:t>2021/9/3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dpi="0" rotWithShape="1">
          <a:blip r:embed="rId2">
            <a:lum/>
          </a:blip>
          <a:stretch>
            <a:fillRect/>
          </a:stretch>
        </a:blipFill>
        <a:effectLst/>
      </p:bgPr>
    </p:bg>
    <p:spTree>
      <p:nvGrpSpPr>
        <p:cNvPr id="1" name=""/>
        <p:cNvGrpSpPr/>
        <p:nvPr/>
      </p:nvGrpSpPr>
      <p:grpSpPr>
        <a:xfrm>
          <a:off x="0" y="0"/>
          <a:ext cx="0" cy="0"/>
        </a:xfrm>
      </p:grpSpPr>
      <p:sp>
        <p:nvSpPr>
          <p:cNvPr id="7" name="椭圆 6"/>
          <p:cNvSpPr/>
          <p:nvPr/>
        </p:nvSpPr>
        <p:spPr>
          <a:xfrm>
            <a:off x="1987985" y="858520"/>
            <a:ext cx="3855720" cy="5140960"/>
          </a:xfrm>
          <a:prstGeom prst="ellipse">
            <a:avLst/>
          </a:prstGeom>
          <a:blipFill dpi="0"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cs typeface="Arial" panose="020b0604020202020204" pitchFamily="34" charset="0"/>
            </a:endParaRPr>
          </a:p>
        </p:txBody>
      </p:sp>
      <p:sp>
        <p:nvSpPr>
          <p:cNvPr id="8" name="矩形 7"/>
          <p:cNvSpPr/>
          <p:nvPr/>
        </p:nvSpPr>
        <p:spPr>
          <a:xfrm>
            <a:off x="4572000" y="23473"/>
            <a:ext cx="457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cs typeface="Arial" panose="020b0604020202020204" pitchFamily="34" charset="0"/>
            </a:endParaRPr>
          </a:p>
        </p:txBody>
      </p:sp>
      <p:cxnSp>
        <p:nvCxnSpPr>
          <p:cNvPr id="9" name="直接连接符 8"/>
          <p:cNvCxnSpPr/>
          <p:nvPr/>
        </p:nvCxnSpPr>
        <p:spPr>
          <a:xfrm flipH="1">
            <a:off x="5977890" y="2286000"/>
            <a:ext cx="0" cy="222504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日期占位符 3"/>
          <p:cNvSpPr>
            <a:spLocks noGrp="1"/>
          </p:cNvSpPr>
          <p:nvPr>
            <p:ph type="dt" sz="half" idx="10"/>
          </p:nvPr>
        </p:nvSpPr>
        <p:spPr/>
        <p:txBody>
          <a:bodyPr>
            <a:normAutofit/>
          </a:bodyPr>
          <a:lstStyle/>
          <a:p>
            <a:fld id="{66ED02EE-8ED7-4720-98D5-9E9053965B95}" type="datetimeFigureOut">
              <a:rPr lang="zh-CN" altLang="en-US" smtClean="0"/>
              <a:t>2021/9/3</a:t>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78E15E9C-17F6-4DFB-85EC-0C62FE288285}" type="slidenum">
              <a:rPr lang="zh-CN" altLang="en-US" smtClean="0"/>
              <a:t>0</a:t>
            </a:fld>
            <a:endParaRPr lang="zh-CN" altLang="en-US"/>
          </a:p>
        </p:txBody>
      </p:sp>
      <p:sp>
        <p:nvSpPr>
          <p:cNvPr id="13" name="文本占位符 12"/>
          <p:cNvSpPr>
            <a:spLocks noGrp="1"/>
          </p:cNvSpPr>
          <p:nvPr>
            <p:ph type="body" sz="quarter" idx="13"/>
          </p:nvPr>
        </p:nvSpPr>
        <p:spPr>
          <a:xfrm>
            <a:off x="6457949" y="2286000"/>
            <a:ext cx="1988674" cy="2012860"/>
          </a:xfrm>
        </p:spPr>
        <p:txBody>
          <a:bodyPr>
            <a:normAutofit/>
          </a:bodyPr>
          <a:lstStyle>
            <a:lvl1pPr marL="0" indent="0">
              <a:buNone/>
              <a:defRPr sz="1350">
                <a:solidFill>
                  <a:schemeClr val="bg1"/>
                </a:solidFill>
              </a:defRPr>
            </a:lvl1pPr>
          </a:lstStyle>
          <a:p>
            <a:pPr lvl="0"/>
            <a:r>
              <a:rPr lang="zh-CN" altLang="en-US"/>
              <a:t>单击此处编辑母版文本样式</a:t>
            </a: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6ED02EE-8ED7-4720-98D5-9E9053965B95}" type="datetimeFigureOut">
              <a:rPr lang="zh-CN" altLang="en-US" smtClean="0"/>
              <a:t>2021/9/3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9/3/2021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265369"/>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1" y="1639598"/>
            <a:ext cx="3868340" cy="823912"/>
          </a:xfrm>
        </p:spPr>
        <p:txBody>
          <a:bodyPr anchor="b">
            <a:normAutofit/>
          </a:bodyPr>
          <a:lstStyle>
            <a:lvl1pPr marL="0" indent="0">
              <a:buNone/>
              <a:defRPr sz="21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39598"/>
            <a:ext cx="3887391" cy="823912"/>
          </a:xfrm>
        </p:spPr>
        <p:txBody>
          <a:bodyPr anchor="b">
            <a:normAutofit/>
          </a:bodyPr>
          <a:lstStyle>
            <a:lvl1pPr marL="0" indent="0">
              <a:buNone/>
              <a:defRPr sz="21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6ED02EE-8ED7-4720-98D5-9E9053965B95}" type="datetimeFigureOut">
              <a:rPr lang="zh-CN" altLang="en-US" smtClean="0"/>
              <a:t>2021/9/3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cxnSp>
        <p:nvCxnSpPr>
          <p:cNvPr id="6" name="直接连接符 5"/>
          <p:cNvCxnSpPr/>
          <p:nvPr/>
        </p:nvCxnSpPr>
        <p:spPr>
          <a:xfrm flipH="1">
            <a:off x="6145788" y="3686601"/>
            <a:ext cx="2300468"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平行四边形 7"/>
          <p:cNvSpPr/>
          <p:nvPr/>
        </p:nvSpPr>
        <p:spPr>
          <a:xfrm flipV="1">
            <a:off x="0" y="0"/>
            <a:ext cx="2354580" cy="200820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cs typeface="Arial" panose="020b0604020202020204" pitchFamily="34" charset="0"/>
            </a:endParaRPr>
          </a:p>
        </p:txBody>
      </p:sp>
      <p:sp>
        <p:nvSpPr>
          <p:cNvPr id="9" name="矩形 8"/>
          <p:cNvSpPr/>
          <p:nvPr/>
        </p:nvSpPr>
        <p:spPr>
          <a:xfrm>
            <a:off x="0" y="4849792"/>
            <a:ext cx="9144000" cy="2055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cs typeface="Arial" panose="020b0604020202020204" pitchFamily="34" charset="0"/>
            </a:endParaRPr>
          </a:p>
        </p:txBody>
      </p:sp>
      <p:sp>
        <p:nvSpPr>
          <p:cNvPr id="10" name="平行四边形 9"/>
          <p:cNvSpPr/>
          <p:nvPr/>
        </p:nvSpPr>
        <p:spPr>
          <a:xfrm flipV="1">
            <a:off x="6727984" y="4849495"/>
            <a:ext cx="2305526" cy="2054225"/>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cs typeface="Arial" panose="020b0604020202020204" pitchFamily="34" charset="0"/>
            </a:endParaRPr>
          </a:p>
        </p:txBody>
      </p:sp>
      <p:sp>
        <p:nvSpPr>
          <p:cNvPr id="2" name="标题 1"/>
          <p:cNvSpPr>
            <a:spLocks noGrp="1"/>
          </p:cNvSpPr>
          <p:nvPr>
            <p:ph type="title" hasCustomPrompt="1"/>
          </p:nvPr>
        </p:nvSpPr>
        <p:spPr>
          <a:xfrm>
            <a:off x="4429571" y="1817226"/>
            <a:ext cx="4154642" cy="1858954"/>
          </a:xfrm>
        </p:spPr>
        <p:txBody>
          <a:bodyPr lIns="90000" tIns="46800" rIns="90000" bIns="46800" anchor="b">
            <a:normAutofit/>
          </a:bodyPr>
          <a:lstStyle>
            <a:lvl1pPr algn="r">
              <a:defRPr sz="7200" b="1">
                <a:solidFill>
                  <a:schemeClr val="tx1">
                    <a:lumMod val="75000"/>
                    <a:lumOff val="25000"/>
                  </a:schemeClr>
                </a:solidFill>
                <a:latin typeface="+mj-lt"/>
              </a:defRPr>
            </a:lvl1pPr>
          </a:lstStyle>
          <a:p>
            <a:r>
              <a:rPr lang="zh-CN" altLang="en-US"/>
              <a:t>编辑标题</a:t>
            </a:r>
          </a:p>
        </p:txBody>
      </p:sp>
      <p:sp>
        <p:nvSpPr>
          <p:cNvPr id="3" name="日期占位符 2"/>
          <p:cNvSpPr>
            <a:spLocks noGrp="1"/>
          </p:cNvSpPr>
          <p:nvPr>
            <p:ph type="dt" sz="half" idx="10"/>
          </p:nvPr>
        </p:nvSpPr>
        <p:spPr/>
        <p:txBody>
          <a:bodyPr lIns="90000" tIns="46800" rIns="90000" bIns="46800"/>
          <a:lstStyle/>
          <a:p>
            <a:fld id="{66ED02EE-8ED7-4720-98D5-9E9053965B95}" type="datetimeFigureOut">
              <a:rPr lang="zh-CN" altLang="en-US" smtClean="0"/>
              <a:t>2021/9/3</a:t>
            </a:fld>
            <a:endParaRPr lang="zh-CN" altLang="en-US"/>
          </a:p>
        </p:txBody>
      </p:sp>
      <p:sp>
        <p:nvSpPr>
          <p:cNvPr id="4" name="页脚占位符 3"/>
          <p:cNvSpPr>
            <a:spLocks noGrp="1"/>
          </p:cNvSpPr>
          <p:nvPr>
            <p:ph type="ftr" sz="quarter" idx="11"/>
          </p:nvPr>
        </p:nvSpPr>
        <p:spPr/>
        <p:txBody>
          <a:bodyPr lIns="90000" tIns="46800" rIns="90000" bIns="46800"/>
          <a:lstStyle/>
          <a:p>
            <a:endParaRPr lang="zh-CN" altLang="en-US"/>
          </a:p>
        </p:txBody>
      </p:sp>
      <p:sp>
        <p:nvSpPr>
          <p:cNvPr id="5" name="灯片编号占位符 4"/>
          <p:cNvSpPr>
            <a:spLocks noGrp="1"/>
          </p:cNvSpPr>
          <p:nvPr>
            <p:ph type="sldNum" sz="quarter" idx="12"/>
          </p:nvPr>
        </p:nvSpPr>
        <p:spPr/>
        <p:txBody>
          <a:bodyPr lIns="90000" tIns="46800" rIns="90000" bIns="46800"/>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66ED02EE-8ED7-4720-98D5-9E9053965B95}" type="datetimeFigureOut">
              <a:rPr lang="zh-CN" altLang="en-US" smtClean="0"/>
              <a:t>2021/9/3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0" y="457200"/>
            <a:ext cx="3123900" cy="1600200"/>
          </a:xfrm>
        </p:spPr>
        <p:txBody>
          <a:bodyPr anchor="t" anchorCtr="0">
            <a:normAutofit/>
          </a:bodyPr>
          <a:lstStyle>
            <a:lvl1pPr>
              <a:defRPr sz="2700"/>
            </a:lvl1pPr>
          </a:lstStyle>
          <a:p>
            <a:r>
              <a:rPr lang="zh-CN" altLang="en-US"/>
              <a:t>单击此处编辑母版标题样式</a:t>
            </a:r>
          </a:p>
        </p:txBody>
      </p:sp>
      <p:sp>
        <p:nvSpPr>
          <p:cNvPr id="3" name="图片占位符 2"/>
          <p:cNvSpPr>
            <a:spLocks noGrp="1" noChangeAspect="1"/>
          </p:cNvSpPr>
          <p:nvPr>
            <p:ph type="pic" idx="1"/>
          </p:nvPr>
        </p:nvSpPr>
        <p:spPr>
          <a:xfrm>
            <a:off x="3888000" y="457200"/>
            <a:ext cx="46278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0" y="2057400"/>
            <a:ext cx="3123900" cy="3811588"/>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7899168" y="365125"/>
            <a:ext cx="616181" cy="5811838"/>
          </a:xfrm>
        </p:spPr>
        <p:txBody>
          <a:bodyPr vert="eaVert">
            <a:normAutofit/>
          </a:bodyPr>
          <a:lstStyle>
            <a:lvl1pPr>
              <a:defRPr sz="2700"/>
            </a:lvl1pPr>
          </a:lstStyle>
          <a:p>
            <a:r>
              <a:rPr lang="zh-CN" altLang="en-US"/>
              <a:t>单击此处编辑母版标题样式</a:t>
            </a:r>
          </a:p>
        </p:txBody>
      </p:sp>
      <p:sp>
        <p:nvSpPr>
          <p:cNvPr id="3" name="竖排文字占位符 2"/>
          <p:cNvSpPr>
            <a:spLocks noGrp="1"/>
          </p:cNvSpPr>
          <p:nvPr>
            <p:ph type="body" orient="vert" idx="1"/>
          </p:nvPr>
        </p:nvSpPr>
        <p:spPr>
          <a:xfrm>
            <a:off x="628649" y="365125"/>
            <a:ext cx="720193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ED02EE-8ED7-4720-98D5-9E9053965B95}" type="datetimeFigureOut">
              <a:rPr lang="zh-CN" altLang="en-US" smtClean="0"/>
              <a:t>2021/9/3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628650" y="551543"/>
            <a:ext cx="7886700" cy="55589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Section Header">
    <p:spTree>
      <p:nvGrpSpPr>
        <p:cNvPr id="1" name=""/>
        <p:cNvGrpSpPr/>
        <p:nvPr/>
      </p:nvGrpSpPr>
      <p:grpSpPr>
        <a:xfrm>
          <a:off x="0" y="0"/>
          <a: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9/3/2021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6"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4"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5"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F837EEBE-F277-4D24-9BFC-4822656A3209}"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6"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4"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5"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F837EEBE-F277-4D24-9BFC-4822656A3209}"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6"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4"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5"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F837EEBE-F277-4D24-9BFC-4822656A3209}"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Two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t>9/3/2021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628650" y="1825625"/>
            <a:ext cx="38862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4629150" y="1825625"/>
            <a:ext cx="38862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F837EEBE-F277-4D24-9BFC-4822656A3209}"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629841" y="365125"/>
            <a:ext cx="78867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629841" y="2505075"/>
            <a:ext cx="3868340"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9"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7"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8"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F837EEBE-F277-4D24-9BFC-4822656A3209}"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5"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3"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4"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F837EEBE-F277-4D24-9BFC-4822656A3209}"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4"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2"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3"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F837EEBE-F277-4D24-9BFC-4822656A3209}"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3887391"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7"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F837EEBE-F277-4D24-9BFC-4822656A3209}"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3887391" y="987425"/>
            <a:ext cx="462915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7"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F837EEBE-F277-4D24-9BFC-4822656A3209}"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6"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4"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5"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F837EEBE-F277-4D24-9BFC-4822656A3209}"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6"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4"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5"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F837EEBE-F277-4D24-9BFC-4822656A3209}"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6000"/>
            </a:lvl1pPr>
          </a:lstStyle>
          <a:p>
            <a:r>
              <a:rPr kumimoji="0" lang="zh-CN" altLang="en-US" sz="6000" b="0" i="0" u="none" strike="noStrike" kern="1200" cap="none" spc="0" normalizeH="0" baseline="0" noProof="0">
                <a:uLnTx/>
                <a:uFillTx/>
              </a:rPr>
              <a:t>单击此处编辑母版标题样式</a:t>
            </a:r>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0" lang="zh-CN" altLang="en-US" sz="2400" b="0" i="0" u="none" strike="noStrike" kern="1200" cap="none" spc="0" normalizeH="0" baseline="0" noProof="0">
                <a:uLnTx/>
                <a:uFillTx/>
              </a:rPr>
              <a:t>单击此处编辑母版副标题样式</a:t>
            </a: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28650" y="365125"/>
            <a:ext cx="7886700" cy="1325563"/>
          </a:xfrm>
          <a:prstGeom prst="rect">
            <a:avLst/>
          </a:prstGeom>
        </p:spPr>
        <p:txBody>
          <a:bodyPr/>
          <a:lstStyle/>
          <a:p>
            <a:r>
              <a:rPr kumimoji="0" lang="zh-CN" altLang="en-US" sz="4400" b="0" i="0" u="none" strike="noStrike" kern="1200" cap="none" spc="0" normalizeH="0" baseline="0" noProof="0">
                <a:uLnTx/>
                <a:uFillTx/>
              </a:rPr>
              <a:t>单击此处编辑母版标题样式</a:t>
            </a:r>
          </a:p>
        </p:txBody>
      </p:sp>
      <p:sp>
        <p:nvSpPr>
          <p:cNvPr id="3" name="内容占位符 2"/>
          <p:cNvSpPr>
            <a:spLocks noGrp="1"/>
          </p:cNvSpPr>
          <p:nvPr>
            <p:ph idx="1"/>
          </p:nvPr>
        </p:nvSpPr>
        <p:spPr>
          <a:xfrm>
            <a:off x="628650" y="1825625"/>
            <a:ext cx="7886700" cy="4351338"/>
          </a:xfrm>
          <a:prstGeom prst="rect">
            <a:avLst/>
          </a:prstGeom>
        </p:spPr>
        <p:txBody>
          <a:bodyPr/>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二级</a:t>
            </a:r>
          </a:p>
          <a:p>
            <a:pPr lvl="2"/>
            <a:r>
              <a:rPr kumimoji="0" lang="zh-CN" altLang="en-US" sz="2400" b="0" i="0" u="none" strike="noStrike" kern="1200" cap="none" spc="0" normalizeH="0" baseline="0" noProof="0">
                <a:uLnTx/>
                <a:uFillTx/>
              </a:rPr>
              <a:t>三级</a:t>
            </a:r>
          </a:p>
          <a:p>
            <a:pPr lvl="3"/>
            <a:r>
              <a:rPr kumimoji="0" lang="zh-CN" altLang="en-US" sz="2000" b="0" i="0" u="none" strike="noStrike" kern="1200" cap="none" spc="0" normalizeH="0" baseline="0" noProof="0">
                <a:uLnTx/>
                <a:uFillTx/>
              </a:rPr>
              <a:t>四级</a:t>
            </a:r>
          </a:p>
          <a:p>
            <a:pPr lvl="4"/>
            <a:r>
              <a:rPr kumimoji="0" lang="zh-CN" altLang="en-US" sz="2000" b="0" i="0" u="none" strike="noStrike" kern="1200" cap="none" spc="0" normalizeH="0" baseline="0" noProof="0">
                <a:uLnTx/>
                <a:uFillTx/>
              </a:rPr>
              <a:t>五级</a:t>
            </a: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Comparison">
    <p:spTree>
      <p:nvGrpSpPr>
        <p:cNvPr id="1" name=""/>
        <p:cNvGrpSpPr/>
        <p:nvPr/>
      </p:nvGrpSpPr>
      <p:grpSpPr>
        <a:xfrm>
          <a:off x="0" y="0"/>
          <a: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t>9/3/2021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6000"/>
            </a:lvl1pPr>
          </a:lstStyle>
          <a:p>
            <a:r>
              <a:rPr kumimoji="0" lang="zh-CN" altLang="en-US" sz="6000" b="0" i="0" u="none" strike="noStrike" kern="1200" cap="none" spc="0" normalizeH="0" baseline="0" noProof="0">
                <a:uLnTx/>
                <a:uFillTx/>
              </a:rPr>
              <a:t>单击此处编辑母版标题样式</a:t>
            </a:r>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kumimoji="0" lang="zh-CN" altLang="en-US" sz="2400" b="0" i="0" u="none" strike="noStrike" kern="1200" cap="none" spc="0" normalizeH="0" baseline="0" noProof="0">
                <a:uLnTx/>
                <a:uFillTx/>
              </a:rPr>
              <a:t>单击此处编辑母版文本样式</a:t>
            </a: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28650" y="365125"/>
            <a:ext cx="7886700" cy="1325563"/>
          </a:xfrm>
          <a:prstGeom prst="rect">
            <a:avLst/>
          </a:prstGeom>
        </p:spPr>
        <p:txBody>
          <a:bodyPr/>
          <a:lstStyle/>
          <a:p>
            <a:r>
              <a:rPr kumimoji="0" lang="zh-CN" altLang="en-US" sz="4400" b="0" i="0" u="none" strike="noStrike" kern="1200" cap="none" spc="0" normalizeH="0" baseline="0" noProof="0">
                <a:uLnTx/>
                <a:uFillTx/>
              </a:rPr>
              <a:t>单击此处编辑母版标题样式</a:t>
            </a:r>
          </a:p>
        </p:txBody>
      </p:sp>
      <p:sp>
        <p:nvSpPr>
          <p:cNvPr id="3" name="内容占位符 2"/>
          <p:cNvSpPr>
            <a:spLocks noGrp="1"/>
          </p:cNvSpPr>
          <p:nvPr>
            <p:ph sz="half" idx="1"/>
          </p:nvPr>
        </p:nvSpPr>
        <p:spPr>
          <a:xfrm>
            <a:off x="628650" y="1825625"/>
            <a:ext cx="3867150" cy="4351338"/>
          </a:xfrm>
          <a:prstGeom prst="rect">
            <a:avLst/>
          </a:prstGeom>
        </p:spPr>
        <p:txBody>
          <a:bodyPr/>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二级</a:t>
            </a:r>
          </a:p>
          <a:p>
            <a:pPr lvl="2"/>
            <a:r>
              <a:rPr kumimoji="0" lang="zh-CN" altLang="en-US" sz="2400" b="0" i="0" u="none" strike="noStrike" kern="1200" cap="none" spc="0" normalizeH="0" baseline="0" noProof="0">
                <a:uLnTx/>
                <a:uFillTx/>
              </a:rPr>
              <a:t>三级</a:t>
            </a:r>
          </a:p>
          <a:p>
            <a:pPr lvl="3"/>
            <a:r>
              <a:rPr kumimoji="0" lang="zh-CN" altLang="en-US" sz="2000" b="0" i="0" u="none" strike="noStrike" kern="1200" cap="none" spc="0" normalizeH="0" baseline="0" noProof="0">
                <a:uLnTx/>
                <a:uFillTx/>
              </a:rPr>
              <a:t>四级</a:t>
            </a:r>
          </a:p>
          <a:p>
            <a:pPr lvl="4"/>
            <a:r>
              <a:rPr kumimoji="0" lang="zh-CN" altLang="en-US" sz="2000" b="0" i="0" u="none" strike="noStrike" kern="1200" cap="none" spc="0" normalizeH="0" baseline="0" noProof="0">
                <a:uLnTx/>
                <a:uFillTx/>
              </a:rPr>
              <a:t>五级</a:t>
            </a:r>
          </a:p>
        </p:txBody>
      </p:sp>
      <p:sp>
        <p:nvSpPr>
          <p:cNvPr id="4" name="内容占位符 3"/>
          <p:cNvSpPr>
            <a:spLocks noGrp="1"/>
          </p:cNvSpPr>
          <p:nvPr>
            <p:ph sz="half" idx="2"/>
          </p:nvPr>
        </p:nvSpPr>
        <p:spPr>
          <a:xfrm>
            <a:off x="4648200" y="1825625"/>
            <a:ext cx="3867150" cy="4351338"/>
          </a:xfrm>
          <a:prstGeom prst="rect">
            <a:avLst/>
          </a:prstGeom>
        </p:spPr>
        <p:txBody>
          <a:bodyPr/>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二级</a:t>
            </a:r>
          </a:p>
          <a:p>
            <a:pPr lvl="2"/>
            <a:r>
              <a:rPr kumimoji="0" lang="zh-CN" altLang="en-US" sz="2400" b="0" i="0" u="none" strike="noStrike" kern="1200" cap="none" spc="0" normalizeH="0" baseline="0" noProof="0">
                <a:uLnTx/>
                <a:uFillTx/>
              </a:rPr>
              <a:t>三级</a:t>
            </a:r>
          </a:p>
          <a:p>
            <a:pPr lvl="3"/>
            <a:r>
              <a:rPr kumimoji="0" lang="zh-CN" altLang="en-US" sz="2000" b="0" i="0" u="none" strike="noStrike" kern="1200" cap="none" spc="0" normalizeH="0" baseline="0" noProof="0">
                <a:uLnTx/>
                <a:uFillTx/>
              </a:rPr>
              <a:t>四级</a:t>
            </a:r>
          </a:p>
          <a:p>
            <a:pPr lvl="4"/>
            <a:r>
              <a:rPr kumimoji="0" lang="zh-CN" altLang="en-US" sz="2000" b="0" i="0" u="none" strike="noStrike" kern="1200" cap="none" spc="0" normalizeH="0" baseline="0" noProof="0">
                <a:uLnTx/>
                <a:uFillTx/>
              </a:rPr>
              <a:t>五级</a:t>
            </a:r>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30238" y="365125"/>
            <a:ext cx="7886700" cy="1325563"/>
          </a:xfrm>
          <a:prstGeom prst="rect">
            <a:avLst/>
          </a:prstGeom>
        </p:spPr>
        <p:txBody>
          <a:bodyPr/>
          <a:lstStyle/>
          <a:p>
            <a:r>
              <a:rPr kumimoji="0" lang="zh-CN" altLang="en-US" sz="4400" b="0" i="0" u="none" strike="noStrike" kern="1200" cap="none" spc="0" normalizeH="0" baseline="0" noProof="0">
                <a:uLnTx/>
                <a:uFillTx/>
              </a:rPr>
              <a:t>单击此处编辑母版标题样式</a:t>
            </a:r>
          </a:p>
        </p:txBody>
      </p:sp>
      <p:sp>
        <p:nvSpPr>
          <p:cNvPr id="3" name="文本占位符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p>
        </p:txBody>
      </p:sp>
      <p:sp>
        <p:nvSpPr>
          <p:cNvPr id="4" name="内容占位符 3"/>
          <p:cNvSpPr>
            <a:spLocks noGrp="1"/>
          </p:cNvSpPr>
          <p:nvPr>
            <p:ph sz="half" idx="2"/>
          </p:nvPr>
        </p:nvSpPr>
        <p:spPr>
          <a:xfrm>
            <a:off x="630238" y="2505075"/>
            <a:ext cx="3868737" cy="3684588"/>
          </a:xfrm>
          <a:prstGeom prst="rect">
            <a:avLst/>
          </a:prstGeom>
        </p:spPr>
        <p:txBody>
          <a:bodyPr/>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二级</a:t>
            </a:r>
          </a:p>
          <a:p>
            <a:pPr lvl="2"/>
            <a:r>
              <a:rPr kumimoji="0" lang="zh-CN" altLang="en-US" sz="2400" b="0" i="0" u="none" strike="noStrike" kern="1200" cap="none" spc="0" normalizeH="0" baseline="0" noProof="0">
                <a:uLnTx/>
                <a:uFillTx/>
              </a:rPr>
              <a:t>三级</a:t>
            </a:r>
          </a:p>
          <a:p>
            <a:pPr lvl="3"/>
            <a:r>
              <a:rPr kumimoji="0" lang="zh-CN" altLang="en-US" sz="2000" b="0" i="0" u="none" strike="noStrike" kern="1200" cap="none" spc="0" normalizeH="0" baseline="0" noProof="0">
                <a:uLnTx/>
                <a:uFillTx/>
              </a:rPr>
              <a:t>四级</a:t>
            </a:r>
          </a:p>
          <a:p>
            <a:pPr lvl="4"/>
            <a:r>
              <a:rPr kumimoji="0" lang="zh-CN" altLang="en-US" sz="2000" b="0" i="0" u="none" strike="noStrike" kern="1200" cap="none" spc="0" normalizeH="0" baseline="0" noProof="0">
                <a:uLnTx/>
                <a:uFillTx/>
              </a:rPr>
              <a:t>五级</a:t>
            </a:r>
          </a:p>
        </p:txBody>
      </p:sp>
      <p:sp>
        <p:nvSpPr>
          <p:cNvPr id="5" name="文本占位符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p>
        </p:txBody>
      </p:sp>
      <p:sp>
        <p:nvSpPr>
          <p:cNvPr id="6" name="内容占位符 5"/>
          <p:cNvSpPr>
            <a:spLocks noGrp="1"/>
          </p:cNvSpPr>
          <p:nvPr>
            <p:ph sz="quarter" idx="4"/>
          </p:nvPr>
        </p:nvSpPr>
        <p:spPr>
          <a:xfrm>
            <a:off x="4629150" y="2505075"/>
            <a:ext cx="3887788" cy="3684588"/>
          </a:xfrm>
          <a:prstGeom prst="rect">
            <a:avLst/>
          </a:prstGeom>
        </p:spPr>
        <p:txBody>
          <a:bodyPr/>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二级</a:t>
            </a:r>
          </a:p>
          <a:p>
            <a:pPr lvl="2"/>
            <a:r>
              <a:rPr kumimoji="0" lang="zh-CN" altLang="en-US" sz="2400" b="0" i="0" u="none" strike="noStrike" kern="1200" cap="none" spc="0" normalizeH="0" baseline="0" noProof="0">
                <a:uLnTx/>
                <a:uFillTx/>
              </a:rPr>
              <a:t>三级</a:t>
            </a:r>
          </a:p>
          <a:p>
            <a:pPr lvl="3"/>
            <a:r>
              <a:rPr kumimoji="0" lang="zh-CN" altLang="en-US" sz="2000" b="0" i="0" u="none" strike="noStrike" kern="1200" cap="none" spc="0" normalizeH="0" baseline="0" noProof="0">
                <a:uLnTx/>
                <a:uFillTx/>
              </a:rPr>
              <a:t>四级</a:t>
            </a:r>
          </a:p>
          <a:p>
            <a:pPr lvl="4"/>
            <a:r>
              <a:rPr kumimoji="0" lang="zh-CN" altLang="en-US" sz="2000" b="0" i="0" u="none" strike="noStrike" kern="1200" cap="none" spc="0" normalizeH="0" baseline="0" noProof="0">
                <a:uLnTx/>
                <a:uFillTx/>
              </a:rPr>
              <a:t>五级</a:t>
            </a:r>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628650" y="365125"/>
            <a:ext cx="7886700" cy="1325563"/>
          </a:xfrm>
          <a:prstGeom prst="rect">
            <a:avLst/>
          </a:prstGeom>
        </p:spPr>
        <p:txBody>
          <a:bodyPr/>
          <a:lstStyle/>
          <a:p>
            <a:r>
              <a:rPr kumimoji="0" lang="zh-CN" altLang="en-US" sz="4400" b="0" i="0" u="none" strike="noStrike" kern="1200" cap="none" spc="0" normalizeH="0" baseline="0" noProof="0">
                <a:uLnTx/>
                <a:uFillTx/>
              </a:rPr>
              <a:t>单击此处编辑母版标题样式</a:t>
            </a:r>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kumimoji="0" lang="zh-CN" altLang="en-US" sz="3200" b="0" i="0" u="none" strike="noStrike" kern="1200" cap="none" spc="0" normalizeH="0" baseline="0" noProof="0">
                <a:uLnTx/>
                <a:uFillTx/>
              </a:rPr>
              <a:t>单击此处编辑母版标题样式</a:t>
            </a:r>
          </a:p>
        </p:txBody>
      </p:sp>
      <p:sp>
        <p:nvSpPr>
          <p:cNvPr id="3" name="内容占位符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二级</a:t>
            </a:r>
          </a:p>
          <a:p>
            <a:pPr lvl="2"/>
            <a:r>
              <a:rPr kumimoji="0" lang="zh-CN" altLang="en-US" sz="2400" b="0" i="0" u="none" strike="noStrike" kern="1200" cap="none" spc="0" normalizeH="0" baseline="0" noProof="0">
                <a:uLnTx/>
                <a:uFillTx/>
              </a:rPr>
              <a:t>三级</a:t>
            </a:r>
          </a:p>
          <a:p>
            <a:pPr lvl="3"/>
            <a:r>
              <a:rPr kumimoji="0" lang="zh-CN" altLang="en-US" sz="2000" b="0" i="0" u="none" strike="noStrike" kern="1200" cap="none" spc="0" normalizeH="0" baseline="0" noProof="0">
                <a:uLnTx/>
                <a:uFillTx/>
              </a:rPr>
              <a:t>四级</a:t>
            </a:r>
          </a:p>
          <a:p>
            <a:pPr lvl="4"/>
            <a:r>
              <a:rPr kumimoji="0" lang="zh-CN" altLang="en-US" sz="2000" b="0" i="0" u="none" strike="noStrike" kern="1200" cap="none" spc="0" normalizeH="0" baseline="0" noProof="0">
                <a:uLnTx/>
                <a:uFillTx/>
              </a:rPr>
              <a:t>五级</a:t>
            </a:r>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0" lang="zh-CN" altLang="en-US" sz="1600" b="0" i="0" u="none" strike="noStrike" kern="1200" cap="none" spc="0" normalizeH="0" baseline="0" noProof="0">
                <a:uLnTx/>
                <a:uFillTx/>
              </a:rPr>
              <a:t>单击此处编辑母版文本样式</a:t>
            </a:r>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kumimoji="0" lang="zh-CN" altLang="en-US" sz="3200" b="0" i="0" u="none" strike="noStrike" kern="1200" cap="none" spc="0" normalizeH="0" baseline="0" noProof="0">
                <a:uLnTx/>
                <a:uFillTx/>
              </a:rPr>
              <a:t>单击此处编辑母版标题样式</a:t>
            </a:r>
          </a:p>
        </p:txBody>
      </p:sp>
      <p:sp>
        <p:nvSpPr>
          <p:cNvPr id="3" name="图片占位符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1200" cap="none" spc="0" normalizeH="0" baseline="0" noProof="0">
              <a:ln>
                <a:noFill/>
              </a:ln>
              <a:solidFill>
                <a:schemeClr val="tx1"/>
              </a:solidFill>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0" lang="zh-CN" altLang="en-US" sz="1600" b="0" i="0" u="none" strike="noStrike" kern="1200" cap="none" spc="0" normalizeH="0" baseline="0" noProof="0">
                <a:uLnTx/>
                <a:uFillTx/>
              </a:rPr>
              <a:t>单击此处编辑母版文本样式</a:t>
            </a:r>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28650" y="365125"/>
            <a:ext cx="7886700" cy="1325563"/>
          </a:xfrm>
          <a:prstGeom prst="rect">
            <a:avLst/>
          </a:prstGeom>
        </p:spPr>
        <p:txBody>
          <a:bodyPr/>
          <a:lstStyle/>
          <a:p>
            <a:r>
              <a:rPr kumimoji="0" lang="zh-CN" altLang="en-US" sz="4400" b="0" i="0" u="none" strike="noStrike" kern="1200" cap="none" spc="0" normalizeH="0" baseline="0" noProof="0">
                <a:uLnTx/>
                <a:uFillTx/>
              </a:rPr>
              <a:t>单击此处编辑母版标题样式</a:t>
            </a:r>
          </a:p>
        </p:txBody>
      </p:sp>
      <p:sp>
        <p:nvSpPr>
          <p:cNvPr id="3" name="竖排文字占位符 2"/>
          <p:cNvSpPr>
            <a:spLocks noGrp="1"/>
          </p:cNvSpPr>
          <p:nvPr>
            <p:ph type="body" orient="vert" idx="1"/>
          </p:nvPr>
        </p:nvSpPr>
        <p:spPr>
          <a:xfrm>
            <a:off x="628650" y="1825625"/>
            <a:ext cx="7886700" cy="4351338"/>
          </a:xfrm>
          <a:prstGeom prst="rect">
            <a:avLst/>
          </a:prstGeom>
        </p:spPr>
        <p:txBody>
          <a:bodyPr vert="eaVert"/>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二级</a:t>
            </a:r>
          </a:p>
          <a:p>
            <a:pPr lvl="2"/>
            <a:r>
              <a:rPr kumimoji="0" lang="zh-CN" altLang="en-US" sz="2400" b="0" i="0" u="none" strike="noStrike" kern="1200" cap="none" spc="0" normalizeH="0" baseline="0" noProof="0">
                <a:uLnTx/>
                <a:uFillTx/>
              </a:rPr>
              <a:t>三级</a:t>
            </a:r>
          </a:p>
          <a:p>
            <a:pPr lvl="3"/>
            <a:r>
              <a:rPr kumimoji="0" lang="zh-CN" altLang="en-US" sz="2000" b="0" i="0" u="none" strike="noStrike" kern="1200" cap="none" spc="0" normalizeH="0" baseline="0" noProof="0">
                <a:uLnTx/>
                <a:uFillTx/>
              </a:rPr>
              <a:t>四级</a:t>
            </a:r>
          </a:p>
          <a:p>
            <a:pPr lvl="4"/>
            <a:r>
              <a:rPr kumimoji="0" lang="zh-CN" altLang="en-US" sz="2000" b="0" i="0" u="none" strike="noStrike" kern="1200" cap="none" spc="0" normalizeH="0" baseline="0" noProof="0">
                <a:uLnTx/>
                <a:uFillTx/>
              </a:rPr>
              <a:t>五级</a:t>
            </a:r>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kumimoji="0" lang="zh-CN" altLang="en-US" sz="4400" b="0" i="0" u="none" strike="noStrike" kern="1200" cap="none" spc="0" normalizeH="0" baseline="0" noProof="0">
                <a:uLnTx/>
                <a:uFillTx/>
              </a:rPr>
              <a:t>单击此处编辑母版标题样式</a:t>
            </a:r>
          </a:p>
        </p:txBody>
      </p:sp>
      <p:sp>
        <p:nvSpPr>
          <p:cNvPr id="3" name="竖排文字占位符 2"/>
          <p:cNvSpPr>
            <a:spLocks noGrp="1"/>
          </p:cNvSpPr>
          <p:nvPr>
            <p:ph type="body" orient="vert" idx="1"/>
          </p:nvPr>
        </p:nvSpPr>
        <p:spPr>
          <a:xfrm>
            <a:off x="628650" y="365125"/>
            <a:ext cx="5762625" cy="5811838"/>
          </a:xfrm>
          <a:prstGeom prst="rect">
            <a:avLst/>
          </a:prstGeom>
        </p:spPr>
        <p:txBody>
          <a:bodyPr vert="eaVert"/>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二级</a:t>
            </a:r>
          </a:p>
          <a:p>
            <a:pPr lvl="2"/>
            <a:r>
              <a:rPr kumimoji="0" lang="zh-CN" altLang="en-US" sz="2400" b="0" i="0" u="none" strike="noStrike" kern="1200" cap="none" spc="0" normalizeH="0" baseline="0" noProof="0">
                <a:uLnTx/>
                <a:uFillTx/>
              </a:rPr>
              <a:t>三级</a:t>
            </a:r>
          </a:p>
          <a:p>
            <a:pPr lvl="3"/>
            <a:r>
              <a:rPr kumimoji="0" lang="zh-CN" altLang="en-US" sz="2000" b="0" i="0" u="none" strike="noStrike" kern="1200" cap="none" spc="0" normalizeH="0" baseline="0" noProof="0">
                <a:uLnTx/>
                <a:uFillTx/>
              </a:rPr>
              <a:t>四级</a:t>
            </a:r>
          </a:p>
          <a:p>
            <a:pPr lvl="4"/>
            <a:r>
              <a:rPr kumimoji="0" lang="zh-CN" altLang="en-US" sz="2000" b="0" i="0" u="none" strike="noStrike" kern="1200" cap="none" spc="0" normalizeH="0" baseline="0" noProof="0">
                <a:uLnTx/>
                <a:uFillTx/>
              </a:rPr>
              <a:t>五级</a:t>
            </a:r>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r" eaLnBrk="1" hangingPunct="1"/>
            <a:fld id="{16CF5DB6-2A93-42F8-A27A-7EE985647653}"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Title Only">
    <p:spTree>
      <p:nvGrpSpPr>
        <p:cNvPr id="1" name=""/>
        <p:cNvGrpSpPr/>
        <p:nvPr/>
      </p:nvGrpSpPr>
      <p:grpSpPr>
        <a:xfrm>
          <a:off x="0" y="0"/>
          <a: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t>9/3/2021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r" eaLnBrk="1" hangingPunct="1"/>
            <a:fld id="{16CF5DB6-2A93-42F8-A27A-7EE985647653}"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r" eaLnBrk="1" hangingPunct="1"/>
            <a:fld id="{16CF5DB6-2A93-42F8-A27A-7EE985647653}"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628650" y="1825625"/>
            <a:ext cx="38862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4629150" y="1825625"/>
            <a:ext cx="38862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6"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7"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r" eaLnBrk="1" hangingPunct="1"/>
            <a:fld id="{16CF5DB6-2A93-42F8-A27A-7EE985647653}"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629841" y="365125"/>
            <a:ext cx="78867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629841" y="2505075"/>
            <a:ext cx="3868340"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8"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9"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r" eaLnBrk="1" hangingPunct="1"/>
            <a:fld id="{16CF5DB6-2A93-42F8-A27A-7EE985647653}"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4"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5"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r" eaLnBrk="1" hangingPunct="1"/>
            <a:fld id="{16CF5DB6-2A93-42F8-A27A-7EE985647653}"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3"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4"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r" eaLnBrk="1" hangingPunct="1"/>
            <a:fld id="{16CF5DB6-2A93-42F8-A27A-7EE985647653}"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6"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7"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r" eaLnBrk="1" hangingPunct="1"/>
            <a:fld id="{16CF5DB6-2A93-42F8-A27A-7EE985647653}"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3887391" y="987425"/>
            <a:ext cx="4629150" cy="4873625"/>
          </a:xfrm>
        </p:spPr>
        <p:txBody>
          <a:bodyPr vert="horz" wrap="square" lIns="91440" tIns="45720" rIns="91440" bIns="45720" numCol="1" rtlCol="0" anchor="t" anchorCtr="0" compatLnSpc="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6"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7"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r" eaLnBrk="1" hangingPunct="1"/>
            <a:fld id="{16CF5DB6-2A93-42F8-A27A-7EE985647653}"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r" eaLnBrk="1" hangingPunct="1"/>
            <a:fld id="{16CF5DB6-2A93-42F8-A27A-7EE985647653}"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r" eaLnBrk="1" hangingPunct="1"/>
            <a:fld id="{16CF5DB6-2A93-42F8-A27A-7EE985647653}"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1D8BD707-D9CF-40AE-B4C6-C98DA3205C09}" type="datetimeFigureOut">
              <a:rPr lang="en-US" smtClean="0"/>
              <a:t>9/3/2021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Content with Caption">
    <p:spTree>
      <p:nvGrpSpPr>
        <p:cNvPr id="1" name=""/>
        <p:cNvGrpSpPr/>
        <p:nvPr/>
      </p:nvGrpSpPr>
      <p:grpSpPr>
        <a:xfrm>
          <a:off x="0" y="0"/>
          <a: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9/3/2021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Picture with Caption">
    <p:spTree>
      <p:nvGrpSpPr>
        <p:cNvPr id="1" name=""/>
        <p:cNvGrpSpPr/>
        <p:nvPr/>
      </p:nvGrpSpPr>
      <p:grpSpPr>
        <a:xfrm>
          <a:off x="0" y="0"/>
          <a: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9/3/2021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image" Target="../media/image1.png"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6.xml" /><Relationship Id="rId10" Type="http://schemas.openxmlformats.org/officeDocument/2006/relationships/slideLayout" Target="../slideLayouts/slideLayout25.xml" /><Relationship Id="rId11" Type="http://schemas.openxmlformats.org/officeDocument/2006/relationships/tags" Target="../tags/tag1.xml" /><Relationship Id="rId12" Type="http://schemas.openxmlformats.org/officeDocument/2006/relationships/tags" Target="../tags/tag2.xml" /><Relationship Id="rId13" Type="http://schemas.openxmlformats.org/officeDocument/2006/relationships/tags" Target="../tags/tag3.xml" /><Relationship Id="rId14" Type="http://schemas.openxmlformats.org/officeDocument/2006/relationships/theme" Target="../theme/theme2.xml" /><Relationship Id="rId2" Type="http://schemas.openxmlformats.org/officeDocument/2006/relationships/slideLayout" Target="../slideLayouts/slideLayout17.xml" /><Relationship Id="rId3" Type="http://schemas.openxmlformats.org/officeDocument/2006/relationships/slideLayout" Target="../slideLayouts/slideLayout18.xml" /><Relationship Id="rId4" Type="http://schemas.openxmlformats.org/officeDocument/2006/relationships/slideLayout" Target="../slideLayouts/slideLayout19.xml" /><Relationship Id="rId5" Type="http://schemas.openxmlformats.org/officeDocument/2006/relationships/slideLayout" Target="../slideLayouts/slideLayout20.xml" /><Relationship Id="rId6" Type="http://schemas.openxmlformats.org/officeDocument/2006/relationships/slideLayout" Target="../slideLayouts/slideLayout21.xml" /><Relationship Id="rId7" Type="http://schemas.openxmlformats.org/officeDocument/2006/relationships/slideLayout" Target="../slideLayouts/slideLayout22.xml" /><Relationship Id="rId8" Type="http://schemas.openxmlformats.org/officeDocument/2006/relationships/slideLayout" Target="../slideLayouts/slideLayout23.xml" /><Relationship Id="rId9" Type="http://schemas.openxmlformats.org/officeDocument/2006/relationships/slideLayout" Target="../slideLayouts/slideLayout24.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slideLayout" Target="../slideLayouts/slideLayout35.xml" /><Relationship Id="rId11" Type="http://schemas.openxmlformats.org/officeDocument/2006/relationships/slideLayout" Target="../slideLayouts/slideLayout36.xml" /><Relationship Id="rId12" Type="http://schemas.openxmlformats.org/officeDocument/2006/relationships/theme" Target="../theme/theme3.xml" /><Relationship Id="rId2" Type="http://schemas.openxmlformats.org/officeDocument/2006/relationships/slideLayout" Target="../slideLayouts/slideLayout27.xml" /><Relationship Id="rId3" Type="http://schemas.openxmlformats.org/officeDocument/2006/relationships/slideLayout" Target="../slideLayouts/slideLayout28.xml" /><Relationship Id="rId4" Type="http://schemas.openxmlformats.org/officeDocument/2006/relationships/slideLayout" Target="../slideLayouts/slideLayout29.xml" /><Relationship Id="rId5" Type="http://schemas.openxmlformats.org/officeDocument/2006/relationships/slideLayout" Target="../slideLayouts/slideLayout30.xml" /><Relationship Id="rId6" Type="http://schemas.openxmlformats.org/officeDocument/2006/relationships/slideLayout" Target="../slideLayouts/slideLayout31.xml" /><Relationship Id="rId7" Type="http://schemas.openxmlformats.org/officeDocument/2006/relationships/slideLayout" Target="../slideLayouts/slideLayout32.xml" /><Relationship Id="rId8" Type="http://schemas.openxmlformats.org/officeDocument/2006/relationships/slideLayout" Target="../slideLayouts/slideLayout33.xml" /><Relationship Id="rId9" Type="http://schemas.openxmlformats.org/officeDocument/2006/relationships/slideLayout" Target="../slideLayouts/slideLayout34.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7.xml" /><Relationship Id="rId10" Type="http://schemas.openxmlformats.org/officeDocument/2006/relationships/slideLayout" Target="../slideLayouts/slideLayout46.xml" /><Relationship Id="rId11" Type="http://schemas.openxmlformats.org/officeDocument/2006/relationships/slideLayout" Target="../slideLayouts/slideLayout47.xml" /><Relationship Id="rId12" Type="http://schemas.openxmlformats.org/officeDocument/2006/relationships/image" Target="../media/image5.jpeg" /><Relationship Id="rId13" Type="http://schemas.openxmlformats.org/officeDocument/2006/relationships/theme" Target="../theme/theme4.xml" /><Relationship Id="rId2" Type="http://schemas.openxmlformats.org/officeDocument/2006/relationships/slideLayout" Target="../slideLayouts/slideLayout38.xml" /><Relationship Id="rId3" Type="http://schemas.openxmlformats.org/officeDocument/2006/relationships/slideLayout" Target="../slideLayouts/slideLayout39.xml" /><Relationship Id="rId4" Type="http://schemas.openxmlformats.org/officeDocument/2006/relationships/slideLayout" Target="../slideLayouts/slideLayout40.xml" /><Relationship Id="rId5" Type="http://schemas.openxmlformats.org/officeDocument/2006/relationships/slideLayout" Target="../slideLayouts/slideLayout41.xml" /><Relationship Id="rId6" Type="http://schemas.openxmlformats.org/officeDocument/2006/relationships/slideLayout" Target="../slideLayouts/slideLayout42.xml" /><Relationship Id="rId7" Type="http://schemas.openxmlformats.org/officeDocument/2006/relationships/slideLayout" Target="../slideLayouts/slideLayout43.xml" /><Relationship Id="rId8" Type="http://schemas.openxmlformats.org/officeDocument/2006/relationships/slideLayout" Target="../slideLayouts/slideLayout44.xml" /><Relationship Id="rId9" Type="http://schemas.openxmlformats.org/officeDocument/2006/relationships/slideLayout" Target="../slideLayouts/slideLayout45.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8.xml" /><Relationship Id="rId10" Type="http://schemas.openxmlformats.org/officeDocument/2006/relationships/slideLayout" Target="../slideLayouts/slideLayout57.xml" /><Relationship Id="rId11" Type="http://schemas.openxmlformats.org/officeDocument/2006/relationships/slideLayout" Target="../slideLayouts/slideLayout58.xml" /><Relationship Id="rId12" Type="http://schemas.openxmlformats.org/officeDocument/2006/relationships/theme" Target="../theme/theme5.xml" /><Relationship Id="rId2" Type="http://schemas.openxmlformats.org/officeDocument/2006/relationships/slideLayout" Target="../slideLayouts/slideLayout49.xml" /><Relationship Id="rId3" Type="http://schemas.openxmlformats.org/officeDocument/2006/relationships/slideLayout" Target="../slideLayouts/slideLayout50.xml" /><Relationship Id="rId4" Type="http://schemas.openxmlformats.org/officeDocument/2006/relationships/slideLayout" Target="../slideLayouts/slideLayout51.xml" /><Relationship Id="rId5" Type="http://schemas.openxmlformats.org/officeDocument/2006/relationships/slideLayout" Target="../slideLayouts/slideLayout52.xml" /><Relationship Id="rId6" Type="http://schemas.openxmlformats.org/officeDocument/2006/relationships/slideLayout" Target="../slideLayouts/slideLayout53.xml" /><Relationship Id="rId7" Type="http://schemas.openxmlformats.org/officeDocument/2006/relationships/slideLayout" Target="../slideLayouts/slideLayout54.xml" /><Relationship Id="rId8" Type="http://schemas.openxmlformats.org/officeDocument/2006/relationships/slideLayout" Target="../slideLayouts/slideLayout55.xml" /><Relationship Id="rId9" Type="http://schemas.openxmlformats.org/officeDocument/2006/relationships/slideLayout" Target="../slideLayouts/slideLayout56.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slideLayout" Target="../slideLayouts/slideLayout68.xml" /><Relationship Id="rId11" Type="http://schemas.openxmlformats.org/officeDocument/2006/relationships/slideLayout" Target="../slideLayouts/slideLayout69.xml" /><Relationship Id="rId12" Type="http://schemas.openxmlformats.org/officeDocument/2006/relationships/theme" Target="../theme/theme6.xml" /><Relationship Id="rId2" Type="http://schemas.openxmlformats.org/officeDocument/2006/relationships/slideLayout" Target="../slideLayouts/slideLayout60.xml" /><Relationship Id="rId3" Type="http://schemas.openxmlformats.org/officeDocument/2006/relationships/slideLayout" Target="../slideLayouts/slideLayout61.xml" /><Relationship Id="rId4" Type="http://schemas.openxmlformats.org/officeDocument/2006/relationships/slideLayout" Target="../slideLayouts/slideLayout62.xml" /><Relationship Id="rId5" Type="http://schemas.openxmlformats.org/officeDocument/2006/relationships/slideLayout" Target="../slideLayouts/slideLayout63.xml" /><Relationship Id="rId6" Type="http://schemas.openxmlformats.org/officeDocument/2006/relationships/slideLayout" Target="../slideLayouts/slideLayout64.xml" /><Relationship Id="rId7" Type="http://schemas.openxmlformats.org/officeDocument/2006/relationships/slideLayout" Target="../slideLayouts/slideLayout65.xml" /><Relationship Id="rId8" Type="http://schemas.openxmlformats.org/officeDocument/2006/relationships/slideLayout" Target="../slideLayouts/slideLayout66.xml" /><Relationship Id="rId9" Type="http://schemas.openxmlformats.org/officeDocument/2006/relationships/slideLayout" Target="../slideLayouts/slideLayout67.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6">
            <a:alphaModFix amt="44000"/>
          </a:blip>
          <a:stretch>
            <a:fillRect/>
          </a:stretch>
        </a:blipFill>
        <a:effectLst/>
      </p:bgPr>
    </p:bg>
    <p:spTree>
      <p:nvGrpSpPr>
        <p:cNvPr id="1" name=""/>
        <p:cNvGrpSpPr/>
        <p:nvPr/>
      </p:nvGrpSpPr>
      <p:grpSpPr>
        <a:xfrm>
          <a:off x="0" y="0"/>
          <a: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0"/>
            <a:r>
              <a:rPr lang="en-US" smtClean="0"/>
              <a:t>Second level</a:t>
            </a:r>
          </a:p>
          <a:p>
            <a:pPr lvl="0"/>
            <a:r>
              <a:rPr lang="en-US" smtClean="0"/>
              <a:t>Third level</a:t>
            </a:r>
          </a:p>
          <a:p>
            <a:pPr lvl="0"/>
            <a:r>
              <a:rPr lang="en-US" smtClean="0"/>
              <a:t>Fourth level</a:t>
            </a:r>
          </a:p>
          <a:p>
            <a:pPr lvl="0"/>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767F75-716A-4384-98DE-B240C941B371}" type="datetimeFigureOut">
              <a:rPr lang="en-US" smtClean="0"/>
              <a:t>9/3/2021</a:t>
            </a:fld>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8574DF-1001-47FA-927C-FF3B16E2D672}" type="slidenum">
              <a:rPr lang="en-US" smtClean="0"/>
              <a:t>‹#›</a:t>
            </a:fld>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custDataLst>
              <p:tags r:id="rId11"/>
            </p:custDataLst>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2"/>
            </p:custDataLst>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lgn="l">
              <a:lnSpc>
                <a:spcPct val="120000"/>
              </a:lnSpc>
              <a:defRPr sz="900">
                <a:solidFill>
                  <a:schemeClr val="tx1">
                    <a:lumMod val="50000"/>
                    <a:lumOff val="50000"/>
                  </a:schemeClr>
                </a:solidFill>
              </a:defRPr>
            </a:lvl1pPr>
          </a:lstStyle>
          <a:p>
            <a:fld id="{17FE80A9-DD54-41D6-B9ED-9DD93F7DC674}" type="datetimeFigureOut">
              <a:rPr lang="zh-CN" altLang="en-US" smtClean="0"/>
              <a:t>2021/9/3</a:t>
            </a:fld>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lgn="ctr">
              <a:lnSpc>
                <a:spcPct val="120000"/>
              </a:lnSpc>
              <a:defRPr sz="900">
                <a:solidFill>
                  <a:schemeClr val="tx1">
                    <a:lumMod val="50000"/>
                    <a:lumOff val="50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normAutofit/>
          </a:bodyPr>
          <a:lstStyle>
            <a:lvl1pPr algn="r">
              <a:lnSpc>
                <a:spcPct val="120000"/>
              </a:lnSpc>
              <a:defRPr sz="900">
                <a:solidFill>
                  <a:schemeClr val="tx1">
                    <a:lumMod val="50000"/>
                    <a:lumOff val="50000"/>
                  </a:schemeClr>
                </a:solidFill>
              </a:defRPr>
            </a:lvl1pPr>
          </a:lstStyle>
          <a:p>
            <a:fld id="{26AAB3D2-6B9D-4B85-B5F4-CACE232AC3CC}" type="slidenum">
              <a:rPr lang="zh-CN" altLang="en-US" smtClean="0"/>
              <a:t>0</a:t>
            </a:fld>
          </a:p>
        </p:txBody>
      </p:sp>
      <p:sp>
        <p:nvSpPr>
          <p:cNvPr id="7" name="KSO_TEMPLATE" hidden="1"/>
          <p:cNvSpPr/>
          <p:nvPr>
            <p:custDataLst>
              <p:tags r:id="rId13"/>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Lst>
  <p:transition/>
  <p:timing/>
  <p:txStyles>
    <p:titleStyle>
      <a:lvl1pPr algn="l" defTabSz="685800" rtl="0" eaLnBrk="1" latinLnBrk="0" hangingPunct="1">
        <a:lnSpc>
          <a:spcPct val="120000"/>
        </a:lnSpc>
        <a:spcBef>
          <a:spcPct val="0"/>
        </a:spcBef>
        <a:buNone/>
        <a:defRPr sz="2700" kern="1200">
          <a:solidFill>
            <a:schemeClr val="tx1"/>
          </a:solidFill>
          <a:latin typeface="+mj-lt"/>
          <a:ea typeface="+mj-ea"/>
          <a:cs typeface="+mj-cs"/>
        </a:defRPr>
      </a:lvl1pPr>
    </p:titleStyle>
    <p:bodyStyle>
      <a:lvl1pPr marL="171450" indent="-171450" algn="l" defTabSz="685800" rtl="0" eaLnBrk="1" latinLnBrk="0" hangingPunct="1">
        <a:lnSpc>
          <a:spcPct val="120000"/>
        </a:lnSpc>
        <a:spcBef>
          <a:spcPts val="750"/>
        </a:spcBef>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20000"/>
        </a:lnSpc>
        <a:spcBef>
          <a:spcPts val="375"/>
        </a:spcBef>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20000"/>
        </a:lnSpc>
        <a:spcBef>
          <a:spcPts val="375"/>
        </a:spcBef>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buFont typeface="Arial" panose="020b0604020202020204" pitchFamily="34" charset="0"/>
              <a:buNone/>
              <a:defRPr sz="1050" b="0">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buFont typeface="Arial" panose="020b0604020202020204" pitchFamily="34" charset="0"/>
              <a:buNone/>
              <a:defRPr sz="1050" b="0">
                <a:latin typeface="+mn-lt"/>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050" b="0">
                <a:latin typeface="Arial" panose="020b0604020202020204" pitchFamily="34" charset="0"/>
                <a:ea typeface="宋体" panose="02010600030101010101" pitchFamily="2" charset="-122"/>
              </a:defRPr>
            </a:lvl1pPr>
          </a:lstStyle>
          <a:p>
            <a:pPr lvl="0" eaLnBrk="1" hangingPunct="1">
              <a:buNone/>
            </a:pPr>
            <a:fld id="{36E7B4E9-FFBD-4E9A-A744-0CAA3E334FF6}" type="slidenum">
              <a:rPr lang="zh-CN" altLang="zh-CN"/>
              <a:t>‹#›</a:t>
            </a:fld>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ransition/>
  <p:timing/>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257175" indent="-257175" algn="l" rtl="0" eaLnBrk="0" fontAlgn="base" hangingPunct="0">
        <a:spcBef>
          <a:spcPct val="15000"/>
        </a:spcBef>
        <a:spcAft>
          <a:spcPct val="0"/>
        </a:spcAft>
        <a:buChar char="•"/>
        <a:defRPr sz="2400">
          <a:solidFill>
            <a:schemeClr val="tx1"/>
          </a:solidFill>
          <a:latin typeface="+mn-lt"/>
          <a:ea typeface="+mn-ea"/>
          <a:cs typeface="+mn-cs"/>
        </a:defRPr>
      </a:lvl1pPr>
      <a:lvl2pPr marL="557530" indent="-213995" algn="l" rtl="0" eaLnBrk="0" fontAlgn="base" hangingPunct="0">
        <a:spcBef>
          <a:spcPct val="15000"/>
        </a:spcBef>
        <a:spcAft>
          <a:spcPct val="0"/>
        </a:spcAft>
        <a:buChar char="–"/>
        <a:defRPr sz="2100">
          <a:solidFill>
            <a:schemeClr val="tx1"/>
          </a:solidFill>
          <a:latin typeface="+mn-lt"/>
          <a:ea typeface="+mn-ea"/>
        </a:defRPr>
      </a:lvl2pPr>
      <a:lvl3pPr marL="857250" indent="-171450" algn="l" rtl="0" eaLnBrk="0" fontAlgn="base" hangingPunct="0">
        <a:spcBef>
          <a:spcPct val="15000"/>
        </a:spcBef>
        <a:spcAft>
          <a:spcPct val="0"/>
        </a:spcAft>
        <a:buChar char="•"/>
        <a:defRPr sz="1800">
          <a:solidFill>
            <a:schemeClr val="tx1"/>
          </a:solidFill>
          <a:latin typeface="+mn-lt"/>
          <a:ea typeface="+mn-ea"/>
        </a:defRPr>
      </a:lvl3pPr>
      <a:lvl4pPr marL="1200150" indent="-171450" algn="l" rtl="0" eaLnBrk="0" fontAlgn="base" hangingPunct="0">
        <a:spcBef>
          <a:spcPct val="15000"/>
        </a:spcBef>
        <a:spcAft>
          <a:spcPct val="0"/>
        </a:spcAft>
        <a:buChar char="–"/>
        <a:defRPr sz="1500">
          <a:solidFill>
            <a:schemeClr val="tx1"/>
          </a:solidFill>
          <a:latin typeface="+mn-lt"/>
          <a:ea typeface="+mn-ea"/>
        </a:defRPr>
      </a:lvl4pPr>
      <a:lvl5pPr marL="1543050" indent="-171450" algn="l" rtl="0" eaLnBrk="0" fontAlgn="base" hangingPunct="0">
        <a:spcBef>
          <a:spcPct val="15000"/>
        </a:spcBef>
        <a:spcAft>
          <a:spcPct val="0"/>
        </a:spcAft>
        <a:buChar char="»"/>
        <a:defRPr sz="1500">
          <a:solidFill>
            <a:schemeClr val="tx1"/>
          </a:solidFill>
          <a:latin typeface="+mn-lt"/>
          <a:ea typeface="+mn-ea"/>
        </a:defRPr>
      </a:lvl5pPr>
      <a:lvl6pPr marL="1885950" indent="-171450" algn="l" rtl="0" fontAlgn="base">
        <a:spcBef>
          <a:spcPct val="15000"/>
        </a:spcBef>
        <a:spcAft>
          <a:spcPct val="0"/>
        </a:spcAft>
        <a:buChar char="»"/>
        <a:defRPr sz="1500">
          <a:solidFill>
            <a:schemeClr val="tx1"/>
          </a:solidFill>
          <a:latin typeface="+mn-lt"/>
          <a:ea typeface="+mn-ea"/>
        </a:defRPr>
      </a:lvl6pPr>
      <a:lvl7pPr marL="2228850" indent="-171450" algn="l" rtl="0" fontAlgn="base">
        <a:spcBef>
          <a:spcPct val="15000"/>
        </a:spcBef>
        <a:spcAft>
          <a:spcPct val="0"/>
        </a:spcAft>
        <a:buChar char="»"/>
        <a:defRPr sz="1500">
          <a:solidFill>
            <a:schemeClr val="tx1"/>
          </a:solidFill>
          <a:latin typeface="+mn-lt"/>
          <a:ea typeface="+mn-ea"/>
        </a:defRPr>
      </a:lvl7pPr>
      <a:lvl8pPr marL="2571750" indent="-171450" algn="l" rtl="0" fontAlgn="base">
        <a:spcBef>
          <a:spcPct val="15000"/>
        </a:spcBef>
        <a:spcAft>
          <a:spcPct val="0"/>
        </a:spcAft>
        <a:buChar char="»"/>
        <a:defRPr sz="1500">
          <a:solidFill>
            <a:schemeClr val="tx1"/>
          </a:solidFill>
          <a:latin typeface="+mn-lt"/>
          <a:ea typeface="+mn-ea"/>
        </a:defRPr>
      </a:lvl8pPr>
      <a:lvl9pPr marL="2914650" indent="-171450" algn="l" rtl="0" fontAlgn="base">
        <a:spcBef>
          <a:spcPct val="15000"/>
        </a:spcBef>
        <a:spcAft>
          <a:spcPct val="0"/>
        </a:spcAft>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2050" name="Title Placeholder 1"/>
          <p:cNvSpPr>
            <a:spLocks noGrp="1"/>
          </p:cNvSpPr>
          <p:nvPr>
            <p:ph type="title" idx="4294967295"/>
          </p:nvPr>
        </p:nvSpPr>
        <p:spPr>
          <a:xfrm>
            <a:off x="628650" y="365125"/>
            <a:ext cx="7886700" cy="1325562"/>
          </a:xfrm>
          <a:prstGeom prst="rect">
            <a:avLst/>
          </a:prstGeom>
          <a:noFill/>
          <a:ln>
            <a:noFill/>
            <a:miter lim="800000"/>
          </a:ln>
        </p:spPr>
        <p:txBody>
          <a:bodyPr anchor="ctr" anchorCtr="0"/>
          <a:lstStyle>
            <a:lvl1pPr marL="0" indent="0" algn="l" defTabSz="914400" rtl="0" eaLnBrk="0" fontAlgn="base" hangingPunct="0">
              <a:lnSpc>
                <a:spcPct val="90000"/>
              </a:lnSpc>
              <a:spcBef>
                <a:spcPct val="0"/>
              </a:spcBef>
              <a:spcAft>
                <a:spcPct val="0"/>
              </a:spcAft>
              <a:buClrTx/>
              <a:buSzTx/>
              <a:buFontTx/>
              <a:buNone/>
              <a:defRPr kumimoji="0" lang="zh-CN" altLang="en-US" sz="4400" b="0" i="0" u="none" kern="1200" baseline="0">
                <a:solidFill>
                  <a:schemeClr val="tx1"/>
                </a:solidFill>
                <a:latin typeface="+mj-lt"/>
                <a:ea typeface="+mj-ea"/>
                <a:cs typeface="+mj-cs"/>
              </a:defRPr>
            </a:lvl1pPr>
            <a:lvl2pPr algn="l" rtl="0" eaLnBrk="0" fontAlgn="base" hangingPunct="0">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9pPr>
          </a:lstStyle>
          <a:p>
            <a:pPr lvl="0"/>
            <a:r>
              <a:t>单击此处编辑母版标题样式</a:t>
            </a:r>
          </a:p>
        </p:txBody>
      </p:sp>
      <p:sp>
        <p:nvSpPr>
          <p:cNvPr id="2051" name="Text Placeholder 2"/>
          <p:cNvSpPr>
            <a:spLocks noGrp="1"/>
          </p:cNvSpPr>
          <p:nvPr>
            <p:ph type="body" idx="9"/>
          </p:nvPr>
        </p:nvSpPr>
        <p:spPr>
          <a:xfrm>
            <a:off x="628650" y="1825625"/>
            <a:ext cx="7886700" cy="4351338"/>
          </a:xfrm>
          <a:prstGeom prst="rect">
            <a:avLst/>
          </a:prstGeom>
          <a:noFill/>
          <a:ln>
            <a:noFill/>
            <a:miter lim="800000"/>
          </a:ln>
        </p:spPr>
        <p:txBody>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lvl="0"/>
            <a:r>
              <a:t>单击此处编辑母版文本样式</a:t>
            </a:r>
          </a:p>
          <a:p>
            <a:pPr lvl="0"/>
            <a:r>
              <a:t>第二级</a:t>
            </a:r>
          </a:p>
          <a:p>
            <a:pPr lvl="0"/>
            <a:r>
              <a:t>第三级</a:t>
            </a:r>
          </a:p>
          <a:p>
            <a:pPr lvl="0"/>
            <a:r>
              <a:t>第四级</a:t>
            </a:r>
          </a:p>
          <a:p>
            <a:pPr lvl="0"/>
            <a:r>
              <a:t>第五级</a:t>
            </a:r>
          </a:p>
        </p:txBody>
      </p:sp>
      <p:sp>
        <p:nvSpPr>
          <p:cNvPr id="2052" name="Date Placeholder 3"/>
          <p:cNvSpPr>
            <a:spLocks noGrp="1"/>
          </p:cNvSpPr>
          <p:nvPr>
            <p:ph type="dt" sz="half" idx="2"/>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2053" name="Footer Placeholder 4"/>
          <p:cNvSpPr>
            <a:spLocks noGrp="1"/>
          </p:cNvSpPr>
          <p:nvPr>
            <p:ph type="ftr" sz="quarter" idx="3"/>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2054" name="Slide Number Placeholder 5"/>
          <p:cNvSpPr>
            <a:spLocks noGrp="1"/>
          </p:cNvSpPr>
          <p:nvPr>
            <p:ph type="sldNum" sz="quarter" idx="4"/>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801CF407-884B-4A77-BC2F-B7C27F17EA9D}" type="slidenum">
              <a:rPr lang="zh-CN" altLang="en-US" sz="1200">
                <a:solidFill>
                  <a:srgbClr val="898989"/>
                </a:solidFill>
              </a:rPr>
              <a:t>‹#›</a:t>
            </a:fld>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ransition/>
  <p:timing/>
  <p:txStyles>
    <p:titleStyle>
      <a:lvl1pPr marL="0" indent="0" algn="l" defTabSz="914400" rtl="0" eaLnBrk="0" fontAlgn="base" hangingPunct="0">
        <a:lnSpc>
          <a:spcPct val="90000"/>
        </a:lnSpc>
        <a:spcBef>
          <a:spcPct val="0"/>
        </a:spcBef>
        <a:spcAft>
          <a:spcPct val="0"/>
        </a:spcAft>
        <a:buClrTx/>
        <a:buSzTx/>
        <a:buFontTx/>
        <a:buNone/>
        <a:defRPr kumimoji="0" sz="4400" b="0" i="0" u="none" kern="1200" baseline="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b="0" i="0" u="none" kern="1200" baseline="0">
          <a:solidFill>
            <a:schemeClr val="tx1"/>
          </a:solidFill>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effectLst/>
          <a:latin typeface="Arial"/>
          <a:ea typeface="宋体" panose="02010600030101010101"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xfrm>
      </p:grpSpPr>
      <p:sp>
        <p:nvSpPr>
          <p:cNvPr id="3074" name="Title Placeholder 1"/>
          <p:cNvSpPr>
            <a:spLocks noGrp="1"/>
          </p:cNvSpPr>
          <p:nvPr>
            <p:ph type="title" idx="4294967295"/>
          </p:nvPr>
        </p:nvSpPr>
        <p:spPr>
          <a:xfrm>
            <a:off x="628650" y="365125"/>
            <a:ext cx="7886700" cy="1325562"/>
          </a:xfrm>
          <a:prstGeom prst="rect">
            <a:avLst/>
          </a:prstGeom>
          <a:noFill/>
          <a:ln>
            <a:noFill/>
            <a:miter lim="800000"/>
          </a:ln>
        </p:spPr>
        <p:txBody>
          <a:bodyPr anchor="ctr" anchorCtr="0"/>
          <a:lstStyle>
            <a:lvl1pPr marL="0" indent="0" algn="l" defTabSz="914400" rtl="0" eaLnBrk="0" fontAlgn="base" hangingPunct="0">
              <a:lnSpc>
                <a:spcPct val="90000"/>
              </a:lnSpc>
              <a:spcBef>
                <a:spcPct val="0"/>
              </a:spcBef>
              <a:spcAft>
                <a:spcPct val="0"/>
              </a:spcAft>
              <a:buClrTx/>
              <a:buSzTx/>
              <a:buFontTx/>
              <a:buNone/>
              <a:defRPr kumimoji="0" lang="zh-CN" altLang="en-US" sz="3300" b="0" i="0" u="none" kern="1200" baseline="0">
                <a:solidFill>
                  <a:schemeClr val="tx1"/>
                </a:solidFill>
                <a:latin typeface="+mj-lt"/>
                <a:ea typeface="+mj-ea"/>
                <a:cs typeface="+mj-cs"/>
              </a:defRPr>
            </a:lvl1pPr>
            <a:lvl2pPr algn="l" rtl="0" eaLnBrk="0" fontAlgn="base" hangingPunct="0">
              <a:lnSpc>
                <a:spcPct val="90000"/>
              </a:lnSpc>
              <a:spcBef>
                <a:spcPct val="0"/>
              </a:spcBef>
              <a:spcAft>
                <a:spcPct val="0"/>
              </a:spcAft>
              <a:defRPr lang="zh-CN" altLang="en-US" sz="33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lang="zh-CN" altLang="en-US" sz="33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lang="zh-CN" altLang="en-US" sz="33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lang="zh-CN" altLang="en-US" sz="3300">
                <a:solidFill>
                  <a:schemeClr val="tx1"/>
                </a:solidFill>
                <a:latin typeface="Calibri Light" panose="020f0302020204030204" pitchFamily="34" charset="0"/>
                <a:ea typeface="宋体" panose="02010600030101010101" pitchFamily="2" charset="-122"/>
              </a:defRPr>
            </a:lvl5pPr>
            <a:lvl6pPr marL="342900" algn="l" rtl="0" fontAlgn="base">
              <a:lnSpc>
                <a:spcPct val="90000"/>
              </a:lnSpc>
              <a:spcBef>
                <a:spcPct val="0"/>
              </a:spcBef>
              <a:spcAft>
                <a:spcPct val="0"/>
              </a:spcAft>
              <a:defRPr lang="zh-CN" altLang="en-US" sz="3300">
                <a:solidFill>
                  <a:schemeClr val="tx1"/>
                </a:solidFill>
                <a:latin typeface="Calibri Light" panose="020f0302020204030204" pitchFamily="34" charset="0"/>
                <a:ea typeface="宋体" panose="02010600030101010101" pitchFamily="2" charset="-122"/>
              </a:defRPr>
            </a:lvl6pPr>
            <a:lvl7pPr marL="685800" algn="l" rtl="0" fontAlgn="base">
              <a:lnSpc>
                <a:spcPct val="90000"/>
              </a:lnSpc>
              <a:spcBef>
                <a:spcPct val="0"/>
              </a:spcBef>
              <a:spcAft>
                <a:spcPct val="0"/>
              </a:spcAft>
              <a:defRPr lang="zh-CN" altLang="en-US" sz="3300">
                <a:solidFill>
                  <a:schemeClr val="tx1"/>
                </a:solidFill>
                <a:latin typeface="Calibri Light" panose="020f0302020204030204" pitchFamily="34" charset="0"/>
                <a:ea typeface="宋体" panose="02010600030101010101" pitchFamily="2" charset="-122"/>
              </a:defRPr>
            </a:lvl7pPr>
            <a:lvl8pPr marL="1028700" algn="l" rtl="0" fontAlgn="base">
              <a:lnSpc>
                <a:spcPct val="90000"/>
              </a:lnSpc>
              <a:spcBef>
                <a:spcPct val="0"/>
              </a:spcBef>
              <a:spcAft>
                <a:spcPct val="0"/>
              </a:spcAft>
              <a:defRPr lang="zh-CN" altLang="en-US" sz="3300">
                <a:solidFill>
                  <a:schemeClr val="tx1"/>
                </a:solidFill>
                <a:latin typeface="Calibri Light" panose="020f0302020204030204" pitchFamily="34" charset="0"/>
                <a:ea typeface="宋体" panose="02010600030101010101" pitchFamily="2" charset="-122"/>
              </a:defRPr>
            </a:lvl8pPr>
            <a:lvl9pPr marL="1371600" algn="l" rtl="0" fontAlgn="base">
              <a:lnSpc>
                <a:spcPct val="90000"/>
              </a:lnSpc>
              <a:spcBef>
                <a:spcPct val="0"/>
              </a:spcBef>
              <a:spcAft>
                <a:spcPct val="0"/>
              </a:spcAft>
              <a:defRPr lang="zh-CN" altLang="en-US" sz="3300">
                <a:solidFill>
                  <a:schemeClr val="tx1"/>
                </a:solidFill>
                <a:latin typeface="Calibri Light" panose="020f0302020204030204" pitchFamily="34" charset="0"/>
                <a:ea typeface="宋体" panose="02010600030101010101" pitchFamily="2" charset="-122"/>
              </a:defRPr>
            </a:lvl9pPr>
          </a:lstStyle>
          <a:p>
            <a:pPr lvl="0"/>
            <a:r>
              <a:t>单击此处编辑母版标题样式</a:t>
            </a:r>
          </a:p>
        </p:txBody>
      </p:sp>
      <p:sp>
        <p:nvSpPr>
          <p:cNvPr id="3075" name="Text Placeholder 2"/>
          <p:cNvSpPr>
            <a:spLocks noGrp="1"/>
          </p:cNvSpPr>
          <p:nvPr>
            <p:ph type="body" idx="9"/>
          </p:nvPr>
        </p:nvSpPr>
        <p:spPr>
          <a:xfrm>
            <a:off x="628650" y="1825625"/>
            <a:ext cx="7886700" cy="4351338"/>
          </a:xfrm>
          <a:prstGeom prst="rect">
            <a:avLst/>
          </a:prstGeom>
          <a:noFill/>
          <a:ln>
            <a:noFill/>
            <a:miter lim="800000"/>
          </a:ln>
        </p:spPr>
        <p:txBody>
          <a:bodyPr/>
          <a:lstStyle>
            <a:lvl1pPr marL="171450" indent="-171450" algn="l" defTabSz="914400" rtl="0" eaLnBrk="0" fontAlgn="base" hangingPunct="0">
              <a:lnSpc>
                <a:spcPct val="90000"/>
              </a:lnSpc>
              <a:spcBef>
                <a:spcPts val="750"/>
              </a:spcBef>
              <a:spcAft>
                <a:spcPct val="0"/>
              </a:spcAft>
              <a:buClrTx/>
              <a:buSzTx/>
              <a:buFont typeface="Arial" panose="020b0604020202020204" pitchFamily="34" charset="0"/>
              <a:buChar char="•"/>
              <a:defRPr kumimoji="0" lang="zh-CN" altLang="en-US" sz="2100" b="0" i="0" u="none" kern="1200" baseline="0">
                <a:solidFill>
                  <a:schemeClr val="tx1"/>
                </a:solidFill>
                <a:latin typeface="+mn-lt"/>
                <a:ea typeface="+mn-ea"/>
                <a:cs typeface="+mn-cs"/>
              </a:defRPr>
            </a:lvl1pPr>
            <a:lvl2pPr marL="514350" indent="-171450" algn="l" defTabSz="914400" rtl="0" eaLnBrk="0" fontAlgn="base" hangingPunct="0">
              <a:lnSpc>
                <a:spcPct val="90000"/>
              </a:lnSpc>
              <a:spcBef>
                <a:spcPts val="375"/>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2pPr>
            <a:lvl3pPr marL="857250" indent="-171450" algn="l" defTabSz="914400" rtl="0" eaLnBrk="0" fontAlgn="base" hangingPunct="0">
              <a:lnSpc>
                <a:spcPct val="90000"/>
              </a:lnSpc>
              <a:spcBef>
                <a:spcPts val="375"/>
              </a:spcBef>
              <a:spcAft>
                <a:spcPct val="0"/>
              </a:spcAft>
              <a:buClrTx/>
              <a:buSzTx/>
              <a:buFont typeface="Arial" panose="020b0604020202020204" pitchFamily="34" charset="0"/>
              <a:buChar char="•"/>
              <a:defRPr kumimoji="0" lang="zh-CN" altLang="en-US" sz="1500" b="0" i="0" u="none" kern="1200" baseline="0">
                <a:solidFill>
                  <a:schemeClr val="tx1"/>
                </a:solidFill>
                <a:latin typeface="+mn-lt"/>
                <a:ea typeface="+mn-ea"/>
                <a:cs typeface="+mn-cs"/>
              </a:defRPr>
            </a:lvl3pPr>
            <a:lvl4pPr marL="1200150" indent="-171450" algn="l" defTabSz="914400" rtl="0" eaLnBrk="0" fontAlgn="base" hangingPunct="0">
              <a:lnSpc>
                <a:spcPct val="90000"/>
              </a:lnSpc>
              <a:spcBef>
                <a:spcPts val="375"/>
              </a:spcBef>
              <a:spcAft>
                <a:spcPct val="0"/>
              </a:spcAft>
              <a:buClrTx/>
              <a:buSzTx/>
              <a:buFont typeface="Arial" panose="020b0604020202020204" pitchFamily="34" charset="0"/>
              <a:buChar char="•"/>
              <a:defRPr kumimoji="0" lang="zh-CN" altLang="en-US" sz="1350" b="0" i="0" u="none" kern="1200" baseline="0">
                <a:solidFill>
                  <a:schemeClr val="tx1"/>
                </a:solidFill>
                <a:latin typeface="+mn-lt"/>
                <a:ea typeface="+mn-ea"/>
                <a:cs typeface="+mn-cs"/>
              </a:defRPr>
            </a:lvl4pPr>
            <a:lvl5pPr marL="1543050" indent="-171450" algn="l" defTabSz="914400" rtl="0" eaLnBrk="0" fontAlgn="base" hangingPunct="0">
              <a:lnSpc>
                <a:spcPct val="90000"/>
              </a:lnSpc>
              <a:spcBef>
                <a:spcPts val="375"/>
              </a:spcBef>
              <a:spcAft>
                <a:spcPct val="0"/>
              </a:spcAft>
              <a:buClrTx/>
              <a:buSzTx/>
              <a:buFont typeface="Arial" panose="020b0604020202020204" pitchFamily="34" charset="0"/>
              <a:buChar char="•"/>
              <a:defRPr kumimoji="0" lang="zh-CN" altLang="en-US" sz="1350" b="0" i="0" u="none" kern="1200" baseline="0">
                <a:solidFill>
                  <a:schemeClr val="tx1"/>
                </a:solidFill>
                <a:latin typeface="+mn-lt"/>
                <a:ea typeface="+mn-ea"/>
                <a:cs typeface="+mn-cs"/>
              </a:defRPr>
            </a:lvl5pPr>
            <a:lvl6pPr marL="1885950" indent="-171450" algn="l" defTabSz="914400" rtl="0" eaLnBrk="1" latinLnBrk="0" hangingPunct="1">
              <a:lnSpc>
                <a:spcPct val="90000"/>
              </a:lnSpc>
              <a:spcBef>
                <a:spcPts val="375"/>
              </a:spcBef>
              <a:buFont typeface="Arial" panose="020b0604020202020204" pitchFamily="34" charset="0"/>
              <a:buChar char="•"/>
              <a:defRPr lang="zh-CN" altLang="en-US" sz="1350" kern="1200">
                <a:solidFill>
                  <a:schemeClr val="tx1"/>
                </a:solidFill>
                <a:latin typeface="+mn-lt"/>
                <a:ea typeface="+mn-ea"/>
                <a:cs typeface="+mn-cs"/>
              </a:defRPr>
            </a:lvl6pPr>
            <a:lvl7pPr marL="2228850" indent="-171450" algn="l" defTabSz="914400" rtl="0" eaLnBrk="1" latinLnBrk="0" hangingPunct="1">
              <a:lnSpc>
                <a:spcPct val="90000"/>
              </a:lnSpc>
              <a:spcBef>
                <a:spcPts val="375"/>
              </a:spcBef>
              <a:buFont typeface="Arial" panose="020b0604020202020204" pitchFamily="34" charset="0"/>
              <a:buChar char="•"/>
              <a:defRPr lang="zh-CN" altLang="en-US" sz="1350" kern="1200">
                <a:solidFill>
                  <a:schemeClr val="tx1"/>
                </a:solidFill>
                <a:latin typeface="+mn-lt"/>
                <a:ea typeface="+mn-ea"/>
                <a:cs typeface="+mn-cs"/>
              </a:defRPr>
            </a:lvl7pPr>
            <a:lvl8pPr marL="2571750" indent="-171450" algn="l" defTabSz="914400" rtl="0" eaLnBrk="1" latinLnBrk="0" hangingPunct="1">
              <a:lnSpc>
                <a:spcPct val="90000"/>
              </a:lnSpc>
              <a:spcBef>
                <a:spcPts val="375"/>
              </a:spcBef>
              <a:buFont typeface="Arial" panose="020b0604020202020204" pitchFamily="34" charset="0"/>
              <a:buChar char="•"/>
              <a:defRPr lang="zh-CN" altLang="en-US" sz="1350" kern="1200">
                <a:solidFill>
                  <a:schemeClr val="tx1"/>
                </a:solidFill>
                <a:latin typeface="+mn-lt"/>
                <a:ea typeface="+mn-ea"/>
                <a:cs typeface="+mn-cs"/>
              </a:defRPr>
            </a:lvl8pPr>
            <a:lvl9pPr marL="2914650" indent="-171450" algn="l" defTabSz="914400" rtl="0" eaLnBrk="1" latinLnBrk="0" hangingPunct="1">
              <a:lnSpc>
                <a:spcPct val="90000"/>
              </a:lnSpc>
              <a:spcBef>
                <a:spcPts val="375"/>
              </a:spcBef>
              <a:buFont typeface="Arial" panose="020b0604020202020204" pitchFamily="34" charset="0"/>
              <a:buChar char="•"/>
              <a:defRPr lang="zh-CN" altLang="en-US" sz="1350" kern="1200">
                <a:solidFill>
                  <a:schemeClr val="tx1"/>
                </a:solidFill>
                <a:latin typeface="+mn-lt"/>
                <a:ea typeface="+mn-ea"/>
                <a:cs typeface="+mn-cs"/>
              </a:defRPr>
            </a:lvl9pPr>
          </a:lstStyle>
          <a:p>
            <a:pPr lvl="0"/>
            <a:r>
              <a:t>单击此处编辑母版文本样式</a:t>
            </a:r>
          </a:p>
          <a:p>
            <a:pPr lvl="0"/>
            <a:r>
              <a:t>第二级</a:t>
            </a:r>
          </a:p>
          <a:p>
            <a:pPr lvl="0"/>
            <a:r>
              <a:t>第三级</a:t>
            </a:r>
          </a:p>
          <a:p>
            <a:pPr lvl="0"/>
            <a:r>
              <a:t>第四级</a:t>
            </a:r>
          </a:p>
          <a:p>
            <a:pPr lvl="0"/>
            <a:r>
              <a:t>第五级</a:t>
            </a:r>
          </a:p>
        </p:txBody>
      </p:sp>
      <p:sp>
        <p:nvSpPr>
          <p:cNvPr id="3076" name="Date Placeholder 3"/>
          <p:cNvSpPr>
            <a:spLocks noGrp="1"/>
          </p:cNvSpPr>
          <p:nvPr>
            <p:ph type="dt" sz="half" idx="2"/>
          </p:nvPr>
        </p:nvSpPr>
        <p:spPr>
          <a:xfrm>
            <a:off x="628650" y="6356350"/>
            <a:ext cx="20574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3077" name="Footer Placeholder 4"/>
          <p:cNvSpPr>
            <a:spLocks noGrp="1"/>
          </p:cNvSpPr>
          <p:nvPr>
            <p:ph type="ftr" sz="quarter" idx="3"/>
          </p:nvPr>
        </p:nvSpPr>
        <p:spPr>
          <a:xfrm>
            <a:off x="3028950" y="6356350"/>
            <a:ext cx="3086100" cy="365125"/>
          </a:xfrm>
          <a:prstGeom prst="rect">
            <a:avLst/>
          </a:prstGeom>
        </p:spPr>
        <p:txBody>
          <a:bodyPr rtlCol="0" anchor="ctr" anchorCtr="0"/>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ctr" eaLnBrk="1" hangingPunct="1"/>
            <a:endParaRPr lang="zh-CN" altLang="en-US" sz="1200">
              <a:solidFill>
                <a:srgbClr val="898989"/>
              </a:solidFill>
            </a:endParaRPr>
          </a:p>
        </p:txBody>
      </p:sp>
      <p:sp>
        <p:nvSpPr>
          <p:cNvPr id="3078" name="Slide Number Placeholder 5"/>
          <p:cNvSpPr>
            <a:spLocks noGrp="1"/>
          </p:cNvSpPr>
          <p:nvPr>
            <p:ph type="sldNum" sz="quarter" idx="4"/>
          </p:nvPr>
        </p:nvSpPr>
        <p:spPr>
          <a:xfrm>
            <a:off x="6457950" y="6356350"/>
            <a:ext cx="2057400" cy="365125"/>
          </a:xfrm>
          <a:prstGeom prst="rect">
            <a:avLst/>
          </a:prstGeom>
        </p:spPr>
        <p:txBody>
          <a:bodyPr numCol="1" anchor="ctr" anchorCtr="0" compatLnSpc="1"/>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1pPr>
            <a:lvl2pPr marL="3429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2pPr>
            <a:lvl3pPr marL="6858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3pPr>
            <a:lvl4pPr marL="10287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4pPr>
            <a:lvl5pPr marL="1371600" indent="0" algn="l" defTabSz="914400" rtl="0" eaLnBrk="1" fontAlgn="base" latinLnBrk="0" hangingPunct="1">
              <a:lnSpc>
                <a:spcPct val="100000"/>
              </a:lnSpc>
              <a:spcBef>
                <a:spcPct val="0"/>
              </a:spcBef>
              <a:spcAft>
                <a:spcPct val="0"/>
              </a:spcAft>
              <a:buClrTx/>
              <a:buSzTx/>
              <a:buFontTx/>
              <a:buNone/>
              <a:defRPr kumimoji="0" lang="zh-CN" altLang="en-US" sz="1350" b="0" i="0" u="none" kern="1200" baseline="0">
                <a:solidFill>
                  <a:schemeClr val="tx1"/>
                </a:solidFill>
                <a:latin typeface="+mn-lt"/>
                <a:ea typeface="+mn-ea"/>
                <a:cs typeface="+mn-cs"/>
              </a:defRPr>
            </a:lvl5pPr>
            <a:lvl6pPr marL="1714500" algn="l" defTabSz="914400" rtl="0" eaLnBrk="1" latinLnBrk="0" hangingPunct="1">
              <a:defRPr lang="zh-CN" altLang="en-US" sz="1350" kern="1200">
                <a:solidFill>
                  <a:schemeClr val="tx1"/>
                </a:solidFill>
                <a:latin typeface="+mn-lt"/>
                <a:ea typeface="+mn-ea"/>
                <a:cs typeface="+mn-cs"/>
              </a:defRPr>
            </a:lvl6pPr>
            <a:lvl7pPr marL="2057400" algn="l" defTabSz="914400" rtl="0" eaLnBrk="1" latinLnBrk="0" hangingPunct="1">
              <a:defRPr lang="zh-CN" altLang="en-US" sz="1350" kern="1200">
                <a:solidFill>
                  <a:schemeClr val="tx1"/>
                </a:solidFill>
                <a:latin typeface="+mn-lt"/>
                <a:ea typeface="+mn-ea"/>
                <a:cs typeface="+mn-cs"/>
              </a:defRPr>
            </a:lvl7pPr>
            <a:lvl8pPr marL="2400300" algn="l" defTabSz="914400" rtl="0" eaLnBrk="1" latinLnBrk="0" hangingPunct="1">
              <a:defRPr lang="zh-CN" altLang="en-US" sz="1350" kern="1200">
                <a:solidFill>
                  <a:schemeClr val="tx1"/>
                </a:solidFill>
                <a:latin typeface="+mn-lt"/>
                <a:ea typeface="+mn-ea"/>
                <a:cs typeface="+mn-cs"/>
              </a:defRPr>
            </a:lvl8pPr>
            <a:lvl9pPr marL="2743200" algn="l" defTabSz="914400" rtl="0" eaLnBrk="1" latinLnBrk="0" hangingPunct="1">
              <a:defRPr lang="zh-CN" altLang="en-US" sz="1350" kern="1200">
                <a:solidFill>
                  <a:schemeClr val="tx1"/>
                </a:solidFill>
                <a:latin typeface="+mn-lt"/>
                <a:ea typeface="+mn-ea"/>
                <a:cs typeface="+mn-cs"/>
              </a:defRPr>
            </a:lvl9pPr>
          </a:lstStyle>
          <a:p>
            <a:pPr lvl="0" algn="r" eaLnBrk="1" hangingPunct="1"/>
            <a:fld id="{C4210202-3C72-450A-8928-0C4B8CF7CBB1}" type="slidenum">
              <a:rPr lang="zh-CN" altLang="en-US" sz="1200">
                <a:solidFill>
                  <a:srgbClr val="898989"/>
                </a:solidFill>
              </a:rPr>
              <a:t>‹#›</a:t>
            </a:fld>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ransition/>
  <p:timing/>
  <p:txStyles>
    <p:titleStyle>
      <a:lvl1pPr marL="0" indent="0" algn="l" defTabSz="685800" rtl="0" eaLnBrk="0" fontAlgn="base" hangingPunct="0">
        <a:lnSpc>
          <a:spcPct val="90000"/>
        </a:lnSpc>
        <a:spcBef>
          <a:spcPct val="0"/>
        </a:spcBef>
        <a:spcAft>
          <a:spcPct val="0"/>
        </a:spcAft>
        <a:buClrTx/>
        <a:buSzTx/>
        <a:buFontTx/>
        <a:buNone/>
        <a:defRPr kumimoji="0" sz="3300" b="0" i="0" u="none" kern="1200" baseline="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eaLnBrk="0" fontAlgn="base" hangingPunct="0">
        <a:lnSpc>
          <a:spcPct val="90000"/>
        </a:lnSpc>
        <a:spcBef>
          <a:spcPts val="750"/>
        </a:spcBef>
        <a:spcAft>
          <a:spcPct val="0"/>
        </a:spcAft>
        <a:buClrTx/>
        <a:buSzTx/>
        <a:buFont typeface="Arial" panose="020b0604020202020204" pitchFamily="34" charset="0"/>
        <a:buChar char="•"/>
        <a:defRPr kumimoji="0" sz="2100" b="0" i="0" u="none" kern="1200" baseline="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ClrTx/>
        <a:buSzTx/>
        <a:buFont typeface="Arial" panose="020b0604020202020204" pitchFamily="34" charset="0"/>
        <a:buChar char="•"/>
        <a:defRPr kumimoji="0" sz="1800" b="0" i="0" u="none" kern="1200" baseline="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ClrTx/>
        <a:buSzTx/>
        <a:buFont typeface="Arial" panose="020b0604020202020204" pitchFamily="34" charset="0"/>
        <a:buChar char="•"/>
        <a:defRPr kumimoji="0" sz="1500" b="0" i="0" u="none" kern="1200" baseline="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ClrTx/>
        <a:buSzTx/>
        <a:buFont typeface="Arial" panose="020b0604020202020204" pitchFamily="34" charset="0"/>
        <a:buChar char="•"/>
        <a:defRPr kumimoji="0" sz="1350" b="0" i="0" u="none" kern="1200" baseline="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ClrTx/>
        <a:buSzTx/>
        <a:buFont typeface="Arial" panose="020b0604020202020204" pitchFamily="34" charset="0"/>
        <a:buChar char="•"/>
        <a:defRPr kumimoji="0" sz="1350" b="0" i="0" u="none" kern="1200"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indent="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latin typeface="+mn-lt"/>
          <a:ea typeface="+mn-ea"/>
          <a:cs typeface="+mn-cs"/>
        </a:defRPr>
      </a:lvl1pPr>
      <a:lvl2pPr marL="342900" indent="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latin typeface="+mn-lt"/>
          <a:ea typeface="+mn-ea"/>
          <a:cs typeface="+mn-cs"/>
        </a:defRPr>
      </a:lvl2pPr>
      <a:lvl3pPr marL="685800" indent="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latin typeface="+mn-lt"/>
          <a:ea typeface="+mn-ea"/>
          <a:cs typeface="+mn-cs"/>
        </a:defRPr>
      </a:lvl3pPr>
      <a:lvl4pPr marL="1028700" indent="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latin typeface="+mn-lt"/>
          <a:ea typeface="+mn-ea"/>
          <a:cs typeface="+mn-cs"/>
        </a:defRPr>
      </a:lvl4pPr>
      <a:lvl5pPr marL="1371600" indent="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5.xml" /><Relationship Id="rId10" Type="http://schemas.openxmlformats.org/officeDocument/2006/relationships/image" Target="../media/image9.png" /><Relationship Id="rId11" Type="http://schemas.openxmlformats.org/officeDocument/2006/relationships/tags" Target="../tags/tag6.xml" /><Relationship Id="rId12" Type="http://schemas.openxmlformats.org/officeDocument/2006/relationships/image" Target="../media/image10.png" /><Relationship Id="rId13" Type="http://schemas.openxmlformats.org/officeDocument/2006/relationships/tags" Target="../tags/tag7.xml" /><Relationship Id="rId14" Type="http://schemas.openxmlformats.org/officeDocument/2006/relationships/vmlDrawing" Target="../drawings/vmlDrawing1.vml" /><Relationship Id="rId2" Type="http://schemas.openxmlformats.org/officeDocument/2006/relationships/oleObject" Target="../embeddings/oleObject1.bin" TargetMode="Internal" /><Relationship Id="rId3" Type="http://schemas.openxmlformats.org/officeDocument/2006/relationships/image" Target="../media/image6.emf" /><Relationship Id="rId4" Type="http://schemas.openxmlformats.org/officeDocument/2006/relationships/image" Target="../media/image7.png" /><Relationship Id="rId5" Type="http://schemas.openxmlformats.org/officeDocument/2006/relationships/tags" Target="../tags/tag4.xml" /><Relationship Id="rId6" Type="http://schemas.openxmlformats.org/officeDocument/2006/relationships/hyperlink" Target="http://www.cas.net.cn/zhuanti/green%20country/biaoz/bz4.htm?mode=image&amp;album=/card/gg05&amp;image=bz15.gif" TargetMode="External" /><Relationship Id="rId7" Type="http://schemas.openxmlformats.org/officeDocument/2006/relationships/image" Target="../media/image8.jpeg" /><Relationship Id="rId8" Type="http://schemas.openxmlformats.org/officeDocument/2006/relationships/tags" Target="../tags/tag5.xml" /><Relationship Id="rId9" Type="http://schemas.openxmlformats.org/officeDocument/2006/relationships/image" Target="NULL" TargetMode="Ex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7.xml" /><Relationship Id="rId2" Type="http://schemas.openxmlformats.org/officeDocument/2006/relationships/notesSlide" Target="../notesSlides/notesSlide2.xml" /><Relationship Id="rId3" Type="http://schemas.openxmlformats.org/officeDocument/2006/relationships/image" Target="../media/image21.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bin" TargetMode="Internal" /><Relationship Id="rId3" Type="http://schemas.openxmlformats.org/officeDocument/2006/relationships/image" Target="../media/image22.png" /><Relationship Id="rId4" Type="http://schemas.openxmlformats.org/officeDocument/2006/relationships/vmlDrawing" Target="../drawings/vmlDrawing2.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3.bin" TargetMode="Internal" /><Relationship Id="rId3" Type="http://schemas.openxmlformats.org/officeDocument/2006/relationships/image" Target="../media/image23.png" /><Relationship Id="rId4" Type="http://schemas.openxmlformats.org/officeDocument/2006/relationships/oleObject" Target="../embeddings/oleObject4.bin" TargetMode="Internal" /><Relationship Id="rId5" Type="http://schemas.openxmlformats.org/officeDocument/2006/relationships/image" Target="../media/image22.png" /><Relationship Id="rId6" Type="http://schemas.openxmlformats.org/officeDocument/2006/relationships/vmlDrawing" Target="../drawings/vmlDrawing3.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5.bin" TargetMode="Internal" /><Relationship Id="rId3" Type="http://schemas.openxmlformats.org/officeDocument/2006/relationships/image" Target="../media/image22.png" /><Relationship Id="rId4" Type="http://schemas.openxmlformats.org/officeDocument/2006/relationships/vmlDrawing" Target="../drawings/vmlDrawing4.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4.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4.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NULL" TargetMode="External" /><Relationship Id="rId3" Type="http://schemas.openxmlformats.org/officeDocument/2006/relationships/image" Target="../media/image25.png" /><Relationship Id="rId4" Type="http://schemas.openxmlformats.org/officeDocument/2006/relationships/hyperlink" Target="http://www.2000y.net/115579/uploadpic/2005061206514573978.gif" TargetMode="Ex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6.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7.xml" /><Relationship Id="rId2" Type="http://schemas.openxmlformats.org/officeDocument/2006/relationships/notesSlide" Target="../notesSlides/notesSlide3.xml" /><Relationship Id="rId3" Type="http://schemas.openxmlformats.org/officeDocument/2006/relationships/image" Target="../media/image27.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28.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28.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28.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28.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28.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28.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28.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28.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28.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1.xml" /><Relationship Id="rId3" Type="http://schemas.openxmlformats.org/officeDocument/2006/relationships/tags" Target="../tags/tag9.xml" /><Relationship Id="rId4" Type="http://schemas.openxmlformats.org/officeDocument/2006/relationships/tags" Target="../tags/tag1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28.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28.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28.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28.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28.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28.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28.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8.xml" /><Relationship Id="rId2" Type="http://schemas.openxmlformats.org/officeDocument/2006/relationships/image" Target="../media/image29.png" /><Relationship Id="rId3" Type="http://schemas.openxmlformats.org/officeDocument/2006/relationships/image" Target="../media/image30.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30.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4.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jpeg" /><Relationship Id="rId3" Type="http://schemas.openxmlformats.org/officeDocument/2006/relationships/image" Target="../media/image12.jpeg" /><Relationship Id="rId4" Type="http://schemas.openxmlformats.org/officeDocument/2006/relationships/image" Target="../media/image13.jpeg" /><Relationship Id="rId5" Type="http://schemas.openxmlformats.org/officeDocument/2006/relationships/audio" Target="../media/chimes1.wav"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4.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1.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1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1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2.jpe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3.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2.jpe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notesSlide" Target="../notesSlides/notesSlide4.xml" /><Relationship Id="rId3" Type="http://schemas.openxmlformats.org/officeDocument/2006/relationships/image" Target="../media/image34.png" /><Relationship Id="rId4" Type="http://schemas.openxmlformats.org/officeDocument/2006/relationships/image" Target="../media/image35.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6.jpe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1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image" Target="../media/image15.jpeg" /><Relationship Id="rId4" Type="http://schemas.openxmlformats.org/officeDocument/2006/relationships/image" Target="../media/image16.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7.jpeg" /><Relationship Id="rId3" Type="http://schemas.openxmlformats.org/officeDocument/2006/relationships/audio" Target="../media/camera2.wav"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37.xml" /><Relationship Id="rId2" Type="http://schemas.openxmlformats.org/officeDocument/2006/relationships/image" Target="../media/image38.png" /><Relationship Id="rId3" Type="http://schemas.openxmlformats.org/officeDocument/2006/relationships/audio" Target="../media/chimes1.wav"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8.pn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39.png" /><Relationship Id="rId3" Type="http://schemas.openxmlformats.org/officeDocument/2006/relationships/audio" Target="../media/camera2.wav"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0.jpeg"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6.bin" TargetMode="Internal" /><Relationship Id="rId3" Type="http://schemas.openxmlformats.org/officeDocument/2006/relationships/image" Target="../media/image41.png" /><Relationship Id="rId4" Type="http://schemas.openxmlformats.org/officeDocument/2006/relationships/vmlDrawing" Target="../drawings/vmlDrawing5.v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notesSlide" Target="../notesSlides/notesSlide5.xml" /><Relationship Id="rId3" Type="http://schemas.openxmlformats.org/officeDocument/2006/relationships/image" Target="../media/image42.png" /><Relationship Id="rId4" Type="http://schemas.openxmlformats.org/officeDocument/2006/relationships/tags" Target="../tags/tag1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jpeg" /><Relationship Id="rId3" Type="http://schemas.openxmlformats.org/officeDocument/2006/relationships/image" Target="../media/image18.jpe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3.jpe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jpe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4.png"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4.png" /><Relationship Id="rId3" Type="http://schemas.openxmlformats.org/officeDocument/2006/relationships/image" Target="../media/image45.pn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7.png"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7.png"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38.xml" /><Relationship Id="rId2" Type="http://schemas.openxmlformats.org/officeDocument/2006/relationships/image" Target="../media/image46.png"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38.xml" /><Relationship Id="rId2" Type="http://schemas.openxmlformats.org/officeDocument/2006/relationships/image" Target="../media/image47.jpeg"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48.png"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11.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9.png" /><Relationship Id="rId3" Type="http://schemas.openxmlformats.org/officeDocument/2006/relationships/image" Target="../media/image50.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image" Target="../media/image19.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3" name="文本框 195585"/>
          <p:cNvSpPr/>
          <p:nvPr/>
        </p:nvSpPr>
        <p:spPr>
          <a:xfrm>
            <a:off x="2843212" y="549275"/>
            <a:ext cx="3457575" cy="914400"/>
          </a:xfrm>
          <a:prstGeom prst="rect">
            <a:avLst/>
          </a:prstGeom>
          <a:solidFill>
            <a:srgbClr val="9900CC"/>
          </a:solid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en-US" altLang="zh-CN" sz="5400" b="1">
                <a:solidFill>
                  <a:srgbClr val="FFFF00"/>
                </a:solidFill>
              </a:rPr>
              <a:t> 图文转换</a:t>
            </a:r>
          </a:p>
        </p:txBody>
      </p:sp>
      <p:sp>
        <p:nvSpPr>
          <p:cNvPr id="13315" name="文本框 195587"/>
          <p:cNvSpPr/>
          <p:nvPr/>
        </p:nvSpPr>
        <p:spPr>
          <a:xfrm>
            <a:off x="2959736" y="2205355"/>
            <a:ext cx="1451610" cy="579120"/>
          </a:xfrm>
          <a:prstGeom prst="rect">
            <a:avLst/>
          </a:prstGeom>
          <a:solidFill>
            <a:srgbClr val="0000FF"/>
          </a:solid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zh-CN" altLang="en-US" sz="3200" b="1">
                <a:solidFill>
                  <a:srgbClr val="FFFF00"/>
                </a:solidFill>
                <a:latin typeface="微软雅黑" panose="020b0503020204020204" pitchFamily="34" charset="-122"/>
                <a:ea typeface="微软雅黑" panose="020b0503020204020204" pitchFamily="34" charset="-122"/>
              </a:rPr>
              <a:t>徽标题</a:t>
            </a:r>
          </a:p>
        </p:txBody>
      </p:sp>
      <p:sp>
        <p:nvSpPr>
          <p:cNvPr id="13316" name="文本框 195588"/>
          <p:cNvSpPr/>
          <p:nvPr/>
        </p:nvSpPr>
        <p:spPr>
          <a:xfrm>
            <a:off x="6629399" y="2205355"/>
            <a:ext cx="1781175" cy="579120"/>
          </a:xfrm>
          <a:prstGeom prst="rect">
            <a:avLst/>
          </a:prstGeom>
          <a:solidFill>
            <a:srgbClr val="0000FF"/>
          </a:solid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en-US" altLang="zh-CN" sz="3200" b="1">
                <a:solidFill>
                  <a:srgbClr val="FFFF00"/>
                </a:solidFill>
                <a:latin typeface="微软雅黑" panose="020b0503020204020204" pitchFamily="34" charset="-122"/>
                <a:ea typeface="微软雅黑" panose="020b0503020204020204" pitchFamily="34" charset="-122"/>
              </a:rPr>
              <a:t> 漫画题</a:t>
            </a:r>
          </a:p>
        </p:txBody>
      </p:sp>
      <p:cxnSp>
        <p:nvCxnSpPr>
          <p:cNvPr id="13317" name="直接连接符 195589"/>
          <p:cNvCxnSpPr/>
          <p:nvPr/>
        </p:nvCxnSpPr>
        <p:spPr>
          <a:xfrm flipH="1">
            <a:off x="1752600" y="1447800"/>
            <a:ext cx="1439862" cy="792162"/>
          </a:xfrm>
          <a:prstGeom prst="line">
            <a:avLst/>
          </a:prstGeom>
          <a:noFill/>
          <a:ln w="50800">
            <a:solidFill>
              <a:srgbClr val="0000FF"/>
            </a:solidFill>
            <a:bevel/>
          </a:ln>
        </p:spPr>
      </p:cxnSp>
      <p:cxnSp>
        <p:nvCxnSpPr>
          <p:cNvPr id="13318" name="直接连接符 195590"/>
          <p:cNvCxnSpPr/>
          <p:nvPr/>
        </p:nvCxnSpPr>
        <p:spPr>
          <a:xfrm flipH="1" flipV="1">
            <a:off x="5943600" y="1466850"/>
            <a:ext cx="1524000" cy="738505"/>
          </a:xfrm>
          <a:prstGeom prst="line">
            <a:avLst/>
          </a:prstGeom>
          <a:noFill/>
          <a:ln w="50800">
            <a:solidFill>
              <a:srgbClr val="0000FF"/>
            </a:solidFill>
            <a:bevel/>
          </a:ln>
        </p:spPr>
      </p:cxnSp>
      <p:cxnSp>
        <p:nvCxnSpPr>
          <p:cNvPr id="13319" name="直接连接符 195591"/>
          <p:cNvCxnSpPr/>
          <p:nvPr/>
        </p:nvCxnSpPr>
        <p:spPr>
          <a:xfrm flipH="1">
            <a:off x="3734117" y="1474153"/>
            <a:ext cx="0" cy="863600"/>
          </a:xfrm>
          <a:prstGeom prst="line">
            <a:avLst/>
          </a:prstGeom>
          <a:noFill/>
          <a:ln w="50800">
            <a:solidFill>
              <a:srgbClr val="0000FF"/>
            </a:solidFill>
            <a:bevel/>
          </a:ln>
        </p:spPr>
      </p:cxnSp>
      <p:graphicFrame>
        <p:nvGraphicFramePr>
          <p:cNvPr id="13320" name="内容占位符 195592"/>
          <p:cNvGraphicFramePr>
            <a:graphicFrameLocks noGrp="1"/>
          </p:cNvGraphicFramePr>
          <p:nvPr>
            <p:ph idx="4294967295"/>
          </p:nvPr>
        </p:nvGraphicFramePr>
        <p:xfrm>
          <a:off x="-42545" y="3429000"/>
          <a:ext cx="2915285" cy="2286000"/>
        </p:xfrm>
        <a:graphic>
          <a:graphicData uri="http://schemas.openxmlformats.org/presentationml/2006/ole">
            <mc:AlternateContent>
              <mc:Choice xmlns:v="urn:schemas-microsoft-com:vml" Requires="v">
                <p:oleObj spid="_x0000_s1038" r:id="rId2" imgW="4572000" imgH="2720340" progId="MSGraph.Chart.8">
                  <p:embed/>
                </p:oleObj>
              </mc:Choice>
              <mc:Fallback>
                <p:oleObj r:id="rId2" imgW="4572000" imgH="2720340" progId="MSGraph.Chart.8">
                  <p:embed/>
                  <p:pic>
                    <p:nvPicPr>
                      <p:cNvPr id="0" name="OLE substitute image"/>
                      <p:cNvPicPr/>
                      <p:nvPr/>
                    </p:nvPicPr>
                    <p:blipFill>
                      <a:blip r:embed="rId3"/>
                      <a:stretch>
                        <a:fillRect/>
                      </a:stretch>
                    </p:blipFill>
                    <p:spPr>
                      <a:xfrm>
                        <a:off x="-42545" y="3429000"/>
                        <a:ext cx="2915285" cy="2286000"/>
                      </a:xfrm>
                      <a:prstGeom prst="rect">
                        <a:avLst/>
                      </a:prstGeom>
                      <a:noFill/>
                    </p:spPr>
                  </p:pic>
                </p:oleObj>
              </mc:Fallback>
            </mc:AlternateContent>
          </a:graphicData>
        </a:graphic>
      </p:graphicFrame>
      <p:pic>
        <p:nvPicPr>
          <p:cNvPr id="13321" name="Picture 2">
            <a:hlinkClick r:id="rId6"/>
          </p:cNvPr>
          <p:cNvPicPr/>
          <p:nvPr>
            <p:custDataLst>
              <p:tags r:id="rId5"/>
            </p:custDataLst>
          </p:nvPr>
        </p:nvPicPr>
        <p:blipFill>
          <a:blip r:embed="rId4">
            <a:lum contrast="30000"/>
          </a:blip>
          <a:stretch>
            <a:fillRect/>
          </a:stretch>
        </p:blipFill>
        <p:spPr>
          <a:xfrm>
            <a:off x="2872740" y="3213100"/>
            <a:ext cx="1569085" cy="1654175"/>
          </a:xfrm>
          <a:prstGeom prst="rect">
            <a:avLst/>
          </a:prstGeom>
          <a:noFill/>
          <a:ln>
            <a:noFill/>
            <a:miter lim="800000"/>
          </a:ln>
        </p:spPr>
      </p:pic>
      <p:pic>
        <p:nvPicPr>
          <p:cNvPr id="13322" name="图片 195594"/>
          <p:cNvPicPr/>
          <p:nvPr>
            <p:custDataLst>
              <p:tags r:id="rId8"/>
            </p:custDataLst>
          </p:nvPr>
        </p:nvPicPr>
        <p:blipFill>
          <a:blip r:embed="rId7"/>
          <a:stretch>
            <a:fillRect/>
          </a:stretch>
        </p:blipFill>
        <p:spPr>
          <a:xfrm>
            <a:off x="6324600" y="3213100"/>
            <a:ext cx="2155190" cy="1729105"/>
          </a:xfrm>
          <a:prstGeom prst="rect">
            <a:avLst/>
          </a:prstGeom>
          <a:noFill/>
          <a:ln>
            <a:noFill/>
            <a:miter lim="800000"/>
          </a:ln>
        </p:spPr>
      </p:pic>
      <p:cxnSp>
        <p:nvCxnSpPr>
          <p:cNvPr id="2" name="直接连接符 195591"/>
          <p:cNvCxnSpPr/>
          <p:nvPr/>
        </p:nvCxnSpPr>
        <p:spPr>
          <a:xfrm flipH="1">
            <a:off x="5334000" y="1474470"/>
            <a:ext cx="0" cy="738505"/>
          </a:xfrm>
          <a:prstGeom prst="line">
            <a:avLst/>
          </a:prstGeom>
          <a:noFill/>
          <a:ln w="50800">
            <a:solidFill>
              <a:srgbClr val="0000FF"/>
            </a:solidFill>
            <a:bevel/>
          </a:ln>
        </p:spPr>
      </p:cxnSp>
      <p:pic>
        <p:nvPicPr>
          <p:cNvPr id="17411" name="Picture 3"/>
          <p:cNvPicPr>
            <a:picLocks noChangeAspect="1"/>
          </p:cNvPicPr>
          <p:nvPr>
            <p:custDataLst>
              <p:tags r:id="rId11"/>
            </p:custDataLst>
          </p:nvPr>
        </p:nvPicPr>
        <p:blipFill>
          <a:blip r:embed="rId10" r:link="rId9"/>
          <a:stretch>
            <a:fillRect/>
          </a:stretch>
        </p:blipFill>
        <p:spPr bwMode="auto">
          <a:xfrm>
            <a:off x="4557395" y="3294380"/>
            <a:ext cx="1652270" cy="1647825"/>
          </a:xfrm>
          <a:prstGeom prst="rect">
            <a:avLst/>
          </a:prstGeom>
          <a:noFill/>
          <a:ln w="9525">
            <a:noFill/>
            <a:miter lim="800000"/>
          </a:ln>
        </p:spPr>
      </p:pic>
      <p:sp>
        <p:nvSpPr>
          <p:cNvPr id="3" name="文本框 195588"/>
          <p:cNvSpPr/>
          <p:nvPr/>
        </p:nvSpPr>
        <p:spPr>
          <a:xfrm>
            <a:off x="4812665" y="2205355"/>
            <a:ext cx="1468755" cy="1066800"/>
          </a:xfrm>
          <a:prstGeom prst="rect">
            <a:avLst/>
          </a:prstGeom>
          <a:solidFill>
            <a:srgbClr val="0000FF"/>
          </a:solid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sz="3200" b="1">
                <a:solidFill>
                  <a:srgbClr val="FFFF00"/>
                </a:solidFill>
                <a:latin typeface="微软雅黑" panose="020b0503020204020204" pitchFamily="34" charset="-122"/>
                <a:ea typeface="微软雅黑" panose="020b0503020204020204" pitchFamily="34" charset="-122"/>
              </a:rPr>
              <a:t>流程图         词云图</a:t>
            </a:r>
          </a:p>
        </p:txBody>
      </p:sp>
      <p:pic>
        <p:nvPicPr>
          <p:cNvPr id="5" name="图片 4"/>
          <p:cNvPicPr>
            <a:picLocks noChangeAspect="1"/>
          </p:cNvPicPr>
          <p:nvPr>
            <p:custDataLst>
              <p:tags r:id="rId13"/>
            </p:custDataLst>
          </p:nvPr>
        </p:nvPicPr>
        <p:blipFill>
          <a:blip r:embed="rId12"/>
          <a:stretch>
            <a:fillRect/>
          </a:stretch>
        </p:blipFill>
        <p:spPr>
          <a:xfrm>
            <a:off x="4613910" y="5105400"/>
            <a:ext cx="1539240" cy="1419225"/>
          </a:xfrm>
          <a:prstGeom prst="rect">
            <a:avLst/>
          </a:prstGeom>
        </p:spPr>
      </p:pic>
      <p:sp>
        <p:nvSpPr>
          <p:cNvPr id="4" name="文本框 195586"/>
          <p:cNvSpPr/>
          <p:nvPr/>
        </p:nvSpPr>
        <p:spPr>
          <a:xfrm>
            <a:off x="674370" y="2205355"/>
            <a:ext cx="1884045" cy="2773680"/>
          </a:xfrm>
          <a:prstGeom prst="rect">
            <a:avLst/>
          </a:prstGeom>
          <a:solidFill>
            <a:srgbClr val="0000FF"/>
          </a:solid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en-US" altLang="zh-CN" sz="3200" b="1">
                <a:solidFill>
                  <a:srgbClr val="FFFF00"/>
                </a:solidFill>
                <a:latin typeface="微软雅黑" panose="020b0503020204020204" pitchFamily="34" charset="-122"/>
                <a:ea typeface="微软雅黑" panose="020b0503020204020204" pitchFamily="34" charset="-122"/>
              </a:rPr>
              <a:t> 图表题</a:t>
            </a:r>
          </a:p>
          <a:p>
            <a:pPr lvl="0">
              <a:spcBef>
                <a:spcPct val="50000"/>
              </a:spcBef>
            </a:pPr>
            <a:r>
              <a:rPr lang="en-US" altLang="zh-CN" sz="3200" b="1">
                <a:solidFill>
                  <a:srgbClr val="FFFF00"/>
                </a:solidFill>
                <a:latin typeface="微软雅黑" panose="020b0503020204020204" pitchFamily="34" charset="-122"/>
                <a:ea typeface="微软雅黑" panose="020b0503020204020204" pitchFamily="34" charset="-122"/>
              </a:rPr>
              <a:t>表格类    柱形图类  饼状图类  曲线图类</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7218" name="形状 3"/>
          <p:cNvSpPr/>
          <p:nvPr/>
        </p:nvSpPr>
        <p:spPr>
          <a:xfrm>
            <a:off x="683419" y="1538288"/>
            <a:ext cx="1077516" cy="417194"/>
          </a:xfrm>
          <a:prstGeom prst="rect">
            <a:avLst/>
          </a:prstGeom>
          <a:noFill/>
          <a:ln w="0">
            <a:noFill/>
            <a:miter lim="800000"/>
          </a:ln>
        </p:spPr>
        <p:txBody>
          <a:bodyPr lIns="51435" tIns="25717" rIns="51435" bIns="25717">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defTabSz="508000" hangingPunct="1"/>
            <a:r>
              <a:rPr lang="en-US" altLang="ko-KR" sz="2400" b="1">
                <a:latin typeface="华文中宋" panose="02010600040101010101" pitchFamily="2" charset="-122"/>
                <a:ea typeface="华文中宋" panose="02010600040101010101" pitchFamily="2" charset="-122"/>
              </a:rPr>
              <a:t>题型一： </a:t>
            </a:r>
          </a:p>
        </p:txBody>
      </p:sp>
      <p:sp>
        <p:nvSpPr>
          <p:cNvPr id="137219" name="文本框 4"/>
          <p:cNvSpPr/>
          <p:nvPr/>
        </p:nvSpPr>
        <p:spPr>
          <a:xfrm>
            <a:off x="2519362" y="2187179"/>
            <a:ext cx="3240881" cy="669368"/>
          </a:xfrm>
          <a:prstGeom prst="rect">
            <a:avLst/>
          </a:prstGeom>
          <a:noFill/>
          <a:ln w="0">
            <a:solidFill>
              <a:schemeClr val="tx1"/>
            </a:solidFill>
            <a:bevel/>
          </a:ln>
        </p:spPr>
        <p:txBody>
          <a:bodyPr lIns="50363" tIns="26074" rIns="50363" bIns="26074">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defTabSz="508000" hangingPunct="1"/>
            <a:r>
              <a:rPr lang="en-US" altLang="ko-KR" sz="4050" b="1">
                <a:solidFill>
                  <a:srgbClr val="FF0000"/>
                </a:solidFill>
                <a:latin typeface="Calibri"/>
              </a:rPr>
              <a:t>描述漫画内容</a:t>
            </a:r>
          </a:p>
        </p:txBody>
      </p:sp>
      <p:pic>
        <p:nvPicPr>
          <p:cNvPr id="137220" name="图片 5"/>
          <p:cNvPicPr/>
          <p:nvPr/>
        </p:nvPicPr>
        <p:blipFill>
          <a:blip r:embed="rId3"/>
          <a:stretch>
            <a:fillRect/>
          </a:stretch>
        </p:blipFill>
        <p:spPr>
          <a:xfrm>
            <a:off x="1951434" y="4110038"/>
            <a:ext cx="6724650" cy="1193006"/>
          </a:xfrm>
          <a:prstGeom prst="rect">
            <a:avLst/>
          </a:prstGeom>
          <a:noFill/>
          <a:ln>
            <a:noFill/>
            <a:miter lim="800000"/>
          </a:ln>
        </p:spPr>
      </p:pic>
    </p:spTree>
  </p:cSld>
  <p:clrMapOvr>
    <a:masterClrMapping/>
  </p:clrMapOvr>
  <p:transition spd="slow"/>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3" name="矩形 13313"/>
          <p:cNvSpPr/>
          <p:nvPr/>
        </p:nvSpPr>
        <p:spPr>
          <a:xfrm>
            <a:off x="1764030" y="159703"/>
            <a:ext cx="2468880" cy="640080"/>
          </a:xfrm>
          <a:prstGeom prst="rect">
            <a:avLst/>
          </a:prstGeom>
          <a:solidFill>
            <a:srgbClr val="FFFFFF"/>
          </a:solidFill>
          <a:ln w="76200" cap="flat" cmpd="tri">
            <a:solidFill>
              <a:srgbClr val="FF0000"/>
            </a:solidFill>
            <a:prstDash val="solid"/>
            <a:miter/>
            <a:headEnd type="none" w="med" len="med"/>
            <a:tailEnd type="none" w="med" len="med"/>
          </a:ln>
        </p:spPr>
        <p:txBody>
          <a:bodyPr wrap="none" anchor="ctr">
            <a:spAutoFit/>
          </a:bodyPr>
          <a:lstStyle/>
          <a:p>
            <a:r>
              <a:rPr lang="zh-CN" altLang="en-US" sz="3600" b="1">
                <a:solidFill>
                  <a:srgbClr val="0000FF"/>
                </a:solidFill>
                <a:latin typeface="微软雅黑" panose="020b0503020204020204" pitchFamily="34" charset="-122"/>
                <a:ea typeface="微软雅黑" panose="020b0503020204020204" pitchFamily="34" charset="-122"/>
              </a:rPr>
              <a:t>画面描述题</a:t>
            </a:r>
          </a:p>
        </p:txBody>
      </p:sp>
      <p:sp>
        <p:nvSpPr>
          <p:cNvPr id="13315" name="矩形 13314"/>
          <p:cNvSpPr/>
          <p:nvPr/>
        </p:nvSpPr>
        <p:spPr>
          <a:xfrm>
            <a:off x="109538" y="1285875"/>
            <a:ext cx="8872537" cy="8625842"/>
          </a:xfrm>
          <a:prstGeom prst="rect">
            <a:avLst/>
          </a:prstGeom>
          <a:solidFill>
            <a:schemeClr val="bg1"/>
          </a:solidFill>
          <a:ln w="9525" cap="flat" cmpd="sng">
            <a:solidFill>
              <a:srgbClr val="FF0000"/>
            </a:solidFill>
            <a:prstDash val="solid"/>
            <a:miter/>
            <a:headEnd type="none" w="med" len="med"/>
            <a:tailEnd type="none" w="med" len="med"/>
          </a:ln>
        </p:spPr>
        <p:txBody>
          <a:bodyPr wrap="square" anchor="t">
            <a:spAutoFit/>
          </a:bodyPr>
          <a:lstStyle/>
          <a:p>
            <a:r>
              <a:rPr lang="zh-CN" altLang="en-US" sz="2800" b="1">
                <a:solidFill>
                  <a:srgbClr val="7030A0"/>
                </a:solidFill>
                <a:latin typeface="微软雅黑" panose="020b0503020204020204" pitchFamily="34" charset="-122"/>
                <a:ea typeface="微软雅黑" panose="020b0503020204020204" pitchFamily="34" charset="-122"/>
              </a:rPr>
              <a:t>解题要领：</a:t>
            </a:r>
          </a:p>
          <a:p>
            <a:r>
              <a:rPr lang="zh-CN" altLang="en-US" sz="2800" b="1">
                <a:solidFill>
                  <a:srgbClr val="7030A0"/>
                </a:solidFill>
                <a:latin typeface="微软雅黑" panose="020b0503020204020204" pitchFamily="34" charset="-122"/>
                <a:ea typeface="微软雅黑" panose="020b0503020204020204" pitchFamily="34" charset="-122"/>
              </a:rPr>
              <a:t>1、仔细观察整体画面——全面、准确</a:t>
            </a:r>
          </a:p>
          <a:p>
            <a:r>
              <a:rPr lang="zh-CN" altLang="en-US" sz="2800" b="1">
                <a:solidFill>
                  <a:srgbClr val="7030A0"/>
                </a:solidFill>
                <a:latin typeface="微软雅黑" panose="020b0503020204020204" pitchFamily="34" charset="-122"/>
                <a:ea typeface="微软雅黑" panose="020b0503020204020204" pitchFamily="34" charset="-122"/>
              </a:rPr>
              <a:t>   ① 画中无闲笔</a:t>
            </a:r>
          </a:p>
          <a:p>
            <a:r>
              <a:rPr lang="zh-CN" altLang="en-US" sz="2800" b="1">
                <a:solidFill>
                  <a:srgbClr val="7030A0"/>
                </a:solidFill>
                <a:latin typeface="微软雅黑" panose="020b0503020204020204" pitchFamily="34" charset="-122"/>
                <a:ea typeface="微软雅黑" panose="020b0503020204020204" pitchFamily="34" charset="-122"/>
              </a:rPr>
              <a:t>   ② 立足于漫画内容本身 </a:t>
            </a:r>
          </a:p>
          <a:p>
            <a:r>
              <a:rPr lang="zh-CN" altLang="en-US" sz="2800" b="1">
                <a:solidFill>
                  <a:srgbClr val="7030A0"/>
                </a:solidFill>
                <a:latin typeface="微软雅黑" panose="020b0503020204020204" pitchFamily="34" charset="-122"/>
                <a:ea typeface="微软雅黑" panose="020b0503020204020204" pitchFamily="34" charset="-122"/>
              </a:rPr>
              <a:t>   ③如有标题一定要写出来（请写上：这是一幅名为……的漫画）</a:t>
            </a:r>
          </a:p>
          <a:p>
            <a:r>
              <a:rPr lang="zh-CN" altLang="en-US" sz="2800" b="1">
                <a:solidFill>
                  <a:srgbClr val="7030A0"/>
                </a:solidFill>
                <a:latin typeface="微软雅黑" panose="020b0503020204020204" pitchFamily="34" charset="-122"/>
                <a:ea typeface="微软雅黑" panose="020b0503020204020204" pitchFamily="34" charset="-122"/>
              </a:rPr>
              <a:t>2、抓住特征客观描述画面——客观</a:t>
            </a:r>
          </a:p>
          <a:p>
            <a:r>
              <a:rPr lang="zh-CN" altLang="en-US" sz="2800" b="1">
                <a:solidFill>
                  <a:srgbClr val="7030A0"/>
                </a:solidFill>
                <a:latin typeface="微软雅黑" panose="020b0503020204020204" pitchFamily="34" charset="-122"/>
                <a:ea typeface="微软雅黑" panose="020b0503020204020204" pitchFamily="34" charset="-122"/>
              </a:rPr>
              <a:t>     ①抓细节,辨特征   ②理关系,找联系</a:t>
            </a:r>
          </a:p>
          <a:p>
            <a:r>
              <a:rPr lang="zh-CN" altLang="en-US" sz="2800" b="1">
                <a:solidFill>
                  <a:srgbClr val="7030A0"/>
                </a:solidFill>
                <a:latin typeface="微软雅黑" panose="020b0503020204020204" pitchFamily="34" charset="-122"/>
                <a:ea typeface="微软雅黑" panose="020b0503020204020204" pitchFamily="34" charset="-122"/>
              </a:rPr>
              <a:t>抓住能反映画面寓意的特征进行详细描绘，描述时只要求对漫画内容本身加以说明，不可超越漫画所给图文信息进行添枝加叶，不可用主观想象代替画面中并不存在的东西。</a:t>
            </a:r>
          </a:p>
          <a:p>
            <a:r>
              <a:rPr lang="zh-CN" altLang="en-US" sz="2800" b="1">
                <a:solidFill>
                  <a:srgbClr val="7030A0"/>
                </a:solidFill>
                <a:latin typeface="微软雅黑" panose="020b0503020204020204" pitchFamily="34" charset="-122"/>
                <a:ea typeface="微软雅黑" panose="020b0503020204020204" pitchFamily="34" charset="-122"/>
              </a:rPr>
              <a:t>3、 注意说明的顺序——有序</a:t>
            </a:r>
          </a:p>
          <a:p>
            <a:r>
              <a:rPr lang="zh-CN" altLang="en-US" sz="2800" b="1">
                <a:solidFill>
                  <a:srgbClr val="7030A0"/>
                </a:solidFill>
                <a:latin typeface="微软雅黑" panose="020b0503020204020204" pitchFamily="34" charset="-122"/>
                <a:ea typeface="微软雅黑" panose="020b0503020204020204" pitchFamily="34" charset="-122"/>
              </a:rPr>
              <a:t>        对于漫画的说明，在整体上要做到“总──分──总”，即起笔一句点明介绍对象，然后依次介绍画面内容，再用一句话点出漫画寓意。</a:t>
            </a:r>
          </a:p>
          <a:p>
            <a:r>
              <a:rPr lang="zh-CN" altLang="en-US" sz="2800" b="1">
                <a:solidFill>
                  <a:srgbClr val="7030A0"/>
                </a:solidFill>
                <a:latin typeface="微软雅黑" panose="020b0503020204020204" pitchFamily="34" charset="-122"/>
                <a:ea typeface="微软雅黑" panose="020b0503020204020204" pitchFamily="34" charset="-122"/>
              </a:rPr>
              <a:t>①先背景后人物</a:t>
            </a:r>
          </a:p>
          <a:p>
            <a:r>
              <a:rPr lang="zh-CN" altLang="en-US" sz="2800" b="1">
                <a:solidFill>
                  <a:srgbClr val="7030A0"/>
                </a:solidFill>
                <a:latin typeface="微软雅黑" panose="020b0503020204020204" pitchFamily="34" charset="-122"/>
                <a:ea typeface="微软雅黑" panose="020b0503020204020204" pitchFamily="34" charset="-122"/>
              </a:rPr>
              <a:t>②介绍人物时，可按照“穿着（从上到下）──动作──神态”这样的顺序进行说明，自然主次分明、条理清晰。</a:t>
            </a:r>
          </a:p>
          <a:p>
            <a:r>
              <a:rPr lang="zh-CN" altLang="en-US" sz="2800" b="1">
                <a:solidFill>
                  <a:srgbClr val="7030A0"/>
                </a:solidFill>
                <a:latin typeface="微软雅黑" panose="020b0503020204020204" pitchFamily="34" charset="-122"/>
                <a:ea typeface="微软雅黑" panose="020b0503020204020204" pitchFamily="34" charset="-122"/>
              </a:rPr>
              <a:t> ③几幅画面，按照顺序逐个描述</a:t>
            </a:r>
          </a:p>
        </p:txBody>
      </p:sp>
      <p:sp>
        <p:nvSpPr>
          <p:cNvPr id="44035" name="文本框 1"/>
          <p:cNvSpPr txBox="1"/>
          <p:nvPr/>
        </p:nvSpPr>
        <p:spPr>
          <a:xfrm>
            <a:off x="300038" y="825500"/>
            <a:ext cx="8682037" cy="822960"/>
          </a:xfrm>
          <a:prstGeom prst="rect">
            <a:avLst/>
          </a:prstGeom>
          <a:noFill/>
          <a:ln w="9525">
            <a:noFill/>
          </a:ln>
        </p:spPr>
        <p:txBody>
          <a:bodyPr wrap="square" anchor="t">
            <a:spAutoFit/>
          </a:bodyPr>
          <a:lstStyle/>
          <a:p>
            <a:r>
              <a:rPr lang="en-US" altLang="zh-CN" sz="2400" b="1">
                <a:latin typeface="微软雅黑" panose="020b0503020204020204" pitchFamily="34" charset="-122"/>
                <a:ea typeface="微软雅黑" panose="020b0503020204020204" pitchFamily="34" charset="-122"/>
              </a:rPr>
              <a:t>       这是对漫画的描述。用说明或描述性的语言把画面的内容描摹出来。</a:t>
            </a:r>
          </a:p>
        </p:txBody>
      </p:sp>
      <p:sp>
        <p:nvSpPr>
          <p:cNvPr id="23554" name="矩形 136196"/>
          <p:cNvSpPr/>
          <p:nvPr/>
        </p:nvSpPr>
        <p:spPr>
          <a:xfrm>
            <a:off x="4787900" y="157480"/>
            <a:ext cx="2480945" cy="692150"/>
          </a:xfrm>
          <a:gradFill rotWithShape="0">
            <a:gsLst>
              <a:gs pos="0">
                <a:srgbClr val="FFFFCC"/>
              </a:gs>
              <a:gs pos="100000">
                <a:srgbClr val="FF9999"/>
              </a:gs>
            </a:gsLst>
            <a:lin ang="5400000" scaled="1"/>
          </a:gradFill>
          <a:ln>
            <a:noFill/>
            <a:miter lim="800000"/>
          </a:ln>
          <a:scene3d>
            <a:camera prst="legacyObliqueTopLeft">
              <a:rot lat="0" lon="0" rev="0"/>
            </a:camera>
            <a:lightRig rig="legacyNormal3" dir="r"/>
          </a:scene3d>
          <a:sp3d extrusionH="201600" prstMaterial="legacyMatte">
            <a:bevelT w="13500" h="13500" prst="angle"/>
            <a:bevelB w="13500" h="13500" prst="angle"/>
            <a:extrusionClr>
              <a:srgbClr val="0066CC"/>
            </a:extrusionClr>
          </a:sp3d>
        </p:spPr>
        <p:txBody>
          <a:bodyPr wrap="none" fromWordArt="1" anchor="t" anchorCtr="0">
            <a:prstTxWarp prst="textTriangle">
              <a:avLst/>
            </a:prstTxWarp>
          </a:bodyPr>
          <a:lstStyle/>
          <a:p>
            <a:pPr algn="ctr"/>
            <a:r>
              <a:rPr sz="1600" b="1">
                <a:solidFill>
                  <a:srgbClr val="970943"/>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方法技巧</a:t>
            </a:r>
          </a:p>
        </p:txBody>
      </p:sp>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 calcmode="lin" valueType="num">
                                      <p:cBhvr additive="base">
                                        <p:cTn id="7" dur="500" fill="hold"/>
                                        <p:tgtEl>
                                          <p:spTgt spid="440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315">
                                            <p:txEl>
                                              <p:pRg st="1" end="1"/>
                                            </p:txEl>
                                          </p:spTgt>
                                        </p:tgtEl>
                                        <p:attrNameLst>
                                          <p:attrName>style.visibility</p:attrName>
                                        </p:attrNameLst>
                                      </p:cBhvr>
                                      <p:to>
                                        <p:strVal val="visible"/>
                                      </p:to>
                                    </p:set>
                                    <p:anim calcmode="lin" valueType="num">
                                      <p:cBhvr additive="base">
                                        <p:cTn id="13"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5">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 calcmode="lin" valueType="num">
                                      <p:cBhvr additive="base">
                                        <p:cTn id="17"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3315">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3315">
                                            <p:txEl>
                                              <p:pRg st="3" end="3"/>
                                            </p:txEl>
                                          </p:spTgt>
                                        </p:tgtEl>
                                        <p:attrNameLst>
                                          <p:attrName>style.visibility</p:attrName>
                                        </p:attrNameLst>
                                      </p:cBhvr>
                                      <p:to>
                                        <p:strVal val="visible"/>
                                      </p:to>
                                    </p:set>
                                    <p:anim calcmode="lin" valueType="num">
                                      <p:cBhvr additive="base">
                                        <p:cTn id="21" dur="5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3315">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3315">
                                            <p:txEl>
                                              <p:charRg st="51" end="66"/>
                                            </p:txEl>
                                          </p:spTgt>
                                        </p:tgtEl>
                                        <p:attrNameLst>
                                          <p:attrName>style.visibility</p:attrName>
                                        </p:attrNameLst>
                                      </p:cBhvr>
                                      <p:to>
                                        <p:strVal val="visible"/>
                                      </p:to>
                                    </p:set>
                                    <p:anim calcmode="lin" valueType="num">
                                      <p:cBhvr additive="base">
                                        <p:cTn id="25" dur="500" fill="hold"/>
                                        <p:tgtEl>
                                          <p:spTgt spid="13315">
                                            <p:txEl>
                                              <p:charRg st="51" end="6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5">
                                            <p:txEl>
                                              <p:charRg st="51" end="6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3315">
                                            <p:txEl>
                                              <p:pRg st="5" end="5"/>
                                            </p:txEl>
                                          </p:spTgt>
                                        </p:tgtEl>
                                        <p:attrNameLst>
                                          <p:attrName>style.visibility</p:attrName>
                                        </p:attrNameLst>
                                      </p:cBhvr>
                                      <p:to>
                                        <p:strVal val="visible"/>
                                      </p:to>
                                    </p:set>
                                    <p:anim calcmode="lin" valueType="num">
                                      <p:cBhvr additive="base">
                                        <p:cTn id="31" dur="500" fill="hold"/>
                                        <p:tgtEl>
                                          <p:spTgt spid="1331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315">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315">
                                            <p:txEl>
                                              <p:pRg st="6" end="6"/>
                                            </p:txEl>
                                          </p:spTgt>
                                        </p:tgtEl>
                                        <p:attrNameLst>
                                          <p:attrName>style.visibility</p:attrName>
                                        </p:attrNameLst>
                                      </p:cBhvr>
                                      <p:to>
                                        <p:strVal val="visible"/>
                                      </p:to>
                                    </p:set>
                                    <p:anim calcmode="lin" valueType="num">
                                      <p:cBhvr additive="base">
                                        <p:cTn id="35" dur="500" fill="hold"/>
                                        <p:tgtEl>
                                          <p:spTgt spid="13315">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3315">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3315">
                                            <p:txEl>
                                              <p:pRg st="7" end="7"/>
                                            </p:txEl>
                                          </p:spTgt>
                                        </p:tgtEl>
                                        <p:attrNameLst>
                                          <p:attrName>style.visibility</p:attrName>
                                        </p:attrNameLst>
                                      </p:cBhvr>
                                      <p:to>
                                        <p:strVal val="visible"/>
                                      </p:to>
                                    </p:set>
                                    <p:anim calcmode="lin" valueType="num">
                                      <p:cBhvr additive="base">
                                        <p:cTn id="39" dur="500" fill="hold"/>
                                        <p:tgtEl>
                                          <p:spTgt spid="13315">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331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nodeType="clickEffect">
                                  <p:stCondLst>
                                    <p:cond delay="0"/>
                                  </p:stCondLst>
                                  <p:childTnLst>
                                    <p:set>
                                      <p:cBhvr>
                                        <p:cTn id="44" dur="1" fill="hold">
                                          <p:stCondLst>
                                            <p:cond delay="0"/>
                                          </p:stCondLst>
                                        </p:cTn>
                                        <p:tgtEl>
                                          <p:spTgt spid="13315">
                                            <p:txEl>
                                              <p:pRg st="8" end="8"/>
                                            </p:txEl>
                                          </p:spTgt>
                                        </p:tgtEl>
                                        <p:attrNameLst>
                                          <p:attrName>style.visibility</p:attrName>
                                        </p:attrNameLst>
                                      </p:cBhvr>
                                      <p:to>
                                        <p:strVal val="visible"/>
                                      </p:to>
                                    </p:set>
                                    <p:anim calcmode="lin" valueType="num">
                                      <p:cBhvr additive="base">
                                        <p:cTn id="45" dur="500" fill="hold"/>
                                        <p:tgtEl>
                                          <p:spTgt spid="13315">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3315">
                                            <p:txEl>
                                              <p:pRg st="8" end="8"/>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3315">
                                            <p:txEl>
                                              <p:pRg st="9" end="9"/>
                                            </p:txEl>
                                          </p:spTgt>
                                        </p:tgtEl>
                                        <p:attrNameLst>
                                          <p:attrName>style.visibility</p:attrName>
                                        </p:attrNameLst>
                                      </p:cBhvr>
                                      <p:to>
                                        <p:strVal val="visible"/>
                                      </p:to>
                                    </p:set>
                                    <p:anim calcmode="lin" valueType="num">
                                      <p:cBhvr additive="base">
                                        <p:cTn id="49" dur="500" fill="hold"/>
                                        <p:tgtEl>
                                          <p:spTgt spid="13315">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3315">
                                            <p:txEl>
                                              <p:pRg st="9" end="9"/>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3315">
                                            <p:txEl>
                                              <p:pRg st="10" end="10"/>
                                            </p:txEl>
                                          </p:spTgt>
                                        </p:tgtEl>
                                        <p:attrNameLst>
                                          <p:attrName>style.visibility</p:attrName>
                                        </p:attrNameLst>
                                      </p:cBhvr>
                                      <p:to>
                                        <p:strVal val="visible"/>
                                      </p:to>
                                    </p:set>
                                    <p:anim calcmode="lin" valueType="num">
                                      <p:cBhvr additive="base">
                                        <p:cTn id="53" dur="500" fill="hold"/>
                                        <p:tgtEl>
                                          <p:spTgt spid="13315">
                                            <p:txEl>
                                              <p:pRg st="10" end="1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3315">
                                            <p:txEl>
                                              <p:pRg st="10" end="10"/>
                                            </p:txEl>
                                          </p:spTgt>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3315">
                                            <p:txEl>
                                              <p:pRg st="11" end="11"/>
                                            </p:txEl>
                                          </p:spTgt>
                                        </p:tgtEl>
                                        <p:attrNameLst>
                                          <p:attrName>style.visibility</p:attrName>
                                        </p:attrNameLst>
                                      </p:cBhvr>
                                      <p:to>
                                        <p:strVal val="visible"/>
                                      </p:to>
                                    </p:set>
                                    <p:anim calcmode="lin" valueType="num">
                                      <p:cBhvr additive="base">
                                        <p:cTn id="57" dur="500" fill="hold"/>
                                        <p:tgtEl>
                                          <p:spTgt spid="13315">
                                            <p:txEl>
                                              <p:pRg st="11" end="11"/>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3315">
                                            <p:txEl>
                                              <p:pRg st="11" end="11"/>
                                            </p:txEl>
                                          </p:spTgt>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13315">
                                            <p:txEl>
                                              <p:pRg st="12" end="12"/>
                                            </p:txEl>
                                          </p:spTgt>
                                        </p:tgtEl>
                                        <p:attrNameLst>
                                          <p:attrName>style.visibility</p:attrName>
                                        </p:attrNameLst>
                                      </p:cBhvr>
                                      <p:to>
                                        <p:strVal val="visible"/>
                                      </p:to>
                                    </p:set>
                                    <p:anim calcmode="lin" valueType="num">
                                      <p:cBhvr additive="base">
                                        <p:cTn id="61" dur="500" fill="hold"/>
                                        <p:tgtEl>
                                          <p:spTgt spid="13315">
                                            <p:txEl>
                                              <p:pRg st="12" end="12"/>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3315">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7" name="文本占位符 311297"/>
          <p:cNvSpPr>
            <a:spLocks noGrp="1"/>
          </p:cNvSpPr>
          <p:nvPr>
            <p:ph idx="1"/>
          </p:nvPr>
        </p:nvSpPr>
        <p:spPr>
          <a:xfrm>
            <a:off x="457200" y="1524000"/>
            <a:ext cx="8229600" cy="4602163"/>
          </a:xfrm>
        </p:spPr>
        <p:txBody>
          <a:bodyPr anchor="t"/>
          <a:lstStyle/>
          <a:p>
            <a:pPr>
              <a:spcBef>
                <a:spcPct val="50000"/>
              </a:spcBef>
              <a:buNone/>
            </a:pPr>
            <a:endParaRPr lang="en-US" altLang="zh-CN" sz="2500" b="1">
              <a:solidFill>
                <a:srgbClr val="FF0000"/>
              </a:solidFill>
            </a:endParaRPr>
          </a:p>
        </p:txBody>
      </p:sp>
      <p:sp>
        <p:nvSpPr>
          <p:cNvPr id="45058" name="文本框 311298"/>
          <p:cNvSpPr txBox="1"/>
          <p:nvPr/>
        </p:nvSpPr>
        <p:spPr>
          <a:xfrm>
            <a:off x="457200" y="457200"/>
            <a:ext cx="5257800" cy="518160"/>
          </a:xfrm>
          <a:prstGeom prst="rect">
            <a:avLst/>
          </a:prstGeom>
          <a:noFill/>
          <a:ln w="9525">
            <a:noFill/>
          </a:ln>
        </p:spPr>
        <p:txBody>
          <a:bodyPr anchor="t">
            <a:spAutoFit/>
          </a:bodyPr>
          <a:lstStyle/>
          <a:p>
            <a:pPr>
              <a:spcBef>
                <a:spcPct val="50000"/>
              </a:spcBef>
            </a:pPr>
            <a:endParaRPr lang="en-US" altLang="zh-CN" sz="2800" b="1">
              <a:solidFill>
                <a:srgbClr val="FF0000"/>
              </a:solidFill>
              <a:latin typeface="Arial" panose="020b0604020202020204" pitchFamily="34" charset="0"/>
              <a:ea typeface="宋体" panose="02010600030101010101" pitchFamily="2" charset="-122"/>
            </a:endParaRPr>
          </a:p>
        </p:txBody>
      </p:sp>
      <p:graphicFrame>
        <p:nvGraphicFramePr>
          <p:cNvPr id="311300" name="对象 311299"/>
          <p:cNvGraphicFramePr>
            <a:graphicFrameLocks noChangeAspect="1"/>
          </p:cNvGraphicFramePr>
          <p:nvPr/>
        </p:nvGraphicFramePr>
        <p:xfrm>
          <a:off x="1752600" y="685800"/>
          <a:ext cx="5486400" cy="4103370"/>
        </p:xfrm>
        <a:graphic>
          <a:graphicData uri="http://schemas.openxmlformats.org/presentationml/2006/ole">
            <mc:AlternateContent>
              <mc:Choice xmlns:v="urn:schemas-microsoft-com:vml" Requires="v">
                <p:oleObj spid="_x0000_s1039" r:id="rId2" imgW="1943100" imgH="2314575" progId="Paint.Picture">
                  <p:embed/>
                </p:oleObj>
              </mc:Choice>
              <mc:Fallback>
                <p:oleObj r:id="rId2" imgW="1943100" imgH="2314575" progId="Paint.Picture">
                  <p:embed/>
                  <p:pic>
                    <p:nvPicPr>
                      <p:cNvPr id="0" name="OLE substitute image"/>
                      <p:cNvPicPr/>
                      <p:nvPr/>
                    </p:nvPicPr>
                    <p:blipFill>
                      <a:blip r:embed="rId3"/>
                      <a:stretch>
                        <a:fillRect/>
                      </a:stretch>
                    </p:blipFill>
                    <p:spPr>
                      <a:xfrm>
                        <a:off x="1752600" y="685800"/>
                        <a:ext cx="5486400" cy="4103370"/>
                      </a:xfrm>
                      <a:prstGeom prst="rect">
                        <a:avLst/>
                      </a:prstGeom>
                      <a:noFill/>
                      <a:ln w="38100">
                        <a:noFill/>
                        <a:miter/>
                      </a:ln>
                    </p:spPr>
                  </p:pic>
                </p:oleObj>
              </mc:Fallback>
            </mc:AlternateContent>
          </a:graphicData>
        </a:graphic>
      </p:graphicFrame>
      <p:sp>
        <p:nvSpPr>
          <p:cNvPr id="311301" name="文本框 311300"/>
          <p:cNvSpPr txBox="1"/>
          <p:nvPr/>
        </p:nvSpPr>
        <p:spPr>
          <a:xfrm>
            <a:off x="152400" y="76200"/>
            <a:ext cx="8918575" cy="701040"/>
          </a:xfrm>
          <a:prstGeom prst="rect">
            <a:avLst/>
          </a:prstGeom>
          <a:noFill/>
          <a:ln w="9525">
            <a:noFill/>
          </a:ln>
        </p:spPr>
        <p:txBody>
          <a:bodyPr wrap="square" anchor="t">
            <a:spAutoFit/>
          </a:bodyPr>
          <a:lstStyle/>
          <a:p>
            <a:pPr>
              <a:spcBef>
                <a:spcPct val="50000"/>
              </a:spcBef>
            </a:pPr>
            <a:r>
              <a:rPr lang="zh-CN" altLang="en-US" sz="4000" b="1">
                <a:solidFill>
                  <a:srgbClr val="0033CC"/>
                </a:solidFill>
                <a:latin typeface="黑体" panose="02010609060101010101" charset="-122"/>
                <a:ea typeface="黑体" panose="02010609060101010101" charset="-122"/>
              </a:rPr>
              <a:t>请说明下面漫画的画面内容，50字左右。</a:t>
            </a:r>
          </a:p>
        </p:txBody>
      </p:sp>
      <p:sp>
        <p:nvSpPr>
          <p:cNvPr id="26634" name="矩形 26633"/>
          <p:cNvSpPr/>
          <p:nvPr/>
        </p:nvSpPr>
        <p:spPr>
          <a:xfrm>
            <a:off x="304483" y="4788853"/>
            <a:ext cx="8713787" cy="192024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t">
            <a:spAutoFit/>
          </a:bodyPr>
          <a:lstStyle/>
          <a:p>
            <a:pPr marL="0" lvl="0" indent="0" eaLnBrk="1" hangingPunct="1"/>
            <a:r>
              <a:rPr lang="zh-CN" altLang="en-US" sz="2000" b="1">
                <a:latin typeface="楷体_GB2312" pitchFamily="49" charset="-122"/>
                <a:ea typeface="楷体_GB2312" pitchFamily="49" charset="-122"/>
                <a:sym typeface="+mn-ea"/>
              </a:rPr>
              <a:t>解题要领：</a:t>
            </a:r>
          </a:p>
          <a:p>
            <a:pPr marL="0" lvl="0" indent="0" eaLnBrk="1" hangingPunct="1"/>
            <a:r>
              <a:rPr lang="zh-CN" altLang="en-US" sz="2000" b="1">
                <a:latin typeface="楷体_GB2312" pitchFamily="49" charset="-122"/>
                <a:ea typeface="楷体_GB2312" pitchFamily="49" charset="-122"/>
                <a:sym typeface="+mn-ea"/>
              </a:rPr>
              <a:t>1.按一定顺序描述  （观察）     （关系） </a:t>
            </a:r>
          </a:p>
          <a:p>
            <a:pPr marL="0" lvl="0" indent="0" eaLnBrk="1" hangingPunct="1"/>
            <a:r>
              <a:rPr lang="zh-CN" altLang="en-US" sz="2000" b="1">
                <a:latin typeface="楷体_GB2312" pitchFamily="49" charset="-122"/>
                <a:ea typeface="楷体_GB2312" pitchFamily="49" charset="-122"/>
                <a:sym typeface="+mn-ea"/>
              </a:rPr>
              <a:t>上－下，左—右，主——次，主体/人物－背景，因－果，表－里</a:t>
            </a:r>
          </a:p>
          <a:p>
            <a:pPr marL="0" lvl="0" indent="0" eaLnBrk="1" hangingPunct="1"/>
            <a:r>
              <a:rPr lang="zh-CN" altLang="en-US" sz="2000" b="1">
                <a:latin typeface="楷体_GB2312" pitchFamily="49" charset="-122"/>
                <a:ea typeface="楷体_GB2312" pitchFamily="49" charset="-122"/>
                <a:sym typeface="+mn-ea"/>
              </a:rPr>
              <a:t>2.客观地描述画面内容</a:t>
            </a:r>
          </a:p>
          <a:p>
            <a:pPr marL="0" lvl="0" indent="0" eaLnBrk="1" hangingPunct="1"/>
            <a:r>
              <a:rPr lang="zh-CN" altLang="en-US" sz="2000" b="1">
                <a:latin typeface="楷体_GB2312" pitchFamily="49" charset="-122"/>
                <a:ea typeface="楷体_GB2312" pitchFamily="49" charset="-122"/>
                <a:sym typeface="+mn-ea"/>
              </a:rPr>
              <a:t>3.介绍要全面和完整（画面主体、文字提示）   </a:t>
            </a:r>
          </a:p>
          <a:p>
            <a:pPr marL="0" lvl="0" indent="0" eaLnBrk="1" hangingPunct="1"/>
            <a:r>
              <a:rPr lang="zh-CN" altLang="en-US" sz="2000" b="1">
                <a:latin typeface="楷体_GB2312" pitchFamily="49" charset="-122"/>
                <a:ea typeface="楷体_GB2312" pitchFamily="49" charset="-122"/>
                <a:sym typeface="+mn-ea"/>
              </a:rPr>
              <a:t>4.注意细节、变形、夸张处</a:t>
            </a:r>
          </a:p>
        </p:txBody>
      </p:sp>
      <p:sp>
        <p:nvSpPr>
          <p:cNvPr id="25611" name="Text Box 11"/>
          <p:cNvSpPr txBox="1">
            <a:spLocks noChangeArrowheads="1"/>
          </p:cNvSpPr>
          <p:nvPr/>
        </p:nvSpPr>
        <p:spPr bwMode="auto">
          <a:xfrm>
            <a:off x="7439978" y="1304925"/>
            <a:ext cx="1703388" cy="579120"/>
          </a:xfrm>
          <a:prstGeom prst="rect">
            <a:avLst/>
          </a:prstGeom>
          <a:noFill/>
          <a:ln w="9525">
            <a:noFill/>
            <a:miter lim="800000"/>
          </a:ln>
          <a:effectLst/>
        </p:spPr>
        <p:txBody>
          <a:bodyPr wrap="square">
            <a:spAutoFit/>
          </a:bodyPr>
          <a:lstStyle/>
          <a:p>
            <a:pPr>
              <a:spcBef>
                <a:spcPct val="50000"/>
              </a:spcBef>
            </a:pPr>
            <a:r>
              <a:rPr lang="en-US" altLang="zh-CN" sz="3200" b="1" noProof="1">
                <a:solidFill>
                  <a:srgbClr val="3333FF"/>
                </a:solidFill>
                <a:effectLst>
                  <a:outerShdw blurRad="38100" dist="38100" dir="2700000">
                    <a:srgbClr val="C0C0C0"/>
                  </a:outerShdw>
                </a:effectLst>
                <a:latin typeface="微软雅黑" panose="020b0503020204020204" pitchFamily="34" charset="-122"/>
                <a:ea typeface="微软雅黑" panose="020b0503020204020204" pitchFamily="34" charset="-122"/>
                <a:cs typeface="+mn-cs"/>
              </a:rPr>
              <a:t>《砍》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1301"/>
                                        </p:tgtEl>
                                        <p:attrNameLst>
                                          <p:attrName>style.visibility</p:attrName>
                                        </p:attrNameLst>
                                      </p:cBhvr>
                                      <p:to>
                                        <p:strVal val="visible"/>
                                      </p:to>
                                    </p:set>
                                    <p:animEffect transition="in" filter="blinds(horizontal)">
                                      <p:cBhvr>
                                        <p:cTn id="7" dur="500"/>
                                        <p:tgtEl>
                                          <p:spTgt spid="31130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3" presetClass="entr" presetSubtype="16" fill="hold" nodeType="clickEffect">
                                  <p:stCondLst>
                                    <p:cond delay="0"/>
                                  </p:stCondLst>
                                  <p:childTnLst>
                                    <p:set>
                                      <p:cBhvr>
                                        <p:cTn id="11" dur="1" fill="hold">
                                          <p:stCondLst>
                                            <p:cond delay="0"/>
                                          </p:stCondLst>
                                        </p:cTn>
                                        <p:tgtEl>
                                          <p:spTgt spid="311300"/>
                                        </p:tgtEl>
                                        <p:attrNameLst>
                                          <p:attrName>style.visibility</p:attrName>
                                        </p:attrNameLst>
                                      </p:cBhvr>
                                      <p:to>
                                        <p:strVal val="visible"/>
                                      </p:to>
                                    </p:set>
                                    <p:anim calcmode="lin" valueType="num">
                                      <p:cBhvr>
                                        <p:cTn id="12" dur="500" fill="hold"/>
                                        <p:tgtEl>
                                          <p:spTgt spid="311300"/>
                                        </p:tgtEl>
                                        <p:attrNameLst>
                                          <p:attrName>ppt_w</p:attrName>
                                        </p:attrNameLst>
                                      </p:cBhvr>
                                      <p:tavLst>
                                        <p:tav tm="0">
                                          <p:val>
                                            <p:fltVal val="0"/>
                                          </p:val>
                                        </p:tav>
                                        <p:tav tm="100000">
                                          <p:val>
                                            <p:strVal val="#ppt_w"/>
                                          </p:val>
                                        </p:tav>
                                      </p:tavLst>
                                    </p:anim>
                                    <p:anim calcmode="lin" valueType="num">
                                      <p:cBhvr>
                                        <p:cTn id="13" dur="500" fill="hold"/>
                                        <p:tgtEl>
                                          <p:spTgt spid="311300"/>
                                        </p:tgtEl>
                                        <p:attrNameLst>
                                          <p:attrName>ppt_h</p:attrName>
                                        </p:attrNameLst>
                                      </p:cBhvr>
                                      <p:tavLst>
                                        <p:tav tm="0">
                                          <p:val>
                                            <p:fltVal val="0"/>
                                          </p:val>
                                        </p:tav>
                                        <p:tav tm="100000">
                                          <p:val>
                                            <p:strVal val="#ppt_h"/>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6634"/>
                                        </p:tgtEl>
                                        <p:attrNameLst>
                                          <p:attrName>style.visibility</p:attrName>
                                        </p:attrNameLst>
                                      </p:cBhvr>
                                      <p:to>
                                        <p:strVal val="visible"/>
                                      </p:to>
                                    </p:set>
                                  </p:childTnLst>
                                  <p:subTnLst>
                                    <p:set>
                                      <p:cBhvr override="childStyle">
                                        <p:cTn dur="1" fill="hold" display="0" masterRel="nextClick" afterEffect="1"/>
                                        <p:tgtEl>
                                          <p:spTgt spid="2663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301" grpId="0"/>
      <p:bldP spid="2663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1" name="Rectangle 2"/>
          <p:cNvSpPr>
            <a:spLocks noGrp="1"/>
          </p:cNvSpPr>
          <p:nvPr>
            <p:ph type="title" idx="4294967295"/>
          </p:nvPr>
        </p:nvSpPr>
        <p:spPr>
          <a:xfrm>
            <a:off x="0" y="404813"/>
            <a:ext cx="7772400" cy="1143000"/>
          </a:xfrm>
        </p:spPr>
        <p:txBody>
          <a:bodyPr vert="horz" wrap="square" lIns="91440" tIns="45720" rIns="91440" bIns="45720" anchor="b"/>
          <a:lstStyle/>
          <a:p>
            <a:pPr fontAlgn="b"/>
            <a:r>
              <a:rPr lang="en-US" altLang="zh-CN" sz="4800" i="1" u="sng">
                <a:solidFill>
                  <a:srgbClr val="85C2FF"/>
                </a:solidFill>
              </a:rPr>
              <a:t> </a:t>
            </a:r>
          </a:p>
        </p:txBody>
      </p:sp>
      <p:sp>
        <p:nvSpPr>
          <p:cNvPr id="25603" name="Text Box 3"/>
          <p:cNvSpPr txBox="1">
            <a:spLocks noChangeArrowheads="1"/>
          </p:cNvSpPr>
          <p:nvPr/>
        </p:nvSpPr>
        <p:spPr bwMode="auto">
          <a:xfrm>
            <a:off x="179388" y="333375"/>
            <a:ext cx="4679950" cy="762000"/>
          </a:xfrm>
          <a:prstGeom prst="rect">
            <a:avLst/>
          </a:prstGeom>
          <a:solidFill>
            <a:srgbClr val="CCFFCC">
              <a:alpha val="0"/>
            </a:srgbClr>
          </a:solidFill>
          <a:ln w="9525">
            <a:noFill/>
            <a:miter lim="800000"/>
          </a:ln>
          <a:effectLst/>
        </p:spPr>
        <p:txBody>
          <a:bodyPr>
            <a:spAutoFit/>
          </a:bodyPr>
          <a:lstStyle/>
          <a:p>
            <a:pPr>
              <a:spcBef>
                <a:spcPct val="50000"/>
              </a:spcBef>
            </a:pPr>
            <a:r>
              <a:rPr lang="zh-CN" altLang="en-US" sz="4400" b="1" noProof="1">
                <a:effectLst>
                  <a:outerShdw blurRad="38100" dist="38100" dir="2700000">
                    <a:srgbClr val="C0C0C0"/>
                  </a:outerShdw>
                </a:effectLst>
                <a:latin typeface="微软雅黑" panose="020b0503020204020204" pitchFamily="34" charset="-122"/>
                <a:ea typeface="微软雅黑" panose="020b0503020204020204" pitchFamily="34" charset="-122"/>
                <a:cs typeface="+mn-cs"/>
              </a:rPr>
              <a:t>判断示例：</a:t>
            </a:r>
          </a:p>
        </p:txBody>
      </p:sp>
      <p:sp>
        <p:nvSpPr>
          <p:cNvPr id="25604" name="Text Box 4"/>
          <p:cNvSpPr txBox="1"/>
          <p:nvPr/>
        </p:nvSpPr>
        <p:spPr>
          <a:xfrm>
            <a:off x="323850" y="2349500"/>
            <a:ext cx="8309610" cy="1737360"/>
          </a:xfrm>
          <a:prstGeom prst="rect">
            <a:avLst/>
          </a:prstGeom>
        </p:spPr>
        <p:style>
          <a:lnRef idx="2">
            <a:schemeClr val="accent3"/>
          </a:lnRef>
          <a:fillRef idx="1">
            <a:schemeClr val="lt1"/>
          </a:fillRef>
          <a:effectRef idx="0">
            <a:schemeClr val="accent3"/>
          </a:effectRef>
          <a:fontRef idx="minor">
            <a:schemeClr val="dk1"/>
          </a:fontRef>
        </p:style>
        <p:txBody>
          <a:bodyPr wrap="square" anchor="t">
            <a:spAutoFit/>
          </a:bodyPr>
          <a:lstStyle/>
          <a:p>
            <a:pPr>
              <a:spcBef>
                <a:spcPct val="50000"/>
              </a:spcBef>
            </a:pPr>
            <a:r>
              <a:rPr lang="en-US" altLang="zh-CN" sz="3600" b="1">
                <a:latin typeface="Arial" panose="020b0604020202020204" pitchFamily="34" charset="0"/>
                <a:ea typeface="黑体" panose="02010609060101010101" charset="-122"/>
              </a:rPr>
              <a:t>      ①这幅漫画中有几个树墩，有一个没有脑袋，手拿斧子的人，一脚踏在中间的那个树墩上。 </a:t>
            </a:r>
          </a:p>
        </p:txBody>
      </p:sp>
      <p:sp>
        <p:nvSpPr>
          <p:cNvPr id="25605" name="Text Box 5"/>
          <p:cNvSpPr txBox="1"/>
          <p:nvPr/>
        </p:nvSpPr>
        <p:spPr>
          <a:xfrm>
            <a:off x="250825" y="4437063"/>
            <a:ext cx="8461375" cy="2011680"/>
          </a:xfrm>
          <a:prstGeom prst="rect">
            <a:avLst/>
          </a:prstGeom>
        </p:spPr>
        <p:style>
          <a:lnRef idx="2">
            <a:schemeClr val="accent3"/>
          </a:lnRef>
          <a:fillRef idx="1">
            <a:schemeClr val="lt1"/>
          </a:fillRef>
          <a:effectRef idx="0">
            <a:schemeClr val="accent3"/>
          </a:effectRef>
          <a:fontRef idx="minor">
            <a:schemeClr val="dk1"/>
          </a:fontRef>
        </p:style>
        <p:txBody>
          <a:bodyPr anchor="t">
            <a:spAutoFit/>
          </a:bodyPr>
          <a:lstStyle/>
          <a:p>
            <a:pPr>
              <a:spcBef>
                <a:spcPct val="50000"/>
              </a:spcBef>
            </a:pPr>
            <a:r>
              <a:rPr lang="en-US" altLang="zh-CN" sz="3600" b="1">
                <a:solidFill>
                  <a:srgbClr val="85C2FF"/>
                </a:solidFill>
                <a:latin typeface="Arial" panose="020b0604020202020204" pitchFamily="34" charset="0"/>
                <a:ea typeface="黑体" panose="02010609060101010101" charset="-122"/>
              </a:rPr>
              <a:t>      ②一棵棵被砍伐的树木，留下了一墩墩树桩，失去了树木的伐木人，拎着斧子。</a:t>
            </a:r>
          </a:p>
          <a:p>
            <a:pPr>
              <a:spcBef>
                <a:spcPct val="50000"/>
              </a:spcBef>
            </a:pPr>
            <a:r>
              <a:rPr lang="en-US" altLang="zh-CN" sz="3600" b="1">
                <a:solidFill>
                  <a:srgbClr val="85C2FF"/>
                </a:solidFill>
                <a:latin typeface="Arial" panose="020b0604020202020204" pitchFamily="34" charset="0"/>
                <a:ea typeface="黑体" panose="02010609060101010101" charset="-122"/>
              </a:rPr>
              <a:t> </a:t>
            </a:r>
          </a:p>
        </p:txBody>
      </p:sp>
      <p:sp>
        <p:nvSpPr>
          <p:cNvPr id="25606" name="Text Box 6"/>
          <p:cNvSpPr txBox="1"/>
          <p:nvPr/>
        </p:nvSpPr>
        <p:spPr>
          <a:xfrm>
            <a:off x="4140200" y="3573463"/>
            <a:ext cx="1979613" cy="640080"/>
          </a:xfrm>
          <a:prstGeom prst="rect">
            <a:avLst/>
          </a:prstGeom>
          <a:noFill/>
          <a:ln w="9525">
            <a:noFill/>
          </a:ln>
        </p:spPr>
        <p:txBody>
          <a:bodyPr anchor="t">
            <a:spAutoFit/>
          </a:bodyPr>
          <a:lstStyle/>
          <a:p>
            <a:pPr>
              <a:spcBef>
                <a:spcPct val="50000"/>
              </a:spcBef>
            </a:pPr>
            <a:r>
              <a:rPr lang="zh-CN" altLang="en-US" sz="3600" b="1">
                <a:solidFill>
                  <a:srgbClr val="FF3300"/>
                </a:solidFill>
                <a:latin typeface="Arial" panose="020b0604020202020204" pitchFamily="34" charset="0"/>
                <a:ea typeface="黑体" panose="02010609060101010101" charset="-122"/>
              </a:rPr>
              <a:t>（2分）</a:t>
            </a:r>
          </a:p>
        </p:txBody>
      </p:sp>
      <p:sp>
        <p:nvSpPr>
          <p:cNvPr id="25607" name="Text Box 7"/>
          <p:cNvSpPr txBox="1"/>
          <p:nvPr/>
        </p:nvSpPr>
        <p:spPr>
          <a:xfrm>
            <a:off x="2268539" y="5949950"/>
            <a:ext cx="1890712" cy="640080"/>
          </a:xfrm>
          <a:prstGeom prst="rect">
            <a:avLst/>
          </a:prstGeom>
          <a:noFill/>
          <a:ln w="9525">
            <a:noFill/>
          </a:ln>
        </p:spPr>
        <p:txBody>
          <a:bodyPr anchor="t">
            <a:spAutoFit/>
          </a:bodyPr>
          <a:lstStyle/>
          <a:p>
            <a:pPr>
              <a:spcBef>
                <a:spcPct val="50000"/>
              </a:spcBef>
            </a:pPr>
            <a:r>
              <a:rPr lang="zh-CN" altLang="en-US" sz="3600" b="1">
                <a:solidFill>
                  <a:srgbClr val="FF3300"/>
                </a:solidFill>
                <a:latin typeface="Arial" panose="020b0604020202020204" pitchFamily="34" charset="0"/>
                <a:ea typeface="黑体" panose="02010609060101010101" charset="-122"/>
              </a:rPr>
              <a:t>（1分）</a:t>
            </a:r>
          </a:p>
        </p:txBody>
      </p:sp>
      <p:sp>
        <p:nvSpPr>
          <p:cNvPr id="25608" name="Text Box 8"/>
          <p:cNvSpPr txBox="1"/>
          <p:nvPr/>
        </p:nvSpPr>
        <p:spPr>
          <a:xfrm>
            <a:off x="5867400" y="3573463"/>
            <a:ext cx="2474913" cy="640080"/>
          </a:xfrm>
          <a:prstGeom prst="rect">
            <a:avLst/>
          </a:prstGeom>
          <a:noFill/>
          <a:ln w="9525">
            <a:noFill/>
          </a:ln>
        </p:spPr>
        <p:txBody>
          <a:bodyPr anchor="t">
            <a:spAutoFit/>
          </a:bodyPr>
          <a:lstStyle/>
          <a:p>
            <a:pPr>
              <a:spcBef>
                <a:spcPct val="50000"/>
              </a:spcBef>
            </a:pPr>
            <a:r>
              <a:rPr lang="en-US" altLang="zh-CN" sz="3600" b="1">
                <a:solidFill>
                  <a:srgbClr val="FF3300"/>
                </a:solidFill>
                <a:latin typeface="Arial" panose="020b0604020202020204" pitchFamily="34" charset="0"/>
                <a:ea typeface="黑体" panose="02010609060101010101" charset="-122"/>
              </a:rPr>
              <a:t>(忽略标题)</a:t>
            </a:r>
          </a:p>
        </p:txBody>
      </p:sp>
      <p:sp>
        <p:nvSpPr>
          <p:cNvPr id="25609" name="Text Box 9"/>
          <p:cNvSpPr txBox="1"/>
          <p:nvPr/>
        </p:nvSpPr>
        <p:spPr>
          <a:xfrm>
            <a:off x="4356100" y="5949950"/>
            <a:ext cx="4787900" cy="640080"/>
          </a:xfrm>
          <a:prstGeom prst="rect">
            <a:avLst/>
          </a:prstGeom>
          <a:noFill/>
          <a:ln w="9525">
            <a:noFill/>
          </a:ln>
        </p:spPr>
        <p:txBody>
          <a:bodyPr anchor="t">
            <a:spAutoFit/>
          </a:bodyPr>
          <a:lstStyle/>
          <a:p>
            <a:pPr>
              <a:spcBef>
                <a:spcPct val="50000"/>
              </a:spcBef>
            </a:pPr>
            <a:r>
              <a:rPr lang="en-US" altLang="zh-CN" sz="3600" b="1">
                <a:solidFill>
                  <a:srgbClr val="FF3300"/>
                </a:solidFill>
                <a:latin typeface="Arial" panose="020b0604020202020204" pitchFamily="34" charset="0"/>
                <a:ea typeface="黑体" panose="02010609060101010101" charset="-122"/>
              </a:rPr>
              <a:t>(忽略细节：人物外形)</a:t>
            </a:r>
          </a:p>
        </p:txBody>
      </p:sp>
      <p:graphicFrame>
        <p:nvGraphicFramePr>
          <p:cNvPr id="46089" name="Object 10"/>
          <p:cNvGraphicFramePr>
            <a:graphicFrameLocks noChangeAspect="1"/>
          </p:cNvGraphicFramePr>
          <p:nvPr/>
        </p:nvGraphicFramePr>
        <p:xfrm>
          <a:off x="6819900" y="0"/>
          <a:ext cx="2324100" cy="2492375"/>
        </p:xfrm>
        <a:graphic>
          <a:graphicData uri="http://schemas.openxmlformats.org/presentationml/2006/ole">
            <mc:AlternateContent>
              <mc:Choice xmlns:v="urn:schemas-microsoft-com:vml" Requires="v">
                <p:oleObj spid="_x0000_s1040" r:id="rId2" imgW="2152650" imgH="2152650" progId="Paint.Picture">
                  <p:embed/>
                </p:oleObj>
              </mc:Choice>
              <mc:Fallback>
                <p:oleObj r:id="rId2" imgW="2152650" imgH="2152650" progId="Paint.Picture">
                  <p:embed/>
                  <p:pic>
                    <p:nvPicPr>
                      <p:cNvPr id="0" name="OLE substitute image"/>
                      <p:cNvPicPr/>
                      <p:nvPr/>
                    </p:nvPicPr>
                    <p:blipFill>
                      <a:blip r:embed="rId3"/>
                      <a:stretch>
                        <a:fillRect/>
                      </a:stretch>
                    </p:blipFill>
                    <p:spPr>
                      <a:xfrm>
                        <a:off x="6819900" y="0"/>
                        <a:ext cx="2324100" cy="2492375"/>
                      </a:xfrm>
                      <a:prstGeom prst="rect">
                        <a:avLst/>
                      </a:prstGeom>
                      <a:noFill/>
                      <a:ln w="38100">
                        <a:noFill/>
                        <a:miter/>
                      </a:ln>
                    </p:spPr>
                  </p:pic>
                </p:oleObj>
              </mc:Fallback>
            </mc:AlternateContent>
          </a:graphicData>
        </a:graphic>
      </p:graphicFrame>
      <p:sp>
        <p:nvSpPr>
          <p:cNvPr id="25611" name="Text Box 11"/>
          <p:cNvSpPr txBox="1">
            <a:spLocks noChangeArrowheads="1"/>
          </p:cNvSpPr>
          <p:nvPr/>
        </p:nvSpPr>
        <p:spPr bwMode="auto">
          <a:xfrm>
            <a:off x="5318125" y="188913"/>
            <a:ext cx="1701800" cy="579120"/>
          </a:xfrm>
          <a:prstGeom prst="rect">
            <a:avLst/>
          </a:prstGeom>
          <a:noFill/>
          <a:ln w="9525">
            <a:noFill/>
            <a:miter lim="800000"/>
          </a:ln>
          <a:effectLst/>
        </p:spPr>
        <p:txBody>
          <a:bodyPr wrap="square">
            <a:spAutoFit/>
          </a:bodyPr>
          <a:lstStyle/>
          <a:p>
            <a:pPr>
              <a:spcBef>
                <a:spcPct val="50000"/>
              </a:spcBef>
            </a:pPr>
            <a:r>
              <a:rPr lang="en-US" altLang="zh-CN" sz="3200" b="1" noProof="1">
                <a:solidFill>
                  <a:srgbClr val="3333FF"/>
                </a:solidFill>
                <a:effectLst>
                  <a:outerShdw blurRad="38100" dist="38100" dir="2700000">
                    <a:srgbClr val="C0C0C0"/>
                  </a:outerShdw>
                </a:effectLst>
                <a:latin typeface="微软雅黑" panose="020b0503020204020204" pitchFamily="34" charset="-122"/>
                <a:ea typeface="微软雅黑" panose="020b0503020204020204" pitchFamily="34" charset="-122"/>
                <a:cs typeface="+mn-cs"/>
              </a:rPr>
              <a:t>《砍》</a:t>
            </a:r>
          </a:p>
        </p:txBody>
      </p:sp>
      <p:graphicFrame>
        <p:nvGraphicFramePr>
          <p:cNvPr id="46091" name="Object 7"/>
          <p:cNvGraphicFramePr>
            <a:graphicFrameLocks noChangeAspect="1"/>
          </p:cNvGraphicFramePr>
          <p:nvPr/>
        </p:nvGraphicFramePr>
        <p:xfrm>
          <a:off x="7021513" y="0"/>
          <a:ext cx="2190750" cy="2349500"/>
        </p:xfrm>
        <a:graphic>
          <a:graphicData uri="http://schemas.openxmlformats.org/presentationml/2006/ole">
            <mc:AlternateContent>
              <mc:Choice xmlns:v="urn:schemas-microsoft-com:vml" Requires="v">
                <p:oleObj spid="_x0000_s1041" r:id="rId4" imgW="1943100" imgH="2314575" progId="Paint.Picture">
                  <p:embed/>
                </p:oleObj>
              </mc:Choice>
              <mc:Fallback>
                <p:oleObj r:id="rId4" imgW="1943100" imgH="2314575" progId="Paint.Picture">
                  <p:embed/>
                  <p:pic>
                    <p:nvPicPr>
                      <p:cNvPr id="0" name="OLE substitute image"/>
                      <p:cNvPicPr/>
                      <p:nvPr/>
                    </p:nvPicPr>
                    <p:blipFill>
                      <a:blip r:embed="rId5"/>
                      <a:stretch>
                        <a:fillRect/>
                      </a:stretch>
                    </p:blipFill>
                    <p:spPr>
                      <a:xfrm>
                        <a:off x="7021513" y="0"/>
                        <a:ext cx="2190750" cy="2349500"/>
                      </a:xfrm>
                      <a:prstGeom prst="rect">
                        <a:avLst/>
                      </a:prstGeom>
                      <a:noFill/>
                      <a:ln w="38100">
                        <a:noFill/>
                        <a:miter/>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box(in)">
                                      <p:cBhvr>
                                        <p:cTn id="7" dur="500"/>
                                        <p:tgtEl>
                                          <p:spTgt spid="25604"/>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25605"/>
                                        </p:tgtEl>
                                        <p:attrNameLst>
                                          <p:attrName>style.visibility</p:attrName>
                                        </p:attrNameLst>
                                      </p:cBhvr>
                                      <p:to>
                                        <p:strVal val="visible"/>
                                      </p:to>
                                    </p:set>
                                    <p:animEffect transition="in" filter="box(in)">
                                      <p:cBhvr>
                                        <p:cTn id="10" dur="500"/>
                                        <p:tgtEl>
                                          <p:spTgt spid="25605"/>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60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25608"/>
                                        </p:tgtEl>
                                        <p:attrNameLst>
                                          <p:attrName>style.visibility</p:attrName>
                                        </p:attrNameLst>
                                      </p:cBhvr>
                                      <p:to>
                                        <p:strVal val="visible"/>
                                      </p:to>
                                    </p:set>
                                    <p:anim calcmode="discrete" valueType="clr">
                                      <p:cBhvr override="childStyle">
                                        <p:cTn id="19" dur="80"/>
                                        <p:tgtEl>
                                          <p:spTgt spid="25608"/>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25608"/>
                                        </p:tgtEl>
                                        <p:attrNameLst>
                                          <p:attrName>fillcolor</p:attrName>
                                        </p:attrNameLst>
                                      </p:cBhvr>
                                      <p:tavLst>
                                        <p:tav tm="0">
                                          <p:val>
                                            <p:clrVal>
                                              <a:schemeClr val="accent2"/>
                                            </p:clrVal>
                                          </p:val>
                                        </p:tav>
                                        <p:tav tm="50000">
                                          <p:val>
                                            <p:clrVal>
                                              <a:schemeClr val="hlink"/>
                                            </p:clrVal>
                                          </p:val>
                                        </p:tav>
                                      </p:tavLst>
                                    </p:anim>
                                    <p:set>
                                      <p:cBhvr>
                                        <p:cTn id="21" dur="80"/>
                                        <p:tgtEl>
                                          <p:spTgt spid="25608"/>
                                        </p:tgtEl>
                                        <p:attrNameLst>
                                          <p:attrName>fill.type</p:attrName>
                                        </p:attrNameLst>
                                      </p:cBhvr>
                                      <p:to>
                                        <p:strVal val="solid"/>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5607"/>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27" presetClass="entr" presetSubtype="0" fill="hold" grpId="0" nodeType="clickEffect">
                                  <p:stCondLst>
                                    <p:cond delay="0"/>
                                  </p:stCondLst>
                                  <p:iterate type="lt">
                                    <p:tmPct val="50000"/>
                                  </p:iterate>
                                  <p:childTnLst>
                                    <p:set>
                                      <p:cBhvr>
                                        <p:cTn id="29" dur="1" fill="hold">
                                          <p:stCondLst>
                                            <p:cond delay="0"/>
                                          </p:stCondLst>
                                        </p:cTn>
                                        <p:tgtEl>
                                          <p:spTgt spid="25609"/>
                                        </p:tgtEl>
                                        <p:attrNameLst>
                                          <p:attrName>style.visibility</p:attrName>
                                        </p:attrNameLst>
                                      </p:cBhvr>
                                      <p:to>
                                        <p:strVal val="visible"/>
                                      </p:to>
                                    </p:set>
                                    <p:anim calcmode="discrete" valueType="clr">
                                      <p:cBhvr override="childStyle">
                                        <p:cTn id="30" dur="80"/>
                                        <p:tgtEl>
                                          <p:spTgt spid="25609"/>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25609"/>
                                        </p:tgtEl>
                                        <p:attrNameLst>
                                          <p:attrName>fillcolor</p:attrName>
                                        </p:attrNameLst>
                                      </p:cBhvr>
                                      <p:tavLst>
                                        <p:tav tm="0">
                                          <p:val>
                                            <p:clrVal>
                                              <a:schemeClr val="accent2"/>
                                            </p:clrVal>
                                          </p:val>
                                        </p:tav>
                                        <p:tav tm="50000">
                                          <p:val>
                                            <p:clrVal>
                                              <a:schemeClr val="hlink"/>
                                            </p:clrVal>
                                          </p:val>
                                        </p:tav>
                                      </p:tavLst>
                                    </p:anim>
                                    <p:set>
                                      <p:cBhvr>
                                        <p:cTn id="32" dur="80"/>
                                        <p:tgtEl>
                                          <p:spTgt spid="2560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25605" grpId="0"/>
      <p:bldP spid="25606" grpId="0"/>
      <p:bldP spid="25607" grpId="0"/>
      <p:bldP spid="25608" grpId="0"/>
      <p:bldP spid="25609"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5" name="Text Box 2"/>
          <p:cNvSpPr txBox="1"/>
          <p:nvPr/>
        </p:nvSpPr>
        <p:spPr>
          <a:xfrm>
            <a:off x="269875" y="188913"/>
            <a:ext cx="4662488" cy="640080"/>
          </a:xfrm>
          <a:prstGeom prst="rect">
            <a:avLst/>
          </a:prstGeom>
          <a:solidFill>
            <a:schemeClr val="accent1">
              <a:alpha val="0"/>
            </a:schemeClr>
          </a:solidFill>
          <a:ln w="9525">
            <a:noFill/>
          </a:ln>
        </p:spPr>
        <p:txBody>
          <a:bodyPr anchor="t">
            <a:spAutoFit/>
          </a:bodyPr>
          <a:lstStyle/>
          <a:p>
            <a:pPr>
              <a:spcBef>
                <a:spcPct val="50000"/>
              </a:spcBef>
            </a:pPr>
            <a:r>
              <a:rPr lang="zh-CN" altLang="en-US" sz="3600" b="1">
                <a:solidFill>
                  <a:srgbClr val="0066FF"/>
                </a:solidFill>
                <a:latin typeface="Arial" panose="020b0604020202020204" pitchFamily="34" charset="0"/>
                <a:ea typeface="黑体" panose="02010609060101010101" charset="-122"/>
              </a:rPr>
              <a:t>描述画面</a:t>
            </a:r>
          </a:p>
        </p:txBody>
      </p:sp>
      <p:sp>
        <p:nvSpPr>
          <p:cNvPr id="26627" name="Text Box 3"/>
          <p:cNvSpPr txBox="1">
            <a:spLocks noChangeArrowheads="1"/>
          </p:cNvSpPr>
          <p:nvPr/>
        </p:nvSpPr>
        <p:spPr bwMode="auto">
          <a:xfrm>
            <a:off x="184150" y="1049020"/>
            <a:ext cx="4392613" cy="399288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just">
              <a:spcBef>
                <a:spcPct val="50000"/>
              </a:spcBef>
            </a:pPr>
            <a:r>
              <a:rPr lang="en-US" altLang="zh-CN" sz="3200" b="1" noProof="1">
                <a:effectLst>
                  <a:outerShdw blurRad="38100" dist="38100" dir="2700000">
                    <a:srgbClr val="C0C0C0"/>
                  </a:outerShdw>
                </a:effectLst>
                <a:latin typeface="微软雅黑" panose="020b0503020204020204" pitchFamily="34" charset="-122"/>
                <a:ea typeface="微软雅黑" panose="020b0503020204020204" pitchFamily="34" charset="-122"/>
                <a:cs typeface="+mn-cs"/>
              </a:rPr>
              <a:t>       这幅名为《砍》的漫画中，周围有许多树桩，中间有一个人脚踏在树桩上，站立着。他一手拿着一把大斧，一手放在抬起的腿上。他砍光了树，脑袋也不翼而飞。</a:t>
            </a:r>
          </a:p>
        </p:txBody>
      </p:sp>
      <p:graphicFrame>
        <p:nvGraphicFramePr>
          <p:cNvPr id="47107" name="Object 4"/>
          <p:cNvGraphicFramePr>
            <a:graphicFrameLocks noGrp="1" noChangeAspect="1"/>
          </p:cNvGraphicFramePr>
          <p:nvPr>
            <p:ph idx="4294967295"/>
          </p:nvPr>
        </p:nvGraphicFramePr>
        <p:xfrm>
          <a:off x="4716463" y="754063"/>
          <a:ext cx="3779837" cy="4598987"/>
        </p:xfrm>
        <a:graphic>
          <a:graphicData uri="http://schemas.openxmlformats.org/presentationml/2006/ole">
            <mc:AlternateContent>
              <mc:Choice xmlns:v="urn:schemas-microsoft-com:vml" Requires="v">
                <p:oleObj spid="_x0000_s1042" r:id="rId2" imgW="1943100" imgH="2314575" progId="Paint.Picture">
                  <p:embed/>
                </p:oleObj>
              </mc:Choice>
              <mc:Fallback>
                <p:oleObj r:id="rId2" imgW="1943100" imgH="2314575" progId="Paint.Picture">
                  <p:embed/>
                  <p:pic>
                    <p:nvPicPr>
                      <p:cNvPr id="0" name="OLE substitute image"/>
                      <p:cNvPicPr/>
                      <p:nvPr/>
                    </p:nvPicPr>
                    <p:blipFill>
                      <a:blip r:embed="rId3"/>
                      <a:stretch>
                        <a:fillRect/>
                      </a:stretch>
                    </p:blipFill>
                    <p:spPr>
                      <a:xfrm>
                        <a:off x="4716463" y="754063"/>
                        <a:ext cx="3779837" cy="4598987"/>
                      </a:xfrm>
                      <a:prstGeom prst="rect">
                        <a:avLst/>
                      </a:prstGeom>
                      <a:noFill/>
                      <a:ln w="38100">
                        <a:miter/>
                      </a:ln>
                    </p:spPr>
                  </p:pic>
                </p:oleObj>
              </mc:Fallback>
            </mc:AlternateContent>
          </a:graphicData>
        </a:graphic>
      </p:graphicFrame>
      <p:sp>
        <p:nvSpPr>
          <p:cNvPr id="26629" name="Text Box 5"/>
          <p:cNvSpPr txBox="1">
            <a:spLocks noChangeArrowheads="1"/>
          </p:cNvSpPr>
          <p:nvPr/>
        </p:nvSpPr>
        <p:spPr bwMode="auto">
          <a:xfrm>
            <a:off x="7276781" y="404175"/>
            <a:ext cx="1568450" cy="640080"/>
          </a:xfrm>
          <a:prstGeom prst="rect">
            <a:avLst/>
          </a:prstGeom>
          <a:noFill/>
          <a:ln w="9525">
            <a:noFill/>
            <a:miter lim="800000"/>
          </a:ln>
          <a:effectLst/>
        </p:spPr>
        <p:txBody>
          <a:bodyPr wrap="square">
            <a:spAutoFit/>
            <a:scene3d>
              <a:camera prst="orthographicFront"/>
              <a:lightRig rig="threePt" dir="t"/>
            </a:scene3d>
          </a:bodyPr>
          <a:lstStyle/>
          <a:p>
            <a:pPr>
              <a:spcBef>
                <a:spcPct val="50000"/>
              </a:spcBef>
            </a:pPr>
            <a:r>
              <a:rPr lang="en-US" altLang="zh-CN" sz="3600" b="1" noProof="1">
                <a:solidFill>
                  <a:srgbClr val="FF006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rPr>
              <a:t>《砍》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88770" name="图片 288769"/>
          <p:cNvPicPr>
            <a:picLocks noChangeAspect="1"/>
          </p:cNvPicPr>
          <p:nvPr/>
        </p:nvPicPr>
        <p:blipFill>
          <a:blip r:embed="rId2"/>
          <a:stretch>
            <a:fillRect/>
          </a:stretch>
        </p:blipFill>
        <p:spPr>
          <a:xfrm>
            <a:off x="762000" y="1287463"/>
            <a:ext cx="7770813" cy="5494337"/>
          </a:xfrm>
          <a:prstGeom prst="rect">
            <a:avLst/>
          </a:prstGeom>
          <a:noFill/>
          <a:ln w="9525">
            <a:noFill/>
          </a:ln>
        </p:spPr>
      </p:pic>
      <p:sp>
        <p:nvSpPr>
          <p:cNvPr id="288771" name="矩形 288770"/>
          <p:cNvSpPr/>
          <p:nvPr/>
        </p:nvSpPr>
        <p:spPr>
          <a:xfrm>
            <a:off x="80963" y="153988"/>
            <a:ext cx="8982075" cy="846137"/>
          </a:xfrm>
          <a:prstGeom prst="rect">
            <a:avLst/>
          </a:prstGeom>
          <a:noFill/>
          <a:ln w="9525">
            <a:noFill/>
          </a:ln>
        </p:spPr>
        <p:txBody>
          <a:bodyPr anchor="t"/>
          <a:lstStyle/>
          <a:p>
            <a:pPr algn="just">
              <a:lnSpc>
                <a:spcPct val="110000"/>
              </a:lnSpc>
              <a:spcBef>
                <a:spcPct val="10000"/>
              </a:spcBef>
              <a:buClr>
                <a:schemeClr val="tx2"/>
              </a:buClr>
              <a:buSzPct val="70000"/>
            </a:pPr>
            <a:r>
              <a:rPr lang="en-US" altLang="zh-CN" sz="3300" b="1">
                <a:solidFill>
                  <a:srgbClr val="FF0000"/>
                </a:solidFill>
                <a:latin typeface="黑体" panose="02010609060101010101" charset="-122"/>
                <a:ea typeface="黑体" panose="02010609060101010101" charset="-122"/>
              </a:rPr>
              <a:t> 欣赏漫画，请描述下面漫画的画面内容，不超过100个字。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8771">
                                            <p:txEl>
                                              <p:pRg st="0" end="0"/>
                                            </p:txEl>
                                          </p:spTgt>
                                        </p:tgtEl>
                                        <p:attrNameLst>
                                          <p:attrName>style.visibility</p:attrName>
                                        </p:attrNameLst>
                                      </p:cBhvr>
                                      <p:to>
                                        <p:strVal val="visible"/>
                                      </p:to>
                                    </p:set>
                                    <p:anim calcmode="lin" valueType="num">
                                      <p:cBhvr>
                                        <p:cTn id="7" dur="2000" fill="hold"/>
                                        <p:tgtEl>
                                          <p:spTgt spid="288771">
                                            <p:txEl>
                                              <p:pRg st="0" end="0"/>
                                            </p:txEl>
                                          </p:spTgt>
                                        </p:tgtEl>
                                        <p:attrNameLst>
                                          <p:attrName>ppt_x</p:attrName>
                                        </p:attrNameLst>
                                      </p:cBhvr>
                                      <p:tavLst>
                                        <p:tav tm="0">
                                          <p:val>
                                            <p:strVal val="0-#ppt_w/2"/>
                                          </p:val>
                                        </p:tav>
                                        <p:tav tm="100000">
                                          <p:val>
                                            <p:strVal val="#ppt_x"/>
                                          </p:val>
                                        </p:tav>
                                      </p:tavLst>
                                    </p:anim>
                                    <p:anim calcmode="lin" valueType="num">
                                      <p:cBhvr>
                                        <p:cTn id="8" dur="2000" fill="hold"/>
                                        <p:tgtEl>
                                          <p:spTgt spid="288771">
                                            <p:txEl>
                                              <p:pRg st="0" end="0"/>
                                            </p:txEl>
                                          </p:spTgt>
                                        </p:tgtEl>
                                        <p:attrNameLst>
                                          <p:attrName>ppt_y</p:attrName>
                                        </p:attrNameLst>
                                      </p:cBhvr>
                                      <p:tavLst>
                                        <p:tav tm="0">
                                          <p:val>
                                            <p:strVal val="#ppt_y"/>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288770"/>
                                        </p:tgtEl>
                                        <p:attrNameLst>
                                          <p:attrName>style.visibility</p:attrName>
                                        </p:attrNameLst>
                                      </p:cBhvr>
                                      <p:to>
                                        <p:strVal val="visible"/>
                                      </p:to>
                                    </p:set>
                                    <p:animEffect transition="in" filter="blinds(horizontal)">
                                      <p:cBhvr>
                                        <p:cTn id="11" dur="2000"/>
                                        <p:tgtEl>
                                          <p:spTgt spid="288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1" grpId="0"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0818" name="文本框 290817"/>
          <p:cNvSpPr txBox="1"/>
          <p:nvPr/>
        </p:nvSpPr>
        <p:spPr>
          <a:xfrm>
            <a:off x="0" y="1828800"/>
            <a:ext cx="5562600" cy="640080"/>
          </a:xfrm>
          <a:prstGeom prst="rect">
            <a:avLst/>
          </a:prstGeom>
          <a:noFill/>
          <a:ln w="9525">
            <a:noFill/>
          </a:ln>
        </p:spPr>
        <p:txBody>
          <a:bodyPr anchor="t">
            <a:spAutoFit/>
          </a:bodyPr>
          <a:lstStyle/>
          <a:p>
            <a:pPr>
              <a:spcBef>
                <a:spcPct val="50000"/>
              </a:spcBef>
            </a:pPr>
            <a:r>
              <a:rPr lang="en-US" altLang="zh-CN" sz="3600" b="1">
                <a:solidFill>
                  <a:srgbClr val="0000FF"/>
                </a:solidFill>
                <a:latin typeface="微软雅黑" panose="020b0503020204020204" pitchFamily="34" charset="-122"/>
                <a:ea typeface="微软雅黑" panose="020b0503020204020204" pitchFamily="34" charset="-122"/>
              </a:rPr>
              <a:t>1、画面的构成(方位)</a:t>
            </a:r>
          </a:p>
        </p:txBody>
      </p:sp>
      <p:sp>
        <p:nvSpPr>
          <p:cNvPr id="290819" name="文本框 290818"/>
          <p:cNvSpPr txBox="1"/>
          <p:nvPr/>
        </p:nvSpPr>
        <p:spPr>
          <a:xfrm>
            <a:off x="0" y="3895725"/>
            <a:ext cx="3352800" cy="579120"/>
          </a:xfrm>
          <a:prstGeom prst="rect">
            <a:avLst/>
          </a:prstGeom>
          <a:noFill/>
          <a:ln w="9525">
            <a:noFill/>
          </a:ln>
        </p:spPr>
        <p:txBody>
          <a:bodyPr anchor="t">
            <a:spAutoFit/>
          </a:bodyPr>
          <a:lstStyle/>
          <a:p>
            <a:pPr>
              <a:spcBef>
                <a:spcPct val="50000"/>
              </a:spcBef>
            </a:pPr>
            <a:r>
              <a:rPr lang="en-US" altLang="zh-CN" sz="3200" b="1">
                <a:solidFill>
                  <a:srgbClr val="0000FF"/>
                </a:solidFill>
                <a:latin typeface="微软雅黑" panose="020b0503020204020204" pitchFamily="34" charset="-122"/>
                <a:ea typeface="微软雅黑" panose="020b0503020204020204" pitchFamily="34" charset="-122"/>
              </a:rPr>
              <a:t>2、注意细节</a:t>
            </a:r>
          </a:p>
        </p:txBody>
      </p:sp>
      <p:sp>
        <p:nvSpPr>
          <p:cNvPr id="290820" name="文本框 290819"/>
          <p:cNvSpPr txBox="1"/>
          <p:nvPr/>
        </p:nvSpPr>
        <p:spPr>
          <a:xfrm>
            <a:off x="152400" y="4419600"/>
            <a:ext cx="6477000" cy="579120"/>
          </a:xfrm>
          <a:prstGeom prst="rect">
            <a:avLst/>
          </a:prstGeom>
        </p:spPr>
        <p:style>
          <a:lnRef idx="2">
            <a:schemeClr val="accent3"/>
          </a:lnRef>
          <a:fillRef idx="1">
            <a:schemeClr val="lt1"/>
          </a:fillRef>
          <a:effectRef idx="0">
            <a:schemeClr val="accent3"/>
          </a:effectRef>
          <a:fontRef idx="minor">
            <a:schemeClr val="dk1"/>
          </a:fontRef>
        </p:style>
        <p:txBody>
          <a:bodyPr anchor="t">
            <a:spAutoFit/>
          </a:bodyPr>
          <a:lstStyle/>
          <a:p>
            <a:pPr>
              <a:spcBef>
                <a:spcPct val="50000"/>
              </a:spcBef>
            </a:pPr>
            <a:r>
              <a:rPr lang="zh-CN" altLang="en-US" sz="3200" b="1">
                <a:latin typeface="微软雅黑" panose="020b0503020204020204" pitchFamily="34" charset="-122"/>
                <a:ea typeface="微软雅黑" panose="020b0503020204020204" pitchFamily="34" charset="-122"/>
              </a:rPr>
              <a:t>望远镜、盲杖、墨镜、脚印 </a:t>
            </a:r>
          </a:p>
        </p:txBody>
      </p:sp>
      <p:sp>
        <p:nvSpPr>
          <p:cNvPr id="290821" name="文本框 290820"/>
          <p:cNvSpPr txBox="1"/>
          <p:nvPr/>
        </p:nvSpPr>
        <p:spPr>
          <a:xfrm>
            <a:off x="-317" y="2511425"/>
            <a:ext cx="8415337" cy="1371600"/>
          </a:xfrm>
          <a:prstGeom prst="rect">
            <a:avLst/>
          </a:prstGeom>
        </p:spPr>
        <p:style>
          <a:lnRef idx="2">
            <a:schemeClr val="accent3"/>
          </a:lnRef>
          <a:fillRef idx="1">
            <a:schemeClr val="lt1"/>
          </a:fillRef>
          <a:effectRef idx="0">
            <a:schemeClr val="accent3"/>
          </a:effectRef>
          <a:fontRef idx="minor">
            <a:schemeClr val="dk1"/>
          </a:fontRef>
        </p:style>
        <p:txBody>
          <a:bodyPr wrap="square" anchor="t">
            <a:spAutoFit/>
          </a:bodyPr>
          <a:lstStyle/>
          <a:p>
            <a:r>
              <a:rPr lang="en-US" altLang="zh-CN" sz="2800" b="1">
                <a:latin typeface="微软雅黑" panose="020b0503020204020204" pitchFamily="34" charset="-122"/>
                <a:ea typeface="微软雅黑" panose="020b0503020204020204" pitchFamily="34" charset="-122"/>
              </a:rPr>
              <a:t> 这幅漫画是由两部分构成的</a:t>
            </a:r>
          </a:p>
          <a:p>
            <a:r>
              <a:rPr lang="en-US" altLang="zh-CN" sz="2800" b="1">
                <a:latin typeface="微软雅黑" panose="020b0503020204020204" pitchFamily="34" charset="-122"/>
                <a:ea typeface="微软雅黑" panose="020b0503020204020204" pitchFamily="34" charset="-122"/>
              </a:rPr>
              <a:t>上方：四只小狗，窨井，望远镜，墨镜，盲杖</a:t>
            </a:r>
          </a:p>
          <a:p>
            <a:r>
              <a:rPr lang="en-US" altLang="zh-CN" sz="2800" b="1">
                <a:latin typeface="微软雅黑" panose="020b0503020204020204" pitchFamily="34" charset="-122"/>
                <a:ea typeface="微软雅黑" panose="020b0503020204020204" pitchFamily="34" charset="-122"/>
              </a:rPr>
              <a:t>下方：一只小狗，窨井，墨镜，盲杖，一串脚印</a:t>
            </a:r>
          </a:p>
        </p:txBody>
      </p:sp>
      <p:sp>
        <p:nvSpPr>
          <p:cNvPr id="290822" name="矩形 290821"/>
          <p:cNvSpPr/>
          <p:nvPr/>
        </p:nvSpPr>
        <p:spPr>
          <a:xfrm>
            <a:off x="84138" y="5229225"/>
            <a:ext cx="6545262" cy="533400"/>
          </a:xfrm>
          <a:prstGeom prst="rect">
            <a:avLst/>
          </a:prstGeom>
          <a:noFill/>
          <a:ln w="9525">
            <a:noFill/>
          </a:ln>
        </p:spPr>
        <p:txBody>
          <a:bodyPr anchor="ctr"/>
          <a:lstStyle/>
          <a:p>
            <a:pPr>
              <a:buSzTx/>
            </a:pPr>
            <a:r>
              <a:rPr lang="en-US" altLang="zh-CN" sz="3200" b="1">
                <a:solidFill>
                  <a:srgbClr val="0000FF"/>
                </a:solidFill>
                <a:latin typeface="微软雅黑" panose="020b0503020204020204" pitchFamily="34" charset="-122"/>
                <a:ea typeface="微软雅黑" panose="020b0503020204020204" pitchFamily="34" charset="-122"/>
              </a:rPr>
              <a:t>3、注意画面中各构成之间的联系 </a:t>
            </a:r>
            <a:br>
              <a:rPr lang="en-US" altLang="zh-CN" sz="3200" b="1">
                <a:solidFill>
                  <a:srgbClr val="0000FF"/>
                </a:solidFill>
                <a:latin typeface="微软雅黑" panose="020b0503020204020204" pitchFamily="34" charset="-122"/>
                <a:ea typeface="微软雅黑" panose="020b0503020204020204" pitchFamily="34" charset="-122"/>
              </a:rPr>
            </a:br>
          </a:p>
        </p:txBody>
      </p:sp>
      <p:sp>
        <p:nvSpPr>
          <p:cNvPr id="290823" name="文本框 290822"/>
          <p:cNvSpPr txBox="1"/>
          <p:nvPr/>
        </p:nvSpPr>
        <p:spPr>
          <a:xfrm>
            <a:off x="0" y="5589588"/>
            <a:ext cx="8893175" cy="1066800"/>
          </a:xfrm>
          <a:prstGeom prst="rect">
            <a:avLst/>
          </a:prstGeom>
        </p:spPr>
        <p:style>
          <a:lnRef idx="2">
            <a:schemeClr val="accent3"/>
          </a:lnRef>
          <a:fillRef idx="1">
            <a:schemeClr val="lt1"/>
          </a:fillRef>
          <a:effectRef idx="0">
            <a:schemeClr val="accent3"/>
          </a:effectRef>
          <a:fontRef idx="minor">
            <a:schemeClr val="dk1"/>
          </a:fontRef>
        </p:style>
        <p:txBody>
          <a:bodyPr wrap="square" anchor="t">
            <a:spAutoFit/>
          </a:bodyPr>
          <a:lstStyle/>
          <a:p>
            <a:r>
              <a:rPr lang="en-US" altLang="zh-CN" sz="3200" b="1">
                <a:latin typeface="微软雅黑" panose="020b0503020204020204" pitchFamily="34" charset="-122"/>
                <a:ea typeface="微软雅黑" panose="020b0503020204020204" pitchFamily="34" charset="-122"/>
              </a:rPr>
              <a:t> 窨井和这些狗; 第一只小狗与望远镜;盲杖、墨镜与最后一只小狗;脚印和狗;两幅图之间</a:t>
            </a:r>
          </a:p>
        </p:txBody>
      </p:sp>
      <p:sp>
        <p:nvSpPr>
          <p:cNvPr id="49159" name="矩形 290823"/>
          <p:cNvSpPr/>
          <p:nvPr/>
        </p:nvSpPr>
        <p:spPr>
          <a:xfrm>
            <a:off x="0" y="609600"/>
            <a:ext cx="4114800" cy="639763"/>
          </a:xfrm>
          <a:prstGeom prst="rect">
            <a:avLst/>
          </a:prstGeom>
          <a:noFill/>
          <a:ln w="9525">
            <a:noFill/>
          </a:ln>
        </p:spPr>
        <p:txBody>
          <a:bodyPr anchor="ctr"/>
          <a:lstStyle/>
          <a:p>
            <a:pPr>
              <a:buSzTx/>
            </a:pPr>
            <a:r>
              <a:rPr lang="zh-CN" altLang="en-US" sz="4800" b="1">
                <a:solidFill>
                  <a:srgbClr val="FF0000"/>
                </a:solidFill>
                <a:latin typeface="微软雅黑" panose="020b0503020204020204" pitchFamily="34" charset="-122"/>
                <a:ea typeface="微软雅黑" panose="020b0503020204020204" pitchFamily="34" charset="-122"/>
              </a:rPr>
              <a:t>解题思路</a:t>
            </a:r>
          </a:p>
        </p:txBody>
      </p:sp>
      <p:pic>
        <p:nvPicPr>
          <p:cNvPr id="290825" name="图片 290824"/>
          <p:cNvPicPr>
            <a:picLocks noChangeAspect="1"/>
          </p:cNvPicPr>
          <p:nvPr/>
        </p:nvPicPr>
        <p:blipFill>
          <a:blip r:embed="rId2"/>
          <a:stretch>
            <a:fillRect/>
          </a:stretch>
        </p:blipFill>
        <p:spPr>
          <a:xfrm>
            <a:off x="4495800" y="0"/>
            <a:ext cx="4648200" cy="28194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afterEffect">
                                  <p:stCondLst>
                                    <p:cond delay="0"/>
                                  </p:stCondLst>
                                  <p:childTnLst>
                                    <p:set>
                                      <p:cBhvr>
                                        <p:cTn id="6" dur="1" fill="hold">
                                          <p:stCondLst>
                                            <p:cond delay="0"/>
                                          </p:stCondLst>
                                        </p:cTn>
                                        <p:tgtEl>
                                          <p:spTgt spid="290825"/>
                                        </p:tgtEl>
                                        <p:attrNameLst>
                                          <p:attrName>style.visibility</p:attrName>
                                        </p:attrNameLst>
                                      </p:cBhvr>
                                      <p:to>
                                        <p:strVal val="visible"/>
                                      </p:to>
                                    </p:set>
                                    <p:animEffect transition="in" filter="blinds(horizontal)">
                                      <p:cBhvr>
                                        <p:cTn id="7" dur="500"/>
                                        <p:tgtEl>
                                          <p:spTgt spid="29082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0818"/>
                                        </p:tgtEl>
                                        <p:attrNameLst>
                                          <p:attrName>style.visibility</p:attrName>
                                        </p:attrNameLst>
                                      </p:cBhvr>
                                      <p:to>
                                        <p:strVal val="visible"/>
                                      </p:to>
                                    </p:set>
                                    <p:animEffect transition="in" filter="blinds(horizontal)">
                                      <p:cBhvr>
                                        <p:cTn id="12" dur="500"/>
                                        <p:tgtEl>
                                          <p:spTgt spid="29081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0821">
                                            <p:txEl>
                                              <p:pRg st="0" end="0"/>
                                            </p:txEl>
                                          </p:spTgt>
                                        </p:tgtEl>
                                        <p:attrNameLst>
                                          <p:attrName>style.visibility</p:attrName>
                                        </p:attrNameLst>
                                      </p:cBhvr>
                                      <p:to>
                                        <p:strVal val="visible"/>
                                      </p:to>
                                    </p:set>
                                    <p:animEffect transition="in" filter="blinds(horizontal)">
                                      <p:cBhvr>
                                        <p:cTn id="17" dur="500"/>
                                        <p:tgtEl>
                                          <p:spTgt spid="290821">
                                            <p:txEl>
                                              <p:pRg st="0" end="0"/>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0821">
                                            <p:txEl>
                                              <p:pRg st="1" end="1"/>
                                            </p:txEl>
                                          </p:spTgt>
                                        </p:tgtEl>
                                        <p:attrNameLst>
                                          <p:attrName>style.visibility</p:attrName>
                                        </p:attrNameLst>
                                      </p:cBhvr>
                                      <p:to>
                                        <p:strVal val="visible"/>
                                      </p:to>
                                    </p:set>
                                    <p:animEffect transition="in" filter="blinds(horizontal)">
                                      <p:cBhvr>
                                        <p:cTn id="22" dur="500"/>
                                        <p:tgtEl>
                                          <p:spTgt spid="290821">
                                            <p:txEl>
                                              <p:pRg st="1" end="1"/>
                                            </p:txEl>
                                          </p:spTgt>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90821">
                                            <p:txEl>
                                              <p:pRg st="2" end="2"/>
                                            </p:txEl>
                                          </p:spTgt>
                                        </p:tgtEl>
                                        <p:attrNameLst>
                                          <p:attrName>style.visibility</p:attrName>
                                        </p:attrNameLst>
                                      </p:cBhvr>
                                      <p:to>
                                        <p:strVal val="visible"/>
                                      </p:to>
                                    </p:set>
                                    <p:animEffect transition="in" filter="blinds(horizontal)">
                                      <p:cBhvr>
                                        <p:cTn id="27" dur="500"/>
                                        <p:tgtEl>
                                          <p:spTgt spid="290821">
                                            <p:txEl>
                                              <p:pRg st="2" end="2"/>
                                            </p:txEl>
                                          </p:spTgt>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90819"/>
                                        </p:tgtEl>
                                        <p:attrNameLst>
                                          <p:attrName>style.visibility</p:attrName>
                                        </p:attrNameLst>
                                      </p:cBhvr>
                                      <p:to>
                                        <p:strVal val="visible"/>
                                      </p:to>
                                    </p:set>
                                    <p:animEffect transition="in" filter="blinds(horizontal)">
                                      <p:cBhvr>
                                        <p:cTn id="32" dur="500"/>
                                        <p:tgtEl>
                                          <p:spTgt spid="290819"/>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90820"/>
                                        </p:tgtEl>
                                        <p:attrNameLst>
                                          <p:attrName>style.visibility</p:attrName>
                                        </p:attrNameLst>
                                      </p:cBhvr>
                                      <p:to>
                                        <p:strVal val="visible"/>
                                      </p:to>
                                    </p:set>
                                    <p:animEffect transition="in" filter="blinds(horizontal)">
                                      <p:cBhvr>
                                        <p:cTn id="37" dur="500"/>
                                        <p:tgtEl>
                                          <p:spTgt spid="290820"/>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90822"/>
                                        </p:tgtEl>
                                        <p:attrNameLst>
                                          <p:attrName>style.visibility</p:attrName>
                                        </p:attrNameLst>
                                      </p:cBhvr>
                                      <p:to>
                                        <p:strVal val="visible"/>
                                      </p:to>
                                    </p:set>
                                    <p:animEffect transition="in" filter="blinds(horizontal)">
                                      <p:cBhvr>
                                        <p:cTn id="42" dur="500"/>
                                        <p:tgtEl>
                                          <p:spTgt spid="290822"/>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90823"/>
                                        </p:tgtEl>
                                        <p:attrNameLst>
                                          <p:attrName>style.visibility</p:attrName>
                                        </p:attrNameLst>
                                      </p:cBhvr>
                                      <p:to>
                                        <p:strVal val="visible"/>
                                      </p:to>
                                    </p:set>
                                    <p:animEffect transition="in" filter="blinds(horizontal)">
                                      <p:cBhvr>
                                        <p:cTn id="47" dur="500"/>
                                        <p:tgtEl>
                                          <p:spTgt spid="2908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818" grpId="0"/>
      <p:bldP spid="290819" grpId="0"/>
      <p:bldP spid="290820" grpId="0"/>
      <p:bldP spid="290821" grpId="0" uiExpand="1" build="p"/>
      <p:bldP spid="290822" grpId="0"/>
      <p:bldP spid="29082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177" name="标题 291841">
            <a:hlinkClick r:id="rId4" tooltip="点击图片看全图"/>
          </p:cNvPr>
          <p:cNvPicPr>
            <a:picLocks noGrp="1" noChangeAspect="1"/>
          </p:cNvPicPr>
          <p:nvPr>
            <p:ph type="ctrTitle"/>
          </p:nvPr>
        </p:nvPicPr>
        <p:blipFill>
          <a:blip r:embed="rId3" r:link="rId2"/>
          <a:stretch>
            <a:fillRect/>
          </a:stretch>
        </p:blipFill>
        <p:spPr>
          <a:xfrm>
            <a:off x="3657600" y="0"/>
            <a:ext cx="5486400" cy="3581400"/>
          </a:xfrm>
        </p:spPr>
      </p:pic>
      <p:sp>
        <p:nvSpPr>
          <p:cNvPr id="50178" name="矩形 291842"/>
          <p:cNvSpPr/>
          <p:nvPr/>
        </p:nvSpPr>
        <p:spPr>
          <a:xfrm>
            <a:off x="0" y="1035050"/>
            <a:ext cx="1127125" cy="518160"/>
          </a:xfrm>
          <a:prstGeom prst="rect">
            <a:avLst/>
          </a:prstGeom>
          <a:solidFill>
            <a:schemeClr val="bg1"/>
          </a:solidFill>
          <a:ln w="9525">
            <a:noFill/>
          </a:ln>
        </p:spPr>
        <p:txBody>
          <a:bodyPr wrap="square" anchor="t">
            <a:spAutoFit/>
          </a:bodyPr>
          <a:lstStyle/>
          <a:p>
            <a:r>
              <a:rPr lang="en-US" altLang="zh-CN" sz="2800" b="1">
                <a:latin typeface="黑体" panose="02010609060101010101" charset="-122"/>
                <a:ea typeface="黑体" panose="02010609060101010101" charset="-122"/>
              </a:rPr>
              <a:t> 例1 </a:t>
            </a:r>
          </a:p>
        </p:txBody>
      </p:sp>
      <p:sp>
        <p:nvSpPr>
          <p:cNvPr id="291844" name="文本框 291843"/>
          <p:cNvSpPr txBox="1"/>
          <p:nvPr/>
        </p:nvSpPr>
        <p:spPr>
          <a:xfrm>
            <a:off x="342900" y="3581400"/>
            <a:ext cx="8458200" cy="3017520"/>
          </a:xfrm>
          <a:prstGeom prst="rect">
            <a:avLst/>
          </a:prstGeom>
          <a:noFill/>
          <a:ln w="9525">
            <a:noFill/>
          </a:ln>
        </p:spPr>
        <p:txBody>
          <a:bodyPr anchor="t">
            <a:spAutoFit/>
          </a:bodyPr>
          <a:lstStyle/>
          <a:p>
            <a:r>
              <a:rPr lang="en-US" altLang="zh-CN" sz="3200" b="1">
                <a:solidFill>
                  <a:srgbClr val="FF0000"/>
                </a:solidFill>
                <a:latin typeface="Verdana" panose="020b0604030504040204" pitchFamily="34" charset="0"/>
                <a:ea typeface="宋体" panose="02010600030101010101" pitchFamily="2" charset="-122"/>
              </a:rPr>
              <a:t>      画面上方有四只狗排成一队，第一只戴着望远镜领路，第二、三只都抬头看天，最后一只是戴着墨镜、拄着盲杖的盲狗，它们将要路过一个无盖的窨井。画面下方显示只有盲狗走过了无盖井口，其它狗都落入井中，只留下了一串脚印。</a:t>
            </a:r>
          </a:p>
        </p:txBody>
      </p:sp>
      <p:sp>
        <p:nvSpPr>
          <p:cNvPr id="50180" name="文本框 291844"/>
          <p:cNvSpPr txBox="1"/>
          <p:nvPr/>
        </p:nvSpPr>
        <p:spPr>
          <a:xfrm>
            <a:off x="1295400" y="1035050"/>
            <a:ext cx="2133600" cy="640080"/>
          </a:xfrm>
          <a:prstGeom prst="rect">
            <a:avLst/>
          </a:prstGeom>
          <a:solidFill>
            <a:srgbClr val="0000FF"/>
          </a:solidFill>
          <a:ln w="9525">
            <a:noFill/>
          </a:ln>
        </p:spPr>
        <p:txBody>
          <a:bodyPr anchor="t">
            <a:spAutoFit/>
          </a:bodyPr>
          <a:lstStyle/>
          <a:p>
            <a:pPr>
              <a:spcBef>
                <a:spcPct val="50000"/>
              </a:spcBef>
            </a:pPr>
            <a:r>
              <a:rPr lang="zh-CN" altLang="en-US" sz="3600" b="1">
                <a:solidFill>
                  <a:srgbClr val="FF0066"/>
                </a:solidFill>
                <a:latin typeface="微软雅黑" panose="020b0503020204020204" pitchFamily="34" charset="-122"/>
                <a:ea typeface="微软雅黑" panose="020b0503020204020204" pitchFamily="34" charset="-122"/>
              </a:rPr>
              <a:t>描述画面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1844"/>
                                        </p:tgtEl>
                                        <p:attrNameLst>
                                          <p:attrName>style.visibility</p:attrName>
                                        </p:attrNameLst>
                                      </p:cBhvr>
                                      <p:to>
                                        <p:strVal val="visible"/>
                                      </p:to>
                                    </p:set>
                                    <p:animEffect transition="in" filter="blinds(horizontal)">
                                      <p:cBhvr>
                                        <p:cTn id="7" dur="500"/>
                                        <p:tgtEl>
                                          <p:spTgt spid="291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8673" name="Image0008.jpeg"/>
          <p:cNvPicPr/>
          <p:nvPr/>
        </p:nvPicPr>
        <p:blipFill>
          <a:blip r:embed="rId2"/>
          <a:stretch>
            <a:fillRect/>
          </a:stretch>
        </p:blipFill>
        <p:spPr>
          <a:xfrm>
            <a:off x="228600" y="967740"/>
            <a:ext cx="4719320" cy="5326380"/>
          </a:xfrm>
          <a:prstGeom prst="rect">
            <a:avLst/>
          </a:prstGeom>
          <a:noFill/>
          <a:ln>
            <a:noFill/>
            <a:miter lim="800000"/>
          </a:ln>
        </p:spPr>
      </p:pic>
      <p:sp>
        <p:nvSpPr>
          <p:cNvPr id="28674" name="Text Box 2"/>
          <p:cNvSpPr/>
          <p:nvPr/>
        </p:nvSpPr>
        <p:spPr>
          <a:xfrm>
            <a:off x="0" y="476250"/>
            <a:ext cx="8243888" cy="48768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30000"/>
              </a:lnSpc>
            </a:pPr>
            <a:r>
              <a:rPr lang="en-US" altLang="zh-CN" sz="2000" b="1">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3.（2019·成都模拟）欣赏下面这幅漫画，描述画面内容。（4分）</a:t>
            </a:r>
          </a:p>
        </p:txBody>
      </p:sp>
      <p:sp>
        <p:nvSpPr>
          <p:cNvPr id="29698" name="内容占位符 246786"/>
          <p:cNvSpPr>
            <a:spLocks noGrp="1"/>
          </p:cNvSpPr>
          <p:nvPr>
            <p:ph idx="4294967295"/>
          </p:nvPr>
        </p:nvSpPr>
        <p:spPr>
          <a:xfrm>
            <a:off x="5257800" y="1082040"/>
            <a:ext cx="3343910" cy="5212715"/>
          </a:xfrm>
          <a:prstGeom prst="rect">
            <a:avLst/>
          </a:prstGeom>
          <a:noFill/>
          <a:ln>
            <a:solidFill>
              <a:prstClr val="black"/>
            </a:solidFill>
            <a:miter lim="800000"/>
          </a:ln>
        </p:spPr>
        <p:txBody>
          <a:bodyPr anchor="t" anchorCtr="0">
            <a:noAutofit/>
          </a:bodyPr>
          <a:lstStyle>
            <a:lvl1pPr marL="342900" indent="-342900" algn="l" defTabSz="914400" rtl="0" eaLnBrk="1" fontAlgn="base" hangingPunct="1">
              <a:lnSpc>
                <a:spcPct val="100000"/>
              </a:lnSpc>
              <a:spcBef>
                <a:spcPct val="20000"/>
              </a:spcBef>
              <a:spcAft>
                <a:spcPct val="0"/>
              </a:spcAft>
              <a:buClr>
                <a:schemeClr val="hlink"/>
              </a:buClr>
              <a:buSzTx/>
              <a:buFont typeface="Wingdings" panose="05000000000000000000" pitchFamily="2" charset="2"/>
              <a:buChar char="§"/>
              <a:defRPr lang="zh-CN" altLang="en-US" sz="32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1" fontAlgn="base" hangingPunct="1">
              <a:lnSpc>
                <a:spcPct val="100000"/>
              </a:lnSpc>
              <a:spcBef>
                <a:spcPct val="20000"/>
              </a:spcBef>
              <a:spcAft>
                <a:spcPct val="0"/>
              </a:spcAft>
              <a:buClr>
                <a:schemeClr val="tx2"/>
              </a:buClr>
              <a:buSzPct val="85000"/>
              <a:buFont typeface="Wingdings" panose="05000000000000000000" pitchFamily="2" charset="2"/>
              <a:buChar char="Ø"/>
              <a:defRPr lang="zh-CN" altLang="en-US" sz="2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1" fontAlgn="base" hangingPunct="1">
              <a:lnSpc>
                <a:spcPct val="100000"/>
              </a:lnSpc>
              <a:spcBef>
                <a:spcPct val="20000"/>
              </a:spcBef>
              <a:spcAft>
                <a:spcPct val="0"/>
              </a:spcAft>
              <a:buClr>
                <a:schemeClr val="hlink"/>
              </a:buClr>
              <a:buSzPct val="95000"/>
              <a:buFont typeface="Wingdings 2" panose="05020102010507070707" pitchFamily="18" charset="2"/>
              <a:buChar char="¡"/>
              <a:defRPr lang="zh-CN" altLang="en-US" sz="24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1" fontAlgn="base" hangingPunct="1">
              <a:lnSpc>
                <a:spcPct val="100000"/>
              </a:lnSpc>
              <a:spcBef>
                <a:spcPct val="20000"/>
              </a:spcBef>
              <a:spcAft>
                <a:spcPct val="0"/>
              </a:spcAft>
              <a:buClr>
                <a:schemeClr val="tx2"/>
              </a:buClr>
              <a:buSzPct val="90000"/>
              <a:buFont typeface="Wingdings" panose="05000000000000000000" pitchFamily="2" charset="2"/>
              <a:buChar char="Ø"/>
              <a:defRPr lang="zh-CN" altLang="en-US" sz="20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1" fontAlgn="base" hangingPunct="1">
              <a:lnSpc>
                <a:spcPct val="100000"/>
              </a:lnSpc>
              <a:spcBef>
                <a:spcPct val="20000"/>
              </a:spcBef>
              <a:spcAft>
                <a:spcPct val="0"/>
              </a:spcAft>
              <a:buClr>
                <a:schemeClr val="hlink"/>
              </a:buClr>
              <a:buSzPct val="90000"/>
              <a:buFont typeface="Wingdings 2" panose="05020102010507070707" pitchFamily="18" charset="2"/>
              <a:buChar char="¡"/>
              <a:defRPr lang="zh-CN" altLang="en-US" sz="2000" b="0" i="0" u="none" baseline="0">
                <a:solidFill>
                  <a:schemeClr val="tx1"/>
                </a:solidFill>
                <a:latin typeface="Arial" panose="020b0604020202020204" pitchFamily="34" charset="0"/>
                <a:ea typeface="宋体" panose="02010600030101010101" pitchFamily="2" charset="-122"/>
              </a:defRPr>
            </a:lvl5pPr>
          </a:lstStyle>
          <a:p>
            <a:pPr lvl="0"/>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答案示例：厨房里面灶台上正冒着烟，（1分）一个小男孩站在厨房门口惊呼：“妈，糊了！”（1分）一个打麻将的男人望向厨房，（1分）而小孩的妈妈正在专心看自己的牌，头也不回地说：“儿子，妈妈还没和呢！”（1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 calcmode="lin" valueType="num">
                                      <p:cBhvr additive="base">
                                        <p:cTn id="7" dur="500" fill="hold"/>
                                        <p:tgtEl>
                                          <p:spTgt spid="296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143362" name="形状 1"/>
          <p:cNvSpPr/>
          <p:nvPr/>
        </p:nvSpPr>
        <p:spPr>
          <a:xfrm>
            <a:off x="359569" y="2156222"/>
            <a:ext cx="4057650" cy="600074"/>
          </a:xfrm>
          <a:prstGeom prst="rect">
            <a:avLst/>
          </a:prstGeom>
          <a:noFill/>
          <a:ln w="0">
            <a:noFill/>
            <a:miter lim="800000"/>
          </a:ln>
        </p:spPr>
        <p:txBody>
          <a:bodyPr lIns="51435" tIns="25717" rIns="51435" bIns="25717">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hangingPunct="1"/>
            <a:r>
              <a:rPr lang="en-US" altLang="ko-KR" b="1">
                <a:solidFill>
                  <a:srgbClr val="000000"/>
                </a:solidFill>
                <a:latin typeface="黑体" panose="02010609060101010101" charset="-122"/>
                <a:ea typeface="黑体" panose="02010609060101010101" charset="-122"/>
              </a:rPr>
              <a:t>实战演练4：</a:t>
            </a:r>
          </a:p>
          <a:p>
            <a:pPr marL="0" lvl="0" indent="0" hangingPunct="1"/>
            <a:r>
              <a:rPr lang="en-US" altLang="ko-KR" b="1">
                <a:solidFill>
                  <a:srgbClr val="000000"/>
                </a:solidFill>
                <a:latin typeface="黑体" panose="02010609060101010101" charset="-122"/>
                <a:ea typeface="黑体" panose="02010609060101010101" charset="-122"/>
              </a:rPr>
              <a:t>请描述下面漫画内容，不超过100字。</a:t>
            </a:r>
          </a:p>
        </p:txBody>
      </p:sp>
      <p:pic>
        <p:nvPicPr>
          <p:cNvPr id="143363" name="图片 2"/>
          <p:cNvPicPr/>
          <p:nvPr/>
        </p:nvPicPr>
        <p:blipFill>
          <a:blip r:embed="rId3">
            <a:clrChange>
              <a:clrFrom>
                <a:srgbClr val="FFFFFF"/>
              </a:clrFrom>
              <a:clrTo>
                <a:srgbClr val="FFFFFF">
                  <a:alpha val="0"/>
                </a:srgbClr>
              </a:clrTo>
            </a:clrChange>
          </a:blip>
          <a:stretch>
            <a:fillRect/>
          </a:stretch>
        </p:blipFill>
        <p:spPr>
          <a:xfrm>
            <a:off x="1457325" y="2815829"/>
            <a:ext cx="3158729" cy="2268141"/>
          </a:xfrm>
          <a:prstGeom prst="rect">
            <a:avLst/>
          </a:prstGeom>
          <a:noFill/>
          <a:ln w="0">
            <a:noFill/>
            <a:miter lim="800000"/>
          </a:ln>
        </p:spPr>
      </p:pic>
      <p:sp>
        <p:nvSpPr>
          <p:cNvPr id="143364" name="文本框 3"/>
          <p:cNvSpPr/>
          <p:nvPr/>
        </p:nvSpPr>
        <p:spPr>
          <a:xfrm>
            <a:off x="1248966" y="2924174"/>
            <a:ext cx="923925" cy="669368"/>
          </a:xfrm>
          <a:prstGeom prst="rect">
            <a:avLst/>
          </a:prstGeom>
          <a:noFill/>
          <a:ln w="0">
            <a:noFill/>
            <a:miter lim="800000"/>
          </a:ln>
        </p:spPr>
        <p:txBody>
          <a:bodyPr lIns="50363" tIns="26074" rIns="50363" bIns="26074">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defTabSz="508000" hangingPunct="1"/>
            <a:r>
              <a:rPr lang="en-US" altLang="ko-KR" sz="2025" b="1">
                <a:latin typeface="Calibri"/>
              </a:rPr>
              <a:t>《措施》</a:t>
            </a:r>
          </a:p>
        </p:txBody>
      </p:sp>
      <p:sp>
        <p:nvSpPr>
          <p:cNvPr id="143365" name="文本占位符 4"/>
          <p:cNvSpPr>
            <a:spLocks noGrp="1"/>
          </p:cNvSpPr>
          <p:nvPr>
            <p:ph type="ctrTitle" idx="4294967295"/>
          </p:nvPr>
        </p:nvSpPr>
        <p:spPr>
          <a:xfrm>
            <a:off x="144066" y="1571625"/>
            <a:ext cx="3375422" cy="422672"/>
          </a:xfrm>
          <a:prstGeom prst="rect">
            <a:avLst/>
          </a:prstGeom>
          <a:noFill/>
          <a:ln w="0">
            <a:solidFill>
              <a:srgbClr val="FF0000"/>
            </a:solidFill>
            <a:miter lim="800000"/>
          </a:ln>
        </p:spPr>
        <p:txBody>
          <a:bodyPr vert="horz" wrap="square" lIns="51435" tIns="25717" rIns="51435" bIns="25717" anchor="ctr" anchorCtr="0"/>
          <a:lstStyle>
            <a:lvl1pPr marL="0" indent="0" algn="l" defTabSz="914400" rtl="0" eaLnBrk="0" fontAlgn="base" hangingPunct="0">
              <a:lnSpc>
                <a:spcPct val="90000"/>
              </a:lnSpc>
              <a:spcBef>
                <a:spcPct val="0"/>
              </a:spcBef>
              <a:spcAft>
                <a:spcPct val="0"/>
              </a:spcAft>
              <a:buClrTx/>
              <a:buSzTx/>
              <a:buFontTx/>
              <a:buNone/>
              <a:defRPr kumimoji="0" lang="zh-CN" altLang="en-US" sz="4400" b="0" i="0" u="none" baseline="0">
                <a:solidFill>
                  <a:schemeClr val="tx1"/>
                </a:solidFill>
                <a:latin typeface="Calibri Light" panose="020f0302020204030204" pitchFamily="34" charset="0"/>
                <a:ea typeface="宋体" panose="02010600030101010101" pitchFamily="2" charset="-122"/>
              </a:defRPr>
            </a:lvl1pPr>
            <a:lvl2pPr>
              <a:defRPr lang="zh-CN" altLang="en-US"/>
            </a:lvl2pPr>
            <a:lvl3pPr>
              <a:defRPr lang="zh-CN" altLang="en-US"/>
            </a:lvl3pPr>
            <a:lvl4pPr>
              <a:defRPr lang="zh-CN" altLang="en-US"/>
            </a:lvl4pPr>
            <a:lvl5pPr>
              <a:defRPr lang="zh-CN" altLang="en-US"/>
            </a:lvl5pPr>
          </a:lstStyle>
          <a:p>
            <a:pPr marL="0" lvl="0" indent="0" defTabSz="508000" hangingPunct="1"/>
            <a:r>
              <a:rPr lang="en-US" altLang="ko-KR" sz="2250" b="1">
                <a:latin typeface="Calibri"/>
                <a:ea typeface="Malgun Gothic" panose="020b0503020000020004" pitchFamily="34" charset="-127"/>
              </a:rPr>
              <a:t>方法总结：全面客观有序</a:t>
            </a:r>
          </a:p>
        </p:txBody>
      </p:sp>
      <p:sp>
        <p:nvSpPr>
          <p:cNvPr id="143366" name="文本框 5"/>
          <p:cNvSpPr txBox="1"/>
          <p:nvPr/>
        </p:nvSpPr>
        <p:spPr>
          <a:xfrm>
            <a:off x="5651897" y="2175272"/>
            <a:ext cx="2769394" cy="2767917"/>
          </a:xfrm>
          <a:prstGeom prst="rect">
            <a:avLst/>
          </a:prstGeom>
          <a:noFill/>
          <a:ln w="0" cap="flat" cmpd="sng">
            <a:solidFill>
              <a:srgbClr val="FF0000">
                <a:alpha val="100000"/>
              </a:srgbClr>
            </a:solidFill>
            <a:prstDash val="solid"/>
          </a:ln>
        </p:spPr>
        <p:txBody>
          <a:bodyPr lIns="50363" tIns="26074" rIns="50363" bIns="26074">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hangingPunct="1">
              <a:lnSpc>
                <a:spcPct val="110000"/>
              </a:lnSpc>
            </a:pPr>
            <a:r>
              <a:rPr lang="en-US" altLang="ko-KR" sz="2025" b="1">
                <a:latin typeface="黑体" panose="02010609060101010101" charset="-122"/>
                <a:ea typeface="黑体" panose="02010609060101010101" charset="-122"/>
              </a:rPr>
              <a:t>这幅名为《措施》的漫画，左下角是一只老鼠，中间墙上有一张画着猫像的图，右边那个手拿毛笔的人认为找到了防范老鼠的措施，于是得意洋洋掉头而去。      </a:t>
            </a:r>
          </a:p>
          <a:p>
            <a:pPr marL="0" marR="0" lvl="0" indent="0" hangingPunct="1">
              <a:lnSpc>
                <a:spcPct val="110000"/>
              </a:lnSpc>
            </a:pPr>
            <a:r>
              <a:rPr lang="en-US" altLang="ko-KR" sz="2025" b="1">
                <a:latin typeface="黑体" panose="02010609060101010101" charset="-122"/>
                <a:ea typeface="黑体" panose="02010609060101010101" charset="-122"/>
              </a:rPr>
              <a:t>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additive="base">
                                        <p:cTn id="6" dur="1" fill="hold">
                                          <p:stCondLst>
                                            <p:cond delay="0"/>
                                          </p:stCondLst>
                                        </p:cTn>
                                        <p:tgtEl>
                                          <p:spTgt spid="143366"/>
                                        </p:tgtEl>
                                        <p:attrNameLst>
                                          <p:attrName>style.visibility</p:attrName>
                                        </p:attrNameLst>
                                      </p:cBhvr>
                                      <p:to>
                                        <p:strVal val="visible"/>
                                      </p:to>
                                    </p:set>
                                    <p:animEffect transition="in" filter="barn(inVertical)">
                                      <p:cBhvr additive="base">
                                        <p:cTn id="7" dur="1000" fill="hold"/>
                                        <p:tgtEl>
                                          <p:spTgt spid="143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82245" y="1816735"/>
            <a:ext cx="8453120" cy="5455920"/>
          </a:xfrm>
          <a:prstGeom prst="rect">
            <a:avLst/>
          </a:prstGeom>
          <a:noFill/>
        </p:spPr>
        <p:txBody>
          <a:bodyPr wrap="square" rtlCol="0" anchor="t">
            <a:spAutoFit/>
          </a:bodyPr>
          <a:lstStyle/>
          <a:p>
            <a:r>
              <a:rPr lang="zh-CN" altLang="en-US" sz="4400">
                <a:latin typeface="黑体" panose="02010609060101010101" charset="-122"/>
                <a:ea typeface="黑体" panose="02010609060101010101" charset="-122"/>
                <a:cs typeface="黑体" panose="02010609060101010101" charset="-122"/>
              </a:rPr>
              <a:t>“图文转换”题，表面看来是“看图说话”，它要求考生根据图或表中的有关内容，分析有关材料，辨别或挖掘某些隐含的信息，对材料进行综合性评价或推断，然后，用恰当的语言表述出来。考察语言运用能力，能力层级为E级.</a:t>
            </a:r>
          </a:p>
        </p:txBody>
      </p:sp>
      <p:sp>
        <p:nvSpPr>
          <p:cNvPr id="3074" name="Text Box 2"/>
          <p:cNvSpPr/>
          <p:nvPr/>
        </p:nvSpPr>
        <p:spPr>
          <a:xfrm>
            <a:off x="121920" y="625475"/>
            <a:ext cx="3200400" cy="640080"/>
          </a:xfrm>
          <a:prstGeom prst="rect">
            <a:avLst/>
          </a:prstGeom>
          <a:noFill/>
          <a:ln w="9525">
            <a:noFill/>
          </a:ln>
        </p:spPr>
        <p:txBody>
          <a:bodyPr>
            <a:spAutoFit/>
          </a:bodyPr>
          <a:lstStyle/>
          <a:p>
            <a:r>
              <a:rPr lang="zh-CN" altLang="en-US" sz="3600">
                <a:solidFill>
                  <a:srgbClr val="FF0000"/>
                </a:solidFill>
                <a:latin typeface="幼圆" panose="02010509060101010101" pitchFamily="49" charset="-122"/>
                <a:ea typeface="幼圆" panose="02010509060101010101" pitchFamily="49" charset="-122"/>
              </a:rPr>
              <a:t>考点解析 </a:t>
            </a: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内容占位符 16385"/>
          <p:cNvSpPr>
            <a:spLocks noGrp="1"/>
          </p:cNvSpPr>
          <p:nvPr>
            <p:ph idx="1"/>
          </p:nvPr>
        </p:nvSpPr>
        <p:spPr>
          <a:xfrm>
            <a:off x="240030" y="1028065"/>
            <a:ext cx="8903970" cy="934085"/>
          </a:xfrm>
        </p:spPr>
        <p:style>
          <a:lnRef idx="2">
            <a:schemeClr val="accent3"/>
          </a:lnRef>
          <a:fillRef idx="1">
            <a:schemeClr val="lt1"/>
          </a:fillRef>
          <a:effectRef idx="0">
            <a:schemeClr val="accent3"/>
          </a:effectRef>
          <a:fontRef idx="minor">
            <a:schemeClr val="dk1"/>
          </a:fontRef>
        </p:style>
        <p:txBody>
          <a:bodyPr anchor="t">
            <a:normAutofit fontScale="90000" lnSpcReduction="20000"/>
          </a:bodyPr>
          <a:lstStyle/>
          <a:p>
            <a:pPr marL="0" indent="0">
              <a:buNone/>
            </a:pPr>
            <a:r>
              <a:rPr lang="en-US" altLang="zh-CN" b="1">
                <a:latin typeface="微软雅黑" panose="020b0503020204020204" pitchFamily="34" charset="-122"/>
                <a:ea typeface="微软雅黑" panose="020b0503020204020204" pitchFamily="34" charset="-122"/>
                <a:sym typeface="宋体" panose="02010600030101010101" pitchFamily="2" charset="-122"/>
              </a:rPr>
              <a:t>       用议论性的语言，揭示漫画主题，指出漫画的弦外之音，概括漫画给人的思考和警示。</a:t>
            </a:r>
          </a:p>
        </p:txBody>
      </p:sp>
      <p:sp>
        <p:nvSpPr>
          <p:cNvPr id="52226" name="矩形 16386"/>
          <p:cNvSpPr/>
          <p:nvPr/>
        </p:nvSpPr>
        <p:spPr>
          <a:xfrm>
            <a:off x="1828483" y="122556"/>
            <a:ext cx="4051618" cy="701040"/>
          </a:xfrm>
          <a:prstGeom prst="rect">
            <a:avLst/>
          </a:prstGeom>
          <a:solidFill>
            <a:srgbClr val="FFFFFF"/>
          </a:solidFill>
          <a:ln w="76200" cap="flat" cmpd="tri">
            <a:solidFill>
              <a:srgbClr val="FF0000"/>
            </a:solidFill>
            <a:prstDash val="solid"/>
            <a:miter/>
            <a:headEnd type="none" w="med" len="med"/>
            <a:tailEnd type="none" w="med" len="med"/>
          </a:ln>
        </p:spPr>
        <p:txBody>
          <a:bodyPr wrap="none" anchor="ctr">
            <a:spAutoFit/>
          </a:bodyPr>
          <a:lstStyle/>
          <a:p>
            <a:r>
              <a:rPr lang="zh-CN" altLang="en-US" sz="4000" b="1">
                <a:solidFill>
                  <a:srgbClr val="0000FF"/>
                </a:solidFill>
                <a:latin typeface="微软雅黑" panose="020b0503020204020204" pitchFamily="34" charset="-122"/>
                <a:ea typeface="微软雅黑" panose="020b0503020204020204" pitchFamily="34" charset="-122"/>
              </a:rPr>
              <a:t>题型2、揭示寓意</a:t>
            </a:r>
          </a:p>
        </p:txBody>
      </p:sp>
      <p:sp>
        <p:nvSpPr>
          <p:cNvPr id="52227" name="文本框 16386"/>
          <p:cNvSpPr txBox="1"/>
          <p:nvPr/>
        </p:nvSpPr>
        <p:spPr>
          <a:xfrm>
            <a:off x="239713" y="1962150"/>
            <a:ext cx="5180330" cy="579120"/>
          </a:xfrm>
          <a:prstGeom prst="rect">
            <a:avLst/>
          </a:prstGeom>
          <a:noFill/>
          <a:ln w="9525">
            <a:noFill/>
          </a:ln>
        </p:spPr>
        <p:txBody>
          <a:bodyPr wrap="none" anchor="t">
            <a:spAutoFit/>
          </a:bodyPr>
          <a:lstStyle/>
          <a:p>
            <a:r>
              <a:rPr lang="zh-CN" altLang="en-US" sz="3200" b="1">
                <a:solidFill>
                  <a:srgbClr val="166E1C"/>
                </a:solidFill>
                <a:latin typeface="微软雅黑" panose="020b0503020204020204" pitchFamily="34" charset="-122"/>
                <a:ea typeface="微软雅黑" panose="020b0503020204020204" pitchFamily="34" charset="-122"/>
              </a:rPr>
              <a:t>解题思路： “四看一联系”</a:t>
            </a:r>
          </a:p>
        </p:txBody>
      </p:sp>
      <p:sp>
        <p:nvSpPr>
          <p:cNvPr id="52228" name="副标题 16385"/>
          <p:cNvSpPr>
            <a:spLocks noGrp="1" noRot="1"/>
          </p:cNvSpPr>
          <p:nvPr/>
        </p:nvSpPr>
        <p:spPr>
          <a:xfrm>
            <a:off x="269875" y="2547938"/>
            <a:ext cx="8604250" cy="4208462"/>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lstStyle/>
          <a:p>
            <a:pPr>
              <a:lnSpc>
                <a:spcPct val="90000"/>
              </a:lnSpc>
              <a:spcBef>
                <a:spcPct val="20000"/>
              </a:spcBef>
              <a:buSzTx/>
            </a:pPr>
            <a:r>
              <a:rPr lang="zh-CN" altLang="en-US" sz="1600" b="1">
                <a:solidFill>
                  <a:srgbClr val="FF3300"/>
                </a:solidFill>
                <a:latin typeface="Arial" panose="020b0604020202020204" pitchFamily="34" charset="0"/>
                <a:ea typeface="宋体" panose="02010600030101010101" pitchFamily="2" charset="-122"/>
              </a:rPr>
              <a:t> 一看标题：（告知或暗示漫画的主题）</a:t>
            </a:r>
          </a:p>
          <a:p>
            <a:pPr>
              <a:lnSpc>
                <a:spcPct val="90000"/>
              </a:lnSpc>
              <a:spcBef>
                <a:spcPct val="20000"/>
              </a:spcBef>
              <a:buSzTx/>
            </a:pPr>
            <a:r>
              <a:rPr lang="zh-CN" altLang="en-US" sz="1600" b="1">
                <a:solidFill>
                  <a:srgbClr val="FF3300"/>
                </a:solidFill>
                <a:latin typeface="Arial" panose="020b0604020202020204" pitchFamily="34" charset="0"/>
                <a:ea typeface="宋体" panose="02010600030101010101" pitchFamily="2" charset="-122"/>
              </a:rPr>
              <a:t>二看画面构成要素：找准讽刺、颂扬的对象或行为</a:t>
            </a:r>
          </a:p>
          <a:p>
            <a:pPr>
              <a:lnSpc>
                <a:spcPct val="90000"/>
              </a:lnSpc>
              <a:spcBef>
                <a:spcPct val="20000"/>
              </a:spcBef>
              <a:buSzTx/>
            </a:pPr>
            <a:r>
              <a:rPr lang="zh-CN" altLang="en-US" sz="1600" b="1">
                <a:solidFill>
                  <a:srgbClr val="FF3300"/>
                </a:solidFill>
                <a:latin typeface="Arial" panose="020b0604020202020204" pitchFamily="34" charset="0"/>
                <a:ea typeface="宋体" panose="02010600030101010101" pitchFamily="2" charset="-122"/>
              </a:rPr>
              <a:t>1.主体（一个或多个；人或物）      2.“次主体”（其他人或物） 3.要素的动作、神态、服饰、身份等。</a:t>
            </a:r>
          </a:p>
          <a:p>
            <a:pPr>
              <a:lnSpc>
                <a:spcPct val="90000"/>
              </a:lnSpc>
              <a:spcBef>
                <a:spcPct val="20000"/>
              </a:spcBef>
              <a:buSzTx/>
            </a:pPr>
            <a:r>
              <a:rPr lang="zh-CN" altLang="en-US" sz="1600" b="1">
                <a:solidFill>
                  <a:srgbClr val="FF3300"/>
                </a:solidFill>
                <a:latin typeface="Arial" panose="020b0604020202020204" pitchFamily="34" charset="0"/>
                <a:ea typeface="宋体" panose="02010600030101010101" pitchFamily="2" charset="-122"/>
              </a:rPr>
              <a:t>三看画中字：    语言文字中所隐含的观点，有时它会成为我们弄清漫画寓意的金钥匙。</a:t>
            </a:r>
          </a:p>
          <a:p>
            <a:pPr>
              <a:lnSpc>
                <a:spcPct val="90000"/>
              </a:lnSpc>
              <a:spcBef>
                <a:spcPct val="20000"/>
              </a:spcBef>
              <a:buSzTx/>
            </a:pPr>
            <a:r>
              <a:rPr lang="zh-CN" altLang="en-US" sz="1600" b="1">
                <a:solidFill>
                  <a:srgbClr val="FF3300"/>
                </a:solidFill>
                <a:latin typeface="Arial" panose="020b0604020202020204" pitchFamily="34" charset="0"/>
                <a:ea typeface="宋体" panose="02010600030101010101" pitchFamily="2" charset="-122"/>
              </a:rPr>
              <a:t>四看夸张处:夸张之处往往就是漫画的弦外之音</a:t>
            </a:r>
          </a:p>
          <a:p>
            <a:pPr>
              <a:lnSpc>
                <a:spcPct val="90000"/>
              </a:lnSpc>
              <a:spcBef>
                <a:spcPct val="20000"/>
              </a:spcBef>
              <a:buSzTx/>
            </a:pPr>
            <a:r>
              <a:rPr lang="zh-CN" altLang="en-US" sz="1600" b="1">
                <a:solidFill>
                  <a:srgbClr val="FF3300"/>
                </a:solidFill>
                <a:latin typeface="Arial" panose="020b0604020202020204" pitchFamily="34" charset="0"/>
                <a:ea typeface="宋体" panose="02010600030101010101" pitchFamily="2" charset="-122"/>
              </a:rPr>
              <a:t>一联系：联系社会现实，运用联想想象，揭示本质。（画面—社会生活，物—人，人—一类人）</a:t>
            </a:r>
          </a:p>
          <a:p>
            <a:pPr>
              <a:lnSpc>
                <a:spcPct val="90000"/>
              </a:lnSpc>
              <a:spcBef>
                <a:spcPct val="20000"/>
              </a:spcBef>
              <a:buSzTx/>
            </a:pPr>
            <a:r>
              <a:rPr lang="zh-CN" altLang="en-US" sz="1600" b="1">
                <a:solidFill>
                  <a:srgbClr val="FF3300"/>
                </a:solidFill>
                <a:latin typeface="Arial" panose="020b0604020202020204" pitchFamily="34" charset="0"/>
                <a:ea typeface="宋体" panose="02010600030101010101" pitchFamily="2" charset="-122"/>
              </a:rPr>
              <a:t>揭示寓意：（表达规范）：漫画讽刺，“反映（讽刺、揭露、批判）……现象（现实）。”</a:t>
            </a:r>
          </a:p>
        </p:txBody>
      </p:sp>
      <p:sp>
        <p:nvSpPr>
          <p:cNvPr id="23554" name="矩形 136196"/>
          <p:cNvSpPr/>
          <p:nvPr/>
        </p:nvSpPr>
        <p:spPr>
          <a:xfrm>
            <a:off x="6172200" y="152400"/>
            <a:ext cx="2480945" cy="692150"/>
          </a:xfrm>
          <a:gradFill rotWithShape="0">
            <a:gsLst>
              <a:gs pos="0">
                <a:srgbClr val="FFFFCC"/>
              </a:gs>
              <a:gs pos="100000">
                <a:srgbClr val="FF9999"/>
              </a:gs>
            </a:gsLst>
            <a:lin ang="5400000" scaled="1"/>
          </a:gradFill>
          <a:ln>
            <a:noFill/>
            <a:miter lim="800000"/>
          </a:ln>
          <a:scene3d>
            <a:camera prst="legacyObliqueTopLeft">
              <a:rot lat="0" lon="0" rev="0"/>
            </a:camera>
            <a:lightRig rig="legacyNormal3" dir="r"/>
          </a:scene3d>
          <a:sp3d extrusionH="201600" prstMaterial="legacyMatte">
            <a:bevelT w="13500" h="13500" prst="angle"/>
            <a:bevelB w="13500" h="13500" prst="angle"/>
            <a:extrusionClr>
              <a:srgbClr val="0066CC"/>
            </a:extrusionClr>
          </a:sp3d>
        </p:spPr>
        <p:txBody>
          <a:bodyPr wrap="none" fromWordArt="1" anchor="t" anchorCtr="0">
            <a:prstTxWarp prst="textTriangle">
              <a:avLst/>
            </a:prstTxWarp>
          </a:bodyPr>
          <a:lstStyle/>
          <a:p>
            <a:pPr algn="ctr"/>
            <a:r>
              <a:rPr sz="1600" b="1">
                <a:solidFill>
                  <a:srgbClr val="970943"/>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方法技巧</a:t>
            </a:r>
          </a:p>
        </p:txBody>
      </p:sp>
    </p:spTree>
  </p:cSld>
  <p:clrMapOvr>
    <a:masterClrMapping/>
  </p:clrMapOvr>
  <p:transition spd="med">
    <p:wipe dir="d"/>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3010" name="图片 26626"/>
          <p:cNvPicPr>
            <a:picLocks noChangeAspect="1"/>
          </p:cNvPicPr>
          <p:nvPr/>
        </p:nvPicPr>
        <p:blipFill>
          <a:blip r:embed="rId2"/>
          <a:srcRect b="6618"/>
          <a:stretch>
            <a:fillRect/>
          </a:stretch>
        </p:blipFill>
        <p:spPr>
          <a:xfrm>
            <a:off x="0" y="2781300"/>
            <a:ext cx="9144000" cy="4076700"/>
          </a:xfrm>
          <a:prstGeom prst="rect">
            <a:avLst/>
          </a:prstGeom>
          <a:noFill/>
          <a:ln w="9525">
            <a:noFill/>
          </a:ln>
        </p:spPr>
      </p:pic>
      <p:sp>
        <p:nvSpPr>
          <p:cNvPr id="43011" name="矩形 26627"/>
          <p:cNvSpPr/>
          <p:nvPr/>
        </p:nvSpPr>
        <p:spPr>
          <a:xfrm>
            <a:off x="161925" y="0"/>
            <a:ext cx="2393950" cy="640080"/>
          </a:xfrm>
          <a:prstGeom prst="rect">
            <a:avLst/>
          </a:prstGeom>
          <a:noFill/>
          <a:ln w="9525">
            <a:noFill/>
          </a:ln>
        </p:spPr>
        <p:txBody>
          <a:bodyPr>
            <a:spAutoFit/>
          </a:bodyPr>
          <a:lstStyle/>
          <a:p>
            <a:endParaRPr lang="zh-CN" altLang="zh-CN" sz="3600">
              <a:solidFill>
                <a:srgbClr val="FF0000"/>
              </a:solidFill>
              <a:latin typeface="Arial"/>
            </a:endParaRPr>
          </a:p>
        </p:txBody>
      </p:sp>
      <p:sp>
        <p:nvSpPr>
          <p:cNvPr id="43012" name="文本框 26628"/>
          <p:cNvSpPr/>
          <p:nvPr/>
        </p:nvSpPr>
        <p:spPr>
          <a:xfrm>
            <a:off x="0" y="115888"/>
            <a:ext cx="8820150" cy="1213104"/>
          </a:xfrm>
          <a:prstGeom prst="rect">
            <a:avLst/>
          </a:prstGeom>
          <a:noFill/>
          <a:ln w="9525">
            <a:noFill/>
          </a:ln>
        </p:spPr>
        <p:txBody>
          <a:bodyPr>
            <a:spAutoFit/>
          </a:bodyPr>
          <a:lstStyle/>
          <a:p>
            <a:pPr>
              <a:lnSpc>
                <a:spcPct val="115000"/>
              </a:lnSpc>
              <a:spcBef>
                <a:spcPct val="25000"/>
              </a:spcBef>
            </a:pPr>
            <a:r>
              <a:rPr lang="zh-CN" altLang="en-US" sz="3200">
                <a:solidFill>
                  <a:srgbClr val="FFFFFF"/>
                </a:solidFill>
              </a:rPr>
              <a:t>　　例：简要说明漫画的寓意，要求：寓意的字数在15至30之间。</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4034" name="图片 26626"/>
          <p:cNvPicPr>
            <a:picLocks noChangeAspect="1"/>
          </p:cNvPicPr>
          <p:nvPr/>
        </p:nvPicPr>
        <p:blipFill>
          <a:blip r:embed="rId2"/>
          <a:srcRect b="6618"/>
          <a:stretch>
            <a:fillRect/>
          </a:stretch>
        </p:blipFill>
        <p:spPr>
          <a:xfrm>
            <a:off x="0" y="2781300"/>
            <a:ext cx="9144000" cy="4076700"/>
          </a:xfrm>
          <a:prstGeom prst="rect">
            <a:avLst/>
          </a:prstGeom>
          <a:noFill/>
          <a:ln w="9525">
            <a:noFill/>
          </a:ln>
        </p:spPr>
      </p:pic>
      <p:sp>
        <p:nvSpPr>
          <p:cNvPr id="44035" name="矩形 26627"/>
          <p:cNvSpPr/>
          <p:nvPr/>
        </p:nvSpPr>
        <p:spPr>
          <a:xfrm>
            <a:off x="161925" y="0"/>
            <a:ext cx="2393950" cy="640080"/>
          </a:xfrm>
          <a:prstGeom prst="rect">
            <a:avLst/>
          </a:prstGeom>
          <a:noFill/>
          <a:ln w="9525">
            <a:noFill/>
          </a:ln>
        </p:spPr>
        <p:txBody>
          <a:bodyPr>
            <a:spAutoFit/>
          </a:bodyPr>
          <a:lstStyle/>
          <a:p>
            <a:endParaRPr lang="zh-CN" altLang="zh-CN" sz="3600">
              <a:solidFill>
                <a:srgbClr val="FF0000"/>
              </a:solidFill>
              <a:latin typeface="Arial"/>
            </a:endParaRPr>
          </a:p>
        </p:txBody>
      </p:sp>
      <p:sp>
        <p:nvSpPr>
          <p:cNvPr id="44036" name="文本框 26628"/>
          <p:cNvSpPr/>
          <p:nvPr/>
        </p:nvSpPr>
        <p:spPr>
          <a:xfrm>
            <a:off x="0" y="115888"/>
            <a:ext cx="8820150" cy="1213104"/>
          </a:xfrm>
          <a:prstGeom prst="rect">
            <a:avLst/>
          </a:prstGeom>
          <a:noFill/>
          <a:ln w="9525">
            <a:noFill/>
          </a:ln>
        </p:spPr>
        <p:txBody>
          <a:bodyPr>
            <a:spAutoFit/>
          </a:bodyPr>
          <a:lstStyle/>
          <a:p>
            <a:pPr>
              <a:lnSpc>
                <a:spcPct val="115000"/>
              </a:lnSpc>
              <a:spcBef>
                <a:spcPct val="25000"/>
              </a:spcBef>
            </a:pPr>
            <a:r>
              <a:rPr lang="zh-CN" altLang="en-US" sz="3200">
                <a:solidFill>
                  <a:srgbClr val="FFFFFF"/>
                </a:solidFill>
              </a:rPr>
              <a:t>　　例：简要说明漫画的寓意，要求：寓意的字数在15至30之间。</a:t>
            </a:r>
          </a:p>
        </p:txBody>
      </p:sp>
      <p:sp>
        <p:nvSpPr>
          <p:cNvPr id="44037" name="椭圆 26637"/>
          <p:cNvSpPr/>
          <p:nvPr/>
        </p:nvSpPr>
        <p:spPr>
          <a:xfrm>
            <a:off x="649288" y="692150"/>
            <a:ext cx="2627312" cy="576263"/>
          </a:xfrm>
          <a:prstGeom prst="ellipse">
            <a:avLst/>
          </a:prstGeom>
          <a:noFill/>
          <a:ln w="38100" cap="flat" cmpd="sng">
            <a:solidFill>
              <a:srgbClr val="FF0000"/>
            </a:solidFill>
            <a:prstDash val="solid"/>
            <a:headEnd type="none" w="med" len="med"/>
            <a:tailEnd type="none" w="med" len="med"/>
          </a:ln>
        </p:spPr>
        <p:txBody>
          <a:bodyPr/>
          <a:lstStyle/>
          <a:p>
            <a:endParaRPr lang="zh-CN" altLang="zh-CN" sz="2800">
              <a:latin typeface="Arial"/>
              <a:ea typeface="宋体" panose="02010600030101010101" pitchFamily="2"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5058" name="图片 26626"/>
          <p:cNvPicPr>
            <a:picLocks noChangeAspect="1"/>
          </p:cNvPicPr>
          <p:nvPr/>
        </p:nvPicPr>
        <p:blipFill>
          <a:blip r:embed="rId2"/>
          <a:srcRect b="6618"/>
          <a:stretch>
            <a:fillRect/>
          </a:stretch>
        </p:blipFill>
        <p:spPr>
          <a:xfrm>
            <a:off x="0" y="2781300"/>
            <a:ext cx="9144000" cy="4076700"/>
          </a:xfrm>
          <a:prstGeom prst="rect">
            <a:avLst/>
          </a:prstGeom>
          <a:noFill/>
          <a:ln w="9525">
            <a:noFill/>
          </a:ln>
        </p:spPr>
      </p:pic>
      <p:sp>
        <p:nvSpPr>
          <p:cNvPr id="45059" name="矩形 26627"/>
          <p:cNvSpPr/>
          <p:nvPr/>
        </p:nvSpPr>
        <p:spPr>
          <a:xfrm>
            <a:off x="161925" y="0"/>
            <a:ext cx="2393950" cy="640080"/>
          </a:xfrm>
          <a:prstGeom prst="rect">
            <a:avLst/>
          </a:prstGeom>
          <a:noFill/>
          <a:ln w="9525">
            <a:noFill/>
          </a:ln>
        </p:spPr>
        <p:txBody>
          <a:bodyPr>
            <a:spAutoFit/>
          </a:bodyPr>
          <a:lstStyle/>
          <a:p>
            <a:endParaRPr lang="zh-CN" altLang="zh-CN" sz="3600">
              <a:solidFill>
                <a:srgbClr val="FF0000"/>
              </a:solidFill>
              <a:latin typeface="Arial"/>
            </a:endParaRPr>
          </a:p>
        </p:txBody>
      </p:sp>
      <p:sp>
        <p:nvSpPr>
          <p:cNvPr id="45060" name="文本框 26628"/>
          <p:cNvSpPr/>
          <p:nvPr/>
        </p:nvSpPr>
        <p:spPr>
          <a:xfrm>
            <a:off x="0" y="115888"/>
            <a:ext cx="8820150" cy="1213104"/>
          </a:xfrm>
          <a:prstGeom prst="rect">
            <a:avLst/>
          </a:prstGeom>
          <a:noFill/>
          <a:ln w="9525">
            <a:noFill/>
          </a:ln>
        </p:spPr>
        <p:txBody>
          <a:bodyPr>
            <a:spAutoFit/>
          </a:bodyPr>
          <a:lstStyle/>
          <a:p>
            <a:pPr>
              <a:lnSpc>
                <a:spcPct val="115000"/>
              </a:lnSpc>
              <a:spcBef>
                <a:spcPct val="25000"/>
              </a:spcBef>
            </a:pPr>
            <a:r>
              <a:rPr lang="zh-CN" altLang="en-US" sz="3200">
                <a:solidFill>
                  <a:srgbClr val="FFFFFF"/>
                </a:solidFill>
              </a:rPr>
              <a:t>　　例：简要说明漫画的寓意，要求：寓意的字数在15至30之间。</a:t>
            </a:r>
          </a:p>
        </p:txBody>
      </p:sp>
      <p:sp>
        <p:nvSpPr>
          <p:cNvPr id="45061" name="文本框 26636"/>
          <p:cNvSpPr/>
          <p:nvPr/>
        </p:nvSpPr>
        <p:spPr>
          <a:xfrm>
            <a:off x="755650" y="1412875"/>
            <a:ext cx="3816350" cy="579120"/>
          </a:xfrm>
          <a:prstGeom prst="rect">
            <a:avLst/>
          </a:prstGeom>
          <a:noFill/>
          <a:ln w="9525">
            <a:noFill/>
          </a:ln>
        </p:spPr>
        <p:txBody>
          <a:bodyPr>
            <a:spAutoFit/>
          </a:bodyPr>
          <a:lstStyle/>
          <a:p>
            <a:pPr>
              <a:spcBef>
                <a:spcPct val="20000"/>
              </a:spcBef>
              <a:buClr>
                <a:srgbClr val="99CC00"/>
              </a:buClr>
              <a:buSzPct val="85000"/>
            </a:pPr>
            <a:r>
              <a:rPr lang="zh-CN" altLang="en-US" sz="3200">
                <a:solidFill>
                  <a:srgbClr val="FFCC00"/>
                </a:solidFill>
                <a:latin typeface="楷体_GB2312" pitchFamily="49" charset="-122"/>
                <a:ea typeface="楷体_GB2312" pitchFamily="49" charset="-122"/>
              </a:rPr>
              <a:t>第一步：读漫画</a:t>
            </a:r>
          </a:p>
        </p:txBody>
      </p:sp>
      <p:sp>
        <p:nvSpPr>
          <p:cNvPr id="45062" name="椭圆 26637"/>
          <p:cNvSpPr/>
          <p:nvPr/>
        </p:nvSpPr>
        <p:spPr>
          <a:xfrm>
            <a:off x="649288" y="692150"/>
            <a:ext cx="2627312" cy="576263"/>
          </a:xfrm>
          <a:prstGeom prst="ellipse">
            <a:avLst/>
          </a:prstGeom>
          <a:noFill/>
          <a:ln w="38100" cap="flat" cmpd="sng">
            <a:solidFill>
              <a:srgbClr val="FF0000"/>
            </a:solidFill>
            <a:prstDash val="solid"/>
            <a:headEnd type="none" w="med" len="med"/>
            <a:tailEnd type="none" w="med" len="med"/>
          </a:ln>
        </p:spPr>
        <p:txBody>
          <a:bodyPr/>
          <a:lstStyle/>
          <a:p>
            <a:endParaRPr lang="zh-CN" altLang="zh-CN" sz="2800">
              <a:latin typeface="Arial"/>
              <a:ea typeface="宋体" panose="02010600030101010101" pitchFamily="2"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6082" name="图片 26626"/>
          <p:cNvPicPr>
            <a:picLocks noChangeAspect="1"/>
          </p:cNvPicPr>
          <p:nvPr/>
        </p:nvPicPr>
        <p:blipFill>
          <a:blip r:embed="rId2"/>
          <a:srcRect b="6618"/>
          <a:stretch>
            <a:fillRect/>
          </a:stretch>
        </p:blipFill>
        <p:spPr>
          <a:xfrm>
            <a:off x="0" y="2781300"/>
            <a:ext cx="9144000" cy="4076700"/>
          </a:xfrm>
          <a:prstGeom prst="rect">
            <a:avLst/>
          </a:prstGeom>
          <a:noFill/>
          <a:ln w="9525">
            <a:noFill/>
          </a:ln>
        </p:spPr>
      </p:pic>
      <p:sp>
        <p:nvSpPr>
          <p:cNvPr id="46083" name="矩形 26627"/>
          <p:cNvSpPr/>
          <p:nvPr/>
        </p:nvSpPr>
        <p:spPr>
          <a:xfrm>
            <a:off x="161925" y="0"/>
            <a:ext cx="2393950" cy="640080"/>
          </a:xfrm>
          <a:prstGeom prst="rect">
            <a:avLst/>
          </a:prstGeom>
          <a:noFill/>
          <a:ln w="9525">
            <a:noFill/>
          </a:ln>
        </p:spPr>
        <p:txBody>
          <a:bodyPr>
            <a:spAutoFit/>
          </a:bodyPr>
          <a:lstStyle/>
          <a:p>
            <a:endParaRPr lang="zh-CN" altLang="zh-CN" sz="3600">
              <a:solidFill>
                <a:srgbClr val="FF0000"/>
              </a:solidFill>
              <a:latin typeface="Arial"/>
            </a:endParaRPr>
          </a:p>
        </p:txBody>
      </p:sp>
      <p:sp>
        <p:nvSpPr>
          <p:cNvPr id="46084" name="文本框 26628"/>
          <p:cNvSpPr/>
          <p:nvPr/>
        </p:nvSpPr>
        <p:spPr>
          <a:xfrm>
            <a:off x="0" y="115888"/>
            <a:ext cx="8820150" cy="1213104"/>
          </a:xfrm>
          <a:prstGeom prst="rect">
            <a:avLst/>
          </a:prstGeom>
          <a:noFill/>
          <a:ln w="9525">
            <a:noFill/>
          </a:ln>
        </p:spPr>
        <p:txBody>
          <a:bodyPr>
            <a:spAutoFit/>
          </a:bodyPr>
          <a:lstStyle/>
          <a:p>
            <a:pPr>
              <a:lnSpc>
                <a:spcPct val="115000"/>
              </a:lnSpc>
              <a:spcBef>
                <a:spcPct val="25000"/>
              </a:spcBef>
            </a:pPr>
            <a:r>
              <a:rPr lang="zh-CN" altLang="en-US" sz="3200">
                <a:solidFill>
                  <a:srgbClr val="FFFFFF"/>
                </a:solidFill>
              </a:rPr>
              <a:t>　　例：简要说明漫画的寓意，要求：寓意的字数在15至30之间。</a:t>
            </a:r>
          </a:p>
        </p:txBody>
      </p:sp>
      <p:sp>
        <p:nvSpPr>
          <p:cNvPr id="46085" name="椭圆 26631"/>
          <p:cNvSpPr/>
          <p:nvPr/>
        </p:nvSpPr>
        <p:spPr>
          <a:xfrm>
            <a:off x="684213" y="2781300"/>
            <a:ext cx="2374900" cy="10795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latin typeface="Arial"/>
              <a:ea typeface="宋体" panose="02010600030101010101" pitchFamily="2" charset="-122"/>
            </a:endParaRPr>
          </a:p>
        </p:txBody>
      </p:sp>
      <p:sp>
        <p:nvSpPr>
          <p:cNvPr id="46086" name="文本框 26635"/>
          <p:cNvSpPr/>
          <p:nvPr/>
        </p:nvSpPr>
        <p:spPr>
          <a:xfrm>
            <a:off x="3563938" y="2060575"/>
            <a:ext cx="2016125" cy="579120"/>
          </a:xfrm>
          <a:prstGeom prst="rect">
            <a:avLst/>
          </a:prstGeom>
          <a:noFill/>
          <a:ln w="9525">
            <a:noFill/>
          </a:ln>
        </p:spPr>
        <p:txBody>
          <a:bodyPr>
            <a:spAutoFit/>
          </a:bodyPr>
          <a:lstStyle/>
          <a:p>
            <a:pPr>
              <a:spcBef>
                <a:spcPct val="50000"/>
              </a:spcBef>
            </a:pPr>
            <a:r>
              <a:rPr lang="zh-CN" altLang="en-US" sz="3200">
                <a:solidFill>
                  <a:srgbClr val="00FFFF"/>
                </a:solidFill>
              </a:rPr>
              <a:t>文字提示</a:t>
            </a:r>
          </a:p>
        </p:txBody>
      </p:sp>
      <p:sp>
        <p:nvSpPr>
          <p:cNvPr id="46087" name="文本框 26636"/>
          <p:cNvSpPr/>
          <p:nvPr/>
        </p:nvSpPr>
        <p:spPr>
          <a:xfrm>
            <a:off x="755650" y="1412875"/>
            <a:ext cx="3816350" cy="579120"/>
          </a:xfrm>
          <a:prstGeom prst="rect">
            <a:avLst/>
          </a:prstGeom>
          <a:noFill/>
          <a:ln w="9525">
            <a:noFill/>
          </a:ln>
        </p:spPr>
        <p:txBody>
          <a:bodyPr>
            <a:spAutoFit/>
          </a:bodyPr>
          <a:lstStyle/>
          <a:p>
            <a:pPr>
              <a:spcBef>
                <a:spcPct val="20000"/>
              </a:spcBef>
              <a:buClr>
                <a:srgbClr val="99CC00"/>
              </a:buClr>
              <a:buSzPct val="85000"/>
            </a:pPr>
            <a:r>
              <a:rPr lang="zh-CN" altLang="en-US" sz="3200">
                <a:solidFill>
                  <a:srgbClr val="FFCC00"/>
                </a:solidFill>
                <a:latin typeface="楷体_GB2312" pitchFamily="49" charset="-122"/>
                <a:ea typeface="楷体_GB2312" pitchFamily="49" charset="-122"/>
              </a:rPr>
              <a:t>第一步：读漫画</a:t>
            </a:r>
          </a:p>
        </p:txBody>
      </p:sp>
      <p:sp>
        <p:nvSpPr>
          <p:cNvPr id="46088" name="椭圆 26637"/>
          <p:cNvSpPr/>
          <p:nvPr/>
        </p:nvSpPr>
        <p:spPr>
          <a:xfrm>
            <a:off x="649288" y="692150"/>
            <a:ext cx="2627312" cy="576263"/>
          </a:xfrm>
          <a:prstGeom prst="ellipse">
            <a:avLst/>
          </a:prstGeom>
          <a:noFill/>
          <a:ln w="38100" cap="flat" cmpd="sng">
            <a:solidFill>
              <a:srgbClr val="FF0000"/>
            </a:solidFill>
            <a:prstDash val="solid"/>
            <a:headEnd type="none" w="med" len="med"/>
            <a:tailEnd type="none" w="med" len="med"/>
          </a:ln>
        </p:spPr>
        <p:txBody>
          <a:bodyPr/>
          <a:lstStyle/>
          <a:p>
            <a:endParaRPr lang="zh-CN" altLang="zh-CN" sz="2800">
              <a:latin typeface="Arial"/>
              <a:ea typeface="宋体" panose="02010600030101010101" pitchFamily="2"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7106" name="图片 26626"/>
          <p:cNvPicPr>
            <a:picLocks noChangeAspect="1"/>
          </p:cNvPicPr>
          <p:nvPr/>
        </p:nvPicPr>
        <p:blipFill>
          <a:blip r:embed="rId2"/>
          <a:srcRect b="6618"/>
          <a:stretch>
            <a:fillRect/>
          </a:stretch>
        </p:blipFill>
        <p:spPr>
          <a:xfrm>
            <a:off x="0" y="2781300"/>
            <a:ext cx="9144000" cy="4076700"/>
          </a:xfrm>
          <a:prstGeom prst="rect">
            <a:avLst/>
          </a:prstGeom>
          <a:noFill/>
          <a:ln w="9525">
            <a:noFill/>
          </a:ln>
        </p:spPr>
      </p:pic>
      <p:sp>
        <p:nvSpPr>
          <p:cNvPr id="47107" name="矩形 26627"/>
          <p:cNvSpPr/>
          <p:nvPr/>
        </p:nvSpPr>
        <p:spPr>
          <a:xfrm>
            <a:off x="161925" y="0"/>
            <a:ext cx="2393950" cy="640080"/>
          </a:xfrm>
          <a:prstGeom prst="rect">
            <a:avLst/>
          </a:prstGeom>
          <a:noFill/>
          <a:ln w="9525">
            <a:noFill/>
          </a:ln>
        </p:spPr>
        <p:txBody>
          <a:bodyPr>
            <a:spAutoFit/>
          </a:bodyPr>
          <a:lstStyle/>
          <a:p>
            <a:endParaRPr lang="zh-CN" altLang="zh-CN" sz="3600">
              <a:solidFill>
                <a:srgbClr val="FF0000"/>
              </a:solidFill>
              <a:latin typeface="Arial"/>
            </a:endParaRPr>
          </a:p>
        </p:txBody>
      </p:sp>
      <p:sp>
        <p:nvSpPr>
          <p:cNvPr id="47108" name="文本框 26628"/>
          <p:cNvSpPr/>
          <p:nvPr/>
        </p:nvSpPr>
        <p:spPr>
          <a:xfrm>
            <a:off x="0" y="115888"/>
            <a:ext cx="8820150" cy="1213104"/>
          </a:xfrm>
          <a:prstGeom prst="rect">
            <a:avLst/>
          </a:prstGeom>
          <a:noFill/>
          <a:ln w="9525">
            <a:noFill/>
          </a:ln>
        </p:spPr>
        <p:txBody>
          <a:bodyPr>
            <a:spAutoFit/>
          </a:bodyPr>
          <a:lstStyle/>
          <a:p>
            <a:pPr>
              <a:lnSpc>
                <a:spcPct val="115000"/>
              </a:lnSpc>
              <a:spcBef>
                <a:spcPct val="25000"/>
              </a:spcBef>
            </a:pPr>
            <a:r>
              <a:rPr lang="zh-CN" altLang="en-US" sz="3200">
                <a:solidFill>
                  <a:srgbClr val="FFFFFF"/>
                </a:solidFill>
              </a:rPr>
              <a:t>　　例：简要说明漫画的寓意，要求：寓意的字数在15至30之间。</a:t>
            </a:r>
          </a:p>
        </p:txBody>
      </p:sp>
      <p:sp>
        <p:nvSpPr>
          <p:cNvPr id="47109" name="椭圆 26629"/>
          <p:cNvSpPr/>
          <p:nvPr/>
        </p:nvSpPr>
        <p:spPr>
          <a:xfrm>
            <a:off x="6877050" y="5805488"/>
            <a:ext cx="2266950" cy="8636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latin typeface="Arial"/>
              <a:ea typeface="宋体" panose="02010600030101010101" pitchFamily="2" charset="-122"/>
            </a:endParaRPr>
          </a:p>
        </p:txBody>
      </p:sp>
      <p:sp>
        <p:nvSpPr>
          <p:cNvPr id="47110" name="椭圆 26630"/>
          <p:cNvSpPr/>
          <p:nvPr/>
        </p:nvSpPr>
        <p:spPr>
          <a:xfrm>
            <a:off x="323850" y="4868863"/>
            <a:ext cx="1079500" cy="12954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latin typeface="Arial"/>
              <a:ea typeface="宋体" panose="02010600030101010101" pitchFamily="2" charset="-122"/>
            </a:endParaRPr>
          </a:p>
        </p:txBody>
      </p:sp>
      <p:sp>
        <p:nvSpPr>
          <p:cNvPr id="47111" name="椭圆 26631"/>
          <p:cNvSpPr/>
          <p:nvPr/>
        </p:nvSpPr>
        <p:spPr>
          <a:xfrm>
            <a:off x="684213" y="2781300"/>
            <a:ext cx="2374900" cy="10795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latin typeface="Arial"/>
              <a:ea typeface="宋体" panose="02010600030101010101" pitchFamily="2" charset="-122"/>
            </a:endParaRPr>
          </a:p>
        </p:txBody>
      </p:sp>
      <p:sp>
        <p:nvSpPr>
          <p:cNvPr id="47112" name="文本框 26635"/>
          <p:cNvSpPr/>
          <p:nvPr/>
        </p:nvSpPr>
        <p:spPr>
          <a:xfrm>
            <a:off x="3563938" y="2060575"/>
            <a:ext cx="2016125" cy="579120"/>
          </a:xfrm>
          <a:prstGeom prst="rect">
            <a:avLst/>
          </a:prstGeom>
          <a:noFill/>
          <a:ln w="9525">
            <a:noFill/>
          </a:ln>
        </p:spPr>
        <p:txBody>
          <a:bodyPr>
            <a:spAutoFit/>
          </a:bodyPr>
          <a:lstStyle/>
          <a:p>
            <a:pPr>
              <a:spcBef>
                <a:spcPct val="50000"/>
              </a:spcBef>
            </a:pPr>
            <a:r>
              <a:rPr lang="zh-CN" altLang="en-US" sz="3200">
                <a:solidFill>
                  <a:srgbClr val="00FFFF"/>
                </a:solidFill>
              </a:rPr>
              <a:t>文字提示</a:t>
            </a:r>
          </a:p>
        </p:txBody>
      </p:sp>
      <p:sp>
        <p:nvSpPr>
          <p:cNvPr id="47113" name="文本框 26636"/>
          <p:cNvSpPr/>
          <p:nvPr/>
        </p:nvSpPr>
        <p:spPr>
          <a:xfrm>
            <a:off x="755650" y="1412875"/>
            <a:ext cx="3816350" cy="579120"/>
          </a:xfrm>
          <a:prstGeom prst="rect">
            <a:avLst/>
          </a:prstGeom>
          <a:noFill/>
          <a:ln w="9525">
            <a:noFill/>
          </a:ln>
        </p:spPr>
        <p:txBody>
          <a:bodyPr>
            <a:spAutoFit/>
          </a:bodyPr>
          <a:lstStyle/>
          <a:p>
            <a:pPr>
              <a:spcBef>
                <a:spcPct val="20000"/>
              </a:spcBef>
              <a:buClr>
                <a:srgbClr val="99CC00"/>
              </a:buClr>
              <a:buSzPct val="85000"/>
            </a:pPr>
            <a:r>
              <a:rPr lang="zh-CN" altLang="en-US" sz="3200">
                <a:solidFill>
                  <a:srgbClr val="FFCC00"/>
                </a:solidFill>
                <a:latin typeface="楷体_GB2312" pitchFamily="49" charset="-122"/>
                <a:ea typeface="楷体_GB2312" pitchFamily="49" charset="-122"/>
              </a:rPr>
              <a:t>第一步：读漫画</a:t>
            </a:r>
          </a:p>
        </p:txBody>
      </p:sp>
      <p:sp>
        <p:nvSpPr>
          <p:cNvPr id="47114" name="椭圆 26637"/>
          <p:cNvSpPr/>
          <p:nvPr/>
        </p:nvSpPr>
        <p:spPr>
          <a:xfrm>
            <a:off x="649288" y="692150"/>
            <a:ext cx="2627312" cy="576263"/>
          </a:xfrm>
          <a:prstGeom prst="ellipse">
            <a:avLst/>
          </a:prstGeom>
          <a:noFill/>
          <a:ln w="38100" cap="flat" cmpd="sng">
            <a:solidFill>
              <a:srgbClr val="FF0000"/>
            </a:solidFill>
            <a:prstDash val="solid"/>
            <a:headEnd type="none" w="med" len="med"/>
            <a:tailEnd type="none" w="med" len="med"/>
          </a:ln>
        </p:spPr>
        <p:txBody>
          <a:bodyPr/>
          <a:lstStyle/>
          <a:p>
            <a:endParaRPr lang="zh-CN" altLang="zh-CN" sz="2800">
              <a:latin typeface="Arial"/>
              <a:ea typeface="宋体" panose="02010600030101010101" pitchFamily="2"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8130" name="图片 26626"/>
          <p:cNvPicPr>
            <a:picLocks noChangeAspect="1"/>
          </p:cNvPicPr>
          <p:nvPr/>
        </p:nvPicPr>
        <p:blipFill>
          <a:blip r:embed="rId2"/>
          <a:srcRect b="6618"/>
          <a:stretch>
            <a:fillRect/>
          </a:stretch>
        </p:blipFill>
        <p:spPr>
          <a:xfrm>
            <a:off x="0" y="2781300"/>
            <a:ext cx="9144000" cy="4076700"/>
          </a:xfrm>
          <a:prstGeom prst="rect">
            <a:avLst/>
          </a:prstGeom>
          <a:noFill/>
          <a:ln w="9525">
            <a:noFill/>
          </a:ln>
        </p:spPr>
      </p:pic>
      <p:sp>
        <p:nvSpPr>
          <p:cNvPr id="48131" name="矩形 26627"/>
          <p:cNvSpPr/>
          <p:nvPr/>
        </p:nvSpPr>
        <p:spPr>
          <a:xfrm>
            <a:off x="161925" y="0"/>
            <a:ext cx="2393950" cy="640080"/>
          </a:xfrm>
          <a:prstGeom prst="rect">
            <a:avLst/>
          </a:prstGeom>
          <a:noFill/>
          <a:ln w="9525">
            <a:noFill/>
          </a:ln>
        </p:spPr>
        <p:txBody>
          <a:bodyPr>
            <a:spAutoFit/>
          </a:bodyPr>
          <a:lstStyle/>
          <a:p>
            <a:endParaRPr lang="zh-CN" altLang="zh-CN" sz="3600">
              <a:solidFill>
                <a:srgbClr val="FF0000"/>
              </a:solidFill>
              <a:latin typeface="Arial"/>
            </a:endParaRPr>
          </a:p>
        </p:txBody>
      </p:sp>
      <p:sp>
        <p:nvSpPr>
          <p:cNvPr id="48132" name="文本框 26628"/>
          <p:cNvSpPr/>
          <p:nvPr/>
        </p:nvSpPr>
        <p:spPr>
          <a:xfrm>
            <a:off x="0" y="115888"/>
            <a:ext cx="8820150" cy="1213104"/>
          </a:xfrm>
          <a:prstGeom prst="rect">
            <a:avLst/>
          </a:prstGeom>
          <a:noFill/>
          <a:ln w="9525">
            <a:noFill/>
          </a:ln>
        </p:spPr>
        <p:txBody>
          <a:bodyPr>
            <a:spAutoFit/>
          </a:bodyPr>
          <a:lstStyle/>
          <a:p>
            <a:pPr>
              <a:lnSpc>
                <a:spcPct val="115000"/>
              </a:lnSpc>
              <a:spcBef>
                <a:spcPct val="25000"/>
              </a:spcBef>
            </a:pPr>
            <a:r>
              <a:rPr lang="zh-CN" altLang="en-US" sz="3200">
                <a:solidFill>
                  <a:srgbClr val="FFFFFF"/>
                </a:solidFill>
              </a:rPr>
              <a:t>　　例：简要说明漫画的寓意，要求：寓意的字数在15至30之间。</a:t>
            </a:r>
          </a:p>
        </p:txBody>
      </p:sp>
      <p:sp>
        <p:nvSpPr>
          <p:cNvPr id="48133" name="椭圆 26629"/>
          <p:cNvSpPr/>
          <p:nvPr/>
        </p:nvSpPr>
        <p:spPr>
          <a:xfrm>
            <a:off x="6877050" y="5805488"/>
            <a:ext cx="2266950" cy="8636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latin typeface="Arial"/>
              <a:ea typeface="宋体" panose="02010600030101010101" pitchFamily="2" charset="-122"/>
            </a:endParaRPr>
          </a:p>
        </p:txBody>
      </p:sp>
      <p:sp>
        <p:nvSpPr>
          <p:cNvPr id="48134" name="椭圆 26630"/>
          <p:cNvSpPr/>
          <p:nvPr/>
        </p:nvSpPr>
        <p:spPr>
          <a:xfrm>
            <a:off x="323850" y="4868863"/>
            <a:ext cx="1079500" cy="12954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latin typeface="Arial"/>
              <a:ea typeface="宋体" panose="02010600030101010101" pitchFamily="2" charset="-122"/>
            </a:endParaRPr>
          </a:p>
        </p:txBody>
      </p:sp>
      <p:sp>
        <p:nvSpPr>
          <p:cNvPr id="48135" name="椭圆 26631"/>
          <p:cNvSpPr/>
          <p:nvPr/>
        </p:nvSpPr>
        <p:spPr>
          <a:xfrm>
            <a:off x="684213" y="2781300"/>
            <a:ext cx="2374900" cy="10795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latin typeface="Arial"/>
              <a:ea typeface="宋体" panose="02010600030101010101" pitchFamily="2" charset="-122"/>
            </a:endParaRPr>
          </a:p>
        </p:txBody>
      </p:sp>
      <p:sp>
        <p:nvSpPr>
          <p:cNvPr id="48136" name="文本框 26632"/>
          <p:cNvSpPr/>
          <p:nvPr/>
        </p:nvSpPr>
        <p:spPr>
          <a:xfrm>
            <a:off x="3779838" y="5876925"/>
            <a:ext cx="1368425" cy="640080"/>
          </a:xfrm>
          <a:prstGeom prst="rect">
            <a:avLst/>
          </a:prstGeom>
          <a:noFill/>
          <a:ln w="9525">
            <a:noFill/>
          </a:ln>
        </p:spPr>
        <p:txBody>
          <a:bodyPr>
            <a:spAutoFit/>
          </a:bodyPr>
          <a:lstStyle/>
          <a:p>
            <a:pPr>
              <a:spcBef>
                <a:spcPct val="50000"/>
              </a:spcBef>
            </a:pPr>
            <a:r>
              <a:rPr lang="zh-CN" altLang="en-US" sz="3600">
                <a:solidFill>
                  <a:srgbClr val="FF0000"/>
                </a:solidFill>
              </a:rPr>
              <a:t>细节</a:t>
            </a:r>
          </a:p>
        </p:txBody>
      </p:sp>
      <p:cxnSp>
        <p:nvCxnSpPr>
          <p:cNvPr id="48137" name="直接连接符 26633"/>
          <p:cNvCxnSpPr/>
          <p:nvPr/>
        </p:nvCxnSpPr>
        <p:spPr>
          <a:xfrm>
            <a:off x="1547813" y="5589588"/>
            <a:ext cx="2232025" cy="576262"/>
          </a:xfrm>
          <a:prstGeom prst="line">
            <a:avLst/>
          </a:prstGeom>
          <a:ln w="38100" cap="flat" cmpd="sng">
            <a:solidFill>
              <a:srgbClr val="0000FF"/>
            </a:solidFill>
            <a:prstDash val="solid"/>
            <a:headEnd type="none" w="med" len="med"/>
            <a:tailEnd type="triangle" w="med" len="med"/>
          </a:ln>
        </p:spPr>
      </p:cxnSp>
      <p:cxnSp>
        <p:nvCxnSpPr>
          <p:cNvPr id="48138" name="直接连接符 26634"/>
          <p:cNvCxnSpPr/>
          <p:nvPr/>
        </p:nvCxnSpPr>
        <p:spPr>
          <a:xfrm flipH="1">
            <a:off x="5003800" y="6021388"/>
            <a:ext cx="1871663" cy="360362"/>
          </a:xfrm>
          <a:prstGeom prst="line">
            <a:avLst/>
          </a:prstGeom>
          <a:ln w="38100" cap="flat" cmpd="sng">
            <a:solidFill>
              <a:srgbClr val="0000FF"/>
            </a:solidFill>
            <a:prstDash val="solid"/>
            <a:headEnd type="none" w="med" len="med"/>
            <a:tailEnd type="triangle" w="med" len="med"/>
          </a:ln>
        </p:spPr>
      </p:cxnSp>
      <p:sp>
        <p:nvSpPr>
          <p:cNvPr id="48139" name="文本框 26635"/>
          <p:cNvSpPr/>
          <p:nvPr/>
        </p:nvSpPr>
        <p:spPr>
          <a:xfrm>
            <a:off x="3563938" y="2060575"/>
            <a:ext cx="2016125" cy="579120"/>
          </a:xfrm>
          <a:prstGeom prst="rect">
            <a:avLst/>
          </a:prstGeom>
          <a:noFill/>
          <a:ln w="9525">
            <a:noFill/>
          </a:ln>
        </p:spPr>
        <p:txBody>
          <a:bodyPr>
            <a:spAutoFit/>
          </a:bodyPr>
          <a:lstStyle/>
          <a:p>
            <a:pPr>
              <a:spcBef>
                <a:spcPct val="50000"/>
              </a:spcBef>
            </a:pPr>
            <a:r>
              <a:rPr lang="zh-CN" altLang="en-US" sz="3200">
                <a:solidFill>
                  <a:srgbClr val="00FFFF"/>
                </a:solidFill>
              </a:rPr>
              <a:t>文字提示</a:t>
            </a:r>
          </a:p>
        </p:txBody>
      </p:sp>
      <p:sp>
        <p:nvSpPr>
          <p:cNvPr id="48140" name="文本框 26636"/>
          <p:cNvSpPr/>
          <p:nvPr/>
        </p:nvSpPr>
        <p:spPr>
          <a:xfrm>
            <a:off x="755650" y="1412875"/>
            <a:ext cx="3816350" cy="579120"/>
          </a:xfrm>
          <a:prstGeom prst="rect">
            <a:avLst/>
          </a:prstGeom>
          <a:noFill/>
          <a:ln w="9525">
            <a:noFill/>
          </a:ln>
        </p:spPr>
        <p:txBody>
          <a:bodyPr>
            <a:spAutoFit/>
          </a:bodyPr>
          <a:lstStyle/>
          <a:p>
            <a:pPr>
              <a:spcBef>
                <a:spcPct val="20000"/>
              </a:spcBef>
              <a:buClr>
                <a:srgbClr val="99CC00"/>
              </a:buClr>
              <a:buSzPct val="85000"/>
            </a:pPr>
            <a:r>
              <a:rPr lang="zh-CN" altLang="en-US" sz="3200">
                <a:solidFill>
                  <a:srgbClr val="FFCC00"/>
                </a:solidFill>
                <a:latin typeface="楷体_GB2312" pitchFamily="49" charset="-122"/>
                <a:ea typeface="楷体_GB2312" pitchFamily="49" charset="-122"/>
              </a:rPr>
              <a:t>第一步：读漫画</a:t>
            </a:r>
          </a:p>
        </p:txBody>
      </p:sp>
      <p:sp>
        <p:nvSpPr>
          <p:cNvPr id="48141" name="椭圆 26637"/>
          <p:cNvSpPr/>
          <p:nvPr/>
        </p:nvSpPr>
        <p:spPr>
          <a:xfrm>
            <a:off x="649288" y="692150"/>
            <a:ext cx="2627312" cy="576263"/>
          </a:xfrm>
          <a:prstGeom prst="ellipse">
            <a:avLst/>
          </a:prstGeom>
          <a:noFill/>
          <a:ln w="38100" cap="flat" cmpd="sng">
            <a:solidFill>
              <a:srgbClr val="FF0000"/>
            </a:solidFill>
            <a:prstDash val="solid"/>
            <a:headEnd type="none" w="med" len="med"/>
            <a:tailEnd type="none" w="med" len="med"/>
          </a:ln>
        </p:spPr>
        <p:txBody>
          <a:bodyPr/>
          <a:lstStyle/>
          <a:p>
            <a:endParaRPr lang="zh-CN" altLang="zh-CN" sz="2800">
              <a:latin typeface="Arial"/>
              <a:ea typeface="宋体" panose="02010600030101010101" pitchFamily="2"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9154" name="图片 27649"/>
          <p:cNvPicPr>
            <a:picLocks noChangeAspect="1"/>
          </p:cNvPicPr>
          <p:nvPr/>
        </p:nvPicPr>
        <p:blipFill>
          <a:blip r:embed="rId2"/>
          <a:stretch>
            <a:fillRect/>
          </a:stretch>
        </p:blipFill>
        <p:spPr>
          <a:xfrm>
            <a:off x="3563938" y="0"/>
            <a:ext cx="5580062" cy="2924175"/>
          </a:xfrm>
          <a:prstGeom prst="rect">
            <a:avLst/>
          </a:prstGeom>
          <a:noFill/>
          <a:ln w="9525">
            <a:noFill/>
          </a:ln>
        </p:spPr>
      </p:pic>
      <p:sp>
        <p:nvSpPr>
          <p:cNvPr id="49155" name="椭圆 27659"/>
          <p:cNvSpPr/>
          <p:nvPr/>
        </p:nvSpPr>
        <p:spPr>
          <a:xfrm>
            <a:off x="7847013" y="1844675"/>
            <a:ext cx="1296987" cy="10795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49156" name="文本框 27660"/>
          <p:cNvSpPr/>
          <p:nvPr/>
        </p:nvSpPr>
        <p:spPr>
          <a:xfrm>
            <a:off x="3924300" y="188913"/>
            <a:ext cx="1511300" cy="518160"/>
          </a:xfrm>
          <a:prstGeom prst="rect">
            <a:avLst/>
          </a:prstGeom>
          <a:noFill/>
          <a:ln w="38100" cap="flat" cmpd="sng">
            <a:solidFill>
              <a:srgbClr val="0000FF"/>
            </a:solidFill>
            <a:prstDash val="solid"/>
            <a:miter/>
            <a:headEnd type="none" w="med" len="med"/>
            <a:tailEnd type="none" w="med" len="med"/>
          </a:ln>
        </p:spPr>
        <p:txBody>
          <a:bodyPr>
            <a:spAutoFit/>
          </a:bodyPr>
          <a:lstStyle/>
          <a:p>
            <a:pPr>
              <a:spcBef>
                <a:spcPct val="50000"/>
              </a:spcBef>
            </a:pPr>
            <a:endParaRPr lang="zh-CN" altLang="zh-CN" sz="2800">
              <a:solidFill>
                <a:srgbClr val="FFFFFF"/>
              </a:solidFill>
              <a:latin typeface="Arial"/>
              <a:ea typeface="宋体" panose="02010600030101010101" pitchFamily="2" charset="-122"/>
            </a:endParaRPr>
          </a:p>
        </p:txBody>
      </p:sp>
      <p:sp>
        <p:nvSpPr>
          <p:cNvPr id="49157" name="椭圆 27661"/>
          <p:cNvSpPr/>
          <p:nvPr/>
        </p:nvSpPr>
        <p:spPr>
          <a:xfrm>
            <a:off x="3563938" y="1844675"/>
            <a:ext cx="1079500" cy="1008063"/>
          </a:xfrm>
          <a:prstGeom prst="ellipse">
            <a:avLst/>
          </a:prstGeom>
          <a:noFill/>
          <a:ln w="3810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49158" name="文本框 27662"/>
          <p:cNvSpPr/>
          <p:nvPr/>
        </p:nvSpPr>
        <p:spPr>
          <a:xfrm>
            <a:off x="215900" y="68263"/>
            <a:ext cx="2987675" cy="1066800"/>
          </a:xfrm>
          <a:prstGeom prst="rect">
            <a:avLst/>
          </a:prstGeom>
          <a:noFill/>
          <a:ln w="9525">
            <a:noFill/>
          </a:ln>
        </p:spPr>
        <p:txBody>
          <a:bodyPr>
            <a:spAutoFit/>
          </a:bodyPr>
          <a:lstStyle/>
          <a:p>
            <a:pPr>
              <a:spcBef>
                <a:spcPct val="20000"/>
              </a:spcBef>
              <a:buClr>
                <a:srgbClr val="99CC00"/>
              </a:buClr>
              <a:buSzPct val="85000"/>
            </a:pPr>
            <a:r>
              <a:rPr lang="zh-CN" altLang="en-US" sz="3200">
                <a:solidFill>
                  <a:srgbClr val="FFCC00"/>
                </a:solidFill>
                <a:latin typeface="楷体_GB2312" pitchFamily="49" charset="-122"/>
                <a:ea typeface="楷体_GB2312" pitchFamily="49" charset="-122"/>
              </a:rPr>
              <a:t>第二步：</a:t>
            </a:r>
            <a:br>
              <a:rPr lang="zh-CN" altLang="en-US" sz="3200">
                <a:solidFill>
                  <a:srgbClr val="FFCC00"/>
                </a:solidFill>
                <a:latin typeface="楷体_GB2312" pitchFamily="49" charset="-122"/>
                <a:ea typeface="楷体_GB2312" pitchFamily="49" charset="-122"/>
              </a:rPr>
            </a:br>
            <a:r>
              <a:rPr lang="zh-CN" altLang="en-US" sz="3200">
                <a:solidFill>
                  <a:srgbClr val="FFCC00"/>
                </a:solidFill>
                <a:latin typeface="楷体_GB2312" pitchFamily="49" charset="-122"/>
                <a:ea typeface="楷体_GB2312" pitchFamily="49" charset="-122"/>
              </a:rPr>
              <a:t>   析寓意  </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178" name="图片 27649"/>
          <p:cNvPicPr>
            <a:picLocks noChangeAspect="1"/>
          </p:cNvPicPr>
          <p:nvPr/>
        </p:nvPicPr>
        <p:blipFill>
          <a:blip r:embed="rId2"/>
          <a:stretch>
            <a:fillRect/>
          </a:stretch>
        </p:blipFill>
        <p:spPr>
          <a:xfrm>
            <a:off x="3563938" y="0"/>
            <a:ext cx="5580062" cy="2924175"/>
          </a:xfrm>
          <a:prstGeom prst="rect">
            <a:avLst/>
          </a:prstGeom>
          <a:noFill/>
          <a:ln w="9525">
            <a:noFill/>
          </a:ln>
        </p:spPr>
      </p:pic>
      <p:sp>
        <p:nvSpPr>
          <p:cNvPr id="50179" name="矩形 27651"/>
          <p:cNvSpPr/>
          <p:nvPr/>
        </p:nvSpPr>
        <p:spPr>
          <a:xfrm>
            <a:off x="-36512" y="1341438"/>
            <a:ext cx="3851275" cy="518160"/>
          </a:xfrm>
          <a:prstGeom prst="rect">
            <a:avLst/>
          </a:prstGeom>
          <a:noFill/>
          <a:ln w="9525">
            <a:noFill/>
          </a:ln>
        </p:spPr>
        <p:txBody>
          <a:bodyPr>
            <a:spAutoFit/>
          </a:bodyPr>
          <a:lstStyle/>
          <a:p>
            <a:r>
              <a:rPr lang="en-US" altLang="zh-CN" sz="2800">
                <a:solidFill>
                  <a:srgbClr val="00FFFF"/>
                </a:solidFill>
              </a:rPr>
              <a:t>1.找出讽刺、颂扬对象</a:t>
            </a:r>
          </a:p>
        </p:txBody>
      </p:sp>
      <p:sp>
        <p:nvSpPr>
          <p:cNvPr id="50180" name="椭圆 27659"/>
          <p:cNvSpPr/>
          <p:nvPr/>
        </p:nvSpPr>
        <p:spPr>
          <a:xfrm>
            <a:off x="7847013" y="1844675"/>
            <a:ext cx="1296987" cy="10795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0181" name="文本框 27660"/>
          <p:cNvSpPr/>
          <p:nvPr/>
        </p:nvSpPr>
        <p:spPr>
          <a:xfrm>
            <a:off x="3924300" y="188913"/>
            <a:ext cx="1511300" cy="518160"/>
          </a:xfrm>
          <a:prstGeom prst="rect">
            <a:avLst/>
          </a:prstGeom>
          <a:noFill/>
          <a:ln w="38100" cap="flat" cmpd="sng">
            <a:solidFill>
              <a:srgbClr val="0000FF"/>
            </a:solidFill>
            <a:prstDash val="solid"/>
            <a:miter/>
            <a:headEnd type="none" w="med" len="med"/>
            <a:tailEnd type="none" w="med" len="med"/>
          </a:ln>
        </p:spPr>
        <p:txBody>
          <a:bodyPr>
            <a:spAutoFit/>
          </a:bodyPr>
          <a:lstStyle/>
          <a:p>
            <a:pPr>
              <a:spcBef>
                <a:spcPct val="50000"/>
              </a:spcBef>
            </a:pPr>
            <a:endParaRPr lang="zh-CN" altLang="zh-CN" sz="2800">
              <a:solidFill>
                <a:srgbClr val="FFFFFF"/>
              </a:solidFill>
              <a:latin typeface="Arial"/>
              <a:ea typeface="宋体" panose="02010600030101010101" pitchFamily="2" charset="-122"/>
            </a:endParaRPr>
          </a:p>
        </p:txBody>
      </p:sp>
      <p:sp>
        <p:nvSpPr>
          <p:cNvPr id="50182" name="椭圆 27661"/>
          <p:cNvSpPr/>
          <p:nvPr/>
        </p:nvSpPr>
        <p:spPr>
          <a:xfrm>
            <a:off x="3563938" y="1844675"/>
            <a:ext cx="1079500" cy="1008063"/>
          </a:xfrm>
          <a:prstGeom prst="ellipse">
            <a:avLst/>
          </a:prstGeom>
          <a:noFill/>
          <a:ln w="3810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0183" name="文本框 27662"/>
          <p:cNvSpPr/>
          <p:nvPr/>
        </p:nvSpPr>
        <p:spPr>
          <a:xfrm>
            <a:off x="215900" y="68263"/>
            <a:ext cx="2987675" cy="1066800"/>
          </a:xfrm>
          <a:prstGeom prst="rect">
            <a:avLst/>
          </a:prstGeom>
          <a:noFill/>
          <a:ln w="9525">
            <a:noFill/>
          </a:ln>
        </p:spPr>
        <p:txBody>
          <a:bodyPr>
            <a:spAutoFit/>
          </a:bodyPr>
          <a:lstStyle/>
          <a:p>
            <a:pPr>
              <a:spcBef>
                <a:spcPct val="20000"/>
              </a:spcBef>
              <a:buClr>
                <a:srgbClr val="99CC00"/>
              </a:buClr>
              <a:buSzPct val="85000"/>
            </a:pPr>
            <a:r>
              <a:rPr lang="zh-CN" altLang="en-US" sz="3200">
                <a:solidFill>
                  <a:srgbClr val="FFCC00"/>
                </a:solidFill>
                <a:latin typeface="楷体_GB2312" pitchFamily="49" charset="-122"/>
                <a:ea typeface="楷体_GB2312" pitchFamily="49" charset="-122"/>
              </a:rPr>
              <a:t>第二步：</a:t>
            </a:r>
            <a:br>
              <a:rPr lang="zh-CN" altLang="en-US" sz="3200">
                <a:solidFill>
                  <a:srgbClr val="FFCC00"/>
                </a:solidFill>
                <a:latin typeface="楷体_GB2312" pitchFamily="49" charset="-122"/>
                <a:ea typeface="楷体_GB2312" pitchFamily="49" charset="-122"/>
              </a:rPr>
            </a:br>
            <a:r>
              <a:rPr lang="zh-CN" altLang="en-US" sz="3200">
                <a:solidFill>
                  <a:srgbClr val="FFCC00"/>
                </a:solidFill>
                <a:latin typeface="楷体_GB2312" pitchFamily="49" charset="-122"/>
                <a:ea typeface="楷体_GB2312" pitchFamily="49" charset="-122"/>
              </a:rPr>
              <a:t>   析寓意  </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1202" name="图片 27649"/>
          <p:cNvPicPr>
            <a:picLocks noChangeAspect="1"/>
          </p:cNvPicPr>
          <p:nvPr/>
        </p:nvPicPr>
        <p:blipFill>
          <a:blip r:embed="rId2"/>
          <a:stretch>
            <a:fillRect/>
          </a:stretch>
        </p:blipFill>
        <p:spPr>
          <a:xfrm>
            <a:off x="3563938" y="0"/>
            <a:ext cx="5580062" cy="2924175"/>
          </a:xfrm>
          <a:prstGeom prst="rect">
            <a:avLst/>
          </a:prstGeom>
          <a:noFill/>
          <a:ln w="9525">
            <a:noFill/>
          </a:ln>
        </p:spPr>
      </p:pic>
      <p:sp>
        <p:nvSpPr>
          <p:cNvPr id="51203" name="矩形 27651"/>
          <p:cNvSpPr/>
          <p:nvPr/>
        </p:nvSpPr>
        <p:spPr>
          <a:xfrm>
            <a:off x="-36512" y="1341438"/>
            <a:ext cx="3851275" cy="518160"/>
          </a:xfrm>
          <a:prstGeom prst="rect">
            <a:avLst/>
          </a:prstGeom>
          <a:noFill/>
          <a:ln w="9525">
            <a:noFill/>
          </a:ln>
        </p:spPr>
        <p:txBody>
          <a:bodyPr>
            <a:spAutoFit/>
          </a:bodyPr>
          <a:lstStyle/>
          <a:p>
            <a:r>
              <a:rPr lang="en-US" altLang="zh-CN" sz="2800">
                <a:solidFill>
                  <a:srgbClr val="00FFFF"/>
                </a:solidFill>
              </a:rPr>
              <a:t>1.找出讽刺、颂扬对象</a:t>
            </a:r>
          </a:p>
        </p:txBody>
      </p:sp>
      <p:sp>
        <p:nvSpPr>
          <p:cNvPr id="51204" name="文本框 27652"/>
          <p:cNvSpPr/>
          <p:nvPr/>
        </p:nvSpPr>
        <p:spPr>
          <a:xfrm>
            <a:off x="250825" y="1773238"/>
            <a:ext cx="3097213" cy="944880"/>
          </a:xfrm>
          <a:prstGeom prst="rect">
            <a:avLst/>
          </a:prstGeom>
          <a:noFill/>
          <a:ln w="9525">
            <a:noFill/>
          </a:ln>
        </p:spPr>
        <p:txBody>
          <a:bodyPr>
            <a:spAutoFit/>
          </a:bodyPr>
          <a:lstStyle/>
          <a:p>
            <a:pPr>
              <a:spcBef>
                <a:spcPct val="50000"/>
              </a:spcBef>
            </a:pPr>
            <a:r>
              <a:rPr lang="zh-CN" altLang="en-US" sz="2800">
                <a:solidFill>
                  <a:srgbClr val="FFFFFF"/>
                </a:solidFill>
              </a:rPr>
              <a:t>讽刺最后一个划船的人</a:t>
            </a:r>
          </a:p>
        </p:txBody>
      </p:sp>
      <p:sp>
        <p:nvSpPr>
          <p:cNvPr id="51205" name="椭圆 27659"/>
          <p:cNvSpPr/>
          <p:nvPr/>
        </p:nvSpPr>
        <p:spPr>
          <a:xfrm>
            <a:off x="7847013" y="1844675"/>
            <a:ext cx="1296987" cy="10795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1206" name="文本框 27660"/>
          <p:cNvSpPr/>
          <p:nvPr/>
        </p:nvSpPr>
        <p:spPr>
          <a:xfrm>
            <a:off x="3924300" y="188913"/>
            <a:ext cx="1511300" cy="518160"/>
          </a:xfrm>
          <a:prstGeom prst="rect">
            <a:avLst/>
          </a:prstGeom>
          <a:noFill/>
          <a:ln w="38100" cap="flat" cmpd="sng">
            <a:solidFill>
              <a:srgbClr val="0000FF"/>
            </a:solidFill>
            <a:prstDash val="solid"/>
            <a:miter/>
            <a:headEnd type="none" w="med" len="med"/>
            <a:tailEnd type="none" w="med" len="med"/>
          </a:ln>
        </p:spPr>
        <p:txBody>
          <a:bodyPr>
            <a:spAutoFit/>
          </a:bodyPr>
          <a:lstStyle/>
          <a:p>
            <a:pPr>
              <a:spcBef>
                <a:spcPct val="50000"/>
              </a:spcBef>
            </a:pPr>
            <a:endParaRPr lang="zh-CN" altLang="zh-CN" sz="2800">
              <a:solidFill>
                <a:srgbClr val="FFFFFF"/>
              </a:solidFill>
              <a:latin typeface="Arial"/>
              <a:ea typeface="宋体" panose="02010600030101010101" pitchFamily="2" charset="-122"/>
            </a:endParaRPr>
          </a:p>
        </p:txBody>
      </p:sp>
      <p:sp>
        <p:nvSpPr>
          <p:cNvPr id="51207" name="椭圆 27661"/>
          <p:cNvSpPr/>
          <p:nvPr/>
        </p:nvSpPr>
        <p:spPr>
          <a:xfrm>
            <a:off x="3563938" y="1844675"/>
            <a:ext cx="1079500" cy="1008063"/>
          </a:xfrm>
          <a:prstGeom prst="ellipse">
            <a:avLst/>
          </a:prstGeom>
          <a:noFill/>
          <a:ln w="3810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1208" name="文本框 27662"/>
          <p:cNvSpPr/>
          <p:nvPr/>
        </p:nvSpPr>
        <p:spPr>
          <a:xfrm>
            <a:off x="215900" y="68263"/>
            <a:ext cx="2987675" cy="1066800"/>
          </a:xfrm>
          <a:prstGeom prst="rect">
            <a:avLst/>
          </a:prstGeom>
          <a:noFill/>
          <a:ln w="9525">
            <a:noFill/>
          </a:ln>
        </p:spPr>
        <p:txBody>
          <a:bodyPr>
            <a:spAutoFit/>
          </a:bodyPr>
          <a:lstStyle/>
          <a:p>
            <a:pPr>
              <a:spcBef>
                <a:spcPct val="20000"/>
              </a:spcBef>
              <a:buClr>
                <a:srgbClr val="99CC00"/>
              </a:buClr>
              <a:buSzPct val="85000"/>
            </a:pPr>
            <a:r>
              <a:rPr lang="zh-CN" altLang="en-US" sz="3200">
                <a:solidFill>
                  <a:srgbClr val="FFCC00"/>
                </a:solidFill>
                <a:latin typeface="楷体_GB2312" pitchFamily="49" charset="-122"/>
                <a:ea typeface="楷体_GB2312" pitchFamily="49" charset="-122"/>
              </a:rPr>
              <a:t>第二步：</a:t>
            </a:r>
            <a:br>
              <a:rPr lang="zh-CN" altLang="en-US" sz="3200">
                <a:solidFill>
                  <a:srgbClr val="FFCC00"/>
                </a:solidFill>
                <a:latin typeface="楷体_GB2312" pitchFamily="49" charset="-122"/>
                <a:ea typeface="楷体_GB2312" pitchFamily="49" charset="-122"/>
              </a:rPr>
            </a:br>
            <a:r>
              <a:rPr lang="zh-CN" altLang="en-US" sz="3200">
                <a:solidFill>
                  <a:srgbClr val="FFCC00"/>
                </a:solidFill>
                <a:latin typeface="楷体_GB2312" pitchFamily="49" charset="-122"/>
                <a:ea typeface="楷体_GB2312" pitchFamily="49" charset="-122"/>
              </a:rPr>
              <a:t>   析寓意  </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3"/>
            </p:custDataLst>
          </p:nvPr>
        </p:nvGraphicFramePr>
        <p:xfrm>
          <a:off x="381953" y="1126808"/>
          <a:ext cx="8379460" cy="4845685"/>
        </p:xfrm>
        <a:graphic>
          <a:graphicData uri="http://schemas.openxmlformats.org/drawingml/2006/table">
            <a:tbl>
              <a:tblPr/>
              <a:tblGrid>
                <a:gridCol w="1546225"/>
                <a:gridCol w="1045845"/>
                <a:gridCol w="2698750"/>
                <a:gridCol w="1973580"/>
                <a:gridCol w="1115060"/>
              </a:tblGrid>
              <a:tr h="354330">
                <a:tc>
                  <a:txBody>
                    <a:bodyPr vert="horz" wrap="square"/>
                    <a:lstStyle/>
                    <a:p>
                      <a:pPr algn="ctr" latinLnBrk="0"/>
                      <a:r>
                        <a:rPr lang="zh-CN" altLang="en-US" sz="1800" b="1">
                          <a:latin typeface="Times New Roman" panose="02020603050405020304"/>
                        </a:rPr>
                        <a:t>试卷年份</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zh-CN" altLang="en-US" sz="1800" b="1">
                          <a:latin typeface="Times New Roman" panose="02020603050405020304"/>
                        </a:rPr>
                        <a:t>类型</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zh-CN" altLang="en-US" sz="1800" b="1">
                          <a:latin typeface="Times New Roman" panose="02020603050405020304"/>
                        </a:rPr>
                        <a:t>内容</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None/>
                      </a:pPr>
                      <a:r>
                        <a:rPr lang="zh-CN" altLang="en-US" sz="1800" b="1">
                          <a:latin typeface="Verdana" panose="020b0604030504040204"/>
                        </a:rPr>
                        <a:t>题目</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zh-CN" altLang="en-US" sz="1800" b="1">
                          <a:latin typeface="Times New Roman" panose="02020603050405020304"/>
                        </a:rPr>
                        <a:t>分值</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965">
                <a:tc>
                  <a:txBody>
                    <a:bodyPr vert="horz" wrap="square"/>
                    <a:lstStyle/>
                    <a:p>
                      <a:pPr algn="just" latinLnBrk="0"/>
                      <a:r>
                        <a:rPr lang="en-US" altLang="zh-CN" sz="1800" b="1" kern="1200">
                          <a:solidFill>
                            <a:schemeClr val="tx1"/>
                          </a:solidFill>
                          <a:latin typeface="Times New Roman" panose="02020603050405020304"/>
                          <a:ea typeface="+mn-ea"/>
                          <a:cs typeface="+mn-cs"/>
                        </a:rPr>
                        <a:t>18全国卷1</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a:solidFill>
                            <a:srgbClr val="FF0000"/>
                          </a:solidFill>
                          <a:latin typeface="Times New Roman" panose="02020603050405020304"/>
                        </a:rPr>
                        <a:t>流程图</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a:latin typeface="Verdana" panose="020b0604030504040204"/>
                        </a:rPr>
                        <a:t>流程图</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a:latin typeface="Verdana" panose="020b0604030504040204"/>
                        </a:rPr>
                        <a:t>语用</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800" b="1">
                          <a:latin typeface="Times New Roman" panose="02020603050405020304"/>
                        </a:rPr>
                        <a:t>6分</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330">
                <a:tc>
                  <a:txBody>
                    <a:bodyPr vert="horz" wrap="square"/>
                    <a:lstStyle/>
                    <a:p>
                      <a:pPr algn="just" latinLnBrk="0">
                        <a:buNone/>
                      </a:pPr>
                      <a:r>
                        <a:rPr lang="en-US" altLang="zh-CN" sz="1800" b="1" kern="1200">
                          <a:solidFill>
                            <a:schemeClr val="tx1"/>
                          </a:solidFill>
                          <a:latin typeface="Times New Roman" panose="02020603050405020304"/>
                          <a:ea typeface="+mn-ea"/>
                          <a:cs typeface="+mn-cs"/>
                        </a:rPr>
                        <a:t>18天津卷</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a:solidFill>
                            <a:srgbClr val="FF0000"/>
                          </a:solidFill>
                          <a:latin typeface="Verdana" panose="020b0604030504040204"/>
                        </a:rPr>
                        <a:t>漫画题</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a:latin typeface="Verdana" panose="020b0604030504040204"/>
                        </a:rPr>
                        <a:t>解释漫画的寓意</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a:latin typeface="Verdana" panose="020b0604030504040204"/>
                        </a:rPr>
                        <a:t>语用</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800" b="1">
                          <a:latin typeface="Verdana" panose="020b0604030504040204"/>
                        </a:rPr>
                        <a:t>6分</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330">
                <a:tc>
                  <a:txBody>
                    <a:bodyPr vert="horz" wrap="square"/>
                    <a:lstStyle/>
                    <a:p>
                      <a:pPr algn="just" latinLnBrk="0"/>
                      <a:r>
                        <a:rPr lang="en-US" altLang="zh-CN" sz="1800" b="1">
                          <a:latin typeface="+mn-ea"/>
                          <a:ea typeface="+mn-ea"/>
                        </a:rPr>
                        <a:t>17全国卷1</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a:solidFill>
                            <a:srgbClr val="FF0000"/>
                          </a:solidFill>
                          <a:latin typeface="Times New Roman" panose="02020603050405020304"/>
                        </a:rPr>
                        <a:t>流程图</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a:latin typeface="Times New Roman" panose="02020603050405020304"/>
                        </a:rPr>
                        <a:t>内容梳理流程图</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a:latin typeface="Verdana" panose="020b0604030504040204"/>
                        </a:rPr>
                        <a:t>实用类文本阅读</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800" b="1">
                          <a:latin typeface="Times New Roman" panose="02020603050405020304"/>
                        </a:rPr>
                        <a:t>3分</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330">
                <a:tc>
                  <a:txBody>
                    <a:bodyPr vert="horz" wrap="square"/>
                    <a:lstStyle/>
                    <a:p>
                      <a:pPr algn="just" latinLnBrk="0">
                        <a:buNone/>
                      </a:pPr>
                      <a:r>
                        <a:rPr lang="en-US" altLang="zh-CN" sz="1800" b="1" kern="1200">
                          <a:solidFill>
                            <a:schemeClr val="tx1"/>
                          </a:solidFill>
                          <a:latin typeface="Times New Roman" panose="02020603050405020304"/>
                          <a:ea typeface="+mn-ea"/>
                          <a:cs typeface="+mn-cs"/>
                        </a:rPr>
                        <a:t>17全国卷2、3</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a:solidFill>
                            <a:srgbClr val="FF0000"/>
                          </a:solidFill>
                          <a:latin typeface="Verdana" panose="020b0604030504040204"/>
                        </a:rPr>
                        <a:t>图表题</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a:latin typeface="Verdana" panose="020b0604030504040204"/>
                        </a:rPr>
                        <a:t>图表数据分析</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a:latin typeface="Verdana" panose="020b0604030504040204"/>
                          <a:sym typeface="+mn-ea"/>
                        </a:rPr>
                        <a:t>实用类文本阅读</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800" b="1">
                          <a:latin typeface="Verdana" panose="020b0604030504040204"/>
                        </a:rPr>
                        <a:t>3分</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965">
                <a:tc>
                  <a:txBody>
                    <a:bodyPr vert="horz" wrap="square"/>
                    <a:lstStyle/>
                    <a:p>
                      <a:pPr algn="just" latinLnBrk="0">
                        <a:buNone/>
                      </a:pPr>
                      <a:r>
                        <a:rPr lang="en-US" altLang="zh-CN" sz="1800" b="1" kern="1200">
                          <a:solidFill>
                            <a:schemeClr val="tx1"/>
                          </a:solidFill>
                          <a:latin typeface="Times New Roman" panose="02020603050405020304"/>
                          <a:ea typeface="+mn-ea"/>
                          <a:cs typeface="+mn-cs"/>
                        </a:rPr>
                        <a:t>17天津卷</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a:solidFill>
                            <a:srgbClr val="FF0000"/>
                          </a:solidFill>
                          <a:latin typeface="Verdana" panose="020b0604030504040204"/>
                        </a:rPr>
                        <a:t>词云图</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a:latin typeface="Verdana" panose="020b0604030504040204"/>
                        </a:rPr>
                        <a:t>概括词云图内容 </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a:latin typeface="Verdana" panose="020b0604030504040204"/>
                          <a:sym typeface="+mn-ea"/>
                        </a:rPr>
                        <a:t>语用</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800" b="1">
                          <a:latin typeface="Verdana" panose="020b0604030504040204"/>
                        </a:rPr>
                        <a:t>6分</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8175">
                <a:tc>
                  <a:txBody>
                    <a:bodyPr vert="horz" wrap="square"/>
                    <a:lstStyle/>
                    <a:p>
                      <a:pPr algn="just" latinLnBrk="0"/>
                      <a:r>
                        <a:rPr lang="en-US" sz="1800" b="1">
                          <a:latin typeface="Times New Roman" panose="02020603050405020304"/>
                        </a:rPr>
                        <a:t>16全国卷1、卷2、卷3</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zh-CN" altLang="en-US" sz="1800" b="1">
                          <a:solidFill>
                            <a:srgbClr val="FF0000"/>
                          </a:solidFill>
                          <a:latin typeface="Times New Roman" panose="02020603050405020304"/>
                        </a:rPr>
                        <a:t>流程图</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zh-CN" altLang="en-US" sz="1800" b="1">
                          <a:latin typeface="Times New Roman" panose="02020603050405020304"/>
                        </a:rPr>
                        <a:t>构思框架图</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None/>
                      </a:pPr>
                      <a:r>
                        <a:rPr lang="zh-CN" altLang="en-US" sz="1800" b="1">
                          <a:latin typeface="Verdana" panose="020b0604030504040204"/>
                        </a:rPr>
                        <a:t>语用</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en-US" altLang="zh-CN" sz="1800" b="1">
                          <a:latin typeface="Times New Roman" panose="02020603050405020304"/>
                        </a:rPr>
                        <a:t>6分</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8175">
                <a:tc>
                  <a:txBody>
                    <a:bodyPr vert="horz" wrap="square"/>
                    <a:lstStyle/>
                    <a:p>
                      <a:pPr algn="just" latinLnBrk="0"/>
                      <a:r>
                        <a:rPr lang="en-US" sz="1800" b="1">
                          <a:latin typeface="Times New Roman" panose="02020603050405020304"/>
                          <a:sym typeface="+mn-ea"/>
                        </a:rPr>
                        <a:t>15全国卷1、卷2、卷3</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pPr>
                      <a:r>
                        <a:rPr lang="en-US" sz="1800" b="1">
                          <a:solidFill>
                            <a:srgbClr val="FF0000"/>
                          </a:solidFill>
                          <a:latin typeface="微软雅黑" panose="020b0503020204020204" pitchFamily="34" charset="-122"/>
                          <a:ea typeface="微软雅黑" panose="020b0503020204020204" pitchFamily="34" charset="-122"/>
                        </a:rPr>
                        <a:t>徽标</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pPr>
                      <a:r>
                        <a:rPr lang="en-US" sz="1800" b="1">
                          <a:latin typeface="微软雅黑" panose="020b0503020204020204" pitchFamily="34" charset="-122"/>
                          <a:ea typeface="微软雅黑" panose="020b0503020204020204" pitchFamily="34" charset="-122"/>
                        </a:rPr>
                        <a:t>邮票主体图形</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1800" b="1">
                          <a:latin typeface="微软雅黑" panose="020b0503020204020204" pitchFamily="34" charset="-122"/>
                          <a:ea typeface="微软雅黑" panose="020b0503020204020204" pitchFamily="34" charset="-122"/>
                        </a:rPr>
                        <a:t>语用</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pPr>
                      <a:r>
                        <a:rPr lang="en-US" sz="1800" b="1">
                          <a:latin typeface="微软雅黑" panose="020b0503020204020204" pitchFamily="34" charset="-122"/>
                          <a:ea typeface="微软雅黑" panose="020b0503020204020204" pitchFamily="34" charset="-122"/>
                          <a:cs typeface="微软雅黑" panose="020b0503020204020204" pitchFamily="34" charset="-122"/>
                        </a:rPr>
                        <a:t>6分</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330">
                <a:tc>
                  <a:txBody>
                    <a:bodyPr vert="horz" wrap="square"/>
                    <a:lstStyle/>
                    <a:p>
                      <a:pPr algn="just" latinLnBrk="0">
                        <a:buNone/>
                      </a:pPr>
                      <a:r>
                        <a:rPr lang="en-US" altLang="zh-CN" sz="1800" b="1">
                          <a:latin typeface="Times New Roman" panose="02020603050405020304"/>
                          <a:ea typeface="微软雅黑" panose="020b0503020204020204" pitchFamily="34" charset="-122"/>
                          <a:cs typeface="微软雅黑" panose="020b0503020204020204" pitchFamily="34" charset="-122"/>
                          <a:sym typeface="+mn-ea"/>
                        </a:rPr>
                        <a:t>15浙江卷</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1800" b="1">
                          <a:solidFill>
                            <a:srgbClr val="FF0000"/>
                          </a:solidFill>
                          <a:latin typeface="微软雅黑" panose="020b0503020204020204" pitchFamily="34" charset="-122"/>
                          <a:ea typeface="微软雅黑" panose="020b0503020204020204" pitchFamily="34" charset="-122"/>
                        </a:rPr>
                        <a:t>图表题</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1800" b="1">
                          <a:latin typeface="Verdana" panose="020b0604030504040204"/>
                          <a:sym typeface="+mn-ea"/>
                        </a:rPr>
                        <a:t>图表数据分析</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1800" b="1">
                          <a:latin typeface="微软雅黑" panose="020b0503020204020204" pitchFamily="34" charset="-122"/>
                          <a:ea typeface="微软雅黑" panose="020b0503020204020204" pitchFamily="34" charset="-122"/>
                        </a:rPr>
                        <a:t>语用</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en-US" altLang="en-US" sz="1800" b="1">
                          <a:latin typeface="微软雅黑" panose="020b0503020204020204" pitchFamily="34" charset="-122"/>
                          <a:ea typeface="微软雅黑" panose="020b0503020204020204" pitchFamily="34" charset="-122"/>
                          <a:cs typeface="微软雅黑" panose="020b0503020204020204" pitchFamily="34" charset="-122"/>
                        </a:rPr>
                        <a:t>5分</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7220">
                <a:tc>
                  <a:txBody>
                    <a:bodyPr vert="horz" wrap="square"/>
                    <a:lstStyle/>
                    <a:p>
                      <a:pPr algn="just" latinLnBrk="0">
                        <a:buNone/>
                      </a:pPr>
                      <a:r>
                        <a:rPr lang="en-US" altLang="zh-CN" sz="1800" b="1">
                          <a:latin typeface="Times New Roman" panose="02020603050405020304"/>
                          <a:ea typeface="微软雅黑" panose="020b0503020204020204" pitchFamily="34" charset="-122"/>
                          <a:cs typeface="微软雅黑" panose="020b0503020204020204" pitchFamily="34" charset="-122"/>
                          <a:sym typeface="+mn-ea"/>
                        </a:rPr>
                        <a:t>15天津卷</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1800" b="1">
                          <a:solidFill>
                            <a:srgbClr val="FF0000"/>
                          </a:solidFill>
                          <a:latin typeface="Verdana" panose="020b0604030504040204"/>
                          <a:sym typeface="+mn-ea"/>
                        </a:rPr>
                        <a:t>漫画题</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1800" b="1">
                          <a:latin typeface="Verdana" panose="020b0604030504040204"/>
                          <a:sym typeface="+mn-ea"/>
                        </a:rPr>
                        <a:t>解释漫画的寓意</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1800" b="1">
                          <a:latin typeface="微软雅黑" panose="020b0503020204020204" pitchFamily="34" charset="-122"/>
                          <a:ea typeface="微软雅黑" panose="020b0503020204020204" pitchFamily="34" charset="-122"/>
                          <a:sym typeface="+mn-ea"/>
                        </a:rPr>
                        <a:t>语用</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en-US" altLang="zh-CN" sz="1800" b="1">
                          <a:latin typeface="微软雅黑" panose="020b0503020204020204" pitchFamily="34" charset="-122"/>
                          <a:ea typeface="微软雅黑" panose="020b0503020204020204" pitchFamily="34" charset="-122"/>
                          <a:cs typeface="微软雅黑" panose="020b0503020204020204" pitchFamily="34" charset="-122"/>
                        </a:rPr>
                        <a:t>6分</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535">
                <a:tc>
                  <a:txBody>
                    <a:bodyPr vert="horz" wrap="square"/>
                    <a:lstStyle/>
                    <a:p>
                      <a:pPr algn="just" latinLnBrk="0">
                        <a:buNone/>
                      </a:pPr>
                      <a:r>
                        <a:rPr lang="en-US" altLang="zh-CN" sz="1800" b="1">
                          <a:latin typeface="Times New Roman" panose="02020603050405020304"/>
                          <a:ea typeface="微软雅黑" panose="020b0503020204020204" pitchFamily="34" charset="-122"/>
                          <a:cs typeface="微软雅黑" panose="020b0503020204020204" pitchFamily="34" charset="-122"/>
                          <a:sym typeface="+mn-ea"/>
                        </a:rPr>
                        <a:t>15重庆卷</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1800" b="1">
                          <a:solidFill>
                            <a:srgbClr val="FF0000"/>
                          </a:solidFill>
                          <a:latin typeface="微软雅黑" panose="020b0503020204020204" pitchFamily="34" charset="-122"/>
                          <a:ea typeface="微软雅黑" panose="020b0503020204020204" pitchFamily="34" charset="-122"/>
                        </a:rPr>
                        <a:t>图表题</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en-US" altLang="en-US" sz="1800" b="1">
                          <a:latin typeface="微软雅黑" panose="020b0503020204020204" pitchFamily="34" charset="-122"/>
                          <a:ea typeface="微软雅黑" panose="020b0503020204020204" pitchFamily="34" charset="-122"/>
                        </a:rPr>
                        <a:t>图表数据分析</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1800" b="1">
                          <a:latin typeface="微软雅黑" panose="020b0503020204020204" pitchFamily="34" charset="-122"/>
                          <a:ea typeface="微软雅黑" panose="020b0503020204020204" pitchFamily="34" charset="-122"/>
                        </a:rPr>
                        <a:t>语用</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en-US" altLang="zh-CN" sz="1800" b="1">
                          <a:latin typeface="微软雅黑" panose="020b0503020204020204" pitchFamily="34" charset="-122"/>
                          <a:ea typeface="微软雅黑" panose="020b0503020204020204" pitchFamily="34" charset="-122"/>
                          <a:cs typeface="微软雅黑" panose="020b0503020204020204" pitchFamily="34" charset="-122"/>
                        </a:rPr>
                        <a:t>6分</a:t>
                      </a:r>
                    </a:p>
                  </a:txBody>
                  <a:tcPr marL="51435" marR="51435" marT="34290" marB="3429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ustDataLst>
      <p:tags r:id="rId4"/>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2226" name="图片 27649"/>
          <p:cNvPicPr>
            <a:picLocks noChangeAspect="1"/>
          </p:cNvPicPr>
          <p:nvPr/>
        </p:nvPicPr>
        <p:blipFill>
          <a:blip r:embed="rId2"/>
          <a:stretch>
            <a:fillRect/>
          </a:stretch>
        </p:blipFill>
        <p:spPr>
          <a:xfrm>
            <a:off x="3563938" y="0"/>
            <a:ext cx="5580062" cy="2924175"/>
          </a:xfrm>
          <a:prstGeom prst="rect">
            <a:avLst/>
          </a:prstGeom>
          <a:noFill/>
          <a:ln w="9525">
            <a:noFill/>
          </a:ln>
        </p:spPr>
      </p:pic>
      <p:sp>
        <p:nvSpPr>
          <p:cNvPr id="52227" name="矩形 27651"/>
          <p:cNvSpPr/>
          <p:nvPr/>
        </p:nvSpPr>
        <p:spPr>
          <a:xfrm>
            <a:off x="-36512" y="1341438"/>
            <a:ext cx="3851275" cy="518160"/>
          </a:xfrm>
          <a:prstGeom prst="rect">
            <a:avLst/>
          </a:prstGeom>
          <a:noFill/>
          <a:ln w="9525">
            <a:noFill/>
          </a:ln>
        </p:spPr>
        <p:txBody>
          <a:bodyPr>
            <a:spAutoFit/>
          </a:bodyPr>
          <a:lstStyle/>
          <a:p>
            <a:r>
              <a:rPr lang="en-US" altLang="zh-CN" sz="2800">
                <a:solidFill>
                  <a:srgbClr val="00FFFF"/>
                </a:solidFill>
              </a:rPr>
              <a:t>1.找出讽刺、颂扬对象</a:t>
            </a:r>
          </a:p>
        </p:txBody>
      </p:sp>
      <p:sp>
        <p:nvSpPr>
          <p:cNvPr id="52228" name="文本框 27652"/>
          <p:cNvSpPr/>
          <p:nvPr/>
        </p:nvSpPr>
        <p:spPr>
          <a:xfrm>
            <a:off x="250825" y="1773238"/>
            <a:ext cx="3097213" cy="944880"/>
          </a:xfrm>
          <a:prstGeom prst="rect">
            <a:avLst/>
          </a:prstGeom>
          <a:noFill/>
          <a:ln w="9525">
            <a:noFill/>
          </a:ln>
        </p:spPr>
        <p:txBody>
          <a:bodyPr>
            <a:spAutoFit/>
          </a:bodyPr>
          <a:lstStyle/>
          <a:p>
            <a:pPr>
              <a:spcBef>
                <a:spcPct val="50000"/>
              </a:spcBef>
            </a:pPr>
            <a:r>
              <a:rPr lang="zh-CN" altLang="en-US" sz="2800">
                <a:solidFill>
                  <a:srgbClr val="FFFFFF"/>
                </a:solidFill>
              </a:rPr>
              <a:t>讽刺最后一个划船的人</a:t>
            </a:r>
          </a:p>
        </p:txBody>
      </p:sp>
      <p:sp>
        <p:nvSpPr>
          <p:cNvPr id="52229" name="矩形 27653"/>
          <p:cNvSpPr/>
          <p:nvPr/>
        </p:nvSpPr>
        <p:spPr>
          <a:xfrm>
            <a:off x="0" y="2765425"/>
            <a:ext cx="3419475" cy="518160"/>
          </a:xfrm>
          <a:prstGeom prst="rect">
            <a:avLst/>
          </a:prstGeom>
          <a:noFill/>
          <a:ln w="9525">
            <a:noFill/>
          </a:ln>
        </p:spPr>
        <p:txBody>
          <a:bodyPr>
            <a:spAutoFit/>
          </a:bodyPr>
          <a:lstStyle/>
          <a:p>
            <a:pPr>
              <a:spcBef>
                <a:spcPct val="50000"/>
              </a:spcBef>
            </a:pPr>
            <a:r>
              <a:rPr lang="en-US" altLang="zh-CN" sz="2800">
                <a:solidFill>
                  <a:srgbClr val="00FFFF"/>
                </a:solidFill>
              </a:rPr>
              <a:t>2.思考讽刺的原因</a:t>
            </a:r>
          </a:p>
        </p:txBody>
      </p:sp>
      <p:sp>
        <p:nvSpPr>
          <p:cNvPr id="52230" name="椭圆 27659"/>
          <p:cNvSpPr/>
          <p:nvPr/>
        </p:nvSpPr>
        <p:spPr>
          <a:xfrm>
            <a:off x="7847013" y="1844675"/>
            <a:ext cx="1296987" cy="10795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2231" name="文本框 27660"/>
          <p:cNvSpPr/>
          <p:nvPr/>
        </p:nvSpPr>
        <p:spPr>
          <a:xfrm>
            <a:off x="3924300" y="188913"/>
            <a:ext cx="1511300" cy="518160"/>
          </a:xfrm>
          <a:prstGeom prst="rect">
            <a:avLst/>
          </a:prstGeom>
          <a:noFill/>
          <a:ln w="38100" cap="flat" cmpd="sng">
            <a:solidFill>
              <a:srgbClr val="0000FF"/>
            </a:solidFill>
            <a:prstDash val="solid"/>
            <a:miter/>
            <a:headEnd type="none" w="med" len="med"/>
            <a:tailEnd type="none" w="med" len="med"/>
          </a:ln>
        </p:spPr>
        <p:txBody>
          <a:bodyPr>
            <a:spAutoFit/>
          </a:bodyPr>
          <a:lstStyle/>
          <a:p>
            <a:pPr>
              <a:spcBef>
                <a:spcPct val="50000"/>
              </a:spcBef>
            </a:pPr>
            <a:endParaRPr lang="zh-CN" altLang="zh-CN" sz="2800">
              <a:solidFill>
                <a:srgbClr val="FFFFFF"/>
              </a:solidFill>
              <a:latin typeface="Arial"/>
              <a:ea typeface="宋体" panose="02010600030101010101" pitchFamily="2" charset="-122"/>
            </a:endParaRPr>
          </a:p>
        </p:txBody>
      </p:sp>
      <p:sp>
        <p:nvSpPr>
          <p:cNvPr id="52232" name="椭圆 27661"/>
          <p:cNvSpPr/>
          <p:nvPr/>
        </p:nvSpPr>
        <p:spPr>
          <a:xfrm>
            <a:off x="3563938" y="1844675"/>
            <a:ext cx="1079500" cy="1008063"/>
          </a:xfrm>
          <a:prstGeom prst="ellipse">
            <a:avLst/>
          </a:prstGeom>
          <a:noFill/>
          <a:ln w="3810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2233" name="文本框 27662"/>
          <p:cNvSpPr/>
          <p:nvPr/>
        </p:nvSpPr>
        <p:spPr>
          <a:xfrm>
            <a:off x="215900" y="68263"/>
            <a:ext cx="2987675" cy="1066800"/>
          </a:xfrm>
          <a:prstGeom prst="rect">
            <a:avLst/>
          </a:prstGeom>
          <a:noFill/>
          <a:ln w="9525">
            <a:noFill/>
          </a:ln>
        </p:spPr>
        <p:txBody>
          <a:bodyPr>
            <a:spAutoFit/>
          </a:bodyPr>
          <a:lstStyle/>
          <a:p>
            <a:pPr>
              <a:spcBef>
                <a:spcPct val="20000"/>
              </a:spcBef>
              <a:buClr>
                <a:srgbClr val="99CC00"/>
              </a:buClr>
              <a:buSzPct val="85000"/>
            </a:pPr>
            <a:r>
              <a:rPr lang="zh-CN" altLang="en-US" sz="3200">
                <a:solidFill>
                  <a:srgbClr val="FFCC00"/>
                </a:solidFill>
                <a:latin typeface="楷体_GB2312" pitchFamily="49" charset="-122"/>
                <a:ea typeface="楷体_GB2312" pitchFamily="49" charset="-122"/>
              </a:rPr>
              <a:t>第二步：</a:t>
            </a:r>
            <a:br>
              <a:rPr lang="zh-CN" altLang="en-US" sz="3200">
                <a:solidFill>
                  <a:srgbClr val="FFCC00"/>
                </a:solidFill>
                <a:latin typeface="楷体_GB2312" pitchFamily="49" charset="-122"/>
                <a:ea typeface="楷体_GB2312" pitchFamily="49" charset="-122"/>
              </a:rPr>
            </a:br>
            <a:r>
              <a:rPr lang="zh-CN" altLang="en-US" sz="3200">
                <a:solidFill>
                  <a:srgbClr val="FFCC00"/>
                </a:solidFill>
                <a:latin typeface="楷体_GB2312" pitchFamily="49" charset="-122"/>
                <a:ea typeface="楷体_GB2312" pitchFamily="49" charset="-122"/>
              </a:rPr>
              <a:t>   析寓意  </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3250" name="图片 27649"/>
          <p:cNvPicPr>
            <a:picLocks noChangeAspect="1"/>
          </p:cNvPicPr>
          <p:nvPr/>
        </p:nvPicPr>
        <p:blipFill>
          <a:blip r:embed="rId2"/>
          <a:stretch>
            <a:fillRect/>
          </a:stretch>
        </p:blipFill>
        <p:spPr>
          <a:xfrm>
            <a:off x="3563938" y="0"/>
            <a:ext cx="5580062" cy="2924175"/>
          </a:xfrm>
          <a:prstGeom prst="rect">
            <a:avLst/>
          </a:prstGeom>
          <a:noFill/>
          <a:ln w="9525">
            <a:noFill/>
          </a:ln>
        </p:spPr>
      </p:pic>
      <p:sp>
        <p:nvSpPr>
          <p:cNvPr id="53251" name="矩形 27651"/>
          <p:cNvSpPr/>
          <p:nvPr/>
        </p:nvSpPr>
        <p:spPr>
          <a:xfrm>
            <a:off x="-36512" y="1341438"/>
            <a:ext cx="3851275" cy="518160"/>
          </a:xfrm>
          <a:prstGeom prst="rect">
            <a:avLst/>
          </a:prstGeom>
          <a:noFill/>
          <a:ln w="9525">
            <a:noFill/>
          </a:ln>
        </p:spPr>
        <p:txBody>
          <a:bodyPr>
            <a:spAutoFit/>
          </a:bodyPr>
          <a:lstStyle/>
          <a:p>
            <a:r>
              <a:rPr lang="en-US" altLang="zh-CN" sz="2800">
                <a:solidFill>
                  <a:srgbClr val="00FFFF"/>
                </a:solidFill>
              </a:rPr>
              <a:t>1.找出讽刺、颂扬对象</a:t>
            </a:r>
          </a:p>
        </p:txBody>
      </p:sp>
      <p:sp>
        <p:nvSpPr>
          <p:cNvPr id="53252" name="文本框 27652"/>
          <p:cNvSpPr/>
          <p:nvPr/>
        </p:nvSpPr>
        <p:spPr>
          <a:xfrm>
            <a:off x="250825" y="1773238"/>
            <a:ext cx="3097213" cy="944880"/>
          </a:xfrm>
          <a:prstGeom prst="rect">
            <a:avLst/>
          </a:prstGeom>
          <a:noFill/>
          <a:ln w="9525">
            <a:noFill/>
          </a:ln>
        </p:spPr>
        <p:txBody>
          <a:bodyPr>
            <a:spAutoFit/>
          </a:bodyPr>
          <a:lstStyle/>
          <a:p>
            <a:pPr>
              <a:spcBef>
                <a:spcPct val="50000"/>
              </a:spcBef>
            </a:pPr>
            <a:r>
              <a:rPr lang="zh-CN" altLang="en-US" sz="2800">
                <a:solidFill>
                  <a:srgbClr val="FFFFFF"/>
                </a:solidFill>
              </a:rPr>
              <a:t>讽刺最后一个划船的人</a:t>
            </a:r>
          </a:p>
        </p:txBody>
      </p:sp>
      <p:sp>
        <p:nvSpPr>
          <p:cNvPr id="53253" name="矩形 27653"/>
          <p:cNvSpPr/>
          <p:nvPr/>
        </p:nvSpPr>
        <p:spPr>
          <a:xfrm>
            <a:off x="0" y="2765425"/>
            <a:ext cx="3419475" cy="518160"/>
          </a:xfrm>
          <a:prstGeom prst="rect">
            <a:avLst/>
          </a:prstGeom>
          <a:noFill/>
          <a:ln w="9525">
            <a:noFill/>
          </a:ln>
        </p:spPr>
        <p:txBody>
          <a:bodyPr>
            <a:spAutoFit/>
          </a:bodyPr>
          <a:lstStyle/>
          <a:p>
            <a:pPr>
              <a:spcBef>
                <a:spcPct val="50000"/>
              </a:spcBef>
            </a:pPr>
            <a:r>
              <a:rPr lang="en-US" altLang="zh-CN" sz="2800">
                <a:solidFill>
                  <a:srgbClr val="00FFFF"/>
                </a:solidFill>
              </a:rPr>
              <a:t>2.思考讽刺的原因</a:t>
            </a:r>
          </a:p>
        </p:txBody>
      </p:sp>
      <p:sp>
        <p:nvSpPr>
          <p:cNvPr id="53254" name="文本框 27657"/>
          <p:cNvSpPr/>
          <p:nvPr/>
        </p:nvSpPr>
        <p:spPr>
          <a:xfrm>
            <a:off x="539750" y="3213100"/>
            <a:ext cx="7993063" cy="518160"/>
          </a:xfrm>
          <a:prstGeom prst="rect">
            <a:avLst/>
          </a:prstGeom>
          <a:noFill/>
          <a:ln w="9525">
            <a:noFill/>
          </a:ln>
        </p:spPr>
        <p:txBody>
          <a:bodyPr>
            <a:spAutoFit/>
          </a:bodyPr>
          <a:lstStyle/>
          <a:p>
            <a:pPr>
              <a:spcBef>
                <a:spcPct val="50000"/>
              </a:spcBef>
            </a:pPr>
            <a:r>
              <a:rPr lang="zh-CN" altLang="en-US" sz="2800">
                <a:solidFill>
                  <a:srgbClr val="FFFFFF"/>
                </a:solidFill>
              </a:rPr>
              <a:t>前三个人团结一心划船，最后一人用渔网捞鱼。</a:t>
            </a:r>
          </a:p>
        </p:txBody>
      </p:sp>
      <p:sp>
        <p:nvSpPr>
          <p:cNvPr id="53255" name="椭圆 27659"/>
          <p:cNvSpPr/>
          <p:nvPr/>
        </p:nvSpPr>
        <p:spPr>
          <a:xfrm>
            <a:off x="7847013" y="1844675"/>
            <a:ext cx="1296987" cy="10795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3256" name="文本框 27660"/>
          <p:cNvSpPr/>
          <p:nvPr/>
        </p:nvSpPr>
        <p:spPr>
          <a:xfrm>
            <a:off x="3924300" y="188913"/>
            <a:ext cx="1511300" cy="518160"/>
          </a:xfrm>
          <a:prstGeom prst="rect">
            <a:avLst/>
          </a:prstGeom>
          <a:noFill/>
          <a:ln w="38100" cap="flat" cmpd="sng">
            <a:solidFill>
              <a:srgbClr val="0000FF"/>
            </a:solidFill>
            <a:prstDash val="solid"/>
            <a:miter/>
            <a:headEnd type="none" w="med" len="med"/>
            <a:tailEnd type="none" w="med" len="med"/>
          </a:ln>
        </p:spPr>
        <p:txBody>
          <a:bodyPr>
            <a:spAutoFit/>
          </a:bodyPr>
          <a:lstStyle/>
          <a:p>
            <a:pPr>
              <a:spcBef>
                <a:spcPct val="50000"/>
              </a:spcBef>
            </a:pPr>
            <a:endParaRPr lang="zh-CN" altLang="zh-CN" sz="2800">
              <a:solidFill>
                <a:srgbClr val="FFFFFF"/>
              </a:solidFill>
              <a:latin typeface="Arial"/>
              <a:ea typeface="宋体" panose="02010600030101010101" pitchFamily="2" charset="-122"/>
            </a:endParaRPr>
          </a:p>
        </p:txBody>
      </p:sp>
      <p:sp>
        <p:nvSpPr>
          <p:cNvPr id="53257" name="椭圆 27661"/>
          <p:cNvSpPr/>
          <p:nvPr/>
        </p:nvSpPr>
        <p:spPr>
          <a:xfrm>
            <a:off x="3563938" y="1844675"/>
            <a:ext cx="1079500" cy="1008063"/>
          </a:xfrm>
          <a:prstGeom prst="ellipse">
            <a:avLst/>
          </a:prstGeom>
          <a:noFill/>
          <a:ln w="3810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3258" name="文本框 27662"/>
          <p:cNvSpPr/>
          <p:nvPr/>
        </p:nvSpPr>
        <p:spPr>
          <a:xfrm>
            <a:off x="215900" y="68263"/>
            <a:ext cx="2987675" cy="1066800"/>
          </a:xfrm>
          <a:prstGeom prst="rect">
            <a:avLst/>
          </a:prstGeom>
          <a:noFill/>
          <a:ln w="9525">
            <a:noFill/>
          </a:ln>
        </p:spPr>
        <p:txBody>
          <a:bodyPr>
            <a:spAutoFit/>
          </a:bodyPr>
          <a:lstStyle/>
          <a:p>
            <a:pPr>
              <a:spcBef>
                <a:spcPct val="20000"/>
              </a:spcBef>
              <a:buClr>
                <a:srgbClr val="99CC00"/>
              </a:buClr>
              <a:buSzPct val="85000"/>
            </a:pPr>
            <a:r>
              <a:rPr lang="zh-CN" altLang="en-US" sz="3200">
                <a:solidFill>
                  <a:srgbClr val="FFCC00"/>
                </a:solidFill>
                <a:latin typeface="楷体_GB2312" pitchFamily="49" charset="-122"/>
                <a:ea typeface="楷体_GB2312" pitchFamily="49" charset="-122"/>
              </a:rPr>
              <a:t>第二步：</a:t>
            </a:r>
            <a:br>
              <a:rPr lang="zh-CN" altLang="en-US" sz="3200">
                <a:solidFill>
                  <a:srgbClr val="FFCC00"/>
                </a:solidFill>
                <a:latin typeface="楷体_GB2312" pitchFamily="49" charset="-122"/>
                <a:ea typeface="楷体_GB2312" pitchFamily="49" charset="-122"/>
              </a:rPr>
            </a:br>
            <a:r>
              <a:rPr lang="zh-CN" altLang="en-US" sz="3200">
                <a:solidFill>
                  <a:srgbClr val="FFCC00"/>
                </a:solidFill>
                <a:latin typeface="楷体_GB2312" pitchFamily="49" charset="-122"/>
                <a:ea typeface="楷体_GB2312" pitchFamily="49" charset="-122"/>
              </a:rPr>
              <a:t>   析寓意  </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4274" name="图片 27649"/>
          <p:cNvPicPr>
            <a:picLocks noChangeAspect="1"/>
          </p:cNvPicPr>
          <p:nvPr/>
        </p:nvPicPr>
        <p:blipFill>
          <a:blip r:embed="rId2"/>
          <a:stretch>
            <a:fillRect/>
          </a:stretch>
        </p:blipFill>
        <p:spPr>
          <a:xfrm>
            <a:off x="3563938" y="0"/>
            <a:ext cx="5580062" cy="2924175"/>
          </a:xfrm>
          <a:prstGeom prst="rect">
            <a:avLst/>
          </a:prstGeom>
          <a:noFill/>
          <a:ln w="9525">
            <a:noFill/>
          </a:ln>
        </p:spPr>
      </p:pic>
      <p:sp>
        <p:nvSpPr>
          <p:cNvPr id="54275" name="矩形 27651"/>
          <p:cNvSpPr/>
          <p:nvPr/>
        </p:nvSpPr>
        <p:spPr>
          <a:xfrm>
            <a:off x="-36512" y="1341438"/>
            <a:ext cx="3851275" cy="518160"/>
          </a:xfrm>
          <a:prstGeom prst="rect">
            <a:avLst/>
          </a:prstGeom>
          <a:noFill/>
          <a:ln w="9525">
            <a:noFill/>
          </a:ln>
        </p:spPr>
        <p:txBody>
          <a:bodyPr>
            <a:spAutoFit/>
          </a:bodyPr>
          <a:lstStyle/>
          <a:p>
            <a:r>
              <a:rPr lang="en-US" altLang="zh-CN" sz="2800">
                <a:solidFill>
                  <a:srgbClr val="00FFFF"/>
                </a:solidFill>
              </a:rPr>
              <a:t>1.找出讽刺、颂扬对象</a:t>
            </a:r>
          </a:p>
        </p:txBody>
      </p:sp>
      <p:sp>
        <p:nvSpPr>
          <p:cNvPr id="54276" name="文本框 27652"/>
          <p:cNvSpPr/>
          <p:nvPr/>
        </p:nvSpPr>
        <p:spPr>
          <a:xfrm>
            <a:off x="250825" y="1773238"/>
            <a:ext cx="3097213" cy="944880"/>
          </a:xfrm>
          <a:prstGeom prst="rect">
            <a:avLst/>
          </a:prstGeom>
          <a:noFill/>
          <a:ln w="9525">
            <a:noFill/>
          </a:ln>
        </p:spPr>
        <p:txBody>
          <a:bodyPr>
            <a:spAutoFit/>
          </a:bodyPr>
          <a:lstStyle/>
          <a:p>
            <a:pPr>
              <a:spcBef>
                <a:spcPct val="50000"/>
              </a:spcBef>
            </a:pPr>
            <a:r>
              <a:rPr lang="zh-CN" altLang="en-US" sz="2800">
                <a:solidFill>
                  <a:srgbClr val="FFFFFF"/>
                </a:solidFill>
              </a:rPr>
              <a:t>讽刺最后一个划船的人</a:t>
            </a:r>
          </a:p>
        </p:txBody>
      </p:sp>
      <p:sp>
        <p:nvSpPr>
          <p:cNvPr id="54277" name="矩形 27653"/>
          <p:cNvSpPr/>
          <p:nvPr/>
        </p:nvSpPr>
        <p:spPr>
          <a:xfrm>
            <a:off x="0" y="2765425"/>
            <a:ext cx="3419475" cy="518160"/>
          </a:xfrm>
          <a:prstGeom prst="rect">
            <a:avLst/>
          </a:prstGeom>
          <a:noFill/>
          <a:ln w="9525">
            <a:noFill/>
          </a:ln>
        </p:spPr>
        <p:txBody>
          <a:bodyPr>
            <a:spAutoFit/>
          </a:bodyPr>
          <a:lstStyle/>
          <a:p>
            <a:pPr>
              <a:spcBef>
                <a:spcPct val="50000"/>
              </a:spcBef>
            </a:pPr>
            <a:r>
              <a:rPr lang="en-US" altLang="zh-CN" sz="2800">
                <a:solidFill>
                  <a:srgbClr val="00FFFF"/>
                </a:solidFill>
              </a:rPr>
              <a:t>2.思考讽刺的原因</a:t>
            </a:r>
          </a:p>
        </p:txBody>
      </p:sp>
      <p:sp>
        <p:nvSpPr>
          <p:cNvPr id="54278" name="矩形 27656"/>
          <p:cNvSpPr/>
          <p:nvPr/>
        </p:nvSpPr>
        <p:spPr>
          <a:xfrm>
            <a:off x="0" y="3716338"/>
            <a:ext cx="2700338" cy="518160"/>
          </a:xfrm>
          <a:prstGeom prst="rect">
            <a:avLst/>
          </a:prstGeom>
          <a:noFill/>
          <a:ln w="9525">
            <a:noFill/>
          </a:ln>
        </p:spPr>
        <p:txBody>
          <a:bodyPr>
            <a:spAutoFit/>
          </a:bodyPr>
          <a:lstStyle/>
          <a:p>
            <a:r>
              <a:rPr lang="en-US" altLang="zh-CN" sz="2800">
                <a:solidFill>
                  <a:srgbClr val="00FFFF"/>
                </a:solidFill>
              </a:rPr>
              <a:t>3.联系现实</a:t>
            </a:r>
          </a:p>
        </p:txBody>
      </p:sp>
      <p:sp>
        <p:nvSpPr>
          <p:cNvPr id="54279" name="文本框 27657"/>
          <p:cNvSpPr/>
          <p:nvPr/>
        </p:nvSpPr>
        <p:spPr>
          <a:xfrm>
            <a:off x="539750" y="3213100"/>
            <a:ext cx="7993063" cy="518160"/>
          </a:xfrm>
          <a:prstGeom prst="rect">
            <a:avLst/>
          </a:prstGeom>
          <a:noFill/>
          <a:ln w="9525">
            <a:noFill/>
          </a:ln>
        </p:spPr>
        <p:txBody>
          <a:bodyPr>
            <a:spAutoFit/>
          </a:bodyPr>
          <a:lstStyle/>
          <a:p>
            <a:pPr>
              <a:spcBef>
                <a:spcPct val="50000"/>
              </a:spcBef>
            </a:pPr>
            <a:r>
              <a:rPr lang="zh-CN" altLang="en-US" sz="2800">
                <a:solidFill>
                  <a:srgbClr val="FFFFFF"/>
                </a:solidFill>
              </a:rPr>
              <a:t>前三个人团结一心划船，最后一人用渔网捞鱼。</a:t>
            </a:r>
          </a:p>
        </p:txBody>
      </p:sp>
      <p:sp>
        <p:nvSpPr>
          <p:cNvPr id="54280" name="椭圆 27659"/>
          <p:cNvSpPr/>
          <p:nvPr/>
        </p:nvSpPr>
        <p:spPr>
          <a:xfrm>
            <a:off x="7847013" y="1844675"/>
            <a:ext cx="1296987" cy="10795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4281" name="文本框 27660"/>
          <p:cNvSpPr/>
          <p:nvPr/>
        </p:nvSpPr>
        <p:spPr>
          <a:xfrm>
            <a:off x="3924300" y="188913"/>
            <a:ext cx="1511300" cy="518160"/>
          </a:xfrm>
          <a:prstGeom prst="rect">
            <a:avLst/>
          </a:prstGeom>
          <a:noFill/>
          <a:ln w="38100" cap="flat" cmpd="sng">
            <a:solidFill>
              <a:srgbClr val="0000FF"/>
            </a:solidFill>
            <a:prstDash val="solid"/>
            <a:miter/>
            <a:headEnd type="none" w="med" len="med"/>
            <a:tailEnd type="none" w="med" len="med"/>
          </a:ln>
        </p:spPr>
        <p:txBody>
          <a:bodyPr>
            <a:spAutoFit/>
          </a:bodyPr>
          <a:lstStyle/>
          <a:p>
            <a:pPr>
              <a:spcBef>
                <a:spcPct val="50000"/>
              </a:spcBef>
            </a:pPr>
            <a:endParaRPr lang="zh-CN" altLang="zh-CN" sz="2800">
              <a:solidFill>
                <a:srgbClr val="FFFFFF"/>
              </a:solidFill>
              <a:latin typeface="Arial"/>
              <a:ea typeface="宋体" panose="02010600030101010101" pitchFamily="2" charset="-122"/>
            </a:endParaRPr>
          </a:p>
        </p:txBody>
      </p:sp>
      <p:sp>
        <p:nvSpPr>
          <p:cNvPr id="54282" name="椭圆 27661"/>
          <p:cNvSpPr/>
          <p:nvPr/>
        </p:nvSpPr>
        <p:spPr>
          <a:xfrm>
            <a:off x="3563938" y="1844675"/>
            <a:ext cx="1079500" cy="1008063"/>
          </a:xfrm>
          <a:prstGeom prst="ellipse">
            <a:avLst/>
          </a:prstGeom>
          <a:noFill/>
          <a:ln w="3810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4283" name="文本框 27662"/>
          <p:cNvSpPr/>
          <p:nvPr/>
        </p:nvSpPr>
        <p:spPr>
          <a:xfrm>
            <a:off x="215900" y="68263"/>
            <a:ext cx="2987675" cy="1066800"/>
          </a:xfrm>
          <a:prstGeom prst="rect">
            <a:avLst/>
          </a:prstGeom>
          <a:noFill/>
          <a:ln w="9525">
            <a:noFill/>
          </a:ln>
        </p:spPr>
        <p:txBody>
          <a:bodyPr>
            <a:spAutoFit/>
          </a:bodyPr>
          <a:lstStyle/>
          <a:p>
            <a:pPr>
              <a:spcBef>
                <a:spcPct val="20000"/>
              </a:spcBef>
              <a:buClr>
                <a:srgbClr val="99CC00"/>
              </a:buClr>
              <a:buSzPct val="85000"/>
            </a:pPr>
            <a:r>
              <a:rPr lang="zh-CN" altLang="en-US" sz="3200">
                <a:solidFill>
                  <a:srgbClr val="FFCC00"/>
                </a:solidFill>
                <a:latin typeface="楷体_GB2312" pitchFamily="49" charset="-122"/>
                <a:ea typeface="楷体_GB2312" pitchFamily="49" charset="-122"/>
              </a:rPr>
              <a:t>第二步：</a:t>
            </a:r>
            <a:br>
              <a:rPr lang="zh-CN" altLang="en-US" sz="3200">
                <a:solidFill>
                  <a:srgbClr val="FFCC00"/>
                </a:solidFill>
                <a:latin typeface="楷体_GB2312" pitchFamily="49" charset="-122"/>
                <a:ea typeface="楷体_GB2312" pitchFamily="49" charset="-122"/>
              </a:rPr>
            </a:br>
            <a:r>
              <a:rPr lang="zh-CN" altLang="en-US" sz="3200">
                <a:solidFill>
                  <a:srgbClr val="FFCC00"/>
                </a:solidFill>
                <a:latin typeface="楷体_GB2312" pitchFamily="49" charset="-122"/>
                <a:ea typeface="楷体_GB2312" pitchFamily="49" charset="-122"/>
              </a:rPr>
              <a:t>   析寓意  </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5298" name="图片 27649"/>
          <p:cNvPicPr>
            <a:picLocks noChangeAspect="1"/>
          </p:cNvPicPr>
          <p:nvPr/>
        </p:nvPicPr>
        <p:blipFill>
          <a:blip r:embed="rId2"/>
          <a:stretch>
            <a:fillRect/>
          </a:stretch>
        </p:blipFill>
        <p:spPr>
          <a:xfrm>
            <a:off x="3563938" y="0"/>
            <a:ext cx="5580062" cy="2924175"/>
          </a:xfrm>
          <a:prstGeom prst="rect">
            <a:avLst/>
          </a:prstGeom>
          <a:noFill/>
          <a:ln w="9525">
            <a:noFill/>
          </a:ln>
        </p:spPr>
      </p:pic>
      <p:sp>
        <p:nvSpPr>
          <p:cNvPr id="55299" name="矩形 27651"/>
          <p:cNvSpPr/>
          <p:nvPr/>
        </p:nvSpPr>
        <p:spPr>
          <a:xfrm>
            <a:off x="-36512" y="1341438"/>
            <a:ext cx="3851275" cy="518160"/>
          </a:xfrm>
          <a:prstGeom prst="rect">
            <a:avLst/>
          </a:prstGeom>
          <a:noFill/>
          <a:ln w="9525">
            <a:noFill/>
          </a:ln>
        </p:spPr>
        <p:txBody>
          <a:bodyPr>
            <a:spAutoFit/>
          </a:bodyPr>
          <a:lstStyle/>
          <a:p>
            <a:r>
              <a:rPr lang="en-US" altLang="zh-CN" sz="2800">
                <a:solidFill>
                  <a:srgbClr val="00FFFF"/>
                </a:solidFill>
              </a:rPr>
              <a:t>1.找出讽刺、颂扬对象</a:t>
            </a:r>
          </a:p>
        </p:txBody>
      </p:sp>
      <p:sp>
        <p:nvSpPr>
          <p:cNvPr id="55300" name="文本框 27652"/>
          <p:cNvSpPr/>
          <p:nvPr/>
        </p:nvSpPr>
        <p:spPr>
          <a:xfrm>
            <a:off x="250825" y="1773238"/>
            <a:ext cx="3097213" cy="944880"/>
          </a:xfrm>
          <a:prstGeom prst="rect">
            <a:avLst/>
          </a:prstGeom>
          <a:noFill/>
          <a:ln w="9525">
            <a:noFill/>
          </a:ln>
        </p:spPr>
        <p:txBody>
          <a:bodyPr>
            <a:spAutoFit/>
          </a:bodyPr>
          <a:lstStyle/>
          <a:p>
            <a:pPr>
              <a:spcBef>
                <a:spcPct val="50000"/>
              </a:spcBef>
            </a:pPr>
            <a:r>
              <a:rPr lang="zh-CN" altLang="en-US" sz="2800">
                <a:solidFill>
                  <a:srgbClr val="FFFFFF"/>
                </a:solidFill>
              </a:rPr>
              <a:t>讽刺最后一个划船的人</a:t>
            </a:r>
          </a:p>
        </p:txBody>
      </p:sp>
      <p:sp>
        <p:nvSpPr>
          <p:cNvPr id="55301" name="矩形 27653"/>
          <p:cNvSpPr/>
          <p:nvPr/>
        </p:nvSpPr>
        <p:spPr>
          <a:xfrm>
            <a:off x="0" y="2765425"/>
            <a:ext cx="3419475" cy="518160"/>
          </a:xfrm>
          <a:prstGeom prst="rect">
            <a:avLst/>
          </a:prstGeom>
          <a:noFill/>
          <a:ln w="9525">
            <a:noFill/>
          </a:ln>
        </p:spPr>
        <p:txBody>
          <a:bodyPr>
            <a:spAutoFit/>
          </a:bodyPr>
          <a:lstStyle/>
          <a:p>
            <a:pPr>
              <a:spcBef>
                <a:spcPct val="50000"/>
              </a:spcBef>
            </a:pPr>
            <a:r>
              <a:rPr lang="en-US" altLang="zh-CN" sz="2800">
                <a:solidFill>
                  <a:srgbClr val="00FFFF"/>
                </a:solidFill>
              </a:rPr>
              <a:t>2.思考讽刺的原因</a:t>
            </a:r>
          </a:p>
        </p:txBody>
      </p:sp>
      <p:sp>
        <p:nvSpPr>
          <p:cNvPr id="55302" name="文本框 27654"/>
          <p:cNvSpPr/>
          <p:nvPr/>
        </p:nvSpPr>
        <p:spPr>
          <a:xfrm>
            <a:off x="539750" y="4219575"/>
            <a:ext cx="3960813" cy="944880"/>
          </a:xfrm>
          <a:prstGeom prst="rect">
            <a:avLst/>
          </a:prstGeom>
          <a:noFill/>
          <a:ln w="9525" cap="flat" cmpd="sng">
            <a:solidFill>
              <a:srgbClr val="FFFF99"/>
            </a:solidFill>
            <a:prstDash val="solid"/>
            <a:miter/>
            <a:headEnd type="none" w="med" len="med"/>
            <a:tailEnd type="none" w="med" len="med"/>
          </a:ln>
        </p:spPr>
        <p:txBody>
          <a:bodyPr>
            <a:spAutoFit/>
          </a:bodyPr>
          <a:lstStyle/>
          <a:p>
            <a:pPr>
              <a:spcBef>
                <a:spcPct val="50000"/>
              </a:spcBef>
            </a:pPr>
            <a:r>
              <a:rPr lang="zh-CN" altLang="en-US" sz="2800">
                <a:solidFill>
                  <a:srgbClr val="FFFFFF"/>
                </a:solidFill>
              </a:rPr>
              <a:t>打着团结奋进的旗号用渔网捞鱼的人</a:t>
            </a:r>
          </a:p>
        </p:txBody>
      </p:sp>
      <p:sp>
        <p:nvSpPr>
          <p:cNvPr id="55303" name="矩形 27656"/>
          <p:cNvSpPr/>
          <p:nvPr/>
        </p:nvSpPr>
        <p:spPr>
          <a:xfrm>
            <a:off x="0" y="3716338"/>
            <a:ext cx="2700338" cy="518160"/>
          </a:xfrm>
          <a:prstGeom prst="rect">
            <a:avLst/>
          </a:prstGeom>
          <a:noFill/>
          <a:ln w="9525">
            <a:noFill/>
          </a:ln>
        </p:spPr>
        <p:txBody>
          <a:bodyPr>
            <a:spAutoFit/>
          </a:bodyPr>
          <a:lstStyle/>
          <a:p>
            <a:r>
              <a:rPr lang="en-US" altLang="zh-CN" sz="2800">
                <a:solidFill>
                  <a:srgbClr val="00FFFF"/>
                </a:solidFill>
              </a:rPr>
              <a:t>3.联系现实</a:t>
            </a:r>
          </a:p>
        </p:txBody>
      </p:sp>
      <p:sp>
        <p:nvSpPr>
          <p:cNvPr id="55304" name="文本框 27657"/>
          <p:cNvSpPr/>
          <p:nvPr/>
        </p:nvSpPr>
        <p:spPr>
          <a:xfrm>
            <a:off x="539750" y="3213100"/>
            <a:ext cx="7993063" cy="518160"/>
          </a:xfrm>
          <a:prstGeom prst="rect">
            <a:avLst/>
          </a:prstGeom>
          <a:noFill/>
          <a:ln w="9525">
            <a:noFill/>
          </a:ln>
        </p:spPr>
        <p:txBody>
          <a:bodyPr>
            <a:spAutoFit/>
          </a:bodyPr>
          <a:lstStyle/>
          <a:p>
            <a:pPr>
              <a:spcBef>
                <a:spcPct val="50000"/>
              </a:spcBef>
            </a:pPr>
            <a:r>
              <a:rPr lang="zh-CN" altLang="en-US" sz="2800">
                <a:solidFill>
                  <a:srgbClr val="FFFFFF"/>
                </a:solidFill>
              </a:rPr>
              <a:t>前三个人团结一心划船，最后一人用渔网捞鱼。</a:t>
            </a:r>
          </a:p>
        </p:txBody>
      </p:sp>
      <p:sp>
        <p:nvSpPr>
          <p:cNvPr id="55305" name="椭圆 27659"/>
          <p:cNvSpPr/>
          <p:nvPr/>
        </p:nvSpPr>
        <p:spPr>
          <a:xfrm>
            <a:off x="7847013" y="1844675"/>
            <a:ext cx="1296987" cy="10795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5306" name="文本框 27660"/>
          <p:cNvSpPr/>
          <p:nvPr/>
        </p:nvSpPr>
        <p:spPr>
          <a:xfrm>
            <a:off x="3924300" y="188913"/>
            <a:ext cx="1511300" cy="518160"/>
          </a:xfrm>
          <a:prstGeom prst="rect">
            <a:avLst/>
          </a:prstGeom>
          <a:noFill/>
          <a:ln w="38100" cap="flat" cmpd="sng">
            <a:solidFill>
              <a:srgbClr val="0000FF"/>
            </a:solidFill>
            <a:prstDash val="solid"/>
            <a:miter/>
            <a:headEnd type="none" w="med" len="med"/>
            <a:tailEnd type="none" w="med" len="med"/>
          </a:ln>
        </p:spPr>
        <p:txBody>
          <a:bodyPr>
            <a:spAutoFit/>
          </a:bodyPr>
          <a:lstStyle/>
          <a:p>
            <a:pPr>
              <a:spcBef>
                <a:spcPct val="50000"/>
              </a:spcBef>
            </a:pPr>
            <a:endParaRPr lang="zh-CN" altLang="zh-CN" sz="2800">
              <a:solidFill>
                <a:srgbClr val="FFFFFF"/>
              </a:solidFill>
              <a:latin typeface="Arial"/>
              <a:ea typeface="宋体" panose="02010600030101010101" pitchFamily="2" charset="-122"/>
            </a:endParaRPr>
          </a:p>
        </p:txBody>
      </p:sp>
      <p:sp>
        <p:nvSpPr>
          <p:cNvPr id="55307" name="椭圆 27661"/>
          <p:cNvSpPr/>
          <p:nvPr/>
        </p:nvSpPr>
        <p:spPr>
          <a:xfrm>
            <a:off x="3563938" y="1844675"/>
            <a:ext cx="1079500" cy="1008063"/>
          </a:xfrm>
          <a:prstGeom prst="ellipse">
            <a:avLst/>
          </a:prstGeom>
          <a:noFill/>
          <a:ln w="3810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5308" name="文本框 27662"/>
          <p:cNvSpPr/>
          <p:nvPr/>
        </p:nvSpPr>
        <p:spPr>
          <a:xfrm>
            <a:off x="215900" y="68263"/>
            <a:ext cx="2987675" cy="1066800"/>
          </a:xfrm>
          <a:prstGeom prst="rect">
            <a:avLst/>
          </a:prstGeom>
          <a:noFill/>
          <a:ln w="9525">
            <a:noFill/>
          </a:ln>
        </p:spPr>
        <p:txBody>
          <a:bodyPr>
            <a:spAutoFit/>
          </a:bodyPr>
          <a:lstStyle/>
          <a:p>
            <a:pPr>
              <a:spcBef>
                <a:spcPct val="20000"/>
              </a:spcBef>
              <a:buClr>
                <a:srgbClr val="99CC00"/>
              </a:buClr>
              <a:buSzPct val="85000"/>
            </a:pPr>
            <a:r>
              <a:rPr lang="zh-CN" altLang="en-US" sz="3200">
                <a:solidFill>
                  <a:srgbClr val="FFCC00"/>
                </a:solidFill>
                <a:latin typeface="楷体_GB2312" pitchFamily="49" charset="-122"/>
                <a:ea typeface="楷体_GB2312" pitchFamily="49" charset="-122"/>
              </a:rPr>
              <a:t>第二步：</a:t>
            </a:r>
            <a:br>
              <a:rPr lang="zh-CN" altLang="en-US" sz="3200">
                <a:solidFill>
                  <a:srgbClr val="FFCC00"/>
                </a:solidFill>
                <a:latin typeface="楷体_GB2312" pitchFamily="49" charset="-122"/>
                <a:ea typeface="楷体_GB2312" pitchFamily="49" charset="-122"/>
              </a:rPr>
            </a:br>
            <a:r>
              <a:rPr lang="zh-CN" altLang="en-US" sz="3200">
                <a:solidFill>
                  <a:srgbClr val="FFCC00"/>
                </a:solidFill>
                <a:latin typeface="楷体_GB2312" pitchFamily="49" charset="-122"/>
                <a:ea typeface="楷体_GB2312" pitchFamily="49" charset="-122"/>
              </a:rPr>
              <a:t>   析寓意  </a:t>
            </a: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6322" name="图片 27649"/>
          <p:cNvPicPr>
            <a:picLocks noChangeAspect="1"/>
          </p:cNvPicPr>
          <p:nvPr/>
        </p:nvPicPr>
        <p:blipFill>
          <a:blip r:embed="rId2"/>
          <a:stretch>
            <a:fillRect/>
          </a:stretch>
        </p:blipFill>
        <p:spPr>
          <a:xfrm>
            <a:off x="3563938" y="0"/>
            <a:ext cx="5580062" cy="2924175"/>
          </a:xfrm>
          <a:prstGeom prst="rect">
            <a:avLst/>
          </a:prstGeom>
          <a:noFill/>
          <a:ln w="9525">
            <a:noFill/>
          </a:ln>
        </p:spPr>
      </p:pic>
      <p:sp>
        <p:nvSpPr>
          <p:cNvPr id="56323" name="矩形 27651"/>
          <p:cNvSpPr/>
          <p:nvPr/>
        </p:nvSpPr>
        <p:spPr>
          <a:xfrm>
            <a:off x="-36512" y="1341438"/>
            <a:ext cx="3851275" cy="518160"/>
          </a:xfrm>
          <a:prstGeom prst="rect">
            <a:avLst/>
          </a:prstGeom>
          <a:noFill/>
          <a:ln w="9525">
            <a:noFill/>
          </a:ln>
        </p:spPr>
        <p:txBody>
          <a:bodyPr>
            <a:spAutoFit/>
          </a:bodyPr>
          <a:lstStyle/>
          <a:p>
            <a:r>
              <a:rPr lang="en-US" altLang="zh-CN" sz="2800">
                <a:solidFill>
                  <a:srgbClr val="00FFFF"/>
                </a:solidFill>
              </a:rPr>
              <a:t>1.找出讽刺、颂扬对象</a:t>
            </a:r>
          </a:p>
        </p:txBody>
      </p:sp>
      <p:sp>
        <p:nvSpPr>
          <p:cNvPr id="56324" name="文本框 27652"/>
          <p:cNvSpPr/>
          <p:nvPr/>
        </p:nvSpPr>
        <p:spPr>
          <a:xfrm>
            <a:off x="250825" y="1773238"/>
            <a:ext cx="3097213" cy="944880"/>
          </a:xfrm>
          <a:prstGeom prst="rect">
            <a:avLst/>
          </a:prstGeom>
          <a:noFill/>
          <a:ln w="9525">
            <a:noFill/>
          </a:ln>
        </p:spPr>
        <p:txBody>
          <a:bodyPr>
            <a:spAutoFit/>
          </a:bodyPr>
          <a:lstStyle/>
          <a:p>
            <a:pPr>
              <a:spcBef>
                <a:spcPct val="50000"/>
              </a:spcBef>
            </a:pPr>
            <a:r>
              <a:rPr lang="zh-CN" altLang="en-US" sz="2800">
                <a:solidFill>
                  <a:srgbClr val="FFFFFF"/>
                </a:solidFill>
              </a:rPr>
              <a:t>讽刺最后一个划船的人</a:t>
            </a:r>
          </a:p>
        </p:txBody>
      </p:sp>
      <p:sp>
        <p:nvSpPr>
          <p:cNvPr id="56325" name="矩形 27653"/>
          <p:cNvSpPr/>
          <p:nvPr/>
        </p:nvSpPr>
        <p:spPr>
          <a:xfrm>
            <a:off x="0" y="2765425"/>
            <a:ext cx="3419475" cy="518160"/>
          </a:xfrm>
          <a:prstGeom prst="rect">
            <a:avLst/>
          </a:prstGeom>
          <a:noFill/>
          <a:ln w="9525">
            <a:noFill/>
          </a:ln>
        </p:spPr>
        <p:txBody>
          <a:bodyPr>
            <a:spAutoFit/>
          </a:bodyPr>
          <a:lstStyle/>
          <a:p>
            <a:pPr>
              <a:spcBef>
                <a:spcPct val="50000"/>
              </a:spcBef>
            </a:pPr>
            <a:r>
              <a:rPr lang="en-US" altLang="zh-CN" sz="2800">
                <a:solidFill>
                  <a:srgbClr val="00FFFF"/>
                </a:solidFill>
              </a:rPr>
              <a:t>2.思考讽刺的原因</a:t>
            </a:r>
          </a:p>
        </p:txBody>
      </p:sp>
      <p:sp>
        <p:nvSpPr>
          <p:cNvPr id="56326" name="文本框 27654"/>
          <p:cNvSpPr/>
          <p:nvPr/>
        </p:nvSpPr>
        <p:spPr>
          <a:xfrm>
            <a:off x="539750" y="4219575"/>
            <a:ext cx="3960813" cy="944880"/>
          </a:xfrm>
          <a:prstGeom prst="rect">
            <a:avLst/>
          </a:prstGeom>
          <a:noFill/>
          <a:ln w="9525" cap="flat" cmpd="sng">
            <a:solidFill>
              <a:srgbClr val="FFFF99"/>
            </a:solidFill>
            <a:prstDash val="solid"/>
            <a:miter/>
            <a:headEnd type="none" w="med" len="med"/>
            <a:tailEnd type="none" w="med" len="med"/>
          </a:ln>
        </p:spPr>
        <p:txBody>
          <a:bodyPr>
            <a:spAutoFit/>
          </a:bodyPr>
          <a:lstStyle/>
          <a:p>
            <a:pPr>
              <a:spcBef>
                <a:spcPct val="50000"/>
              </a:spcBef>
            </a:pPr>
            <a:r>
              <a:rPr lang="zh-CN" altLang="en-US" sz="2800">
                <a:solidFill>
                  <a:srgbClr val="FFFFFF"/>
                </a:solidFill>
              </a:rPr>
              <a:t>打着团结奋进的旗号用渔网捞鱼的人</a:t>
            </a:r>
          </a:p>
        </p:txBody>
      </p:sp>
      <p:sp>
        <p:nvSpPr>
          <p:cNvPr id="56327" name="文本框 27655"/>
          <p:cNvSpPr/>
          <p:nvPr/>
        </p:nvSpPr>
        <p:spPr>
          <a:xfrm>
            <a:off x="5795962" y="4219575"/>
            <a:ext cx="3168650" cy="944880"/>
          </a:xfrm>
          <a:prstGeom prst="rect">
            <a:avLst/>
          </a:prstGeom>
          <a:noFill/>
          <a:ln w="9525" cap="flat" cmpd="sng">
            <a:solidFill>
              <a:srgbClr val="FFFF99"/>
            </a:solidFill>
            <a:prstDash val="solid"/>
            <a:miter/>
            <a:headEnd type="none" w="med" len="med"/>
            <a:tailEnd type="none" w="med" len="med"/>
          </a:ln>
        </p:spPr>
        <p:txBody>
          <a:bodyPr>
            <a:spAutoFit/>
          </a:bodyPr>
          <a:lstStyle/>
          <a:p>
            <a:pPr>
              <a:spcBef>
                <a:spcPct val="50000"/>
              </a:spcBef>
            </a:pPr>
            <a:r>
              <a:rPr lang="zh-CN" altLang="en-US" sz="2800">
                <a:solidFill>
                  <a:srgbClr val="FFFFFF"/>
                </a:solidFill>
              </a:rPr>
              <a:t>打着团结奋进的旗号捞个人利益的人</a:t>
            </a:r>
          </a:p>
        </p:txBody>
      </p:sp>
      <p:sp>
        <p:nvSpPr>
          <p:cNvPr id="56328" name="矩形 27656"/>
          <p:cNvSpPr/>
          <p:nvPr/>
        </p:nvSpPr>
        <p:spPr>
          <a:xfrm>
            <a:off x="0" y="3716338"/>
            <a:ext cx="2700338" cy="518160"/>
          </a:xfrm>
          <a:prstGeom prst="rect">
            <a:avLst/>
          </a:prstGeom>
          <a:noFill/>
          <a:ln w="9525">
            <a:noFill/>
          </a:ln>
        </p:spPr>
        <p:txBody>
          <a:bodyPr>
            <a:spAutoFit/>
          </a:bodyPr>
          <a:lstStyle/>
          <a:p>
            <a:r>
              <a:rPr lang="en-US" altLang="zh-CN" sz="2800">
                <a:solidFill>
                  <a:srgbClr val="00FFFF"/>
                </a:solidFill>
              </a:rPr>
              <a:t>3.联系现实</a:t>
            </a:r>
          </a:p>
        </p:txBody>
      </p:sp>
      <p:sp>
        <p:nvSpPr>
          <p:cNvPr id="56329" name="文本框 27657"/>
          <p:cNvSpPr/>
          <p:nvPr/>
        </p:nvSpPr>
        <p:spPr>
          <a:xfrm>
            <a:off x="539750" y="3213100"/>
            <a:ext cx="7993063" cy="518160"/>
          </a:xfrm>
          <a:prstGeom prst="rect">
            <a:avLst/>
          </a:prstGeom>
          <a:noFill/>
          <a:ln w="9525">
            <a:noFill/>
          </a:ln>
        </p:spPr>
        <p:txBody>
          <a:bodyPr>
            <a:spAutoFit/>
          </a:bodyPr>
          <a:lstStyle/>
          <a:p>
            <a:pPr>
              <a:spcBef>
                <a:spcPct val="50000"/>
              </a:spcBef>
            </a:pPr>
            <a:r>
              <a:rPr lang="zh-CN" altLang="en-US" sz="2800">
                <a:solidFill>
                  <a:srgbClr val="FFFFFF"/>
                </a:solidFill>
              </a:rPr>
              <a:t>前三个人团结一心划船，最后一人用渔网捞鱼。</a:t>
            </a:r>
          </a:p>
        </p:txBody>
      </p:sp>
      <p:sp>
        <p:nvSpPr>
          <p:cNvPr id="56330" name="右箭头 27658"/>
          <p:cNvSpPr/>
          <p:nvPr/>
        </p:nvSpPr>
        <p:spPr>
          <a:xfrm>
            <a:off x="4572000" y="4579938"/>
            <a:ext cx="1079500" cy="287337"/>
          </a:xfrm>
          <a:prstGeom prst="rightArrow">
            <a:avLst>
              <a:gd name="adj1" fmla="val 50000"/>
              <a:gd name="adj2" fmla="val 93888"/>
            </a:avLst>
          </a:prstGeom>
          <a:noFill/>
          <a:ln w="38100" cap="flat" cmpd="sng">
            <a:solidFill>
              <a:srgbClr val="FFFF99"/>
            </a:solidFill>
            <a:prstDash val="solid"/>
            <a:miter/>
            <a:headEnd type="none" w="med" len="med"/>
            <a:tailEnd type="none" w="med" len="med"/>
          </a:ln>
        </p:spPr>
        <p:txBody>
          <a:bodyPr/>
          <a:lstStyle/>
          <a:p>
            <a:endParaRPr lang="zh-CN" altLang="zh-CN" sz="2800">
              <a:solidFill>
                <a:srgbClr val="FFFFFF"/>
              </a:solidFill>
            </a:endParaRPr>
          </a:p>
        </p:txBody>
      </p:sp>
      <p:sp>
        <p:nvSpPr>
          <p:cNvPr id="56331" name="椭圆 27659"/>
          <p:cNvSpPr/>
          <p:nvPr/>
        </p:nvSpPr>
        <p:spPr>
          <a:xfrm>
            <a:off x="7847013" y="1844675"/>
            <a:ext cx="1296987" cy="10795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6332" name="文本框 27660"/>
          <p:cNvSpPr/>
          <p:nvPr/>
        </p:nvSpPr>
        <p:spPr>
          <a:xfrm>
            <a:off x="3924300" y="188913"/>
            <a:ext cx="1511300" cy="518160"/>
          </a:xfrm>
          <a:prstGeom prst="rect">
            <a:avLst/>
          </a:prstGeom>
          <a:noFill/>
          <a:ln w="38100" cap="flat" cmpd="sng">
            <a:solidFill>
              <a:srgbClr val="0000FF"/>
            </a:solidFill>
            <a:prstDash val="solid"/>
            <a:miter/>
            <a:headEnd type="none" w="med" len="med"/>
            <a:tailEnd type="none" w="med" len="med"/>
          </a:ln>
        </p:spPr>
        <p:txBody>
          <a:bodyPr>
            <a:spAutoFit/>
          </a:bodyPr>
          <a:lstStyle/>
          <a:p>
            <a:pPr>
              <a:spcBef>
                <a:spcPct val="50000"/>
              </a:spcBef>
            </a:pPr>
            <a:endParaRPr lang="zh-CN" altLang="zh-CN" sz="2800">
              <a:solidFill>
                <a:srgbClr val="FFFFFF"/>
              </a:solidFill>
              <a:latin typeface="Arial"/>
              <a:ea typeface="宋体" panose="02010600030101010101" pitchFamily="2" charset="-122"/>
            </a:endParaRPr>
          </a:p>
        </p:txBody>
      </p:sp>
      <p:sp>
        <p:nvSpPr>
          <p:cNvPr id="56333" name="椭圆 27661"/>
          <p:cNvSpPr/>
          <p:nvPr/>
        </p:nvSpPr>
        <p:spPr>
          <a:xfrm>
            <a:off x="3563938" y="1844675"/>
            <a:ext cx="1079500" cy="1008063"/>
          </a:xfrm>
          <a:prstGeom prst="ellipse">
            <a:avLst/>
          </a:prstGeom>
          <a:noFill/>
          <a:ln w="3810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6334" name="文本框 27662"/>
          <p:cNvSpPr/>
          <p:nvPr/>
        </p:nvSpPr>
        <p:spPr>
          <a:xfrm>
            <a:off x="215900" y="68263"/>
            <a:ext cx="2987675" cy="1066800"/>
          </a:xfrm>
          <a:prstGeom prst="rect">
            <a:avLst/>
          </a:prstGeom>
          <a:noFill/>
          <a:ln w="9525">
            <a:noFill/>
          </a:ln>
        </p:spPr>
        <p:txBody>
          <a:bodyPr>
            <a:spAutoFit/>
          </a:bodyPr>
          <a:lstStyle/>
          <a:p>
            <a:pPr>
              <a:spcBef>
                <a:spcPct val="20000"/>
              </a:spcBef>
              <a:buClr>
                <a:srgbClr val="99CC00"/>
              </a:buClr>
              <a:buSzPct val="85000"/>
            </a:pPr>
            <a:r>
              <a:rPr lang="zh-CN" altLang="en-US" sz="3200">
                <a:solidFill>
                  <a:srgbClr val="FFCC00"/>
                </a:solidFill>
                <a:latin typeface="楷体_GB2312" pitchFamily="49" charset="-122"/>
                <a:ea typeface="楷体_GB2312" pitchFamily="49" charset="-122"/>
              </a:rPr>
              <a:t>第二步：</a:t>
            </a:r>
            <a:br>
              <a:rPr lang="zh-CN" altLang="en-US" sz="3200">
                <a:solidFill>
                  <a:srgbClr val="FFCC00"/>
                </a:solidFill>
                <a:latin typeface="楷体_GB2312" pitchFamily="49" charset="-122"/>
                <a:ea typeface="楷体_GB2312" pitchFamily="49" charset="-122"/>
              </a:rPr>
            </a:br>
            <a:r>
              <a:rPr lang="zh-CN" altLang="en-US" sz="3200">
                <a:solidFill>
                  <a:srgbClr val="FFCC00"/>
                </a:solidFill>
                <a:latin typeface="楷体_GB2312" pitchFamily="49" charset="-122"/>
                <a:ea typeface="楷体_GB2312" pitchFamily="49" charset="-122"/>
              </a:rPr>
              <a:t>   析寓意  </a:t>
            </a: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7346" name="图片 27649"/>
          <p:cNvPicPr>
            <a:picLocks noChangeAspect="1"/>
          </p:cNvPicPr>
          <p:nvPr/>
        </p:nvPicPr>
        <p:blipFill>
          <a:blip r:embed="rId2"/>
          <a:stretch>
            <a:fillRect/>
          </a:stretch>
        </p:blipFill>
        <p:spPr>
          <a:xfrm>
            <a:off x="3563938" y="0"/>
            <a:ext cx="5580062" cy="2924175"/>
          </a:xfrm>
          <a:prstGeom prst="rect">
            <a:avLst/>
          </a:prstGeom>
          <a:noFill/>
          <a:ln w="9525">
            <a:noFill/>
          </a:ln>
        </p:spPr>
      </p:pic>
      <p:sp>
        <p:nvSpPr>
          <p:cNvPr id="57347" name="矩形 27651"/>
          <p:cNvSpPr/>
          <p:nvPr/>
        </p:nvSpPr>
        <p:spPr>
          <a:xfrm>
            <a:off x="-36512" y="1341438"/>
            <a:ext cx="3851275" cy="518160"/>
          </a:xfrm>
          <a:prstGeom prst="rect">
            <a:avLst/>
          </a:prstGeom>
          <a:noFill/>
          <a:ln w="9525">
            <a:noFill/>
          </a:ln>
        </p:spPr>
        <p:txBody>
          <a:bodyPr>
            <a:spAutoFit/>
          </a:bodyPr>
          <a:lstStyle/>
          <a:p>
            <a:r>
              <a:rPr lang="en-US" altLang="zh-CN" sz="2800">
                <a:solidFill>
                  <a:srgbClr val="00FFFF"/>
                </a:solidFill>
              </a:rPr>
              <a:t>1.找出讽刺、颂扬对象</a:t>
            </a:r>
          </a:p>
        </p:txBody>
      </p:sp>
      <p:sp>
        <p:nvSpPr>
          <p:cNvPr id="57348" name="文本框 27652"/>
          <p:cNvSpPr/>
          <p:nvPr/>
        </p:nvSpPr>
        <p:spPr>
          <a:xfrm>
            <a:off x="250825" y="1773238"/>
            <a:ext cx="3097213" cy="944880"/>
          </a:xfrm>
          <a:prstGeom prst="rect">
            <a:avLst/>
          </a:prstGeom>
          <a:noFill/>
          <a:ln w="9525">
            <a:noFill/>
          </a:ln>
        </p:spPr>
        <p:txBody>
          <a:bodyPr>
            <a:spAutoFit/>
          </a:bodyPr>
          <a:lstStyle/>
          <a:p>
            <a:pPr>
              <a:spcBef>
                <a:spcPct val="50000"/>
              </a:spcBef>
            </a:pPr>
            <a:r>
              <a:rPr lang="zh-CN" altLang="en-US" sz="2800">
                <a:solidFill>
                  <a:srgbClr val="FFFFFF"/>
                </a:solidFill>
              </a:rPr>
              <a:t>讽刺最后一个划船的人</a:t>
            </a:r>
          </a:p>
        </p:txBody>
      </p:sp>
      <p:sp>
        <p:nvSpPr>
          <p:cNvPr id="57349" name="矩形 27653"/>
          <p:cNvSpPr/>
          <p:nvPr/>
        </p:nvSpPr>
        <p:spPr>
          <a:xfrm>
            <a:off x="0" y="2765425"/>
            <a:ext cx="3419475" cy="518160"/>
          </a:xfrm>
          <a:prstGeom prst="rect">
            <a:avLst/>
          </a:prstGeom>
          <a:noFill/>
          <a:ln w="9525">
            <a:noFill/>
          </a:ln>
        </p:spPr>
        <p:txBody>
          <a:bodyPr>
            <a:spAutoFit/>
          </a:bodyPr>
          <a:lstStyle/>
          <a:p>
            <a:pPr>
              <a:spcBef>
                <a:spcPct val="50000"/>
              </a:spcBef>
            </a:pPr>
            <a:r>
              <a:rPr lang="en-US" altLang="zh-CN" sz="2800">
                <a:solidFill>
                  <a:srgbClr val="00FFFF"/>
                </a:solidFill>
              </a:rPr>
              <a:t>2.思考讽刺的原因</a:t>
            </a:r>
          </a:p>
        </p:txBody>
      </p:sp>
      <p:sp>
        <p:nvSpPr>
          <p:cNvPr id="57350" name="文本框 27654"/>
          <p:cNvSpPr/>
          <p:nvPr/>
        </p:nvSpPr>
        <p:spPr>
          <a:xfrm>
            <a:off x="539750" y="4219575"/>
            <a:ext cx="3960813" cy="944880"/>
          </a:xfrm>
          <a:prstGeom prst="rect">
            <a:avLst/>
          </a:prstGeom>
          <a:noFill/>
          <a:ln w="9525" cap="flat" cmpd="sng">
            <a:solidFill>
              <a:srgbClr val="FFFF99"/>
            </a:solidFill>
            <a:prstDash val="solid"/>
            <a:miter/>
            <a:headEnd type="none" w="med" len="med"/>
            <a:tailEnd type="none" w="med" len="med"/>
          </a:ln>
        </p:spPr>
        <p:txBody>
          <a:bodyPr>
            <a:spAutoFit/>
          </a:bodyPr>
          <a:lstStyle/>
          <a:p>
            <a:pPr>
              <a:spcBef>
                <a:spcPct val="50000"/>
              </a:spcBef>
            </a:pPr>
            <a:r>
              <a:rPr lang="zh-CN" altLang="en-US" sz="2800">
                <a:solidFill>
                  <a:srgbClr val="FFFFFF"/>
                </a:solidFill>
              </a:rPr>
              <a:t>打着团结奋进的旗号用渔网捞鱼的人</a:t>
            </a:r>
          </a:p>
        </p:txBody>
      </p:sp>
      <p:sp>
        <p:nvSpPr>
          <p:cNvPr id="57351" name="文本框 27655"/>
          <p:cNvSpPr/>
          <p:nvPr/>
        </p:nvSpPr>
        <p:spPr>
          <a:xfrm>
            <a:off x="5795962" y="4219575"/>
            <a:ext cx="3168650" cy="944880"/>
          </a:xfrm>
          <a:prstGeom prst="rect">
            <a:avLst/>
          </a:prstGeom>
          <a:noFill/>
          <a:ln w="9525" cap="flat" cmpd="sng">
            <a:solidFill>
              <a:srgbClr val="FFFF99"/>
            </a:solidFill>
            <a:prstDash val="solid"/>
            <a:miter/>
            <a:headEnd type="none" w="med" len="med"/>
            <a:tailEnd type="none" w="med" len="med"/>
          </a:ln>
        </p:spPr>
        <p:txBody>
          <a:bodyPr>
            <a:spAutoFit/>
          </a:bodyPr>
          <a:lstStyle/>
          <a:p>
            <a:pPr>
              <a:spcBef>
                <a:spcPct val="50000"/>
              </a:spcBef>
            </a:pPr>
            <a:r>
              <a:rPr lang="zh-CN" altLang="en-US" sz="2800">
                <a:solidFill>
                  <a:srgbClr val="FFFFFF"/>
                </a:solidFill>
              </a:rPr>
              <a:t>打着团结奋进的旗号捞个人利益的人</a:t>
            </a:r>
          </a:p>
        </p:txBody>
      </p:sp>
      <p:sp>
        <p:nvSpPr>
          <p:cNvPr id="57352" name="矩形 27656"/>
          <p:cNvSpPr/>
          <p:nvPr/>
        </p:nvSpPr>
        <p:spPr>
          <a:xfrm>
            <a:off x="0" y="3716338"/>
            <a:ext cx="2700338" cy="518160"/>
          </a:xfrm>
          <a:prstGeom prst="rect">
            <a:avLst/>
          </a:prstGeom>
          <a:noFill/>
          <a:ln w="9525">
            <a:noFill/>
          </a:ln>
        </p:spPr>
        <p:txBody>
          <a:bodyPr>
            <a:spAutoFit/>
          </a:bodyPr>
          <a:lstStyle/>
          <a:p>
            <a:r>
              <a:rPr lang="en-US" altLang="zh-CN" sz="2800">
                <a:solidFill>
                  <a:srgbClr val="00FFFF"/>
                </a:solidFill>
              </a:rPr>
              <a:t>3.联系现实</a:t>
            </a:r>
          </a:p>
        </p:txBody>
      </p:sp>
      <p:sp>
        <p:nvSpPr>
          <p:cNvPr id="57353" name="文本框 27657"/>
          <p:cNvSpPr/>
          <p:nvPr/>
        </p:nvSpPr>
        <p:spPr>
          <a:xfrm>
            <a:off x="539750" y="3213100"/>
            <a:ext cx="7993063" cy="518160"/>
          </a:xfrm>
          <a:prstGeom prst="rect">
            <a:avLst/>
          </a:prstGeom>
          <a:noFill/>
          <a:ln w="9525">
            <a:noFill/>
          </a:ln>
        </p:spPr>
        <p:txBody>
          <a:bodyPr>
            <a:spAutoFit/>
          </a:bodyPr>
          <a:lstStyle/>
          <a:p>
            <a:pPr>
              <a:spcBef>
                <a:spcPct val="50000"/>
              </a:spcBef>
            </a:pPr>
            <a:r>
              <a:rPr lang="zh-CN" altLang="en-US" sz="2800">
                <a:solidFill>
                  <a:srgbClr val="FFFFFF"/>
                </a:solidFill>
              </a:rPr>
              <a:t>前三个人团结一心划船，最后一人用渔网捞鱼。</a:t>
            </a:r>
          </a:p>
        </p:txBody>
      </p:sp>
      <p:sp>
        <p:nvSpPr>
          <p:cNvPr id="57354" name="右箭头 27658"/>
          <p:cNvSpPr/>
          <p:nvPr/>
        </p:nvSpPr>
        <p:spPr>
          <a:xfrm>
            <a:off x="4572000" y="4579938"/>
            <a:ext cx="1079500" cy="287337"/>
          </a:xfrm>
          <a:prstGeom prst="rightArrow">
            <a:avLst>
              <a:gd name="adj1" fmla="val 50000"/>
              <a:gd name="adj2" fmla="val 93888"/>
            </a:avLst>
          </a:prstGeom>
          <a:noFill/>
          <a:ln w="38100" cap="flat" cmpd="sng">
            <a:solidFill>
              <a:srgbClr val="FFFF99"/>
            </a:solidFill>
            <a:prstDash val="solid"/>
            <a:miter/>
            <a:headEnd type="none" w="med" len="med"/>
            <a:tailEnd type="none" w="med" len="med"/>
          </a:ln>
        </p:spPr>
        <p:txBody>
          <a:bodyPr/>
          <a:lstStyle/>
          <a:p>
            <a:endParaRPr lang="zh-CN" altLang="zh-CN" sz="2800">
              <a:solidFill>
                <a:srgbClr val="FFFFFF"/>
              </a:solidFill>
            </a:endParaRPr>
          </a:p>
        </p:txBody>
      </p:sp>
      <p:sp>
        <p:nvSpPr>
          <p:cNvPr id="57355" name="椭圆 27659"/>
          <p:cNvSpPr/>
          <p:nvPr/>
        </p:nvSpPr>
        <p:spPr>
          <a:xfrm>
            <a:off x="7847013" y="1844675"/>
            <a:ext cx="1296987" cy="10795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7356" name="文本框 27660"/>
          <p:cNvSpPr/>
          <p:nvPr/>
        </p:nvSpPr>
        <p:spPr>
          <a:xfrm>
            <a:off x="3924300" y="188913"/>
            <a:ext cx="1511300" cy="518160"/>
          </a:xfrm>
          <a:prstGeom prst="rect">
            <a:avLst/>
          </a:prstGeom>
          <a:noFill/>
          <a:ln w="38100" cap="flat" cmpd="sng">
            <a:solidFill>
              <a:srgbClr val="0000FF"/>
            </a:solidFill>
            <a:prstDash val="solid"/>
            <a:miter/>
            <a:headEnd type="none" w="med" len="med"/>
            <a:tailEnd type="none" w="med" len="med"/>
          </a:ln>
        </p:spPr>
        <p:txBody>
          <a:bodyPr>
            <a:spAutoFit/>
          </a:bodyPr>
          <a:lstStyle/>
          <a:p>
            <a:pPr>
              <a:spcBef>
                <a:spcPct val="50000"/>
              </a:spcBef>
            </a:pPr>
            <a:endParaRPr lang="zh-CN" altLang="zh-CN" sz="2800">
              <a:solidFill>
                <a:srgbClr val="FFFFFF"/>
              </a:solidFill>
              <a:latin typeface="Arial"/>
              <a:ea typeface="宋体" panose="02010600030101010101" pitchFamily="2" charset="-122"/>
            </a:endParaRPr>
          </a:p>
        </p:txBody>
      </p:sp>
      <p:sp>
        <p:nvSpPr>
          <p:cNvPr id="57357" name="椭圆 27661"/>
          <p:cNvSpPr/>
          <p:nvPr/>
        </p:nvSpPr>
        <p:spPr>
          <a:xfrm>
            <a:off x="3563938" y="1844675"/>
            <a:ext cx="1079500" cy="1008063"/>
          </a:xfrm>
          <a:prstGeom prst="ellipse">
            <a:avLst/>
          </a:prstGeom>
          <a:noFill/>
          <a:ln w="3810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7358" name="文本框 27662"/>
          <p:cNvSpPr/>
          <p:nvPr/>
        </p:nvSpPr>
        <p:spPr>
          <a:xfrm>
            <a:off x="215900" y="68263"/>
            <a:ext cx="2987675" cy="1066800"/>
          </a:xfrm>
          <a:prstGeom prst="rect">
            <a:avLst/>
          </a:prstGeom>
          <a:noFill/>
          <a:ln w="9525">
            <a:noFill/>
          </a:ln>
        </p:spPr>
        <p:txBody>
          <a:bodyPr>
            <a:spAutoFit/>
          </a:bodyPr>
          <a:lstStyle/>
          <a:p>
            <a:pPr>
              <a:spcBef>
                <a:spcPct val="20000"/>
              </a:spcBef>
              <a:buClr>
                <a:srgbClr val="99CC00"/>
              </a:buClr>
              <a:buSzPct val="85000"/>
            </a:pPr>
            <a:r>
              <a:rPr lang="zh-CN" altLang="en-US" sz="3200">
                <a:solidFill>
                  <a:srgbClr val="FFCC00"/>
                </a:solidFill>
                <a:latin typeface="楷体_GB2312" pitchFamily="49" charset="-122"/>
                <a:ea typeface="楷体_GB2312" pitchFamily="49" charset="-122"/>
              </a:rPr>
              <a:t>第二步：</a:t>
            </a:r>
            <a:br>
              <a:rPr lang="zh-CN" altLang="en-US" sz="3200">
                <a:solidFill>
                  <a:srgbClr val="FFCC00"/>
                </a:solidFill>
                <a:latin typeface="楷体_GB2312" pitchFamily="49" charset="-122"/>
                <a:ea typeface="楷体_GB2312" pitchFamily="49" charset="-122"/>
              </a:rPr>
            </a:br>
            <a:r>
              <a:rPr lang="zh-CN" altLang="en-US" sz="3200">
                <a:solidFill>
                  <a:srgbClr val="FFCC00"/>
                </a:solidFill>
                <a:latin typeface="楷体_GB2312" pitchFamily="49" charset="-122"/>
                <a:ea typeface="楷体_GB2312" pitchFamily="49" charset="-122"/>
              </a:rPr>
              <a:t>   析寓意  </a:t>
            </a:r>
          </a:p>
        </p:txBody>
      </p:sp>
      <p:sp>
        <p:nvSpPr>
          <p:cNvPr id="57359" name="文本框 27663"/>
          <p:cNvSpPr/>
          <p:nvPr/>
        </p:nvSpPr>
        <p:spPr>
          <a:xfrm>
            <a:off x="0" y="5157788"/>
            <a:ext cx="8893175" cy="518160"/>
          </a:xfrm>
          <a:prstGeom prst="rect">
            <a:avLst/>
          </a:prstGeom>
          <a:noFill/>
          <a:ln w="9525">
            <a:noFill/>
          </a:ln>
        </p:spPr>
        <p:txBody>
          <a:bodyPr>
            <a:spAutoFit/>
          </a:bodyPr>
          <a:lstStyle/>
          <a:p>
            <a:r>
              <a:rPr lang="en-US" altLang="zh-CN" sz="2800">
                <a:solidFill>
                  <a:srgbClr val="00FFFF"/>
                </a:solidFill>
              </a:rPr>
              <a:t>4.常用词语        揭露了、揭示了、批判了、讽刺了</a:t>
            </a: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8370" name="图片 27649"/>
          <p:cNvPicPr>
            <a:picLocks noChangeAspect="1"/>
          </p:cNvPicPr>
          <p:nvPr/>
        </p:nvPicPr>
        <p:blipFill>
          <a:blip r:embed="rId2"/>
          <a:stretch>
            <a:fillRect/>
          </a:stretch>
        </p:blipFill>
        <p:spPr>
          <a:xfrm>
            <a:off x="3563938" y="0"/>
            <a:ext cx="5580062" cy="2924175"/>
          </a:xfrm>
          <a:prstGeom prst="rect">
            <a:avLst/>
          </a:prstGeom>
          <a:noFill/>
          <a:ln w="9525">
            <a:noFill/>
          </a:ln>
        </p:spPr>
      </p:pic>
      <p:sp>
        <p:nvSpPr>
          <p:cNvPr id="58371" name="文本框 27650"/>
          <p:cNvSpPr/>
          <p:nvPr/>
        </p:nvSpPr>
        <p:spPr>
          <a:xfrm>
            <a:off x="252413" y="5516563"/>
            <a:ext cx="8712200" cy="1066800"/>
          </a:xfrm>
          <a:prstGeom prst="rect">
            <a:avLst/>
          </a:prstGeom>
          <a:noFill/>
          <a:ln w="9525">
            <a:noFill/>
          </a:ln>
        </p:spPr>
        <p:txBody>
          <a:bodyPr>
            <a:spAutoFit/>
          </a:bodyPr>
          <a:lstStyle/>
          <a:p>
            <a:pPr>
              <a:spcBef>
                <a:spcPct val="50000"/>
              </a:spcBef>
            </a:pPr>
            <a:r>
              <a:rPr lang="zh-CN" altLang="en-US" sz="3200">
                <a:solidFill>
                  <a:srgbClr val="FFFF66"/>
                </a:solidFill>
              </a:rPr>
              <a:t>寓意：讽刺了现实中那些貌似团结合作，实际上总想为自己捞利益的人。 </a:t>
            </a:r>
          </a:p>
        </p:txBody>
      </p:sp>
      <p:sp>
        <p:nvSpPr>
          <p:cNvPr id="58372" name="矩形 27651"/>
          <p:cNvSpPr/>
          <p:nvPr/>
        </p:nvSpPr>
        <p:spPr>
          <a:xfrm>
            <a:off x="-36512" y="1341438"/>
            <a:ext cx="3851275" cy="518160"/>
          </a:xfrm>
          <a:prstGeom prst="rect">
            <a:avLst/>
          </a:prstGeom>
          <a:noFill/>
          <a:ln w="9525">
            <a:noFill/>
          </a:ln>
        </p:spPr>
        <p:txBody>
          <a:bodyPr>
            <a:spAutoFit/>
          </a:bodyPr>
          <a:lstStyle/>
          <a:p>
            <a:r>
              <a:rPr lang="en-US" altLang="zh-CN" sz="2800">
                <a:solidFill>
                  <a:srgbClr val="00FFFF"/>
                </a:solidFill>
              </a:rPr>
              <a:t>1.找出讽刺、颂扬对象</a:t>
            </a:r>
          </a:p>
        </p:txBody>
      </p:sp>
      <p:sp>
        <p:nvSpPr>
          <p:cNvPr id="58373" name="文本框 27652"/>
          <p:cNvSpPr/>
          <p:nvPr/>
        </p:nvSpPr>
        <p:spPr>
          <a:xfrm>
            <a:off x="250825" y="1773238"/>
            <a:ext cx="3097213" cy="944880"/>
          </a:xfrm>
          <a:prstGeom prst="rect">
            <a:avLst/>
          </a:prstGeom>
          <a:noFill/>
          <a:ln w="9525">
            <a:noFill/>
          </a:ln>
        </p:spPr>
        <p:txBody>
          <a:bodyPr>
            <a:spAutoFit/>
          </a:bodyPr>
          <a:lstStyle/>
          <a:p>
            <a:pPr>
              <a:spcBef>
                <a:spcPct val="50000"/>
              </a:spcBef>
            </a:pPr>
            <a:r>
              <a:rPr lang="zh-CN" altLang="en-US" sz="2800">
                <a:solidFill>
                  <a:srgbClr val="FFFFFF"/>
                </a:solidFill>
              </a:rPr>
              <a:t>讽刺最后一个划船的人</a:t>
            </a:r>
          </a:p>
        </p:txBody>
      </p:sp>
      <p:sp>
        <p:nvSpPr>
          <p:cNvPr id="58374" name="矩形 27653"/>
          <p:cNvSpPr/>
          <p:nvPr/>
        </p:nvSpPr>
        <p:spPr>
          <a:xfrm>
            <a:off x="0" y="2765425"/>
            <a:ext cx="3419475" cy="518160"/>
          </a:xfrm>
          <a:prstGeom prst="rect">
            <a:avLst/>
          </a:prstGeom>
          <a:noFill/>
          <a:ln w="9525">
            <a:noFill/>
          </a:ln>
        </p:spPr>
        <p:txBody>
          <a:bodyPr>
            <a:spAutoFit/>
          </a:bodyPr>
          <a:lstStyle/>
          <a:p>
            <a:pPr>
              <a:spcBef>
                <a:spcPct val="50000"/>
              </a:spcBef>
            </a:pPr>
            <a:r>
              <a:rPr lang="en-US" altLang="zh-CN" sz="2800">
                <a:solidFill>
                  <a:srgbClr val="00FFFF"/>
                </a:solidFill>
              </a:rPr>
              <a:t>2.思考讽刺的原因</a:t>
            </a:r>
          </a:p>
        </p:txBody>
      </p:sp>
      <p:sp>
        <p:nvSpPr>
          <p:cNvPr id="58375" name="文本框 27654"/>
          <p:cNvSpPr/>
          <p:nvPr/>
        </p:nvSpPr>
        <p:spPr>
          <a:xfrm>
            <a:off x="539750" y="4219575"/>
            <a:ext cx="3960813" cy="944880"/>
          </a:xfrm>
          <a:prstGeom prst="rect">
            <a:avLst/>
          </a:prstGeom>
          <a:noFill/>
          <a:ln w="9525" cap="flat" cmpd="sng">
            <a:solidFill>
              <a:srgbClr val="FFFF99"/>
            </a:solidFill>
            <a:prstDash val="solid"/>
            <a:miter/>
            <a:headEnd type="none" w="med" len="med"/>
            <a:tailEnd type="none" w="med" len="med"/>
          </a:ln>
        </p:spPr>
        <p:txBody>
          <a:bodyPr>
            <a:spAutoFit/>
          </a:bodyPr>
          <a:lstStyle/>
          <a:p>
            <a:pPr>
              <a:spcBef>
                <a:spcPct val="50000"/>
              </a:spcBef>
            </a:pPr>
            <a:r>
              <a:rPr lang="zh-CN" altLang="en-US" sz="2800">
                <a:solidFill>
                  <a:srgbClr val="FFFFFF"/>
                </a:solidFill>
              </a:rPr>
              <a:t>打着团结奋进的旗号用渔网捞鱼的人</a:t>
            </a:r>
          </a:p>
        </p:txBody>
      </p:sp>
      <p:sp>
        <p:nvSpPr>
          <p:cNvPr id="58376" name="文本框 27655"/>
          <p:cNvSpPr/>
          <p:nvPr/>
        </p:nvSpPr>
        <p:spPr>
          <a:xfrm>
            <a:off x="5795962" y="4219575"/>
            <a:ext cx="3168650" cy="944880"/>
          </a:xfrm>
          <a:prstGeom prst="rect">
            <a:avLst/>
          </a:prstGeom>
          <a:noFill/>
          <a:ln w="9525" cap="flat" cmpd="sng">
            <a:solidFill>
              <a:srgbClr val="FFFF99"/>
            </a:solidFill>
            <a:prstDash val="solid"/>
            <a:miter/>
            <a:headEnd type="none" w="med" len="med"/>
            <a:tailEnd type="none" w="med" len="med"/>
          </a:ln>
        </p:spPr>
        <p:txBody>
          <a:bodyPr>
            <a:spAutoFit/>
          </a:bodyPr>
          <a:lstStyle/>
          <a:p>
            <a:pPr>
              <a:spcBef>
                <a:spcPct val="50000"/>
              </a:spcBef>
            </a:pPr>
            <a:r>
              <a:rPr lang="zh-CN" altLang="en-US" sz="2800">
                <a:solidFill>
                  <a:srgbClr val="FFFFFF"/>
                </a:solidFill>
              </a:rPr>
              <a:t>打着团结奋进的旗号捞个人利益的人</a:t>
            </a:r>
          </a:p>
        </p:txBody>
      </p:sp>
      <p:sp>
        <p:nvSpPr>
          <p:cNvPr id="58377" name="矩形 27656"/>
          <p:cNvSpPr/>
          <p:nvPr/>
        </p:nvSpPr>
        <p:spPr>
          <a:xfrm>
            <a:off x="0" y="3716338"/>
            <a:ext cx="2700338" cy="518160"/>
          </a:xfrm>
          <a:prstGeom prst="rect">
            <a:avLst/>
          </a:prstGeom>
          <a:noFill/>
          <a:ln w="9525">
            <a:noFill/>
          </a:ln>
        </p:spPr>
        <p:txBody>
          <a:bodyPr>
            <a:spAutoFit/>
          </a:bodyPr>
          <a:lstStyle/>
          <a:p>
            <a:r>
              <a:rPr lang="en-US" altLang="zh-CN" sz="2800">
                <a:solidFill>
                  <a:srgbClr val="00FFFF"/>
                </a:solidFill>
              </a:rPr>
              <a:t>3.联系现实</a:t>
            </a:r>
          </a:p>
        </p:txBody>
      </p:sp>
      <p:sp>
        <p:nvSpPr>
          <p:cNvPr id="58378" name="文本框 27657"/>
          <p:cNvSpPr/>
          <p:nvPr/>
        </p:nvSpPr>
        <p:spPr>
          <a:xfrm>
            <a:off x="539750" y="3213100"/>
            <a:ext cx="7993063" cy="518160"/>
          </a:xfrm>
          <a:prstGeom prst="rect">
            <a:avLst/>
          </a:prstGeom>
          <a:noFill/>
          <a:ln w="9525">
            <a:noFill/>
          </a:ln>
        </p:spPr>
        <p:txBody>
          <a:bodyPr>
            <a:spAutoFit/>
          </a:bodyPr>
          <a:lstStyle/>
          <a:p>
            <a:pPr>
              <a:spcBef>
                <a:spcPct val="50000"/>
              </a:spcBef>
            </a:pPr>
            <a:r>
              <a:rPr lang="zh-CN" altLang="en-US" sz="2800">
                <a:solidFill>
                  <a:srgbClr val="FFFFFF"/>
                </a:solidFill>
              </a:rPr>
              <a:t>前三个人团结一心划船，最后一人用渔网捞鱼。</a:t>
            </a:r>
          </a:p>
        </p:txBody>
      </p:sp>
      <p:sp>
        <p:nvSpPr>
          <p:cNvPr id="58379" name="右箭头 27658"/>
          <p:cNvSpPr/>
          <p:nvPr/>
        </p:nvSpPr>
        <p:spPr>
          <a:xfrm>
            <a:off x="4724400" y="4579938"/>
            <a:ext cx="927100" cy="296862"/>
          </a:xfrm>
          <a:prstGeom prst="rightArrow">
            <a:avLst>
              <a:gd name="adj1" fmla="val 50000"/>
              <a:gd name="adj2" fmla="val 78046"/>
            </a:avLst>
          </a:prstGeom>
          <a:noFill/>
          <a:ln w="38100" cap="flat" cmpd="sng">
            <a:solidFill>
              <a:srgbClr val="FFFF99"/>
            </a:solidFill>
            <a:prstDash val="solid"/>
            <a:miter/>
            <a:headEnd type="none" w="med" len="med"/>
            <a:tailEnd type="none" w="med" len="med"/>
          </a:ln>
        </p:spPr>
        <p:txBody>
          <a:bodyPr/>
          <a:lstStyle/>
          <a:p>
            <a:endParaRPr lang="zh-CN" altLang="zh-CN" sz="2800">
              <a:solidFill>
                <a:srgbClr val="FFFFFF"/>
              </a:solidFill>
            </a:endParaRPr>
          </a:p>
        </p:txBody>
      </p:sp>
      <p:sp>
        <p:nvSpPr>
          <p:cNvPr id="58380" name="椭圆 27659"/>
          <p:cNvSpPr/>
          <p:nvPr/>
        </p:nvSpPr>
        <p:spPr>
          <a:xfrm>
            <a:off x="7847013" y="1844675"/>
            <a:ext cx="1296987" cy="1079500"/>
          </a:xfrm>
          <a:prstGeom prst="ellipse">
            <a:avLst/>
          </a:prstGeom>
          <a:noFill/>
          <a:ln w="5715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8381" name="文本框 27660"/>
          <p:cNvSpPr/>
          <p:nvPr/>
        </p:nvSpPr>
        <p:spPr>
          <a:xfrm>
            <a:off x="3924300" y="188913"/>
            <a:ext cx="1511300" cy="518160"/>
          </a:xfrm>
          <a:prstGeom prst="rect">
            <a:avLst/>
          </a:prstGeom>
          <a:noFill/>
          <a:ln w="38100" cap="flat" cmpd="sng">
            <a:solidFill>
              <a:srgbClr val="0000FF"/>
            </a:solidFill>
            <a:prstDash val="solid"/>
            <a:miter/>
            <a:headEnd type="none" w="med" len="med"/>
            <a:tailEnd type="none" w="med" len="med"/>
          </a:ln>
        </p:spPr>
        <p:txBody>
          <a:bodyPr>
            <a:spAutoFit/>
          </a:bodyPr>
          <a:lstStyle/>
          <a:p>
            <a:pPr>
              <a:spcBef>
                <a:spcPct val="50000"/>
              </a:spcBef>
            </a:pPr>
            <a:endParaRPr lang="zh-CN" altLang="zh-CN" sz="2800">
              <a:solidFill>
                <a:srgbClr val="FFFFFF"/>
              </a:solidFill>
              <a:latin typeface="Arial"/>
              <a:ea typeface="宋体" panose="02010600030101010101" pitchFamily="2" charset="-122"/>
            </a:endParaRPr>
          </a:p>
        </p:txBody>
      </p:sp>
      <p:sp>
        <p:nvSpPr>
          <p:cNvPr id="58382" name="椭圆 27661"/>
          <p:cNvSpPr/>
          <p:nvPr/>
        </p:nvSpPr>
        <p:spPr>
          <a:xfrm>
            <a:off x="3563938" y="1844675"/>
            <a:ext cx="1079500" cy="1008063"/>
          </a:xfrm>
          <a:prstGeom prst="ellipse">
            <a:avLst/>
          </a:prstGeom>
          <a:noFill/>
          <a:ln w="38100" cap="flat" cmpd="sng">
            <a:solidFill>
              <a:srgbClr val="0000FF"/>
            </a:solidFill>
            <a:prstDash val="solid"/>
            <a:headEnd type="none" w="med" len="med"/>
            <a:tailEnd type="none" w="med" len="med"/>
          </a:ln>
        </p:spPr>
        <p:txBody>
          <a:bodyPr/>
          <a:lstStyle/>
          <a:p>
            <a:endParaRPr lang="zh-CN" altLang="zh-CN" sz="2800">
              <a:solidFill>
                <a:srgbClr val="FFFFFF"/>
              </a:solidFill>
            </a:endParaRPr>
          </a:p>
        </p:txBody>
      </p:sp>
      <p:sp>
        <p:nvSpPr>
          <p:cNvPr id="58383" name="文本框 27662"/>
          <p:cNvSpPr/>
          <p:nvPr/>
        </p:nvSpPr>
        <p:spPr>
          <a:xfrm>
            <a:off x="215900" y="68263"/>
            <a:ext cx="2987675" cy="1066800"/>
          </a:xfrm>
          <a:prstGeom prst="rect">
            <a:avLst/>
          </a:prstGeom>
          <a:noFill/>
          <a:ln w="9525">
            <a:noFill/>
          </a:ln>
        </p:spPr>
        <p:txBody>
          <a:bodyPr>
            <a:spAutoFit/>
          </a:bodyPr>
          <a:lstStyle/>
          <a:p>
            <a:pPr>
              <a:spcBef>
                <a:spcPct val="20000"/>
              </a:spcBef>
              <a:buClr>
                <a:srgbClr val="99CC00"/>
              </a:buClr>
              <a:buSzPct val="85000"/>
            </a:pPr>
            <a:r>
              <a:rPr lang="zh-CN" altLang="en-US" sz="3200">
                <a:solidFill>
                  <a:srgbClr val="FFCC00"/>
                </a:solidFill>
                <a:latin typeface="楷体_GB2312" pitchFamily="49" charset="-122"/>
                <a:ea typeface="楷体_GB2312" pitchFamily="49" charset="-122"/>
              </a:rPr>
              <a:t>第二步：</a:t>
            </a:r>
            <a:br>
              <a:rPr lang="zh-CN" altLang="en-US" sz="3200">
                <a:solidFill>
                  <a:srgbClr val="FFCC00"/>
                </a:solidFill>
                <a:latin typeface="楷体_GB2312" pitchFamily="49" charset="-122"/>
                <a:ea typeface="楷体_GB2312" pitchFamily="49" charset="-122"/>
              </a:rPr>
            </a:br>
            <a:r>
              <a:rPr lang="zh-CN" altLang="en-US" sz="3200">
                <a:solidFill>
                  <a:srgbClr val="FFCC00"/>
                </a:solidFill>
                <a:latin typeface="楷体_GB2312" pitchFamily="49" charset="-122"/>
                <a:ea typeface="楷体_GB2312" pitchFamily="49" charset="-122"/>
              </a:rPr>
              <a:t>   析寓意  </a:t>
            </a:r>
          </a:p>
        </p:txBody>
      </p:sp>
      <p:sp>
        <p:nvSpPr>
          <p:cNvPr id="58384" name="文本框 27663"/>
          <p:cNvSpPr/>
          <p:nvPr/>
        </p:nvSpPr>
        <p:spPr>
          <a:xfrm>
            <a:off x="0" y="5157788"/>
            <a:ext cx="8893175" cy="518160"/>
          </a:xfrm>
          <a:prstGeom prst="rect">
            <a:avLst/>
          </a:prstGeom>
          <a:noFill/>
          <a:ln w="9525">
            <a:noFill/>
          </a:ln>
        </p:spPr>
        <p:txBody>
          <a:bodyPr>
            <a:spAutoFit/>
          </a:bodyPr>
          <a:lstStyle/>
          <a:p>
            <a:r>
              <a:rPr lang="en-US" altLang="zh-CN" sz="2800">
                <a:solidFill>
                  <a:srgbClr val="00FFFF"/>
                </a:solidFill>
              </a:rPr>
              <a:t>4.常用词语        揭露了、揭示了、批判了、讽刺了</a:t>
            </a: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6434" name="图片 2"/>
          <p:cNvPicPr/>
          <p:nvPr/>
        </p:nvPicPr>
        <p:blipFill>
          <a:blip r:embed="rId2"/>
          <a:stretch>
            <a:fillRect/>
          </a:stretch>
        </p:blipFill>
        <p:spPr>
          <a:xfrm>
            <a:off x="197644" y="2132409"/>
            <a:ext cx="4266009" cy="2813447"/>
          </a:xfrm>
          <a:prstGeom prst="rect">
            <a:avLst/>
          </a:prstGeom>
          <a:noFill/>
          <a:ln>
            <a:noFill/>
            <a:miter lim="800000"/>
          </a:ln>
        </p:spPr>
      </p:pic>
      <p:sp>
        <p:nvSpPr>
          <p:cNvPr id="146435" name="文本框 21512"/>
          <p:cNvSpPr/>
          <p:nvPr/>
        </p:nvSpPr>
        <p:spPr>
          <a:xfrm>
            <a:off x="89296" y="1322784"/>
            <a:ext cx="1241822" cy="59436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zh-CN" sz="3300">
                <a:solidFill>
                  <a:srgbClr val="FF0000"/>
                </a:solidFill>
              </a:rPr>
              <a:t>示例</a:t>
            </a:r>
          </a:p>
        </p:txBody>
      </p:sp>
      <p:pic>
        <p:nvPicPr>
          <p:cNvPr id="146436" name="图片 21514"/>
          <p:cNvPicPr/>
          <p:nvPr/>
        </p:nvPicPr>
        <p:blipFill>
          <a:blip r:embed="rId3"/>
          <a:stretch>
            <a:fillRect/>
          </a:stretch>
        </p:blipFill>
        <p:spPr>
          <a:xfrm>
            <a:off x="132159" y="3014663"/>
            <a:ext cx="4633913" cy="2305050"/>
          </a:xfrm>
          <a:prstGeom prst="rect">
            <a:avLst/>
          </a:prstGeom>
          <a:noFill/>
          <a:ln>
            <a:noFill/>
            <a:miter lim="800000"/>
          </a:ln>
        </p:spPr>
      </p:pic>
      <p:sp>
        <p:nvSpPr>
          <p:cNvPr id="146437" name="椭圆 21515"/>
          <p:cNvSpPr/>
          <p:nvPr/>
        </p:nvSpPr>
        <p:spPr>
          <a:xfrm>
            <a:off x="2250281" y="4941094"/>
            <a:ext cx="390525" cy="650081"/>
          </a:xfrm>
          <a:prstGeom prst="ellipse">
            <a:avLst/>
          </a:prstGeom>
          <a:noFill/>
          <a:ln w="38100">
            <a:solidFill>
              <a:srgbClr val="0000FF"/>
            </a:solidFill>
            <a:miter lim="800000"/>
          </a:ln>
        </p:spPr>
        <p:txBody>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endParaRPr lang="zh-CN" altLang="en-US" sz="1350"/>
          </a:p>
        </p:txBody>
      </p:sp>
      <p:sp>
        <p:nvSpPr>
          <p:cNvPr id="146438" name="椭圆 21516"/>
          <p:cNvSpPr/>
          <p:nvPr/>
        </p:nvSpPr>
        <p:spPr>
          <a:xfrm>
            <a:off x="2087166" y="3320654"/>
            <a:ext cx="745331" cy="284559"/>
          </a:xfrm>
          <a:prstGeom prst="ellipse">
            <a:avLst/>
          </a:prstGeom>
          <a:noFill/>
          <a:ln w="38100">
            <a:solidFill>
              <a:srgbClr val="0000FF"/>
            </a:solidFill>
            <a:miter lim="800000"/>
          </a:ln>
        </p:spPr>
        <p:txBody>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endParaRPr lang="zh-CN" altLang="en-US" sz="1350"/>
          </a:p>
        </p:txBody>
      </p:sp>
      <p:sp>
        <p:nvSpPr>
          <p:cNvPr id="146439" name="文本框 22"/>
          <p:cNvSpPr/>
          <p:nvPr/>
        </p:nvSpPr>
        <p:spPr>
          <a:xfrm>
            <a:off x="5867400" y="3014664"/>
            <a:ext cx="2753916" cy="146304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zh-CN" altLang="en-US">
                <a:solidFill>
                  <a:srgbClr val="FF0000"/>
                </a:solidFill>
                <a:latin typeface="楷体_GB2312" pitchFamily="49" charset="-122"/>
                <a:ea typeface="楷体_GB2312" pitchFamily="49" charset="-122"/>
              </a:rPr>
              <a:t>（1）看标题</a:t>
            </a:r>
          </a:p>
          <a:p>
            <a:pPr marL="0" lvl="0" indent="0" eaLnBrk="1" hangingPunct="1"/>
            <a:r>
              <a:rPr lang="zh-CN" altLang="en-US">
                <a:solidFill>
                  <a:srgbClr val="FF0000"/>
                </a:solidFill>
                <a:latin typeface="楷体_GB2312" pitchFamily="49" charset="-122"/>
                <a:ea typeface="楷体_GB2312" pitchFamily="49" charset="-122"/>
              </a:rPr>
              <a:t>（2）看主体</a:t>
            </a:r>
          </a:p>
          <a:p>
            <a:pPr marL="0" lvl="0" indent="0" eaLnBrk="1" hangingPunct="1"/>
            <a:r>
              <a:rPr lang="zh-CN" altLang="en-US">
                <a:solidFill>
                  <a:srgbClr val="FF0000"/>
                </a:solidFill>
                <a:latin typeface="楷体_GB2312" pitchFamily="49" charset="-122"/>
                <a:ea typeface="楷体_GB2312" pitchFamily="49" charset="-122"/>
              </a:rPr>
              <a:t>（3）看文字提示</a:t>
            </a:r>
          </a:p>
          <a:p>
            <a:pPr marL="0" lvl="0" indent="0" eaLnBrk="1" hangingPunct="1"/>
            <a:endParaRPr lang="zh-CN" altLang="en-US">
              <a:solidFill>
                <a:srgbClr val="FF0000"/>
              </a:solidFill>
              <a:latin typeface="楷体_GB2312" pitchFamily="49" charset="-122"/>
              <a:ea typeface="楷体_GB2312" pitchFamily="49" charset="-122"/>
            </a:endParaRPr>
          </a:p>
          <a:p>
            <a:pPr marL="0" lvl="0" indent="0" eaLnBrk="1" hangingPunct="1"/>
            <a:r>
              <a:rPr lang="zh-CN" altLang="en-US">
                <a:solidFill>
                  <a:srgbClr val="FF0000"/>
                </a:solidFill>
                <a:latin typeface="楷体_GB2312" pitchFamily="49" charset="-122"/>
                <a:ea typeface="楷体_GB2312" pitchFamily="49" charset="-122"/>
              </a:rPr>
              <a:t>       </a:t>
            </a:r>
          </a:p>
        </p:txBody>
      </p:sp>
      <p:sp>
        <p:nvSpPr>
          <p:cNvPr id="146440" name="Rectangle 3"/>
          <p:cNvSpPr/>
          <p:nvPr/>
        </p:nvSpPr>
        <p:spPr>
          <a:xfrm>
            <a:off x="4625579" y="3218259"/>
            <a:ext cx="1593056" cy="756047"/>
          </a:xfrm>
          <a:prstGeom prst="rect">
            <a:avLst/>
          </a:prstGeom>
          <a:noFill/>
          <a:ln>
            <a:noFill/>
            <a:miter lim="800000"/>
          </a:ln>
        </p:spPr>
        <p:txBody>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342900" lvl="0" indent="-342900" eaLnBrk="1" hangingPunct="1">
              <a:lnSpc>
                <a:spcPct val="80000"/>
              </a:lnSpc>
              <a:spcBef>
                <a:spcPct val="20000"/>
              </a:spcBef>
              <a:buClr>
                <a:schemeClr val="folHlink"/>
              </a:buClr>
              <a:buSzPct val="85000"/>
              <a:buFont typeface="Wingdings 2" panose="05020102010507070707" pitchFamily="18" charset="2"/>
            </a:pPr>
            <a:r>
              <a:rPr lang="zh-CN" altLang="en-US" sz="2700">
                <a:solidFill>
                  <a:srgbClr val="FF0000"/>
                </a:solidFill>
                <a:latin typeface="黑体" panose="02010609060101010101" charset="-122"/>
                <a:ea typeface="黑体" panose="02010609060101010101" charset="-122"/>
              </a:rPr>
              <a:t>读画面</a:t>
            </a:r>
          </a:p>
          <a:p>
            <a:pPr marL="342900" lvl="0" indent="-342900" eaLnBrk="1" hangingPunct="1">
              <a:lnSpc>
                <a:spcPct val="80000"/>
              </a:lnSpc>
              <a:spcBef>
                <a:spcPct val="20000"/>
              </a:spcBef>
              <a:buClr>
                <a:schemeClr val="folHlink"/>
              </a:buClr>
              <a:buSzPct val="85000"/>
              <a:buFont typeface="Wingdings 2" panose="05020102010507070707" pitchFamily="18" charset="2"/>
            </a:pPr>
            <a:r>
              <a:rPr lang="zh-CN" altLang="en-US" sz="2700">
                <a:solidFill>
                  <a:srgbClr val="FF0000"/>
                </a:solidFill>
                <a:latin typeface="黑体" panose="02010609060101010101" charset="-122"/>
                <a:ea typeface="黑体" panose="02010609060101010101" charset="-122"/>
              </a:rPr>
              <a:t>     </a:t>
            </a:r>
          </a:p>
        </p:txBody>
      </p:sp>
      <p:sp>
        <p:nvSpPr>
          <p:cNvPr id="146441" name="文本框 24"/>
          <p:cNvSpPr/>
          <p:nvPr/>
        </p:nvSpPr>
        <p:spPr>
          <a:xfrm>
            <a:off x="7973615" y="2797969"/>
            <a:ext cx="1565672" cy="137160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2100" b="1"/>
              <a:t>夸张</a:t>
            </a:r>
          </a:p>
          <a:p>
            <a:pPr marL="0" lvl="0" indent="0" eaLnBrk="1" hangingPunct="1">
              <a:spcBef>
                <a:spcPct val="50000"/>
              </a:spcBef>
            </a:pPr>
            <a:r>
              <a:rPr lang="zh-CN" altLang="en-US" sz="2100" b="1"/>
              <a:t>变形</a:t>
            </a:r>
          </a:p>
          <a:p>
            <a:pPr marL="0" lvl="0" indent="0" eaLnBrk="1" hangingPunct="1">
              <a:spcBef>
                <a:spcPct val="50000"/>
              </a:spcBef>
            </a:pPr>
            <a:r>
              <a:rPr lang="zh-CN" altLang="en-US" sz="2100" b="1"/>
              <a:t>细节</a:t>
            </a:r>
          </a:p>
        </p:txBody>
      </p:sp>
      <p:sp>
        <p:nvSpPr>
          <p:cNvPr id="146442" name="左大括号 25"/>
          <p:cNvSpPr/>
          <p:nvPr/>
        </p:nvSpPr>
        <p:spPr>
          <a:xfrm>
            <a:off x="7866459" y="2943225"/>
            <a:ext cx="161925" cy="1188244"/>
          </a:xfrm>
          <a:prstGeom prst="leftBrace">
            <a:avLst>
              <a:gd name="adj1" fmla="val 60642"/>
              <a:gd name="adj2" fmla="val 50000"/>
            </a:avLst>
          </a:prstGeom>
          <a:noFill/>
          <a:ln w="38100">
            <a:solidFill>
              <a:srgbClr val="0000FF"/>
            </a:solidFill>
            <a:round/>
          </a:ln>
        </p:spPr>
        <p:txBody>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endParaRPr lang="zh-CN" altLang="en-US" sz="1350"/>
          </a:p>
        </p:txBody>
      </p:sp>
      <p:sp>
        <p:nvSpPr>
          <p:cNvPr id="146443" name="左中括号 26"/>
          <p:cNvSpPr/>
          <p:nvPr/>
        </p:nvSpPr>
        <p:spPr>
          <a:xfrm>
            <a:off x="5975747" y="3068241"/>
            <a:ext cx="53579" cy="864394"/>
          </a:xfrm>
          <a:prstGeom prst="leftBracket">
            <a:avLst>
              <a:gd name="adj" fmla="val 134295"/>
            </a:avLst>
          </a:prstGeom>
          <a:noFill/>
          <a:ln w="38100">
            <a:solidFill>
              <a:srgbClr val="0000FF"/>
            </a:solidFill>
            <a:miter lim="800000"/>
          </a:ln>
        </p:spPr>
        <p:txBody>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endParaRPr lang="zh-CN" altLang="en-US" sz="135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additive="base">
                                        <p:cTn id="6" dur="1" fill="hold">
                                          <p:stCondLst>
                                            <p:cond delay="0"/>
                                          </p:stCondLst>
                                        </p:cTn>
                                        <p:tgtEl>
                                          <p:spTgt spid="146435"/>
                                        </p:tgtEl>
                                        <p:attrNameLst>
                                          <p:attrName>style.visibility</p:attrName>
                                        </p:attrNameLst>
                                      </p:cBhvr>
                                      <p:to>
                                        <p:strVal val="visible"/>
                                      </p:to>
                                    </p:set>
                                    <p:animEffect transition="in" filter="box(in)">
                                      <p:cBhvr additive="base">
                                        <p:cTn id="7" dur="500" fill="hold"/>
                                        <p:tgtEl>
                                          <p:spTgt spid="146435"/>
                                        </p:tgtEl>
                                      </p:cBhvr>
                                    </p:animEffect>
                                  </p:childTnLst>
                                </p:cTn>
                              </p:par>
                              <p:par>
                                <p:cTn id="8" presetID="2" presetClass="entr" presetSubtype="4" fill="hold" nodeType="withEffect">
                                  <p:stCondLst>
                                    <p:cond delay="0"/>
                                  </p:stCondLst>
                                  <p:childTnLst>
                                    <p:set>
                                      <p:cBhvr additive="base">
                                        <p:cTn id="9" dur="1" fill="hold">
                                          <p:stCondLst>
                                            <p:cond delay="0"/>
                                          </p:stCondLst>
                                        </p:cTn>
                                        <p:tgtEl>
                                          <p:spTgt spid="146436"/>
                                        </p:tgtEl>
                                        <p:attrNameLst>
                                          <p:attrName>style.visibility</p:attrName>
                                        </p:attrNameLst>
                                      </p:cBhvr>
                                      <p:to>
                                        <p:strVal val="visible"/>
                                      </p:to>
                                    </p:set>
                                    <p:anim calcmode="lin" valueType="num">
                                      <p:cBhvr additive="base">
                                        <p:cTn id="10" dur="500" fill="hold"/>
                                        <p:tgtEl>
                                          <p:spTgt spid="146436"/>
                                        </p:tgtEl>
                                        <p:attrNameLst>
                                          <p:attrName>ppt_x</p:attrName>
                                        </p:attrNameLst>
                                      </p:cBhvr>
                                      <p:tavLst>
                                        <p:tav tm="0">
                                          <p:val>
                                            <p:strVal val="#ppt_x"/>
                                          </p:val>
                                        </p:tav>
                                        <p:tav tm="100000">
                                          <p:val>
                                            <p:strVal val="#ppt_x"/>
                                          </p:val>
                                        </p:tav>
                                      </p:tavLst>
                                    </p:anim>
                                    <p:anim calcmode="lin" valueType="num">
                                      <p:cBhvr additive="base">
                                        <p:cTn id="11" dur="500" fill="hold"/>
                                        <p:tgtEl>
                                          <p:spTgt spid="146436"/>
                                        </p:tgtEl>
                                        <p:attrNameLst>
                                          <p:attrName>ppt_y</p:attrName>
                                        </p:attrNameLst>
                                      </p:cBhvr>
                                      <p:tavLst>
                                        <p:tav tm="0">
                                          <p:val>
                                            <p:strVal val="1+#ppt_h/2"/>
                                          </p:val>
                                        </p:tav>
                                        <p:tav tm="100000">
                                          <p:val>
                                            <p:strVal val="#ppt_y"/>
                                          </p:val>
                                        </p:tav>
                                      </p:tavLst>
                                    </p:anim>
                                  </p:childTnLst>
                                </p:cTn>
                              </p:par>
                            </p:childTnLst>
                          </p:cTn>
                        </p:par>
                      </p:childTnLst>
                    </p:cTn>
                  </p:par>
                  <p:par>
                    <p:cTn id="12" fill="hold" nodeType="clickPar">
                      <p:stCondLst>
                        <p:cond delay="indefinite"/>
                      </p:stCondLst>
                      <p:childTnLst>
                        <p:par>
                          <p:cTn id="13" fill="hold" nodeType="afterGroup">
                            <p:stCondLst>
                              <p:cond delay="0"/>
                            </p:stCondLst>
                            <p:childTnLst>
                              <p:par>
                                <p:cTn id="14" presetID="4" presetClass="entr" presetSubtype="16" fill="hold" nodeType="clickEffect">
                                  <p:stCondLst>
                                    <p:cond delay="0"/>
                                  </p:stCondLst>
                                  <p:childTnLst>
                                    <p:set>
                                      <p:cBhvr additive="base">
                                        <p:cTn id="15" dur="1" fill="hold">
                                          <p:stCondLst>
                                            <p:cond delay="0"/>
                                          </p:stCondLst>
                                        </p:cTn>
                                        <p:tgtEl>
                                          <p:spTgt spid="146438"/>
                                        </p:tgtEl>
                                        <p:attrNameLst>
                                          <p:attrName>style.visibility</p:attrName>
                                        </p:attrNameLst>
                                      </p:cBhvr>
                                      <p:to>
                                        <p:strVal val="visible"/>
                                      </p:to>
                                    </p:set>
                                    <p:animEffect transition="in" filter="box(in)">
                                      <p:cBhvr additive="base">
                                        <p:cTn id="16" dur="500" fill="hold"/>
                                        <p:tgtEl>
                                          <p:spTgt spid="146438"/>
                                        </p:tgtEl>
                                      </p:cBhvr>
                                    </p:animEffect>
                                  </p:childTnLst>
                                </p:cTn>
                              </p:par>
                              <p:par>
                                <p:cTn id="17" presetID="4" presetClass="entr" presetSubtype="16" fill="hold" nodeType="withEffect">
                                  <p:stCondLst>
                                    <p:cond delay="0"/>
                                  </p:stCondLst>
                                  <p:childTnLst>
                                    <p:set>
                                      <p:cBhvr additive="base">
                                        <p:cTn id="18" dur="1" fill="hold">
                                          <p:stCondLst>
                                            <p:cond delay="0"/>
                                          </p:stCondLst>
                                        </p:cTn>
                                        <p:tgtEl>
                                          <p:spTgt spid="146437"/>
                                        </p:tgtEl>
                                        <p:attrNameLst>
                                          <p:attrName>style.visibility</p:attrName>
                                        </p:attrNameLst>
                                      </p:cBhvr>
                                      <p:to>
                                        <p:strVal val="visible"/>
                                      </p:to>
                                    </p:set>
                                    <p:animEffect transition="in" filter="box(in)">
                                      <p:cBhvr additive="base">
                                        <p:cTn id="19" dur="500" fill="hold"/>
                                        <p:tgtEl>
                                          <p:spTgt spid="146437"/>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4" presetClass="entr" presetSubtype="16" fill="hold" grpId="2" nodeType="clickEffect">
                                  <p:stCondLst>
                                    <p:cond delay="0"/>
                                  </p:stCondLst>
                                  <p:childTnLst>
                                    <p:set>
                                      <p:cBhvr additive="base">
                                        <p:cTn id="23" dur="1" fill="hold">
                                          <p:stCondLst>
                                            <p:cond delay="0"/>
                                          </p:stCondLst>
                                        </p:cTn>
                                        <p:tgtEl>
                                          <p:spTgt spid="146440"/>
                                        </p:tgtEl>
                                        <p:attrNameLst>
                                          <p:attrName>style.visibility</p:attrName>
                                        </p:attrNameLst>
                                      </p:cBhvr>
                                      <p:to>
                                        <p:strVal val="visible"/>
                                      </p:to>
                                    </p:set>
                                    <p:animEffect transition="in" filter="box(in)">
                                      <p:cBhvr additive="base">
                                        <p:cTn id="24" dur="500" fill="hold"/>
                                        <p:tgtEl>
                                          <p:spTgt spid="146440"/>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4" presetClass="entr" presetSubtype="16" fill="hold" nodeType="clickEffect">
                                  <p:stCondLst>
                                    <p:cond delay="0"/>
                                  </p:stCondLst>
                                  <p:childTnLst>
                                    <p:set>
                                      <p:cBhvr additive="base">
                                        <p:cTn id="28" dur="1" fill="hold">
                                          <p:stCondLst>
                                            <p:cond delay="0"/>
                                          </p:stCondLst>
                                        </p:cTn>
                                        <p:tgtEl>
                                          <p:spTgt spid="146443"/>
                                        </p:tgtEl>
                                        <p:attrNameLst>
                                          <p:attrName>style.visibility</p:attrName>
                                        </p:attrNameLst>
                                      </p:cBhvr>
                                      <p:to>
                                        <p:strVal val="visible"/>
                                      </p:to>
                                    </p:set>
                                    <p:animEffect transition="in" filter="box(in)">
                                      <p:cBhvr additive="base">
                                        <p:cTn id="29" dur="500" fill="hold"/>
                                        <p:tgtEl>
                                          <p:spTgt spid="146443"/>
                                        </p:tgtEl>
                                      </p:cBhvr>
                                    </p:animEffect>
                                  </p:childTnLst>
                                </p:cTn>
                              </p:par>
                              <p:par>
                                <p:cTn id="30" presetID="4" presetClass="entr" presetSubtype="16" fill="hold" grpId="1" nodeType="withEffect">
                                  <p:stCondLst>
                                    <p:cond delay="0"/>
                                  </p:stCondLst>
                                  <p:childTnLst>
                                    <p:set>
                                      <p:cBhvr additive="base">
                                        <p:cTn id="31" dur="1" fill="hold">
                                          <p:stCondLst>
                                            <p:cond delay="0"/>
                                          </p:stCondLst>
                                        </p:cTn>
                                        <p:tgtEl>
                                          <p:spTgt spid="146439"/>
                                        </p:tgtEl>
                                        <p:attrNameLst>
                                          <p:attrName>style.visibility</p:attrName>
                                        </p:attrNameLst>
                                      </p:cBhvr>
                                      <p:to>
                                        <p:strVal val="visible"/>
                                      </p:to>
                                    </p:set>
                                    <p:animEffect transition="in" filter="box(in)">
                                      <p:cBhvr additive="base">
                                        <p:cTn id="32" dur="500" fill="hold"/>
                                        <p:tgtEl>
                                          <p:spTgt spid="14643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4" presetClass="entr" presetSubtype="16" fill="hold" nodeType="clickEffect">
                                  <p:stCondLst>
                                    <p:cond delay="0"/>
                                  </p:stCondLst>
                                  <p:childTnLst>
                                    <p:set>
                                      <p:cBhvr additive="base">
                                        <p:cTn id="36" dur="1" fill="hold">
                                          <p:stCondLst>
                                            <p:cond delay="0"/>
                                          </p:stCondLst>
                                        </p:cTn>
                                        <p:tgtEl>
                                          <p:spTgt spid="146442"/>
                                        </p:tgtEl>
                                        <p:attrNameLst>
                                          <p:attrName>style.visibility</p:attrName>
                                        </p:attrNameLst>
                                      </p:cBhvr>
                                      <p:to>
                                        <p:strVal val="visible"/>
                                      </p:to>
                                    </p:set>
                                    <p:animEffect transition="in" filter="box(in)">
                                      <p:cBhvr additive="base">
                                        <p:cTn id="37" dur="500" fill="hold"/>
                                        <p:tgtEl>
                                          <p:spTgt spid="146442"/>
                                        </p:tgtEl>
                                      </p:cBhvr>
                                    </p:animEffect>
                                  </p:childTnLst>
                                </p:cTn>
                              </p:par>
                              <p:par>
                                <p:cTn id="38" presetID="4" presetClass="entr" presetSubtype="16" fill="hold" grpId="3" nodeType="withEffect">
                                  <p:stCondLst>
                                    <p:cond delay="0"/>
                                  </p:stCondLst>
                                  <p:childTnLst>
                                    <p:set>
                                      <p:cBhvr additive="base">
                                        <p:cTn id="39" dur="1" fill="hold">
                                          <p:stCondLst>
                                            <p:cond delay="0"/>
                                          </p:stCondLst>
                                        </p:cTn>
                                        <p:tgtEl>
                                          <p:spTgt spid="146441"/>
                                        </p:tgtEl>
                                        <p:attrNameLst>
                                          <p:attrName>style.visibility</p:attrName>
                                        </p:attrNameLst>
                                      </p:cBhvr>
                                      <p:to>
                                        <p:strVal val="visible"/>
                                      </p:to>
                                    </p:set>
                                    <p:animEffect transition="in" filter="box(in)">
                                      <p:cBhvr additive="base">
                                        <p:cTn id="40" dur="500" fill="hold"/>
                                        <p:tgtEl>
                                          <p:spTgt spid="146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p:bldP spid="146439" grpId="1"/>
      <p:bldP spid="146440" grpId="2"/>
      <p:bldP spid="146441" grpId="3"/>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7458" name="图片 22529"/>
          <p:cNvPicPr/>
          <p:nvPr/>
        </p:nvPicPr>
        <p:blipFill>
          <a:blip r:embed="rId2"/>
          <a:stretch>
            <a:fillRect/>
          </a:stretch>
        </p:blipFill>
        <p:spPr>
          <a:xfrm>
            <a:off x="5516166" y="1553766"/>
            <a:ext cx="3078956" cy="2900363"/>
          </a:xfrm>
          <a:prstGeom prst="rect">
            <a:avLst/>
          </a:prstGeom>
          <a:noFill/>
          <a:ln>
            <a:noFill/>
            <a:miter lim="800000"/>
          </a:ln>
        </p:spPr>
      </p:pic>
      <p:sp>
        <p:nvSpPr>
          <p:cNvPr id="147459" name="文本框 22530"/>
          <p:cNvSpPr/>
          <p:nvPr/>
        </p:nvSpPr>
        <p:spPr>
          <a:xfrm>
            <a:off x="736997" y="5157788"/>
            <a:ext cx="6669881" cy="45720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just" eaLnBrk="1" hangingPunct="1">
              <a:spcBef>
                <a:spcPct val="50000"/>
              </a:spcBef>
            </a:pPr>
            <a:r>
              <a:rPr lang="zh-CN" altLang="en-US" sz="2400" b="1">
                <a:solidFill>
                  <a:srgbClr val="FF0000"/>
                </a:solidFill>
              </a:rPr>
              <a:t>寓意：揭示了破坏环境必将殃及人类自身的道理</a:t>
            </a:r>
          </a:p>
        </p:txBody>
      </p:sp>
      <p:sp>
        <p:nvSpPr>
          <p:cNvPr id="147460" name="矩形 22531"/>
          <p:cNvSpPr/>
          <p:nvPr/>
        </p:nvSpPr>
        <p:spPr>
          <a:xfrm>
            <a:off x="1088231" y="2203847"/>
            <a:ext cx="1876742" cy="457200"/>
          </a:xfrm>
          <a:prstGeom prst="rect">
            <a:avLst/>
          </a:prstGeom>
          <a:noFill/>
          <a:ln>
            <a:noFill/>
            <a:miter lim="800000"/>
          </a:ln>
        </p:spPr>
        <p:txBody>
          <a:bodyPr wrap="non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en-US" altLang="zh-CN" sz="2400" b="1">
                <a:solidFill>
                  <a:srgbClr val="3333FF"/>
                </a:solidFill>
              </a:rPr>
              <a:t>1、找出对象</a:t>
            </a:r>
          </a:p>
        </p:txBody>
      </p:sp>
      <p:sp>
        <p:nvSpPr>
          <p:cNvPr id="147461" name="文本框 22532"/>
          <p:cNvSpPr/>
          <p:nvPr/>
        </p:nvSpPr>
        <p:spPr>
          <a:xfrm>
            <a:off x="1250156" y="2726531"/>
            <a:ext cx="3401616" cy="41148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2100" b="1"/>
              <a:t>讽刺    砍树的人</a:t>
            </a:r>
          </a:p>
        </p:txBody>
      </p:sp>
      <p:sp>
        <p:nvSpPr>
          <p:cNvPr id="147462" name="矩形 22533"/>
          <p:cNvSpPr/>
          <p:nvPr/>
        </p:nvSpPr>
        <p:spPr>
          <a:xfrm>
            <a:off x="1033463" y="3176588"/>
            <a:ext cx="2486342" cy="457200"/>
          </a:xfrm>
          <a:prstGeom prst="rect">
            <a:avLst/>
          </a:prstGeom>
          <a:noFill/>
          <a:ln>
            <a:noFill/>
            <a:miter lim="800000"/>
          </a:ln>
        </p:spPr>
        <p:txBody>
          <a:bodyPr wrap="non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r>
              <a:rPr lang="en-US" altLang="zh-CN" sz="2400" b="1">
                <a:solidFill>
                  <a:srgbClr val="3333FF"/>
                </a:solidFill>
              </a:rPr>
              <a:t>2、思考讽刺原因</a:t>
            </a:r>
          </a:p>
        </p:txBody>
      </p:sp>
      <p:sp>
        <p:nvSpPr>
          <p:cNvPr id="147463" name="文本框 22534"/>
          <p:cNvSpPr/>
          <p:nvPr/>
        </p:nvSpPr>
        <p:spPr>
          <a:xfrm>
            <a:off x="979884" y="4076700"/>
            <a:ext cx="6229350" cy="50292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en-US" altLang="zh-CN" sz="2700" b="1"/>
              <a:t> 3、联系现实（个——类）</a:t>
            </a:r>
          </a:p>
        </p:txBody>
      </p:sp>
      <p:sp>
        <p:nvSpPr>
          <p:cNvPr id="147464" name="文本框 22535"/>
          <p:cNvSpPr/>
          <p:nvPr/>
        </p:nvSpPr>
        <p:spPr>
          <a:xfrm>
            <a:off x="1519238" y="3158729"/>
            <a:ext cx="3025378" cy="29718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endParaRPr lang="zh-CN" altLang="zh-CN" sz="1350"/>
          </a:p>
        </p:txBody>
      </p:sp>
      <p:sp>
        <p:nvSpPr>
          <p:cNvPr id="147465" name="文本框 22536"/>
          <p:cNvSpPr/>
          <p:nvPr/>
        </p:nvSpPr>
        <p:spPr>
          <a:xfrm>
            <a:off x="1303734" y="3213498"/>
            <a:ext cx="3132534" cy="29718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endParaRPr lang="zh-CN" altLang="zh-CN" sz="1350"/>
          </a:p>
        </p:txBody>
      </p:sp>
      <p:sp>
        <p:nvSpPr>
          <p:cNvPr id="147466" name="文本框 22537"/>
          <p:cNvSpPr/>
          <p:nvPr/>
        </p:nvSpPr>
        <p:spPr>
          <a:xfrm>
            <a:off x="1250156" y="3590925"/>
            <a:ext cx="2431256" cy="45720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2400" b="1"/>
              <a:t>人砍树的行为</a:t>
            </a:r>
          </a:p>
        </p:txBody>
      </p:sp>
      <p:sp>
        <p:nvSpPr>
          <p:cNvPr id="147467" name="文本框 22538"/>
          <p:cNvSpPr/>
          <p:nvPr/>
        </p:nvSpPr>
        <p:spPr>
          <a:xfrm>
            <a:off x="1357313" y="4725591"/>
            <a:ext cx="919163" cy="45720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2400" b="1"/>
              <a:t>树桩</a:t>
            </a:r>
          </a:p>
        </p:txBody>
      </p:sp>
      <p:sp>
        <p:nvSpPr>
          <p:cNvPr id="147468" name="右箭头 22539"/>
          <p:cNvSpPr/>
          <p:nvPr/>
        </p:nvSpPr>
        <p:spPr>
          <a:xfrm>
            <a:off x="2330054" y="4887516"/>
            <a:ext cx="485775" cy="161925"/>
          </a:xfrm>
          <a:prstGeom prst="rightArrow">
            <a:avLst>
              <a:gd name="adj1" fmla="val 50000"/>
              <a:gd name="adj2" fmla="val 75000"/>
            </a:avLst>
          </a:prstGeom>
          <a:noFill/>
          <a:ln w="38100">
            <a:solidFill>
              <a:srgbClr val="0000FF"/>
            </a:solidFill>
            <a:miter lim="800000"/>
          </a:ln>
        </p:spPr>
        <p:txBody>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endParaRPr lang="zh-CN" altLang="en-US" sz="1350"/>
          </a:p>
        </p:txBody>
      </p:sp>
      <p:sp>
        <p:nvSpPr>
          <p:cNvPr id="147469" name="文本框 22540"/>
          <p:cNvSpPr/>
          <p:nvPr/>
        </p:nvSpPr>
        <p:spPr>
          <a:xfrm>
            <a:off x="3031331" y="4725591"/>
            <a:ext cx="864394" cy="45720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2400" b="1"/>
              <a:t>环境</a:t>
            </a:r>
          </a:p>
        </p:txBody>
      </p:sp>
      <p:sp>
        <p:nvSpPr>
          <p:cNvPr id="147470" name="文本框 22541"/>
          <p:cNvSpPr/>
          <p:nvPr/>
        </p:nvSpPr>
        <p:spPr>
          <a:xfrm>
            <a:off x="4057650" y="4672013"/>
            <a:ext cx="702469" cy="45720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2400" b="1"/>
              <a:t>人</a:t>
            </a:r>
          </a:p>
        </p:txBody>
      </p:sp>
      <p:sp>
        <p:nvSpPr>
          <p:cNvPr id="147471" name="右箭头 22542"/>
          <p:cNvSpPr/>
          <p:nvPr/>
        </p:nvSpPr>
        <p:spPr>
          <a:xfrm>
            <a:off x="4598194" y="4779169"/>
            <a:ext cx="485775" cy="161925"/>
          </a:xfrm>
          <a:prstGeom prst="rightArrow">
            <a:avLst>
              <a:gd name="adj1" fmla="val 50000"/>
              <a:gd name="adj2" fmla="val 75000"/>
            </a:avLst>
          </a:prstGeom>
          <a:noFill/>
          <a:ln w="38100">
            <a:solidFill>
              <a:srgbClr val="0000FF"/>
            </a:solidFill>
            <a:miter lim="800000"/>
          </a:ln>
        </p:spPr>
        <p:txBody>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endParaRPr lang="zh-CN" altLang="en-US" sz="1350"/>
          </a:p>
        </p:txBody>
      </p:sp>
      <p:sp>
        <p:nvSpPr>
          <p:cNvPr id="147472" name="文本框 22543"/>
          <p:cNvSpPr/>
          <p:nvPr/>
        </p:nvSpPr>
        <p:spPr>
          <a:xfrm>
            <a:off x="5137547" y="4672013"/>
            <a:ext cx="972741" cy="45720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2400" b="1"/>
              <a:t>人类</a:t>
            </a:r>
          </a:p>
        </p:txBody>
      </p:sp>
      <p:sp>
        <p:nvSpPr>
          <p:cNvPr id="147473" name="文本框 22544"/>
          <p:cNvSpPr/>
          <p:nvPr/>
        </p:nvSpPr>
        <p:spPr>
          <a:xfrm>
            <a:off x="979884" y="1431131"/>
            <a:ext cx="2564606" cy="50292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eaLnBrk="1" hangingPunct="1">
              <a:spcBef>
                <a:spcPct val="20000"/>
              </a:spcBef>
              <a:buClr>
                <a:schemeClr val="folHlink"/>
              </a:buClr>
              <a:buSzPct val="85000"/>
            </a:pPr>
            <a:r>
              <a:rPr lang="zh-CN" altLang="en-US" sz="2700">
                <a:solidFill>
                  <a:srgbClr val="FF0000"/>
                </a:solidFill>
                <a:latin typeface="黑体" panose="02010609060101010101" charset="-122"/>
                <a:ea typeface="黑体" panose="02010609060101010101" charset="-122"/>
              </a:rPr>
              <a:t>析寓意  </a:t>
            </a:r>
          </a:p>
        </p:txBody>
      </p:sp>
    </p:spTree>
  </p:cSld>
  <p:clrMapOvr>
    <a:masterClrMapping/>
  </p:clrMapOvr>
  <mc:AlternateContent>
    <mc:Choice xmlns:p14="http://schemas.microsoft.com/office/powerpoint/2010/main" Requires="p14">
      <p:transition spd="slow" p14:dur="12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additive="base">
                                        <p:cTn id="6" dur="1" fill="hold">
                                          <p:stCondLst>
                                            <p:cond delay="0"/>
                                          </p:stCondLst>
                                        </p:cTn>
                                        <p:tgtEl>
                                          <p:spTgt spid="147458"/>
                                        </p:tgtEl>
                                        <p:attrNameLst>
                                          <p:attrName>style.visibility</p:attrName>
                                        </p:attrNameLst>
                                      </p:cBhvr>
                                      <p:to>
                                        <p:strVal val="visible"/>
                                      </p:to>
                                    </p:set>
                                    <p:animEffect transition="in" filter="box(in)">
                                      <p:cBhvr additive="base">
                                        <p:cTn id="7" dur="500" fill="hold"/>
                                        <p:tgtEl>
                                          <p:spTgt spid="14745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10" nodeType="clickEffect">
                                  <p:stCondLst>
                                    <p:cond delay="0"/>
                                  </p:stCondLst>
                                  <p:childTnLst>
                                    <p:set>
                                      <p:cBhvr additive="base">
                                        <p:cTn id="11" dur="1" fill="hold">
                                          <p:stCondLst>
                                            <p:cond delay="0"/>
                                          </p:stCondLst>
                                        </p:cTn>
                                        <p:tgtEl>
                                          <p:spTgt spid="147473"/>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4" presetClass="entr" presetSubtype="16" fill="hold" grpId="1" nodeType="clickEffect">
                                  <p:stCondLst>
                                    <p:cond delay="0"/>
                                  </p:stCondLst>
                                  <p:childTnLst>
                                    <p:set>
                                      <p:cBhvr additive="base">
                                        <p:cTn id="15" dur="1" fill="hold">
                                          <p:stCondLst>
                                            <p:cond delay="0"/>
                                          </p:stCondLst>
                                        </p:cTn>
                                        <p:tgtEl>
                                          <p:spTgt spid="147460"/>
                                        </p:tgtEl>
                                        <p:attrNameLst>
                                          <p:attrName>style.visibility</p:attrName>
                                        </p:attrNameLst>
                                      </p:cBhvr>
                                      <p:to>
                                        <p:strVal val="visible"/>
                                      </p:to>
                                    </p:set>
                                    <p:animEffect transition="in" filter="box(in)">
                                      <p:cBhvr additive="base">
                                        <p:cTn id="16" dur="500" fill="hold"/>
                                        <p:tgtEl>
                                          <p:spTgt spid="147460"/>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9" presetClass="entr" presetSubtype="0" fill="hold" grpId="2" nodeType="clickEffect">
                                  <p:stCondLst>
                                    <p:cond delay="0"/>
                                  </p:stCondLst>
                                  <p:childTnLst>
                                    <p:set>
                                      <p:cBhvr additive="base">
                                        <p:cTn id="20" dur="1" fill="hold">
                                          <p:stCondLst>
                                            <p:cond delay="0"/>
                                          </p:stCondLst>
                                        </p:cTn>
                                        <p:tgtEl>
                                          <p:spTgt spid="147461"/>
                                        </p:tgtEl>
                                        <p:attrNameLst>
                                          <p:attrName>style.visibility</p:attrName>
                                        </p:attrNameLst>
                                      </p:cBhvr>
                                      <p:to>
                                        <p:strVal val="visible"/>
                                      </p:to>
                                    </p:set>
                                    <p:animEffect transition="in" filter="dissolve">
                                      <p:cBhvr additive="base">
                                        <p:cTn id="21" dur="500" fill="hold"/>
                                        <p:tgtEl>
                                          <p:spTgt spid="147461"/>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4" presetClass="entr" presetSubtype="16" fill="hold" grpId="3" nodeType="clickEffect">
                                  <p:stCondLst>
                                    <p:cond delay="0"/>
                                  </p:stCondLst>
                                  <p:childTnLst>
                                    <p:set>
                                      <p:cBhvr additive="base">
                                        <p:cTn id="25" dur="1" fill="hold">
                                          <p:stCondLst>
                                            <p:cond delay="0"/>
                                          </p:stCondLst>
                                        </p:cTn>
                                        <p:tgtEl>
                                          <p:spTgt spid="147462"/>
                                        </p:tgtEl>
                                        <p:attrNameLst>
                                          <p:attrName>style.visibility</p:attrName>
                                        </p:attrNameLst>
                                      </p:cBhvr>
                                      <p:to>
                                        <p:strVal val="visible"/>
                                      </p:to>
                                    </p:set>
                                    <p:animEffect transition="in" filter="box(in)">
                                      <p:cBhvr additive="base">
                                        <p:cTn id="26" dur="500" fill="hold"/>
                                        <p:tgtEl>
                                          <p:spTgt spid="147462"/>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9" presetClass="entr" presetSubtype="0" fill="hold" grpId="5" nodeType="clickEffect">
                                  <p:stCondLst>
                                    <p:cond delay="0"/>
                                  </p:stCondLst>
                                  <p:childTnLst>
                                    <p:set>
                                      <p:cBhvr additive="base">
                                        <p:cTn id="30" dur="1" fill="hold">
                                          <p:stCondLst>
                                            <p:cond delay="0"/>
                                          </p:stCondLst>
                                        </p:cTn>
                                        <p:tgtEl>
                                          <p:spTgt spid="147466"/>
                                        </p:tgtEl>
                                        <p:attrNameLst>
                                          <p:attrName>style.visibility</p:attrName>
                                        </p:attrNameLst>
                                      </p:cBhvr>
                                      <p:to>
                                        <p:strVal val="visible"/>
                                      </p:to>
                                    </p:set>
                                    <p:animEffect transition="in" filter="dissolve">
                                      <p:cBhvr additive="base">
                                        <p:cTn id="31" dur="500" fill="hold"/>
                                        <p:tgtEl>
                                          <p:spTgt spid="147466"/>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4" presetClass="entr" presetSubtype="16" fill="hold" grpId="4" nodeType="clickEffect">
                                  <p:stCondLst>
                                    <p:cond delay="0"/>
                                  </p:stCondLst>
                                  <p:childTnLst>
                                    <p:set>
                                      <p:cBhvr additive="base">
                                        <p:cTn id="35" dur="1" fill="hold">
                                          <p:stCondLst>
                                            <p:cond delay="0"/>
                                          </p:stCondLst>
                                        </p:cTn>
                                        <p:tgtEl>
                                          <p:spTgt spid="147463">
                                            <p:txEl>
                                              <p:pRg st="0" end="0"/>
                                            </p:txEl>
                                          </p:spTgt>
                                        </p:tgtEl>
                                        <p:attrNameLst>
                                          <p:attrName>style.visibility</p:attrName>
                                        </p:attrNameLst>
                                      </p:cBhvr>
                                      <p:to>
                                        <p:strVal val="visible"/>
                                      </p:to>
                                    </p:set>
                                    <p:animEffect transition="in" filter="box(in)">
                                      <p:cBhvr additive="base">
                                        <p:cTn id="36" dur="500" fill="hold"/>
                                        <p:tgtEl>
                                          <p:spTgt spid="147463">
                                            <p:txEl>
                                              <p:pRg st="0" end="0"/>
                                            </p:txEl>
                                          </p:spTgt>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1" presetClass="entr" presetSubtype="0" fill="hold" grpId="6" nodeType="clickEffect">
                                  <p:stCondLst>
                                    <p:cond delay="0"/>
                                  </p:stCondLst>
                                  <p:childTnLst>
                                    <p:set>
                                      <p:cBhvr additive="base">
                                        <p:cTn id="40" dur="1" fill="hold">
                                          <p:stCondLst>
                                            <p:cond delay="0"/>
                                          </p:stCondLst>
                                        </p:cTn>
                                        <p:tgtEl>
                                          <p:spTgt spid="147467"/>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afterGroup">
                            <p:stCondLst>
                              <p:cond delay="0"/>
                            </p:stCondLst>
                            <p:childTnLst>
                              <p:par>
                                <p:cTn id="43" presetID="4" presetClass="entr" presetSubtype="16" fill="hold" nodeType="clickEffect">
                                  <p:stCondLst>
                                    <p:cond delay="0"/>
                                  </p:stCondLst>
                                  <p:childTnLst>
                                    <p:set>
                                      <p:cBhvr additive="base">
                                        <p:cTn id="44" dur="1" fill="hold">
                                          <p:stCondLst>
                                            <p:cond delay="0"/>
                                          </p:stCondLst>
                                        </p:cTn>
                                        <p:tgtEl>
                                          <p:spTgt spid="147468"/>
                                        </p:tgtEl>
                                        <p:attrNameLst>
                                          <p:attrName>style.visibility</p:attrName>
                                        </p:attrNameLst>
                                      </p:cBhvr>
                                      <p:to>
                                        <p:strVal val="visible"/>
                                      </p:to>
                                    </p:set>
                                    <p:animEffect transition="in" filter="box(in)">
                                      <p:cBhvr additive="base">
                                        <p:cTn id="45" dur="500" fill="hold"/>
                                        <p:tgtEl>
                                          <p:spTgt spid="147468"/>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1" presetClass="entr" presetSubtype="0" fill="hold" grpId="7" nodeType="clickEffect">
                                  <p:stCondLst>
                                    <p:cond delay="0"/>
                                  </p:stCondLst>
                                  <p:childTnLst>
                                    <p:set>
                                      <p:cBhvr additive="base">
                                        <p:cTn id="49" dur="1" fill="hold">
                                          <p:stCondLst>
                                            <p:cond delay="0"/>
                                          </p:stCondLst>
                                        </p:cTn>
                                        <p:tgtEl>
                                          <p:spTgt spid="147469"/>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afterGroup">
                            <p:stCondLst>
                              <p:cond delay="0"/>
                            </p:stCondLst>
                            <p:childTnLst>
                              <p:par>
                                <p:cTn id="52" presetID="1" presetClass="entr" presetSubtype="0" fill="hold" grpId="8" nodeType="clickEffect">
                                  <p:stCondLst>
                                    <p:cond delay="0"/>
                                  </p:stCondLst>
                                  <p:childTnLst>
                                    <p:set>
                                      <p:cBhvr additive="base">
                                        <p:cTn id="53" dur="1" fill="hold">
                                          <p:stCondLst>
                                            <p:cond delay="0"/>
                                          </p:stCondLst>
                                        </p:cTn>
                                        <p:tgtEl>
                                          <p:spTgt spid="147470"/>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afterGroup">
                            <p:stCondLst>
                              <p:cond delay="0"/>
                            </p:stCondLst>
                            <p:childTnLst>
                              <p:par>
                                <p:cTn id="56" presetID="4" presetClass="entr" presetSubtype="16" fill="hold" nodeType="clickEffect">
                                  <p:stCondLst>
                                    <p:cond delay="0"/>
                                  </p:stCondLst>
                                  <p:childTnLst>
                                    <p:set>
                                      <p:cBhvr additive="base">
                                        <p:cTn id="57" dur="1" fill="hold">
                                          <p:stCondLst>
                                            <p:cond delay="0"/>
                                          </p:stCondLst>
                                        </p:cTn>
                                        <p:tgtEl>
                                          <p:spTgt spid="147471"/>
                                        </p:tgtEl>
                                        <p:attrNameLst>
                                          <p:attrName>style.visibility</p:attrName>
                                        </p:attrNameLst>
                                      </p:cBhvr>
                                      <p:to>
                                        <p:strVal val="visible"/>
                                      </p:to>
                                    </p:set>
                                    <p:animEffect transition="in" filter="box(in)">
                                      <p:cBhvr additive="base">
                                        <p:cTn id="58" dur="500" fill="hold"/>
                                        <p:tgtEl>
                                          <p:spTgt spid="147471"/>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1" presetClass="entr" presetSubtype="0" fill="hold" grpId="9" nodeType="clickEffect">
                                  <p:stCondLst>
                                    <p:cond delay="0"/>
                                  </p:stCondLst>
                                  <p:childTnLst>
                                    <p:set>
                                      <p:cBhvr additive="base">
                                        <p:cTn id="62" dur="1" fill="hold">
                                          <p:stCondLst>
                                            <p:cond delay="0"/>
                                          </p:stCondLst>
                                        </p:cTn>
                                        <p:tgtEl>
                                          <p:spTgt spid="147472"/>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afterGroup">
                            <p:stCondLst>
                              <p:cond delay="0"/>
                            </p:stCondLst>
                            <p:childTnLst>
                              <p:par>
                                <p:cTn id="65" presetID="20" presetClass="entr" presetSubtype="0" fill="hold" grpId="0" nodeType="clickEffect">
                                  <p:stCondLst>
                                    <p:cond delay="0"/>
                                  </p:stCondLst>
                                  <p:childTnLst>
                                    <p:set>
                                      <p:cBhvr additive="base">
                                        <p:cTn id="66" dur="1" fill="hold">
                                          <p:stCondLst>
                                            <p:cond delay="0"/>
                                          </p:stCondLst>
                                        </p:cTn>
                                        <p:tgtEl>
                                          <p:spTgt spid="147459"/>
                                        </p:tgtEl>
                                        <p:attrNameLst>
                                          <p:attrName>style.visibility</p:attrName>
                                        </p:attrNameLst>
                                      </p:cBhvr>
                                      <p:to>
                                        <p:strVal val="visible"/>
                                      </p:to>
                                    </p:set>
                                    <p:animEffect transition="in" filter="wedge">
                                      <p:cBhvr additive="base">
                                        <p:cTn id="67" dur="2000" fill="hold"/>
                                        <p:tgtEl>
                                          <p:spTgt spid="147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9" grpId="0"/>
      <p:bldP spid="147460" grpId="1"/>
      <p:bldP spid="147461" grpId="2"/>
      <p:bldP spid="147462" grpId="3"/>
      <p:bldP spid="147463" grpId="4" build="allAtOnce"/>
      <p:bldP spid="147466" grpId="5"/>
      <p:bldP spid="147467" grpId="6"/>
      <p:bldP spid="147469" grpId="7"/>
      <p:bldP spid="147470" grpId="8"/>
      <p:bldP spid="147472" grpId="9"/>
      <p:bldP spid="147473" grpId="1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1201" name="图片 294913"/>
          <p:cNvPicPr>
            <a:picLocks noChangeAspect="1"/>
          </p:cNvPicPr>
          <p:nvPr/>
        </p:nvPicPr>
        <p:blipFill>
          <a:blip r:embed="rId2"/>
          <a:stretch>
            <a:fillRect/>
          </a:stretch>
        </p:blipFill>
        <p:spPr>
          <a:xfrm>
            <a:off x="539750" y="844550"/>
            <a:ext cx="7993063" cy="5651500"/>
          </a:xfrm>
          <a:prstGeom prst="rect">
            <a:avLst/>
          </a:prstGeom>
          <a:noFill/>
          <a:ln w="9525">
            <a:noFill/>
          </a:ln>
        </p:spPr>
      </p:pic>
      <p:sp>
        <p:nvSpPr>
          <p:cNvPr id="51202" name="文本框 294914"/>
          <p:cNvSpPr txBox="1"/>
          <p:nvPr/>
        </p:nvSpPr>
        <p:spPr>
          <a:xfrm>
            <a:off x="539750" y="142875"/>
            <a:ext cx="8153400" cy="701040"/>
          </a:xfrm>
          <a:prstGeom prst="rect">
            <a:avLst/>
          </a:prstGeom>
          <a:noFill/>
          <a:ln w="9525">
            <a:noFill/>
          </a:ln>
        </p:spPr>
        <p:txBody>
          <a:bodyPr anchor="t">
            <a:spAutoFit/>
          </a:bodyPr>
          <a:lstStyle/>
          <a:p>
            <a:pPr>
              <a:spcBef>
                <a:spcPct val="50000"/>
              </a:spcBef>
            </a:pPr>
            <a:r>
              <a:rPr lang="zh-CN" altLang="en-US" sz="4000" b="1">
                <a:solidFill>
                  <a:srgbClr val="0000FF"/>
                </a:solidFill>
                <a:latin typeface="Arial" panose="020b0604020202020204" pitchFamily="34" charset="0"/>
                <a:ea typeface="黑体" panose="02010609060101010101" charset="-122"/>
              </a:rPr>
              <a:t>请写出下面这幅漫画的寓意。</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817" name="图片 147464"/>
          <p:cNvPicPr>
            <a:picLocks noChangeAspect="1"/>
          </p:cNvPicPr>
          <p:nvPr/>
        </p:nvPicPr>
        <p:blipFill>
          <a:blip r:embed="rId2"/>
          <a:stretch>
            <a:fillRect/>
          </a:stretch>
        </p:blipFill>
        <p:spPr>
          <a:xfrm>
            <a:off x="0" y="0"/>
            <a:ext cx="9144000" cy="6858000"/>
          </a:xfrm>
          <a:prstGeom prst="rect">
            <a:avLst/>
          </a:prstGeom>
          <a:noFill/>
          <a:ln w="9525">
            <a:noFill/>
          </a:ln>
        </p:spPr>
      </p:pic>
      <p:sp>
        <p:nvSpPr>
          <p:cNvPr id="34818" name="矩形 147462"/>
          <p:cNvSpPr/>
          <p:nvPr/>
        </p:nvSpPr>
        <p:spPr>
          <a:xfrm>
            <a:off x="3460750" y="2012950"/>
            <a:ext cx="5111750" cy="719138"/>
          </a:xfrm>
          <a:prstGeom prst="rect">
            <a:avLst/>
          </a:prstGeom>
        </p:spPr>
        <p:txBody>
          <a:bodyPr wrap="none" fromWordArt="1">
            <a:prstTxWarp prst="textPlain">
              <a:avLst>
                <a:gd name="adj" fmla="val 50000"/>
              </a:avLst>
            </a:prstTxWarp>
            <a:normAutofit/>
          </a:bodyPr>
          <a:lstStyle/>
          <a:p>
            <a:pPr algn="ctr"/>
            <a:r>
              <a:rPr lang="zh-CN" altLang="en-US" sz="3600" b="1">
                <a:solidFill>
                  <a:srgbClr val="000000"/>
                </a:solidFill>
                <a:effectLst>
                  <a:outerShdw dist="35921" dir="2699999" algn="ctr" rotWithShape="0">
                    <a:srgbClr val="C0C0C0">
                      <a:alpha val="79999"/>
                    </a:srgbClr>
                  </a:outerShdw>
                </a:effectLst>
                <a:latin typeface="微软雅黑" panose="020b0503020204020204" pitchFamily="34" charset="-122"/>
                <a:ea typeface="微软雅黑" panose="020b0503020204020204" pitchFamily="34" charset="-122"/>
              </a:rPr>
              <a:t>——图文转换之漫画题</a:t>
            </a:r>
          </a:p>
        </p:txBody>
      </p:sp>
      <p:sp>
        <p:nvSpPr>
          <p:cNvPr id="34819" name="矩形 147463"/>
          <p:cNvSpPr/>
          <p:nvPr/>
        </p:nvSpPr>
        <p:spPr>
          <a:xfrm>
            <a:off x="546100" y="133350"/>
            <a:ext cx="7561263" cy="1677988"/>
          </a:xfrm>
          <a:prstGeom prst="rect">
            <a:avLst/>
          </a:prstGeom>
        </p:spPr>
        <p:txBody>
          <a:bodyPr wrap="none" fromWordArt="1">
            <a:prstTxWarp prst="textPlain">
              <a:avLst>
                <a:gd name="adj" fmla="val 47653"/>
              </a:avLst>
            </a:prstTxWarp>
            <a:normAutofit/>
          </a:bodyPr>
          <a:lstStyle/>
          <a:p>
            <a:pPr algn="ctr"/>
            <a:r>
              <a:rPr lang="zh-CN" altLang="en-US" sz="8000" b="1">
                <a:ln w="25400" cap="flat" cmpd="sng">
                  <a:solidFill>
                    <a:srgbClr val="FFFF00"/>
                  </a:solidFill>
                  <a:prstDash val="sysDot"/>
                  <a:round/>
                  <a:headEnd type="none" w="med" len="med"/>
                  <a:tailEnd type="none" w="med" len="med"/>
                </a:ln>
                <a:solidFill>
                  <a:srgbClr val="FF0000"/>
                </a:solidFill>
                <a:latin typeface="华文行楷" panose="02010800040101010101" charset="-122"/>
                <a:ea typeface="华文行楷" panose="02010800040101010101" charset="-122"/>
              </a:rPr>
              <a:t>画中无闲笔</a:t>
            </a:r>
          </a:p>
        </p:txBody>
      </p:sp>
      <p:pic>
        <p:nvPicPr>
          <p:cNvPr id="4105" name="图片 4104"/>
          <p:cNvPicPr>
            <a:picLocks noChangeAspect="1"/>
          </p:cNvPicPr>
          <p:nvPr/>
        </p:nvPicPr>
        <p:blipFill>
          <a:blip r:embed="rId3"/>
          <a:stretch>
            <a:fillRect/>
          </a:stretch>
        </p:blipFill>
        <p:spPr>
          <a:xfrm>
            <a:off x="546100" y="3232150"/>
            <a:ext cx="2641600" cy="2673350"/>
          </a:xfrm>
          <a:prstGeom prst="rect">
            <a:avLst/>
          </a:prstGeom>
          <a:noFill/>
          <a:ln w="9525">
            <a:noFill/>
          </a:ln>
        </p:spPr>
      </p:pic>
      <p:pic>
        <p:nvPicPr>
          <p:cNvPr id="4104" name="图片 4103"/>
          <p:cNvPicPr>
            <a:picLocks noChangeAspect="1"/>
          </p:cNvPicPr>
          <p:nvPr/>
        </p:nvPicPr>
        <p:blipFill>
          <a:blip r:embed="rId4"/>
          <a:stretch>
            <a:fillRect/>
          </a:stretch>
        </p:blipFill>
        <p:spPr>
          <a:xfrm>
            <a:off x="3703638" y="2855913"/>
            <a:ext cx="4403725" cy="4002087"/>
          </a:xfrm>
          <a:prstGeom prst="rect">
            <a:avLst/>
          </a:prstGeom>
          <a:noFill/>
          <a:ln w="9525">
            <a:noFill/>
          </a:ln>
        </p:spPr>
      </p:pic>
    </p:spTree>
  </p:cSld>
  <p:clrMapOvr>
    <a:masterClrMapping/>
  </p:clrMapOvr>
  <p:transition spd="med">
    <p:push dir="r"/>
    <p:sndAc>
      <p:stSnd>
        <p:snd r:embed="rId5"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4105"/>
                                        </p:tgtEl>
                                        <p:attrNameLst>
                                          <p:attrName>style.visibility</p:attrName>
                                        </p:attrNameLst>
                                      </p:cBhvr>
                                      <p:to>
                                        <p:strVal val="visible"/>
                                      </p:to>
                                    </p:set>
                                    <p:anim calcmode="lin" valueType="num">
                                      <p:cBhvr>
                                        <p:cTn id="7" dur="1000" fill="hold"/>
                                        <p:tgtEl>
                                          <p:spTgt spid="4105"/>
                                        </p:tgtEl>
                                        <p:attrNameLst>
                                          <p:attrName>ppt_w</p:attrName>
                                        </p:attrNameLst>
                                      </p:cBhvr>
                                      <p:tavLst>
                                        <p:tav tm="0">
                                          <p:val>
                                            <p:fltVal val="0"/>
                                          </p:val>
                                        </p:tav>
                                        <p:tav tm="100000">
                                          <p:val>
                                            <p:strVal val="#ppt_w"/>
                                          </p:val>
                                        </p:tav>
                                      </p:tavLst>
                                    </p:anim>
                                    <p:anim calcmode="lin" valueType="num">
                                      <p:cBhvr>
                                        <p:cTn id="8" dur="1000" fill="hold"/>
                                        <p:tgtEl>
                                          <p:spTgt spid="4105"/>
                                        </p:tgtEl>
                                        <p:attrNameLst>
                                          <p:attrName>ppt_h</p:attrName>
                                        </p:attrNameLst>
                                      </p:cBhvr>
                                      <p:tavLst>
                                        <p:tav tm="0">
                                          <p:val>
                                            <p:fltVal val="0"/>
                                          </p:val>
                                        </p:tav>
                                        <p:tav tm="100000">
                                          <p:val>
                                            <p:strVal val="#ppt_h"/>
                                          </p:val>
                                        </p:tav>
                                      </p:tavLst>
                                    </p:anim>
                                    <p:anim calcmode="lin" valueType="num">
                                      <p:cBhvr>
                                        <p:cTn id="9" dur="1000" fill="hold"/>
                                        <p:tgtEl>
                                          <p:spTgt spid="4105"/>
                                        </p:tgtEl>
                                        <p:attrNameLst>
                                          <p:attrName>style.rotation</p:attrName>
                                        </p:attrNameLst>
                                      </p:cBhvr>
                                      <p:tavLst>
                                        <p:tav tm="0">
                                          <p:val>
                                            <p:fltVal val="90"/>
                                          </p:val>
                                        </p:tav>
                                        <p:tav tm="100000">
                                          <p:val>
                                            <p:fltVal val="0"/>
                                          </p:val>
                                        </p:tav>
                                      </p:tavLst>
                                    </p:anim>
                                    <p:animEffect transition="in" filter="fade">
                                      <p:cBhvr>
                                        <p:cTn id="10" dur="1000"/>
                                        <p:tgtEl>
                                          <p:spTgt spid="4105"/>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4104"/>
                                        </p:tgtEl>
                                        <p:attrNameLst>
                                          <p:attrName>style.visibility</p:attrName>
                                        </p:attrNameLst>
                                      </p:cBhvr>
                                      <p:to>
                                        <p:strVal val="visible"/>
                                      </p:to>
                                    </p:set>
                                    <p:anim calcmode="lin" valueType="num">
                                      <p:cBhvr>
                                        <p:cTn id="15" dur="1000" fill="hold"/>
                                        <p:tgtEl>
                                          <p:spTgt spid="4104"/>
                                        </p:tgtEl>
                                        <p:attrNameLst>
                                          <p:attrName>ppt_w</p:attrName>
                                        </p:attrNameLst>
                                      </p:cBhvr>
                                      <p:tavLst>
                                        <p:tav tm="0">
                                          <p:val>
                                            <p:fltVal val="0"/>
                                          </p:val>
                                        </p:tav>
                                        <p:tav tm="100000">
                                          <p:val>
                                            <p:strVal val="#ppt_w"/>
                                          </p:val>
                                        </p:tav>
                                      </p:tavLst>
                                    </p:anim>
                                    <p:anim calcmode="lin" valueType="num">
                                      <p:cBhvr>
                                        <p:cTn id="16" dur="1000" fill="hold"/>
                                        <p:tgtEl>
                                          <p:spTgt spid="4104"/>
                                        </p:tgtEl>
                                        <p:attrNameLst>
                                          <p:attrName>ppt_h</p:attrName>
                                        </p:attrNameLst>
                                      </p:cBhvr>
                                      <p:tavLst>
                                        <p:tav tm="0">
                                          <p:val>
                                            <p:fltVal val="0"/>
                                          </p:val>
                                        </p:tav>
                                        <p:tav tm="100000">
                                          <p:val>
                                            <p:strVal val="#ppt_h"/>
                                          </p:val>
                                        </p:tav>
                                      </p:tavLst>
                                    </p:anim>
                                    <p:anim calcmode="lin" valueType="num">
                                      <p:cBhvr>
                                        <p:cTn id="17" dur="1000" fill="hold"/>
                                        <p:tgtEl>
                                          <p:spTgt spid="4104"/>
                                        </p:tgtEl>
                                        <p:attrNameLst>
                                          <p:attrName>style.rotation</p:attrName>
                                        </p:attrNameLst>
                                      </p:cBhvr>
                                      <p:tavLst>
                                        <p:tav tm="0">
                                          <p:val>
                                            <p:fltVal val="90"/>
                                          </p:val>
                                        </p:tav>
                                        <p:tav tm="100000">
                                          <p:val>
                                            <p:fltVal val="0"/>
                                          </p:val>
                                        </p:tav>
                                      </p:tavLst>
                                    </p:anim>
                                    <p:animEffect transition="in" filter="fade">
                                      <p:cBhvr>
                                        <p:cTn id="18" dur="1000"/>
                                        <p:tgtEl>
                                          <p:spTgt spid="4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5938" name="标题 295937"/>
          <p:cNvSpPr>
            <a:spLocks noGrp="1"/>
          </p:cNvSpPr>
          <p:nvPr>
            <p:ph type="title"/>
          </p:nvPr>
        </p:nvSpPr>
        <p:spPr>
          <a:xfrm>
            <a:off x="82550" y="85725"/>
            <a:ext cx="4648200" cy="895350"/>
          </a:xfrm>
        </p:spPr>
        <p:txBody>
          <a:bodyPr anchor="b"/>
          <a:lstStyle/>
          <a:p>
            <a:r>
              <a:rPr lang="zh-CN" altLang="en-US" sz="3200" b="1">
                <a:solidFill>
                  <a:srgbClr val="FF0000"/>
                </a:solidFill>
                <a:latin typeface="微软雅黑" panose="020b0503020204020204" pitchFamily="34" charset="-122"/>
                <a:ea typeface="微软雅黑" panose="020b0503020204020204" pitchFamily="34" charset="-122"/>
              </a:rPr>
              <a:t>解题思路(寓意)：</a:t>
            </a:r>
          </a:p>
        </p:txBody>
      </p:sp>
      <p:sp>
        <p:nvSpPr>
          <p:cNvPr id="295939" name="内容占位符 295938"/>
          <p:cNvSpPr>
            <a:spLocks noGrp="1"/>
          </p:cNvSpPr>
          <p:nvPr>
            <p:ph idx="1"/>
          </p:nvPr>
        </p:nvSpPr>
        <p:spPr>
          <a:xfrm>
            <a:off x="134938" y="981075"/>
            <a:ext cx="4932362" cy="1295400"/>
          </a:xfrm>
        </p:spPr>
        <p:txBody>
          <a:bodyPr anchor="t"/>
          <a:lstStyle/>
          <a:p>
            <a:pPr>
              <a:lnSpc>
                <a:spcPct val="90000"/>
              </a:lnSpc>
              <a:buClr>
                <a:schemeClr val="bg1"/>
              </a:buClr>
              <a:buNone/>
            </a:pPr>
            <a:r>
              <a:rPr lang="en-US" altLang="zh-CN" sz="3700" b="1">
                <a:solidFill>
                  <a:srgbClr val="0033CC"/>
                </a:solidFill>
                <a:latin typeface="微软雅黑" panose="020b0503020204020204" pitchFamily="34" charset="-122"/>
                <a:ea typeface="微软雅黑" panose="020b0503020204020204" pitchFamily="34" charset="-122"/>
              </a:rPr>
              <a:t> 1、找出讽刺或颂扬</a:t>
            </a:r>
          </a:p>
          <a:p>
            <a:pPr>
              <a:lnSpc>
                <a:spcPct val="90000"/>
              </a:lnSpc>
              <a:buClr>
                <a:schemeClr val="bg1"/>
              </a:buClr>
              <a:buNone/>
            </a:pPr>
            <a:r>
              <a:rPr lang="en-US" altLang="zh-CN" sz="3700" b="1">
                <a:solidFill>
                  <a:srgbClr val="0033CC"/>
                </a:solidFill>
                <a:latin typeface="微软雅黑" panose="020b0503020204020204" pitchFamily="34" charset="-122"/>
                <a:ea typeface="微软雅黑" panose="020b0503020204020204" pitchFamily="34" charset="-122"/>
              </a:rPr>
              <a:t>    的对象</a:t>
            </a:r>
          </a:p>
        </p:txBody>
      </p:sp>
      <p:sp>
        <p:nvSpPr>
          <p:cNvPr id="295940" name="文本框 295939"/>
          <p:cNvSpPr txBox="1"/>
          <p:nvPr/>
        </p:nvSpPr>
        <p:spPr>
          <a:xfrm>
            <a:off x="0" y="5441950"/>
            <a:ext cx="8305800" cy="701040"/>
          </a:xfrm>
          <a:prstGeom prst="rect">
            <a:avLst/>
          </a:prstGeom>
          <a:noFill/>
          <a:ln w="9525">
            <a:noFill/>
          </a:ln>
        </p:spPr>
        <p:txBody>
          <a:bodyPr anchor="t">
            <a:spAutoFit/>
          </a:bodyPr>
          <a:lstStyle/>
          <a:p>
            <a:r>
              <a:rPr lang="en-US" altLang="zh-CN" sz="4000">
                <a:solidFill>
                  <a:srgbClr val="0000CC"/>
                </a:solidFill>
                <a:latin typeface="黑体" panose="02010609060101010101" charset="-122"/>
                <a:ea typeface="黑体" panose="02010609060101010101" charset="-122"/>
              </a:rPr>
              <a:t> 3、联系现实（物——人，社会）</a:t>
            </a:r>
          </a:p>
        </p:txBody>
      </p:sp>
      <p:sp>
        <p:nvSpPr>
          <p:cNvPr id="295941" name="文本框 295940"/>
          <p:cNvSpPr txBox="1"/>
          <p:nvPr/>
        </p:nvSpPr>
        <p:spPr>
          <a:xfrm>
            <a:off x="371475" y="2135188"/>
            <a:ext cx="5229225" cy="1139952"/>
          </a:xfrm>
          <a:prstGeom prst="rect">
            <a:avLst/>
          </a:prstGeom>
          <a:noFill/>
          <a:ln w="9525">
            <a:noFill/>
          </a:ln>
        </p:spPr>
        <p:txBody>
          <a:bodyPr wrap="square" anchor="t">
            <a:spAutoFit/>
          </a:bodyPr>
          <a:lstStyle/>
          <a:p>
            <a:pPr>
              <a:spcBef>
                <a:spcPct val="15000"/>
              </a:spcBef>
            </a:pPr>
            <a:r>
              <a:rPr lang="zh-CN" altLang="en-US" sz="3200" b="1">
                <a:latin typeface="微软雅黑" panose="020b0503020204020204" pitchFamily="34" charset="-122"/>
                <a:ea typeface="微软雅黑" panose="020b0503020204020204" pitchFamily="34" charset="-122"/>
              </a:rPr>
              <a:t>讽刺：前三只小狗</a:t>
            </a:r>
          </a:p>
          <a:p>
            <a:pPr>
              <a:spcBef>
                <a:spcPct val="15000"/>
              </a:spcBef>
            </a:pPr>
            <a:r>
              <a:rPr lang="zh-CN" altLang="en-US" sz="3200" b="1">
                <a:latin typeface="微软雅黑" panose="020b0503020204020204" pitchFamily="34" charset="-122"/>
                <a:ea typeface="微软雅黑" panose="020b0503020204020204" pitchFamily="34" charset="-122"/>
              </a:rPr>
              <a:t>颂扬：盲狗</a:t>
            </a:r>
          </a:p>
        </p:txBody>
      </p:sp>
      <p:sp>
        <p:nvSpPr>
          <p:cNvPr id="295942" name="文本框 295941"/>
          <p:cNvSpPr txBox="1"/>
          <p:nvPr/>
        </p:nvSpPr>
        <p:spPr>
          <a:xfrm>
            <a:off x="0" y="3284538"/>
            <a:ext cx="7696200" cy="640080"/>
          </a:xfrm>
          <a:prstGeom prst="rect">
            <a:avLst/>
          </a:prstGeom>
          <a:noFill/>
          <a:ln w="9525">
            <a:noFill/>
          </a:ln>
        </p:spPr>
        <p:txBody>
          <a:bodyPr anchor="t">
            <a:spAutoFit/>
          </a:bodyPr>
          <a:lstStyle/>
          <a:p>
            <a:pPr>
              <a:spcBef>
                <a:spcPct val="50000"/>
              </a:spcBef>
            </a:pPr>
            <a:r>
              <a:rPr lang="en-US" altLang="zh-CN" sz="3600" b="1">
                <a:solidFill>
                  <a:srgbClr val="3333FF"/>
                </a:solidFill>
                <a:latin typeface="黑体" panose="02010609060101010101" charset="-122"/>
                <a:ea typeface="黑体" panose="02010609060101010101" charset="-122"/>
              </a:rPr>
              <a:t>  2、思考讽刺、颂扬的原因</a:t>
            </a:r>
          </a:p>
        </p:txBody>
      </p:sp>
      <p:sp>
        <p:nvSpPr>
          <p:cNvPr id="295943" name="文本框 295942"/>
          <p:cNvSpPr txBox="1"/>
          <p:nvPr/>
        </p:nvSpPr>
        <p:spPr>
          <a:xfrm>
            <a:off x="533400" y="4057650"/>
            <a:ext cx="6375400" cy="1066800"/>
          </a:xfrm>
          <a:prstGeom prst="rect">
            <a:avLst/>
          </a:prstGeom>
          <a:noFill/>
          <a:ln w="9525">
            <a:noFill/>
          </a:ln>
        </p:spPr>
        <p:txBody>
          <a:bodyPr wrap="square" anchor="t">
            <a:spAutoFit/>
          </a:bodyPr>
          <a:lstStyle/>
          <a:p>
            <a:r>
              <a:rPr lang="zh-CN" altLang="en-US" sz="3200" b="1">
                <a:latin typeface="微软雅黑" panose="020b0503020204020204" pitchFamily="34" charset="-122"/>
                <a:ea typeface="微软雅黑" panose="020b0503020204020204" pitchFamily="34" charset="-122"/>
              </a:rPr>
              <a:t>视力正常的狗掉进了窨井</a:t>
            </a:r>
          </a:p>
          <a:p>
            <a:r>
              <a:rPr lang="zh-CN" altLang="en-US" sz="3200" b="1">
                <a:latin typeface="微软雅黑" panose="020b0503020204020204" pitchFamily="34" charset="-122"/>
                <a:ea typeface="微软雅黑" panose="020b0503020204020204" pitchFamily="34" charset="-122"/>
              </a:rPr>
              <a:t>盲狗却绕过了窨井 </a:t>
            </a:r>
          </a:p>
        </p:txBody>
      </p:sp>
      <p:pic>
        <p:nvPicPr>
          <p:cNvPr id="53255" name="图片 295943"/>
          <p:cNvPicPr>
            <a:picLocks noChangeAspect="1"/>
          </p:cNvPicPr>
          <p:nvPr/>
        </p:nvPicPr>
        <p:blipFill>
          <a:blip r:embed="rId2"/>
          <a:stretch>
            <a:fillRect/>
          </a:stretch>
        </p:blipFill>
        <p:spPr>
          <a:xfrm>
            <a:off x="4730750" y="0"/>
            <a:ext cx="4413250" cy="2889250"/>
          </a:xfrm>
          <a:prstGeom prst="rect">
            <a:avLst/>
          </a:prstGeom>
          <a:noFill/>
          <a:ln w="9525">
            <a:noFill/>
          </a:ln>
        </p:spPr>
      </p:pic>
      <p:sp>
        <p:nvSpPr>
          <p:cNvPr id="296962" name="矩形 296961"/>
          <p:cNvSpPr/>
          <p:nvPr/>
        </p:nvSpPr>
        <p:spPr>
          <a:xfrm>
            <a:off x="5422900" y="2949575"/>
            <a:ext cx="3721100" cy="2529840"/>
          </a:xfrm>
          <a:prstGeom prst="rect">
            <a:avLst/>
          </a:prstGeom>
          <a:noFill/>
          <a:ln w="9525">
            <a:noFill/>
          </a:ln>
        </p:spPr>
        <p:txBody>
          <a:bodyPr wrap="square" anchor="t">
            <a:spAutoFit/>
          </a:bodyPr>
          <a:lstStyle/>
          <a:p>
            <a:pPr>
              <a:spcBef>
                <a:spcPct val="50000"/>
              </a:spcBef>
            </a:pPr>
            <a:r>
              <a:rPr lang="zh-CN" altLang="en-US" sz="3200" b="1">
                <a:solidFill>
                  <a:srgbClr val="FF0000"/>
                </a:solidFill>
                <a:latin typeface="微软雅黑" panose="020b0503020204020204" pitchFamily="34" charset="-122"/>
                <a:ea typeface="微软雅黑" panose="020b0503020204020204" pitchFamily="34" charset="-122"/>
              </a:rPr>
              <a:t>寓意：告诫人们不应眼睛朝上、好高骛远；不应盲目跟从，而应脚踏实地亲自实践。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5938"/>
                                        </p:tgtEl>
                                        <p:attrNameLst>
                                          <p:attrName>style.visibility</p:attrName>
                                        </p:attrNameLst>
                                      </p:cBhvr>
                                      <p:to>
                                        <p:strVal val="visible"/>
                                      </p:to>
                                    </p:set>
                                    <p:animEffect transition="in" filter="blinds(horizontal)">
                                      <p:cBhvr>
                                        <p:cTn id="7" dur="500"/>
                                        <p:tgtEl>
                                          <p:spTgt spid="29593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5939">
                                            <p:txEl>
                                              <p:pRg st="0" end="0"/>
                                            </p:txEl>
                                          </p:spTgt>
                                        </p:tgtEl>
                                        <p:attrNameLst>
                                          <p:attrName>style.visibility</p:attrName>
                                        </p:attrNameLst>
                                      </p:cBhvr>
                                      <p:to>
                                        <p:strVal val="visible"/>
                                      </p:to>
                                    </p:set>
                                    <p:animEffect transition="in" filter="blinds(horizontal)">
                                      <p:cBhvr>
                                        <p:cTn id="12" dur="500"/>
                                        <p:tgtEl>
                                          <p:spTgt spid="295939">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5939">
                                            <p:txEl>
                                              <p:pRg st="1" end="1"/>
                                            </p:txEl>
                                          </p:spTgt>
                                        </p:tgtEl>
                                        <p:attrNameLst>
                                          <p:attrName>style.visibility</p:attrName>
                                        </p:attrNameLst>
                                      </p:cBhvr>
                                      <p:to>
                                        <p:strVal val="visible"/>
                                      </p:to>
                                    </p:set>
                                    <p:animEffect transition="in" filter="blinds(horizontal)">
                                      <p:cBhvr>
                                        <p:cTn id="17" dur="500"/>
                                        <p:tgtEl>
                                          <p:spTgt spid="295939">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5941">
                                            <p:txEl>
                                              <p:pRg st="0" end="0"/>
                                            </p:txEl>
                                          </p:spTgt>
                                        </p:tgtEl>
                                        <p:attrNameLst>
                                          <p:attrName>style.visibility</p:attrName>
                                        </p:attrNameLst>
                                      </p:cBhvr>
                                      <p:to>
                                        <p:strVal val="visible"/>
                                      </p:to>
                                    </p:set>
                                    <p:animEffect transition="in" filter="blinds(horizontal)">
                                      <p:cBhvr>
                                        <p:cTn id="22" dur="500"/>
                                        <p:tgtEl>
                                          <p:spTgt spid="295941">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95941">
                                            <p:txEl>
                                              <p:pRg st="1" end="1"/>
                                            </p:txEl>
                                          </p:spTgt>
                                        </p:tgtEl>
                                        <p:attrNameLst>
                                          <p:attrName>style.visibility</p:attrName>
                                        </p:attrNameLst>
                                      </p:cBhvr>
                                      <p:to>
                                        <p:strVal val="visible"/>
                                      </p:to>
                                    </p:set>
                                    <p:animEffect transition="in" filter="blinds(horizontal)">
                                      <p:cBhvr>
                                        <p:cTn id="27" dur="500"/>
                                        <p:tgtEl>
                                          <p:spTgt spid="295941">
                                            <p:txEl>
                                              <p:pRg st="1" end="1"/>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95942"/>
                                        </p:tgtEl>
                                        <p:attrNameLst>
                                          <p:attrName>style.visibility</p:attrName>
                                        </p:attrNameLst>
                                      </p:cBhvr>
                                      <p:to>
                                        <p:strVal val="visible"/>
                                      </p:to>
                                    </p:set>
                                    <p:animEffect transition="in" filter="blinds(horizontal)">
                                      <p:cBhvr>
                                        <p:cTn id="32" dur="500"/>
                                        <p:tgtEl>
                                          <p:spTgt spid="29594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95943">
                                            <p:txEl>
                                              <p:pRg st="0" end="0"/>
                                            </p:txEl>
                                          </p:spTgt>
                                        </p:tgtEl>
                                        <p:attrNameLst>
                                          <p:attrName>style.visibility</p:attrName>
                                        </p:attrNameLst>
                                      </p:cBhvr>
                                      <p:to>
                                        <p:strVal val="visible"/>
                                      </p:to>
                                    </p:set>
                                    <p:animEffect transition="in" filter="blinds(horizontal)">
                                      <p:cBhvr>
                                        <p:cTn id="37" dur="500"/>
                                        <p:tgtEl>
                                          <p:spTgt spid="295943">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95943">
                                            <p:txEl>
                                              <p:pRg st="1" end="1"/>
                                            </p:txEl>
                                          </p:spTgt>
                                        </p:tgtEl>
                                        <p:attrNameLst>
                                          <p:attrName>style.visibility</p:attrName>
                                        </p:attrNameLst>
                                      </p:cBhvr>
                                      <p:to>
                                        <p:strVal val="visible"/>
                                      </p:to>
                                    </p:set>
                                    <p:animEffect transition="in" filter="blinds(horizontal)">
                                      <p:cBhvr>
                                        <p:cTn id="42" dur="500"/>
                                        <p:tgtEl>
                                          <p:spTgt spid="295943">
                                            <p:txEl>
                                              <p:pRg st="1" end="1"/>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95940"/>
                                        </p:tgtEl>
                                        <p:attrNameLst>
                                          <p:attrName>style.visibility</p:attrName>
                                        </p:attrNameLst>
                                      </p:cBhvr>
                                      <p:to>
                                        <p:strVal val="visible"/>
                                      </p:to>
                                    </p:set>
                                    <p:animEffect transition="in" filter="blinds(horizontal)">
                                      <p:cBhvr>
                                        <p:cTn id="47" dur="500"/>
                                        <p:tgtEl>
                                          <p:spTgt spid="295940"/>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96962"/>
                                        </p:tgtEl>
                                        <p:attrNameLst>
                                          <p:attrName>style.visibility</p:attrName>
                                        </p:attrNameLst>
                                      </p:cBhvr>
                                      <p:to>
                                        <p:strVal val="visible"/>
                                      </p:to>
                                    </p:set>
                                    <p:animEffect transition="in" filter="blinds(horizontal)">
                                      <p:cBhvr>
                                        <p:cTn id="52" dur="500"/>
                                        <p:tgtEl>
                                          <p:spTgt spid="296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938" grpId="0"/>
      <p:bldP spid="295939" grpId="0" uiExpand="1" build="p"/>
      <p:bldP spid="295940" grpId="0"/>
      <p:bldP spid="295941" grpId="0" uiExpand="1" build="p"/>
      <p:bldP spid="295942" grpId="0"/>
      <p:bldP spid="295943" grpId="0" uiExpand="1" build="p"/>
      <p:bldP spid="296962"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文本框 18433"/>
          <p:cNvSpPr txBox="1"/>
          <p:nvPr/>
        </p:nvSpPr>
        <p:spPr>
          <a:xfrm>
            <a:off x="0" y="188913"/>
            <a:ext cx="9144000" cy="579120"/>
          </a:xfrm>
          <a:prstGeom prst="rect">
            <a:avLst/>
          </a:prstGeom>
          <a:solidFill>
            <a:schemeClr val="hlink"/>
          </a:solidFill>
          <a:ln w="9525" cap="flat" cmpd="sng">
            <a:solidFill>
              <a:srgbClr val="FF00FF"/>
            </a:solidFill>
            <a:prstDash val="solid"/>
            <a:miter/>
            <a:headEnd type="none" w="med" len="med"/>
            <a:tailEnd type="none" w="med" len="med"/>
          </a:ln>
        </p:spPr>
        <p:txBody>
          <a:bodyPr anchor="t">
            <a:spAutoFit/>
          </a:bodyPr>
          <a:lstStyle/>
          <a:p>
            <a:pPr>
              <a:spcBef>
                <a:spcPct val="50000"/>
              </a:spcBef>
            </a:pPr>
            <a:r>
              <a:rPr lang="zh-CN" altLang="en-US" sz="3200" b="1">
                <a:solidFill>
                  <a:schemeClr val="bg1"/>
                </a:solidFill>
                <a:latin typeface="微软雅黑" panose="020b0503020204020204" pitchFamily="34" charset="-122"/>
                <a:ea typeface="微软雅黑" panose="020b0503020204020204" pitchFamily="34" charset="-122"/>
              </a:rPr>
              <a:t>仔细观察下面一幅漫画，说说它的讽刺意义。 </a:t>
            </a:r>
          </a:p>
        </p:txBody>
      </p:sp>
      <p:pic>
        <p:nvPicPr>
          <p:cNvPr id="18435" name="图片 18434"/>
          <p:cNvPicPr>
            <a:picLocks noChangeAspect="1"/>
          </p:cNvPicPr>
          <p:nvPr/>
        </p:nvPicPr>
        <p:blipFill>
          <a:blip r:embed="rId2"/>
          <a:stretch>
            <a:fillRect/>
          </a:stretch>
        </p:blipFill>
        <p:spPr>
          <a:xfrm>
            <a:off x="358775" y="981075"/>
            <a:ext cx="7958138" cy="4321175"/>
          </a:xfrm>
          <a:prstGeom prst="rect">
            <a:avLst/>
          </a:prstGeom>
          <a:noFill/>
          <a:ln w="9525">
            <a:noFill/>
          </a:ln>
        </p:spPr>
      </p:pic>
      <p:sp>
        <p:nvSpPr>
          <p:cNvPr id="18436" name="文本框 18435"/>
          <p:cNvSpPr txBox="1"/>
          <p:nvPr/>
        </p:nvSpPr>
        <p:spPr>
          <a:xfrm>
            <a:off x="358775" y="5445125"/>
            <a:ext cx="7958138" cy="1066800"/>
          </a:xfrm>
          <a:prstGeom prst="rect">
            <a:avLst/>
          </a:prstGeom>
          <a:solidFill>
            <a:srgbClr val="FFFF99"/>
          </a:solidFill>
          <a:ln w="9525" cap="flat" cmpd="sng">
            <a:solidFill>
              <a:srgbClr val="FF00FF"/>
            </a:solidFill>
            <a:prstDash val="solid"/>
            <a:miter/>
            <a:headEnd type="none" w="med" len="med"/>
            <a:tailEnd type="none" w="med" len="med"/>
          </a:ln>
        </p:spPr>
        <p:txBody>
          <a:bodyPr anchor="t">
            <a:spAutoFit/>
          </a:bodyPr>
          <a:lstStyle/>
          <a:p>
            <a:r>
              <a:rPr lang="zh-CN" altLang="en-US" sz="3200" b="1">
                <a:solidFill>
                  <a:srgbClr val="FF0000"/>
                </a:solidFill>
                <a:latin typeface="微软雅黑" panose="020b0503020204020204" pitchFamily="34" charset="-122"/>
                <a:ea typeface="微软雅黑" panose="020b0503020204020204" pitchFamily="34" charset="-122"/>
              </a:rPr>
              <a:t>答案示例：</a:t>
            </a:r>
          </a:p>
          <a:p>
            <a:r>
              <a:rPr lang="zh-CN" altLang="en-US" sz="3200" b="1">
                <a:solidFill>
                  <a:srgbClr val="FF0000"/>
                </a:solidFill>
                <a:latin typeface="微软雅黑" panose="020b0503020204020204" pitchFamily="34" charset="-122"/>
                <a:ea typeface="微软雅黑" panose="020b0503020204020204" pitchFamily="34" charset="-122"/>
              </a:rPr>
              <a:t>     讽刺了某些只重钱财而忽视人格的人。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ipe(left)">
                                      <p:cBhvr>
                                        <p:cTn id="7" dur="2000"/>
                                        <p:tgtEl>
                                          <p:spTgt spid="18434"/>
                                        </p:tgtEl>
                                      </p:cBhvr>
                                    </p:animEffect>
                                  </p:childTnLst>
                                </p:cTn>
                              </p:par>
                            </p:childTnLst>
                          </p:cTn>
                        </p:par>
                        <p:par>
                          <p:cTn id="8" fill="hold" nodeType="afterGroup">
                            <p:stCondLst>
                              <p:cond delay="2000"/>
                            </p:stCondLst>
                            <p:childTnLst>
                              <p:par>
                                <p:cTn id="9" presetID="22" presetClass="entr" presetSubtype="1" fill="hold" nodeType="afterEffect">
                                  <p:stCondLst>
                                    <p:cond delay="0"/>
                                  </p:stCondLst>
                                  <p:childTnLst>
                                    <p:set>
                                      <p:cBhvr>
                                        <p:cTn id="10" dur="1" fill="hold">
                                          <p:stCondLst>
                                            <p:cond delay="0"/>
                                          </p:stCondLst>
                                        </p:cTn>
                                        <p:tgtEl>
                                          <p:spTgt spid="18435"/>
                                        </p:tgtEl>
                                        <p:attrNameLst>
                                          <p:attrName>style.visibility</p:attrName>
                                        </p:attrNameLst>
                                      </p:cBhvr>
                                      <p:to>
                                        <p:strVal val="visible"/>
                                      </p:to>
                                    </p:set>
                                    <p:animEffect transition="in" filter="wipe(up)">
                                      <p:cBhvr>
                                        <p:cTn id="11" dur="500"/>
                                        <p:tgtEl>
                                          <p:spTgt spid="18435"/>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18436"/>
                                        </p:tgtEl>
                                        <p:attrNameLst>
                                          <p:attrName>style.visibility</p:attrName>
                                        </p:attrNameLst>
                                      </p:cBhvr>
                                      <p:to>
                                        <p:strVal val="visible"/>
                                      </p:to>
                                    </p:set>
                                    <p:animEffect transition="in" filter="diamond(in)">
                                      <p:cBhvr>
                                        <p:cTn id="16" dur="2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6"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6" name="Rectangle 2"/>
          <p:cNvSpPr/>
          <p:nvPr/>
        </p:nvSpPr>
        <p:spPr>
          <a:xfrm>
            <a:off x="323850" y="260350"/>
            <a:ext cx="3024188" cy="792163"/>
          </a:xfrm>
          <a:prstGeom prst="rect">
            <a:avLst/>
          </a:prstGeom>
          <a:solidFill>
            <a:srgbClr val="FFFFB7"/>
          </a:solidFill>
          <a:ln w="19050" cap="flat" cmpd="sng">
            <a:solidFill>
              <a:srgbClr val="993300"/>
            </a:solidFill>
            <a:prstDash val="solid"/>
            <a:miter/>
            <a:headEnd type="none" w="med" len="med"/>
            <a:tailEnd type="none" w="med" len="med"/>
          </a:ln>
        </p:spPr>
        <p:txBody>
          <a:bodyPr wrap="none" anchor="ctr" anchorCtr="0"/>
          <a:lstStyle/>
          <a:p>
            <a:endParaRPr lang="zh-CN" altLang="en-US" b="1">
              <a:solidFill>
                <a:srgbClr val="0000FF"/>
              </a:solidFill>
              <a:latin typeface="黑体" panose="02010609060101010101" charset="-122"/>
              <a:ea typeface="黑体" panose="02010609060101010101" charset="-122"/>
            </a:endParaRPr>
          </a:p>
        </p:txBody>
      </p:sp>
      <p:sp>
        <p:nvSpPr>
          <p:cNvPr id="41987" name="左大括号 20482"/>
          <p:cNvSpPr/>
          <p:nvPr/>
        </p:nvSpPr>
        <p:spPr>
          <a:xfrm>
            <a:off x="2916555" y="1700530"/>
            <a:ext cx="215900" cy="1101725"/>
          </a:xfrm>
          <a:prstGeom prst="leftBrace">
            <a:avLst>
              <a:gd name="adj1" fmla="val 38866"/>
              <a:gd name="adj2" fmla="val 50000"/>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a:lstStyle/>
          <a:p>
            <a:endParaRPr lang="zh-CN" altLang="zh-CN" sz="6000" b="1">
              <a:solidFill>
                <a:srgbClr val="0000FF"/>
              </a:solidFill>
              <a:latin typeface="黑体" panose="02010609060101010101" charset="-122"/>
              <a:ea typeface="黑体" panose="02010609060101010101" charset="-122"/>
            </a:endParaRPr>
          </a:p>
        </p:txBody>
      </p:sp>
      <p:sp>
        <p:nvSpPr>
          <p:cNvPr id="41988" name="文本框 20483"/>
          <p:cNvSpPr/>
          <p:nvPr/>
        </p:nvSpPr>
        <p:spPr>
          <a:xfrm>
            <a:off x="3132138" y="1412875"/>
            <a:ext cx="3095625" cy="1517904"/>
          </a:xfrm>
          <a:prstGeom prst="rect">
            <a:avLst/>
          </a:prstGeom>
          <a:noFill/>
          <a:ln w="9525">
            <a:noFill/>
          </a:ln>
        </p:spPr>
        <p:txBody>
          <a:bodyPr>
            <a:spAutoFit/>
          </a:bodyPr>
          <a:lstStyle/>
          <a:p>
            <a:pPr>
              <a:lnSpc>
                <a:spcPct val="130000"/>
              </a:lnSpc>
            </a:pPr>
            <a:r>
              <a:rPr lang="zh-CN" altLang="en-US" sz="2400" b="1">
                <a:solidFill>
                  <a:srgbClr val="FF0000"/>
                </a:solidFill>
                <a:latin typeface="黑体" panose="02010609060101010101" charset="-122"/>
                <a:ea typeface="黑体" panose="02010609060101010101" charset="-122"/>
                <a:cs typeface="黑体" panose="02010609060101010101" charset="-122"/>
              </a:rPr>
              <a:t>（1）看标题</a:t>
            </a:r>
          </a:p>
          <a:p>
            <a:pPr>
              <a:lnSpc>
                <a:spcPct val="130000"/>
              </a:lnSpc>
            </a:pPr>
            <a:r>
              <a:rPr lang="zh-CN" altLang="en-US" sz="2400" b="1">
                <a:solidFill>
                  <a:srgbClr val="FF0000"/>
                </a:solidFill>
                <a:latin typeface="黑体" panose="02010609060101010101" charset="-122"/>
                <a:ea typeface="黑体" panose="02010609060101010101" charset="-122"/>
                <a:cs typeface="黑体" panose="02010609060101010101" charset="-122"/>
              </a:rPr>
              <a:t>（2）看主体</a:t>
            </a:r>
          </a:p>
          <a:p>
            <a:pPr>
              <a:lnSpc>
                <a:spcPct val="130000"/>
              </a:lnSpc>
            </a:pPr>
            <a:r>
              <a:rPr lang="zh-CN" altLang="en-US" sz="2400" b="1">
                <a:solidFill>
                  <a:srgbClr val="FF0000"/>
                </a:solidFill>
                <a:latin typeface="黑体" panose="02010609060101010101" charset="-122"/>
                <a:ea typeface="黑体" panose="02010609060101010101" charset="-122"/>
                <a:cs typeface="黑体" panose="02010609060101010101" charset="-122"/>
              </a:rPr>
              <a:t>（3）看文字提示</a:t>
            </a:r>
          </a:p>
        </p:txBody>
      </p:sp>
      <p:sp>
        <p:nvSpPr>
          <p:cNvPr id="41989" name="文本框 20484"/>
          <p:cNvSpPr/>
          <p:nvPr/>
        </p:nvSpPr>
        <p:spPr>
          <a:xfrm>
            <a:off x="71438" y="4365625"/>
            <a:ext cx="2916237" cy="518160"/>
          </a:xfrm>
          <a:prstGeom prst="rect">
            <a:avLst/>
          </a:prstGeom>
          <a:noFill/>
          <a:ln w="9525">
            <a:noFill/>
          </a:ln>
        </p:spPr>
        <p:txBody>
          <a:bodyPr>
            <a:spAutoFit/>
          </a:bodyPr>
          <a:lstStyle/>
          <a:p>
            <a:pPr>
              <a:spcBef>
                <a:spcPct val="20000"/>
              </a:spcBef>
              <a:buClr>
                <a:srgbClr val="99CC00"/>
              </a:buClr>
              <a:buSzPct val="85000"/>
            </a:pPr>
            <a:r>
              <a:rPr lang="zh-CN" altLang="en-US" sz="2800" b="1">
                <a:solidFill>
                  <a:srgbClr val="0000FF"/>
                </a:solidFill>
                <a:latin typeface="黑体" panose="02010609060101010101" charset="-122"/>
                <a:ea typeface="黑体" panose="02010609060101010101" charset="-122"/>
                <a:cs typeface="黑体" panose="02010609060101010101" charset="-122"/>
              </a:rPr>
              <a:t>第二步：析寓意  </a:t>
            </a:r>
          </a:p>
        </p:txBody>
      </p:sp>
      <p:sp>
        <p:nvSpPr>
          <p:cNvPr id="41990" name="文本框 20485"/>
          <p:cNvSpPr/>
          <p:nvPr/>
        </p:nvSpPr>
        <p:spPr>
          <a:xfrm>
            <a:off x="3348038" y="3011488"/>
            <a:ext cx="5508625" cy="3017520"/>
          </a:xfrm>
          <a:prstGeom prst="rect">
            <a:avLst/>
          </a:prstGeom>
          <a:noFill/>
          <a:ln w="9525">
            <a:noFill/>
          </a:ln>
        </p:spPr>
        <p:txBody>
          <a:bodyPr>
            <a:spAutoFit/>
          </a:bodyPr>
          <a:lstStyle/>
          <a:p>
            <a:r>
              <a:rPr lang="en-US" altLang="zh-CN" sz="2400" b="1">
                <a:solidFill>
                  <a:srgbClr val="0000FF"/>
                </a:solidFill>
                <a:latin typeface="黑体" panose="02010609060101010101" charset="-122"/>
                <a:ea typeface="黑体" panose="02010609060101010101" charset="-122"/>
                <a:cs typeface="黑体" panose="02010609060101010101" charset="-122"/>
              </a:rPr>
              <a:t>1、找出讽刺、颂扬的对象</a:t>
            </a:r>
          </a:p>
          <a:p>
            <a:r>
              <a:rPr lang="en-US" altLang="zh-CN" sz="2400" b="1">
                <a:solidFill>
                  <a:srgbClr val="0000FF"/>
                </a:solidFill>
                <a:latin typeface="黑体" panose="02010609060101010101" charset="-122"/>
                <a:ea typeface="黑体" panose="02010609060101010101" charset="-122"/>
                <a:cs typeface="黑体" panose="02010609060101010101" charset="-122"/>
              </a:rPr>
              <a:t>2、思考讽刺、颂扬的原因</a:t>
            </a:r>
          </a:p>
          <a:p>
            <a:r>
              <a:rPr lang="en-US" altLang="zh-CN" sz="2400" b="1">
                <a:solidFill>
                  <a:srgbClr val="0000FF"/>
                </a:solidFill>
                <a:latin typeface="黑体" panose="02010609060101010101" charset="-122"/>
                <a:ea typeface="黑体" panose="02010609060101010101" charset="-122"/>
                <a:cs typeface="黑体" panose="02010609060101010101" charset="-122"/>
              </a:rPr>
              <a:t>3、联系现实（1）由物及人</a:t>
            </a:r>
          </a:p>
          <a:p>
            <a:r>
              <a:rPr lang="en-US" altLang="zh-CN" sz="2400" b="1">
                <a:solidFill>
                  <a:srgbClr val="0000FF"/>
                </a:solidFill>
                <a:latin typeface="黑体" panose="02010609060101010101" charset="-122"/>
                <a:ea typeface="黑体" panose="02010609060101010101" charset="-122"/>
                <a:cs typeface="黑体" panose="02010609060101010101" charset="-122"/>
              </a:rPr>
              <a:t>           （2）以小见大  </a:t>
            </a:r>
          </a:p>
          <a:p>
            <a:r>
              <a:rPr lang="en-US" altLang="zh-CN" sz="2400" b="1">
                <a:solidFill>
                  <a:srgbClr val="0000FF"/>
                </a:solidFill>
                <a:latin typeface="黑体" panose="02010609060101010101" charset="-122"/>
                <a:ea typeface="黑体" panose="02010609060101010101" charset="-122"/>
                <a:cs typeface="黑体" panose="02010609060101010101" charset="-122"/>
              </a:rPr>
              <a:t>           （3）由现象到本质 </a:t>
            </a:r>
          </a:p>
          <a:p>
            <a:r>
              <a:rPr lang="en-US" altLang="zh-CN" sz="2400" b="1">
                <a:solidFill>
                  <a:srgbClr val="0000FF"/>
                </a:solidFill>
                <a:latin typeface="黑体" panose="02010609060101010101" charset="-122"/>
                <a:ea typeface="黑体" panose="02010609060101010101" charset="-122"/>
                <a:cs typeface="黑体" panose="02010609060101010101" charset="-122"/>
              </a:rPr>
              <a:t>4、常用词语</a:t>
            </a:r>
          </a:p>
          <a:p>
            <a:r>
              <a:rPr lang="en-US" altLang="zh-CN" sz="2400" b="1">
                <a:solidFill>
                  <a:srgbClr val="0000FF"/>
                </a:solidFill>
                <a:latin typeface="黑体" panose="02010609060101010101" charset="-122"/>
                <a:ea typeface="黑体" panose="02010609060101010101" charset="-122"/>
                <a:cs typeface="黑体" panose="02010609060101010101" charset="-122"/>
              </a:rPr>
              <a:t>揭露了、揭示了、批判了、讽刺了；警示了、反映了；赞扬了、歌颂了等。</a:t>
            </a:r>
          </a:p>
        </p:txBody>
      </p:sp>
      <p:sp>
        <p:nvSpPr>
          <p:cNvPr id="41991" name="左大括号 20486"/>
          <p:cNvSpPr/>
          <p:nvPr/>
        </p:nvSpPr>
        <p:spPr>
          <a:xfrm>
            <a:off x="2987675" y="3141663"/>
            <a:ext cx="215900" cy="3311525"/>
          </a:xfrm>
          <a:prstGeom prst="leftBrace">
            <a:avLst>
              <a:gd name="adj1" fmla="val 127676"/>
              <a:gd name="adj2" fmla="val 50000"/>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a:lstStyle/>
          <a:p>
            <a:endParaRPr lang="zh-CN" altLang="zh-CN" sz="2800" b="1">
              <a:solidFill>
                <a:srgbClr val="0000FF"/>
              </a:solidFill>
              <a:latin typeface="黑体" panose="02010609060101010101" charset="-122"/>
              <a:ea typeface="黑体" panose="02010609060101010101" charset="-122"/>
            </a:endParaRPr>
          </a:p>
        </p:txBody>
      </p:sp>
      <p:sp>
        <p:nvSpPr>
          <p:cNvPr id="41992" name="文本框 20487"/>
          <p:cNvSpPr/>
          <p:nvPr/>
        </p:nvSpPr>
        <p:spPr>
          <a:xfrm>
            <a:off x="4932362" y="2035175"/>
            <a:ext cx="3600450" cy="457200"/>
          </a:xfrm>
          <a:prstGeom prst="rect">
            <a:avLst/>
          </a:prstGeom>
          <a:noFill/>
          <a:ln w="9525">
            <a:noFill/>
          </a:ln>
        </p:spPr>
        <p:txBody>
          <a:bodyPr>
            <a:spAutoFit/>
          </a:bodyPr>
          <a:lstStyle/>
          <a:p>
            <a:r>
              <a:rPr lang="zh-CN" altLang="en-US" sz="2400" b="1">
                <a:solidFill>
                  <a:srgbClr val="0000FF"/>
                </a:solidFill>
                <a:latin typeface="黑体" panose="02010609060101010101" charset="-122"/>
                <a:ea typeface="黑体" panose="02010609060101010101" charset="-122"/>
                <a:cs typeface="黑体" panose="02010609060101010101" charset="-122"/>
              </a:rPr>
              <a:t>（夸张   变形  细节）</a:t>
            </a:r>
          </a:p>
        </p:txBody>
      </p:sp>
      <p:sp>
        <p:nvSpPr>
          <p:cNvPr id="41993" name="文本框 20488"/>
          <p:cNvSpPr/>
          <p:nvPr/>
        </p:nvSpPr>
        <p:spPr>
          <a:xfrm>
            <a:off x="3203575" y="338138"/>
            <a:ext cx="3887788" cy="640080"/>
          </a:xfrm>
          <a:prstGeom prst="rect">
            <a:avLst/>
          </a:prstGeom>
          <a:noFill/>
          <a:ln w="38100">
            <a:noFill/>
          </a:ln>
        </p:spPr>
        <p:txBody>
          <a:bodyPr>
            <a:spAutoFit/>
          </a:bodyPr>
          <a:lstStyle/>
          <a:p>
            <a:r>
              <a:rPr lang="zh-CN" altLang="en-US" sz="3600" b="1">
                <a:solidFill>
                  <a:srgbClr val="0000FF"/>
                </a:solidFill>
                <a:latin typeface="黑体" panose="02010609060101010101" charset="-122"/>
                <a:ea typeface="黑体" panose="02010609060101010101" charset="-122"/>
              </a:rPr>
              <a:t>（二）揭示寓意</a:t>
            </a:r>
          </a:p>
        </p:txBody>
      </p:sp>
      <p:sp>
        <p:nvSpPr>
          <p:cNvPr id="41994" name="文本框 20490"/>
          <p:cNvSpPr/>
          <p:nvPr/>
        </p:nvSpPr>
        <p:spPr>
          <a:xfrm>
            <a:off x="107950" y="1944688"/>
            <a:ext cx="2951163" cy="518160"/>
          </a:xfrm>
          <a:prstGeom prst="rect">
            <a:avLst/>
          </a:prstGeom>
          <a:noFill/>
          <a:ln w="9525">
            <a:noFill/>
          </a:ln>
        </p:spPr>
        <p:txBody>
          <a:bodyPr>
            <a:spAutoFit/>
          </a:bodyPr>
          <a:lstStyle/>
          <a:p>
            <a:pPr>
              <a:spcBef>
                <a:spcPct val="20000"/>
              </a:spcBef>
              <a:buClr>
                <a:srgbClr val="99CC00"/>
              </a:buClr>
              <a:buSzPct val="85000"/>
            </a:pPr>
            <a:r>
              <a:rPr lang="zh-CN" altLang="en-US" sz="2800" b="1">
                <a:solidFill>
                  <a:srgbClr val="0000FF"/>
                </a:solidFill>
                <a:latin typeface="黑体" panose="02010609060101010101" charset="-122"/>
                <a:ea typeface="黑体" panose="02010609060101010101" charset="-122"/>
              </a:rPr>
              <a:t>第一步：读画面</a:t>
            </a:r>
          </a:p>
        </p:txBody>
      </p:sp>
      <p:sp>
        <p:nvSpPr>
          <p:cNvPr id="41995" name="Rectangle 11"/>
          <p:cNvSpPr/>
          <p:nvPr/>
        </p:nvSpPr>
        <p:spPr>
          <a:xfrm>
            <a:off x="3348038" y="904875"/>
            <a:ext cx="2879725" cy="365760"/>
          </a:xfrm>
          <a:prstGeom prst="rect">
            <a:avLst/>
          </a:prstGeom>
          <a:noFill/>
          <a:ln w="9525">
            <a:noFill/>
          </a:ln>
        </p:spPr>
        <p:txBody>
          <a:bodyPr>
            <a:spAutoFit/>
          </a:bodyPr>
          <a:lstStyle/>
          <a:p>
            <a:r>
              <a:rPr lang="zh-CN" altLang="en-US" b="1">
                <a:solidFill>
                  <a:srgbClr val="0000FF"/>
                </a:solidFill>
                <a:latin typeface="黑体" panose="02010609060101010101" charset="-122"/>
                <a:ea typeface="黑体" panose="02010609060101010101" charset="-122"/>
              </a:rPr>
              <a:t>解题思路</a:t>
            </a:r>
          </a:p>
        </p:txBody>
      </p:sp>
      <p:sp>
        <p:nvSpPr>
          <p:cNvPr id="41996" name="Text Box 12"/>
          <p:cNvSpPr/>
          <p:nvPr/>
        </p:nvSpPr>
        <p:spPr>
          <a:xfrm>
            <a:off x="828675" y="338138"/>
            <a:ext cx="2303463" cy="640080"/>
          </a:xfrm>
          <a:prstGeom prst="rect">
            <a:avLst/>
          </a:prstGeom>
          <a:noFill/>
          <a:ln w="9525">
            <a:noFill/>
          </a:ln>
        </p:spPr>
        <p:txBody>
          <a:bodyPr>
            <a:spAutoFit/>
          </a:bodyPr>
          <a:lstStyle/>
          <a:p>
            <a:pPr>
              <a:spcBef>
                <a:spcPct val="50000"/>
              </a:spcBef>
            </a:pPr>
            <a:r>
              <a:rPr lang="zh-CN" altLang="en-US" sz="3600" b="1">
                <a:solidFill>
                  <a:srgbClr val="0000FF"/>
                </a:solidFill>
                <a:latin typeface="黑体" panose="02010609060101010101" charset="-122"/>
                <a:ea typeface="黑体" panose="02010609060101010101" charset="-122"/>
              </a:rPr>
              <a:t>方法点拨</a:t>
            </a:r>
          </a:p>
        </p:txBody>
      </p:sp>
    </p:spTree>
    <p:custDataLst>
      <p:tags r:id="rId2"/>
    </p:custDataLst>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9506" name="文本占位符 31745"/>
          <p:cNvSpPr>
            <a:spLocks noGrp="1" noRot="1"/>
          </p:cNvSpPr>
          <p:nvPr/>
        </p:nvSpPr>
        <p:spPr>
          <a:xfrm>
            <a:off x="294005" y="1969770"/>
            <a:ext cx="8541385" cy="1635125"/>
          </a:xfrm>
          <a:prstGeom prst="rect">
            <a:avLst/>
          </a:prstGeom>
          <a:noFill/>
          <a:ln>
            <a:noFill/>
            <a:miter lim="800000"/>
          </a:ln>
        </p:spPr>
        <p:txBody>
          <a:bodyPr vert="horz" wrap="square" lIns="68580" tIns="34290" rIns="68580" bIns="34290" numCol="1" rtlCol="0" anchor="t" anchorCtr="0" compatLnSpc="1"/>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ysClr val="windowText" lastClr="000000"/>
                </a:solidFill>
                <a:latin typeface="Calibri"/>
                <a:ea typeface="宋体" panose="02010600030101010101" pitchFamily="2" charset="-122"/>
                <a:cs typeface="Arial" panose="020b0604020202020204" pitchFamily="34" charset="0"/>
              </a:defRPr>
            </a:lvl1pPr>
            <a:lvl2pPr marL="742950" indent="-285750" algn="l"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ysClr val="windowText" lastClr="000000"/>
                </a:solidFill>
                <a:latin typeface="Calibri"/>
                <a:ea typeface="宋体" panose="02010600030101010101" pitchFamily="2" charset="-122"/>
                <a:cs typeface="Arial" panose="020b0604020202020204" pitchFamily="34" charset="0"/>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ysClr val="windowText" lastClr="000000"/>
                </a:solidFill>
                <a:latin typeface="Calibri"/>
                <a:ea typeface="宋体" panose="02010600030101010101" pitchFamily="2" charset="-122"/>
                <a:cs typeface="Arial" panose="020b0604020202020204" pitchFamily="34" charset="0"/>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ysClr val="windowText" lastClr="000000"/>
                </a:solidFill>
                <a:latin typeface="Calibri"/>
                <a:ea typeface="宋体" panose="02010600030101010101" pitchFamily="2" charset="-122"/>
                <a:cs typeface="Arial" panose="020b0604020202020204" pitchFamily="34" charset="0"/>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ysClr val="windowText" lastClr="000000"/>
                </a:solidFill>
                <a:latin typeface="Calibri"/>
                <a:ea typeface="宋体" panose="02010600030101010101" pitchFamily="2"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ysClr val="windowText" lastClr="000000"/>
                </a:solidFill>
                <a:latin typeface="Calibri"/>
                <a:ea typeface="宋体" panose="02010600030101010101" pitchFamily="2" charset="-122"/>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ysClr val="windowText" lastClr="000000"/>
                </a:solidFill>
                <a:latin typeface="Calibri"/>
                <a:ea typeface="宋体" panose="02010600030101010101" pitchFamily="2" charset="-122"/>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ysClr val="windowText" lastClr="000000"/>
                </a:solidFill>
                <a:latin typeface="Calibri"/>
                <a:ea typeface="宋体" panose="02010600030101010101" pitchFamily="2" charset="-122"/>
                <a:cs typeface="Arial" panose="020b060402020202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ysClr val="windowText" lastClr="000000"/>
                </a:solidFill>
                <a:latin typeface="Calibri"/>
                <a:ea typeface="宋体" panose="02010600030101010101" pitchFamily="2" charset="-122"/>
                <a:cs typeface="Arial" panose="020b0604020202020204" pitchFamily="34" charset="0"/>
              </a:defRPr>
            </a:lvl9pPr>
          </a:lstStyle>
          <a:p>
            <a:pPr marL="228600" marR="0" lvl="0" indent="-228600" eaLnBrk="1" hangingPunct="1">
              <a:lnSpc>
                <a:spcPct val="80000"/>
              </a:lnSpc>
              <a:buFontTx/>
              <a:buNone/>
            </a:pPr>
            <a:r>
              <a:rPr lang="en-US" altLang="zh-CN" sz="2000" b="1">
                <a:latin typeface="黑体" panose="02010609060101010101" charset="-122"/>
                <a:ea typeface="黑体" panose="02010609060101010101" charset="-122"/>
                <a:cs typeface="黑体" panose="02010609060101010101" charset="-122"/>
              </a:rPr>
              <a:t>1.弄清漫画讽刺的主体和主题</a:t>
            </a:r>
          </a:p>
          <a:p>
            <a:pPr marL="228600" marR="0" lvl="0" indent="-228600" eaLnBrk="1" hangingPunct="1">
              <a:lnSpc>
                <a:spcPct val="80000"/>
              </a:lnSpc>
              <a:buFontTx/>
              <a:buNone/>
            </a:pPr>
            <a:endParaRPr lang="en-US" altLang="zh-CN" sz="2000" b="1">
              <a:latin typeface="黑体" panose="02010609060101010101" charset="-122"/>
              <a:ea typeface="黑体" panose="02010609060101010101" charset="-122"/>
              <a:cs typeface="黑体" panose="02010609060101010101" charset="-122"/>
            </a:endParaRPr>
          </a:p>
          <a:p>
            <a:pPr marL="228600" marR="0" lvl="0" indent="-228600" eaLnBrk="1" hangingPunct="1">
              <a:lnSpc>
                <a:spcPct val="80000"/>
              </a:lnSpc>
              <a:buFontTx/>
              <a:buNone/>
            </a:pPr>
            <a:r>
              <a:rPr lang="en-US" altLang="zh-CN" sz="2000" b="1">
                <a:latin typeface="黑体" panose="02010609060101010101" charset="-122"/>
                <a:ea typeface="黑体" panose="02010609060101010101" charset="-122"/>
                <a:cs typeface="黑体" panose="02010609060101010101" charset="-122"/>
              </a:rPr>
              <a:t>2.要紧扣寓意，选择角度拟题</a:t>
            </a:r>
          </a:p>
          <a:p>
            <a:pPr marL="228600" marR="0" lvl="0" indent="-228600" eaLnBrk="1" hangingPunct="1">
              <a:lnSpc>
                <a:spcPct val="80000"/>
              </a:lnSpc>
              <a:buFontTx/>
              <a:buNone/>
            </a:pPr>
            <a:r>
              <a:rPr lang="en-US" altLang="zh-CN" sz="2000" b="1">
                <a:latin typeface="黑体" panose="02010609060101010101" charset="-122"/>
                <a:ea typeface="黑体" panose="02010609060101010101" charset="-122"/>
                <a:cs typeface="黑体" panose="02010609060101010101" charset="-122"/>
              </a:rPr>
              <a:t>可概括中心事件  可直接从讽刺主体角度命名    从呼吁主体命名</a:t>
            </a:r>
          </a:p>
          <a:p>
            <a:pPr marL="228600" marR="0" lvl="0" indent="-228600" eaLnBrk="1" hangingPunct="1">
              <a:lnSpc>
                <a:spcPct val="80000"/>
              </a:lnSpc>
              <a:buFontTx/>
              <a:buNone/>
            </a:pPr>
            <a:r>
              <a:rPr lang="en-US" altLang="zh-CN" sz="2000" b="1">
                <a:latin typeface="黑体" panose="02010609060101010101" charset="-122"/>
                <a:ea typeface="黑体" panose="02010609060101010101" charset="-122"/>
                <a:cs typeface="黑体" panose="02010609060101010101" charset="-122"/>
              </a:rPr>
              <a:t>从两者(主体间关系)的关系  可摹写角色语言    从扣住漫画寓意角度</a:t>
            </a:r>
          </a:p>
        </p:txBody>
      </p:sp>
      <p:sp>
        <p:nvSpPr>
          <p:cNvPr id="149507" name="文本框 31747"/>
          <p:cNvSpPr txBox="1"/>
          <p:nvPr/>
        </p:nvSpPr>
        <p:spPr>
          <a:xfrm>
            <a:off x="294005" y="3682365"/>
            <a:ext cx="7762240" cy="2377440"/>
          </a:xfrm>
          <a:prstGeom prst="rect">
            <a:avLst/>
          </a:prstGeom>
          <a:noFill/>
          <a:ln w="9525">
            <a:noFill/>
          </a:ln>
        </p:spPr>
        <p:txBody>
          <a:bodyPr wrap="squar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342900" marR="0" lvl="0" indent="-342900" eaLnBrk="1" hangingPunct="1">
              <a:lnSpc>
                <a:spcPct val="90000"/>
              </a:lnSpc>
              <a:spcBef>
                <a:spcPct val="20000"/>
              </a:spcBef>
            </a:pPr>
            <a:endParaRPr lang="en-US" altLang="en-US" sz="2000" b="1">
              <a:latin typeface="黑体" panose="02010609060101010101" charset="-122"/>
              <a:ea typeface="黑体" panose="02010609060101010101" charset="-122"/>
              <a:cs typeface="黑体" panose="02010609060101010101" charset="-122"/>
            </a:endParaRPr>
          </a:p>
          <a:p>
            <a:pPr marL="342900" marR="0" lvl="0" indent="-342900" eaLnBrk="1" hangingPunct="1">
              <a:lnSpc>
                <a:spcPct val="90000"/>
              </a:lnSpc>
              <a:spcBef>
                <a:spcPct val="20000"/>
              </a:spcBef>
            </a:pPr>
            <a:r>
              <a:rPr lang="en-US" altLang="en-US" sz="2000" b="1">
                <a:latin typeface="黑体" panose="02010609060101010101" charset="-122"/>
                <a:ea typeface="黑体" panose="02010609060101010101" charset="-122"/>
                <a:cs typeface="黑体" panose="02010609060101010101" charset="-122"/>
              </a:rPr>
              <a:t>3.注意标题的要求</a:t>
            </a:r>
          </a:p>
          <a:p>
            <a:pPr marL="342900" marR="0" lvl="0" indent="-342900" eaLnBrk="1" hangingPunct="1">
              <a:lnSpc>
                <a:spcPct val="90000"/>
              </a:lnSpc>
              <a:spcBef>
                <a:spcPct val="20000"/>
              </a:spcBef>
            </a:pPr>
            <a:r>
              <a:rPr lang="en-US" altLang="en-US" sz="2000" b="1">
                <a:latin typeface="黑体" panose="02010609060101010101" charset="-122"/>
                <a:ea typeface="黑体" panose="02010609060101010101" charset="-122"/>
                <a:cs typeface="黑体" panose="02010609060101010101" charset="-122"/>
              </a:rPr>
              <a:t>   观点鲜明、醒目，新颖生动，     简洁，注意字数要求。</a:t>
            </a:r>
          </a:p>
          <a:p>
            <a:pPr marL="342900" marR="0" lvl="0" indent="-342900" eaLnBrk="1" hangingPunct="1">
              <a:lnSpc>
                <a:spcPct val="90000"/>
              </a:lnSpc>
              <a:spcBef>
                <a:spcPct val="20000"/>
              </a:spcBef>
            </a:pPr>
            <a:endParaRPr lang="en-US" altLang="en-US" sz="2000" b="1">
              <a:latin typeface="黑体" panose="02010609060101010101" charset="-122"/>
              <a:ea typeface="黑体" panose="02010609060101010101" charset="-122"/>
              <a:cs typeface="黑体" panose="02010609060101010101" charset="-122"/>
            </a:endParaRPr>
          </a:p>
          <a:p>
            <a:pPr marL="342900" marR="0" lvl="0" indent="-342900" eaLnBrk="1" hangingPunct="1">
              <a:lnSpc>
                <a:spcPct val="90000"/>
              </a:lnSpc>
              <a:spcBef>
                <a:spcPct val="20000"/>
              </a:spcBef>
            </a:pPr>
            <a:endParaRPr lang="en-US" altLang="en-US" sz="2000" b="1">
              <a:latin typeface="黑体" panose="02010609060101010101" charset="-122"/>
              <a:ea typeface="黑体" panose="02010609060101010101" charset="-122"/>
              <a:cs typeface="黑体" panose="02010609060101010101" charset="-122"/>
            </a:endParaRPr>
          </a:p>
          <a:p>
            <a:pPr marL="342900" marR="0" lvl="0" indent="-342900" eaLnBrk="1" hangingPunct="1">
              <a:lnSpc>
                <a:spcPct val="90000"/>
              </a:lnSpc>
              <a:spcBef>
                <a:spcPct val="20000"/>
              </a:spcBef>
            </a:pPr>
            <a:r>
              <a:rPr lang="en-US" altLang="en-US" sz="2000" b="1">
                <a:latin typeface="黑体" panose="02010609060101010101" charset="-122"/>
                <a:ea typeface="黑体" panose="02010609060101010101" charset="-122"/>
                <a:cs typeface="黑体" panose="02010609060101010101" charset="-122"/>
              </a:rPr>
              <a:t>4.答题方法</a:t>
            </a:r>
          </a:p>
          <a:p>
            <a:pPr marL="342900" marR="0" lvl="0" indent="-342900" eaLnBrk="1" hangingPunct="1">
              <a:lnSpc>
                <a:spcPct val="90000"/>
              </a:lnSpc>
              <a:spcBef>
                <a:spcPct val="20000"/>
              </a:spcBef>
            </a:pPr>
            <a:r>
              <a:rPr lang="en-US" altLang="en-US" sz="2000" b="1">
                <a:latin typeface="黑体" panose="02010609060101010101" charset="-122"/>
                <a:ea typeface="黑体" panose="02010609060101010101" charset="-122"/>
                <a:cs typeface="黑体" panose="02010609060101010101" charset="-122"/>
              </a:rPr>
              <a:t>   </a:t>
            </a:r>
          </a:p>
        </p:txBody>
      </p:sp>
      <p:sp>
        <p:nvSpPr>
          <p:cNvPr id="149508" name="左大括号 31750"/>
          <p:cNvSpPr/>
          <p:nvPr/>
        </p:nvSpPr>
        <p:spPr>
          <a:xfrm>
            <a:off x="1772126" y="5136119"/>
            <a:ext cx="161925" cy="864394"/>
          </a:xfrm>
          <a:prstGeom prst="leftBrace">
            <a:avLst>
              <a:gd name="adj1" fmla="val 44115"/>
              <a:gd name="adj2" fmla="val 50000"/>
            </a:avLst>
          </a:prstGeom>
          <a:noFill/>
          <a:ln w="28575">
            <a:solidFill>
              <a:sysClr val="windowText" lastClr="000000"/>
            </a:solidFill>
            <a:round/>
          </a:ln>
        </p:spPr>
        <p:txBody>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lvl="0" indent="0" eaLnBrk="1" hangingPunct="1"/>
            <a:endParaRPr lang="zh-CN" altLang="en-US" sz="1350"/>
          </a:p>
        </p:txBody>
      </p:sp>
      <p:sp>
        <p:nvSpPr>
          <p:cNvPr id="149509" name="文本框 31751"/>
          <p:cNvSpPr txBox="1">
            <a:spLocks noChangeArrowheads="1"/>
          </p:cNvSpPr>
          <p:nvPr/>
        </p:nvSpPr>
        <p:spPr bwMode="auto">
          <a:xfrm>
            <a:off x="2063115" y="4979034"/>
            <a:ext cx="6334125" cy="1371600"/>
          </a:xfrm>
          <a:prstGeom prst="rect">
            <a:avLst/>
          </a:prstGeom>
          <a:noFill/>
          <a:ln w="9525">
            <a:noFill/>
            <a:miter lim="800000"/>
          </a:ln>
        </p:spPr>
        <p:txBody>
          <a:bodyPr wrap="squar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marR="0" lvl="0" indent="0" eaLnBrk="1" hangingPunct="1">
              <a:spcBef>
                <a:spcPct val="50000"/>
              </a:spcBef>
            </a:pPr>
            <a:r>
              <a:rPr lang="zh-CN" altLang="en-US" sz="2100" b="1">
                <a:solidFill>
                  <a:srgbClr val="1F4E79"/>
                </a:solidFill>
              </a:rPr>
              <a:t>运用修辞：双关、谐音、比喻、反语、反问等。</a:t>
            </a:r>
          </a:p>
          <a:p>
            <a:pPr marL="0" marR="0" lvl="0" indent="0" eaLnBrk="1" hangingPunct="1">
              <a:spcBef>
                <a:spcPct val="50000"/>
              </a:spcBef>
            </a:pPr>
            <a:r>
              <a:rPr lang="zh-CN" altLang="en-US" sz="2100" b="1">
                <a:solidFill>
                  <a:srgbClr val="1F4E79"/>
                </a:solidFill>
              </a:rPr>
              <a:t>借用标点：问号、引号等。(如此“合作”  合作？）</a:t>
            </a:r>
          </a:p>
          <a:p>
            <a:pPr marL="0" marR="0" lvl="0" indent="0" eaLnBrk="1" hangingPunct="1">
              <a:spcBef>
                <a:spcPct val="50000"/>
              </a:spcBef>
            </a:pPr>
            <a:r>
              <a:rPr lang="zh-CN" altLang="en-US" sz="2100" b="1">
                <a:solidFill>
                  <a:srgbClr val="1F4E79"/>
                </a:solidFill>
              </a:rPr>
              <a:t>引用化用：都是嫉妒惹的祸</a:t>
            </a:r>
          </a:p>
        </p:txBody>
      </p:sp>
      <p:sp>
        <p:nvSpPr>
          <p:cNvPr id="149510" name="矩形 31752"/>
          <p:cNvSpPr/>
          <p:nvPr/>
        </p:nvSpPr>
        <p:spPr>
          <a:xfrm>
            <a:off x="683419" y="1405414"/>
            <a:ext cx="8209359" cy="641747"/>
          </a:xfrm>
          <a:prstGeom prst="rect">
            <a:avLst/>
          </a:prstGeom>
          <a:noFill/>
          <a:ln>
            <a:noFill/>
            <a:miter lim="800000"/>
          </a:ln>
        </p:spPr>
        <p:txBody>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342900" lvl="0" indent="-342900" eaLnBrk="1" hangingPunct="1">
              <a:lnSpc>
                <a:spcPct val="90000"/>
              </a:lnSpc>
              <a:spcBef>
                <a:spcPct val="20000"/>
              </a:spcBef>
              <a:buClr>
                <a:srgbClr val="954F72"/>
              </a:buClr>
              <a:buSzPct val="85000"/>
              <a:buFont typeface="Wingdings 2" panose="05020102010507070707" pitchFamily="18" charset="2"/>
            </a:pPr>
            <a:r>
              <a:rPr lang="en-US" altLang="zh-CN" sz="2100">
                <a:solidFill>
                  <a:srgbClr val="954F72"/>
                </a:solidFill>
              </a:rPr>
              <a:t>  标题是漫画的眉目，它有揭示漫画寓意或揭示讽刺对象的作用。</a:t>
            </a:r>
          </a:p>
        </p:txBody>
      </p:sp>
      <p:sp>
        <p:nvSpPr>
          <p:cNvPr id="149511" name="Rectangle 2"/>
          <p:cNvSpPr/>
          <p:nvPr/>
        </p:nvSpPr>
        <p:spPr>
          <a:xfrm>
            <a:off x="230426" y="497206"/>
            <a:ext cx="3230880" cy="548640"/>
          </a:xfrm>
          <a:prstGeom prst="rect">
            <a:avLst/>
          </a:prstGeom>
        </p:spPr>
        <p:style>
          <a:lnRef idx="2">
            <a:schemeClr val="accent5"/>
          </a:lnRef>
          <a:fillRef idx="1">
            <a:schemeClr val="lt1"/>
          </a:fillRef>
          <a:effectRef idx="0">
            <a:schemeClr val="accent5"/>
          </a:effectRef>
          <a:fontRef idx="minor">
            <a:schemeClr val="dk1"/>
          </a:fontRef>
        </p:style>
        <p:txBody>
          <a:bodyPr wrap="none" anchor="ctr" anchorCtr="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lvl="0" indent="0" eaLnBrk="1" hangingPunct="1"/>
            <a:r>
              <a:rPr lang="zh-CN" altLang="en-US" sz="3000" b="1">
                <a:solidFill>
                  <a:srgbClr val="0000FF"/>
                </a:solidFill>
                <a:latin typeface="汉鼎简行书" pitchFamily="1" charset="-122"/>
                <a:ea typeface="汉鼎简行书" pitchFamily="1" charset="-122"/>
              </a:rPr>
              <a:t>题型三、拟写标题</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afterEffect">
                                  <p:stCondLst>
                                    <p:cond delay="0"/>
                                  </p:stCondLst>
                                  <p:childTnLst>
                                    <p:set>
                                      <p:cBhvr additive="base">
                                        <p:cTn id="6" dur="1" fill="hold">
                                          <p:stCondLst>
                                            <p:cond delay="499"/>
                                          </p:stCondLst>
                                        </p:cTn>
                                        <p:tgtEl>
                                          <p:spTgt spid="1495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11"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7345" name="图片 135169"/>
          <p:cNvPicPr>
            <a:picLocks noChangeAspect="1"/>
          </p:cNvPicPr>
          <p:nvPr/>
        </p:nvPicPr>
        <p:blipFill>
          <a:blip r:embed="rId2"/>
          <a:srcRect r="6250"/>
          <a:stretch>
            <a:fillRect/>
          </a:stretch>
        </p:blipFill>
        <p:spPr>
          <a:xfrm>
            <a:off x="46038" y="1925638"/>
            <a:ext cx="5667375" cy="4594225"/>
          </a:xfrm>
          <a:prstGeom prst="rect">
            <a:avLst/>
          </a:prstGeom>
          <a:noFill/>
          <a:ln w="9525">
            <a:noFill/>
          </a:ln>
        </p:spPr>
      </p:pic>
      <p:sp>
        <p:nvSpPr>
          <p:cNvPr id="57346" name="文本框 135170"/>
          <p:cNvSpPr txBox="1"/>
          <p:nvPr/>
        </p:nvSpPr>
        <p:spPr>
          <a:xfrm>
            <a:off x="228600" y="228600"/>
            <a:ext cx="8229600" cy="859536"/>
          </a:xfrm>
          <a:prstGeom prst="rect">
            <a:avLst/>
          </a:prstGeom>
          <a:noFill/>
          <a:ln w="9525">
            <a:noFill/>
          </a:ln>
        </p:spPr>
        <p:txBody>
          <a:bodyPr anchor="t">
            <a:spAutoFit/>
          </a:bodyPr>
          <a:lstStyle/>
          <a:p>
            <a:pPr algn="just">
              <a:spcBef>
                <a:spcPct val="10000"/>
              </a:spcBef>
            </a:pPr>
            <a:r>
              <a:rPr lang="zh-CN" altLang="en-US" sz="2400" b="1">
                <a:solidFill>
                  <a:srgbClr val="FF0000"/>
                </a:solidFill>
                <a:latin typeface="微软雅黑" panose="020b0503020204020204" pitchFamily="34" charset="-122"/>
                <a:ea typeface="微软雅黑" panose="020b0503020204020204" pitchFamily="34" charset="-122"/>
              </a:rPr>
              <a:t> 仔细观察下边这幅漫画，按要求作答。(4分)</a:t>
            </a:r>
          </a:p>
          <a:p>
            <a:pPr algn="just">
              <a:spcBef>
                <a:spcPct val="10000"/>
              </a:spcBef>
            </a:pPr>
            <a:r>
              <a:rPr lang="zh-CN" altLang="en-US" sz="2400" b="1">
                <a:solidFill>
                  <a:srgbClr val="FF0000"/>
                </a:solidFill>
                <a:latin typeface="微软雅黑" panose="020b0503020204020204" pitchFamily="34" charset="-122"/>
                <a:ea typeface="微软雅黑" panose="020b0503020204020204" pitchFamily="34" charset="-122"/>
              </a:rPr>
              <a:t>(1)简要说明你对漫画内涵的理解。(2分)    </a:t>
            </a:r>
          </a:p>
        </p:txBody>
      </p:sp>
      <p:sp>
        <p:nvSpPr>
          <p:cNvPr id="135172" name="文本框 135171"/>
          <p:cNvSpPr txBox="1"/>
          <p:nvPr/>
        </p:nvSpPr>
        <p:spPr>
          <a:xfrm>
            <a:off x="5940425" y="1557338"/>
            <a:ext cx="3019425" cy="5029200"/>
          </a:xfrm>
          <a:prstGeom prst="rect">
            <a:avLst/>
          </a:prstGeom>
          <a:noFill/>
          <a:ln w="9525">
            <a:noFill/>
          </a:ln>
        </p:spPr>
        <p:txBody>
          <a:bodyPr anchor="t">
            <a:spAutoFit/>
          </a:bodyPr>
          <a:lstStyle/>
          <a:p>
            <a:pPr>
              <a:spcBef>
                <a:spcPct val="50000"/>
              </a:spcBef>
            </a:pPr>
            <a:r>
              <a:rPr lang="zh-CN" altLang="en-US" sz="3600" b="1">
                <a:solidFill>
                  <a:srgbClr val="FF33CC"/>
                </a:solidFill>
                <a:latin typeface="微软雅黑" panose="020b0503020204020204" pitchFamily="34" charset="-122"/>
                <a:ea typeface="微软雅黑" panose="020b0503020204020204" pitchFamily="34" charset="-122"/>
              </a:rPr>
              <a:t>整体意识</a:t>
            </a:r>
          </a:p>
          <a:p>
            <a:pPr>
              <a:spcBef>
                <a:spcPct val="50000"/>
              </a:spcBef>
            </a:pPr>
            <a:r>
              <a:rPr lang="zh-CN" altLang="en-US" sz="3600" b="1">
                <a:solidFill>
                  <a:srgbClr val="FF33CC"/>
                </a:solidFill>
                <a:latin typeface="微软雅黑" panose="020b0503020204020204" pitchFamily="34" charset="-122"/>
                <a:ea typeface="微软雅黑" panose="020b0503020204020204" pitchFamily="34" charset="-122"/>
              </a:rPr>
              <a:t>注意细节</a:t>
            </a:r>
          </a:p>
          <a:p>
            <a:pPr>
              <a:spcBef>
                <a:spcPct val="50000"/>
              </a:spcBef>
            </a:pPr>
            <a:r>
              <a:rPr lang="zh-CN" altLang="en-US" sz="3600" b="1">
                <a:solidFill>
                  <a:srgbClr val="FF33CC"/>
                </a:solidFill>
                <a:latin typeface="微软雅黑" panose="020b0503020204020204" pitchFamily="34" charset="-122"/>
                <a:ea typeface="微软雅黑" panose="020b0503020204020204" pitchFamily="34" charset="-122"/>
              </a:rPr>
              <a:t>一定的顺序</a:t>
            </a:r>
          </a:p>
          <a:p>
            <a:pPr>
              <a:spcBef>
                <a:spcPct val="50000"/>
              </a:spcBef>
            </a:pPr>
            <a:r>
              <a:rPr lang="zh-CN" altLang="en-US" sz="3600" b="1">
                <a:solidFill>
                  <a:srgbClr val="FF33CC"/>
                </a:solidFill>
                <a:latin typeface="微软雅黑" panose="020b0503020204020204" pitchFamily="34" charset="-122"/>
                <a:ea typeface="微软雅黑" panose="020b0503020204020204" pitchFamily="34" charset="-122"/>
              </a:rPr>
              <a:t>联系生活、社会实际  </a:t>
            </a:r>
          </a:p>
          <a:p>
            <a:pPr>
              <a:spcBef>
                <a:spcPct val="50000"/>
              </a:spcBef>
            </a:pPr>
            <a:r>
              <a:rPr lang="zh-CN" altLang="en-US" sz="3600" b="1">
                <a:solidFill>
                  <a:srgbClr val="FF33CC"/>
                </a:solidFill>
                <a:latin typeface="微软雅黑" panose="020b0503020204020204" pitchFamily="34" charset="-122"/>
                <a:ea typeface="微软雅黑" panose="020b0503020204020204" pitchFamily="34" charset="-122"/>
              </a:rPr>
              <a:t>把握讽刺对象或行为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5172"/>
                                        </p:tgtEl>
                                        <p:attrNameLst>
                                          <p:attrName>style.visibility</p:attrName>
                                        </p:attrNameLst>
                                      </p:cBhvr>
                                      <p:to>
                                        <p:strVal val="visible"/>
                                      </p:to>
                                    </p:set>
                                    <p:anim calcmode="lin" valueType="num">
                                      <p:cBhvr>
                                        <p:cTn id="7" dur="500" fill="hold"/>
                                        <p:tgtEl>
                                          <p:spTgt spid="135172"/>
                                        </p:tgtEl>
                                        <p:attrNameLst>
                                          <p:attrName>ppt_x</p:attrName>
                                        </p:attrNameLst>
                                      </p:cBhvr>
                                      <p:tavLst>
                                        <p:tav tm="0">
                                          <p:val>
                                            <p:strVal val="0-#ppt_w/2"/>
                                          </p:val>
                                        </p:tav>
                                        <p:tav tm="100000">
                                          <p:val>
                                            <p:strVal val="#ppt_x"/>
                                          </p:val>
                                        </p:tav>
                                      </p:tavLst>
                                    </p:anim>
                                    <p:anim calcmode="lin" valueType="num">
                                      <p:cBhvr>
                                        <p:cTn id="8" dur="500" fill="hold"/>
                                        <p:tgtEl>
                                          <p:spTgt spid="1351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69" name="标题 136193"/>
          <p:cNvSpPr>
            <a:spLocks noGrp="1"/>
          </p:cNvSpPr>
          <p:nvPr>
            <p:ph type="title"/>
          </p:nvPr>
        </p:nvSpPr>
        <p:spPr>
          <a:xfrm>
            <a:off x="838200" y="2209800"/>
            <a:ext cx="7848600" cy="1143000"/>
          </a:xfrm>
        </p:spPr>
        <p:txBody>
          <a:bodyPr vert="horz" wrap="square" lIns="91440" tIns="45720" rIns="91440" bIns="45720" anchor="ctr"/>
          <a:lstStyle/>
          <a:p>
            <a:pPr algn="just"/>
            <a:r>
              <a:rPr lang="en-US" altLang="zh-CN" sz="4000" b="1">
                <a:latin typeface="宋体" panose="02010600030101010101" pitchFamily="2" charset="-122"/>
              </a:rPr>
              <a:t>    </a:t>
            </a:r>
          </a:p>
        </p:txBody>
      </p:sp>
      <p:sp>
        <p:nvSpPr>
          <p:cNvPr id="58370" name="文本框 136194"/>
          <p:cNvSpPr txBox="1"/>
          <p:nvPr/>
        </p:nvSpPr>
        <p:spPr>
          <a:xfrm>
            <a:off x="179388" y="1268413"/>
            <a:ext cx="8964612" cy="4998720"/>
          </a:xfrm>
          <a:prstGeom prst="rect">
            <a:avLst/>
          </a:prstGeom>
          <a:noFill/>
          <a:ln w="9525">
            <a:noFill/>
          </a:ln>
        </p:spPr>
        <p:txBody>
          <a:bodyPr anchor="t">
            <a:spAutoFit/>
          </a:bodyPr>
          <a:lstStyle/>
          <a:p>
            <a:pPr algn="just">
              <a:spcBef>
                <a:spcPct val="50000"/>
              </a:spcBef>
            </a:pPr>
            <a:r>
              <a:rPr lang="en-US" altLang="zh-CN" sz="2800" b="1">
                <a:solidFill>
                  <a:srgbClr val="FF0000"/>
                </a:solidFill>
                <a:latin typeface="宋体" panose="02010600030101010101" pitchFamily="2" charset="-122"/>
                <a:ea typeface="宋体" panose="02010600030101010101" pitchFamily="2" charset="-122"/>
              </a:rPr>
              <a:t>       描述画面： </a:t>
            </a:r>
          </a:p>
          <a:p>
            <a:pPr algn="just">
              <a:spcBef>
                <a:spcPct val="50000"/>
              </a:spcBef>
            </a:pPr>
            <a:r>
              <a:rPr lang="en-US" altLang="zh-CN" sz="2800" b="1">
                <a:solidFill>
                  <a:srgbClr val="FF0000"/>
                </a:solidFill>
                <a:latin typeface="宋体" panose="02010600030101010101" pitchFamily="2" charset="-122"/>
                <a:ea typeface="宋体" panose="02010600030101010101" pitchFamily="2" charset="-122"/>
              </a:rPr>
              <a:t>   画面上有一棵大树，两棵小树。大树以它高大茂盛的树冠为小树遮风挡雨，但同时也盖住了小树应该享有的阳光雨露，一棵尚幼小的小树得到了大树应有的庇护，而另一棵正在成长的小树由于受到大树树冠的限制却不得不扭曲地生长。</a:t>
            </a:r>
          </a:p>
          <a:p>
            <a:pPr algn="just">
              <a:spcBef>
                <a:spcPct val="50000"/>
              </a:spcBef>
            </a:pPr>
            <a:r>
              <a:rPr lang="en-US" altLang="zh-CN" sz="2800" b="1">
                <a:solidFill>
                  <a:srgbClr val="FF0000"/>
                </a:solidFill>
                <a:latin typeface="宋体" panose="02010600030101010101" pitchFamily="2" charset="-122"/>
                <a:ea typeface="宋体" panose="02010600030101010101" pitchFamily="2" charset="-122"/>
              </a:rPr>
              <a:t>内涵（寓意）：</a:t>
            </a:r>
          </a:p>
          <a:p>
            <a:pPr algn="just">
              <a:spcBef>
                <a:spcPct val="50000"/>
              </a:spcBef>
            </a:pPr>
            <a:r>
              <a:rPr lang="en-US" altLang="zh-CN" sz="2800" b="1">
                <a:solidFill>
                  <a:srgbClr val="FF0000"/>
                </a:solidFill>
                <a:latin typeface="宋体" panose="02010600030101010101" pitchFamily="2" charset="-122"/>
                <a:ea typeface="宋体" panose="02010600030101010101" pitchFamily="2" charset="-122"/>
              </a:rPr>
              <a:t>    大树以自己的高大荫庇小树，反而妨碍了小树的成长。作者是借此讽刺当今社会中因过度呵护、一味溺爱而导致的弊端。（象征、类比联想）</a:t>
            </a:r>
          </a:p>
        </p:txBody>
      </p:sp>
      <p:sp>
        <p:nvSpPr>
          <p:cNvPr id="136196" name="矩形 136195"/>
          <p:cNvSpPr/>
          <p:nvPr/>
        </p:nvSpPr>
        <p:spPr>
          <a:xfrm>
            <a:off x="179388" y="404813"/>
            <a:ext cx="755650" cy="1079500"/>
          </a:xfrm>
          <a:prstGeom prst="rect">
            <a:avLst/>
          </a:prstGeom>
          <a:noFill/>
          <a:ln w="9525">
            <a:noFill/>
          </a:ln>
        </p:spPr>
        <p:txBody>
          <a:bodyPr anchor="ctr"/>
          <a:lstStyle/>
          <a:p>
            <a:pPr algn="ctr"/>
            <a:r>
              <a:rPr lang="zh-CN" altLang="en-US" sz="4400" b="1">
                <a:solidFill>
                  <a:srgbClr val="FF0000"/>
                </a:solidFill>
                <a:latin typeface="微软雅黑" panose="020b0503020204020204" pitchFamily="34" charset="-122"/>
                <a:ea typeface="微软雅黑" panose="020b0503020204020204" pitchFamily="34" charset="-122"/>
              </a:rPr>
              <a:t>解</a:t>
            </a:r>
            <a:br>
              <a:rPr lang="zh-CN" altLang="en-US" sz="4400" b="1">
                <a:solidFill>
                  <a:srgbClr val="FF0000"/>
                </a:solidFill>
                <a:latin typeface="微软雅黑" panose="020b0503020204020204" pitchFamily="34" charset="-122"/>
                <a:ea typeface="微软雅黑" panose="020b0503020204020204" pitchFamily="34" charset="-122"/>
              </a:rPr>
            </a:br>
            <a:r>
              <a:rPr lang="zh-CN" altLang="en-US" sz="4400" b="1">
                <a:solidFill>
                  <a:srgbClr val="FF0000"/>
                </a:solidFill>
                <a:latin typeface="微软雅黑" panose="020b0503020204020204" pitchFamily="34" charset="-122"/>
                <a:ea typeface="微软雅黑" panose="020b0503020204020204" pitchFamily="34" charset="-122"/>
              </a:rPr>
              <a:t>析</a:t>
            </a:r>
          </a:p>
        </p:txBody>
      </p:sp>
      <p:sp>
        <p:nvSpPr>
          <p:cNvPr id="136197" name="文本框 136196"/>
          <p:cNvSpPr txBox="1"/>
          <p:nvPr/>
        </p:nvSpPr>
        <p:spPr>
          <a:xfrm>
            <a:off x="1079500" y="0"/>
            <a:ext cx="8064500" cy="1066800"/>
          </a:xfrm>
          <a:prstGeom prst="rect">
            <a:avLst/>
          </a:prstGeom>
          <a:noFill/>
          <a:ln w="9525">
            <a:noFill/>
          </a:ln>
        </p:spPr>
        <p:txBody>
          <a:bodyPr anchor="t">
            <a:spAutoFit/>
          </a:bodyPr>
          <a:lstStyle/>
          <a:p>
            <a:pPr algn="just">
              <a:spcBef>
                <a:spcPct val="20000"/>
              </a:spcBef>
              <a:buSzPct val="80000"/>
              <a:buBlip>
                <a:blip r:embed="rId2"/>
              </a:buBlip>
            </a:pPr>
            <a:r>
              <a:rPr lang="zh-CN" altLang="en-US" sz="3200" b="1">
                <a:latin typeface="微软雅黑" panose="020b0503020204020204" pitchFamily="34" charset="-122"/>
                <a:ea typeface="微软雅黑" panose="020b0503020204020204" pitchFamily="34" charset="-122"/>
              </a:rPr>
              <a:t>这是一道典型的以漫画为命题素材的转换题，读懂了图画就不难得出答案。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6196"/>
                                        </p:tgtEl>
                                        <p:attrNameLst>
                                          <p:attrName>style.visibility</p:attrName>
                                        </p:attrNameLst>
                                      </p:cBhvr>
                                      <p:to>
                                        <p:strVal val="visible"/>
                                      </p:to>
                                    </p:set>
                                    <p:anim calcmode="lin" valueType="num">
                                      <p:cBhvr>
                                        <p:cTn id="7" dur="500" fill="hold"/>
                                        <p:tgtEl>
                                          <p:spTgt spid="136196"/>
                                        </p:tgtEl>
                                        <p:attrNameLst>
                                          <p:attrName>ppt_x</p:attrName>
                                        </p:attrNameLst>
                                      </p:cBhvr>
                                      <p:tavLst>
                                        <p:tav tm="0">
                                          <p:val>
                                            <p:strVal val="#ppt_x"/>
                                          </p:val>
                                        </p:tav>
                                        <p:tav tm="100000">
                                          <p:val>
                                            <p:strVal val="#ppt_x"/>
                                          </p:val>
                                        </p:tav>
                                      </p:tavLst>
                                    </p:anim>
                                    <p:anim calcmode="lin" valueType="num">
                                      <p:cBhvr>
                                        <p:cTn id="8" dur="500" fill="hold"/>
                                        <p:tgtEl>
                                          <p:spTgt spid="13619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6197"/>
                                        </p:tgtEl>
                                        <p:attrNameLst>
                                          <p:attrName>style.visibility</p:attrName>
                                        </p:attrNameLst>
                                      </p:cBhvr>
                                      <p:to>
                                        <p:strVal val="visible"/>
                                      </p:to>
                                    </p:set>
                                    <p:anim calcmode="lin" valueType="num">
                                      <p:cBhvr>
                                        <p:cTn id="13" dur="500" fill="hold"/>
                                        <p:tgtEl>
                                          <p:spTgt spid="136197"/>
                                        </p:tgtEl>
                                        <p:attrNameLst>
                                          <p:attrName>ppt_x</p:attrName>
                                        </p:attrNameLst>
                                      </p:cBhvr>
                                      <p:tavLst>
                                        <p:tav tm="0">
                                          <p:val>
                                            <p:strVal val="#ppt_x"/>
                                          </p:val>
                                        </p:tav>
                                        <p:tav tm="100000">
                                          <p:val>
                                            <p:strVal val="#ppt_x"/>
                                          </p:val>
                                        </p:tav>
                                      </p:tavLst>
                                    </p:anim>
                                    <p:anim calcmode="lin" valueType="num">
                                      <p:cBhvr>
                                        <p:cTn id="14" dur="500" fill="hold"/>
                                        <p:tgtEl>
                                          <p:spTgt spid="1361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6" grpId="0"/>
      <p:bldP spid="136197"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0417" name="图片 138241"/>
          <p:cNvPicPr>
            <a:picLocks noChangeAspect="1"/>
          </p:cNvPicPr>
          <p:nvPr/>
        </p:nvPicPr>
        <p:blipFill>
          <a:blip r:embed="rId2"/>
          <a:srcRect r="6250"/>
          <a:stretch>
            <a:fillRect/>
          </a:stretch>
        </p:blipFill>
        <p:spPr>
          <a:xfrm>
            <a:off x="0" y="620713"/>
            <a:ext cx="4140200" cy="4365625"/>
          </a:xfrm>
          <a:prstGeom prst="rect">
            <a:avLst/>
          </a:prstGeom>
          <a:noFill/>
          <a:ln w="9525">
            <a:noFill/>
          </a:ln>
        </p:spPr>
      </p:pic>
      <p:sp>
        <p:nvSpPr>
          <p:cNvPr id="60418" name="文本框 138242"/>
          <p:cNvSpPr txBox="1"/>
          <p:nvPr/>
        </p:nvSpPr>
        <p:spPr>
          <a:xfrm>
            <a:off x="0" y="4942205"/>
            <a:ext cx="9144000" cy="1584960"/>
          </a:xfrm>
          <a:prstGeom prst="rect">
            <a:avLst/>
          </a:prstGeom>
        </p:spPr>
        <p:style>
          <a:lnRef idx="2">
            <a:schemeClr val="accent3"/>
          </a:lnRef>
          <a:fillRef idx="1">
            <a:schemeClr val="lt1"/>
          </a:fillRef>
          <a:effectRef idx="0">
            <a:schemeClr val="accent3"/>
          </a:effectRef>
          <a:fontRef idx="minor">
            <a:schemeClr val="dk1"/>
          </a:fontRef>
        </p:style>
        <p:txBody>
          <a:bodyPr wrap="square" anchor="t">
            <a:spAutoFit/>
          </a:bodyPr>
          <a:lstStyle/>
          <a:p>
            <a:pPr>
              <a:spcBef>
                <a:spcPct val="50000"/>
              </a:spcBef>
            </a:pPr>
            <a:r>
              <a:rPr lang="en-US" altLang="zh-CN" sz="2800" b="1">
                <a:solidFill>
                  <a:schemeClr val="tx2"/>
                </a:solidFill>
                <a:latin typeface="黑体" panose="02010609060101010101" charset="-122"/>
                <a:ea typeface="黑体" panose="02010609060101010101" charset="-122"/>
              </a:rPr>
              <a:t> 从两者的关系：“爱与碍 ”  “庇护与妨碍”</a:t>
            </a:r>
          </a:p>
          <a:p>
            <a:pPr>
              <a:spcBef>
                <a:spcPct val="50000"/>
              </a:spcBef>
            </a:pPr>
            <a:r>
              <a:rPr lang="en-US" altLang="zh-CN" sz="2800" b="1">
                <a:solidFill>
                  <a:schemeClr val="tx2"/>
                </a:solidFill>
                <a:latin typeface="黑体" panose="02010609060101010101" charset="-122"/>
                <a:ea typeface="黑体" panose="02010609060101010101" charset="-122"/>
              </a:rPr>
              <a:t> 从寓意角度： “溺爱之下难成材” “大树之下难以成材”  “成长需要足够的空间 ”     大树底下好乘凉?</a:t>
            </a:r>
          </a:p>
        </p:txBody>
      </p:sp>
      <p:sp>
        <p:nvSpPr>
          <p:cNvPr id="60419" name="文本框 138243"/>
          <p:cNvSpPr txBox="1"/>
          <p:nvPr/>
        </p:nvSpPr>
        <p:spPr>
          <a:xfrm>
            <a:off x="6476999" y="1447800"/>
            <a:ext cx="2057400" cy="457200"/>
          </a:xfrm>
          <a:prstGeom prst="rect">
            <a:avLst/>
          </a:prstGeom>
          <a:noFill/>
          <a:ln w="9525">
            <a:noFill/>
          </a:ln>
        </p:spPr>
        <p:txBody>
          <a:bodyPr anchor="t">
            <a:spAutoFit/>
          </a:bodyPr>
          <a:lstStyle/>
          <a:p>
            <a:pPr>
              <a:spcBef>
                <a:spcPct val="50000"/>
              </a:spcBef>
            </a:pPr>
            <a:endParaRPr lang="zh-CN" altLang="zh-CN" sz="2400">
              <a:latin typeface="Times New Roman" panose="02020603050405020304" pitchFamily="18" charset="0"/>
              <a:ea typeface="宋体" panose="02010600030101010101" pitchFamily="2" charset="-122"/>
            </a:endParaRPr>
          </a:p>
        </p:txBody>
      </p:sp>
      <p:sp>
        <p:nvSpPr>
          <p:cNvPr id="60420" name="文本框 138244"/>
          <p:cNvSpPr txBox="1"/>
          <p:nvPr/>
        </p:nvSpPr>
        <p:spPr>
          <a:xfrm>
            <a:off x="4284662" y="333375"/>
            <a:ext cx="4859337" cy="3749040"/>
          </a:xfrm>
          <a:prstGeom prst="rect">
            <a:avLst/>
          </a:prstGeom>
        </p:spPr>
        <p:style>
          <a:lnRef idx="2">
            <a:schemeClr val="accent3"/>
          </a:lnRef>
          <a:fillRef idx="1">
            <a:schemeClr val="lt1"/>
          </a:fillRef>
          <a:effectRef idx="0">
            <a:schemeClr val="accent3"/>
          </a:effectRef>
          <a:fontRef idx="minor">
            <a:schemeClr val="dk1"/>
          </a:fontRef>
        </p:style>
        <p:txBody>
          <a:bodyPr anchor="t">
            <a:spAutoFit/>
          </a:bodyPr>
          <a:lstStyle/>
          <a:p>
            <a:pPr>
              <a:lnSpc>
                <a:spcPct val="90000"/>
              </a:lnSpc>
              <a:spcBef>
                <a:spcPct val="20000"/>
              </a:spcBef>
            </a:pPr>
            <a:r>
              <a:rPr lang="zh-CN" altLang="en-US" sz="3200" b="1">
                <a:latin typeface="微软雅黑" panose="020b0503020204020204" pitchFamily="34" charset="-122"/>
                <a:ea typeface="微软雅黑" panose="020b0503020204020204" pitchFamily="34" charset="-122"/>
              </a:rPr>
              <a:t>从讽刺主体命名：</a:t>
            </a:r>
          </a:p>
          <a:p>
            <a:pPr>
              <a:lnSpc>
                <a:spcPct val="90000"/>
              </a:lnSpc>
              <a:spcBef>
                <a:spcPct val="20000"/>
              </a:spcBef>
            </a:pPr>
            <a:r>
              <a:rPr lang="zh-CN" altLang="en-US" sz="3200" b="1">
                <a:latin typeface="微软雅黑" panose="020b0503020204020204" pitchFamily="34" charset="-122"/>
                <a:ea typeface="微软雅黑" panose="020b0503020204020204" pitchFamily="34" charset="-122"/>
              </a:rPr>
              <a:t> “溺爱” </a:t>
            </a:r>
          </a:p>
          <a:p>
            <a:pPr>
              <a:lnSpc>
                <a:spcPct val="90000"/>
              </a:lnSpc>
              <a:spcBef>
                <a:spcPct val="20000"/>
              </a:spcBef>
            </a:pPr>
            <a:r>
              <a:rPr lang="zh-CN" altLang="en-US" sz="3200" b="1">
                <a:latin typeface="微软雅黑" panose="020b0503020204020204" pitchFamily="34" charset="-122"/>
                <a:ea typeface="微软雅黑" panose="020b0503020204020204" pitchFamily="34" charset="-122"/>
              </a:rPr>
              <a:t> “沉重的爱”</a:t>
            </a:r>
          </a:p>
          <a:p>
            <a:pPr>
              <a:lnSpc>
                <a:spcPct val="90000"/>
              </a:lnSpc>
              <a:spcBef>
                <a:spcPct val="20000"/>
              </a:spcBef>
            </a:pPr>
            <a:r>
              <a:rPr lang="zh-CN" altLang="en-US" sz="3200" b="1">
                <a:latin typeface="微软雅黑" panose="020b0503020204020204" pitchFamily="34" charset="-122"/>
                <a:ea typeface="微软雅黑" panose="020b0503020204020204" pitchFamily="34" charset="-122"/>
              </a:rPr>
              <a:t>“扭曲的爱”</a:t>
            </a:r>
          </a:p>
          <a:p>
            <a:pPr>
              <a:lnSpc>
                <a:spcPct val="90000"/>
              </a:lnSpc>
              <a:spcBef>
                <a:spcPct val="20000"/>
              </a:spcBef>
            </a:pPr>
            <a:r>
              <a:rPr lang="zh-CN" altLang="en-US" sz="3200" b="1">
                <a:latin typeface="微软雅黑" panose="020b0503020204020204" pitchFamily="34" charset="-122"/>
                <a:ea typeface="微软雅黑" panose="020b0503020204020204" pitchFamily="34" charset="-122"/>
              </a:rPr>
              <a:t>从呼吁主体命名：</a:t>
            </a:r>
          </a:p>
          <a:p>
            <a:pPr>
              <a:lnSpc>
                <a:spcPct val="90000"/>
              </a:lnSpc>
              <a:spcBef>
                <a:spcPct val="20000"/>
              </a:spcBef>
            </a:pPr>
            <a:r>
              <a:rPr lang="zh-CN" altLang="en-US" sz="3200" b="1">
                <a:latin typeface="微软雅黑" panose="020b0503020204020204" pitchFamily="34" charset="-122"/>
                <a:ea typeface="微软雅黑" panose="020b0503020204020204" pitchFamily="34" charset="-122"/>
              </a:rPr>
              <a:t>“妈妈，请给我阳光”</a:t>
            </a:r>
          </a:p>
          <a:p>
            <a:pPr>
              <a:lnSpc>
                <a:spcPct val="90000"/>
              </a:lnSpc>
              <a:spcBef>
                <a:spcPct val="20000"/>
              </a:spcBef>
            </a:pPr>
            <a:r>
              <a:rPr lang="zh-CN" altLang="en-US" sz="3200" b="1">
                <a:latin typeface="微软雅黑" panose="020b0503020204020204" pitchFamily="34" charset="-122"/>
                <a:ea typeface="微软雅黑" panose="020b0503020204020204" pitchFamily="34" charset="-122"/>
              </a:rPr>
              <a:t>“外面的世界很精彩 ”   </a:t>
            </a:r>
          </a:p>
        </p:txBody>
      </p:sp>
      <p:sp>
        <p:nvSpPr>
          <p:cNvPr id="60421" name="Rectangle 2"/>
          <p:cNvSpPr/>
          <p:nvPr/>
        </p:nvSpPr>
        <p:spPr>
          <a:xfrm>
            <a:off x="673100" y="39053"/>
            <a:ext cx="2528888" cy="579120"/>
          </a:xfrm>
          <a:prstGeom prst="rect">
            <a:avLst/>
          </a:prstGeom>
          <a:solidFill>
            <a:srgbClr val="FFFFFF"/>
          </a:solidFill>
          <a:ln w="76200" cap="flat" cmpd="tri">
            <a:solidFill>
              <a:srgbClr val="FF0000"/>
            </a:solidFill>
            <a:prstDash val="solid"/>
            <a:miter/>
            <a:headEnd type="none" w="med" len="med"/>
            <a:tailEnd type="none" w="med" len="med"/>
          </a:ln>
        </p:spPr>
        <p:txBody>
          <a:bodyPr wrap="square" lIns="0" rIns="0" bIns="0" anchor="ctr">
            <a:spAutoFit/>
          </a:bodyPr>
          <a:lstStyle/>
          <a:p>
            <a:r>
              <a:rPr lang="en-US" altLang="zh-CN" sz="3500" b="1">
                <a:solidFill>
                  <a:srgbClr val="FF0000"/>
                </a:solidFill>
                <a:latin typeface="微软雅黑" panose="020b0503020204020204" pitchFamily="34" charset="-122"/>
                <a:ea typeface="微软雅黑" panose="020b0503020204020204" pitchFamily="34" charset="-122"/>
              </a:rPr>
              <a:t>  拟写标题</a:t>
            </a: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4" name="文本占位符 64513"/>
          <p:cNvSpPr>
            <a:spLocks noGrp="1"/>
          </p:cNvSpPr>
          <p:nvPr>
            <p:ph type="body" idx="1"/>
          </p:nvPr>
        </p:nvSpPr>
        <p:spPr>
          <a:xfrm>
            <a:off x="1060847" y="917258"/>
            <a:ext cx="6854428" cy="5288756"/>
          </a:xfrm>
          <a:solidFill>
            <a:schemeClr val="bg1"/>
          </a:solidFill>
        </p:spPr>
        <p:txBody>
          <a:bodyPr/>
          <a:lstStyle/>
          <a:p>
            <a:pPr algn="ctr">
              <a:buNone/>
            </a:pPr>
            <a:r>
              <a:rPr lang="zh-CN" altLang="en-US" b="1">
                <a:solidFill>
                  <a:srgbClr val="0000CC"/>
                </a:solidFill>
                <a:effectLst>
                  <a:outerShdw blurRad="38100" dist="38100" dir="2700000">
                    <a:srgbClr val="000000"/>
                  </a:outerShdw>
                </a:effectLst>
                <a:latin typeface="黑体" panose="02010609060101010101" charset="-122"/>
                <a:ea typeface="黑体" panose="02010609060101010101" charset="-122"/>
              </a:rPr>
              <a:t>示例</a:t>
            </a:r>
          </a:p>
          <a:p>
            <a:pPr algn="ctr">
              <a:buNone/>
            </a:pPr>
            <a:r>
              <a:rPr lang="zh-CN" altLang="en-US" b="1">
                <a:solidFill>
                  <a:srgbClr val="0000CC"/>
                </a:solidFill>
                <a:effectLst>
                  <a:outerShdw blurRad="38100" dist="38100" dir="2700000">
                    <a:srgbClr val="000000"/>
                  </a:outerShdw>
                </a:effectLst>
                <a:latin typeface="黑体" panose="02010609060101010101" charset="-122"/>
                <a:ea typeface="黑体" panose="02010609060101010101" charset="-122"/>
              </a:rPr>
              <a:t>    2013·重庆卷阅读下面漫画，按要求答题。</a:t>
            </a:r>
          </a:p>
          <a:p>
            <a:pPr algn="ctr">
              <a:buNone/>
            </a:pPr>
            <a:r>
              <a:rPr lang="zh-CN" altLang="en-US" b="1">
                <a:solidFill>
                  <a:srgbClr val="0000CC"/>
                </a:solidFill>
                <a:effectLst>
                  <a:outerShdw blurRad="38100" dist="38100" dir="2700000">
                    <a:srgbClr val="000000"/>
                  </a:outerShdw>
                </a:effectLst>
                <a:latin typeface="黑体" panose="02010609060101010101" charset="-122"/>
                <a:ea typeface="黑体" panose="02010609060101010101" charset="-122"/>
              </a:rPr>
              <a:t>    （1）给漫画拟出标题。要求：切合漫画含意，不得用“无题”作标题。（2分）</a:t>
            </a:r>
          </a:p>
        </p:txBody>
      </p:sp>
      <p:pic>
        <p:nvPicPr>
          <p:cNvPr id="64515" name="图片 64514"/>
          <p:cNvPicPr>
            <a:picLocks noChangeAspect="1"/>
          </p:cNvPicPr>
          <p:nvPr/>
        </p:nvPicPr>
        <p:blipFill>
          <a:blip r:embed="rId3"/>
          <a:stretch>
            <a:fillRect/>
          </a:stretch>
        </p:blipFill>
        <p:spPr>
          <a:xfrm>
            <a:off x="0" y="3009900"/>
            <a:ext cx="5238750" cy="2990850"/>
          </a:xfrm>
          <a:prstGeom prst="rect">
            <a:avLst/>
          </a:prstGeom>
          <a:noFill/>
          <a:ln w="9525">
            <a:noFill/>
          </a:ln>
        </p:spPr>
      </p:pic>
      <p:sp>
        <p:nvSpPr>
          <p:cNvPr id="64516" name="矩形 64515"/>
          <p:cNvSpPr/>
          <p:nvPr/>
        </p:nvSpPr>
        <p:spPr>
          <a:xfrm>
            <a:off x="4532392" y="2956163"/>
            <a:ext cx="3268980" cy="2148840"/>
          </a:xfrm>
          <a:prstGeom prst="rect">
            <a:avLst/>
          </a:prstGeom>
          <a:noFill/>
          <a:ln w="9525">
            <a:noFill/>
          </a:ln>
        </p:spPr>
        <p:txBody>
          <a:bodyPr wrap="none" anchor="ctr">
            <a:spAutoFit/>
          </a:bodyPr>
          <a:lstStyle/>
          <a:p>
            <a:r>
              <a:rPr lang="zh-CN" altLang="en-US" sz="2700">
                <a:solidFill>
                  <a:srgbClr val="0000CC"/>
                </a:solidFill>
                <a:effectLst>
                  <a:outerShdw blurRad="38100" dist="38100" dir="2700000">
                    <a:srgbClr val="000000"/>
                  </a:outerShdw>
                </a:effectLst>
                <a:latin typeface="黑体" panose="02010609060101010101" charset="-122"/>
                <a:ea typeface="黑体" panose="02010609060101010101" charset="-122"/>
              </a:rPr>
              <a:t>莫为“虚影”遮望眼</a:t>
            </a:r>
          </a:p>
          <a:p>
            <a:r>
              <a:rPr lang="zh-CN" altLang="en-US" sz="2700">
                <a:solidFill>
                  <a:srgbClr val="0000CC"/>
                </a:solidFill>
                <a:effectLst>
                  <a:outerShdw blurRad="38100" dist="38100" dir="2700000">
                    <a:srgbClr val="000000"/>
                  </a:outerShdw>
                </a:effectLst>
                <a:latin typeface="黑体" panose="02010609060101010101" charset="-122"/>
                <a:ea typeface="黑体" panose="02010609060101010101" charset="-122"/>
              </a:rPr>
              <a:t> </a:t>
            </a:r>
          </a:p>
          <a:p>
            <a:r>
              <a:rPr lang="zh-CN" altLang="en-US" sz="2700">
                <a:solidFill>
                  <a:srgbClr val="0000CC"/>
                </a:solidFill>
                <a:effectLst>
                  <a:outerShdw blurRad="38100" dist="38100" dir="2700000">
                    <a:srgbClr val="000000"/>
                  </a:outerShdw>
                </a:effectLst>
                <a:latin typeface="黑体" panose="02010609060101010101" charset="-122"/>
                <a:ea typeface="黑体" panose="02010609060101010101" charset="-122"/>
              </a:rPr>
              <a:t>眼见为虚</a:t>
            </a:r>
          </a:p>
          <a:p>
            <a:endParaRPr lang="zh-CN" altLang="en-US" sz="2700">
              <a:solidFill>
                <a:srgbClr val="0000CC"/>
              </a:solidFill>
              <a:effectLst>
                <a:outerShdw blurRad="38100" dist="38100" dir="2700000">
                  <a:srgbClr val="000000"/>
                </a:outerShdw>
              </a:effectLst>
              <a:latin typeface="黑体" panose="02010609060101010101" charset="-122"/>
              <a:ea typeface="黑体" panose="02010609060101010101" charset="-122"/>
            </a:endParaRPr>
          </a:p>
          <a:p>
            <a:r>
              <a:rPr lang="zh-CN" altLang="en-US" sz="2700">
                <a:solidFill>
                  <a:srgbClr val="0000CC"/>
                </a:solidFill>
                <a:effectLst>
                  <a:outerShdw blurRad="38100" dist="38100" dir="2700000">
                    <a:srgbClr val="000000"/>
                  </a:outerShdw>
                </a:effectLst>
                <a:latin typeface="黑体" panose="02010609060101010101" charset="-122"/>
                <a:ea typeface="黑体" panose="02010609060101010101" charset="-122"/>
              </a:rPr>
              <a:t>     真相·假象</a:t>
            </a:r>
          </a:p>
        </p:txBody>
      </p:sp>
      <p:pic>
        <p:nvPicPr>
          <p:cNvPr id="64517" name="New picture"/>
          <p:cNvPicPr/>
          <p:nvPr/>
        </p:nvPicPr>
        <p:blipFill>
          <a:blip r:embed="rId4"/>
          <a:stretch>
            <a:fillRect/>
          </a:stretch>
        </p:blipFill>
        <p:spPr>
          <a:xfrm>
            <a:off x="7724775" y="10372725"/>
            <a:ext cx="266700" cy="200025"/>
          </a:xfrm>
          <a:prstGeom prst="cube">
            <a:avLst/>
          </a:prstGeom>
        </p:spPr>
      </p:pic>
      <p:sp>
        <p:nvSpPr>
          <p:cNvPr id="2" name="文本框 1"/>
          <p:cNvSpPr txBox="1"/>
          <p:nvPr/>
        </p:nvSpPr>
        <p:spPr>
          <a:xfrm>
            <a:off x="4091940" y="5342890"/>
            <a:ext cx="5052695" cy="1005840"/>
          </a:xfrm>
          <a:prstGeom prst="rect">
            <a:avLst/>
          </a:prstGeom>
          <a:noFill/>
        </p:spPr>
        <p:txBody>
          <a:bodyPr wrap="square" rtlCol="0">
            <a:spAutoFit/>
          </a:bodyPr>
          <a:lstStyle/>
          <a:p>
            <a:pPr marL="0" lvl="0" indent="0" eaLnBrk="1" hangingPunct="1"/>
            <a:r>
              <a:rPr lang="zh-CN" altLang="en-US" sz="2000" b="1">
                <a:solidFill>
                  <a:srgbClr val="FF0000"/>
                </a:solidFill>
                <a:latin typeface="黑体" panose="02010609060101010101" charset="-122"/>
                <a:ea typeface="黑体" panose="02010609060101010101" charset="-122"/>
                <a:cs typeface="黑体" panose="02010609060101010101" charset="-122"/>
                <a:sym typeface="+mn-ea"/>
              </a:rPr>
              <a:t>启示：</a:t>
            </a:r>
          </a:p>
          <a:p>
            <a:pPr marL="0" lvl="0" indent="0" eaLnBrk="1" hangingPunct="1"/>
            <a:r>
              <a:rPr lang="zh-CN" altLang="en-US" sz="2000" b="1">
                <a:solidFill>
                  <a:srgbClr val="FF0000"/>
                </a:solidFill>
                <a:latin typeface="黑体" panose="02010609060101010101" charset="-122"/>
                <a:ea typeface="黑体" panose="02010609060101010101" charset="-122"/>
                <a:cs typeface="黑体" panose="02010609060101010101" charset="-122"/>
                <a:sym typeface="+mn-ea"/>
              </a:rPr>
              <a:t>（1）眼见不一定是实，要有理性思考。</a:t>
            </a:r>
          </a:p>
          <a:p>
            <a:pPr marL="0" lvl="0" indent="0" eaLnBrk="1" hangingPunct="1"/>
            <a:r>
              <a:rPr lang="zh-CN" altLang="en-US" sz="2000" b="1">
                <a:solidFill>
                  <a:srgbClr val="FF0000"/>
                </a:solidFill>
                <a:latin typeface="黑体" panose="02010609060101010101" charset="-122"/>
                <a:ea typeface="黑体" panose="02010609060101010101" charset="-122"/>
                <a:cs typeface="黑体" panose="02010609060101010101" charset="-122"/>
                <a:sym typeface="+mn-ea"/>
              </a:rPr>
              <a:t>（2）不要被假象迷惑，真理常躲在背后。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6"/>
                                        </p:tgtEl>
                                        <p:attrNameLst>
                                          <p:attrName>style.visibility</p:attrName>
                                        </p:attrNameLst>
                                      </p:cBhvr>
                                      <p:to>
                                        <p:strVal val="visible"/>
                                      </p:to>
                                    </p:set>
                                    <p:anim calcmode="lin" valueType="num">
                                      <p:cBhvr additive="base">
                                        <p:cTn id="7" dur="500" fill="hold"/>
                                        <p:tgtEl>
                                          <p:spTgt spid="64516"/>
                                        </p:tgtEl>
                                        <p:attrNameLst>
                                          <p:attrName>ppt_x</p:attrName>
                                        </p:attrNameLst>
                                      </p:cBhvr>
                                      <p:tavLst>
                                        <p:tav tm="0">
                                          <p:val>
                                            <p:strVal val="#ppt_x"/>
                                          </p:val>
                                        </p:tav>
                                        <p:tav tm="100000">
                                          <p:val>
                                            <p:strVal val="#ppt_x"/>
                                          </p:val>
                                        </p:tav>
                                      </p:tavLst>
                                    </p:anim>
                                    <p:anim calcmode="lin" valueType="num">
                                      <p:cBhvr additive="base">
                                        <p:cTn id="8" dur="500" fill="hold"/>
                                        <p:tgtEl>
                                          <p:spTgt spid="6451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p:bldP spid="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2882" name="Picture 2"/>
          <p:cNvPicPr>
            <a:picLocks noChangeAspect="1"/>
          </p:cNvPicPr>
          <p:nvPr/>
        </p:nvPicPr>
        <p:blipFill>
          <a:blip r:embed="rId2"/>
          <a:stretch>
            <a:fillRect/>
          </a:stretch>
        </p:blipFill>
        <p:spPr>
          <a:xfrm>
            <a:off x="128905" y="1376998"/>
            <a:ext cx="4714875" cy="3071812"/>
          </a:xfrm>
          <a:prstGeom prst="rect">
            <a:avLst/>
          </a:prstGeom>
          <a:noFill/>
          <a:ln w="9525">
            <a:noFill/>
          </a:ln>
        </p:spPr>
      </p:pic>
      <p:sp>
        <p:nvSpPr>
          <p:cNvPr id="5" name="TextBox 4"/>
          <p:cNvSpPr txBox="1"/>
          <p:nvPr/>
        </p:nvSpPr>
        <p:spPr>
          <a:xfrm>
            <a:off x="0" y="285750"/>
            <a:ext cx="8501063" cy="944880"/>
          </a:xfrm>
          <a:prstGeom prst="rect">
            <a:avLst/>
          </a:prstGeom>
          <a:noFill/>
          <a:ln w="9525">
            <a:noFill/>
          </a:ln>
        </p:spPr>
        <p:txBody>
          <a:bodyPr anchor="t">
            <a:spAutoFit/>
          </a:bodyPr>
          <a:lstStyle/>
          <a:p>
            <a:r>
              <a:rPr lang="zh-CN" altLang="en-US" sz="2800" b="1">
                <a:solidFill>
                  <a:srgbClr val="0066FF"/>
                </a:solidFill>
                <a:latin typeface="微软雅黑" panose="020b0503020204020204" pitchFamily="34" charset="-122"/>
                <a:ea typeface="微软雅黑" panose="020b0503020204020204" pitchFamily="34" charset="-122"/>
              </a:rPr>
              <a:t>例1、根据所给材料，按要求作答。(6分)</a:t>
            </a:r>
          </a:p>
          <a:p>
            <a:r>
              <a:rPr lang="zh-CN" altLang="en-US" sz="2800" b="1">
                <a:solidFill>
                  <a:srgbClr val="0066FF"/>
                </a:solidFill>
                <a:latin typeface="微软雅黑" panose="020b0503020204020204" pitchFamily="34" charset="-122"/>
                <a:ea typeface="微软雅黑" panose="020b0503020204020204" pitchFamily="34" charset="-122"/>
              </a:rPr>
              <a:t> 下面是一幅讽刺性漫画，作为标题，最恰当的一项是</a:t>
            </a:r>
          </a:p>
        </p:txBody>
      </p:sp>
      <p:sp>
        <p:nvSpPr>
          <p:cNvPr id="6" name="TextBox 5"/>
          <p:cNvSpPr txBox="1"/>
          <p:nvPr/>
        </p:nvSpPr>
        <p:spPr>
          <a:xfrm>
            <a:off x="4967605" y="1918970"/>
            <a:ext cx="3429000" cy="2286000"/>
          </a:xfrm>
          <a:prstGeom prst="rect">
            <a:avLst/>
          </a:prstGeom>
        </p:spPr>
        <p:style>
          <a:lnRef idx="2">
            <a:schemeClr val="accent3"/>
          </a:lnRef>
          <a:fillRef idx="1">
            <a:schemeClr val="lt1"/>
          </a:fillRef>
          <a:effectRef idx="0">
            <a:schemeClr val="accent3"/>
          </a:effectRef>
          <a:fontRef idx="minor">
            <a:schemeClr val="dk1"/>
          </a:fontRef>
        </p:style>
        <p:txBody>
          <a:bodyPr anchor="t">
            <a:spAutoFit/>
          </a:bodyPr>
          <a:lstStyle/>
          <a:p>
            <a:pPr algn="ctr"/>
            <a:r>
              <a:rPr lang="en-US" altLang="zh-CN" sz="3600" b="1">
                <a:latin typeface="微软雅黑" panose="020b0503020204020204" pitchFamily="34" charset="-122"/>
                <a:ea typeface="微软雅黑" panose="020b0503020204020204" pitchFamily="34" charset="-122"/>
              </a:rPr>
              <a:t>A、坐而论道    B、座无虚席    C、一劳永逸    D、脚踏实地</a:t>
            </a:r>
          </a:p>
        </p:txBody>
      </p:sp>
      <p:sp>
        <p:nvSpPr>
          <p:cNvPr id="7" name="TextBox 6"/>
          <p:cNvSpPr txBox="1"/>
          <p:nvPr/>
        </p:nvSpPr>
        <p:spPr>
          <a:xfrm>
            <a:off x="386080" y="4551045"/>
            <a:ext cx="8329295" cy="1463040"/>
          </a:xfrm>
          <a:prstGeom prst="rect">
            <a:avLst/>
          </a:prstGeom>
        </p:spPr>
        <p:style>
          <a:lnRef idx="2">
            <a:schemeClr val="accent3"/>
          </a:lnRef>
          <a:fillRef idx="1">
            <a:schemeClr val="lt1"/>
          </a:fillRef>
          <a:effectRef idx="0">
            <a:schemeClr val="accent3"/>
          </a:effectRef>
          <a:fontRef idx="minor">
            <a:schemeClr val="dk1"/>
          </a:fontRef>
        </p:style>
        <p:txBody>
          <a:bodyPr wrap="square" anchor="t">
            <a:spAutoFit/>
          </a:bodyPr>
          <a:lstStyle/>
          <a:p>
            <a:r>
              <a:rPr lang="zh-CN" altLang="en-US" b="1">
                <a:solidFill>
                  <a:srgbClr val="FF0066"/>
                </a:solidFill>
                <a:latin typeface="微软雅黑" panose="020b0503020204020204" pitchFamily="34" charset="-122"/>
                <a:ea typeface="微软雅黑" panose="020b0503020204020204" pitchFamily="34" charset="-122"/>
              </a:rPr>
              <a:t>【解析】该题非常有特色。审题时要注意题目中强调的是讽刺的寓意。漫画中人物双脚叠加坐在椅子上，却把鞋子穿在椅子脚上，无疑是想制造双脚着地的假象。很明显，该漫画是讽刺那些弄虚作假籍以掩人耳目之人，故可轻易判断为D选项。其它三项均非从讽刺角度拟标题，故可排除。</a:t>
            </a:r>
          </a:p>
          <a:p>
            <a:r>
              <a:rPr lang="zh-CN" altLang="en-US" b="1">
                <a:solidFill>
                  <a:srgbClr val="FF0066"/>
                </a:solidFill>
                <a:latin typeface="微软雅黑" panose="020b0503020204020204" pitchFamily="34" charset="-122"/>
                <a:ea typeface="微软雅黑" panose="020b0503020204020204" pitchFamily="34" charset="-122"/>
              </a:rPr>
              <a:t>【答案】D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288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02" name="文本框 39940"/>
          <p:cNvSpPr/>
          <p:nvPr/>
        </p:nvSpPr>
        <p:spPr>
          <a:xfrm>
            <a:off x="251381" y="475933"/>
            <a:ext cx="8693944" cy="4443985"/>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lvl="0" indent="0" eaLnBrk="1" hangingPunct="1">
              <a:lnSpc>
                <a:spcPct val="80000"/>
              </a:lnSpc>
            </a:pPr>
            <a:r>
              <a:rPr lang="zh-CN" altLang="en-US" sz="2100" b="1">
                <a:sym typeface="宋体" panose="02010600030101010101" pitchFamily="2" charset="-122"/>
              </a:rPr>
              <a:t>常见题型：拟公益广告</a:t>
            </a:r>
          </a:p>
          <a:p>
            <a:pPr marL="0" lvl="0" indent="0" eaLnBrk="1" hangingPunct="1">
              <a:lnSpc>
                <a:spcPct val="80000"/>
              </a:lnSpc>
            </a:pPr>
            <a:r>
              <a:rPr lang="zh-CN" altLang="en-US" sz="2100" b="1">
                <a:sym typeface="宋体" panose="02010600030101010101" pitchFamily="2" charset="-122"/>
              </a:rPr>
              <a:t>题型四、拓展题型</a:t>
            </a:r>
          </a:p>
          <a:p>
            <a:pPr marL="0" lvl="0" indent="0" eaLnBrk="1" hangingPunct="1">
              <a:lnSpc>
                <a:spcPct val="80000"/>
              </a:lnSpc>
            </a:pPr>
            <a:r>
              <a:rPr lang="zh-CN" altLang="en-US" sz="2100" b="1">
                <a:sym typeface="宋体" panose="02010600030101010101" pitchFamily="2" charset="-122"/>
              </a:rPr>
              <a:t> </a:t>
            </a:r>
          </a:p>
          <a:p>
            <a:pPr marL="0" lvl="0" indent="0" eaLnBrk="1" hangingPunct="1">
              <a:lnSpc>
                <a:spcPct val="80000"/>
              </a:lnSpc>
            </a:pPr>
            <a:r>
              <a:rPr lang="zh-CN" altLang="en-US" sz="2100" b="1">
                <a:sym typeface="宋体" panose="02010600030101010101" pitchFamily="2" charset="-122"/>
              </a:rPr>
              <a:t>如编拟公益广告；对漫画反映的现实问题提出解决办法；依据漫画进行联想，写诗歌等。</a:t>
            </a:r>
          </a:p>
          <a:p>
            <a:pPr marL="0" lvl="0" indent="0" eaLnBrk="1" hangingPunct="1">
              <a:lnSpc>
                <a:spcPct val="80000"/>
              </a:lnSpc>
            </a:pPr>
            <a:r>
              <a:rPr lang="zh-CN" altLang="en-US" sz="2100" b="1">
                <a:sym typeface="宋体" panose="02010600030101010101" pitchFamily="2" charset="-122"/>
              </a:rPr>
              <a:t>①内容上：指向明确，用语恰当。</a:t>
            </a:r>
          </a:p>
          <a:p>
            <a:pPr marL="0" lvl="0" indent="0" eaLnBrk="1" hangingPunct="1">
              <a:lnSpc>
                <a:spcPct val="80000"/>
              </a:lnSpc>
            </a:pPr>
            <a:r>
              <a:rPr lang="zh-CN" altLang="en-US" sz="2100" b="1">
                <a:sym typeface="宋体" panose="02010600030101010101" pitchFamily="2" charset="-122"/>
              </a:rPr>
              <a:t>②表现形式上： 可用修辞，简洁有文采。</a:t>
            </a:r>
          </a:p>
          <a:p>
            <a:pPr marL="0" lvl="0" indent="0" eaLnBrk="1" hangingPunct="1">
              <a:lnSpc>
                <a:spcPct val="80000"/>
              </a:lnSpc>
            </a:pPr>
            <a:r>
              <a:rPr lang="zh-CN" altLang="en-US" sz="2100" b="1">
                <a:sym typeface="宋体" panose="02010600030101010101" pitchFamily="2" charset="-122"/>
              </a:rPr>
              <a:t>公益广告的基本特点：</a:t>
            </a:r>
            <a:br>
              <a:rPr lang="zh-CN" altLang="en-US" sz="2100" b="1">
                <a:sym typeface="宋体" panose="02010600030101010101" pitchFamily="2" charset="-122"/>
              </a:rPr>
            </a:br>
            <a:r>
              <a:rPr lang="zh-CN" altLang="en-US" sz="2100" b="1">
                <a:sym typeface="宋体" panose="02010600030101010101" pitchFamily="2" charset="-122"/>
              </a:rPr>
              <a:t>公益广告是向公众推销观念或行为准则，应以正面宣传为主，提醒规劝为辅的方式，与公众进行平等的交流，以情感打动人，以道理倡导人，以创意吸引人。</a:t>
            </a:r>
          </a:p>
          <a:p>
            <a:pPr marL="0" lvl="0" indent="0" eaLnBrk="1" hangingPunct="1">
              <a:lnSpc>
                <a:spcPct val="80000"/>
              </a:lnSpc>
            </a:pPr>
            <a:r>
              <a:rPr lang="zh-CN" altLang="en-US" sz="2100" b="1">
                <a:sym typeface="宋体" panose="02010600030101010101" pitchFamily="2" charset="-122"/>
              </a:rPr>
              <a:t>此种题型是将图文转换与编拟公益广告语结合起来，综合考查学生的语言表达简明得体的能力，其答案必须涉及画面的内容、主题和公益广告三个方面。</a:t>
            </a:r>
          </a:p>
          <a:p>
            <a:pPr marL="0" lvl="0" indent="0" eaLnBrk="1" hangingPunct="1">
              <a:lnSpc>
                <a:spcPct val="80000"/>
              </a:lnSpc>
            </a:pPr>
            <a:r>
              <a:rPr lang="zh-CN" altLang="en-US" sz="2100" b="1">
                <a:sym typeface="宋体" panose="02010600030101010101" pitchFamily="2" charset="-122"/>
              </a:rPr>
              <a:t>要求：主题鲜明，观点鲜明，感情真挚 ，构思新颖，创意独特，语言简洁生动</a:t>
            </a:r>
          </a:p>
          <a:p>
            <a:pPr marL="0" lvl="0" indent="0" eaLnBrk="1" hangingPunct="1">
              <a:lnSpc>
                <a:spcPct val="80000"/>
              </a:lnSpc>
            </a:pPr>
            <a:r>
              <a:rPr lang="zh-CN" altLang="en-US" sz="2100" b="1">
                <a:sym typeface="宋体" panose="02010600030101010101" pitchFamily="2" charset="-122"/>
              </a:rPr>
              <a:t>运用比喻、夸张、对偶等修辞</a:t>
            </a:r>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5841" name="图片 35843"/>
          <p:cNvPicPr>
            <a:picLocks noChangeAspect="1"/>
          </p:cNvPicPr>
          <p:nvPr/>
        </p:nvPicPr>
        <p:blipFill>
          <a:blip r:embed="rId2"/>
          <a:stretch>
            <a:fillRect/>
          </a:stretch>
        </p:blipFill>
        <p:spPr>
          <a:xfrm>
            <a:off x="0" y="0"/>
            <a:ext cx="5538788" cy="6858000"/>
          </a:xfrm>
          <a:prstGeom prst="rect">
            <a:avLst/>
          </a:prstGeom>
          <a:noFill/>
          <a:ln w="9525">
            <a:noFill/>
          </a:ln>
        </p:spPr>
      </p:pic>
      <p:pic>
        <p:nvPicPr>
          <p:cNvPr id="35842" name="图片 35844"/>
          <p:cNvPicPr>
            <a:picLocks noChangeAspect="1"/>
          </p:cNvPicPr>
          <p:nvPr/>
        </p:nvPicPr>
        <p:blipFill>
          <a:blip r:embed="rId3"/>
          <a:stretch>
            <a:fillRect/>
          </a:stretch>
        </p:blipFill>
        <p:spPr>
          <a:xfrm>
            <a:off x="5562600" y="0"/>
            <a:ext cx="3429000" cy="3810000"/>
          </a:xfrm>
          <a:prstGeom prst="rect">
            <a:avLst/>
          </a:prstGeom>
          <a:noFill/>
          <a:ln w="9525">
            <a:noFill/>
          </a:ln>
        </p:spPr>
      </p:pic>
      <p:pic>
        <p:nvPicPr>
          <p:cNvPr id="35843" name="图片 35845"/>
          <p:cNvPicPr>
            <a:picLocks noChangeAspect="1"/>
          </p:cNvPicPr>
          <p:nvPr/>
        </p:nvPicPr>
        <p:blipFill>
          <a:blip r:embed="rId4"/>
          <a:stretch>
            <a:fillRect/>
          </a:stretch>
        </p:blipFill>
        <p:spPr>
          <a:xfrm>
            <a:off x="5562600" y="3810000"/>
            <a:ext cx="3581400" cy="3048000"/>
          </a:xfrm>
          <a:prstGeom prst="rect">
            <a:avLst/>
          </a:prstGeom>
          <a:noFill/>
          <a:ln w="9525">
            <a:noFill/>
          </a:ln>
        </p:spPr>
      </p:pic>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3489" name="文本框 139266"/>
          <p:cNvSpPr txBox="1"/>
          <p:nvPr/>
        </p:nvSpPr>
        <p:spPr>
          <a:xfrm>
            <a:off x="5029200" y="1219200"/>
            <a:ext cx="3581400" cy="365760"/>
          </a:xfrm>
          <a:prstGeom prst="rect">
            <a:avLst/>
          </a:prstGeom>
          <a:noFill/>
          <a:ln w="9525">
            <a:noFill/>
          </a:ln>
        </p:spPr>
        <p:txBody>
          <a:bodyPr anchor="t">
            <a:spAutoFit/>
          </a:bodyPr>
          <a:lstStyle/>
          <a:p>
            <a:pPr>
              <a:spcBef>
                <a:spcPct val="50000"/>
              </a:spcBef>
            </a:pPr>
            <a:r>
              <a:rPr lang="en-US" altLang="zh-CN">
                <a:latin typeface="Arial" panose="020b0604020202020204" pitchFamily="34" charset="0"/>
                <a:ea typeface="宋体" panose="02010600030101010101" pitchFamily="2" charset="-122"/>
              </a:rPr>
              <a:t>              </a:t>
            </a:r>
          </a:p>
        </p:txBody>
      </p:sp>
      <p:pic>
        <p:nvPicPr>
          <p:cNvPr id="63490" name="图片 139267"/>
          <p:cNvPicPr>
            <a:picLocks noChangeAspect="1"/>
          </p:cNvPicPr>
          <p:nvPr/>
        </p:nvPicPr>
        <p:blipFill>
          <a:blip r:embed="rId2"/>
          <a:srcRect l="12212" r="9590"/>
          <a:stretch>
            <a:fillRect/>
          </a:stretch>
        </p:blipFill>
        <p:spPr>
          <a:xfrm>
            <a:off x="0" y="620713"/>
            <a:ext cx="3706813" cy="5976937"/>
          </a:xfrm>
          <a:prstGeom prst="rect">
            <a:avLst/>
          </a:prstGeom>
          <a:noFill/>
          <a:ln w="9525">
            <a:noFill/>
          </a:ln>
        </p:spPr>
      </p:pic>
      <p:sp>
        <p:nvSpPr>
          <p:cNvPr id="139269" name="文本框 139268"/>
          <p:cNvSpPr txBox="1"/>
          <p:nvPr/>
        </p:nvSpPr>
        <p:spPr>
          <a:xfrm>
            <a:off x="2590800" y="5235574"/>
            <a:ext cx="6372225" cy="1737360"/>
          </a:xfrm>
          <a:prstGeom prst="rect">
            <a:avLst/>
          </a:prstGeom>
          <a:noFill/>
          <a:ln w="9525">
            <a:noFill/>
          </a:ln>
        </p:spPr>
        <p:txBody>
          <a:bodyPr wrap="square" anchor="t">
            <a:spAutoFit/>
          </a:bodyPr>
          <a:lstStyle/>
          <a:p>
            <a:r>
              <a:rPr lang="en-US" altLang="zh-CN" sz="3600" b="1">
                <a:latin typeface="Arial" panose="020b0604020202020204" pitchFamily="34" charset="0"/>
                <a:ea typeface="宋体" panose="02010600030101010101" pitchFamily="2" charset="-122"/>
              </a:rPr>
              <a:t>    3、明确公益广告要求</a:t>
            </a:r>
          </a:p>
          <a:p>
            <a:r>
              <a:rPr lang="en-US" altLang="zh-CN" sz="3600" b="1">
                <a:latin typeface="Arial" panose="020b0604020202020204" pitchFamily="34" charset="0"/>
                <a:ea typeface="宋体" panose="02010600030101010101" pitchFamily="2" charset="-122"/>
              </a:rPr>
              <a:t>要求：体现画意，通俗易懂，有一定文采。(不超过16个字)</a:t>
            </a:r>
          </a:p>
        </p:txBody>
      </p:sp>
      <p:sp>
        <p:nvSpPr>
          <p:cNvPr id="139270" name="文本框 139269"/>
          <p:cNvSpPr txBox="1"/>
          <p:nvPr/>
        </p:nvSpPr>
        <p:spPr>
          <a:xfrm>
            <a:off x="3614738" y="2320925"/>
            <a:ext cx="5580062" cy="2225040"/>
          </a:xfrm>
          <a:prstGeom prst="rect">
            <a:avLst/>
          </a:prstGeom>
          <a:noFill/>
          <a:ln w="9525">
            <a:noFill/>
          </a:ln>
        </p:spPr>
        <p:txBody>
          <a:bodyPr anchor="t">
            <a:spAutoFit/>
          </a:bodyPr>
          <a:lstStyle/>
          <a:p>
            <a:pPr>
              <a:spcBef>
                <a:spcPct val="50000"/>
              </a:spcBef>
            </a:pPr>
            <a:r>
              <a:rPr lang="en-US" altLang="zh-CN" sz="2800" b="1">
                <a:solidFill>
                  <a:srgbClr val="0000CC"/>
                </a:solidFill>
                <a:latin typeface="宋体" panose="02010600030101010101" pitchFamily="2" charset="-122"/>
                <a:ea typeface="宋体" panose="02010600030101010101" pitchFamily="2" charset="-122"/>
              </a:rPr>
              <a:t>  画面上一个人站在由一个“毒”字变形的无底洞前，脑子里还好奇地想着：“吸一次试试看。”而变形的无底洞下已经掉下了一个白骨骷髅。</a:t>
            </a:r>
          </a:p>
        </p:txBody>
      </p:sp>
      <p:sp>
        <p:nvSpPr>
          <p:cNvPr id="139271" name="文本框 139270"/>
          <p:cNvSpPr txBox="1"/>
          <p:nvPr/>
        </p:nvSpPr>
        <p:spPr>
          <a:xfrm>
            <a:off x="3260725" y="4387850"/>
            <a:ext cx="5435600" cy="1554480"/>
          </a:xfrm>
          <a:prstGeom prst="rect">
            <a:avLst/>
          </a:prstGeom>
          <a:noFill/>
          <a:ln w="9525">
            <a:noFill/>
          </a:ln>
        </p:spPr>
        <p:txBody>
          <a:bodyPr wrap="square" anchor="t">
            <a:spAutoFit/>
          </a:bodyPr>
          <a:lstStyle/>
          <a:p>
            <a:pPr>
              <a:spcBef>
                <a:spcPct val="50000"/>
              </a:spcBef>
            </a:pPr>
            <a:r>
              <a:rPr lang="en-US" altLang="zh-CN" sz="3200" b="1">
                <a:solidFill>
                  <a:srgbClr val="0000CC"/>
                </a:solidFill>
                <a:latin typeface="宋体" panose="02010600030101010101" pitchFamily="2" charset="-122"/>
                <a:ea typeface="宋体" panose="02010600030101010101" pitchFamily="2" charset="-122"/>
              </a:rPr>
              <a:t>   告诫人们，毒品是绝不能一试的，一试就将落入无底深渊，变成白骨骷髅。</a:t>
            </a:r>
          </a:p>
        </p:txBody>
      </p:sp>
      <p:sp>
        <p:nvSpPr>
          <p:cNvPr id="63494" name="矩形 139271"/>
          <p:cNvSpPr/>
          <p:nvPr/>
        </p:nvSpPr>
        <p:spPr>
          <a:xfrm>
            <a:off x="3933825" y="1882775"/>
            <a:ext cx="3246755" cy="518160"/>
          </a:xfrm>
          <a:prstGeom prst="rect">
            <a:avLst/>
          </a:prstGeom>
          <a:noFill/>
          <a:ln w="9525">
            <a:noFill/>
          </a:ln>
        </p:spPr>
        <p:txBody>
          <a:bodyPr wrap="none" anchor="t">
            <a:spAutoFit/>
          </a:bodyPr>
          <a:lstStyle/>
          <a:p>
            <a:r>
              <a:rPr lang="en-US" altLang="zh-CN" sz="2800" b="1">
                <a:latin typeface="微软雅黑" panose="020b0503020204020204" pitchFamily="34" charset="-122"/>
                <a:ea typeface="微软雅黑" panose="020b0503020204020204" pitchFamily="34" charset="-122"/>
              </a:rPr>
              <a:t>1、读懂画面的内容</a:t>
            </a:r>
          </a:p>
        </p:txBody>
      </p:sp>
      <p:sp>
        <p:nvSpPr>
          <p:cNvPr id="63495" name="矩形 139272"/>
          <p:cNvSpPr/>
          <p:nvPr/>
        </p:nvSpPr>
        <p:spPr>
          <a:xfrm>
            <a:off x="3852862" y="3865563"/>
            <a:ext cx="3246755" cy="518160"/>
          </a:xfrm>
          <a:prstGeom prst="rect">
            <a:avLst/>
          </a:prstGeom>
          <a:noFill/>
          <a:ln w="9525">
            <a:noFill/>
          </a:ln>
        </p:spPr>
        <p:txBody>
          <a:bodyPr wrap="none" anchor="t">
            <a:spAutoFit/>
          </a:bodyPr>
          <a:lstStyle/>
          <a:p>
            <a:pPr>
              <a:spcBef>
                <a:spcPct val="50000"/>
              </a:spcBef>
            </a:pPr>
            <a:r>
              <a:rPr lang="en-US" altLang="zh-CN" sz="2800" b="1">
                <a:latin typeface="微软雅黑" panose="020b0503020204020204" pitchFamily="34" charset="-122"/>
                <a:ea typeface="微软雅黑" panose="020b0503020204020204" pitchFamily="34" charset="-122"/>
              </a:rPr>
              <a:t>2、把握寓意、主题</a:t>
            </a:r>
          </a:p>
        </p:txBody>
      </p:sp>
      <p:sp>
        <p:nvSpPr>
          <p:cNvPr id="63496" name="标题 22530"/>
          <p:cNvSpPr>
            <a:spLocks noGrp="1"/>
          </p:cNvSpPr>
          <p:nvPr/>
        </p:nvSpPr>
        <p:spPr>
          <a:xfrm>
            <a:off x="65088" y="100172"/>
            <a:ext cx="4665662" cy="579120"/>
          </a:xfrm>
          <a:prstGeom prst="rect">
            <a:avLst/>
          </a:prstGeom>
          <a:solidFill>
            <a:srgbClr val="FFFFFF"/>
          </a:solidFill>
          <a:ln w="76200" cap="flat" cmpd="tri">
            <a:solidFill>
              <a:srgbClr val="FF0000"/>
            </a:solidFill>
            <a:prstDash val="solid"/>
            <a:miter/>
            <a:headEnd type="none" w="med" len="med"/>
            <a:tailEnd type="none" w="med" len="med"/>
          </a:ln>
        </p:spPr>
        <p:txBody>
          <a:bodyPr wrap="square" lIns="91440" tIns="45720" rIns="91440" bIns="45720" anchor="ctr">
            <a:spAutoFit/>
          </a:bodyPr>
          <a:lstStyle/>
          <a:p>
            <a:pPr algn="ctr"/>
            <a:r>
              <a:rPr lang="zh-CN" altLang="en-US" sz="3200" b="1">
                <a:solidFill>
                  <a:srgbClr val="0000FF"/>
                </a:solidFill>
                <a:latin typeface="微软雅黑" panose="020b0503020204020204" pitchFamily="34" charset="-122"/>
                <a:ea typeface="微软雅黑" panose="020b0503020204020204" pitchFamily="34" charset="-122"/>
              </a:rPr>
              <a:t>题型4、编拟公益广告</a:t>
            </a:r>
          </a:p>
        </p:txBody>
      </p:sp>
      <p:sp>
        <p:nvSpPr>
          <p:cNvPr id="63497" name="文本占位符 22529"/>
          <p:cNvSpPr>
            <a:spLocks noGrp="1"/>
          </p:cNvSpPr>
          <p:nvPr/>
        </p:nvSpPr>
        <p:spPr>
          <a:xfrm>
            <a:off x="4730750" y="98425"/>
            <a:ext cx="4067175" cy="1784350"/>
          </a:xfrm>
          <a:prstGeom prst="rect">
            <a:avLst/>
          </a:prstGeom>
          <a:noFill/>
          <a:ln w="9525">
            <a:noFill/>
          </a:ln>
        </p:spPr>
        <p:txBody>
          <a:bodyPr anchor="t"/>
          <a:lstStyle/>
          <a:p>
            <a:pPr marL="342900" indent="-342900">
              <a:spcBef>
                <a:spcPct val="20000"/>
              </a:spcBef>
              <a:buSzTx/>
            </a:pPr>
            <a:r>
              <a:rPr lang="en-US" altLang="zh-CN" sz="3300" b="1">
                <a:solidFill>
                  <a:srgbClr val="FFFF00"/>
                </a:solidFill>
                <a:latin typeface="黑体" panose="02010609060101010101" charset="-122"/>
                <a:ea typeface="黑体" panose="02010609060101010101" charset="-122"/>
              </a:rPr>
              <a:t>   请根据漫画内容设计一条公益广告语。要求：体现画意，通俗易懂，有一定文采。（不超过16个字）</a:t>
            </a:r>
          </a:p>
        </p:txBody>
      </p:sp>
    </p:spTree>
  </p:cSld>
  <p:clrMapOvr>
    <a:masterClrMapping/>
  </p:clrMapOvr>
  <p:transition>
    <p:blinds/>
    <p:sndAc>
      <p:stSnd>
        <p:snd r:embed="rId3"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9270"/>
                                        </p:tgtEl>
                                        <p:attrNameLst>
                                          <p:attrName>style.visibility</p:attrName>
                                        </p:attrNameLst>
                                      </p:cBhvr>
                                      <p:to>
                                        <p:strVal val="visible"/>
                                      </p:to>
                                    </p:set>
                                    <p:anim calcmode="lin" valueType="num">
                                      <p:cBhvr>
                                        <p:cTn id="7" dur="500" fill="hold"/>
                                        <p:tgtEl>
                                          <p:spTgt spid="139270"/>
                                        </p:tgtEl>
                                        <p:attrNameLst>
                                          <p:attrName>ppt_x</p:attrName>
                                        </p:attrNameLst>
                                      </p:cBhvr>
                                      <p:tavLst>
                                        <p:tav tm="0">
                                          <p:val>
                                            <p:strVal val="0-#ppt_w/2"/>
                                          </p:val>
                                        </p:tav>
                                        <p:tav tm="100000">
                                          <p:val>
                                            <p:strVal val="#ppt_x"/>
                                          </p:val>
                                        </p:tav>
                                      </p:tavLst>
                                    </p:anim>
                                    <p:anim calcmode="lin" valueType="num">
                                      <p:cBhvr>
                                        <p:cTn id="8" dur="500" fill="hold"/>
                                        <p:tgtEl>
                                          <p:spTgt spid="1392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9271"/>
                                        </p:tgtEl>
                                        <p:attrNameLst>
                                          <p:attrName>style.visibility</p:attrName>
                                        </p:attrNameLst>
                                      </p:cBhvr>
                                      <p:to>
                                        <p:strVal val="visible"/>
                                      </p:to>
                                    </p:set>
                                    <p:anim calcmode="lin" valueType="num">
                                      <p:cBhvr>
                                        <p:cTn id="13" dur="500" fill="hold"/>
                                        <p:tgtEl>
                                          <p:spTgt spid="139271"/>
                                        </p:tgtEl>
                                        <p:attrNameLst>
                                          <p:attrName>ppt_x</p:attrName>
                                        </p:attrNameLst>
                                      </p:cBhvr>
                                      <p:tavLst>
                                        <p:tav tm="0">
                                          <p:val>
                                            <p:strVal val="0-#ppt_w/2"/>
                                          </p:val>
                                        </p:tav>
                                        <p:tav tm="100000">
                                          <p:val>
                                            <p:strVal val="#ppt_x"/>
                                          </p:val>
                                        </p:tav>
                                      </p:tavLst>
                                    </p:anim>
                                    <p:anim calcmode="lin" valueType="num">
                                      <p:cBhvr>
                                        <p:cTn id="14" dur="500" fill="hold"/>
                                        <p:tgtEl>
                                          <p:spTgt spid="139271"/>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9269"/>
                                        </p:tgtEl>
                                        <p:attrNameLst>
                                          <p:attrName>style.visibility</p:attrName>
                                        </p:attrNameLst>
                                      </p:cBhvr>
                                      <p:to>
                                        <p:strVal val="visible"/>
                                      </p:to>
                                    </p:set>
                                    <p:anim calcmode="lin" valueType="num">
                                      <p:cBhvr>
                                        <p:cTn id="19" dur="500" fill="hold"/>
                                        <p:tgtEl>
                                          <p:spTgt spid="139269"/>
                                        </p:tgtEl>
                                        <p:attrNameLst>
                                          <p:attrName>ppt_x</p:attrName>
                                        </p:attrNameLst>
                                      </p:cBhvr>
                                      <p:tavLst>
                                        <p:tav tm="0">
                                          <p:val>
                                            <p:strVal val="0-#ppt_w/2"/>
                                          </p:val>
                                        </p:tav>
                                        <p:tav tm="100000">
                                          <p:val>
                                            <p:strVal val="#ppt_x"/>
                                          </p:val>
                                        </p:tav>
                                      </p:tavLst>
                                    </p:anim>
                                    <p:anim calcmode="lin" valueType="num">
                                      <p:cBhvr>
                                        <p:cTn id="20" dur="500" fill="hold"/>
                                        <p:tgtEl>
                                          <p:spTgt spid="1392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9" grpId="0"/>
      <p:bldP spid="139270" grpId="0"/>
      <p:bldP spid="139271"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5650" name="Picture 2"/>
          <p:cNvPicPr>
            <a:picLocks noGrp="1"/>
          </p:cNvPicPr>
          <p:nvPr>
            <p:ph type="subTitle" idx="4294967295"/>
          </p:nvPr>
        </p:nvPicPr>
        <p:blipFill>
          <a:blip r:embed="rId2">
            <a:lum bright="12000"/>
          </a:blip>
          <a:stretch>
            <a:fillRect/>
          </a:stretch>
        </p:blipFill>
        <p:spPr>
          <a:xfrm>
            <a:off x="5426869" y="1924050"/>
            <a:ext cx="3664744" cy="3178969"/>
          </a:xfrm>
          <a:prstGeom prst="rect">
            <a:avLst/>
          </a:prstGeom>
          <a:noFill/>
          <a:ln>
            <a:miter lim="800000"/>
          </a:ln>
        </p:spPr>
      </p:pic>
      <p:sp>
        <p:nvSpPr>
          <p:cNvPr id="155651" name="Text Box 3"/>
          <p:cNvSpPr txBox="1">
            <a:spLocks noChangeArrowheads="1"/>
          </p:cNvSpPr>
          <p:nvPr/>
        </p:nvSpPr>
        <p:spPr bwMode="auto">
          <a:xfrm>
            <a:off x="255985" y="1376363"/>
            <a:ext cx="1782365" cy="502920"/>
          </a:xfrm>
          <a:prstGeom prst="rect">
            <a:avLst/>
          </a:prstGeom>
          <a:solidFill>
            <a:schemeClr val="accent1"/>
          </a:solidFill>
          <a:ln w="9525">
            <a:solidFill>
              <a:schemeClr val="folHlink"/>
            </a:solidFill>
            <a:miter lim="800000"/>
          </a:ln>
          <a:effectLst/>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eaLnBrk="1" hangingPunct="1">
              <a:spcBef>
                <a:spcPct val="50000"/>
              </a:spcBef>
            </a:pPr>
            <a:r>
              <a:rPr lang="en-US" altLang="zh-CN" sz="2700">
                <a:latin typeface="华文中宋" panose="02010600040101010101" pitchFamily="2" charset="-122"/>
                <a:ea typeface="华文中宋" panose="02010600040101010101" pitchFamily="2" charset="-122"/>
              </a:rPr>
              <a:t> 审读画面</a:t>
            </a:r>
          </a:p>
        </p:txBody>
      </p:sp>
      <p:sp>
        <p:nvSpPr>
          <p:cNvPr id="155652" name="Text Box 4"/>
          <p:cNvSpPr txBox="1">
            <a:spLocks noChangeArrowheads="1"/>
          </p:cNvSpPr>
          <p:nvPr/>
        </p:nvSpPr>
        <p:spPr bwMode="auto">
          <a:xfrm>
            <a:off x="0" y="1915716"/>
            <a:ext cx="5328047" cy="1371600"/>
          </a:xfrm>
          <a:prstGeom prst="rect">
            <a:avLst/>
          </a:prstGeom>
          <a:solidFill>
            <a:schemeClr val="bg1">
              <a:alpha val="79999"/>
            </a:schemeClr>
          </a:solidFill>
          <a:ln w="9525">
            <a:noFill/>
            <a:miter lim="800000"/>
          </a:ln>
          <a:effectLst/>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eaLnBrk="1" hangingPunct="1"/>
            <a:r>
              <a:rPr lang="zh-CN" altLang="en-US" sz="2100" b="1">
                <a:solidFill>
                  <a:srgbClr val="FF0000"/>
                </a:solidFill>
                <a:ea typeface="华文中宋" panose="02010600040101010101" pitchFamily="2" charset="-122"/>
              </a:rPr>
              <a:t>对象：毒道</a:t>
            </a:r>
          </a:p>
          <a:p>
            <a:pPr marL="0" marR="0" lvl="0" indent="0" eaLnBrk="1" hangingPunct="1"/>
            <a:r>
              <a:rPr lang="zh-CN" altLang="en-US" sz="2100" b="1">
                <a:solidFill>
                  <a:srgbClr val="FF0000"/>
                </a:solidFill>
                <a:ea typeface="华文中宋" panose="02010600040101010101" pitchFamily="2" charset="-122"/>
              </a:rPr>
              <a:t>想“吸一次看看”的人</a:t>
            </a:r>
          </a:p>
          <a:p>
            <a:pPr marL="0" marR="0" lvl="0" indent="0" eaLnBrk="1" hangingPunct="1"/>
            <a:r>
              <a:rPr lang="zh-CN" altLang="en-US" sz="2100" b="1">
                <a:solidFill>
                  <a:srgbClr val="FF0000"/>
                </a:solidFill>
                <a:ea typeface="华文中宋" panose="02010600040101010101" pitchFamily="2" charset="-122"/>
              </a:rPr>
              <a:t>细节：人正欲走进“毒道”，“毒道”出口处有一颗骷髅。</a:t>
            </a:r>
          </a:p>
        </p:txBody>
      </p:sp>
      <p:sp>
        <p:nvSpPr>
          <p:cNvPr id="155653" name="Rectangle 5"/>
          <p:cNvSpPr>
            <a:spLocks noChangeArrowheads="1"/>
          </p:cNvSpPr>
          <p:nvPr/>
        </p:nvSpPr>
        <p:spPr bwMode="auto">
          <a:xfrm>
            <a:off x="229791" y="3243263"/>
            <a:ext cx="1566863" cy="502920"/>
          </a:xfrm>
          <a:prstGeom prst="rect">
            <a:avLst/>
          </a:prstGeom>
          <a:solidFill>
            <a:schemeClr val="accent1"/>
          </a:solidFill>
          <a:ln w="9525">
            <a:solidFill>
              <a:schemeClr val="folHlink"/>
            </a:solidFill>
            <a:miter lim="800000"/>
          </a:ln>
          <a:effectLst/>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eaLnBrk="1" hangingPunct="1">
              <a:spcBef>
                <a:spcPct val="50000"/>
              </a:spcBef>
            </a:pPr>
            <a:r>
              <a:rPr lang="zh-CN" altLang="en-US" sz="2700" b="1">
                <a:effectLst>
                  <a:outerShdw blurRad="38100" dist="38100" dir="2700000" algn="tl">
                    <a:schemeClr val="bg2"/>
                  </a:outerShdw>
                </a:effectLst>
                <a:latin typeface="华文中宋" panose="02010600040101010101" pitchFamily="2" charset="-122"/>
                <a:ea typeface="华文中宋" panose="02010600040101010101" pitchFamily="2" charset="-122"/>
              </a:rPr>
              <a:t>合理想象</a:t>
            </a:r>
          </a:p>
        </p:txBody>
      </p:sp>
      <p:sp>
        <p:nvSpPr>
          <p:cNvPr id="155654" name="Text Box 6"/>
          <p:cNvSpPr txBox="1">
            <a:spLocks noChangeArrowheads="1"/>
          </p:cNvSpPr>
          <p:nvPr/>
        </p:nvSpPr>
        <p:spPr bwMode="auto">
          <a:xfrm>
            <a:off x="900113" y="3914775"/>
            <a:ext cx="4450080" cy="457200"/>
          </a:xfrm>
          <a:prstGeom prst="rect">
            <a:avLst/>
          </a:prstGeom>
          <a:noFill/>
          <a:ln w="9525">
            <a:noFill/>
            <a:miter lim="800000"/>
          </a:ln>
          <a:effectLst/>
        </p:spPr>
        <p:txBody>
          <a:bodyPr wrap="non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eaLnBrk="1" hangingPunct="1"/>
            <a:r>
              <a:rPr lang="zh-CN" altLang="en-US" sz="2400" b="1">
                <a:effectLst>
                  <a:outerShdw blurRad="38100" dist="38100" dir="2700000" algn="tl">
                    <a:schemeClr val="bg2"/>
                  </a:outerShdw>
                </a:effectLst>
                <a:latin typeface="华文行楷" panose="02010800040101010101" charset="-122"/>
                <a:ea typeface="华文行楷" panose="02010800040101010101" charset="-122"/>
              </a:rPr>
              <a:t>人走上毒道，就是走上死亡之路</a:t>
            </a:r>
          </a:p>
        </p:txBody>
      </p:sp>
      <p:sp>
        <p:nvSpPr>
          <p:cNvPr id="155655" name="Rectangle 7"/>
          <p:cNvSpPr>
            <a:spLocks noChangeArrowheads="1"/>
          </p:cNvSpPr>
          <p:nvPr/>
        </p:nvSpPr>
        <p:spPr bwMode="auto">
          <a:xfrm>
            <a:off x="144066" y="4500563"/>
            <a:ext cx="1593056" cy="502920"/>
          </a:xfrm>
          <a:prstGeom prst="rect">
            <a:avLst/>
          </a:prstGeom>
          <a:solidFill>
            <a:schemeClr val="accent1"/>
          </a:solidFill>
          <a:ln w="9525">
            <a:solidFill>
              <a:schemeClr val="folHlink"/>
            </a:solidFill>
            <a:miter lim="800000"/>
          </a:ln>
          <a:effectLst/>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eaLnBrk="1" hangingPunct="1">
              <a:spcBef>
                <a:spcPct val="50000"/>
              </a:spcBef>
            </a:pPr>
            <a:r>
              <a:rPr lang="zh-CN" altLang="en-US" sz="2700" b="1">
                <a:effectLst>
                  <a:outerShdw blurRad="38100" dist="38100" dir="2700000" algn="tl">
                    <a:schemeClr val="bg2"/>
                  </a:outerShdw>
                </a:effectLst>
                <a:latin typeface="华文中宋" panose="02010600040101010101" pitchFamily="2" charset="-122"/>
                <a:ea typeface="华文中宋" panose="02010600040101010101" pitchFamily="2" charset="-122"/>
              </a:rPr>
              <a:t>类比联想</a:t>
            </a:r>
          </a:p>
        </p:txBody>
      </p:sp>
      <p:sp>
        <p:nvSpPr>
          <p:cNvPr id="155656" name="Text Box 8"/>
          <p:cNvSpPr txBox="1">
            <a:spLocks noChangeArrowheads="1"/>
          </p:cNvSpPr>
          <p:nvPr/>
        </p:nvSpPr>
        <p:spPr bwMode="auto">
          <a:xfrm>
            <a:off x="10716" y="5025629"/>
            <a:ext cx="5516880" cy="891540"/>
          </a:xfrm>
          <a:prstGeom prst="rect">
            <a:avLst/>
          </a:prstGeom>
          <a:noFill/>
          <a:ln w="9525">
            <a:noFill/>
            <a:miter lim="800000"/>
          </a:ln>
          <a:effectLst/>
        </p:spPr>
        <p:txBody>
          <a:bodyPr wrap="non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eaLnBrk="1" hangingPunct="1"/>
            <a:r>
              <a:rPr lang="zh-CN" altLang="en-US" sz="2625" b="1">
                <a:solidFill>
                  <a:srgbClr val="FF0000"/>
                </a:solidFill>
                <a:ea typeface="华文中宋" panose="02010600040101010101" pitchFamily="2" charset="-122"/>
              </a:rPr>
              <a:t>由表及里</a:t>
            </a:r>
          </a:p>
          <a:p>
            <a:pPr marL="0" marR="0" lvl="0" indent="0" eaLnBrk="1" hangingPunct="1"/>
            <a:r>
              <a:rPr lang="zh-CN" altLang="en-US" sz="2625" b="1">
                <a:solidFill>
                  <a:srgbClr val="FF0000"/>
                </a:solidFill>
                <a:ea typeface="华文中宋" panose="02010600040101010101" pitchFamily="2" charset="-122"/>
              </a:rPr>
              <a:t>警示人们要远离毒品，不能试毒吸毒。</a:t>
            </a:r>
          </a:p>
        </p:txBody>
      </p:sp>
      <p:sp>
        <p:nvSpPr>
          <p:cNvPr id="155657" name="Text Box 9"/>
          <p:cNvSpPr/>
          <p:nvPr/>
        </p:nvSpPr>
        <p:spPr>
          <a:xfrm>
            <a:off x="0" y="3861196"/>
            <a:ext cx="1067991" cy="49149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zh-CN" altLang="en-US" sz="2625" b="1">
                <a:solidFill>
                  <a:srgbClr val="FF0000"/>
                </a:solidFill>
                <a:ea typeface="华文中宋" panose="02010600040101010101" pitchFamily="2" charset="-122"/>
              </a:rPr>
              <a:t>关系</a:t>
            </a:r>
          </a:p>
        </p:txBody>
      </p:sp>
    </p:spTree>
  </p:cSld>
  <p:clrMapOvr>
    <a:masterClrMapping/>
  </p:clrMapOvr>
  <mc:AlternateContent>
    <mc:Choice xmlns:p14="http://schemas.microsoft.com/office/powerpoint/2010/main" Requires="p14">
      <p:transition spd="slow" p14:dur="800">
        <p:circle/>
        <p:sndAc>
          <p:stSnd>
            <p:snd r:embed="rId3" name="chimes.wav"/>
          </p:stSnd>
        </p:sndAc>
      </p:transition>
    </mc:Choice>
    <mc:Fallback>
      <p:transition spd="slow">
        <p:circl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additive="base">
                                        <p:cTn id="6" dur="1" fill="hold">
                                          <p:stCondLst>
                                            <p:cond delay="0"/>
                                          </p:stCondLst>
                                        </p:cTn>
                                        <p:tgtEl>
                                          <p:spTgt spid="15565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additive="base">
                                        <p:cTn id="10" dur="1" fill="hold">
                                          <p:stCondLst>
                                            <p:cond delay="0"/>
                                          </p:stCondLst>
                                        </p:cTn>
                                        <p:tgtEl>
                                          <p:spTgt spid="15565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additive="base">
                                        <p:cTn id="12" dur="1" fill="hold">
                                          <p:stCondLst>
                                            <p:cond delay="0"/>
                                          </p:stCondLst>
                                        </p:cTn>
                                        <p:tgtEl>
                                          <p:spTgt spid="155652">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additive="base">
                                        <p:cTn id="16" dur="1" fill="hold">
                                          <p:stCondLst>
                                            <p:cond delay="0"/>
                                          </p:stCondLst>
                                        </p:cTn>
                                        <p:tgtEl>
                                          <p:spTgt spid="155652">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1" nodeType="clickEffect">
                                  <p:stCondLst>
                                    <p:cond delay="0"/>
                                  </p:stCondLst>
                                  <p:childTnLst>
                                    <p:set>
                                      <p:cBhvr additive="base">
                                        <p:cTn id="20" dur="1" fill="hold">
                                          <p:stCondLst>
                                            <p:cond delay="0"/>
                                          </p:stCondLst>
                                        </p:cTn>
                                        <p:tgtEl>
                                          <p:spTgt spid="155653"/>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5" nodeType="clickEffect">
                                  <p:stCondLst>
                                    <p:cond delay="0"/>
                                  </p:stCondLst>
                                  <p:childTnLst>
                                    <p:set>
                                      <p:cBhvr additive="base">
                                        <p:cTn id="24" dur="1" fill="hold">
                                          <p:stCondLst>
                                            <p:cond delay="0"/>
                                          </p:stCondLst>
                                        </p:cTn>
                                        <p:tgtEl>
                                          <p:spTgt spid="15565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2" nodeType="clickEffect">
                                  <p:stCondLst>
                                    <p:cond delay="0"/>
                                  </p:stCondLst>
                                  <p:childTnLst>
                                    <p:set>
                                      <p:cBhvr additive="base">
                                        <p:cTn id="28" dur="1" fill="hold">
                                          <p:stCondLst>
                                            <p:cond delay="0"/>
                                          </p:stCondLst>
                                        </p:cTn>
                                        <p:tgtEl>
                                          <p:spTgt spid="155654"/>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3" nodeType="clickEffect">
                                  <p:stCondLst>
                                    <p:cond delay="0"/>
                                  </p:stCondLst>
                                  <p:childTnLst>
                                    <p:set>
                                      <p:cBhvr additive="base">
                                        <p:cTn id="32" dur="1" fill="hold">
                                          <p:stCondLst>
                                            <p:cond delay="0"/>
                                          </p:stCondLst>
                                        </p:cTn>
                                        <p:tgtEl>
                                          <p:spTgt spid="155655"/>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4" nodeType="clickEffect">
                                  <p:stCondLst>
                                    <p:cond delay="0"/>
                                  </p:stCondLst>
                                  <p:childTnLst>
                                    <p:set>
                                      <p:cBhvr additive="base">
                                        <p:cTn id="36" dur="1" fill="hold">
                                          <p:stCondLst>
                                            <p:cond delay="0"/>
                                          </p:stCondLst>
                                        </p:cTn>
                                        <p:tgtEl>
                                          <p:spTgt spid="1556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1" grpId="0"/>
      <p:bldP spid="155653" grpId="1"/>
      <p:bldP spid="155654" grpId="2"/>
      <p:bldP spid="155655" grpId="3"/>
      <p:bldP spid="155656" grpId="4"/>
      <p:bldP spid="155657" grpId="5"/>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3" name="文本占位符 22529"/>
          <p:cNvSpPr>
            <a:spLocks noGrp="1"/>
          </p:cNvSpPr>
          <p:nvPr>
            <p:ph type="body" sz="half" idx="1"/>
          </p:nvPr>
        </p:nvSpPr>
        <p:spPr>
          <a:xfrm>
            <a:off x="144463" y="247650"/>
            <a:ext cx="4067175" cy="3455988"/>
          </a:xfrm>
        </p:spPr>
        <p:txBody>
          <a:bodyPr anchor="t"/>
          <a:lstStyle/>
          <a:p>
            <a:pPr>
              <a:buClrTx/>
              <a:buSzTx/>
              <a:buFontTx/>
              <a:buNone/>
            </a:pPr>
            <a:r>
              <a:rPr lang="en-US" altLang="zh-CN" sz="3300" b="1">
                <a:solidFill>
                  <a:srgbClr val="FFFF00"/>
                </a:solidFill>
                <a:latin typeface="黑体" panose="02010609060101010101" charset="-122"/>
                <a:ea typeface="黑体" panose="02010609060101010101" charset="-122"/>
              </a:rPr>
              <a:t>      请根据漫画内容设计一条公益广告语。要求：体现画意，通俗易懂，有一定文采。（不超过16个字）</a:t>
            </a:r>
          </a:p>
        </p:txBody>
      </p:sp>
      <p:pic>
        <p:nvPicPr>
          <p:cNvPr id="64514" name="内容占位符 22531"/>
          <p:cNvPicPr>
            <a:picLocks noGrp="1" noChangeAspect="1"/>
          </p:cNvPicPr>
          <p:nvPr>
            <p:ph sz="half" idx="2"/>
          </p:nvPr>
        </p:nvPicPr>
        <p:blipFill>
          <a:blip r:embed="rId2"/>
          <a:stretch>
            <a:fillRect/>
          </a:stretch>
        </p:blipFill>
        <p:spPr>
          <a:xfrm>
            <a:off x="4340225" y="363538"/>
            <a:ext cx="4464050" cy="5046662"/>
          </a:xfrm>
        </p:spPr>
      </p:pic>
      <p:sp>
        <p:nvSpPr>
          <p:cNvPr id="22533" name="文本框 22532"/>
          <p:cNvSpPr txBox="1"/>
          <p:nvPr/>
        </p:nvSpPr>
        <p:spPr>
          <a:xfrm>
            <a:off x="539750" y="4025900"/>
            <a:ext cx="2454275" cy="579120"/>
          </a:xfrm>
          <a:prstGeom prst="rect">
            <a:avLst/>
          </a:prstGeom>
          <a:solidFill>
            <a:srgbClr val="0000FF"/>
          </a:solidFill>
          <a:ln w="9525">
            <a:noFill/>
          </a:ln>
        </p:spPr>
        <p:txBody>
          <a:bodyPr anchor="t">
            <a:spAutoFit/>
          </a:bodyPr>
          <a:lstStyle/>
          <a:p>
            <a:pPr>
              <a:spcBef>
                <a:spcPct val="50000"/>
              </a:spcBef>
            </a:pPr>
            <a:r>
              <a:rPr lang="zh-CN" altLang="en-US" sz="3200" b="1">
                <a:solidFill>
                  <a:srgbClr val="FFCCFF"/>
                </a:solidFill>
                <a:latin typeface="微软雅黑" panose="020b0503020204020204" pitchFamily="34" charset="-122"/>
                <a:ea typeface="微软雅黑" panose="020b0503020204020204" pitchFamily="34" charset="-122"/>
              </a:rPr>
              <a:t>参考答案：</a:t>
            </a:r>
          </a:p>
        </p:txBody>
      </p:sp>
      <p:sp>
        <p:nvSpPr>
          <p:cNvPr id="22534" name="矩形 22533"/>
          <p:cNvSpPr/>
          <p:nvPr/>
        </p:nvSpPr>
        <p:spPr>
          <a:xfrm>
            <a:off x="539750" y="5661025"/>
            <a:ext cx="3383280" cy="640080"/>
          </a:xfrm>
          <a:prstGeom prst="rect">
            <a:avLst/>
          </a:prstGeom>
          <a:solidFill>
            <a:srgbClr val="CCFFFF"/>
          </a:solidFill>
          <a:ln w="9525">
            <a:noFill/>
          </a:ln>
        </p:spPr>
        <p:txBody>
          <a:bodyPr wrap="none" anchor="t">
            <a:spAutoFit/>
          </a:bodyPr>
          <a:lstStyle/>
          <a:p>
            <a:r>
              <a:rPr lang="zh-CN" altLang="en-US" sz="3600" b="1">
                <a:latin typeface="微软雅黑" panose="020b0503020204020204" pitchFamily="34" charset="-122"/>
                <a:ea typeface="微软雅黑" panose="020b0503020204020204" pitchFamily="34" charset="-122"/>
              </a:rPr>
              <a:t>毒品就是焚尸炉！</a:t>
            </a:r>
          </a:p>
        </p:txBody>
      </p:sp>
      <p:sp>
        <p:nvSpPr>
          <p:cNvPr id="22535" name="矩形 22534"/>
          <p:cNvSpPr/>
          <p:nvPr/>
        </p:nvSpPr>
        <p:spPr>
          <a:xfrm>
            <a:off x="446088" y="5962650"/>
            <a:ext cx="6199505" cy="640080"/>
          </a:xfrm>
          <a:prstGeom prst="rect">
            <a:avLst/>
          </a:prstGeom>
          <a:solidFill>
            <a:srgbClr val="CCFFFF"/>
          </a:solidFill>
          <a:ln w="9525">
            <a:noFill/>
          </a:ln>
        </p:spPr>
        <p:txBody>
          <a:bodyPr wrap="none" anchor="t">
            <a:spAutoFit/>
          </a:bodyPr>
          <a:lstStyle/>
          <a:p>
            <a:r>
              <a:rPr lang="zh-CN" altLang="en-US" sz="3600" b="1">
                <a:solidFill>
                  <a:srgbClr val="FF0066"/>
                </a:solidFill>
                <a:latin typeface="微软雅黑" panose="020b0503020204020204" pitchFamily="34" charset="-122"/>
                <a:ea typeface="微软雅黑" panose="020b0503020204020204" pitchFamily="34" charset="-122"/>
              </a:rPr>
              <a:t>一次沾染，危害终生——毒品！</a:t>
            </a:r>
          </a:p>
        </p:txBody>
      </p:sp>
      <p:sp>
        <p:nvSpPr>
          <p:cNvPr id="22536" name="矩形 22535"/>
          <p:cNvSpPr/>
          <p:nvPr/>
        </p:nvSpPr>
        <p:spPr>
          <a:xfrm>
            <a:off x="255588" y="5016500"/>
            <a:ext cx="7040880" cy="640080"/>
          </a:xfrm>
          <a:prstGeom prst="rect">
            <a:avLst/>
          </a:prstGeom>
          <a:solidFill>
            <a:srgbClr val="CCFFFF"/>
          </a:solidFill>
          <a:ln w="9525">
            <a:noFill/>
          </a:ln>
        </p:spPr>
        <p:txBody>
          <a:bodyPr wrap="none" anchor="t">
            <a:spAutoFit/>
          </a:bodyPr>
          <a:lstStyle/>
          <a:p>
            <a:r>
              <a:rPr lang="zh-CN" altLang="en-US" sz="3600" b="1">
                <a:solidFill>
                  <a:srgbClr val="FF0000"/>
                </a:solidFill>
                <a:latin typeface="微软雅黑" panose="020b0503020204020204" pitchFamily="34" charset="-122"/>
                <a:ea typeface="微软雅黑" panose="020b0503020204020204" pitchFamily="34" charset="-122"/>
              </a:rPr>
              <a:t>毒品好比化尸炉，身陷其中变枯骨。</a:t>
            </a:r>
          </a:p>
        </p:txBody>
      </p:sp>
      <p:sp>
        <p:nvSpPr>
          <p:cNvPr id="22537" name="矩形 22536"/>
          <p:cNvSpPr/>
          <p:nvPr/>
        </p:nvSpPr>
        <p:spPr>
          <a:xfrm>
            <a:off x="654050" y="5410200"/>
            <a:ext cx="5212080" cy="640080"/>
          </a:xfrm>
          <a:prstGeom prst="rect">
            <a:avLst/>
          </a:prstGeom>
          <a:solidFill>
            <a:srgbClr val="CCFFFF"/>
          </a:solidFill>
          <a:ln w="9525">
            <a:noFill/>
          </a:ln>
        </p:spPr>
        <p:txBody>
          <a:bodyPr wrap="none" anchor="t">
            <a:spAutoFit/>
          </a:bodyPr>
          <a:lstStyle/>
          <a:p>
            <a:r>
              <a:rPr lang="zh-CN" altLang="en-US" sz="3600" b="1">
                <a:solidFill>
                  <a:srgbClr val="FF0066"/>
                </a:solidFill>
                <a:latin typeface="微软雅黑" panose="020b0503020204020204" pitchFamily="34" charset="-122"/>
                <a:ea typeface="微软雅黑" panose="020b0503020204020204" pitchFamily="34" charset="-122"/>
              </a:rPr>
              <a:t>享一时飘逸，变一堆白骨。</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fade">
                                      <p:cBhvr>
                                        <p:cTn id="7" dur="2000"/>
                                        <p:tgtEl>
                                          <p:spTgt spid="2253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2534"/>
                                        </p:tgtEl>
                                        <p:attrNameLst>
                                          <p:attrName>style.visibility</p:attrName>
                                        </p:attrNameLst>
                                      </p:cBhvr>
                                      <p:to>
                                        <p:strVal val="visible"/>
                                      </p:to>
                                    </p:set>
                                    <p:anim calcmode="lin" valueType="num">
                                      <p:cBhvr additive="base">
                                        <p:cTn id="12" dur="500" fill="hold"/>
                                        <p:tgtEl>
                                          <p:spTgt spid="22534"/>
                                        </p:tgtEl>
                                        <p:attrNameLst>
                                          <p:attrName>ppt_x</p:attrName>
                                        </p:attrNameLst>
                                      </p:cBhvr>
                                      <p:tavLst>
                                        <p:tav tm="0">
                                          <p:val>
                                            <p:strVal val="0-#ppt_w/2"/>
                                          </p:val>
                                        </p:tav>
                                        <p:tav tm="100000">
                                          <p:val>
                                            <p:strVal val="#ppt_x"/>
                                          </p:val>
                                        </p:tav>
                                      </p:tavLst>
                                    </p:anim>
                                    <p:anim calcmode="lin" valueType="num">
                                      <p:cBhvr additive="base">
                                        <p:cTn id="13" dur="500" fill="hold"/>
                                        <p:tgtEl>
                                          <p:spTgt spid="2253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xit" presetSubtype="16" fill="hold" grpId="1" nodeType="clickEffect">
                                  <p:stCondLst>
                                    <p:cond delay="0"/>
                                  </p:stCondLst>
                                  <p:childTnLst>
                                    <p:animEffect transition="out" filter="diamond(in)">
                                      <p:cBhvr>
                                        <p:cTn id="17" dur="2000"/>
                                        <p:tgtEl>
                                          <p:spTgt spid="22534"/>
                                        </p:tgtEl>
                                      </p:cBhvr>
                                    </p:animEffect>
                                    <p:set>
                                      <p:cBhvr>
                                        <p:cTn id="18" dur="1" fill="hold">
                                          <p:stCondLst>
                                            <p:cond delay="1999"/>
                                          </p:stCondLst>
                                        </p:cTn>
                                        <p:tgtEl>
                                          <p:spTgt spid="22534"/>
                                        </p:tgtEl>
                                        <p:attrNameLst>
                                          <p:attrName>style.visibility</p:attrName>
                                        </p:attrNameLst>
                                      </p:cBhvr>
                                      <p:to>
                                        <p:strVal val="hidden"/>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22535"/>
                                        </p:tgtEl>
                                        <p:attrNameLst>
                                          <p:attrName>style.visibility</p:attrName>
                                        </p:attrNameLst>
                                      </p:cBhvr>
                                      <p:to>
                                        <p:strVal val="visible"/>
                                      </p:to>
                                    </p:set>
                                    <p:anim calcmode="lin" valueType="num">
                                      <p:cBhvr additive="base">
                                        <p:cTn id="23" dur="500" fill="hold"/>
                                        <p:tgtEl>
                                          <p:spTgt spid="22535"/>
                                        </p:tgtEl>
                                        <p:attrNameLst>
                                          <p:attrName>ppt_x</p:attrName>
                                        </p:attrNameLst>
                                      </p:cBhvr>
                                      <p:tavLst>
                                        <p:tav tm="0">
                                          <p:val>
                                            <p:strVal val="0-#ppt_w/2"/>
                                          </p:val>
                                        </p:tav>
                                        <p:tav tm="100000">
                                          <p:val>
                                            <p:strVal val="#ppt_x"/>
                                          </p:val>
                                        </p:tav>
                                      </p:tavLst>
                                    </p:anim>
                                    <p:anim calcmode="lin" valueType="num">
                                      <p:cBhvr additive="base">
                                        <p:cTn id="24" dur="500" fill="hold"/>
                                        <p:tgtEl>
                                          <p:spTgt spid="22535"/>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1" presetClass="exit" presetSubtype="4" fill="hold" grpId="1" nodeType="clickEffect">
                                  <p:stCondLst>
                                    <p:cond delay="0"/>
                                  </p:stCondLst>
                                  <p:childTnLst>
                                    <p:animEffect transition="out" filter="wheel(4)">
                                      <p:cBhvr>
                                        <p:cTn id="28" dur="2000"/>
                                        <p:tgtEl>
                                          <p:spTgt spid="22535"/>
                                        </p:tgtEl>
                                      </p:cBhvr>
                                    </p:animEffect>
                                    <p:set>
                                      <p:cBhvr>
                                        <p:cTn id="29" dur="1" fill="hold">
                                          <p:stCondLst>
                                            <p:cond delay="1999"/>
                                          </p:stCondLst>
                                        </p:cTn>
                                        <p:tgtEl>
                                          <p:spTgt spid="22535"/>
                                        </p:tgtEl>
                                        <p:attrNameLst>
                                          <p:attrName>style.visibility</p:attrName>
                                        </p:attrNameLst>
                                      </p:cBhvr>
                                      <p:to>
                                        <p:strVal val="hidden"/>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22536"/>
                                        </p:tgtEl>
                                        <p:attrNameLst>
                                          <p:attrName>style.visibility</p:attrName>
                                        </p:attrNameLst>
                                      </p:cBhvr>
                                      <p:to>
                                        <p:strVal val="visible"/>
                                      </p:to>
                                    </p:set>
                                    <p:anim calcmode="lin" valueType="num">
                                      <p:cBhvr additive="base">
                                        <p:cTn id="34" dur="500" fill="hold"/>
                                        <p:tgtEl>
                                          <p:spTgt spid="22536"/>
                                        </p:tgtEl>
                                        <p:attrNameLst>
                                          <p:attrName>ppt_x</p:attrName>
                                        </p:attrNameLst>
                                      </p:cBhvr>
                                      <p:tavLst>
                                        <p:tav tm="0">
                                          <p:val>
                                            <p:strVal val="0-#ppt_w/2"/>
                                          </p:val>
                                        </p:tav>
                                        <p:tav tm="100000">
                                          <p:val>
                                            <p:strVal val="#ppt_x"/>
                                          </p:val>
                                        </p:tav>
                                      </p:tavLst>
                                    </p:anim>
                                    <p:anim calcmode="lin" valueType="num">
                                      <p:cBhvr additive="base">
                                        <p:cTn id="35" dur="500" fill="hold"/>
                                        <p:tgtEl>
                                          <p:spTgt spid="22536"/>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1" presetClass="exit" presetSubtype="4" fill="hold" grpId="1" nodeType="clickEffect">
                                  <p:stCondLst>
                                    <p:cond delay="0"/>
                                  </p:stCondLst>
                                  <p:childTnLst>
                                    <p:animEffect transition="out" filter="wheel(4)">
                                      <p:cBhvr>
                                        <p:cTn id="39" dur="2000"/>
                                        <p:tgtEl>
                                          <p:spTgt spid="22536"/>
                                        </p:tgtEl>
                                      </p:cBhvr>
                                    </p:animEffect>
                                    <p:set>
                                      <p:cBhvr>
                                        <p:cTn id="40" dur="1" fill="hold">
                                          <p:stCondLst>
                                            <p:cond delay="1999"/>
                                          </p:stCondLst>
                                        </p:cTn>
                                        <p:tgtEl>
                                          <p:spTgt spid="22536"/>
                                        </p:tgtEl>
                                        <p:attrNameLst>
                                          <p:attrName>style.visibility</p:attrName>
                                        </p:attrNameLst>
                                      </p:cBhvr>
                                      <p:to>
                                        <p:strVal val="hidden"/>
                                      </p:to>
                                    </p:set>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22537"/>
                                        </p:tgtEl>
                                        <p:attrNameLst>
                                          <p:attrName>style.visibility</p:attrName>
                                        </p:attrNameLst>
                                      </p:cBhvr>
                                      <p:to>
                                        <p:strVal val="visible"/>
                                      </p:to>
                                    </p:set>
                                    <p:anim calcmode="lin" valueType="num">
                                      <p:cBhvr additive="base">
                                        <p:cTn id="45" dur="500" fill="hold"/>
                                        <p:tgtEl>
                                          <p:spTgt spid="22537"/>
                                        </p:tgtEl>
                                        <p:attrNameLst>
                                          <p:attrName>ppt_x</p:attrName>
                                        </p:attrNameLst>
                                      </p:cBhvr>
                                      <p:tavLst>
                                        <p:tav tm="0">
                                          <p:val>
                                            <p:strVal val="0-#ppt_w/2"/>
                                          </p:val>
                                        </p:tav>
                                        <p:tav tm="100000">
                                          <p:val>
                                            <p:strVal val="#ppt_x"/>
                                          </p:val>
                                        </p:tav>
                                      </p:tavLst>
                                    </p:anim>
                                    <p:anim calcmode="lin" valueType="num">
                                      <p:cBhvr additive="base">
                                        <p:cTn id="46" dur="500" fill="hold"/>
                                        <p:tgtEl>
                                          <p:spTgt spid="22537"/>
                                        </p:tgtEl>
                                        <p:attrNameLst>
                                          <p:attrName>ppt_y</p:attrName>
                                        </p:attrNameLst>
                                      </p:cBhvr>
                                      <p:tavLst>
                                        <p:tav tm="0">
                                          <p:val>
                                            <p:strVal val="#ppt_y"/>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1" presetClass="exit" presetSubtype="4" fill="hold" grpId="1" nodeType="clickEffect">
                                  <p:stCondLst>
                                    <p:cond delay="0"/>
                                  </p:stCondLst>
                                  <p:childTnLst>
                                    <p:animEffect transition="out" filter="wheel(4)">
                                      <p:cBhvr>
                                        <p:cTn id="50" dur="2000"/>
                                        <p:tgtEl>
                                          <p:spTgt spid="22537"/>
                                        </p:tgtEl>
                                      </p:cBhvr>
                                    </p:animEffect>
                                    <p:set>
                                      <p:cBhvr>
                                        <p:cTn id="51" dur="1" fill="hold">
                                          <p:stCondLst>
                                            <p:cond delay="1999"/>
                                          </p:stCondLst>
                                        </p:cTn>
                                        <p:tgtEl>
                                          <p:spTgt spid="225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P spid="22534" grpId="0"/>
      <p:bldP spid="22534" grpId="1"/>
      <p:bldP spid="22535" grpId="0"/>
      <p:bldP spid="22535" grpId="1"/>
      <p:bldP spid="22536" grpId="0"/>
      <p:bldP spid="22536" grpId="1"/>
      <p:bldP spid="22537" grpId="0"/>
      <p:bldP spid="22537" grpId="1"/>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矩形 23553"/>
          <p:cNvSpPr/>
          <p:nvPr/>
        </p:nvSpPr>
        <p:spPr>
          <a:xfrm>
            <a:off x="0" y="1089025"/>
            <a:ext cx="5935980" cy="1066800"/>
          </a:xfrm>
          <a:prstGeom prst="rect">
            <a:avLst/>
          </a:prstGeom>
          <a:solidFill>
            <a:srgbClr val="CCFFFF"/>
          </a:solidFill>
          <a:ln w="9525">
            <a:noFill/>
          </a:ln>
        </p:spPr>
        <p:txBody>
          <a:bodyPr wrap="none" anchor="t">
            <a:spAutoFit/>
          </a:bodyPr>
          <a:lstStyle/>
          <a:p>
            <a:pPr eaLnBrk="0" hangingPunct="0"/>
            <a:r>
              <a:rPr lang="zh-CN" altLang="en-US" sz="3200" b="1">
                <a:latin typeface="微软雅黑" panose="020b0503020204020204" pitchFamily="34" charset="-122"/>
                <a:ea typeface="微软雅黑" panose="020b0503020204020204" pitchFamily="34" charset="-122"/>
              </a:rPr>
              <a:t>吸毒是活埋生命的墓穴。</a:t>
            </a:r>
          </a:p>
          <a:p>
            <a:pPr eaLnBrk="0" hangingPunct="0"/>
            <a:r>
              <a:rPr lang="zh-CN" altLang="en-US" sz="3200" b="1">
                <a:latin typeface="微软雅黑" panose="020b0503020204020204" pitchFamily="34" charset="-122"/>
                <a:ea typeface="微软雅黑" panose="020b0503020204020204" pitchFamily="34" charset="-122"/>
              </a:rPr>
              <a:t>小心别踏进了死亡陷阱——吸毒</a:t>
            </a:r>
          </a:p>
        </p:txBody>
      </p:sp>
      <p:sp>
        <p:nvSpPr>
          <p:cNvPr id="23555" name="矩形 23554"/>
          <p:cNvSpPr/>
          <p:nvPr/>
        </p:nvSpPr>
        <p:spPr>
          <a:xfrm>
            <a:off x="5580063" y="260350"/>
            <a:ext cx="3024188" cy="701040"/>
          </a:xfrm>
          <a:prstGeom prst="rect">
            <a:avLst/>
          </a:prstGeom>
          <a:noFill/>
          <a:ln w="76200" cap="flat" cmpd="tri">
            <a:solidFill>
              <a:srgbClr val="FF0000"/>
            </a:solidFill>
            <a:prstDash val="solid"/>
            <a:miter/>
            <a:headEnd type="none" w="med" len="med"/>
            <a:tailEnd type="none" w="med" len="med"/>
          </a:ln>
        </p:spPr>
        <p:txBody>
          <a:bodyPr>
            <a:spAutoFit/>
          </a:bodyPr>
          <a:lstStyle/>
          <a:p>
            <a:pPr algn="ctr" fontAlgn="base"/>
            <a:r>
              <a:rPr lang="zh-CN" altLang="en-US" sz="4000" b="1" strike="noStrike" noProof="1">
                <a:solidFill>
                  <a:srgbClr val="00FFCC"/>
                </a:solidFill>
                <a:effectLst>
                  <a:outerShdw blurRad="38100" dist="38100" dir="2700000">
                    <a:srgbClr val="C0C0C0"/>
                  </a:outerShdw>
                </a:effectLst>
                <a:latin typeface="Arial" panose="020b0604020202020204" pitchFamily="34" charset="0"/>
                <a:ea typeface="汉鼎简长美黑" pitchFamily="49" charset="-122"/>
                <a:cs typeface="+mn-cs"/>
              </a:rPr>
              <a:t>巧妙用修辞</a:t>
            </a:r>
          </a:p>
        </p:txBody>
      </p:sp>
      <p:sp>
        <p:nvSpPr>
          <p:cNvPr id="23556" name="矩形 23555"/>
          <p:cNvSpPr/>
          <p:nvPr/>
        </p:nvSpPr>
        <p:spPr>
          <a:xfrm>
            <a:off x="6677659" y="1447800"/>
            <a:ext cx="1662430" cy="518160"/>
          </a:xfrm>
          <a:prstGeom prst="rect">
            <a:avLst/>
          </a:prstGeom>
          <a:noFill/>
          <a:ln w="9525">
            <a:noFill/>
          </a:ln>
        </p:spPr>
        <p:txBody>
          <a:bodyPr wrap="none" anchor="t">
            <a:spAutoFit/>
          </a:bodyPr>
          <a:lstStyle/>
          <a:p>
            <a:pPr algn="ctr"/>
            <a:r>
              <a:rPr lang="en-US" altLang="zh-CN" sz="2800" b="1">
                <a:solidFill>
                  <a:srgbClr val="FF0066"/>
                </a:solidFill>
                <a:latin typeface="微软雅黑" panose="020b0503020204020204" pitchFamily="34" charset="-122"/>
                <a:ea typeface="微软雅黑" panose="020b0503020204020204" pitchFamily="34" charset="-122"/>
              </a:rPr>
              <a:t>——比喻</a:t>
            </a:r>
          </a:p>
        </p:txBody>
      </p:sp>
      <p:sp>
        <p:nvSpPr>
          <p:cNvPr id="23557" name="矩形 23556"/>
          <p:cNvSpPr/>
          <p:nvPr/>
        </p:nvSpPr>
        <p:spPr>
          <a:xfrm>
            <a:off x="7217409" y="2698750"/>
            <a:ext cx="1662430" cy="518160"/>
          </a:xfrm>
          <a:prstGeom prst="rect">
            <a:avLst/>
          </a:prstGeom>
          <a:noFill/>
          <a:ln w="9525">
            <a:noFill/>
          </a:ln>
        </p:spPr>
        <p:txBody>
          <a:bodyPr wrap="none" anchor="t">
            <a:spAutoFit/>
          </a:bodyPr>
          <a:lstStyle/>
          <a:p>
            <a:pPr algn="ctr"/>
            <a:r>
              <a:rPr lang="en-US" altLang="zh-CN" sz="2800" b="1">
                <a:solidFill>
                  <a:srgbClr val="FF0066"/>
                </a:solidFill>
                <a:latin typeface="微软雅黑" panose="020b0503020204020204" pitchFamily="34" charset="-122"/>
                <a:ea typeface="微软雅黑" panose="020b0503020204020204" pitchFamily="34" charset="-122"/>
              </a:rPr>
              <a:t>——顶真</a:t>
            </a:r>
          </a:p>
        </p:txBody>
      </p:sp>
      <p:sp>
        <p:nvSpPr>
          <p:cNvPr id="23558" name="矩形 23557"/>
          <p:cNvSpPr/>
          <p:nvPr/>
        </p:nvSpPr>
        <p:spPr>
          <a:xfrm>
            <a:off x="6684805" y="6270625"/>
            <a:ext cx="2373630" cy="518160"/>
          </a:xfrm>
          <a:prstGeom prst="rect">
            <a:avLst/>
          </a:prstGeom>
          <a:noFill/>
          <a:ln w="9525">
            <a:noFill/>
          </a:ln>
        </p:spPr>
        <p:txBody>
          <a:bodyPr wrap="none" anchor="t">
            <a:spAutoFit/>
          </a:bodyPr>
          <a:lstStyle/>
          <a:p>
            <a:pPr algn="ctr"/>
            <a:r>
              <a:rPr lang="en-US" altLang="zh-CN" sz="2800" b="1">
                <a:solidFill>
                  <a:srgbClr val="FF0066"/>
                </a:solidFill>
                <a:latin typeface="微软雅黑" panose="020b0503020204020204" pitchFamily="34" charset="-122"/>
                <a:ea typeface="微软雅黑" panose="020b0503020204020204" pitchFamily="34" charset="-122"/>
              </a:rPr>
              <a:t>——移用广告</a:t>
            </a:r>
          </a:p>
        </p:txBody>
      </p:sp>
      <p:sp>
        <p:nvSpPr>
          <p:cNvPr id="23559" name="矩形 23558"/>
          <p:cNvSpPr/>
          <p:nvPr/>
        </p:nvSpPr>
        <p:spPr>
          <a:xfrm>
            <a:off x="6677659" y="4011613"/>
            <a:ext cx="2373630" cy="518160"/>
          </a:xfrm>
          <a:prstGeom prst="rect">
            <a:avLst/>
          </a:prstGeom>
          <a:noFill/>
          <a:ln w="9525">
            <a:noFill/>
          </a:ln>
        </p:spPr>
        <p:txBody>
          <a:bodyPr wrap="none" anchor="t">
            <a:spAutoFit/>
          </a:bodyPr>
          <a:lstStyle/>
          <a:p>
            <a:pPr algn="ctr"/>
            <a:r>
              <a:rPr lang="en-US" altLang="zh-CN" sz="2800" b="1">
                <a:solidFill>
                  <a:srgbClr val="FF0066"/>
                </a:solidFill>
                <a:latin typeface="微软雅黑" panose="020b0503020204020204" pitchFamily="34" charset="-122"/>
                <a:ea typeface="微软雅黑" panose="020b0503020204020204" pitchFamily="34" charset="-122"/>
              </a:rPr>
              <a:t>——化用名句</a:t>
            </a:r>
          </a:p>
        </p:txBody>
      </p:sp>
      <p:sp>
        <p:nvSpPr>
          <p:cNvPr id="23560" name="矩形 23559"/>
          <p:cNvSpPr/>
          <p:nvPr/>
        </p:nvSpPr>
        <p:spPr>
          <a:xfrm>
            <a:off x="1552416" y="188913"/>
            <a:ext cx="2976880" cy="762000"/>
          </a:xfrm>
          <a:prstGeom prst="rect">
            <a:avLst/>
          </a:prstGeom>
          <a:noFill/>
          <a:ln w="9525">
            <a:noFill/>
          </a:ln>
        </p:spPr>
        <p:txBody>
          <a:bodyPr wrap="none" anchor="t">
            <a:spAutoFit/>
            <a:scene3d>
              <a:camera prst="orthographicFront"/>
              <a:lightRig rig="threePt" dir="t"/>
            </a:scene3d>
          </a:bodyPr>
          <a:lstStyle/>
          <a:p>
            <a:pPr algn="ctr" fontAlgn="base"/>
            <a:r>
              <a:rPr lang="zh-CN" altLang="en-US" sz="4400" b="1"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rPr>
              <a:t>答案示例：</a:t>
            </a:r>
          </a:p>
        </p:txBody>
      </p:sp>
      <p:sp>
        <p:nvSpPr>
          <p:cNvPr id="23561" name="矩形 23560"/>
          <p:cNvSpPr/>
          <p:nvPr/>
        </p:nvSpPr>
        <p:spPr>
          <a:xfrm>
            <a:off x="0" y="2495550"/>
            <a:ext cx="6399530" cy="579120"/>
          </a:xfrm>
          <a:prstGeom prst="rect">
            <a:avLst/>
          </a:prstGeom>
          <a:solidFill>
            <a:srgbClr val="CCFFFF"/>
          </a:solidFill>
          <a:ln w="9525">
            <a:noFill/>
          </a:ln>
        </p:spPr>
        <p:txBody>
          <a:bodyPr wrap="none" anchor="t">
            <a:spAutoFit/>
          </a:bodyPr>
          <a:lstStyle/>
          <a:p>
            <a:r>
              <a:rPr lang="zh-CN" altLang="en-US" sz="3200" b="1">
                <a:latin typeface="微软雅黑" panose="020b0503020204020204" pitchFamily="34" charset="-122"/>
                <a:ea typeface="微软雅黑" panose="020b0503020204020204" pitchFamily="34" charset="-122"/>
              </a:rPr>
              <a:t>莫以好奇轻试毒，试毒是条不归路 </a:t>
            </a:r>
          </a:p>
        </p:txBody>
      </p:sp>
      <p:sp>
        <p:nvSpPr>
          <p:cNvPr id="23562" name="矩形 23561"/>
          <p:cNvSpPr/>
          <p:nvPr/>
        </p:nvSpPr>
        <p:spPr>
          <a:xfrm>
            <a:off x="0" y="3321050"/>
            <a:ext cx="6278880" cy="1554480"/>
          </a:xfrm>
          <a:prstGeom prst="rect">
            <a:avLst/>
          </a:prstGeom>
          <a:solidFill>
            <a:srgbClr val="CCFFFF"/>
          </a:solidFill>
          <a:ln w="9525">
            <a:noFill/>
          </a:ln>
        </p:spPr>
        <p:txBody>
          <a:bodyPr wrap="none" anchor="t">
            <a:spAutoFit/>
          </a:bodyPr>
          <a:lstStyle/>
          <a:p>
            <a:r>
              <a:rPr lang="zh-CN" altLang="en-US" sz="3200" b="1">
                <a:latin typeface="微软雅黑" panose="020b0503020204020204" pitchFamily="34" charset="-122"/>
                <a:ea typeface="微软雅黑" panose="020b0503020204020204" pitchFamily="34" charset="-122"/>
              </a:rPr>
              <a:t>一吸酿成千古恨</a:t>
            </a:r>
          </a:p>
          <a:p>
            <a:r>
              <a:rPr lang="zh-CN" altLang="en-US" sz="3200" b="1">
                <a:latin typeface="微软雅黑" panose="020b0503020204020204" pitchFamily="34" charset="-122"/>
                <a:ea typeface="微软雅黑" panose="020b0503020204020204" pitchFamily="34" charset="-122"/>
              </a:rPr>
              <a:t>劝君莫染吸毒瘾，独留白骨向黄昏</a:t>
            </a:r>
          </a:p>
          <a:p>
            <a:r>
              <a:rPr lang="zh-CN" altLang="en-US" sz="3200" b="1">
                <a:latin typeface="微软雅黑" panose="020b0503020204020204" pitchFamily="34" charset="-122"/>
                <a:ea typeface="微软雅黑" panose="020b0503020204020204" pitchFamily="34" charset="-122"/>
              </a:rPr>
              <a:t>莫让毒品遮慧眼，要让健康驻人间。</a:t>
            </a:r>
          </a:p>
        </p:txBody>
      </p:sp>
      <p:sp>
        <p:nvSpPr>
          <p:cNvPr id="23563" name="矩形 23562"/>
          <p:cNvSpPr/>
          <p:nvPr/>
        </p:nvSpPr>
        <p:spPr>
          <a:xfrm>
            <a:off x="0" y="5326063"/>
            <a:ext cx="7155180" cy="1066800"/>
          </a:xfrm>
          <a:prstGeom prst="rect">
            <a:avLst/>
          </a:prstGeom>
          <a:solidFill>
            <a:srgbClr val="CCFFFF"/>
          </a:solidFill>
          <a:ln w="9525">
            <a:noFill/>
          </a:ln>
        </p:spPr>
        <p:txBody>
          <a:bodyPr wrap="none" anchor="t">
            <a:spAutoFit/>
          </a:bodyPr>
          <a:lstStyle/>
          <a:p>
            <a:r>
              <a:rPr lang="zh-CN" altLang="en-US" sz="3200" b="1">
                <a:latin typeface="微软雅黑" panose="020b0503020204020204" pitchFamily="34" charset="-122"/>
                <a:ea typeface="微软雅黑" panose="020b0503020204020204" pitchFamily="34" charset="-122"/>
              </a:rPr>
              <a:t>不吸不知道，一吸就完了——请勿试毒</a:t>
            </a:r>
          </a:p>
          <a:p>
            <a:r>
              <a:rPr lang="zh-CN" altLang="en-US" sz="3200" b="1">
                <a:latin typeface="微软雅黑" panose="020b0503020204020204" pitchFamily="34" charset="-122"/>
                <a:ea typeface="微软雅黑" panose="020b0503020204020204" pitchFamily="34" charset="-122"/>
              </a:rPr>
              <a:t>远离毒品不尝试，你好我好大家好</a:t>
            </a:r>
          </a:p>
        </p:txBody>
      </p:sp>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2000"/>
                                        <p:tgtEl>
                                          <p:spTgt spid="235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556"/>
                                        </p:tgtEl>
                                        <p:attrNameLst>
                                          <p:attrName>style.visibility</p:attrName>
                                        </p:attrNameLst>
                                      </p:cBhvr>
                                      <p:to>
                                        <p:strVal val="visible"/>
                                      </p:to>
                                    </p:set>
                                    <p:animEffect transition="in" filter="fade">
                                      <p:cBhvr>
                                        <p:cTn id="10" dur="2000"/>
                                        <p:tgtEl>
                                          <p:spTgt spid="23556"/>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3561"/>
                                        </p:tgtEl>
                                        <p:attrNameLst>
                                          <p:attrName>style.visibility</p:attrName>
                                        </p:attrNameLst>
                                      </p:cBhvr>
                                      <p:to>
                                        <p:strVal val="visible"/>
                                      </p:to>
                                    </p:set>
                                    <p:animEffect transition="in" filter="fade">
                                      <p:cBhvr>
                                        <p:cTn id="15" dur="2000"/>
                                        <p:tgtEl>
                                          <p:spTgt spid="2356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557"/>
                                        </p:tgtEl>
                                        <p:attrNameLst>
                                          <p:attrName>style.visibility</p:attrName>
                                        </p:attrNameLst>
                                      </p:cBhvr>
                                      <p:to>
                                        <p:strVal val="visible"/>
                                      </p:to>
                                    </p:set>
                                    <p:animEffect transition="in" filter="fade">
                                      <p:cBhvr>
                                        <p:cTn id="18" dur="2000"/>
                                        <p:tgtEl>
                                          <p:spTgt spid="23557"/>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23562"/>
                                        </p:tgtEl>
                                        <p:attrNameLst>
                                          <p:attrName>style.visibility</p:attrName>
                                        </p:attrNameLst>
                                      </p:cBhvr>
                                      <p:to>
                                        <p:strVal val="visible"/>
                                      </p:to>
                                    </p:set>
                                    <p:animEffect transition="in" filter="diamond(in)">
                                      <p:cBhvr>
                                        <p:cTn id="23" dur="2000"/>
                                        <p:tgtEl>
                                          <p:spTgt spid="23562"/>
                                        </p:tgtEl>
                                      </p:cBhvr>
                                    </p:animEffect>
                                  </p:childTnLst>
                                </p:cTn>
                              </p:par>
                              <p:par>
                                <p:cTn id="24" presetID="8" presetClass="entr" presetSubtype="16" fill="hold" grpId="0" nodeType="withEffect">
                                  <p:stCondLst>
                                    <p:cond delay="0"/>
                                  </p:stCondLst>
                                  <p:childTnLst>
                                    <p:set>
                                      <p:cBhvr>
                                        <p:cTn id="25" dur="1" fill="hold">
                                          <p:stCondLst>
                                            <p:cond delay="0"/>
                                          </p:stCondLst>
                                        </p:cTn>
                                        <p:tgtEl>
                                          <p:spTgt spid="23559"/>
                                        </p:tgtEl>
                                        <p:attrNameLst>
                                          <p:attrName>style.visibility</p:attrName>
                                        </p:attrNameLst>
                                      </p:cBhvr>
                                      <p:to>
                                        <p:strVal val="visible"/>
                                      </p:to>
                                    </p:set>
                                    <p:animEffect transition="in" filter="diamond(in)">
                                      <p:cBhvr>
                                        <p:cTn id="26" dur="2000"/>
                                        <p:tgtEl>
                                          <p:spTgt spid="23559"/>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23563"/>
                                        </p:tgtEl>
                                        <p:attrNameLst>
                                          <p:attrName>style.visibility</p:attrName>
                                        </p:attrNameLst>
                                      </p:cBhvr>
                                      <p:to>
                                        <p:strVal val="visible"/>
                                      </p:to>
                                    </p:set>
                                    <p:animEffect transition="in" filter="diamond(in)">
                                      <p:cBhvr>
                                        <p:cTn id="31" dur="2000"/>
                                        <p:tgtEl>
                                          <p:spTgt spid="23563"/>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23558"/>
                                        </p:tgtEl>
                                        <p:attrNameLst>
                                          <p:attrName>style.visibility</p:attrName>
                                        </p:attrNameLst>
                                      </p:cBhvr>
                                      <p:to>
                                        <p:strVal val="visible"/>
                                      </p:to>
                                    </p:set>
                                    <p:animEffect transition="in" filter="diamond(in)">
                                      <p:cBhvr>
                                        <p:cTn id="34" dur="2000"/>
                                        <p:tgtEl>
                                          <p:spTgt spid="23558"/>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3555"/>
                                        </p:tgtEl>
                                        <p:attrNameLst>
                                          <p:attrName>style.visibility</p:attrName>
                                        </p:attrNameLst>
                                      </p:cBhvr>
                                      <p:to>
                                        <p:strVal val="visible"/>
                                      </p:to>
                                    </p:set>
                                    <p:anim calcmode="lin" valueType="num">
                                      <p:cBhvr additive="base">
                                        <p:cTn id="39" dur="500" fill="hold"/>
                                        <p:tgtEl>
                                          <p:spTgt spid="23555"/>
                                        </p:tgtEl>
                                        <p:attrNameLst>
                                          <p:attrName>ppt_x</p:attrName>
                                        </p:attrNameLst>
                                      </p:cBhvr>
                                      <p:tavLst>
                                        <p:tav tm="0">
                                          <p:val>
                                            <p:strVal val="#ppt_x"/>
                                          </p:val>
                                        </p:tav>
                                        <p:tav tm="100000">
                                          <p:val>
                                            <p:strVal val="#ppt_x"/>
                                          </p:val>
                                        </p:tav>
                                      </p:tavLst>
                                    </p:anim>
                                    <p:anim calcmode="lin" valueType="num">
                                      <p:cBhvr additive="base">
                                        <p:cTn id="40"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p:bldP spid="23556" grpId="0"/>
      <p:bldP spid="23557" grpId="0"/>
      <p:bldP spid="23558" grpId="0"/>
      <p:bldP spid="23559" grpId="0"/>
      <p:bldP spid="23561" grpId="0"/>
      <p:bldP spid="23562" grpId="0"/>
      <p:bldP spid="23563"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66561" name="文本框 140289"/>
          <p:cNvSpPr txBox="1"/>
          <p:nvPr/>
        </p:nvSpPr>
        <p:spPr>
          <a:xfrm>
            <a:off x="90488" y="338138"/>
            <a:ext cx="8959850" cy="5212080"/>
          </a:xfrm>
          <a:prstGeom prst="rect">
            <a:avLst/>
          </a:prstGeom>
          <a:noFill/>
          <a:ln w="9525">
            <a:noFill/>
          </a:ln>
        </p:spPr>
        <p:txBody>
          <a:bodyPr anchor="t">
            <a:spAutoFit/>
          </a:bodyPr>
          <a:lstStyle/>
          <a:p>
            <a:pPr>
              <a:spcBef>
                <a:spcPct val="50000"/>
              </a:spcBef>
            </a:pPr>
            <a:r>
              <a:rPr lang="zh-CN" altLang="en-US" sz="4800" b="1">
                <a:solidFill>
                  <a:srgbClr val="FF0000"/>
                </a:solidFill>
                <a:latin typeface="微软雅黑" panose="020b0503020204020204" pitchFamily="34" charset="-122"/>
                <a:ea typeface="微软雅黑" panose="020b0503020204020204" pitchFamily="34" charset="-122"/>
              </a:rPr>
              <a:t>公益广告的要求:</a:t>
            </a:r>
          </a:p>
          <a:p>
            <a:pPr>
              <a:spcBef>
                <a:spcPct val="50000"/>
              </a:spcBef>
            </a:pPr>
            <a:r>
              <a:rPr lang="zh-CN" altLang="en-US" sz="4800" b="1">
                <a:solidFill>
                  <a:srgbClr val="FF0000"/>
                </a:solidFill>
                <a:latin typeface="微软雅黑" panose="020b0503020204020204" pitchFamily="34" charset="-122"/>
                <a:ea typeface="微软雅黑" panose="020b0503020204020204" pitchFamily="34" charset="-122"/>
              </a:rPr>
              <a:t>主题鲜明，感情真挚 </a:t>
            </a:r>
          </a:p>
          <a:p>
            <a:pPr>
              <a:spcBef>
                <a:spcPct val="50000"/>
              </a:spcBef>
            </a:pPr>
            <a:r>
              <a:rPr lang="zh-CN" altLang="en-US" sz="4800" b="1">
                <a:solidFill>
                  <a:srgbClr val="FF0000"/>
                </a:solidFill>
                <a:latin typeface="微软雅黑" panose="020b0503020204020204" pitchFamily="34" charset="-122"/>
                <a:ea typeface="微软雅黑" panose="020b0503020204020204" pitchFamily="34" charset="-122"/>
              </a:rPr>
              <a:t>构思新颖，创意独特</a:t>
            </a:r>
          </a:p>
          <a:p>
            <a:pPr>
              <a:spcBef>
                <a:spcPct val="50000"/>
              </a:spcBef>
            </a:pPr>
            <a:r>
              <a:rPr lang="zh-CN" altLang="en-US" sz="4800" b="1">
                <a:solidFill>
                  <a:srgbClr val="FF0000"/>
                </a:solidFill>
                <a:latin typeface="微软雅黑" panose="020b0503020204020204" pitchFamily="34" charset="-122"/>
                <a:ea typeface="微软雅黑" panose="020b0503020204020204" pitchFamily="34" charset="-122"/>
              </a:rPr>
              <a:t>语言简洁生动</a:t>
            </a:r>
          </a:p>
          <a:p>
            <a:pPr>
              <a:spcBef>
                <a:spcPct val="50000"/>
              </a:spcBef>
            </a:pPr>
            <a:r>
              <a:rPr lang="zh-CN" altLang="en-US" sz="4800" b="1">
                <a:solidFill>
                  <a:srgbClr val="FF0000"/>
                </a:solidFill>
                <a:latin typeface="微软雅黑" panose="020b0503020204020204" pitchFamily="34" charset="-122"/>
                <a:ea typeface="微软雅黑" panose="020b0503020204020204" pitchFamily="34" charset="-122"/>
              </a:rPr>
              <a:t>运用比喻、夸张、对偶等修辞</a:t>
            </a:r>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125954" name="文本框 125953"/>
          <p:cNvSpPr txBox="1"/>
          <p:nvPr/>
        </p:nvSpPr>
        <p:spPr>
          <a:xfrm>
            <a:off x="0" y="5559425"/>
            <a:ext cx="9144000" cy="1298448"/>
          </a:xfrm>
          <a:prstGeom prst="rect">
            <a:avLst/>
          </a:prstGeom>
          <a:solidFill>
            <a:srgbClr val="FFFF99"/>
          </a:solidFill>
          <a:ln w="9525">
            <a:noFill/>
          </a:ln>
        </p:spPr>
        <p:txBody>
          <a:bodyPr anchor="t">
            <a:spAutoFit/>
          </a:bodyPr>
          <a:lstStyle/>
          <a:p>
            <a:pPr>
              <a:lnSpc>
                <a:spcPct val="90000"/>
              </a:lnSpc>
            </a:pPr>
            <a:r>
              <a:rPr lang="zh-CN" altLang="en-US" sz="4400" b="1">
                <a:solidFill>
                  <a:srgbClr val="FF0000"/>
                </a:solidFill>
                <a:latin typeface="黑体" panose="02010609060101010101" charset="-122"/>
                <a:ea typeface="黑体" panose="02010609060101010101" charset="-122"/>
              </a:rPr>
              <a:t>细读“画中画” ---画面   描述</a:t>
            </a:r>
          </a:p>
          <a:p>
            <a:pPr>
              <a:lnSpc>
                <a:spcPct val="90000"/>
              </a:lnSpc>
            </a:pPr>
            <a:r>
              <a:rPr lang="zh-CN" altLang="en-US" sz="4400" b="1">
                <a:solidFill>
                  <a:srgbClr val="FF0000"/>
                </a:solidFill>
                <a:latin typeface="黑体" panose="02010609060101010101" charset="-122"/>
                <a:ea typeface="黑体" panose="02010609060101010101" charset="-122"/>
              </a:rPr>
              <a:t>读懂“画外话” ---寓意   揭示</a:t>
            </a:r>
          </a:p>
        </p:txBody>
      </p:sp>
      <p:sp>
        <p:nvSpPr>
          <p:cNvPr id="67586" name="文本框 125958"/>
          <p:cNvSpPr txBox="1"/>
          <p:nvPr/>
        </p:nvSpPr>
        <p:spPr>
          <a:xfrm>
            <a:off x="60325" y="652463"/>
            <a:ext cx="9023350" cy="4700017"/>
          </a:xfrm>
          <a:prstGeom prst="rect">
            <a:avLst/>
          </a:prstGeom>
          <a:noFill/>
          <a:ln w="101600" cap="flat" cmpd="thickThin">
            <a:solidFill>
              <a:srgbClr val="993366"/>
            </a:solidFill>
            <a:prstDash val="solid"/>
            <a:miter/>
            <a:headEnd type="none" w="med" len="med"/>
            <a:tailEnd type="none" w="med" len="med"/>
          </a:ln>
        </p:spPr>
        <p:txBody>
          <a:bodyPr wrap="square" anchor="t">
            <a:spAutoFit/>
          </a:bodyPr>
          <a:lstStyle/>
          <a:p>
            <a:pPr>
              <a:lnSpc>
                <a:spcPct val="90000"/>
              </a:lnSpc>
            </a:pPr>
            <a:r>
              <a:rPr lang="zh-CN" altLang="en-US" sz="2800" b="1">
                <a:solidFill>
                  <a:srgbClr val="FF0000"/>
                </a:solidFill>
                <a:latin typeface="微软雅黑" panose="020b0503020204020204" pitchFamily="34" charset="-122"/>
                <a:ea typeface="微软雅黑" panose="020b0503020204020204" pitchFamily="34" charset="-122"/>
              </a:rPr>
              <a:t>第一步：审读画面，观察画面的构成要素。</a:t>
            </a:r>
          </a:p>
          <a:p>
            <a:pPr>
              <a:lnSpc>
                <a:spcPct val="90000"/>
              </a:lnSpc>
            </a:pPr>
            <a:r>
              <a:rPr lang="zh-CN" altLang="en-US" sz="2800" b="1">
                <a:solidFill>
                  <a:srgbClr val="FF0000"/>
                </a:solidFill>
                <a:latin typeface="微软雅黑" panose="020b0503020204020204" pitchFamily="34" charset="-122"/>
                <a:ea typeface="微软雅黑" panose="020b0503020204020204" pitchFamily="34" charset="-122"/>
              </a:rPr>
              <a:t>      审读漫画的过程就是对漫画中人、景、物等信息点的认知过程，对象－－细节，人物---背景。</a:t>
            </a:r>
          </a:p>
          <a:p>
            <a:pPr>
              <a:lnSpc>
                <a:spcPct val="90000"/>
              </a:lnSpc>
            </a:pPr>
            <a:r>
              <a:rPr lang="zh-CN" altLang="en-US" sz="2800" b="1">
                <a:solidFill>
                  <a:srgbClr val="FF0000"/>
                </a:solidFill>
                <a:latin typeface="微软雅黑" panose="020b0503020204020204" pitchFamily="34" charset="-122"/>
                <a:ea typeface="微软雅黑" panose="020b0503020204020204" pitchFamily="34" charset="-122"/>
              </a:rPr>
              <a:t>第二步：合理想象，丰富画面信息。</a:t>
            </a:r>
          </a:p>
          <a:p>
            <a:pPr>
              <a:lnSpc>
                <a:spcPct val="90000"/>
              </a:lnSpc>
            </a:pPr>
            <a:r>
              <a:rPr lang="zh-CN" altLang="en-US" sz="2800" b="1">
                <a:solidFill>
                  <a:srgbClr val="FF0000"/>
                </a:solidFill>
                <a:latin typeface="微软雅黑" panose="020b0503020204020204" pitchFamily="34" charset="-122"/>
                <a:ea typeface="微软雅黑" panose="020b0503020204020204" pitchFamily="34" charset="-122"/>
              </a:rPr>
              <a:t>      借助漫画提供的情境，丰富画面内容，是对画面信息的深入感知过程。</a:t>
            </a:r>
          </a:p>
          <a:p>
            <a:pPr>
              <a:lnSpc>
                <a:spcPct val="90000"/>
              </a:lnSpc>
            </a:pPr>
            <a:r>
              <a:rPr lang="zh-CN" altLang="en-US" sz="2800" b="1">
                <a:solidFill>
                  <a:srgbClr val="FF0000"/>
                </a:solidFill>
                <a:latin typeface="微软雅黑" panose="020b0503020204020204" pitchFamily="34" charset="-122"/>
                <a:ea typeface="微软雅黑" panose="020b0503020204020204" pitchFamily="34" charset="-122"/>
              </a:rPr>
              <a:t>第三步：类比联想，探究画面寓意。</a:t>
            </a:r>
          </a:p>
          <a:p>
            <a:pPr>
              <a:lnSpc>
                <a:spcPct val="90000"/>
              </a:lnSpc>
            </a:pPr>
            <a:r>
              <a:rPr lang="zh-CN" altLang="en-US" sz="2800" b="1">
                <a:solidFill>
                  <a:srgbClr val="FF0000"/>
                </a:solidFill>
                <a:latin typeface="微软雅黑" panose="020b0503020204020204" pitchFamily="34" charset="-122"/>
                <a:ea typeface="微软雅黑" panose="020b0503020204020204" pitchFamily="34" charset="-122"/>
              </a:rPr>
              <a:t>      由果推因，由表及里，由画面到生活</a:t>
            </a:r>
          </a:p>
          <a:p>
            <a:pPr>
              <a:lnSpc>
                <a:spcPct val="90000"/>
              </a:lnSpc>
            </a:pPr>
            <a:r>
              <a:rPr lang="zh-CN" altLang="en-US" sz="2800" b="1">
                <a:solidFill>
                  <a:srgbClr val="FF0000"/>
                </a:solidFill>
                <a:latin typeface="微软雅黑" panose="020b0503020204020204" pitchFamily="34" charset="-122"/>
                <a:ea typeface="微软雅黑" panose="020b0503020204020204" pitchFamily="34" charset="-122"/>
              </a:rPr>
              <a:t>第四步：看清要求，准确表达。</a:t>
            </a:r>
          </a:p>
          <a:p>
            <a:pPr>
              <a:lnSpc>
                <a:spcPct val="90000"/>
              </a:lnSpc>
            </a:pPr>
            <a:r>
              <a:rPr lang="zh-CN" altLang="en-US" sz="2800" b="1">
                <a:solidFill>
                  <a:srgbClr val="FF0000"/>
                </a:solidFill>
                <a:latin typeface="微软雅黑" panose="020b0503020204020204" pitchFamily="34" charset="-122"/>
                <a:ea typeface="微软雅黑" panose="020b0503020204020204" pitchFamily="34" charset="-122"/>
              </a:rPr>
              <a:t>描述画面——说明性语言    揭示寓意——议论性语言</a:t>
            </a:r>
          </a:p>
          <a:p>
            <a:pPr>
              <a:lnSpc>
                <a:spcPct val="90000"/>
              </a:lnSpc>
            </a:pPr>
            <a:r>
              <a:rPr lang="zh-CN" altLang="en-US" sz="2800" b="1">
                <a:solidFill>
                  <a:srgbClr val="FF0000"/>
                </a:solidFill>
                <a:latin typeface="微软雅黑" panose="020b0503020204020204" pitchFamily="34" charset="-122"/>
                <a:ea typeface="微软雅黑" panose="020b0503020204020204" pitchFamily="34" charset="-122"/>
              </a:rPr>
              <a:t>拟写标题——概括内容，揭示主旨</a:t>
            </a:r>
          </a:p>
          <a:p>
            <a:pPr>
              <a:lnSpc>
                <a:spcPct val="90000"/>
              </a:lnSpc>
            </a:pPr>
            <a:r>
              <a:rPr lang="zh-CN" altLang="en-US" sz="2800" b="1">
                <a:solidFill>
                  <a:srgbClr val="FF0000"/>
                </a:solidFill>
                <a:latin typeface="微软雅黑" panose="020b0503020204020204" pitchFamily="34" charset="-122"/>
                <a:ea typeface="微软雅黑" panose="020b0503020204020204" pitchFamily="34" charset="-122"/>
              </a:rPr>
              <a:t>拟写公益广告——紧扣主题，生动有文采</a:t>
            </a:r>
          </a:p>
        </p:txBody>
      </p:sp>
      <p:sp>
        <p:nvSpPr>
          <p:cNvPr id="67587" name="矩形 125959"/>
          <p:cNvSpPr/>
          <p:nvPr/>
        </p:nvSpPr>
        <p:spPr>
          <a:xfrm>
            <a:off x="301625" y="50800"/>
            <a:ext cx="8540750" cy="549275"/>
          </a:xfrm>
          <a:prstGeom prst="rect">
            <a:avLst/>
          </a:prstGeom>
          <a:noFill/>
          <a:ln w="9525">
            <a:noFill/>
          </a:ln>
        </p:spPr>
        <p:txBody>
          <a:bodyPr anchor="ctr"/>
          <a:lstStyle/>
          <a:p>
            <a:pPr algn="ctr"/>
            <a:r>
              <a:rPr lang="zh-CN" altLang="en-US" sz="4400" b="1">
                <a:latin typeface="微软雅黑" panose="020b0503020204020204" pitchFamily="34" charset="-122"/>
                <a:ea typeface="微软雅黑" panose="020b0503020204020204" pitchFamily="34" charset="-122"/>
              </a:rPr>
              <a:t>漫画题解题方法及步骤</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5954"/>
                                        </p:tgtEl>
                                        <p:attrNameLst>
                                          <p:attrName>style.visibility</p:attrName>
                                        </p:attrNameLst>
                                      </p:cBhvr>
                                      <p:to>
                                        <p:strVal val="visible"/>
                                      </p:to>
                                    </p:set>
                                    <p:anim calcmode="lin" valueType="num">
                                      <p:cBhvr>
                                        <p:cTn id="7" dur="500" fill="hold"/>
                                        <p:tgtEl>
                                          <p:spTgt spid="125954"/>
                                        </p:tgtEl>
                                        <p:attrNameLst>
                                          <p:attrName>ppt_x</p:attrName>
                                        </p:attrNameLst>
                                      </p:cBhvr>
                                      <p:tavLst>
                                        <p:tav tm="0">
                                          <p:val>
                                            <p:strVal val="0-#ppt_w/2"/>
                                          </p:val>
                                        </p:tav>
                                        <p:tav tm="100000">
                                          <p:val>
                                            <p:strVal val="#ppt_x"/>
                                          </p:val>
                                        </p:tav>
                                      </p:tavLst>
                                    </p:anim>
                                    <p:anim calcmode="lin" valueType="num">
                                      <p:cBhvr>
                                        <p:cTn id="8" dur="500" fill="hold"/>
                                        <p:tgtEl>
                                          <p:spTgt spid="1259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4"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9746" name="标题 114689"/>
          <p:cNvSpPr>
            <a:spLocks noGrp="1"/>
          </p:cNvSpPr>
          <p:nvPr>
            <p:ph type="title" idx="4294967295"/>
          </p:nvPr>
        </p:nvSpPr>
        <p:spPr>
          <a:xfrm>
            <a:off x="144066" y="1344216"/>
            <a:ext cx="5719763" cy="604838"/>
          </a:xfrm>
          <a:prstGeom prst="rect">
            <a:avLst/>
          </a:prstGeom>
          <a:noFill/>
          <a:ln>
            <a:miter lim="800000"/>
          </a:ln>
        </p:spPr>
        <p:txBody>
          <a:bodyPr vert="horz" wrap="square" lIns="68580" tIns="34290" rIns="68580" bIns="34290" anchor="ctr" anchorCtr="0"/>
          <a:lstStyle>
            <a:lvl1pPr marL="0" indent="0" algn="l" defTabSz="914400" rtl="0" eaLnBrk="0" fontAlgn="base" hangingPunct="0">
              <a:lnSpc>
                <a:spcPct val="90000"/>
              </a:lnSpc>
              <a:spcBef>
                <a:spcPct val="0"/>
              </a:spcBef>
              <a:spcAft>
                <a:spcPct val="0"/>
              </a:spcAft>
              <a:buClrTx/>
              <a:buSzTx/>
              <a:buFontTx/>
              <a:buNone/>
              <a:defRPr kumimoji="0" lang="zh-CN" altLang="en-US" sz="4400" b="0" i="0" u="none" kern="1200" baseline="0">
                <a:solidFill>
                  <a:schemeClr val="tx1"/>
                </a:solidFill>
                <a:latin typeface="+mj-lt"/>
                <a:ea typeface="+mj-ea"/>
                <a:cs typeface="+mj-cs"/>
              </a:defRPr>
            </a:lvl1pPr>
            <a:lvl2pPr algn="l" rtl="0" eaLnBrk="0" fontAlgn="base" hangingPunct="0">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9pPr>
          </a:lstStyle>
          <a:p>
            <a:pPr lvl="0" eaLnBrk="1" hangingPunct="1"/>
            <a:r>
              <a:rPr lang="zh-CN" altLang="en-US" sz="2700" b="1">
                <a:solidFill>
                  <a:srgbClr val="FF3300"/>
                </a:solidFill>
              </a:rPr>
              <a:t>漫画题总结</a:t>
            </a:r>
          </a:p>
        </p:txBody>
      </p:sp>
      <p:sp>
        <p:nvSpPr>
          <p:cNvPr id="159747" name="内容占位符 114690"/>
          <p:cNvSpPr>
            <a:spLocks noGrp="1" noChangeArrowheads="1"/>
          </p:cNvSpPr>
          <p:nvPr>
            <p:ph idx="4294967295"/>
          </p:nvPr>
        </p:nvSpPr>
        <p:spPr>
          <a:xfrm>
            <a:off x="250031" y="1972866"/>
            <a:ext cx="3644504" cy="2213372"/>
          </a:xfrm>
        </p:spPr>
        <p:txBody>
          <a:bodyPr vert="horz" wrap="square" lIns="68580" tIns="34290" rIns="68580" bIns="34290" numCol="1" rtlCol="0" anchor="t" anchorCtr="0" compatLnSpc="1"/>
          <a:lstStyle>
            <a:lvl1pPr marL="0" indent="0" algn="l"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742950" indent="-285750" algn="l"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marR="0" lvl="0" indent="0" eaLnBrk="1" hangingPunct="1">
              <a:lnSpc>
                <a:spcPct val="70000"/>
              </a:lnSpc>
              <a:spcBef>
                <a:spcPct val="40000"/>
              </a:spcBef>
              <a:spcAft>
                <a:spcPct val="20000"/>
              </a:spcAft>
              <a:buNone/>
            </a:pPr>
            <a:r>
              <a:rPr lang="en-US" altLang="zh-CN" sz="1950" b="1"/>
              <a:t>      画面描述      </a:t>
            </a:r>
          </a:p>
          <a:p>
            <a:pPr marL="0" marR="0" lvl="0" indent="0" eaLnBrk="1" hangingPunct="1">
              <a:lnSpc>
                <a:spcPct val="70000"/>
              </a:lnSpc>
              <a:spcBef>
                <a:spcPct val="40000"/>
              </a:spcBef>
              <a:spcAft>
                <a:spcPct val="20000"/>
              </a:spcAft>
              <a:buNone/>
            </a:pPr>
            <a:r>
              <a:rPr lang="en-US" altLang="zh-CN" sz="1950" b="1"/>
              <a:t>      揭示寓意      </a:t>
            </a:r>
          </a:p>
          <a:p>
            <a:pPr marL="0" marR="0" lvl="0" indent="0" eaLnBrk="1" hangingPunct="1">
              <a:lnSpc>
                <a:spcPct val="70000"/>
              </a:lnSpc>
              <a:spcBef>
                <a:spcPct val="40000"/>
              </a:spcBef>
              <a:spcAft>
                <a:spcPct val="20000"/>
              </a:spcAft>
              <a:buNone/>
            </a:pPr>
            <a:r>
              <a:rPr lang="en-US" altLang="zh-CN" sz="1950" b="1"/>
              <a:t>      拟加标题      </a:t>
            </a:r>
          </a:p>
          <a:p>
            <a:pPr marL="0" marR="0" lvl="0" indent="0" eaLnBrk="1" hangingPunct="1">
              <a:lnSpc>
                <a:spcPct val="70000"/>
              </a:lnSpc>
              <a:spcBef>
                <a:spcPct val="40000"/>
              </a:spcBef>
              <a:spcAft>
                <a:spcPct val="20000"/>
              </a:spcAft>
              <a:buNone/>
            </a:pPr>
            <a:r>
              <a:rPr lang="en-US" altLang="zh-CN" sz="1950" b="1"/>
              <a:t>      拓展题型 </a:t>
            </a:r>
          </a:p>
          <a:p>
            <a:pPr marL="0" marR="0" lvl="0" indent="0" eaLnBrk="1" hangingPunct="1">
              <a:lnSpc>
                <a:spcPct val="70000"/>
              </a:lnSpc>
              <a:spcBef>
                <a:spcPct val="40000"/>
              </a:spcBef>
              <a:spcAft>
                <a:spcPct val="20000"/>
              </a:spcAft>
              <a:buNone/>
            </a:pPr>
            <a:r>
              <a:rPr lang="en-US" altLang="zh-CN" sz="1950" b="1"/>
              <a:t>        ……  </a:t>
            </a:r>
          </a:p>
          <a:p>
            <a:pPr marL="0" marR="0" lvl="0" indent="0" eaLnBrk="1" hangingPunct="1">
              <a:lnSpc>
                <a:spcPct val="70000"/>
              </a:lnSpc>
              <a:spcBef>
                <a:spcPct val="40000"/>
              </a:spcBef>
              <a:spcAft>
                <a:spcPct val="20000"/>
              </a:spcAft>
              <a:buNone/>
            </a:pPr>
            <a:r>
              <a:rPr lang="en-US" altLang="zh-CN" sz="1950" b="1"/>
              <a:t>      作文</a:t>
            </a:r>
          </a:p>
        </p:txBody>
      </p:sp>
      <p:sp>
        <p:nvSpPr>
          <p:cNvPr id="159748" name="文本框 114691"/>
          <p:cNvSpPr/>
          <p:nvPr/>
        </p:nvSpPr>
        <p:spPr>
          <a:xfrm>
            <a:off x="3427809" y="1697831"/>
            <a:ext cx="2430066" cy="29718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endParaRPr lang="zh-CN" altLang="zh-CN" sz="1350"/>
          </a:p>
        </p:txBody>
      </p:sp>
      <p:sp>
        <p:nvSpPr>
          <p:cNvPr id="159749" name="文本框 114692"/>
          <p:cNvSpPr/>
          <p:nvPr/>
        </p:nvSpPr>
        <p:spPr>
          <a:xfrm>
            <a:off x="3427809" y="1812131"/>
            <a:ext cx="3823096" cy="41148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2100" b="1">
                <a:solidFill>
                  <a:srgbClr val="0000FF"/>
                </a:solidFill>
              </a:rPr>
              <a:t>观察、想象、概括说明性语言</a:t>
            </a:r>
          </a:p>
        </p:txBody>
      </p:sp>
      <p:sp>
        <p:nvSpPr>
          <p:cNvPr id="159750" name="文本框 114693"/>
          <p:cNvSpPr/>
          <p:nvPr/>
        </p:nvSpPr>
        <p:spPr>
          <a:xfrm>
            <a:off x="3427809" y="2175272"/>
            <a:ext cx="3714750" cy="41148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2100" b="1">
                <a:solidFill>
                  <a:srgbClr val="0000FF"/>
                </a:solidFill>
              </a:rPr>
              <a:t>透过现象揭示本质议论性语言</a:t>
            </a:r>
          </a:p>
        </p:txBody>
      </p:sp>
      <p:sp>
        <p:nvSpPr>
          <p:cNvPr id="159751" name="燕尾形箭头 114694"/>
          <p:cNvSpPr/>
          <p:nvPr/>
        </p:nvSpPr>
        <p:spPr>
          <a:xfrm>
            <a:off x="1960959" y="1972866"/>
            <a:ext cx="1028700" cy="171450"/>
          </a:xfrm>
          <a:prstGeom prst="notchedRightArrow">
            <a:avLst>
              <a:gd name="adj1" fmla="val 50000"/>
              <a:gd name="adj2" fmla="val 150000"/>
            </a:avLst>
          </a:prstGeom>
          <a:solidFill>
            <a:schemeClr val="accent1"/>
          </a:solidFill>
          <a:ln>
            <a:solidFill>
              <a:schemeClr val="tx1"/>
            </a:solidFill>
            <a:miter lim="800000"/>
          </a:ln>
        </p:spPr>
        <p:txBody>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endParaRPr lang="zh-CN" altLang="zh-CN" sz="1350"/>
          </a:p>
        </p:txBody>
      </p:sp>
      <p:sp>
        <p:nvSpPr>
          <p:cNvPr id="159752" name="文本框 114695"/>
          <p:cNvSpPr/>
          <p:nvPr/>
        </p:nvSpPr>
        <p:spPr>
          <a:xfrm>
            <a:off x="3317080" y="3078956"/>
            <a:ext cx="3627834" cy="41148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2100" b="1">
                <a:solidFill>
                  <a:srgbClr val="0000FF"/>
                </a:solidFill>
              </a:rPr>
              <a:t>明确要求，读懂寓意＋拟写</a:t>
            </a:r>
          </a:p>
        </p:txBody>
      </p:sp>
      <p:sp>
        <p:nvSpPr>
          <p:cNvPr id="159753" name="文本框 114696"/>
          <p:cNvSpPr/>
          <p:nvPr/>
        </p:nvSpPr>
        <p:spPr>
          <a:xfrm>
            <a:off x="3427809" y="2628900"/>
            <a:ext cx="3517106" cy="41148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2100" b="1">
                <a:solidFill>
                  <a:srgbClr val="0000FF"/>
                </a:solidFill>
              </a:rPr>
              <a:t>提炼概括   点睛之语</a:t>
            </a:r>
          </a:p>
        </p:txBody>
      </p:sp>
      <p:sp>
        <p:nvSpPr>
          <p:cNvPr id="159754" name="燕尾形箭头 114697"/>
          <p:cNvSpPr/>
          <p:nvPr/>
        </p:nvSpPr>
        <p:spPr>
          <a:xfrm>
            <a:off x="1969294" y="3150394"/>
            <a:ext cx="1028700" cy="171450"/>
          </a:xfrm>
          <a:prstGeom prst="notchedRightArrow">
            <a:avLst>
              <a:gd name="adj1" fmla="val 50000"/>
              <a:gd name="adj2" fmla="val 150000"/>
            </a:avLst>
          </a:prstGeom>
          <a:solidFill>
            <a:schemeClr val="accent1"/>
          </a:solidFill>
          <a:ln>
            <a:solidFill>
              <a:schemeClr val="tx1"/>
            </a:solidFill>
            <a:miter lim="800000"/>
          </a:ln>
        </p:spPr>
        <p:txBody>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endParaRPr lang="zh-CN" altLang="zh-CN" sz="1350"/>
          </a:p>
        </p:txBody>
      </p:sp>
      <p:sp>
        <p:nvSpPr>
          <p:cNvPr id="159755" name="文本框 114698"/>
          <p:cNvSpPr/>
          <p:nvPr/>
        </p:nvSpPr>
        <p:spPr>
          <a:xfrm>
            <a:off x="521494" y="4523184"/>
            <a:ext cx="5715000" cy="105156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zh-CN" altLang="en-US" sz="2100" b="1">
                <a:solidFill>
                  <a:srgbClr val="FF0000"/>
                </a:solidFill>
                <a:latin typeface="Times New Roman" panose="02020603050405020304" pitchFamily="18" charset="0"/>
                <a:ea typeface="楷体_GB2312" pitchFamily="49" charset="-122"/>
              </a:rPr>
              <a:t>关键：  解读能力（读）</a:t>
            </a:r>
          </a:p>
          <a:p>
            <a:pPr marL="0" lvl="0" indent="0" eaLnBrk="1" hangingPunct="1"/>
            <a:r>
              <a:rPr lang="zh-CN" altLang="en-US" sz="2100" b="1">
                <a:solidFill>
                  <a:srgbClr val="FF0000"/>
                </a:solidFill>
                <a:latin typeface="Times New Roman" panose="02020603050405020304" pitchFamily="18" charset="0"/>
                <a:ea typeface="楷体_GB2312" pitchFamily="49" charset="-122"/>
              </a:rPr>
              <a:t>       思维能力 （联）</a:t>
            </a:r>
          </a:p>
          <a:p>
            <a:pPr marL="0" lvl="0" indent="0" eaLnBrk="1" hangingPunct="1"/>
            <a:r>
              <a:rPr lang="zh-CN" altLang="en-US" sz="2100" b="1">
                <a:solidFill>
                  <a:srgbClr val="FF0000"/>
                </a:solidFill>
                <a:latin typeface="Times New Roman" panose="02020603050405020304" pitchFamily="18" charset="0"/>
                <a:ea typeface="楷体_GB2312" pitchFamily="49" charset="-122"/>
              </a:rPr>
              <a:t>       语言表达能力（写）</a:t>
            </a:r>
          </a:p>
        </p:txBody>
      </p:sp>
      <p:sp>
        <p:nvSpPr>
          <p:cNvPr id="159756" name="燕尾形箭头 114699"/>
          <p:cNvSpPr/>
          <p:nvPr/>
        </p:nvSpPr>
        <p:spPr>
          <a:xfrm>
            <a:off x="1960959" y="2330054"/>
            <a:ext cx="971550" cy="171450"/>
          </a:xfrm>
          <a:prstGeom prst="notchedRightArrow">
            <a:avLst>
              <a:gd name="adj1" fmla="val 50000"/>
              <a:gd name="adj2" fmla="val 141011"/>
            </a:avLst>
          </a:prstGeom>
          <a:solidFill>
            <a:schemeClr val="accent1"/>
          </a:solidFill>
          <a:ln>
            <a:solidFill>
              <a:schemeClr val="tx1"/>
            </a:solidFill>
            <a:miter lim="800000"/>
          </a:ln>
        </p:spPr>
        <p:txBody>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endParaRPr lang="zh-CN" altLang="zh-CN" sz="1350"/>
          </a:p>
        </p:txBody>
      </p:sp>
      <p:sp>
        <p:nvSpPr>
          <p:cNvPr id="159757" name="燕尾形箭头 114700"/>
          <p:cNvSpPr/>
          <p:nvPr/>
        </p:nvSpPr>
        <p:spPr>
          <a:xfrm>
            <a:off x="1981200" y="2786063"/>
            <a:ext cx="1028700" cy="171450"/>
          </a:xfrm>
          <a:prstGeom prst="notchedRightArrow">
            <a:avLst>
              <a:gd name="adj1" fmla="val 50000"/>
              <a:gd name="adj2" fmla="val 150000"/>
            </a:avLst>
          </a:prstGeom>
          <a:solidFill>
            <a:schemeClr val="accent1"/>
          </a:solidFill>
          <a:ln>
            <a:solidFill>
              <a:schemeClr val="tx1"/>
            </a:solidFill>
            <a:miter lim="800000"/>
          </a:ln>
        </p:spPr>
        <p:txBody>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endParaRPr lang="zh-CN" altLang="zh-CN" sz="1350"/>
          </a:p>
        </p:txBody>
      </p:sp>
      <p:sp>
        <p:nvSpPr>
          <p:cNvPr id="159758" name="燕尾形箭头 114701"/>
          <p:cNvSpPr/>
          <p:nvPr/>
        </p:nvSpPr>
        <p:spPr>
          <a:xfrm>
            <a:off x="1959769" y="3829050"/>
            <a:ext cx="1028700" cy="171450"/>
          </a:xfrm>
          <a:prstGeom prst="notchedRightArrow">
            <a:avLst>
              <a:gd name="adj1" fmla="val 50000"/>
              <a:gd name="adj2" fmla="val 150000"/>
            </a:avLst>
          </a:prstGeom>
          <a:solidFill>
            <a:schemeClr val="accent1"/>
          </a:solidFill>
          <a:ln>
            <a:solidFill>
              <a:schemeClr val="tx1"/>
            </a:solidFill>
            <a:miter lim="800000"/>
          </a:ln>
        </p:spPr>
        <p:txBody>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endParaRPr lang="zh-CN" altLang="zh-CN" sz="1350"/>
          </a:p>
        </p:txBody>
      </p:sp>
      <p:sp>
        <p:nvSpPr>
          <p:cNvPr id="159759" name="文本框 114702"/>
          <p:cNvSpPr/>
          <p:nvPr/>
        </p:nvSpPr>
        <p:spPr>
          <a:xfrm>
            <a:off x="3427809" y="3732609"/>
            <a:ext cx="2171700" cy="41148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2100" b="1">
                <a:solidFill>
                  <a:srgbClr val="0000FF"/>
                </a:solidFill>
              </a:rPr>
              <a:t>明确寓意＋写作</a:t>
            </a:r>
          </a:p>
        </p:txBody>
      </p:sp>
      <p:sp>
        <p:nvSpPr>
          <p:cNvPr id="159760" name="文本框 125953"/>
          <p:cNvSpPr/>
          <p:nvPr/>
        </p:nvSpPr>
        <p:spPr>
          <a:xfrm>
            <a:off x="4950459" y="4758055"/>
            <a:ext cx="3845560" cy="585216"/>
          </a:xfrm>
          <a:prstGeom prst="rect">
            <a:avLst/>
          </a:prstGeom>
          <a:solidFill>
            <a:srgbClr val="FFFF99"/>
          </a:solidFill>
          <a:ln>
            <a:noFill/>
            <a:miter lim="800000"/>
          </a:ln>
        </p:spPr>
        <p:txBody>
          <a:bodyPr wrap="squar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lnSpc>
                <a:spcPct val="90000"/>
              </a:lnSpc>
            </a:pPr>
            <a:r>
              <a:rPr lang="zh-CN" altLang="en-US" b="1">
                <a:solidFill>
                  <a:srgbClr val="FF0000"/>
                </a:solidFill>
                <a:latin typeface="黑体" panose="02010609060101010101" charset="-122"/>
                <a:ea typeface="黑体" panose="02010609060101010101" charset="-122"/>
              </a:rPr>
              <a:t>细读“画中画” ---画面   描述</a:t>
            </a:r>
          </a:p>
          <a:p>
            <a:pPr marL="0" lvl="0" indent="0" eaLnBrk="1" hangingPunct="1">
              <a:lnSpc>
                <a:spcPct val="90000"/>
              </a:lnSpc>
            </a:pPr>
            <a:r>
              <a:rPr lang="zh-CN" altLang="en-US" b="1">
                <a:solidFill>
                  <a:srgbClr val="FF0000"/>
                </a:solidFill>
                <a:latin typeface="黑体" panose="02010609060101010101" charset="-122"/>
                <a:ea typeface="黑体" panose="02010609060101010101" charset="-122"/>
              </a:rPr>
              <a:t>读懂“画外话” ---寓意   揭示</a:t>
            </a:r>
          </a:p>
        </p:txBody>
      </p:sp>
      <p:pic>
        <p:nvPicPr>
          <p:cNvPr id="159761" name="New picture"/>
          <p:cNvPicPr/>
          <p:nvPr/>
        </p:nvPicPr>
        <p:blipFill>
          <a:blip r:embed="rId2"/>
          <a:stretch>
            <a:fillRect/>
          </a:stretch>
        </p:blipFill>
        <p:spPr>
          <a:xfrm>
            <a:off x="7953375" y="8591550"/>
            <a:ext cx="276225" cy="200025"/>
          </a:xfrm>
          <a:prstGeom prst="cube">
            <a:avLst/>
          </a:prstGeom>
        </p:spPr>
      </p:pic>
    </p:spTree>
  </p:cSld>
  <p:clrMapOvr>
    <a:masterClrMapping/>
  </p:clrMapOvr>
  <mc:AlternateContent>
    <mc:Choice xmlns:p14="http://schemas.microsoft.com/office/powerpoint/2010/main" Requires="p14">
      <p:transition spd="slow" p14:dur="1600">
        <p:blinds/>
        <p:sndAc>
          <p:stSnd>
            <p:snd r:embed="rId3" name="camera.wav"/>
          </p:stSnd>
        </p:sndAc>
      </p:transition>
    </mc:Choice>
    <mc:Fallback>
      <p:transition spd="slow">
        <p:blinds/>
        <p:sndAc>
          <p:stSnd>
            <p:snd r:embed="rId3"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afterEffect">
                                  <p:stCondLst>
                                    <p:cond delay="0"/>
                                  </p:stCondLst>
                                  <p:childTnLst>
                                    <p:set>
                                      <p:cBhvr additive="base">
                                        <p:cTn id="6" dur="1" fill="hold">
                                          <p:stCondLst>
                                            <p:cond delay="499"/>
                                          </p:stCondLst>
                                        </p:cTn>
                                        <p:tgtEl>
                                          <p:spTgt spid="159746"/>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1" nodeType="afterEffect">
                                  <p:stCondLst>
                                    <p:cond delay="500"/>
                                  </p:stCondLst>
                                  <p:childTnLst>
                                    <p:set>
                                      <p:cBhvr additive="base">
                                        <p:cTn id="9" dur="1" fill="hold">
                                          <p:stCondLst>
                                            <p:cond delay="499"/>
                                          </p:stCondLst>
                                        </p:cTn>
                                        <p:tgtEl>
                                          <p:spTgt spid="159747">
                                            <p:txEl>
                                              <p:pRg st="0" end="0"/>
                                            </p:txEl>
                                          </p:spTgt>
                                        </p:tgtEl>
                                        <p:attrNameLst>
                                          <p:attrName>style.visibility</p:attrName>
                                        </p:attrNameLst>
                                      </p:cBhvr>
                                      <p:to>
                                        <p:strVal val="visible"/>
                                      </p:to>
                                    </p:set>
                                  </p:childTnLst>
                                </p:cTn>
                              </p:par>
                            </p:childTnLst>
                          </p:cTn>
                        </p:par>
                        <p:par>
                          <p:cTn id="10" fill="hold" nodeType="afterGroup">
                            <p:stCondLst>
                              <p:cond delay="1500"/>
                            </p:stCondLst>
                            <p:childTnLst>
                              <p:par>
                                <p:cTn id="11" presetID="1" presetClass="entr" presetSubtype="0" fill="hold" grpId="1" nodeType="afterEffect">
                                  <p:stCondLst>
                                    <p:cond delay="1000"/>
                                  </p:stCondLst>
                                  <p:childTnLst>
                                    <p:set>
                                      <p:cBhvr additive="base">
                                        <p:cTn id="12" dur="1" fill="hold">
                                          <p:stCondLst>
                                            <p:cond delay="499"/>
                                          </p:stCondLst>
                                        </p:cTn>
                                        <p:tgtEl>
                                          <p:spTgt spid="159747">
                                            <p:txEl>
                                              <p:pRg st="1" end="1"/>
                                            </p:txEl>
                                          </p:spTgt>
                                        </p:tgtEl>
                                        <p:attrNameLst>
                                          <p:attrName>style.visibility</p:attrName>
                                        </p:attrNameLst>
                                      </p:cBhvr>
                                      <p:to>
                                        <p:strVal val="visible"/>
                                      </p:to>
                                    </p:set>
                                  </p:childTnLst>
                                </p:cTn>
                              </p:par>
                            </p:childTnLst>
                          </p:cTn>
                        </p:par>
                        <p:par>
                          <p:cTn id="13" fill="hold" nodeType="afterGroup">
                            <p:stCondLst>
                              <p:cond delay="3000"/>
                            </p:stCondLst>
                            <p:childTnLst>
                              <p:par>
                                <p:cTn id="14" presetID="1" presetClass="entr" presetSubtype="0" fill="hold" grpId="1" nodeType="afterEffect">
                                  <p:stCondLst>
                                    <p:cond delay="1500"/>
                                  </p:stCondLst>
                                  <p:childTnLst>
                                    <p:set>
                                      <p:cBhvr additive="base">
                                        <p:cTn id="15" dur="1" fill="hold">
                                          <p:stCondLst>
                                            <p:cond delay="499"/>
                                          </p:stCondLst>
                                        </p:cTn>
                                        <p:tgtEl>
                                          <p:spTgt spid="159747">
                                            <p:txEl>
                                              <p:pRg st="2" end="2"/>
                                            </p:txEl>
                                          </p:spTgt>
                                        </p:tgtEl>
                                        <p:attrNameLst>
                                          <p:attrName>style.visibility</p:attrName>
                                        </p:attrNameLst>
                                      </p:cBhvr>
                                      <p:to>
                                        <p:strVal val="visible"/>
                                      </p:to>
                                    </p:set>
                                  </p:childTnLst>
                                </p:cTn>
                              </p:par>
                            </p:childTnLst>
                          </p:cTn>
                        </p:par>
                        <p:par>
                          <p:cTn id="16" fill="hold" nodeType="afterGroup">
                            <p:stCondLst>
                              <p:cond delay="5000"/>
                            </p:stCondLst>
                            <p:childTnLst>
                              <p:par>
                                <p:cTn id="17" presetID="1" presetClass="entr" presetSubtype="0" fill="hold" grpId="1" nodeType="afterEffect">
                                  <p:stCondLst>
                                    <p:cond delay="2000"/>
                                  </p:stCondLst>
                                  <p:childTnLst>
                                    <p:set>
                                      <p:cBhvr additive="base">
                                        <p:cTn id="18" dur="1" fill="hold">
                                          <p:stCondLst>
                                            <p:cond delay="499"/>
                                          </p:stCondLst>
                                        </p:cTn>
                                        <p:tgtEl>
                                          <p:spTgt spid="159747">
                                            <p:txEl>
                                              <p:pRg st="3" end="3"/>
                                            </p:txEl>
                                          </p:spTgt>
                                        </p:tgtEl>
                                        <p:attrNameLst>
                                          <p:attrName>style.visibility</p:attrName>
                                        </p:attrNameLst>
                                      </p:cBhvr>
                                      <p:to>
                                        <p:strVal val="visible"/>
                                      </p:to>
                                    </p:set>
                                  </p:childTnLst>
                                </p:cTn>
                              </p:par>
                            </p:childTnLst>
                          </p:cTn>
                        </p:par>
                        <p:par>
                          <p:cTn id="19" fill="hold" nodeType="afterGroup">
                            <p:stCondLst>
                              <p:cond delay="7500"/>
                            </p:stCondLst>
                            <p:childTnLst>
                              <p:par>
                                <p:cTn id="20" presetID="1" presetClass="entr" presetSubtype="0" fill="hold" grpId="1" nodeType="afterEffect">
                                  <p:stCondLst>
                                    <p:cond delay="2500"/>
                                  </p:stCondLst>
                                  <p:childTnLst>
                                    <p:set>
                                      <p:cBhvr additive="base">
                                        <p:cTn id="21" dur="1" fill="hold">
                                          <p:stCondLst>
                                            <p:cond delay="499"/>
                                          </p:stCondLst>
                                        </p:cTn>
                                        <p:tgtEl>
                                          <p:spTgt spid="159747">
                                            <p:txEl>
                                              <p:pRg st="4" end="4"/>
                                            </p:txEl>
                                          </p:spTgt>
                                        </p:tgtEl>
                                        <p:attrNameLst>
                                          <p:attrName>style.visibility</p:attrName>
                                        </p:attrNameLst>
                                      </p:cBhvr>
                                      <p:to>
                                        <p:strVal val="visible"/>
                                      </p:to>
                                    </p:set>
                                  </p:childTnLst>
                                </p:cTn>
                              </p:par>
                            </p:childTnLst>
                          </p:cTn>
                        </p:par>
                        <p:par>
                          <p:cTn id="22" fill="hold" nodeType="afterGroup">
                            <p:stCondLst>
                              <p:cond delay="10500"/>
                            </p:stCondLst>
                            <p:childTnLst>
                              <p:par>
                                <p:cTn id="23" presetID="1" presetClass="entr" presetSubtype="0" fill="hold" grpId="1" nodeType="afterEffect">
                                  <p:stCondLst>
                                    <p:cond delay="3000"/>
                                  </p:stCondLst>
                                  <p:childTnLst>
                                    <p:set>
                                      <p:cBhvr additive="base">
                                        <p:cTn id="24" dur="1" fill="hold">
                                          <p:stCondLst>
                                            <p:cond delay="499"/>
                                          </p:stCondLst>
                                        </p:cTn>
                                        <p:tgtEl>
                                          <p:spTgt spid="159747">
                                            <p:txEl>
                                              <p:pRg st="5" end="5"/>
                                            </p:txEl>
                                          </p:spTgt>
                                        </p:tgtEl>
                                        <p:attrNameLst>
                                          <p:attrName>style.visibility</p:attrName>
                                        </p:attrNameLst>
                                      </p:cBhvr>
                                      <p:to>
                                        <p:strVal val="visible"/>
                                      </p:to>
                                    </p:se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1" presetClass="entr" presetSubtype="0" fill="hold" nodeType="clickEffect">
                                  <p:stCondLst>
                                    <p:cond delay="0"/>
                                  </p:stCondLst>
                                  <p:childTnLst>
                                    <p:set>
                                      <p:cBhvr additive="base">
                                        <p:cTn id="28" dur="1" fill="hold">
                                          <p:stCondLst>
                                            <p:cond delay="499"/>
                                          </p:stCondLst>
                                        </p:cTn>
                                        <p:tgtEl>
                                          <p:spTgt spid="159751"/>
                                        </p:tgtEl>
                                        <p:attrNameLst>
                                          <p:attrName>style.visibility</p:attrName>
                                        </p:attrNameLst>
                                      </p:cBhvr>
                                      <p:to>
                                        <p:strVal val="visible"/>
                                      </p:to>
                                    </p:set>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1" presetClass="entr" presetSubtype="0" fill="hold" nodeType="clickEffect">
                                  <p:stCondLst>
                                    <p:cond delay="0"/>
                                  </p:stCondLst>
                                  <p:childTnLst>
                                    <p:set>
                                      <p:cBhvr additive="base">
                                        <p:cTn id="32" dur="1" fill="hold">
                                          <p:stCondLst>
                                            <p:cond delay="499"/>
                                          </p:stCondLst>
                                        </p:cTn>
                                        <p:tgtEl>
                                          <p:spTgt spid="159756"/>
                                        </p:tgtEl>
                                        <p:attrNameLst>
                                          <p:attrName>style.visibility</p:attrName>
                                        </p:attrNameLst>
                                      </p:cBhvr>
                                      <p:to>
                                        <p:strVal val="visible"/>
                                      </p:to>
                                    </p:se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1" presetClass="entr" presetSubtype="0" fill="hold" nodeType="clickEffect">
                                  <p:stCondLst>
                                    <p:cond delay="0"/>
                                  </p:stCondLst>
                                  <p:childTnLst>
                                    <p:set>
                                      <p:cBhvr additive="base">
                                        <p:cTn id="36" dur="1" fill="hold">
                                          <p:stCondLst>
                                            <p:cond delay="499"/>
                                          </p:stCondLst>
                                        </p:cTn>
                                        <p:tgtEl>
                                          <p:spTgt spid="159757"/>
                                        </p:tgtEl>
                                        <p:attrNameLst>
                                          <p:attrName>style.visibility</p:attrName>
                                        </p:attrNameLst>
                                      </p:cBhvr>
                                      <p:to>
                                        <p:strVal val="visible"/>
                                      </p:to>
                                    </p:set>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2" nodeType="clickEffect">
                                  <p:stCondLst>
                                    <p:cond delay="0"/>
                                  </p:stCondLst>
                                  <p:iterate type="lt">
                                    <p:tmAbs val="75"/>
                                  </p:iterate>
                                  <p:childTnLst>
                                    <p:set>
                                      <p:cBhvr additive="base">
                                        <p:cTn id="40" dur="1" fill="hold">
                                          <p:stCondLst>
                                            <p:cond delay="74"/>
                                          </p:stCondLst>
                                        </p:cTn>
                                        <p:tgtEl>
                                          <p:spTgt spid="159749"/>
                                        </p:tgtEl>
                                        <p:attrNameLst>
                                          <p:attrName>style.visibility</p:attrName>
                                        </p:attrNameLst>
                                      </p:cBhvr>
                                      <p:to>
                                        <p:strVal val="visible"/>
                                      </p:to>
                                    </p:set>
                                  </p:childTnLst>
                                </p:cTn>
                              </p:par>
                            </p:childTnLst>
                          </p:cTn>
                        </p:par>
                      </p:childTnLst>
                    </p:cTn>
                  </p:par>
                  <p:par>
                    <p:cTn id="41" fill="hold" nodeType="clickPar">
                      <p:stCondLst>
                        <p:cond delay="indefinite"/>
                        <p:cond evt="onBegin" delay="0">
                          <p:tn val="40"/>
                        </p:cond>
                      </p:stCondLst>
                      <p:childTnLst>
                        <p:par>
                          <p:cTn id="42" fill="hold" nodeType="afterGroup">
                            <p:stCondLst>
                              <p:cond delay="0"/>
                            </p:stCondLst>
                            <p:childTnLst>
                              <p:par>
                                <p:cTn id="43" presetID="1" presetClass="entr" presetSubtype="0" fill="hold" grpId="3" nodeType="clickEffect">
                                  <p:stCondLst>
                                    <p:cond delay="0"/>
                                  </p:stCondLst>
                                  <p:iterate type="lt">
                                    <p:tmAbs val="75"/>
                                  </p:iterate>
                                  <p:childTnLst>
                                    <p:set>
                                      <p:cBhvr additive="base">
                                        <p:cTn id="44" dur="1" fill="hold">
                                          <p:stCondLst>
                                            <p:cond delay="74"/>
                                          </p:stCondLst>
                                        </p:cTn>
                                        <p:tgtEl>
                                          <p:spTgt spid="159750"/>
                                        </p:tgtEl>
                                        <p:attrNameLst>
                                          <p:attrName>style.visibility</p:attrName>
                                        </p:attrNameLst>
                                      </p:cBhvr>
                                      <p:to>
                                        <p:strVal val="visible"/>
                                      </p:to>
                                    </p:set>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1" presetClass="entr" presetSubtype="0" fill="hold" grpId="5" nodeType="clickEffect">
                                  <p:stCondLst>
                                    <p:cond delay="0"/>
                                  </p:stCondLst>
                                  <p:iterate type="lt">
                                    <p:tmAbs val="75"/>
                                  </p:iterate>
                                  <p:childTnLst>
                                    <p:set>
                                      <p:cBhvr additive="base">
                                        <p:cTn id="48" dur="1" fill="hold">
                                          <p:stCondLst>
                                            <p:cond delay="74"/>
                                          </p:stCondLst>
                                        </p:cTn>
                                        <p:tgtEl>
                                          <p:spTgt spid="159753"/>
                                        </p:tgtEl>
                                        <p:attrNameLst>
                                          <p:attrName>style.visibility</p:attrName>
                                        </p:attrNameLst>
                                      </p:cBhvr>
                                      <p:to>
                                        <p:strVal val="visible"/>
                                      </p:to>
                                    </p:set>
                                  </p:childTnLst>
                                </p:cTn>
                              </p:par>
                            </p:childTnLst>
                          </p:cTn>
                        </p:par>
                      </p:childTnLst>
                    </p:cTn>
                  </p:par>
                  <p:par>
                    <p:cTn id="49" fill="hold" nodeType="clickPar">
                      <p:stCondLst>
                        <p:cond delay="indefinite"/>
                        <p:cond evt="onBegin" delay="0">
                          <p:tn val="48"/>
                        </p:cond>
                      </p:stCondLst>
                      <p:childTnLst>
                        <p:par>
                          <p:cTn id="50" fill="hold" nodeType="afterGroup">
                            <p:stCondLst>
                              <p:cond delay="0"/>
                            </p:stCondLst>
                            <p:childTnLst>
                              <p:par>
                                <p:cTn id="51" presetID="1" presetClass="entr" presetSubtype="0" fill="hold" nodeType="clickEffect">
                                  <p:stCondLst>
                                    <p:cond delay="0"/>
                                  </p:stCondLst>
                                  <p:childTnLst>
                                    <p:set>
                                      <p:cBhvr additive="base">
                                        <p:cTn id="52" dur="1" fill="hold">
                                          <p:stCondLst>
                                            <p:cond delay="499"/>
                                          </p:stCondLst>
                                        </p:cTn>
                                        <p:tgtEl>
                                          <p:spTgt spid="159754"/>
                                        </p:tgtEl>
                                        <p:attrNameLst>
                                          <p:attrName>style.visibility</p:attrName>
                                        </p:attrNameLst>
                                      </p:cBhvr>
                                      <p:to>
                                        <p:strVal val="visible"/>
                                      </p:to>
                                    </p:set>
                                  </p:childTnLst>
                                </p:cTn>
                              </p:par>
                            </p:childTnLst>
                          </p:cTn>
                        </p:par>
                      </p:childTnLst>
                    </p:cTn>
                  </p:par>
                  <p:par>
                    <p:cTn id="53" fill="hold" nodeType="clickPar">
                      <p:stCondLst>
                        <p:cond delay="indefinite"/>
                        <p:cond evt="onBegin" delay="0">
                          <p:tn val="52"/>
                        </p:cond>
                      </p:stCondLst>
                      <p:childTnLst>
                        <p:par>
                          <p:cTn id="54" fill="hold" nodeType="afterGroup">
                            <p:stCondLst>
                              <p:cond delay="0"/>
                            </p:stCondLst>
                            <p:childTnLst>
                              <p:par>
                                <p:cTn id="55" presetID="1" presetClass="entr" presetSubtype="0" fill="hold" nodeType="clickEffect">
                                  <p:stCondLst>
                                    <p:cond delay="0"/>
                                  </p:stCondLst>
                                  <p:childTnLst>
                                    <p:set>
                                      <p:cBhvr additive="base">
                                        <p:cTn id="56" dur="1" fill="hold">
                                          <p:stCondLst>
                                            <p:cond delay="499"/>
                                          </p:stCondLst>
                                        </p:cTn>
                                        <p:tgtEl>
                                          <p:spTgt spid="159758"/>
                                        </p:tgtEl>
                                        <p:attrNameLst>
                                          <p:attrName>style.visibility</p:attrName>
                                        </p:attrNameLst>
                                      </p:cBhvr>
                                      <p:to>
                                        <p:strVal val="visible"/>
                                      </p:to>
                                    </p:set>
                                  </p:childTnLst>
                                </p:cTn>
                              </p:par>
                            </p:childTnLst>
                          </p:cTn>
                        </p:par>
                      </p:childTnLst>
                    </p:cTn>
                  </p:par>
                  <p:par>
                    <p:cTn id="57" fill="hold" nodeType="clickPar">
                      <p:stCondLst>
                        <p:cond delay="indefinite"/>
                        <p:cond evt="onBegin" delay="0">
                          <p:tn val="56"/>
                        </p:cond>
                      </p:stCondLst>
                      <p:childTnLst>
                        <p:par>
                          <p:cTn id="58" fill="hold" nodeType="afterGroup">
                            <p:stCondLst>
                              <p:cond delay="0"/>
                            </p:stCondLst>
                            <p:childTnLst>
                              <p:par>
                                <p:cTn id="59" presetID="1" presetClass="entr" presetSubtype="0" fill="hold" grpId="4" nodeType="clickEffect">
                                  <p:stCondLst>
                                    <p:cond delay="0"/>
                                  </p:stCondLst>
                                  <p:iterate type="lt">
                                    <p:tmAbs val="75"/>
                                  </p:iterate>
                                  <p:childTnLst>
                                    <p:set>
                                      <p:cBhvr additive="base">
                                        <p:cTn id="60" dur="1" fill="hold">
                                          <p:stCondLst>
                                            <p:cond delay="74"/>
                                          </p:stCondLst>
                                        </p:cTn>
                                        <p:tgtEl>
                                          <p:spTgt spid="159752"/>
                                        </p:tgtEl>
                                        <p:attrNameLst>
                                          <p:attrName>style.visibility</p:attrName>
                                        </p:attrNameLst>
                                      </p:cBhvr>
                                      <p:to>
                                        <p:strVal val="visible"/>
                                      </p:to>
                                    </p:set>
                                  </p:childTnLst>
                                </p:cTn>
                              </p:par>
                            </p:childTnLst>
                          </p:cTn>
                        </p:par>
                      </p:childTnLst>
                    </p:cTn>
                  </p:par>
                  <p:par>
                    <p:cTn id="61" fill="hold" nodeType="clickPar">
                      <p:stCondLst>
                        <p:cond delay="indefinite"/>
                        <p:cond evt="onBegin" delay="0">
                          <p:tn val="60"/>
                        </p:cond>
                      </p:stCondLst>
                      <p:childTnLst>
                        <p:par>
                          <p:cTn id="62" fill="hold" nodeType="afterGroup">
                            <p:stCondLst>
                              <p:cond delay="0"/>
                            </p:stCondLst>
                            <p:childTnLst>
                              <p:par>
                                <p:cTn id="63" presetID="2" presetClass="entr" presetSubtype="8" fill="hold" grpId="7" nodeType="clickEffect">
                                  <p:stCondLst>
                                    <p:cond delay="0"/>
                                  </p:stCondLst>
                                  <p:childTnLst>
                                    <p:set>
                                      <p:cBhvr additive="base">
                                        <p:cTn id="64" dur="1" fill="hold">
                                          <p:stCondLst>
                                            <p:cond delay="0"/>
                                          </p:stCondLst>
                                        </p:cTn>
                                        <p:tgtEl>
                                          <p:spTgt spid="159759"/>
                                        </p:tgtEl>
                                        <p:attrNameLst>
                                          <p:attrName>style.visibility</p:attrName>
                                        </p:attrNameLst>
                                      </p:cBhvr>
                                      <p:to>
                                        <p:strVal val="visible"/>
                                      </p:to>
                                    </p:set>
                                    <p:anim calcmode="lin" valueType="num">
                                      <p:cBhvr additive="base">
                                        <p:cTn id="65" dur="500" fill="hold"/>
                                        <p:tgtEl>
                                          <p:spTgt spid="159759"/>
                                        </p:tgtEl>
                                        <p:attrNameLst>
                                          <p:attrName>ppt_x</p:attrName>
                                        </p:attrNameLst>
                                      </p:cBhvr>
                                      <p:tavLst>
                                        <p:tav tm="0">
                                          <p:val>
                                            <p:strVal val="0-#ppt_w/2"/>
                                          </p:val>
                                        </p:tav>
                                        <p:tav tm="100000">
                                          <p:val>
                                            <p:strVal val="#ppt_x"/>
                                          </p:val>
                                        </p:tav>
                                      </p:tavLst>
                                    </p:anim>
                                    <p:anim calcmode="lin" valueType="num">
                                      <p:cBhvr additive="base">
                                        <p:cTn id="66" dur="500" fill="hold"/>
                                        <p:tgtEl>
                                          <p:spTgt spid="159759"/>
                                        </p:tgtEl>
                                        <p:attrNameLst>
                                          <p:attrName>ppt_y</p:attrName>
                                        </p:attrNameLst>
                                      </p:cBhvr>
                                      <p:tavLst>
                                        <p:tav tm="0">
                                          <p:val>
                                            <p:strVal val="#ppt_y"/>
                                          </p:val>
                                        </p:tav>
                                        <p:tav tm="100000">
                                          <p:val>
                                            <p:strVal val="#ppt_y"/>
                                          </p:val>
                                        </p:tav>
                                      </p:tavLst>
                                    </p:anim>
                                  </p:childTnLst>
                                </p:cTn>
                              </p:par>
                            </p:childTnLst>
                          </p:cTn>
                        </p:par>
                      </p:childTnLst>
                    </p:cTn>
                  </p:par>
                  <p:par>
                    <p:cTn id="67" fill="hold" nodeType="clickPar">
                      <p:stCondLst>
                        <p:cond delay="indefinite"/>
                        <p:cond evt="onBegin" delay="0">
                          <p:tn val="66"/>
                        </p:cond>
                      </p:stCondLst>
                      <p:childTnLst>
                        <p:par>
                          <p:cTn id="68" fill="hold" nodeType="afterGroup">
                            <p:stCondLst>
                              <p:cond delay="0"/>
                            </p:stCondLst>
                            <p:childTnLst>
                              <p:par>
                                <p:cTn id="69" presetID="2" presetClass="entr" presetSubtype="8" fill="hold" grpId="6" nodeType="clickEffect">
                                  <p:stCondLst>
                                    <p:cond delay="0"/>
                                  </p:stCondLst>
                                  <p:childTnLst>
                                    <p:set>
                                      <p:cBhvr additive="base">
                                        <p:cTn id="70" dur="1" fill="hold">
                                          <p:stCondLst>
                                            <p:cond delay="0"/>
                                          </p:stCondLst>
                                        </p:cTn>
                                        <p:tgtEl>
                                          <p:spTgt spid="159755"/>
                                        </p:tgtEl>
                                        <p:attrNameLst>
                                          <p:attrName>style.visibility</p:attrName>
                                        </p:attrNameLst>
                                      </p:cBhvr>
                                      <p:to>
                                        <p:strVal val="visible"/>
                                      </p:to>
                                    </p:set>
                                    <p:anim calcmode="lin" valueType="num">
                                      <p:cBhvr additive="base">
                                        <p:cTn id="71" dur="500" fill="hold"/>
                                        <p:tgtEl>
                                          <p:spTgt spid="159755"/>
                                        </p:tgtEl>
                                        <p:attrNameLst>
                                          <p:attrName>ppt_x</p:attrName>
                                        </p:attrNameLst>
                                      </p:cBhvr>
                                      <p:tavLst>
                                        <p:tav tm="0">
                                          <p:val>
                                            <p:strVal val="0-#ppt_w/2"/>
                                          </p:val>
                                        </p:tav>
                                        <p:tav tm="100000">
                                          <p:val>
                                            <p:strVal val="#ppt_x"/>
                                          </p:val>
                                        </p:tav>
                                      </p:tavLst>
                                    </p:anim>
                                    <p:anim calcmode="lin" valueType="num">
                                      <p:cBhvr additive="base">
                                        <p:cTn id="72" dur="500" fill="hold"/>
                                        <p:tgtEl>
                                          <p:spTgt spid="159755"/>
                                        </p:tgtEl>
                                        <p:attrNameLst>
                                          <p:attrName>ppt_y</p:attrName>
                                        </p:attrNameLst>
                                      </p:cBhvr>
                                      <p:tavLst>
                                        <p:tav tm="0">
                                          <p:val>
                                            <p:strVal val="#ppt_y"/>
                                          </p:val>
                                        </p:tav>
                                        <p:tav tm="100000">
                                          <p:val>
                                            <p:strVal val="#ppt_y"/>
                                          </p:val>
                                        </p:tav>
                                      </p:tavLst>
                                    </p:anim>
                                  </p:childTnLst>
                                </p:cTn>
                              </p:par>
                            </p:childTnLst>
                          </p:cTn>
                        </p:par>
                      </p:childTnLst>
                    </p:cTn>
                  </p:par>
                  <p:par>
                    <p:cTn id="73" fill="hold" nodeType="clickPar">
                      <p:stCondLst>
                        <p:cond delay="indefinite"/>
                        <p:cond evt="onBegin" delay="0">
                          <p:tn val="72"/>
                        </p:cond>
                      </p:stCondLst>
                      <p:childTnLst>
                        <p:par>
                          <p:cTn id="74" fill="hold" nodeType="afterGroup">
                            <p:stCondLst>
                              <p:cond delay="0"/>
                            </p:stCondLst>
                            <p:childTnLst>
                              <p:par>
                                <p:cTn id="75" presetID="2" presetClass="entr" presetSubtype="8" fill="hold" grpId="8" nodeType="clickEffect">
                                  <p:stCondLst>
                                    <p:cond delay="0"/>
                                  </p:stCondLst>
                                  <p:childTnLst>
                                    <p:set>
                                      <p:cBhvr additive="base">
                                        <p:cTn id="76" dur="1" fill="hold">
                                          <p:stCondLst>
                                            <p:cond delay="0"/>
                                          </p:stCondLst>
                                        </p:cTn>
                                        <p:tgtEl>
                                          <p:spTgt spid="159760"/>
                                        </p:tgtEl>
                                        <p:attrNameLst>
                                          <p:attrName>style.visibility</p:attrName>
                                        </p:attrNameLst>
                                      </p:cBhvr>
                                      <p:to>
                                        <p:strVal val="visible"/>
                                      </p:to>
                                    </p:set>
                                    <p:anim calcmode="lin" valueType="num">
                                      <p:cBhvr additive="base">
                                        <p:cTn id="77" dur="500" fill="hold"/>
                                        <p:tgtEl>
                                          <p:spTgt spid="159760"/>
                                        </p:tgtEl>
                                        <p:attrNameLst>
                                          <p:attrName>ppt_x</p:attrName>
                                        </p:attrNameLst>
                                      </p:cBhvr>
                                      <p:tavLst>
                                        <p:tav tm="0">
                                          <p:val>
                                            <p:strVal val="0-#ppt_w/2"/>
                                          </p:val>
                                        </p:tav>
                                        <p:tav tm="100000">
                                          <p:val>
                                            <p:strVal val="#ppt_x"/>
                                          </p:val>
                                        </p:tav>
                                      </p:tavLst>
                                    </p:anim>
                                    <p:anim calcmode="lin" valueType="num">
                                      <p:cBhvr additive="base">
                                        <p:cTn id="78" dur="500" fill="hold"/>
                                        <p:tgtEl>
                                          <p:spTgt spid="1597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6" grpId="0"/>
      <p:bldP spid="159747" grpId="1" uiExpand="1" build="p"/>
      <p:bldP spid="159749" grpId="2"/>
      <p:bldP spid="159750" grpId="3"/>
      <p:bldP spid="159752" grpId="4"/>
      <p:bldP spid="159753" grpId="5"/>
      <p:bldP spid="159755" grpId="6"/>
      <p:bldP spid="159759" grpId="7"/>
      <p:bldP spid="159760" grpId="8"/>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9633" name="Picture 4"/>
          <p:cNvPicPr>
            <a:picLocks noChangeAspect="1"/>
          </p:cNvPicPr>
          <p:nvPr/>
        </p:nvPicPr>
        <p:blipFill>
          <a:blip r:embed="rId2"/>
          <a:stretch>
            <a:fillRect/>
          </a:stretch>
        </p:blipFill>
        <p:spPr>
          <a:xfrm>
            <a:off x="0" y="0"/>
            <a:ext cx="9144000" cy="6858000"/>
          </a:xfrm>
          <a:prstGeom prst="rect">
            <a:avLst/>
          </a:prstGeom>
          <a:noFill/>
          <a:ln w="9525">
            <a:noFill/>
          </a:ln>
        </p:spPr>
      </p:pic>
      <p:sp>
        <p:nvSpPr>
          <p:cNvPr id="69634" name="矩形 319490"/>
          <p:cNvSpPr/>
          <p:nvPr/>
        </p:nvSpPr>
        <p:spPr>
          <a:xfrm>
            <a:off x="1187450" y="1412875"/>
            <a:ext cx="5184775" cy="2376488"/>
          </a:xfrm>
          <a:prstGeom prst="rect">
            <a:avLst/>
          </a:prstGeom>
        </p:spPr>
        <p:txBody>
          <a:bodyPr wrap="none" fromWordArt="1">
            <a:prstTxWarp prst="textPlain">
              <a:avLst>
                <a:gd name="adj" fmla="val 50000"/>
              </a:avLst>
            </a:prstTxWarp>
            <a:normAutofit/>
          </a:bodyPr>
          <a:lstStyle/>
          <a:p>
            <a:pPr algn="ctr"/>
            <a:r>
              <a:rPr lang="zh-CN" altLang="en-US" sz="54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微软雅黑" panose="020b0503020204020204" pitchFamily="34" charset="-122"/>
                <a:ea typeface="微软雅黑" panose="020b0503020204020204" pitchFamily="34" charset="-122"/>
              </a:rPr>
              <a:t>学以致用</a:t>
            </a: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标题 24577"/>
          <p:cNvSpPr>
            <a:spLocks noGrp="1"/>
          </p:cNvSpPr>
          <p:nvPr>
            <p:ph type="title"/>
          </p:nvPr>
        </p:nvSpPr>
        <p:spPr>
          <a:xfrm>
            <a:off x="323850" y="188913"/>
            <a:ext cx="2665413" cy="692150"/>
          </a:xfrm>
          <a:solidFill>
            <a:srgbClr val="CCFFFF"/>
          </a:solidFill>
        </p:spPr>
        <p:txBody>
          <a:bodyPr anchor="ctr"/>
          <a:lstStyle/>
          <a:p>
            <a:r>
              <a:rPr lang="zh-CN" altLang="en-US" sz="4000" b="1">
                <a:solidFill>
                  <a:schemeClr val="accent2"/>
                </a:solidFill>
                <a:latin typeface="微软雅黑" panose="020b0503020204020204" pitchFamily="34" charset="-122"/>
                <a:ea typeface="微软雅黑" panose="020b0503020204020204" pitchFamily="34" charset="-122"/>
              </a:rPr>
              <a:t>巩固练习</a:t>
            </a:r>
          </a:p>
        </p:txBody>
      </p:sp>
      <p:graphicFrame>
        <p:nvGraphicFramePr>
          <p:cNvPr id="24579" name="内容占位符 24578"/>
          <p:cNvGraphicFramePr>
            <a:graphicFrameLocks noGrp="1"/>
          </p:cNvGraphicFramePr>
          <p:nvPr>
            <p:ph idx="1"/>
          </p:nvPr>
        </p:nvGraphicFramePr>
        <p:xfrm>
          <a:off x="4067175" y="49213"/>
          <a:ext cx="4826000" cy="4171950"/>
        </p:xfrm>
        <a:graphic>
          <a:graphicData uri="http://schemas.openxmlformats.org/presentationml/2006/ole">
            <mc:AlternateContent>
              <mc:Choice xmlns:v="urn:schemas-microsoft-com:vml" Requires="v">
                <p:oleObj spid="_x0000_s1043" r:id="rId2" imgW="2619375" imgH="1943100" progId="Paint.Picture">
                  <p:embed/>
                </p:oleObj>
              </mc:Choice>
              <mc:Fallback>
                <p:oleObj r:id="rId2" imgW="2619375" imgH="1943100" progId="Paint.Picture">
                  <p:embed/>
                  <p:pic>
                    <p:nvPicPr>
                      <p:cNvPr id="0" name="OLE substitute image"/>
                      <p:cNvPicPr/>
                      <p:nvPr/>
                    </p:nvPicPr>
                    <p:blipFill>
                      <a:blip r:embed="rId3"/>
                      <a:stretch>
                        <a:fillRect/>
                      </a:stretch>
                    </p:blipFill>
                    <p:spPr>
                      <a:xfrm>
                        <a:off x="4067175" y="49213"/>
                        <a:ext cx="4826000" cy="4171950"/>
                      </a:xfrm>
                      <a:prstGeom prst="rect">
                        <a:avLst/>
                      </a:prstGeom>
                      <a:noFill/>
                      <a:ln w="38100">
                        <a:miter/>
                      </a:ln>
                    </p:spPr>
                  </p:pic>
                </p:oleObj>
              </mc:Fallback>
            </mc:AlternateContent>
          </a:graphicData>
        </a:graphic>
      </p:graphicFrame>
      <p:sp>
        <p:nvSpPr>
          <p:cNvPr id="24580" name="文本框 24579"/>
          <p:cNvSpPr txBox="1"/>
          <p:nvPr/>
        </p:nvSpPr>
        <p:spPr>
          <a:xfrm>
            <a:off x="250825" y="981075"/>
            <a:ext cx="3744913" cy="2286000"/>
          </a:xfrm>
          <a:prstGeom prst="rect">
            <a:avLst/>
          </a:prstGeom>
          <a:noFill/>
          <a:ln w="9525">
            <a:noFill/>
          </a:ln>
        </p:spPr>
        <p:txBody>
          <a:bodyPr anchor="t">
            <a:spAutoFit/>
          </a:bodyPr>
          <a:lstStyle/>
          <a:p>
            <a:pPr>
              <a:spcBef>
                <a:spcPct val="50000"/>
              </a:spcBef>
              <a:buFont typeface="Wingdings" panose="05000000000000000000" pitchFamily="2" charset="2"/>
              <a:buChar char="l"/>
            </a:pPr>
            <a:r>
              <a:rPr lang="zh-CN" altLang="en-US" sz="3600" b="1">
                <a:latin typeface="微软雅黑" panose="020b0503020204020204" pitchFamily="34" charset="-122"/>
                <a:ea typeface="微软雅黑" panose="020b0503020204020204" pitchFamily="34" charset="-122"/>
              </a:rPr>
              <a:t>观察漫画《等待》，用简洁的文字说明漫画内容，50字左右。</a:t>
            </a:r>
          </a:p>
        </p:txBody>
      </p:sp>
      <p:sp>
        <p:nvSpPr>
          <p:cNvPr id="24581" name="矩形 24580"/>
          <p:cNvSpPr/>
          <p:nvPr/>
        </p:nvSpPr>
        <p:spPr>
          <a:xfrm>
            <a:off x="287338" y="4508500"/>
            <a:ext cx="8856663" cy="2286000"/>
          </a:xfrm>
          <a:prstGeom prst="rect">
            <a:avLst/>
          </a:prstGeom>
          <a:solidFill>
            <a:srgbClr val="FFFF99"/>
          </a:solidFill>
          <a:ln w="9525" cap="flat" cmpd="sng">
            <a:solidFill>
              <a:srgbClr val="FF00FF"/>
            </a:solidFill>
            <a:prstDash val="solid"/>
            <a:miter/>
            <a:headEnd type="none" w="med" len="med"/>
            <a:tailEnd type="none" w="med" len="med"/>
          </a:ln>
        </p:spPr>
        <p:txBody>
          <a:bodyPr>
            <a:spAutoFit/>
          </a:bodyPr>
          <a:lstStyle/>
          <a:p>
            <a:pPr fontAlgn="base"/>
            <a:r>
              <a:rPr lang="zh-CN" altLang="en-US" sz="3600" b="1" strike="noStrike" noProof="1">
                <a:solidFill>
                  <a:srgbClr val="FF0000"/>
                </a:solidFill>
                <a:effectLst>
                  <a:outerShdw blurRad="38100" dist="38100" dir="2700000">
                    <a:srgbClr val="000000"/>
                  </a:outerShdw>
                </a:effectLst>
                <a:latin typeface="微软雅黑" panose="020b0503020204020204" pitchFamily="34" charset="-122"/>
                <a:ea typeface="微软雅黑" panose="020b0503020204020204" pitchFamily="34" charset="-122"/>
                <a:cs typeface="微软雅黑" panose="020b0503020204020204" pitchFamily="34" charset="-122"/>
              </a:rPr>
              <a:t>答案示例：</a:t>
            </a:r>
          </a:p>
          <a:p>
            <a:pPr fontAlgn="base"/>
            <a:r>
              <a:rPr lang="zh-CN" altLang="en-US" sz="3600" b="1" strike="noStrike" noProof="1">
                <a:solidFill>
                  <a:srgbClr val="FF0000"/>
                </a:solidFill>
                <a:effectLst>
                  <a:outerShdw blurRad="38100" dist="38100" dir="2700000">
                    <a:srgbClr val="000000"/>
                  </a:outerShdw>
                </a:effectLst>
                <a:latin typeface="微软雅黑" panose="020b0503020204020204" pitchFamily="34" charset="-122"/>
                <a:ea typeface="微软雅黑" panose="020b0503020204020204" pitchFamily="34" charset="-122"/>
                <a:cs typeface="微软雅黑" panose="020b0503020204020204" pitchFamily="34" charset="-122"/>
              </a:rPr>
              <a:t>      有一个人掉到水里了，只露出一只手，急等着有人来救援。而岸上有一群记者，扛着摄像机，在等着拍摄救援的场面。</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0-#ppt_w/2"/>
                                          </p:val>
                                        </p:tav>
                                        <p:tav tm="100000">
                                          <p:val>
                                            <p:strVal val="#ppt_x"/>
                                          </p:val>
                                        </p:tav>
                                      </p:tavLst>
                                    </p:anim>
                                    <p:anim calcmode="lin" valueType="num">
                                      <p:cBhvr additive="base">
                                        <p:cTn id="8" dur="500" fill="hold"/>
                                        <p:tgtEl>
                                          <p:spTgt spid="2457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p:cTn id="12" dur="1" fill="hold">
                                          <p:stCondLst>
                                            <p:cond delay="0"/>
                                          </p:stCondLst>
                                        </p:cTn>
                                        <p:tgtEl>
                                          <p:spTgt spid="24579"/>
                                        </p:tgtEl>
                                        <p:attrNameLst>
                                          <p:attrName>style.visibility</p:attrName>
                                        </p:attrNameLst>
                                      </p:cBhvr>
                                      <p:to>
                                        <p:strVal val="visible"/>
                                      </p:to>
                                    </p:set>
                                    <p:anim calcmode="lin" valueType="num">
                                      <p:cBhvr additive="base">
                                        <p:cTn id="13" dur="500" fill="hold"/>
                                        <p:tgtEl>
                                          <p:spTgt spid="24579"/>
                                        </p:tgtEl>
                                        <p:attrNameLst>
                                          <p:attrName>ppt_x</p:attrName>
                                        </p:attrNameLst>
                                      </p:cBhvr>
                                      <p:tavLst>
                                        <p:tav tm="0">
                                          <p:val>
                                            <p:strVal val="0-#ppt_w/2"/>
                                          </p:val>
                                        </p:tav>
                                        <p:tav tm="100000">
                                          <p:val>
                                            <p:strVal val="#ppt_x"/>
                                          </p:val>
                                        </p:tav>
                                      </p:tavLst>
                                    </p:anim>
                                    <p:anim calcmode="lin" valueType="num">
                                      <p:cBhvr additive="base">
                                        <p:cTn id="14" dur="500" fill="hold"/>
                                        <p:tgtEl>
                                          <p:spTgt spid="24579"/>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4580"/>
                                        </p:tgtEl>
                                        <p:attrNameLst>
                                          <p:attrName>style.visibility</p:attrName>
                                        </p:attrNameLst>
                                      </p:cBhvr>
                                      <p:to>
                                        <p:strVal val="visible"/>
                                      </p:to>
                                    </p:set>
                                    <p:anim calcmode="lin" valueType="num">
                                      <p:cBhvr additive="base">
                                        <p:cTn id="19" dur="500" fill="hold"/>
                                        <p:tgtEl>
                                          <p:spTgt spid="24580"/>
                                        </p:tgtEl>
                                        <p:attrNameLst>
                                          <p:attrName>ppt_x</p:attrName>
                                        </p:attrNameLst>
                                      </p:cBhvr>
                                      <p:tavLst>
                                        <p:tav tm="0">
                                          <p:val>
                                            <p:strVal val="0-#ppt_w/2"/>
                                          </p:val>
                                        </p:tav>
                                        <p:tav tm="100000">
                                          <p:val>
                                            <p:strVal val="#ppt_x"/>
                                          </p:val>
                                        </p:tav>
                                      </p:tavLst>
                                    </p:anim>
                                    <p:anim calcmode="lin" valueType="num">
                                      <p:cBhvr additive="base">
                                        <p:cTn id="20" dur="500" fill="hold"/>
                                        <p:tgtEl>
                                          <p:spTgt spid="24580"/>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24581"/>
                                        </p:tgtEl>
                                        <p:attrNameLst>
                                          <p:attrName>style.visibility</p:attrName>
                                        </p:attrNameLst>
                                      </p:cBhvr>
                                      <p:to>
                                        <p:strVal val="visible"/>
                                      </p:to>
                                    </p:set>
                                    <p:animEffect transition="in" filter="diamond(in)">
                                      <p:cBhvr>
                                        <p:cTn id="25" dur="20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80" grpId="0"/>
      <p:bldP spid="24581"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17805" y="210503"/>
            <a:ext cx="5080000" cy="457200"/>
          </a:xfrm>
          <a:prstGeom prst="rect">
            <a:avLst/>
          </a:prstGeom>
          <a:noFill/>
          <a:ln w="9525">
            <a:noFill/>
          </a:ln>
        </p:spPr>
        <p:txBody>
          <a:bodyPr>
            <a:spAutoFit/>
            <a:scene3d>
              <a:camera prst="orthographicFront"/>
              <a:lightRig rig="threePt" dir="t"/>
            </a:scene3d>
          </a:bodyPr>
          <a:lstStyle/>
          <a:p>
            <a:pPr eaLnBrk="1" fontAlgn="auto" hangingPunct="1">
              <a:spcBef>
                <a:spcPct val="0"/>
              </a:spcBef>
              <a:spcAft>
                <a:spcPct val="0"/>
              </a:spcAft>
              <a:defRPr/>
            </a:pPr>
            <a:r>
              <a:rPr lang="zh-CN" sz="2400" b="1" smtClean="0">
                <a:solidFill>
                  <a:schemeClr val="accent1"/>
                </a:solidFill>
                <a:effectLst>
                  <a:outerShdw blurRad="38100" dist="25400" dir="5400000" algn="ctr" rotWithShape="0">
                    <a:srgbClr val="6E747A">
                      <a:alpha val="43000"/>
                    </a:srgbClr>
                  </a:outerShdw>
                </a:effectLst>
                <a:latin typeface="+mn-lt"/>
              </a:rPr>
              <a:t>训练</a:t>
            </a:r>
          </a:p>
        </p:txBody>
      </p:sp>
      <p:sp>
        <p:nvSpPr>
          <p:cNvPr id="107524" name="Rectangle 2"/>
          <p:cNvSpPr>
            <a:spLocks noGrp="1"/>
          </p:cNvSpPr>
          <p:nvPr/>
        </p:nvSpPr>
        <p:spPr bwMode="auto">
          <a:xfrm>
            <a:off x="106046" y="612140"/>
            <a:ext cx="8094662"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pitchFamily="34" charset="-122"/>
              </a:defRPr>
            </a:lvl9pPr>
          </a:lstStyle>
          <a:p>
            <a:pPr>
              <a:lnSpc>
                <a:spcPct val="100000"/>
              </a:lnSpc>
              <a:spcBef>
                <a:spcPct val="0"/>
              </a:spcBef>
              <a:buFont typeface="Arial" panose="020b0604020202020204" pitchFamily="34" charset="0"/>
              <a:buNone/>
            </a:pPr>
            <a:r>
              <a:rPr lang="zh-CN" sz="2400" b="1" smtClean="0">
                <a:latin typeface="黑体" panose="02010609060101010101" charset="-122"/>
                <a:ea typeface="黑体" panose="02010609060101010101" charset="-122"/>
                <a:cs typeface="黑体" panose="02010609060101010101" charset="-122"/>
                <a:sym typeface="+mn-ea"/>
              </a:rPr>
              <a:t>请欣赏下面一幅漫画，给它拟一个恰当的标题(10个字以内，不得以“无题”为标题)，并写出漫画的寓意。</a:t>
            </a:r>
          </a:p>
        </p:txBody>
      </p:sp>
      <p:pic>
        <p:nvPicPr>
          <p:cNvPr id="107525"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1752" y="2793048"/>
            <a:ext cx="5213350" cy="173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2" name="Rectangle 2"/>
          <p:cNvSpPr>
            <a:spLocks noGrp="1"/>
          </p:cNvSpPr>
          <p:nvPr>
            <p:ph idx="1"/>
          </p:nvPr>
        </p:nvSpPr>
        <p:spPr>
          <a:xfrm>
            <a:off x="5162550" y="1521460"/>
            <a:ext cx="3982085" cy="4649470"/>
          </a:xfrm>
        </p:spPr>
        <p:style>
          <a:lnRef idx="2">
            <a:schemeClr val="accent4"/>
          </a:lnRef>
          <a:fillRef idx="1">
            <a:schemeClr val="lt1"/>
          </a:fillRef>
          <a:effectRef idx="0">
            <a:schemeClr val="accent4"/>
          </a:effectRef>
          <a:fontRef idx="minor">
            <a:schemeClr val="dk1"/>
          </a:fontRef>
        </p:style>
        <p:txBody>
          <a:bodyPr>
            <a:noAutofit/>
          </a:bodyPr>
          <a:lstStyle/>
          <a:p>
            <a:pPr marL="0" indent="0">
              <a:lnSpc>
                <a:spcPct val="100000"/>
              </a:lnSpc>
              <a:spcBef>
                <a:spcPct val="0"/>
              </a:spcBef>
              <a:buFont typeface="Arial" panose="020b0604020202020204" pitchFamily="34" charset="0"/>
              <a:buNone/>
            </a:pPr>
            <a:r>
              <a:rPr lang="zh-CN" sz="2000" b="1" smtClean="0">
                <a:solidFill>
                  <a:srgbClr val="00B050"/>
                </a:solidFill>
                <a:latin typeface="黑体" panose="02010609060101010101" charset="-122"/>
                <a:ea typeface="黑体" panose="02010609060101010101" charset="-122"/>
                <a:cs typeface="黑体" panose="02010609060101010101" charset="-122"/>
                <a:sym typeface="+mn-ea"/>
              </a:rPr>
              <a:t>答案：</a:t>
            </a:r>
          </a:p>
          <a:p>
            <a:pPr marL="0" indent="0">
              <a:lnSpc>
                <a:spcPct val="100000"/>
              </a:lnSpc>
              <a:spcBef>
                <a:spcPct val="0"/>
              </a:spcBef>
              <a:buFont typeface="Arial" panose="020b0604020202020204" pitchFamily="34" charset="0"/>
              <a:buNone/>
            </a:pPr>
            <a:r>
              <a:rPr lang="zh-CN" sz="2000" b="1" smtClean="0">
                <a:solidFill>
                  <a:srgbClr val="00B050"/>
                </a:solidFill>
                <a:latin typeface="黑体" panose="02010609060101010101" charset="-122"/>
                <a:ea typeface="黑体" panose="02010609060101010101" charset="-122"/>
                <a:cs typeface="黑体" panose="02010609060101010101" charset="-122"/>
                <a:sym typeface="+mn-ea"/>
              </a:rPr>
              <a:t>标题：要命的WiFi</a:t>
            </a:r>
          </a:p>
          <a:p>
            <a:pPr marL="0" indent="0">
              <a:lnSpc>
                <a:spcPct val="100000"/>
              </a:lnSpc>
              <a:spcBef>
                <a:spcPct val="0"/>
              </a:spcBef>
              <a:buFont typeface="Arial" panose="020b0604020202020204" pitchFamily="34" charset="0"/>
              <a:buNone/>
            </a:pPr>
            <a:r>
              <a:rPr lang="zh-CN" sz="2000" b="1" smtClean="0">
                <a:solidFill>
                  <a:srgbClr val="00B050"/>
                </a:solidFill>
                <a:latin typeface="黑体" panose="02010609060101010101" charset="-122"/>
                <a:ea typeface="黑体" panose="02010609060101010101" charset="-122"/>
                <a:cs typeface="黑体" panose="02010609060101010101" charset="-122"/>
                <a:sym typeface="+mn-ea"/>
              </a:rPr>
              <a:t>寓意：无线信号遍布世界，人们沉溺其中，却不知已被其异化，失去了生活和思考的能力。</a:t>
            </a:r>
          </a:p>
          <a:p>
            <a:pPr marL="0" indent="0">
              <a:lnSpc>
                <a:spcPct val="100000"/>
              </a:lnSpc>
              <a:spcBef>
                <a:spcPct val="0"/>
              </a:spcBef>
              <a:buFont typeface="Arial" panose="020b0604020202020204" pitchFamily="34" charset="0"/>
              <a:buNone/>
            </a:pPr>
            <a:endParaRPr lang="zh-CN" sz="2000" b="1" smtClean="0">
              <a:solidFill>
                <a:srgbClr val="00B050"/>
              </a:solidFill>
              <a:latin typeface="黑体" panose="02010609060101010101" charset="-122"/>
              <a:ea typeface="黑体" panose="02010609060101010101" charset="-122"/>
              <a:cs typeface="黑体" panose="02010609060101010101" charset="-122"/>
              <a:sym typeface="+mn-ea"/>
            </a:endParaRPr>
          </a:p>
          <a:p>
            <a:pPr marL="0" indent="0">
              <a:lnSpc>
                <a:spcPct val="100000"/>
              </a:lnSpc>
              <a:spcBef>
                <a:spcPct val="0"/>
              </a:spcBef>
              <a:buFont typeface="Arial" panose="020b0604020202020204" pitchFamily="34" charset="0"/>
              <a:buNone/>
            </a:pPr>
            <a:r>
              <a:rPr lang="zh-CN" sz="2000" b="1" smtClean="0">
                <a:solidFill>
                  <a:srgbClr val="00B050"/>
                </a:solidFill>
                <a:latin typeface="黑体" panose="02010609060101010101" charset="-122"/>
                <a:ea typeface="黑体" panose="02010609060101010101" charset="-122"/>
                <a:cs typeface="黑体" panose="02010609060101010101" charset="-122"/>
                <a:sym typeface="+mn-ea"/>
              </a:rPr>
              <a:t>解析：</a:t>
            </a:r>
          </a:p>
          <a:p>
            <a:pPr marL="0" indent="0">
              <a:lnSpc>
                <a:spcPct val="100000"/>
              </a:lnSpc>
              <a:spcBef>
                <a:spcPct val="0"/>
              </a:spcBef>
              <a:buFont typeface="Arial" panose="020b0604020202020204" pitchFamily="34" charset="0"/>
              <a:buNone/>
            </a:pPr>
            <a:r>
              <a:rPr lang="zh-CN" sz="2000" b="1" smtClean="0">
                <a:solidFill>
                  <a:srgbClr val="00B050"/>
                </a:solidFill>
                <a:latin typeface="黑体" panose="02010609060101010101" charset="-122"/>
                <a:ea typeface="黑体" panose="02010609060101010101" charset="-122"/>
                <a:cs typeface="黑体" panose="02010609060101010101" charset="-122"/>
                <a:sym typeface="+mn-ea"/>
              </a:rPr>
              <a:t>本题考查图文转换的能力。漫画的标题要简洁、精炼，要抓住图画的寓意。图中字母的i被变形为一个人的形状，像一个人被吊着。所以寓意为：人们沉溺于无线网络中，就失去了自主的生存能力。</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957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957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957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957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957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865" name="图片 38915"/>
          <p:cNvPicPr>
            <a:picLocks noChangeAspect="1"/>
          </p:cNvPicPr>
          <p:nvPr/>
        </p:nvPicPr>
        <p:blipFill>
          <a:blip r:embed="rId2"/>
          <a:stretch>
            <a:fillRect/>
          </a:stretch>
        </p:blipFill>
        <p:spPr>
          <a:xfrm>
            <a:off x="0" y="228600"/>
            <a:ext cx="4648200" cy="6096000"/>
          </a:xfrm>
          <a:prstGeom prst="rect">
            <a:avLst/>
          </a:prstGeom>
          <a:noFill/>
          <a:ln w="9525">
            <a:noFill/>
          </a:ln>
        </p:spPr>
      </p:pic>
      <p:pic>
        <p:nvPicPr>
          <p:cNvPr id="36866" name="图片 38917"/>
          <p:cNvPicPr>
            <a:picLocks noChangeAspect="1"/>
          </p:cNvPicPr>
          <p:nvPr/>
        </p:nvPicPr>
        <p:blipFill>
          <a:blip r:embed="rId3"/>
          <a:stretch>
            <a:fillRect/>
          </a:stretch>
        </p:blipFill>
        <p:spPr>
          <a:xfrm>
            <a:off x="4648200" y="228600"/>
            <a:ext cx="4267200" cy="6019800"/>
          </a:xfrm>
          <a:prstGeom prst="rect">
            <a:avLst/>
          </a:prstGeom>
          <a:noFill/>
          <a:ln w="9525">
            <a:noFill/>
          </a:ln>
        </p:spPr>
      </p:pic>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5602" name="图片 25601"/>
          <p:cNvPicPr>
            <a:picLocks noChangeAspect="1"/>
          </p:cNvPicPr>
          <p:nvPr/>
        </p:nvPicPr>
        <p:blipFill>
          <a:blip r:embed="rId2"/>
          <a:stretch>
            <a:fillRect/>
          </a:stretch>
        </p:blipFill>
        <p:spPr>
          <a:xfrm>
            <a:off x="179388" y="908050"/>
            <a:ext cx="8785225" cy="4249738"/>
          </a:xfrm>
          <a:prstGeom prst="rect">
            <a:avLst/>
          </a:prstGeom>
          <a:noFill/>
          <a:ln w="9525">
            <a:noFill/>
          </a:ln>
        </p:spPr>
      </p:pic>
      <p:sp>
        <p:nvSpPr>
          <p:cNvPr id="25603" name="文本框 25602"/>
          <p:cNvSpPr txBox="1"/>
          <p:nvPr/>
        </p:nvSpPr>
        <p:spPr>
          <a:xfrm>
            <a:off x="179388" y="92075"/>
            <a:ext cx="8785225" cy="579120"/>
          </a:xfrm>
          <a:prstGeom prst="rect">
            <a:avLst/>
          </a:prstGeom>
          <a:solidFill>
            <a:schemeClr val="hlink"/>
          </a:solidFill>
          <a:ln w="9525" cap="flat" cmpd="sng">
            <a:solidFill>
              <a:srgbClr val="FF00FF"/>
            </a:solidFill>
            <a:prstDash val="solid"/>
            <a:miter/>
            <a:headEnd type="none" w="med" len="med"/>
            <a:tailEnd type="none" w="med" len="med"/>
          </a:ln>
        </p:spPr>
        <p:txBody>
          <a:bodyPr anchor="t">
            <a:spAutoFit/>
          </a:bodyPr>
          <a:lstStyle/>
          <a:p>
            <a:pPr>
              <a:spcBef>
                <a:spcPct val="50000"/>
              </a:spcBef>
            </a:pPr>
            <a:r>
              <a:rPr lang="zh-CN" altLang="en-US" sz="3200" b="1">
                <a:solidFill>
                  <a:schemeClr val="bg1"/>
                </a:solidFill>
                <a:latin typeface="微软雅黑" panose="020b0503020204020204" pitchFamily="34" charset="-122"/>
                <a:ea typeface="微软雅黑" panose="020b0503020204020204" pitchFamily="34" charset="-122"/>
              </a:rPr>
              <a:t>仔细观察下面一幅漫画，说说它的讽刺意义。 </a:t>
            </a:r>
          </a:p>
        </p:txBody>
      </p:sp>
      <p:sp>
        <p:nvSpPr>
          <p:cNvPr id="25604" name="文本框 25603"/>
          <p:cNvSpPr txBox="1"/>
          <p:nvPr/>
        </p:nvSpPr>
        <p:spPr>
          <a:xfrm>
            <a:off x="179388" y="5294313"/>
            <a:ext cx="8869362" cy="1066800"/>
          </a:xfrm>
          <a:prstGeom prst="rect">
            <a:avLst/>
          </a:prstGeom>
          <a:solidFill>
            <a:srgbClr val="FFFF99"/>
          </a:solidFill>
          <a:ln w="9525" cap="flat" cmpd="sng">
            <a:solidFill>
              <a:srgbClr val="FF00FF"/>
            </a:solidFill>
            <a:prstDash val="solid"/>
            <a:miter/>
            <a:headEnd type="none" w="med" len="med"/>
            <a:tailEnd type="none" w="med" len="med"/>
          </a:ln>
        </p:spPr>
        <p:txBody>
          <a:bodyPr wrap="square" anchor="t">
            <a:spAutoFit/>
          </a:bodyPr>
          <a:lstStyle/>
          <a:p>
            <a:r>
              <a:rPr lang="zh-CN" altLang="en-US" sz="3200" b="1">
                <a:solidFill>
                  <a:srgbClr val="FF0000"/>
                </a:solidFill>
                <a:latin typeface="微软雅黑" panose="020b0503020204020204" pitchFamily="34" charset="-122"/>
                <a:ea typeface="微软雅黑" panose="020b0503020204020204" pitchFamily="34" charset="-122"/>
              </a:rPr>
              <a:t>答案示例：</a:t>
            </a:r>
          </a:p>
          <a:p>
            <a:r>
              <a:rPr lang="zh-CN" altLang="en-US" sz="3200" b="1">
                <a:solidFill>
                  <a:srgbClr val="FF0000"/>
                </a:solidFill>
                <a:latin typeface="微软雅黑" panose="020b0503020204020204" pitchFamily="34" charset="-122"/>
                <a:ea typeface="微软雅黑" panose="020b0503020204020204" pitchFamily="34" charset="-122"/>
              </a:rPr>
              <a:t>作者借此讽喻有些人依权附势且仗势目空一切。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wipe(left)">
                                      <p:cBhvr>
                                        <p:cTn id="7" dur="2000"/>
                                        <p:tgtEl>
                                          <p:spTgt spid="25603"/>
                                        </p:tgtEl>
                                      </p:cBhvr>
                                    </p:animEffect>
                                  </p:childTnLst>
                                </p:cTn>
                              </p:par>
                            </p:childTnLst>
                          </p:cTn>
                        </p:par>
                        <p:par>
                          <p:cTn id="8" fill="hold" nodeType="afterGroup">
                            <p:stCondLst>
                              <p:cond delay="2000"/>
                            </p:stCondLst>
                            <p:childTnLst>
                              <p:par>
                                <p:cTn id="9" presetID="22" presetClass="entr" presetSubtype="1" fill="hold" nodeType="afterEffect">
                                  <p:stCondLst>
                                    <p:cond delay="0"/>
                                  </p:stCondLst>
                                  <p:childTnLst>
                                    <p:set>
                                      <p:cBhvr>
                                        <p:cTn id="10" dur="1" fill="hold">
                                          <p:stCondLst>
                                            <p:cond delay="0"/>
                                          </p:stCondLst>
                                        </p:cTn>
                                        <p:tgtEl>
                                          <p:spTgt spid="25602"/>
                                        </p:tgtEl>
                                        <p:attrNameLst>
                                          <p:attrName>style.visibility</p:attrName>
                                        </p:attrNameLst>
                                      </p:cBhvr>
                                      <p:to>
                                        <p:strVal val="visible"/>
                                      </p:to>
                                    </p:set>
                                    <p:animEffect transition="in" filter="wipe(up)">
                                      <p:cBhvr>
                                        <p:cTn id="11" dur="500"/>
                                        <p:tgtEl>
                                          <p:spTgt spid="25602"/>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25604"/>
                                        </p:tgtEl>
                                        <p:attrNameLst>
                                          <p:attrName>style.visibility</p:attrName>
                                        </p:attrNameLst>
                                      </p:cBhvr>
                                      <p:to>
                                        <p:strVal val="visible"/>
                                      </p:to>
                                    </p:set>
                                    <p:animEffect transition="in" filter="diamond(in)">
                                      <p:cBhvr>
                                        <p:cTn id="16" dur="20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705" name="矩形 29697"/>
          <p:cNvSpPr/>
          <p:nvPr/>
        </p:nvSpPr>
        <p:spPr>
          <a:xfrm>
            <a:off x="0" y="-952"/>
            <a:ext cx="9144000" cy="1554480"/>
          </a:xfrm>
          <a:prstGeom prst="rect">
            <a:avLst/>
          </a:prstGeom>
          <a:noFill/>
          <a:ln w="9525">
            <a:noFill/>
          </a:ln>
        </p:spPr>
        <p:txBody>
          <a:bodyPr anchor="ctr">
            <a:spAutoFit/>
          </a:bodyPr>
          <a:lstStyle/>
          <a:p>
            <a:pPr indent="228600"/>
            <a:r>
              <a:rPr lang="en-US" altLang="zh-CN" sz="3200" b="1">
                <a:solidFill>
                  <a:srgbClr val="FFFF00"/>
                </a:solidFill>
                <a:latin typeface="华文中宋" panose="02010600040101010101" pitchFamily="2" charset="-122"/>
                <a:ea typeface="华文中宋" panose="02010600040101010101" pitchFamily="2" charset="-122"/>
              </a:rPr>
              <a:t>   简要说明下面漫画的寓意，并为它拟定一个标题。要求：寓意的字数在15至30之间；标题不超过4个字，标题与寓意之间具有相关性。</a:t>
            </a:r>
          </a:p>
        </p:txBody>
      </p:sp>
      <p:pic>
        <p:nvPicPr>
          <p:cNvPr id="72706" name="图片 29698"/>
          <p:cNvPicPr>
            <a:picLocks noChangeAspect="1"/>
          </p:cNvPicPr>
          <p:nvPr/>
        </p:nvPicPr>
        <p:blipFill>
          <a:blip r:embed="rId2"/>
          <a:stretch>
            <a:fillRect/>
          </a:stretch>
        </p:blipFill>
        <p:spPr>
          <a:xfrm>
            <a:off x="1116013" y="1628775"/>
            <a:ext cx="6911975" cy="3024188"/>
          </a:xfrm>
          <a:prstGeom prst="rect">
            <a:avLst/>
          </a:prstGeom>
          <a:noFill/>
          <a:ln w="9525">
            <a:noFill/>
          </a:ln>
        </p:spPr>
      </p:pic>
      <p:sp>
        <p:nvSpPr>
          <p:cNvPr id="29700" name="矩形 29699"/>
          <p:cNvSpPr/>
          <p:nvPr/>
        </p:nvSpPr>
        <p:spPr>
          <a:xfrm>
            <a:off x="0" y="4711700"/>
            <a:ext cx="9144000" cy="1554480"/>
          </a:xfrm>
          <a:prstGeom prst="rect">
            <a:avLst/>
          </a:prstGeom>
          <a:solidFill>
            <a:srgbClr val="FFFF99"/>
          </a:solidFill>
          <a:ln w="9525" cap="flat" cmpd="sng">
            <a:solidFill>
              <a:srgbClr val="FF00FF"/>
            </a:solidFill>
            <a:prstDash val="solid"/>
            <a:miter/>
            <a:headEnd type="none" w="med" len="med"/>
            <a:tailEnd type="none" w="med" len="med"/>
          </a:ln>
        </p:spPr>
        <p:txBody>
          <a:bodyPr anchor="t">
            <a:spAutoFit/>
          </a:bodyPr>
          <a:lstStyle/>
          <a:p>
            <a:r>
              <a:rPr lang="zh-CN" altLang="en-US" sz="3200" b="1">
                <a:solidFill>
                  <a:srgbClr val="0000FF"/>
                </a:solidFill>
                <a:latin typeface="微软雅黑" panose="020b0503020204020204" pitchFamily="34" charset="-122"/>
                <a:ea typeface="微软雅黑" panose="020b0503020204020204" pitchFamily="34" charset="-122"/>
              </a:rPr>
              <a:t>寓意：讽刺了社会上的一些虚伪的人，他们表面上看很有集体团结合作感，实际上却暗中借此为自己谋私利。</a:t>
            </a:r>
          </a:p>
        </p:txBody>
      </p:sp>
      <p:sp>
        <p:nvSpPr>
          <p:cNvPr id="29701" name="矩形 29700"/>
          <p:cNvSpPr/>
          <p:nvPr/>
        </p:nvSpPr>
        <p:spPr>
          <a:xfrm>
            <a:off x="152400" y="6269038"/>
            <a:ext cx="8243888" cy="579120"/>
          </a:xfrm>
          <a:prstGeom prst="rect">
            <a:avLst/>
          </a:prstGeom>
          <a:solidFill>
            <a:srgbClr val="FFFF99"/>
          </a:solidFill>
          <a:ln w="9525" cap="flat" cmpd="sng">
            <a:solidFill>
              <a:srgbClr val="FF00FF"/>
            </a:solidFill>
            <a:prstDash val="solid"/>
            <a:miter/>
            <a:headEnd type="none" w="med" len="med"/>
            <a:tailEnd type="none" w="med" len="med"/>
          </a:ln>
        </p:spPr>
        <p:txBody>
          <a:bodyPr anchor="t">
            <a:spAutoFit/>
          </a:bodyPr>
          <a:lstStyle/>
          <a:p>
            <a:r>
              <a:rPr lang="zh-CN" altLang="en-US" sz="3200" b="1">
                <a:solidFill>
                  <a:srgbClr val="0000FF"/>
                </a:solidFill>
                <a:latin typeface="微软雅黑" panose="020b0503020204020204" pitchFamily="34" charset="-122"/>
                <a:ea typeface="微软雅黑" panose="020b0503020204020204" pitchFamily="34" charset="-122"/>
              </a:rPr>
              <a:t>标题：如此团结/如此划船/划船者。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fade">
                                      <p:cBhvr>
                                        <p:cTn id="7" dur="2000"/>
                                        <p:tgtEl>
                                          <p:spTgt spid="297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xit" presetSubtype="16" fill="hold" grpId="1" nodeType="clickEffect">
                                  <p:stCondLst>
                                    <p:cond delay="0"/>
                                  </p:stCondLst>
                                  <p:childTnLst>
                                    <p:animEffect transition="out" filter="diamond(in)">
                                      <p:cBhvr>
                                        <p:cTn id="11" dur="2000"/>
                                        <p:tgtEl>
                                          <p:spTgt spid="29700"/>
                                        </p:tgtEl>
                                      </p:cBhvr>
                                    </p:animEffect>
                                    <p:set>
                                      <p:cBhvr>
                                        <p:cTn id="12" dur="1" fill="hold">
                                          <p:stCondLst>
                                            <p:cond delay="1999"/>
                                          </p:stCondLst>
                                        </p:cTn>
                                        <p:tgtEl>
                                          <p:spTgt spid="29700"/>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701"/>
                                        </p:tgtEl>
                                        <p:attrNameLst>
                                          <p:attrName>style.visibility</p:attrName>
                                        </p:attrNameLst>
                                      </p:cBhvr>
                                      <p:to>
                                        <p:strVal val="visible"/>
                                      </p:to>
                                    </p:set>
                                    <p:animEffect transition="in" filter="fade">
                                      <p:cBhvr>
                                        <p:cTn id="17" dur="2000"/>
                                        <p:tgtEl>
                                          <p:spTgt spid="2970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xit" presetSubtype="16" fill="hold" grpId="1" nodeType="clickEffect">
                                  <p:stCondLst>
                                    <p:cond delay="0"/>
                                  </p:stCondLst>
                                  <p:childTnLst>
                                    <p:animEffect transition="out" filter="box(in)">
                                      <p:cBhvr>
                                        <p:cTn id="21" dur="500"/>
                                        <p:tgtEl>
                                          <p:spTgt spid="29701"/>
                                        </p:tgtEl>
                                      </p:cBhvr>
                                    </p:animEffect>
                                    <p:set>
                                      <p:cBhvr>
                                        <p:cTn id="22" dur="1" fill="hold">
                                          <p:stCondLst>
                                            <p:cond delay="499"/>
                                          </p:stCondLst>
                                        </p:cTn>
                                        <p:tgtEl>
                                          <p:spTgt spid="2970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0" grpId="1"/>
      <p:bldP spid="29701" grpId="0"/>
      <p:bldP spid="29701" grpId="1"/>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3729" name="图片 32769"/>
          <p:cNvPicPr>
            <a:picLocks noChangeAspect="1"/>
          </p:cNvPicPr>
          <p:nvPr/>
        </p:nvPicPr>
        <p:blipFill>
          <a:blip r:embed="rId2"/>
          <a:stretch>
            <a:fillRect/>
          </a:stretch>
        </p:blipFill>
        <p:spPr>
          <a:xfrm>
            <a:off x="107950" y="84138"/>
            <a:ext cx="9036050" cy="6910387"/>
          </a:xfrm>
          <a:prstGeom prst="rect">
            <a:avLst/>
          </a:prstGeom>
          <a:noFill/>
          <a:ln w="9525">
            <a:noFill/>
          </a:ln>
        </p:spPr>
      </p:pic>
      <p:sp>
        <p:nvSpPr>
          <p:cNvPr id="32771" name="矩形 32770"/>
          <p:cNvSpPr/>
          <p:nvPr/>
        </p:nvSpPr>
        <p:spPr>
          <a:xfrm>
            <a:off x="250825" y="260350"/>
            <a:ext cx="6127750" cy="640080"/>
          </a:xfrm>
          <a:prstGeom prst="rect">
            <a:avLst/>
          </a:prstGeom>
          <a:solidFill>
            <a:srgbClr val="CCFFCC"/>
          </a:solidFill>
          <a:ln w="9525" cap="flat" cmpd="sng">
            <a:solidFill>
              <a:srgbClr val="FF00FF"/>
            </a:solidFill>
            <a:prstDash val="solid"/>
            <a:miter/>
            <a:headEnd type="none" w="med" len="med"/>
            <a:tailEnd type="none" w="med" len="med"/>
          </a:ln>
        </p:spPr>
        <p:txBody>
          <a:bodyPr wrap="square" anchor="t">
            <a:spAutoFit/>
          </a:bodyPr>
          <a:lstStyle/>
          <a:p>
            <a:pPr eaLnBrk="0" hangingPunct="0"/>
            <a:r>
              <a:rPr lang="en-US" altLang="zh-CN" sz="3600" b="1">
                <a:solidFill>
                  <a:srgbClr val="000000"/>
                </a:solidFill>
                <a:latin typeface="华文中宋" panose="02010600040101010101" pitchFamily="2" charset="-122"/>
                <a:ea typeface="华文中宋" panose="02010600040101010101" pitchFamily="2" charset="-122"/>
              </a:rPr>
              <a:t>  欣赏以下漫画，揭示寓意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diamond(in)">
                                      <p:cBhvr>
                                        <p:cTn id="7" dur="20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4753" name="图片 33793"/>
          <p:cNvPicPr>
            <a:picLocks noChangeAspect="1"/>
          </p:cNvPicPr>
          <p:nvPr/>
        </p:nvPicPr>
        <p:blipFill>
          <a:blip r:embed="rId2"/>
          <a:stretch>
            <a:fillRect/>
          </a:stretch>
        </p:blipFill>
        <p:spPr>
          <a:xfrm>
            <a:off x="0" y="260350"/>
            <a:ext cx="3671888" cy="3357563"/>
          </a:xfrm>
          <a:prstGeom prst="rect">
            <a:avLst/>
          </a:prstGeom>
          <a:noFill/>
          <a:ln w="9525">
            <a:noFill/>
          </a:ln>
        </p:spPr>
      </p:pic>
      <p:pic>
        <p:nvPicPr>
          <p:cNvPr id="33795" name="图片 33794"/>
          <p:cNvPicPr>
            <a:picLocks noChangeAspect="1"/>
          </p:cNvPicPr>
          <p:nvPr/>
        </p:nvPicPr>
        <p:blipFill>
          <a:blip r:embed="rId3"/>
          <a:stretch>
            <a:fillRect/>
          </a:stretch>
        </p:blipFill>
        <p:spPr>
          <a:xfrm>
            <a:off x="3851275" y="333375"/>
            <a:ext cx="5113338" cy="3186113"/>
          </a:xfrm>
          <a:prstGeom prst="rect">
            <a:avLst/>
          </a:prstGeom>
          <a:noFill/>
          <a:ln w="9525">
            <a:noFill/>
          </a:ln>
        </p:spPr>
      </p:pic>
      <p:sp>
        <p:nvSpPr>
          <p:cNvPr id="33796" name="文本框 33795"/>
          <p:cNvSpPr txBox="1"/>
          <p:nvPr/>
        </p:nvSpPr>
        <p:spPr>
          <a:xfrm>
            <a:off x="0" y="3869690"/>
            <a:ext cx="9005570" cy="252984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square" anchor="t">
            <a:spAutoFit/>
          </a:bodyPr>
          <a:lstStyle/>
          <a:p>
            <a:r>
              <a:rPr lang="en-US" altLang="zh-CN" sz="3200">
                <a:solidFill>
                  <a:schemeClr val="bg1"/>
                </a:solidFill>
                <a:latin typeface="Arial" panose="020b0604020202020204" pitchFamily="34" charset="0"/>
                <a:ea typeface="宋体" panose="02010600030101010101" pitchFamily="2" charset="-122"/>
              </a:rPr>
              <a:t>     漫画的寓意：</a:t>
            </a:r>
          </a:p>
          <a:p>
            <a:r>
              <a:rPr lang="en-US" altLang="zh-CN" sz="3200">
                <a:solidFill>
                  <a:schemeClr val="bg1"/>
                </a:solidFill>
                <a:latin typeface="Arial" panose="020b0604020202020204" pitchFamily="34" charset="0"/>
                <a:ea typeface="宋体" panose="02010600030101010101" pitchFamily="2" charset="-122"/>
              </a:rPr>
              <a:t>可以理解为批评某些不学无术却喜欢摆架子的人，</a:t>
            </a:r>
          </a:p>
          <a:p>
            <a:r>
              <a:rPr lang="en-US" altLang="zh-CN" sz="3200">
                <a:solidFill>
                  <a:schemeClr val="bg1"/>
                </a:solidFill>
                <a:latin typeface="Arial" panose="020b0604020202020204" pitchFamily="34" charset="0"/>
                <a:ea typeface="宋体" panose="02010600030101010101" pitchFamily="2" charset="-122"/>
              </a:rPr>
              <a:t>又可以理解为赞扬具有真才实学却谦虚谨慎的人，</a:t>
            </a:r>
          </a:p>
          <a:p>
            <a:r>
              <a:rPr lang="en-US" altLang="zh-CN" sz="3200">
                <a:solidFill>
                  <a:schemeClr val="bg1"/>
                </a:solidFill>
                <a:latin typeface="Arial" panose="020b0604020202020204" pitchFamily="34" charset="0"/>
                <a:ea typeface="宋体" panose="02010600030101010101" pitchFamily="2" charset="-122"/>
              </a:rPr>
              <a:t>还可以理解为批评一种不正常的社会现象：不学无术之徒反倒对饱学之士颐指气使。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3795"/>
                                        </p:tgtEl>
                                        <p:attrNameLst>
                                          <p:attrName>style.visibility</p:attrName>
                                        </p:attrNameLst>
                                      </p:cBhvr>
                                      <p:to>
                                        <p:strVal val="visible"/>
                                      </p:to>
                                    </p:set>
                                    <p:anim to="" calcmode="lin" valueType="num">
                                      <p:cBhvr>
                                        <p:cTn id="7" dur="1" fill="hold"/>
                                        <p:tgtEl>
                                          <p:spTgt spid="33795"/>
                                        </p:tgtEl>
                                        <p:attrNameLst>
                                          <p:attrName>style.visibility</p:attrName>
                                        </p:attrNameLst>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33796">
                                            <p:txEl>
                                              <p:pRg st="0" end="0"/>
                                            </p:txEl>
                                          </p:spTgt>
                                        </p:tgtEl>
                                        <p:attrNameLst>
                                          <p:attrName>style.visibility</p:attrName>
                                        </p:attrNameLst>
                                      </p:cBhvr>
                                      <p:to>
                                        <p:strVal val="visible"/>
                                      </p:to>
                                    </p:set>
                                    <p:animEffect transition="in" filter="checkerboard(across)">
                                      <p:cBhvr>
                                        <p:cTn id="12" dur="500"/>
                                        <p:tgtEl>
                                          <p:spTgt spid="3379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33796">
                                            <p:txEl>
                                              <p:pRg st="1" end="1"/>
                                            </p:txEl>
                                          </p:spTgt>
                                        </p:tgtEl>
                                        <p:attrNameLst>
                                          <p:attrName>style.visibility</p:attrName>
                                        </p:attrNameLst>
                                      </p:cBhvr>
                                      <p:to>
                                        <p:strVal val="visible"/>
                                      </p:to>
                                    </p:set>
                                    <p:animEffect transition="in" filter="checkerboard(across)">
                                      <p:cBhvr>
                                        <p:cTn id="17" dur="500"/>
                                        <p:tgtEl>
                                          <p:spTgt spid="33796">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33796">
                                            <p:txEl>
                                              <p:pRg st="2" end="2"/>
                                            </p:txEl>
                                          </p:spTgt>
                                        </p:tgtEl>
                                        <p:attrNameLst>
                                          <p:attrName>style.visibility</p:attrName>
                                        </p:attrNameLst>
                                      </p:cBhvr>
                                      <p:to>
                                        <p:strVal val="visible"/>
                                      </p:to>
                                    </p:set>
                                    <p:animEffect transition="in" filter="checkerboard(across)">
                                      <p:cBhvr>
                                        <p:cTn id="22" dur="500"/>
                                        <p:tgtEl>
                                          <p:spTgt spid="33796">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33796">
                                            <p:txEl>
                                              <p:pRg st="3" end="3"/>
                                            </p:txEl>
                                          </p:spTgt>
                                        </p:tgtEl>
                                        <p:attrNameLst>
                                          <p:attrName>style.visibility</p:attrName>
                                        </p:attrNameLst>
                                      </p:cBhvr>
                                      <p:to>
                                        <p:strVal val="visible"/>
                                      </p:to>
                                    </p:set>
                                    <p:animEffect transition="in" filter="checkerboard(across)">
                                      <p:cBhvr>
                                        <p:cTn id="27" dur="500"/>
                                        <p:tgtEl>
                                          <p:spTgt spid="3379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6801" name="文本框 305153"/>
          <p:cNvSpPr txBox="1"/>
          <p:nvPr/>
        </p:nvSpPr>
        <p:spPr>
          <a:xfrm>
            <a:off x="576263" y="366713"/>
            <a:ext cx="7991475" cy="8869677"/>
          </a:xfrm>
          <a:prstGeom prst="rect">
            <a:avLst/>
          </a:prstGeom>
          <a:noFill/>
          <a:ln w="9525">
            <a:noFill/>
          </a:ln>
        </p:spPr>
        <p:txBody>
          <a:bodyPr anchor="t">
            <a:spAutoFit/>
          </a:bodyPr>
          <a:lstStyle/>
          <a:p>
            <a:r>
              <a:rPr lang="zh-CN" altLang="en-US" sz="3200" b="1">
                <a:solidFill>
                  <a:srgbClr val="C00000"/>
                </a:solidFill>
                <a:latin typeface="微软雅黑" panose="020b0503020204020204" pitchFamily="34" charset="-122"/>
                <a:ea typeface="微软雅黑" panose="020b0503020204020204" pitchFamily="34" charset="-122"/>
              </a:rPr>
              <a:t>作业：</a:t>
            </a:r>
          </a:p>
          <a:p>
            <a:r>
              <a:rPr lang="zh-CN" altLang="en-US" sz="3200" b="1">
                <a:solidFill>
                  <a:srgbClr val="C00000"/>
                </a:solidFill>
                <a:latin typeface="微软雅黑" panose="020b0503020204020204" pitchFamily="34" charset="-122"/>
                <a:ea typeface="微软雅黑" panose="020b0503020204020204" pitchFamily="34" charset="-122"/>
              </a:rPr>
              <a:t>      请说明下面漫画的画面内容，并揭示其寓意，不超过100字（4分）</a:t>
            </a:r>
          </a:p>
          <a:p>
            <a:endParaRPr lang="zh-CN" altLang="en-US" sz="3200" b="1">
              <a:solidFill>
                <a:srgbClr val="C00000"/>
              </a:solidFill>
              <a:latin typeface="微软雅黑" panose="020b0503020204020204" pitchFamily="34" charset="-122"/>
              <a:ea typeface="微软雅黑" panose="020b0503020204020204" pitchFamily="34" charset="-122"/>
            </a:endParaRPr>
          </a:p>
          <a:p>
            <a:endParaRPr lang="zh-CN" altLang="en-US" sz="3200" b="1">
              <a:solidFill>
                <a:srgbClr val="C00000"/>
              </a:solidFill>
              <a:latin typeface="微软雅黑" panose="020b0503020204020204" pitchFamily="34" charset="-122"/>
              <a:ea typeface="微软雅黑" panose="020b0503020204020204" pitchFamily="34" charset="-122"/>
            </a:endParaRPr>
          </a:p>
          <a:p>
            <a:endParaRPr lang="zh-CN" altLang="en-US" sz="3200" b="1">
              <a:solidFill>
                <a:srgbClr val="C00000"/>
              </a:solidFill>
              <a:latin typeface="微软雅黑" panose="020b0503020204020204" pitchFamily="34" charset="-122"/>
              <a:ea typeface="微软雅黑" panose="020b0503020204020204" pitchFamily="34" charset="-122"/>
            </a:endParaRPr>
          </a:p>
          <a:p>
            <a:endParaRPr lang="zh-CN" altLang="en-US" sz="3200" b="1">
              <a:solidFill>
                <a:srgbClr val="C00000"/>
              </a:solidFill>
              <a:latin typeface="微软雅黑" panose="020b0503020204020204" pitchFamily="34" charset="-122"/>
              <a:ea typeface="微软雅黑" panose="020b0503020204020204" pitchFamily="34" charset="-122"/>
            </a:endParaRPr>
          </a:p>
          <a:p>
            <a:endParaRPr lang="zh-CN" altLang="en-US" sz="3200" b="1">
              <a:solidFill>
                <a:srgbClr val="C00000"/>
              </a:solidFill>
              <a:latin typeface="微软雅黑" panose="020b0503020204020204" pitchFamily="34" charset="-122"/>
              <a:ea typeface="微软雅黑" panose="020b0503020204020204" pitchFamily="34" charset="-122"/>
            </a:endParaRPr>
          </a:p>
          <a:p>
            <a:endParaRPr lang="zh-CN" altLang="en-US" sz="3200" b="1">
              <a:solidFill>
                <a:srgbClr val="C00000"/>
              </a:solidFill>
              <a:latin typeface="微软雅黑" panose="020b0503020204020204" pitchFamily="34" charset="-122"/>
              <a:ea typeface="微软雅黑" panose="020b0503020204020204" pitchFamily="34" charset="-122"/>
            </a:endParaRPr>
          </a:p>
          <a:p>
            <a:endParaRPr lang="zh-CN" altLang="en-US" sz="3200" b="1">
              <a:solidFill>
                <a:srgbClr val="C00000"/>
              </a:solidFill>
              <a:latin typeface="微软雅黑" panose="020b0503020204020204" pitchFamily="34" charset="-122"/>
              <a:ea typeface="微软雅黑" panose="020b0503020204020204" pitchFamily="34" charset="-122"/>
            </a:endParaRPr>
          </a:p>
          <a:p>
            <a:endParaRPr lang="zh-CN" altLang="en-US" sz="3200" b="1">
              <a:solidFill>
                <a:srgbClr val="C00000"/>
              </a:solidFill>
              <a:latin typeface="微软雅黑" panose="020b0503020204020204" pitchFamily="34" charset="-122"/>
              <a:ea typeface="微软雅黑" panose="020b0503020204020204" pitchFamily="34" charset="-122"/>
            </a:endParaRPr>
          </a:p>
          <a:p>
            <a:endParaRPr lang="zh-CN" altLang="en-US" sz="3200" b="1">
              <a:solidFill>
                <a:srgbClr val="C00000"/>
              </a:solidFill>
              <a:latin typeface="微软雅黑" panose="020b0503020204020204" pitchFamily="34" charset="-122"/>
              <a:ea typeface="微软雅黑" panose="020b0503020204020204" pitchFamily="34" charset="-122"/>
            </a:endParaRPr>
          </a:p>
          <a:p>
            <a:endParaRPr lang="zh-CN" altLang="en-US" sz="3200" b="1">
              <a:solidFill>
                <a:srgbClr val="C00000"/>
              </a:solidFill>
              <a:latin typeface="微软雅黑" panose="020b0503020204020204" pitchFamily="34" charset="-122"/>
              <a:ea typeface="微软雅黑" panose="020b0503020204020204" pitchFamily="34" charset="-122"/>
            </a:endParaRPr>
          </a:p>
          <a:p>
            <a:endParaRPr lang="zh-CN" altLang="en-US" sz="3200" b="1">
              <a:solidFill>
                <a:srgbClr val="C00000"/>
              </a:solidFill>
              <a:latin typeface="微软雅黑" panose="020b0503020204020204" pitchFamily="34" charset="-122"/>
              <a:ea typeface="微软雅黑" panose="020b0503020204020204" pitchFamily="34" charset="-122"/>
            </a:endParaRPr>
          </a:p>
          <a:p>
            <a:endParaRPr lang="zh-CN" altLang="en-US" sz="3200" b="1">
              <a:solidFill>
                <a:srgbClr val="C00000"/>
              </a:solidFill>
              <a:latin typeface="微软雅黑" panose="020b0503020204020204" pitchFamily="34" charset="-122"/>
              <a:ea typeface="微软雅黑" panose="020b0503020204020204" pitchFamily="34" charset="-122"/>
            </a:endParaRPr>
          </a:p>
          <a:p>
            <a:endParaRPr lang="zh-CN" altLang="en-US" sz="3200" b="1">
              <a:solidFill>
                <a:srgbClr val="C00000"/>
              </a:solidFill>
              <a:latin typeface="微软雅黑" panose="020b0503020204020204" pitchFamily="34" charset="-122"/>
              <a:ea typeface="微软雅黑" panose="020b0503020204020204" pitchFamily="34" charset="-122"/>
            </a:endParaRPr>
          </a:p>
          <a:p>
            <a:r>
              <a:rPr lang="zh-CN" altLang="en-US" sz="3200" b="1">
                <a:solidFill>
                  <a:srgbClr val="C00000"/>
                </a:solidFill>
                <a:latin typeface="微软雅黑" panose="020b0503020204020204" pitchFamily="34" charset="-122"/>
                <a:ea typeface="微软雅黑" panose="020b0503020204020204" pitchFamily="34" charset="-122"/>
              </a:rPr>
              <a:t>                                            </a:t>
            </a:r>
          </a:p>
          <a:p>
            <a:r>
              <a:rPr lang="zh-CN" altLang="en-US" sz="3200" b="1">
                <a:solidFill>
                  <a:srgbClr val="C00000"/>
                </a:solidFill>
                <a:latin typeface="微软雅黑" panose="020b0503020204020204" pitchFamily="34" charset="-122"/>
                <a:ea typeface="微软雅黑" panose="020b0503020204020204" pitchFamily="34" charset="-122"/>
              </a:rPr>
              <a:t>                                                   措     施</a:t>
            </a:r>
          </a:p>
        </p:txBody>
      </p:sp>
      <p:pic>
        <p:nvPicPr>
          <p:cNvPr id="76802" name="图片 305154"/>
          <p:cNvPicPr>
            <a:picLocks noChangeAspect="1"/>
          </p:cNvPicPr>
          <p:nvPr/>
        </p:nvPicPr>
        <p:blipFill>
          <a:blip r:embed="rId2"/>
          <a:stretch>
            <a:fillRect/>
          </a:stretch>
        </p:blipFill>
        <p:spPr>
          <a:xfrm>
            <a:off x="1582738" y="1958975"/>
            <a:ext cx="5688012" cy="3846513"/>
          </a:xfrm>
          <a:prstGeom prst="rect">
            <a:avLst/>
          </a:prstGeom>
          <a:noFill/>
          <a:ln w="9525">
            <a:noFill/>
          </a:ln>
        </p:spPr>
      </p:pic>
    </p:spTree>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3" name="文本框 140289"/>
          <p:cNvSpPr/>
          <p:nvPr/>
        </p:nvSpPr>
        <p:spPr>
          <a:xfrm>
            <a:off x="4116705" y="246380"/>
            <a:ext cx="5027295" cy="6528815"/>
          </a:xfrm>
          <a:prstGeom prst="rect">
            <a:avLst/>
          </a:prstGeom>
        </p:spPr>
        <p:style>
          <a:lnRef idx="2">
            <a:schemeClr val="accent3"/>
          </a:lnRef>
          <a:fillRef idx="1">
            <a:schemeClr val="lt1"/>
          </a:fillRef>
          <a:effectRef idx="0">
            <a:schemeClr val="accent3"/>
          </a:effectRef>
          <a:fontRef idx="minor">
            <a:schemeClr val="dk1"/>
          </a:fontRef>
        </p:style>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10000"/>
              </a:lnSpc>
            </a:pPr>
            <a:r>
              <a:rPr lang="zh-CN" altLang="en-US" sz="2400" b="1">
                <a:solidFill>
                  <a:srgbClr val="9900CC"/>
                </a:solidFill>
                <a:latin typeface="黑体" panose="02010609060101010101" charset="-122"/>
                <a:ea typeface="黑体" panose="02010609060101010101" charset="-122"/>
                <a:cs typeface="黑体" panose="02010609060101010101" charset="-122"/>
              </a:rPr>
              <a:t>解说：画面左下角是一只老鼠，中间墙上有一张画着猫像的图，右边一个手拿毛笔的人。下边是标题：措施。整个画面是，一人为防范老鼠在墙上画了一只猫，然后得意洋洋掉头而去。      </a:t>
            </a:r>
          </a:p>
          <a:p>
            <a:pPr lvl="0">
              <a:lnSpc>
                <a:spcPct val="110000"/>
              </a:lnSpc>
            </a:pPr>
            <a:r>
              <a:rPr lang="zh-CN" altLang="en-US" sz="2400" b="1">
                <a:solidFill>
                  <a:srgbClr val="9900CC"/>
                </a:solidFill>
                <a:latin typeface="黑体" panose="02010609060101010101" charset="-122"/>
                <a:ea typeface="黑体" panose="02010609060101010101" charset="-122"/>
                <a:cs typeface="黑体" panose="02010609060101010101" charset="-122"/>
              </a:rPr>
              <a:t>   [①分说三个形象共占1分(“猫”的形象必须写出“图”或“画”，否则无分)；②总说占1分；③方位词占1分（解说中无方位词者无分）；④标题占1分；共4分。]</a:t>
            </a:r>
          </a:p>
          <a:p>
            <a:pPr lvl="0">
              <a:lnSpc>
                <a:spcPct val="110000"/>
              </a:lnSpc>
            </a:pPr>
            <a:endParaRPr lang="zh-CN" altLang="en-US" sz="2400" b="1">
              <a:solidFill>
                <a:srgbClr val="9900CC"/>
              </a:solidFill>
              <a:latin typeface="黑体" panose="02010609060101010101" charset="-122"/>
              <a:ea typeface="黑体" panose="02010609060101010101" charset="-122"/>
              <a:cs typeface="黑体" panose="02010609060101010101" charset="-122"/>
            </a:endParaRPr>
          </a:p>
          <a:p>
            <a:pPr lvl="0">
              <a:lnSpc>
                <a:spcPct val="110000"/>
              </a:lnSpc>
            </a:pPr>
            <a:r>
              <a:rPr lang="zh-CN" altLang="en-US" sz="2400" b="1">
                <a:solidFill>
                  <a:srgbClr val="9900CC"/>
                </a:solidFill>
                <a:latin typeface="黑体" panose="02010609060101010101" charset="-122"/>
                <a:ea typeface="黑体" panose="02010609060101010101" charset="-122"/>
                <a:cs typeface="黑体" panose="02010609060101010101" charset="-122"/>
              </a:rPr>
              <a:t>寓意：讽刺（批判）那些形同虚设的防范犯罪或防范出错的法规和制度。</a:t>
            </a:r>
          </a:p>
          <a:p>
            <a:pPr lvl="0">
              <a:lnSpc>
                <a:spcPct val="110000"/>
              </a:lnSpc>
            </a:pPr>
            <a:r>
              <a:rPr lang="zh-CN" altLang="en-US" sz="2400" b="1">
                <a:solidFill>
                  <a:srgbClr val="9900CC"/>
                </a:solidFill>
                <a:latin typeface="黑体" panose="02010609060101010101" charset="-122"/>
                <a:ea typeface="黑体" panose="02010609060101010101" charset="-122"/>
                <a:cs typeface="黑体" panose="02010609060101010101" charset="-122"/>
              </a:rPr>
              <a:t>  （3分，一处加点词占1分）</a:t>
            </a:r>
          </a:p>
        </p:txBody>
      </p:sp>
      <p:pic>
        <p:nvPicPr>
          <p:cNvPr id="76802" name="图片 305154"/>
          <p:cNvPicPr>
            <a:picLocks noChangeAspect="1"/>
          </p:cNvPicPr>
          <p:nvPr/>
        </p:nvPicPr>
        <p:blipFill>
          <a:blip r:embed="rId2"/>
          <a:stretch>
            <a:fillRect/>
          </a:stretch>
        </p:blipFill>
        <p:spPr>
          <a:xfrm>
            <a:off x="60325" y="1812925"/>
            <a:ext cx="3960495" cy="3846830"/>
          </a:xfrm>
          <a:prstGeom prst="rect">
            <a:avLst/>
          </a:prstGeom>
          <a:noFill/>
          <a:ln w="9525">
            <a:noFill/>
          </a:ln>
        </p:spPr>
      </p:pic>
      <p:sp>
        <p:nvSpPr>
          <p:cNvPr id="2" name="文本框 1"/>
          <p:cNvSpPr txBox="1"/>
          <p:nvPr/>
        </p:nvSpPr>
        <p:spPr>
          <a:xfrm>
            <a:off x="635" y="86995"/>
            <a:ext cx="4007485" cy="1371600"/>
          </a:xfrm>
          <a:prstGeom prst="rect">
            <a:avLst/>
          </a:prstGeom>
          <a:noFill/>
        </p:spPr>
        <p:txBody>
          <a:bodyPr wrap="square" rtlCol="0" anchor="t">
            <a:spAutoFit/>
          </a:bodyPr>
          <a:lstStyle/>
          <a:p>
            <a:r>
              <a:rPr lang="zh-CN" altLang="en-US" sz="2800" b="1">
                <a:solidFill>
                  <a:srgbClr val="FF0000"/>
                </a:solidFill>
                <a:latin typeface="微软雅黑" panose="020b0503020204020204" pitchFamily="34" charset="-122"/>
                <a:ea typeface="微软雅黑" panose="020b0503020204020204" pitchFamily="34" charset="-122"/>
                <a:sym typeface="+mn-ea"/>
              </a:rPr>
              <a:t>请说明下面漫画的画面内容，并揭示其寓意，不超过100字（4分）</a:t>
            </a:r>
          </a:p>
        </p:txBody>
      </p:sp>
      <p:sp>
        <p:nvSpPr>
          <p:cNvPr id="3" name="文本框 2"/>
          <p:cNvSpPr txBox="1"/>
          <p:nvPr/>
        </p:nvSpPr>
        <p:spPr>
          <a:xfrm>
            <a:off x="1173480" y="5659120"/>
            <a:ext cx="1859280" cy="762000"/>
          </a:xfrm>
          <a:prstGeom prst="rect">
            <a:avLst/>
          </a:prstGeom>
          <a:noFill/>
        </p:spPr>
        <p:txBody>
          <a:bodyPr wrap="none" rtlCol="0" anchor="t">
            <a:spAutoFit/>
          </a:bodyPr>
          <a:lstStyle/>
          <a:p>
            <a:r>
              <a:rPr lang="zh-CN" altLang="en-US" sz="4400" b="1">
                <a:solidFill>
                  <a:schemeClr val="tx1"/>
                </a:solidFill>
                <a:latin typeface="黑体" panose="02010609060101010101" charset="-122"/>
                <a:ea typeface="黑体" panose="02010609060101010101" charset="-122"/>
                <a:cs typeface="黑体" panose="02010609060101010101" charset="-122"/>
                <a:sym typeface="+mn-ea"/>
              </a:rPr>
              <a:t>措  施</a:t>
            </a:r>
          </a:p>
        </p:txBody>
      </p:sp>
    </p:spTree>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8482" name="标题 1"/>
          <p:cNvSpPr>
            <a:spLocks noGrp="1"/>
          </p:cNvSpPr>
          <p:nvPr>
            <p:ph type="title" idx="4294967295"/>
          </p:nvPr>
        </p:nvSpPr>
        <p:spPr>
          <a:xfrm>
            <a:off x="0" y="857250"/>
            <a:ext cx="9144000" cy="695325"/>
          </a:xfrm>
          <a:prstGeom prst="rect">
            <a:avLst/>
          </a:prstGeom>
          <a:noFill/>
          <a:ln>
            <a:miter lim="800000"/>
          </a:ln>
        </p:spPr>
        <p:txBody>
          <a:bodyPr vert="horz" wrap="square" lIns="68580" tIns="34290" rIns="68580" bIns="34290" anchor="ctr" anchorCtr="0"/>
          <a:lstStyle>
            <a:lvl1pPr marL="0" indent="0" algn="l" defTabSz="914400" rtl="0" eaLnBrk="0" fontAlgn="base" hangingPunct="0">
              <a:lnSpc>
                <a:spcPct val="90000"/>
              </a:lnSpc>
              <a:spcBef>
                <a:spcPct val="0"/>
              </a:spcBef>
              <a:spcAft>
                <a:spcPct val="0"/>
              </a:spcAft>
              <a:buClrTx/>
              <a:buSzTx/>
              <a:buFontTx/>
              <a:buNone/>
              <a:defRPr kumimoji="0" lang="zh-CN" altLang="en-US" sz="4400" b="0" i="0" u="none" kern="1200" baseline="0">
                <a:solidFill>
                  <a:schemeClr val="tx1"/>
                </a:solidFill>
                <a:latin typeface="+mj-lt"/>
                <a:ea typeface="+mj-ea"/>
                <a:cs typeface="+mj-cs"/>
              </a:defRPr>
            </a:lvl1pPr>
            <a:lvl2pPr algn="l" rtl="0" eaLnBrk="0" fontAlgn="base" hangingPunct="0">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lang="zh-CN" altLang="en-US" sz="4400">
                <a:solidFill>
                  <a:schemeClr val="tx1"/>
                </a:solidFill>
                <a:latin typeface="Calibri Light" panose="020f0302020204030204" pitchFamily="34" charset="0"/>
                <a:ea typeface="宋体" panose="02010600030101010101" pitchFamily="2" charset="-122"/>
              </a:defRPr>
            </a:lvl9pPr>
          </a:lstStyle>
          <a:p>
            <a:pPr lvl="0" eaLnBrk="1" hangingPunct="1"/>
            <a:r>
              <a:rPr lang="zh-CN" altLang="en-US" sz="2100" b="1"/>
              <a:t>（2018浙江金丽衢十二校第三次联考）仔细观察下面这幅漫画，回答下列问题。</a:t>
            </a:r>
          </a:p>
        </p:txBody>
      </p:sp>
      <p:pic>
        <p:nvPicPr>
          <p:cNvPr id="148483" name="Picture 2"/>
          <p:cNvPicPr>
            <a:picLocks noGrp="1"/>
          </p:cNvPicPr>
          <p:nvPr>
            <p:ph idx="4294967295"/>
          </p:nvPr>
        </p:nvPicPr>
        <p:blipFill>
          <a:blip r:embed="rId2"/>
          <a:stretch>
            <a:fillRect/>
          </a:stretch>
        </p:blipFill>
        <p:spPr>
          <a:xfrm>
            <a:off x="0" y="1916906"/>
            <a:ext cx="4843463" cy="2808684"/>
          </a:xfrm>
          <a:prstGeom prst="rect">
            <a:avLst/>
          </a:prstGeom>
          <a:noFill/>
          <a:ln>
            <a:miter lim="800000"/>
          </a:ln>
        </p:spPr>
      </p:pic>
      <p:sp>
        <p:nvSpPr>
          <p:cNvPr id="148484" name="TextBox 3"/>
          <p:cNvSpPr/>
          <p:nvPr/>
        </p:nvSpPr>
        <p:spPr>
          <a:xfrm>
            <a:off x="601266" y="1362075"/>
            <a:ext cx="8234680" cy="365760"/>
          </a:xfrm>
          <a:prstGeom prst="rect">
            <a:avLst/>
          </a:prstGeom>
          <a:noFill/>
          <a:ln>
            <a:noFill/>
            <a:miter lim="800000"/>
          </a:ln>
        </p:spPr>
        <p:txBody>
          <a:bodyPr wrap="non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zh-CN" altLang="en-US" b="1">
                <a:solidFill>
                  <a:srgbClr val="FF0000"/>
                </a:solidFill>
              </a:rPr>
              <a:t>（1）请介绍画面内容。要求：运用第三人称，语言准确、连贯，不超过100个字。</a:t>
            </a:r>
          </a:p>
        </p:txBody>
      </p:sp>
      <p:sp>
        <p:nvSpPr>
          <p:cNvPr id="148485" name="TextBox 5"/>
          <p:cNvSpPr txBox="1">
            <a:spLocks noChangeArrowheads="1"/>
          </p:cNvSpPr>
          <p:nvPr/>
        </p:nvSpPr>
        <p:spPr bwMode="auto">
          <a:xfrm>
            <a:off x="4844019" y="1798558"/>
            <a:ext cx="4356497" cy="3017520"/>
          </a:xfrm>
          <a:prstGeom prst="rect">
            <a:avLst/>
          </a:prstGeom>
          <a:noFill/>
          <a:ln w="9525">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eaLnBrk="1" hangingPunct="1"/>
            <a:r>
              <a:rPr lang="zh-CN" altLang="en-US" sz="2400" b="1">
                <a:solidFill>
                  <a:srgbClr val="00B050"/>
                </a:solidFill>
                <a:latin typeface="黑体" panose="02010609060101010101" charset="-122"/>
                <a:ea typeface="黑体" panose="02010609060101010101" charset="-122"/>
                <a:cs typeface="黑体" panose="02010609060101010101" charset="-122"/>
              </a:rPr>
              <a:t>画面左侧是位老者，他身后是一扇茅草门，脚边是一只小狗，手上拿着手机，露出疑惑的表情；画面右侧三个人都往前举着手机，手机屏幕上显示“干部下乡公众号”的二维码，高个男子说：“扫一扫，证明我们到过你家了。”</a:t>
            </a:r>
          </a:p>
        </p:txBody>
      </p:sp>
      <p:sp>
        <p:nvSpPr>
          <p:cNvPr id="148486" name="TextBox 6"/>
          <p:cNvSpPr/>
          <p:nvPr/>
        </p:nvSpPr>
        <p:spPr>
          <a:xfrm>
            <a:off x="5060315" y="4844177"/>
            <a:ext cx="2730817" cy="411480"/>
          </a:xfrm>
          <a:prstGeom prst="rect">
            <a:avLst/>
          </a:prstGeom>
          <a:noFill/>
          <a:ln>
            <a:noFill/>
            <a:miter lim="800000"/>
          </a:ln>
        </p:spPr>
        <p:txBody>
          <a:bodyPr wrap="non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zh-CN" altLang="en-US" sz="2100" b="1">
                <a:solidFill>
                  <a:srgbClr val="FF0000"/>
                </a:solidFill>
              </a:rPr>
              <a:t>（2）请概括漫画寓意。</a:t>
            </a:r>
          </a:p>
        </p:txBody>
      </p:sp>
      <p:sp>
        <p:nvSpPr>
          <p:cNvPr id="148487" name="TextBox 7"/>
          <p:cNvSpPr txBox="1">
            <a:spLocks noChangeArrowheads="1"/>
          </p:cNvSpPr>
          <p:nvPr/>
        </p:nvSpPr>
        <p:spPr bwMode="auto">
          <a:xfrm>
            <a:off x="4843860" y="5296457"/>
            <a:ext cx="4401740" cy="1188720"/>
          </a:xfrm>
          <a:prstGeom prst="rect">
            <a:avLst/>
          </a:prstGeom>
          <a:noFill/>
          <a:ln w="9525">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eaLnBrk="1" hangingPunct="1"/>
            <a:r>
              <a:rPr lang="zh-CN" altLang="en-US" sz="2400" b="1">
                <a:solidFill>
                  <a:srgbClr val="00B050"/>
                </a:solidFill>
                <a:latin typeface="黑体" panose="02010609060101010101" charset="-122"/>
                <a:ea typeface="黑体" panose="02010609060101010101" charset="-122"/>
              </a:rPr>
              <a:t>讽刺了一种专门做表面文章、应付上级、糊弄群众的形式主义工作作风。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additive="base">
                                        <p:cTn id="6" dur="1" fill="hold">
                                          <p:stCondLst>
                                            <p:cond delay="0"/>
                                          </p:stCondLst>
                                        </p:cTn>
                                        <p:tgtEl>
                                          <p:spTgt spid="14848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additive="base">
                                        <p:cTn id="10" dur="1" fill="hold">
                                          <p:stCondLst>
                                            <p:cond delay="0"/>
                                          </p:stCondLst>
                                        </p:cTn>
                                        <p:tgtEl>
                                          <p:spTgt spid="14848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7698" name="Rectangle 2"/>
          <p:cNvSpPr>
            <a:spLocks noGrp="1"/>
          </p:cNvSpPr>
          <p:nvPr>
            <p:ph idx="4294967295"/>
          </p:nvPr>
        </p:nvSpPr>
        <p:spPr>
          <a:xfrm>
            <a:off x="0" y="998934"/>
            <a:ext cx="9144000" cy="1350169"/>
          </a:xfrm>
          <a:prstGeom prst="rect">
            <a:avLst/>
          </a:prstGeom>
          <a:noFill/>
          <a:ln>
            <a:miter lim="800000"/>
          </a:ln>
        </p:spPr>
        <p:txBody>
          <a:bodyPr vert="horz" wrap="square" lIns="68580" tIns="34290" rIns="68580" bIns="34290" anchor="t" anchorCtr="0"/>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1pPr>
            <a:lvl2pPr marL="742950" indent="-285750" algn="l" rtl="0" eaLnBrk="0" fontAlgn="base" hangingPunct="0">
              <a:lnSpc>
                <a:spcPct val="90000"/>
              </a:lnSpc>
              <a:spcBef>
                <a:spcPts val="5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lang="zh-CN" altLang="en-US" sz="18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lvl="0" indent="-228600" eaLnBrk="1" hangingPunct="1">
              <a:lnSpc>
                <a:spcPct val="80000"/>
              </a:lnSpc>
            </a:pPr>
            <a:r>
              <a:rPr lang="zh-CN" altLang="en-US" b="1"/>
              <a:t>阅读下面的漫画，请为这幅漫画反映的社会现象提出一条合理化建议。</a:t>
            </a:r>
          </a:p>
        </p:txBody>
      </p:sp>
      <p:pic>
        <p:nvPicPr>
          <p:cNvPr id="157699" name="Picture 6"/>
          <p:cNvPicPr/>
          <p:nvPr/>
        </p:nvPicPr>
        <p:blipFill>
          <a:blip r:embed="rId2"/>
          <a:stretch>
            <a:fillRect/>
          </a:stretch>
        </p:blipFill>
        <p:spPr>
          <a:xfrm>
            <a:off x="0" y="1701404"/>
            <a:ext cx="4766072" cy="3348038"/>
          </a:xfrm>
          <a:prstGeom prst="rect">
            <a:avLst/>
          </a:prstGeom>
          <a:noFill/>
          <a:ln>
            <a:noFill/>
            <a:miter lim="800000"/>
          </a:ln>
        </p:spPr>
      </p:pic>
      <p:sp>
        <p:nvSpPr>
          <p:cNvPr id="157700" name="Rectangle 2"/>
          <p:cNvSpPr/>
          <p:nvPr/>
        </p:nvSpPr>
        <p:spPr>
          <a:xfrm>
            <a:off x="4766310" y="1593215"/>
            <a:ext cx="4463415" cy="3119120"/>
          </a:xfrm>
          <a:prstGeom prst="rect">
            <a:avLst/>
          </a:prstGeom>
          <a:noFill/>
          <a:ln>
            <a:noFill/>
            <a:miter lim="800000"/>
          </a:ln>
        </p:spPr>
        <p:txBody>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lnSpc>
                <a:spcPct val="130000"/>
              </a:lnSpc>
            </a:pPr>
            <a:r>
              <a:rPr lang="en-US" altLang="zh-CN" b="1">
                <a:solidFill>
                  <a:srgbClr val="FF0000"/>
                </a:solidFill>
                <a:latin typeface="黑体" panose="02010609060101010101" charset="-122"/>
                <a:ea typeface="黑体" panose="02010609060101010101" charset="-122"/>
                <a:cs typeface="黑体" panose="02010609060101010101" charset="-122"/>
              </a:rPr>
              <a:t>【解析】一是观察漫画中的人物，可以看出，漫画里有四个人物，一个正坐在轮椅上，其他三个分别在端水、推轮椅、洗脚；二是注意漫画中的文字“养老院、今天洗了七次脚”；三是悟寓意，揭示现今社会志愿服务只注重表面形式，缺乏真正的情感关怀的社会现象；四，提建议，对漫画批评的现象提出解决办法。</a:t>
            </a:r>
          </a:p>
          <a:p>
            <a:pPr marL="0" lvl="0" indent="0" eaLnBrk="1" hangingPunct="1">
              <a:lnSpc>
                <a:spcPct val="130000"/>
              </a:lnSpc>
            </a:pPr>
            <a:endParaRPr lang="en-US" altLang="zh-CN" b="1">
              <a:solidFill>
                <a:srgbClr val="FF0000"/>
              </a:solidFill>
              <a:latin typeface="黑体" panose="02010609060101010101" charset="-122"/>
              <a:ea typeface="黑体" panose="02010609060101010101" charset="-122"/>
              <a:cs typeface="黑体" panose="02010609060101010101" charset="-122"/>
            </a:endParaRPr>
          </a:p>
          <a:p>
            <a:pPr marL="0" lvl="0" indent="0" eaLnBrk="1" hangingPunct="1">
              <a:lnSpc>
                <a:spcPct val="130000"/>
              </a:lnSpc>
            </a:pPr>
            <a:r>
              <a:rPr lang="en-US" altLang="zh-CN" b="1">
                <a:solidFill>
                  <a:srgbClr val="FF0000"/>
                </a:solidFill>
                <a:latin typeface="黑体" panose="02010609060101010101" charset="-122"/>
                <a:ea typeface="黑体" panose="02010609060101010101" charset="-122"/>
                <a:cs typeface="黑体" panose="02010609060101010101" charset="-122"/>
              </a:rPr>
              <a:t>【答案】建议：志愿服务应该以调研为前提，做到有的放矢，而非单纯为服务而服务。同时应该讲志愿服务做到常态化，使之真正走进本服务对象的心中。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157698">
                                            <p:txEl>
                                              <p:pRg st="0" end="0"/>
                                            </p:txEl>
                                          </p:spTgt>
                                        </p:tgtEl>
                                        <p:attrNameLst>
                                          <p:attrName>style.visibility</p:attrName>
                                        </p:attrNameLst>
                                      </p:cBhvr>
                                      <p:to>
                                        <p:strVal val="visible"/>
                                      </p:to>
                                    </p:set>
                                    <p:animEffect transition="in" filter="blinds(horizontal)">
                                      <p:cBhvr additive="base">
                                        <p:cTn id="7" dur="500" fill="hold"/>
                                        <p:tgtEl>
                                          <p:spTgt spid="157698">
                                            <p:txEl>
                                              <p:pRg st="0" end="0"/>
                                            </p:txEl>
                                          </p:spTgt>
                                        </p:tgtEl>
                                      </p:cBhvr>
                                    </p:animEffect>
                                  </p:childTnLst>
                                </p:cTn>
                              </p:par>
                            </p:childTnLst>
                          </p:cTn>
                        </p:par>
                        <p:par>
                          <p:cTn id="8" fill="hold" nodeType="afterGroup">
                            <p:stCondLst>
                              <p:cond delay="500"/>
                            </p:stCondLst>
                            <p:childTnLst>
                              <p:par>
                                <p:cTn id="9" presetID="3" presetClass="entr" presetSubtype="10" fill="hold" nodeType="afterEffect">
                                  <p:stCondLst>
                                    <p:cond delay="500"/>
                                  </p:stCondLst>
                                  <p:childTnLst>
                                    <p:set>
                                      <p:cBhvr additive="base">
                                        <p:cTn id="10" dur="1" fill="hold">
                                          <p:stCondLst>
                                            <p:cond delay="0"/>
                                          </p:stCondLst>
                                        </p:cTn>
                                        <p:tgtEl>
                                          <p:spTgt spid="157699"/>
                                        </p:tgtEl>
                                        <p:attrNameLst>
                                          <p:attrName>style.visibility</p:attrName>
                                        </p:attrNameLst>
                                      </p:cBhvr>
                                      <p:to>
                                        <p:strVal val="visible"/>
                                      </p:to>
                                    </p:set>
                                    <p:animEffect transition="in" filter="blinds(horizontal)">
                                      <p:cBhvr additive="base">
                                        <p:cTn id="11" dur="500" fill="hold"/>
                                        <p:tgtEl>
                                          <p:spTgt spid="157699"/>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3" presetClass="entr" presetSubtype="10" fill="hold" grpId="1" nodeType="clickEffect">
                                  <p:stCondLst>
                                    <p:cond delay="0"/>
                                  </p:stCondLst>
                                  <p:childTnLst>
                                    <p:set>
                                      <p:cBhvr additive="base">
                                        <p:cTn id="15" dur="1" fill="hold">
                                          <p:stCondLst>
                                            <p:cond delay="0"/>
                                          </p:stCondLst>
                                        </p:cTn>
                                        <p:tgtEl>
                                          <p:spTgt spid="157700">
                                            <p:txEl>
                                              <p:pRg st="0" end="0"/>
                                            </p:txEl>
                                          </p:spTgt>
                                        </p:tgtEl>
                                        <p:attrNameLst>
                                          <p:attrName>style.visibility</p:attrName>
                                        </p:attrNameLst>
                                      </p:cBhvr>
                                      <p:to>
                                        <p:strVal val="visible"/>
                                      </p:to>
                                    </p:set>
                                    <p:animEffect transition="in" filter="blinds(horizontal)">
                                      <p:cBhvr additive="base">
                                        <p:cTn id="16" dur="500" fill="hold"/>
                                        <p:tgtEl>
                                          <p:spTgt spid="157700">
                                            <p:txEl>
                                              <p:pRg st="0" end="0"/>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3" presetClass="entr" presetSubtype="10" fill="hold" grpId="1" nodeType="clickEffect">
                                  <p:stCondLst>
                                    <p:cond delay="0"/>
                                  </p:stCondLst>
                                  <p:childTnLst>
                                    <p:set>
                                      <p:cBhvr additive="base">
                                        <p:cTn id="20" dur="1" fill="hold">
                                          <p:stCondLst>
                                            <p:cond delay="0"/>
                                          </p:stCondLst>
                                        </p:cTn>
                                        <p:tgtEl>
                                          <p:spTgt spid="157700">
                                            <p:txEl>
                                              <p:pRg st="2" end="2"/>
                                            </p:txEl>
                                          </p:spTgt>
                                        </p:tgtEl>
                                        <p:attrNameLst>
                                          <p:attrName>style.visibility</p:attrName>
                                        </p:attrNameLst>
                                      </p:cBhvr>
                                      <p:to>
                                        <p:strVal val="visible"/>
                                      </p:to>
                                    </p:set>
                                    <p:animEffect transition="in" filter="blinds(horizontal)">
                                      <p:cBhvr additive="base">
                                        <p:cTn id="21" dur="500" fill="hold"/>
                                        <p:tgtEl>
                                          <p:spTgt spid="1577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8" grpId="0" build="p"/>
      <p:bldP spid="157700" grpId="1" uiExpand="1" build="p"/>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8722" name="文本框 2"/>
          <p:cNvSpPr/>
          <p:nvPr/>
        </p:nvSpPr>
        <p:spPr>
          <a:xfrm>
            <a:off x="251222" y="963216"/>
            <a:ext cx="8748713" cy="91440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zh-CN" altLang="en-US" b="1"/>
              <a:t>（2018•天津）阅读下面的漫画，按要求作答。</a:t>
            </a:r>
          </a:p>
          <a:p>
            <a:pPr marL="0" lvl="0" indent="0" eaLnBrk="1" hangingPunct="1"/>
            <a:r>
              <a:rPr lang="zh-CN" altLang="en-US" b="1"/>
              <a:t>鲁迅提过，“要极省俭的画出一个人的特点，最好是画他的眼睛”，丰子恺的漫画《村学校的音乐课》却没有画人的眼睛。你觉得二者矛盾吗？请结合画面说明理由。 </a:t>
            </a:r>
          </a:p>
        </p:txBody>
      </p:sp>
      <p:pic>
        <p:nvPicPr>
          <p:cNvPr id="158723" name="图片 2"/>
          <p:cNvPicPr/>
          <p:nvPr/>
        </p:nvPicPr>
        <p:blipFill>
          <a:blip r:embed="rId2"/>
          <a:stretch>
            <a:fillRect/>
          </a:stretch>
        </p:blipFill>
        <p:spPr>
          <a:xfrm>
            <a:off x="-5953" y="2132409"/>
            <a:ext cx="2733675" cy="3250406"/>
          </a:xfrm>
          <a:prstGeom prst="rect">
            <a:avLst/>
          </a:prstGeom>
          <a:noFill/>
          <a:ln>
            <a:noFill/>
            <a:miter lim="800000"/>
          </a:ln>
        </p:spPr>
      </p:pic>
      <p:sp>
        <p:nvSpPr>
          <p:cNvPr id="158724" name="文本框 99"/>
          <p:cNvSpPr/>
          <p:nvPr/>
        </p:nvSpPr>
        <p:spPr>
          <a:xfrm>
            <a:off x="2681288" y="1907381"/>
            <a:ext cx="6298406" cy="201168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just" eaLnBrk="1" hangingPunct="1"/>
            <a:r>
              <a:rPr lang="zh-CN" altLang="zh-CN" b="1">
                <a:solidFill>
                  <a:srgbClr val="FF0000"/>
                </a:solidFill>
              </a:rPr>
              <a:t>本题要求回答丰子恺的漫画《村学校的音乐课》却没有画人的眼睛，与鲁迅的观点矛盾么？在记叙文中，截取最鲜明、最动人、最能反映本质的闪光的瞬间而加以表现的选材方法，称之为截取法。而“闪光的瞬间”在不同的文章中有不同的表现。有的在人物的眼睛上，而音乐课的闪光瞬间却在耳朵上，所以本幅漫画的重点，人物状态中最鲜明、最动人的闪光点不是眼睛，所以没有画人的眼睛。</a:t>
            </a:r>
          </a:p>
        </p:txBody>
      </p:sp>
      <p:sp>
        <p:nvSpPr>
          <p:cNvPr id="158725" name="文本框 1"/>
          <p:cNvSpPr/>
          <p:nvPr/>
        </p:nvSpPr>
        <p:spPr>
          <a:xfrm>
            <a:off x="2627709" y="3919538"/>
            <a:ext cx="6516291" cy="233172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en-US" altLang="zh-CN" sz="2100" b="1">
                <a:solidFill>
                  <a:srgbClr val="FF0000"/>
                </a:solidFill>
              </a:rPr>
              <a:t>       不矛盾。鲁迅说的“要极省俭的画出一个人的特点，最好是画他的眼睛”，主要是针对文学创作而言，在写作中注重刻画人物的眼睛，更能突出人物的个性。丰子恺的漫画《村学校的音乐课》，突出的是小学生的嘴巴，很符合漫画的题目中的“音乐课”，因为音乐课主要是唱歌，突出小学生的嘴巴更能突出漫画的主题，所以二者没有矛盾之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158724"/>
                                        </p:tgtEl>
                                        <p:attrNameLst>
                                          <p:attrName>style.visibility</p:attrName>
                                        </p:attrNameLst>
                                      </p:cBhvr>
                                      <p:to>
                                        <p:strVal val="visible"/>
                                      </p:to>
                                    </p:set>
                                    <p:anim calcmode="lin" valueType="num">
                                      <p:cBhvr additive="base">
                                        <p:cTn id="7" dur="500" fill="hold"/>
                                        <p:tgtEl>
                                          <p:spTgt spid="158724"/>
                                        </p:tgtEl>
                                        <p:attrNameLst>
                                          <p:attrName>ppt_x</p:attrName>
                                        </p:attrNameLst>
                                      </p:cBhvr>
                                      <p:tavLst>
                                        <p:tav tm="0">
                                          <p:val>
                                            <p:strVal val="#ppt_x"/>
                                          </p:val>
                                        </p:tav>
                                        <p:tav tm="100000">
                                          <p:val>
                                            <p:strVal val="#ppt_x"/>
                                          </p:val>
                                        </p:tav>
                                      </p:tavLst>
                                    </p:anim>
                                    <p:anim calcmode="lin" valueType="num">
                                      <p:cBhvr additive="base">
                                        <p:cTn id="8" dur="500" fill="hold"/>
                                        <p:tgtEl>
                                          <p:spTgt spid="1587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4"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8" name="内容占位符 217090"/>
          <p:cNvSpPr>
            <a:spLocks noGrp="1"/>
          </p:cNvSpPr>
          <p:nvPr>
            <p:ph idx="4294967295"/>
          </p:nvPr>
        </p:nvSpPr>
        <p:spPr>
          <a:xfrm>
            <a:off x="395288" y="1484312"/>
            <a:ext cx="8302625" cy="4537075"/>
          </a:xfrm>
          <a:prstGeom prst="rect">
            <a:avLst/>
          </a:prstGeom>
          <a:solidFill>
            <a:schemeClr val="bg1">
              <a:alpha val="61000"/>
            </a:schemeClr>
          </a:solidFill>
          <a:ln>
            <a:solidFill>
              <a:prstClr val="black"/>
            </a:solidFill>
            <a:miter lim="800000"/>
          </a:ln>
        </p:spPr>
        <p:txBody>
          <a:bodyPr anchor="t" anchorCtr="0">
            <a:normAutofit/>
          </a:bodyPr>
          <a:lstStyle>
            <a:lvl1pPr marL="342900" indent="-342900" algn="l" defTabSz="914400" rtl="0" eaLnBrk="1" fontAlgn="base" hangingPunct="1">
              <a:lnSpc>
                <a:spcPct val="100000"/>
              </a:lnSpc>
              <a:spcBef>
                <a:spcPct val="20000"/>
              </a:spcBef>
              <a:spcAft>
                <a:spcPct val="0"/>
              </a:spcAft>
              <a:buClr>
                <a:schemeClr val="hlink"/>
              </a:buClr>
              <a:buSzTx/>
              <a:buFont typeface="Wingdings" panose="05000000000000000000" pitchFamily="2" charset="2"/>
              <a:buChar char="§"/>
              <a:defRPr lang="zh-CN" altLang="en-US" sz="32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1" fontAlgn="base" hangingPunct="1">
              <a:lnSpc>
                <a:spcPct val="100000"/>
              </a:lnSpc>
              <a:spcBef>
                <a:spcPct val="20000"/>
              </a:spcBef>
              <a:spcAft>
                <a:spcPct val="0"/>
              </a:spcAft>
              <a:buClr>
                <a:schemeClr val="tx2"/>
              </a:buClr>
              <a:buSzPct val="85000"/>
              <a:buFont typeface="Wingdings" panose="05000000000000000000" pitchFamily="2" charset="2"/>
              <a:buChar char="Ø"/>
              <a:defRPr lang="zh-CN" altLang="en-US" sz="2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1" fontAlgn="base" hangingPunct="1">
              <a:lnSpc>
                <a:spcPct val="100000"/>
              </a:lnSpc>
              <a:spcBef>
                <a:spcPct val="20000"/>
              </a:spcBef>
              <a:spcAft>
                <a:spcPct val="0"/>
              </a:spcAft>
              <a:buClr>
                <a:schemeClr val="hlink"/>
              </a:buClr>
              <a:buSzPct val="95000"/>
              <a:buFont typeface="Wingdings 2" panose="05020102010507070707" pitchFamily="18" charset="2"/>
              <a:buChar char="¡"/>
              <a:defRPr lang="zh-CN" altLang="en-US" sz="24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1" fontAlgn="base" hangingPunct="1">
              <a:lnSpc>
                <a:spcPct val="100000"/>
              </a:lnSpc>
              <a:spcBef>
                <a:spcPct val="20000"/>
              </a:spcBef>
              <a:spcAft>
                <a:spcPct val="0"/>
              </a:spcAft>
              <a:buClr>
                <a:schemeClr val="tx2"/>
              </a:buClr>
              <a:buSzPct val="90000"/>
              <a:buFont typeface="Wingdings" panose="05000000000000000000" pitchFamily="2" charset="2"/>
              <a:buChar char="Ø"/>
              <a:defRPr lang="zh-CN" altLang="en-US" sz="20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1" fontAlgn="base" hangingPunct="1">
              <a:lnSpc>
                <a:spcPct val="100000"/>
              </a:lnSpc>
              <a:spcBef>
                <a:spcPct val="20000"/>
              </a:spcBef>
              <a:spcAft>
                <a:spcPct val="0"/>
              </a:spcAft>
              <a:buClr>
                <a:schemeClr val="hlink"/>
              </a:buClr>
              <a:buSzPct val="90000"/>
              <a:buFont typeface="Wingdings 2" panose="05020102010507070707" pitchFamily="18" charset="2"/>
              <a:buChar char="¡"/>
              <a:defRPr lang="zh-CN" altLang="en-US" sz="2000" b="0" i="0" u="none" baseline="0">
                <a:solidFill>
                  <a:schemeClr val="tx1"/>
                </a:solidFill>
                <a:latin typeface="Arial" panose="020b0604020202020204" pitchFamily="34" charset="0"/>
                <a:ea typeface="宋体" panose="02010600030101010101" pitchFamily="2" charset="-122"/>
              </a:defRPr>
            </a:lvl5pPr>
          </a:lstStyle>
          <a:p>
            <a:pPr lvl="0">
              <a:buNone/>
            </a:pPr>
            <a:r>
              <a:rPr lang="en-US" altLang="zh-CN" sz="4000" b="1">
                <a:solidFill>
                  <a:schemeClr val="tx2"/>
                </a:solidFill>
              </a:rPr>
              <a:t>         一滴水里看世界，小小漫画，方寸之间却也能反映世间万象、人生百态。漫画不仅给我们带来微笑，也让我们看到了世间的美与丑、善与恶、真与假。就让漫画唤醒我们的良知，教会我们明辨是非，帮助我们成为一个合格的人吧！</a:t>
            </a:r>
          </a:p>
        </p:txBody>
      </p:sp>
      <p:sp>
        <p:nvSpPr>
          <p:cNvPr id="45059" name="文本框 217091"/>
          <p:cNvSpPr/>
          <p:nvPr/>
        </p:nvSpPr>
        <p:spPr>
          <a:xfrm>
            <a:off x="468312" y="333375"/>
            <a:ext cx="3382962" cy="100584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zh-CN" altLang="en-US" sz="6000" b="1">
                <a:solidFill>
                  <a:srgbClr val="FF0000"/>
                </a:solidFill>
                <a:latin typeface="微软雅黑" panose="020b0503020204020204" pitchFamily="34" charset="-122"/>
                <a:ea typeface="微软雅黑" panose="020b0503020204020204" pitchFamily="34" charset="-122"/>
              </a:rPr>
              <a:t>教师寄语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additive="base">
                                        <p:cTn id="6" dur="1" fill="hold">
                                          <p:stCondLst>
                                            <p:cond delay="0"/>
                                          </p:stCondLst>
                                        </p:cTn>
                                        <p:tgtEl>
                                          <p:spTgt spid="45058">
                                            <p:bg/>
                                          </p:spTgt>
                                        </p:tgtEl>
                                        <p:attrNameLst>
                                          <p:attrName>style.visibility</p:attrName>
                                        </p:attrNameLst>
                                      </p:cBhvr>
                                      <p:to>
                                        <p:strVal val="visible"/>
                                      </p:to>
                                    </p:set>
                                    <p:animEffect transition="in" filter="box(in)">
                                      <p:cBhvr additive="base">
                                        <p:cTn id="7" dur="2000" fill="hold"/>
                                        <p:tgtEl>
                                          <p:spTgt spid="45058">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additive="base">
                                        <p:cTn id="11" dur="1" fill="hold">
                                          <p:stCondLst>
                                            <p:cond delay="0"/>
                                          </p:stCondLst>
                                        </p:cTn>
                                        <p:tgtEl>
                                          <p:spTgt spid="45058">
                                            <p:txEl>
                                              <p:pRg st="0" end="0"/>
                                            </p:txEl>
                                          </p:spTgt>
                                        </p:tgtEl>
                                        <p:attrNameLst>
                                          <p:attrName>style.visibility</p:attrName>
                                        </p:attrNameLst>
                                      </p:cBhvr>
                                      <p:to>
                                        <p:strVal val="visible"/>
                                      </p:to>
                                    </p:set>
                                    <p:animEffect transition="in" filter="box(in)">
                                      <p:cBhvr additive="base">
                                        <p:cTn id="12" dur="2000" fill="hold"/>
                                        <p:tgtEl>
                                          <p:spTgt spid="450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uiExpand="1" build="p"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7" name="Text Box 3"/>
          <p:cNvSpPr/>
          <p:nvPr/>
        </p:nvSpPr>
        <p:spPr>
          <a:xfrm>
            <a:off x="76200" y="86995"/>
            <a:ext cx="8595995" cy="1737360"/>
          </a:xfrm>
          <a:prstGeom prst="rect">
            <a:avLst/>
          </a:prstGeom>
          <a:noFill/>
          <a:ln w="9525">
            <a:noFill/>
          </a:ln>
        </p:spPr>
        <p:txBody>
          <a:bodyPr wrap="square">
            <a:spAutoFit/>
          </a:bodyPr>
          <a:lstStyle/>
          <a:p>
            <a:pPr algn="l">
              <a:lnSpc>
                <a:spcPct val="135000"/>
              </a:lnSpc>
              <a:spcBef>
                <a:spcPct val="50000"/>
              </a:spcBef>
            </a:pPr>
            <a:r>
              <a:rPr lang="zh-CN" altLang="en-US" sz="2000" b="1">
                <a:solidFill>
                  <a:srgbClr val="FF0000"/>
                </a:solidFill>
                <a:latin typeface="黑体" panose="02010609060101010101" charset="-122"/>
                <a:ea typeface="黑体" panose="02010609060101010101" charset="-122"/>
                <a:cs typeface="黑体" panose="02010609060101010101" charset="-122"/>
              </a:rPr>
              <a:t>漫画特点：漫画是一种具有讽刺性或幽默性的绘画。多从生活现象中取材，多取材于社会现实和热点问题，具有强烈的时代感和现实性，通过夸张、比喻、象征等手法，表现为幽默、诙谐的画面，借以讽刺、批评（多以讽刺为主）或歌颂某些人和事，启迪人们领悟深奥的道理（寓意） 。</a:t>
            </a:r>
          </a:p>
        </p:txBody>
      </p:sp>
      <p:sp>
        <p:nvSpPr>
          <p:cNvPr id="136194" name="形状 1"/>
          <p:cNvSpPr/>
          <p:nvPr/>
        </p:nvSpPr>
        <p:spPr>
          <a:xfrm>
            <a:off x="1925241" y="2932668"/>
            <a:ext cx="411480" cy="1865709"/>
          </a:xfrm>
          <a:prstGeom prst="rect">
            <a:avLst/>
          </a:prstGeom>
          <a:noFill/>
          <a:ln w="0">
            <a:solidFill>
              <a:sysClr val="windowText" lastClr="000000"/>
            </a:solidFill>
            <a:bevel/>
          </a:ln>
        </p:spPr>
        <p:txBody>
          <a:bodyPr vert="vert" lIns="51435" tIns="25717" rIns="51435" bIns="25717">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lvl="0" indent="0" hangingPunct="1"/>
            <a:r>
              <a:rPr lang="en-US" altLang="ko-KR" sz="2025" b="1">
                <a:solidFill>
                  <a:srgbClr val="FF0000"/>
                </a:solidFill>
                <a:latin typeface="黑体" panose="02010609060101010101" charset="-122"/>
                <a:ea typeface="黑体" panose="02010609060101010101" charset="-122"/>
              </a:rPr>
              <a:t>   题型分类</a:t>
            </a:r>
          </a:p>
        </p:txBody>
      </p:sp>
      <p:sp>
        <p:nvSpPr>
          <p:cNvPr id="136195" name="形状 2"/>
          <p:cNvSpPr/>
          <p:nvPr/>
        </p:nvSpPr>
        <p:spPr>
          <a:xfrm>
            <a:off x="2335134" y="2867184"/>
            <a:ext cx="450056" cy="2008584"/>
          </a:xfrm>
          <a:prstGeom prst="leftBrace">
            <a:avLst>
              <a:gd name="adj1" fmla="val 1756"/>
              <a:gd name="adj2" fmla="val 49690"/>
            </a:avLst>
          </a:prstGeom>
          <a:noFill/>
          <a:ln w="25400">
            <a:solidFill>
              <a:prstClr val="black"/>
            </a:solidFill>
            <a:round/>
          </a:ln>
        </p:spPr>
        <p:txBody>
          <a:bodyPr wrap="none" lIns="51435" tIns="25717" rIns="51435" bIns="25717" anchor="ctr" anchorCtr="0"/>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lvl="0" indent="0" hangingPunct="1"/>
            <a:endParaRPr lang="en-US" altLang="en-US" sz="975">
              <a:solidFill>
                <a:srgbClr val="000000"/>
              </a:solidFill>
              <a:ea typeface="Arial" panose="020b0604020202020204" pitchFamily="34" charset="0"/>
            </a:endParaRPr>
          </a:p>
        </p:txBody>
      </p:sp>
      <p:sp>
        <p:nvSpPr>
          <p:cNvPr id="136196" name="形状 3"/>
          <p:cNvSpPr/>
          <p:nvPr/>
        </p:nvSpPr>
        <p:spPr>
          <a:xfrm>
            <a:off x="2785189" y="2768362"/>
            <a:ext cx="916781" cy="291464"/>
          </a:xfrm>
          <a:prstGeom prst="rect">
            <a:avLst/>
          </a:prstGeom>
          <a:noFill/>
          <a:ln w="25400">
            <a:solidFill>
              <a:prstClr val="black"/>
            </a:solidFill>
            <a:miter lim="800000"/>
          </a:ln>
        </p:spPr>
        <p:txBody>
          <a:bodyPr lIns="51435" tIns="25717" rIns="51435" bIns="25717">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lvl="0" indent="0" hangingPunct="1"/>
            <a:r>
              <a:rPr lang="en-US" altLang="ko-KR" sz="1575" b="1">
                <a:solidFill>
                  <a:srgbClr val="FF0000"/>
                </a:solidFill>
                <a:latin typeface="黑体" panose="02010609060101010101" charset="-122"/>
                <a:ea typeface="黑体" panose="02010609060101010101" charset="-122"/>
              </a:rPr>
              <a:t>基础题型</a:t>
            </a:r>
          </a:p>
        </p:txBody>
      </p:sp>
      <p:sp>
        <p:nvSpPr>
          <p:cNvPr id="136197" name="形状 4"/>
          <p:cNvSpPr/>
          <p:nvPr/>
        </p:nvSpPr>
        <p:spPr>
          <a:xfrm>
            <a:off x="3719830" y="2286159"/>
            <a:ext cx="222647" cy="1238250"/>
          </a:xfrm>
          <a:prstGeom prst="leftBrace">
            <a:avLst>
              <a:gd name="adj1" fmla="val 1674"/>
              <a:gd name="adj2" fmla="val 50778"/>
            </a:avLst>
          </a:prstGeom>
          <a:noFill/>
          <a:ln w="25400">
            <a:solidFill>
              <a:prstClr val="black"/>
            </a:solidFill>
            <a:round/>
          </a:ln>
        </p:spPr>
        <p:txBody>
          <a:bodyPr wrap="none" lIns="51435" tIns="25717" rIns="51435" bIns="25717" anchor="ctr" anchorCtr="0"/>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lvl="0" indent="0" hangingPunct="1"/>
            <a:endParaRPr lang="en-US" altLang="en-US" sz="975">
              <a:solidFill>
                <a:srgbClr val="000000"/>
              </a:solidFill>
              <a:ea typeface="Arial" panose="020b0604020202020204" pitchFamily="34" charset="0"/>
            </a:endParaRPr>
          </a:p>
        </p:txBody>
      </p:sp>
      <p:sp useBgFill="1">
        <p:nvSpPr>
          <p:cNvPr id="136198" name="形状 5"/>
          <p:cNvSpPr/>
          <p:nvPr/>
        </p:nvSpPr>
        <p:spPr>
          <a:xfrm>
            <a:off x="4035346" y="2286159"/>
            <a:ext cx="1854994" cy="291464"/>
          </a:xfrm>
          <a:prstGeom prst="rect">
            <a:avLst/>
          </a:prstGeom>
          <a:ln w="25400">
            <a:solidFill>
              <a:sysClr val="windowText" lastClr="000000"/>
            </a:solidFill>
            <a:miter lim="800000"/>
          </a:ln>
        </p:spPr>
        <p:txBody>
          <a:bodyPr lIns="51435" tIns="25717" rIns="51435" bIns="25717">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lvl="0" indent="0" hangingPunct="1"/>
            <a:r>
              <a:rPr lang="en-US" altLang="ko-KR" sz="1575" b="1">
                <a:solidFill>
                  <a:srgbClr val="FF0000"/>
                </a:solidFill>
                <a:latin typeface="黑体" panose="02010609060101010101" charset="-122"/>
                <a:ea typeface="黑体" panose="02010609060101010101" charset="-122"/>
              </a:rPr>
              <a:t>一、描述漫画内容</a:t>
            </a:r>
          </a:p>
        </p:txBody>
      </p:sp>
      <p:sp>
        <p:nvSpPr>
          <p:cNvPr id="136199" name="形状 6"/>
          <p:cNvSpPr/>
          <p:nvPr/>
        </p:nvSpPr>
        <p:spPr>
          <a:xfrm>
            <a:off x="4035346" y="2733834"/>
            <a:ext cx="1835944" cy="291464"/>
          </a:xfrm>
          <a:prstGeom prst="rect">
            <a:avLst/>
          </a:prstGeom>
          <a:noFill/>
          <a:ln w="25400">
            <a:solidFill>
              <a:sysClr val="windowText" lastClr="000000"/>
            </a:solidFill>
            <a:miter lim="800000"/>
          </a:ln>
        </p:spPr>
        <p:txBody>
          <a:bodyPr lIns="51435" tIns="25717" rIns="51435" bIns="25717">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lvl="0" indent="0" hangingPunct="1"/>
            <a:r>
              <a:rPr lang="en-US" altLang="ko-KR" sz="1575" b="1">
                <a:solidFill>
                  <a:srgbClr val="FF0000"/>
                </a:solidFill>
                <a:latin typeface="黑体" panose="02010609060101010101" charset="-122"/>
                <a:ea typeface="黑体" panose="02010609060101010101" charset="-122"/>
              </a:rPr>
              <a:t>二、揭示漫画寓意</a:t>
            </a:r>
          </a:p>
        </p:txBody>
      </p:sp>
      <p:sp>
        <p:nvSpPr>
          <p:cNvPr id="136200" name="形状 7"/>
          <p:cNvSpPr/>
          <p:nvPr/>
        </p:nvSpPr>
        <p:spPr>
          <a:xfrm>
            <a:off x="4035346" y="3216037"/>
            <a:ext cx="1845469" cy="291464"/>
          </a:xfrm>
          <a:prstGeom prst="rect">
            <a:avLst/>
          </a:prstGeom>
          <a:noFill/>
          <a:ln w="25400">
            <a:solidFill>
              <a:sysClr val="windowText" lastClr="000000"/>
            </a:solidFill>
            <a:miter lim="800000"/>
          </a:ln>
        </p:spPr>
        <p:txBody>
          <a:bodyPr lIns="51435" tIns="25717" rIns="51435" bIns="25717">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lvl="0" indent="0" hangingPunct="1"/>
            <a:r>
              <a:rPr lang="en-US" altLang="ko-KR" sz="1575" b="1">
                <a:solidFill>
                  <a:srgbClr val="FF0000"/>
                </a:solidFill>
                <a:latin typeface="黑体" panose="02010609060101010101" charset="-122"/>
                <a:ea typeface="黑体" panose="02010609060101010101" charset="-122"/>
              </a:rPr>
              <a:t>三、拟写漫画标题</a:t>
            </a:r>
          </a:p>
        </p:txBody>
      </p:sp>
      <p:sp>
        <p:nvSpPr>
          <p:cNvPr id="136201" name="形状 8"/>
          <p:cNvSpPr/>
          <p:nvPr/>
        </p:nvSpPr>
        <p:spPr>
          <a:xfrm>
            <a:off x="2783999" y="4678124"/>
            <a:ext cx="917972" cy="291464"/>
          </a:xfrm>
          <a:prstGeom prst="rect">
            <a:avLst/>
          </a:prstGeom>
          <a:noFill/>
          <a:ln w="25400">
            <a:solidFill>
              <a:prstClr val="black"/>
            </a:solidFill>
            <a:miter lim="800000"/>
          </a:ln>
        </p:spPr>
        <p:txBody>
          <a:bodyPr lIns="51435" tIns="25717" rIns="51435" bIns="25717">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lvl="0" indent="0" hangingPunct="1"/>
            <a:r>
              <a:rPr lang="en-US" altLang="ko-KR" sz="1575" b="1">
                <a:solidFill>
                  <a:srgbClr val="000000"/>
                </a:solidFill>
                <a:latin typeface="黑体" panose="02010609060101010101" charset="-122"/>
                <a:ea typeface="黑体" panose="02010609060101010101" charset="-122"/>
              </a:rPr>
              <a:t>综合题型</a:t>
            </a:r>
          </a:p>
        </p:txBody>
      </p:sp>
      <p:sp>
        <p:nvSpPr>
          <p:cNvPr id="136202" name="形状 9"/>
          <p:cNvSpPr/>
          <p:nvPr/>
        </p:nvSpPr>
        <p:spPr>
          <a:xfrm>
            <a:off x="3701971" y="3824446"/>
            <a:ext cx="267891" cy="2001441"/>
          </a:xfrm>
          <a:prstGeom prst="leftBrace">
            <a:avLst>
              <a:gd name="adj1" fmla="val 1418"/>
              <a:gd name="adj2" fmla="val 50468"/>
            </a:avLst>
          </a:prstGeom>
          <a:noFill/>
          <a:ln w="25400">
            <a:solidFill>
              <a:prstClr val="black"/>
            </a:solidFill>
            <a:round/>
          </a:ln>
        </p:spPr>
        <p:txBody>
          <a:bodyPr wrap="none" lIns="51435" tIns="25717" rIns="51435" bIns="25717" anchor="ctr" anchorCtr="0"/>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lvl="0" indent="0" hangingPunct="1"/>
            <a:endParaRPr lang="en-US" altLang="en-US" sz="975">
              <a:solidFill>
                <a:srgbClr val="000000"/>
              </a:solidFill>
              <a:ea typeface="Arial" panose="020b0604020202020204" pitchFamily="34" charset="0"/>
            </a:endParaRPr>
          </a:p>
        </p:txBody>
      </p:sp>
      <p:sp>
        <p:nvSpPr>
          <p:cNvPr id="136203" name="形状 10"/>
          <p:cNvSpPr/>
          <p:nvPr/>
        </p:nvSpPr>
        <p:spPr>
          <a:xfrm>
            <a:off x="4035346" y="3763725"/>
            <a:ext cx="2103120" cy="291464"/>
          </a:xfrm>
          <a:prstGeom prst="rect">
            <a:avLst/>
          </a:prstGeom>
          <a:noFill/>
          <a:ln w="25400" cap="flat" cmpd="sng">
            <a:solidFill>
              <a:sysClr val="windowText" lastClr="000000">
                <a:alpha val="100000"/>
              </a:sysClr>
            </a:solidFill>
            <a:prstDash val="solid"/>
            <a:miter lim="800000"/>
          </a:ln>
        </p:spPr>
        <p:txBody>
          <a:bodyPr wrap="none" lIns="51435" tIns="25717" rIns="51435" bIns="25717">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marR="0" lvl="0" indent="0" hangingPunct="1"/>
            <a:r>
              <a:rPr lang="en-US" altLang="ko-KR" sz="1575" b="1">
                <a:solidFill>
                  <a:srgbClr val="000000"/>
                </a:solidFill>
                <a:latin typeface="黑体" panose="02010609060101010101" charset="-122"/>
                <a:ea typeface="黑体" panose="02010609060101010101" charset="-122"/>
              </a:rPr>
              <a:t>四、据漫画拟写广告语</a:t>
            </a:r>
          </a:p>
        </p:txBody>
      </p:sp>
      <p:sp>
        <p:nvSpPr>
          <p:cNvPr id="136204" name="形状 11"/>
          <p:cNvSpPr/>
          <p:nvPr/>
        </p:nvSpPr>
        <p:spPr>
          <a:xfrm>
            <a:off x="4035346" y="4694793"/>
            <a:ext cx="2777728" cy="291464"/>
          </a:xfrm>
          <a:prstGeom prst="rect">
            <a:avLst/>
          </a:prstGeom>
          <a:noFill/>
          <a:ln w="25400">
            <a:solidFill>
              <a:sysClr val="windowText" lastClr="000000"/>
            </a:solidFill>
            <a:miter lim="800000"/>
          </a:ln>
        </p:spPr>
        <p:txBody>
          <a:bodyPr lIns="51435" tIns="25717" rIns="51435" bIns="25717">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lvl="0" indent="0" hangingPunct="1"/>
            <a:r>
              <a:rPr lang="en-US" altLang="ko-KR" sz="1575" b="1">
                <a:solidFill>
                  <a:srgbClr val="000000"/>
                </a:solidFill>
                <a:latin typeface="黑体" panose="02010609060101010101" charset="-122"/>
                <a:ea typeface="黑体" panose="02010609060101010101" charset="-122"/>
              </a:rPr>
              <a:t>六、据漫画评点创意</a:t>
            </a:r>
          </a:p>
        </p:txBody>
      </p:sp>
      <p:sp>
        <p:nvSpPr>
          <p:cNvPr id="136205" name="形状 12"/>
          <p:cNvSpPr/>
          <p:nvPr/>
        </p:nvSpPr>
        <p:spPr>
          <a:xfrm>
            <a:off x="4232989" y="5666344"/>
            <a:ext cx="715566" cy="360044"/>
          </a:xfrm>
          <a:prstGeom prst="rect">
            <a:avLst/>
          </a:prstGeom>
          <a:noFill/>
          <a:ln w="0">
            <a:noFill/>
            <a:miter lim="800000"/>
          </a:ln>
        </p:spPr>
        <p:txBody>
          <a:bodyPr lIns="51435" tIns="25717" rIns="51435" bIns="25717">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lvl="0" indent="0" hangingPunct="1"/>
            <a:r>
              <a:rPr lang="en-US" altLang="ko-KR" sz="2025" b="1">
                <a:solidFill>
                  <a:srgbClr val="FF0000"/>
                </a:solidFill>
                <a:latin typeface="黑体" panose="02010609060101010101" charset="-122"/>
                <a:ea typeface="黑体" panose="02010609060101010101" charset="-122"/>
              </a:rPr>
              <a:t>……</a:t>
            </a:r>
          </a:p>
        </p:txBody>
      </p:sp>
      <p:sp>
        <p:nvSpPr>
          <p:cNvPr id="136206" name="形状 13"/>
          <p:cNvSpPr/>
          <p:nvPr/>
        </p:nvSpPr>
        <p:spPr>
          <a:xfrm>
            <a:off x="4035346" y="4219734"/>
            <a:ext cx="2787253" cy="291464"/>
          </a:xfrm>
          <a:prstGeom prst="rect">
            <a:avLst/>
          </a:prstGeom>
          <a:noFill/>
          <a:ln w="25400">
            <a:solidFill>
              <a:sysClr val="windowText" lastClr="000000"/>
            </a:solidFill>
            <a:miter lim="800000"/>
          </a:ln>
        </p:spPr>
        <p:txBody>
          <a:bodyPr lIns="51435" tIns="25717" rIns="51435" bIns="25717">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lvl="0" indent="0" hangingPunct="1"/>
            <a:r>
              <a:rPr lang="en-US" altLang="ko-KR" sz="1575" b="1">
                <a:solidFill>
                  <a:srgbClr val="000000"/>
                </a:solidFill>
                <a:latin typeface="黑体" panose="02010609060101010101" charset="-122"/>
                <a:ea typeface="黑体" panose="02010609060101010101" charset="-122"/>
              </a:rPr>
              <a:t>五、据漫画拟写对联</a:t>
            </a:r>
          </a:p>
        </p:txBody>
      </p:sp>
      <p:sp>
        <p:nvSpPr>
          <p:cNvPr id="136207" name="形状 14"/>
          <p:cNvSpPr/>
          <p:nvPr/>
        </p:nvSpPr>
        <p:spPr>
          <a:xfrm>
            <a:off x="4035346" y="5191284"/>
            <a:ext cx="2787253" cy="428624"/>
          </a:xfrm>
          <a:prstGeom prst="rect">
            <a:avLst/>
          </a:prstGeom>
          <a:noFill/>
          <a:ln w="25400">
            <a:solidFill>
              <a:sysClr val="windowText" lastClr="000000"/>
            </a:solidFill>
            <a:miter lim="800000"/>
          </a:ln>
        </p:spPr>
        <p:txBody>
          <a:bodyPr lIns="51435" tIns="25717" rIns="51435" bIns="25717">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ysClr val="windowText" lastClr="000000"/>
                </a:solidFill>
                <a:latin typeface="Arial" panose="020b0604020202020204" pitchFamily="34" charset="0"/>
                <a:ea typeface="宋体" panose="02010600030101010101" pitchFamily="2" charset="-122"/>
              </a:defRPr>
            </a:lvl5pPr>
          </a:lstStyle>
          <a:p>
            <a:pPr marL="0" lvl="0" indent="0" hangingPunct="1"/>
            <a:r>
              <a:rPr lang="en-US" altLang="ko-KR" sz="2475" b="1">
                <a:solidFill>
                  <a:srgbClr val="000000"/>
                </a:solidFill>
                <a:latin typeface="黑体" panose="02010609060101010101" charset="-122"/>
                <a:ea typeface="黑体" panose="02010609060101010101" charset="-122"/>
              </a:rPr>
              <a:t>七、据漫画写作文</a:t>
            </a:r>
          </a:p>
        </p:txBody>
      </p:sp>
    </p:spTree>
    <p:custDataLst>
      <p:tags r:id="rId2"/>
    </p:custDataLst>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81" name="Rectangle 2"/>
          <p:cNvSpPr>
            <a:spLocks noGrp="1"/>
          </p:cNvSpPr>
          <p:nvPr>
            <p:ph type="title"/>
          </p:nvPr>
        </p:nvSpPr>
        <p:spPr/>
        <p:txBody>
          <a:bodyPr vert="horz" wrap="square" lIns="91440" tIns="45720" rIns="91440" bIns="45720" anchor="ctr"/>
          <a:lstStyle/>
          <a:p>
            <a:pPr eaLnBrk="1" hangingPunct="1"/>
            <a:endParaRPr lang="zh-CN" altLang="en-US"/>
          </a:p>
        </p:txBody>
      </p:sp>
      <p:sp>
        <p:nvSpPr>
          <p:cNvPr id="71682" name="Rectangle 3"/>
          <p:cNvSpPr>
            <a:spLocks noGrp="1"/>
          </p:cNvSpPr>
          <p:nvPr>
            <p:ph idx="1"/>
          </p:nvPr>
        </p:nvSpPr>
        <p:spPr/>
        <p:txBody>
          <a:bodyPr vert="horz" wrap="square" lIns="91440" tIns="45720" rIns="91440" bIns="45720" anchor="t"/>
          <a:lstStyle/>
          <a:p>
            <a:pPr eaLnBrk="1" hangingPunct="1"/>
            <a:endParaRPr lang="zh-CN" altLang="en-US"/>
          </a:p>
        </p:txBody>
      </p:sp>
      <p:pic>
        <p:nvPicPr>
          <p:cNvPr id="71683" name="Picture 4"/>
          <p:cNvPicPr>
            <a:picLocks noChangeAspect="1"/>
          </p:cNvPicPr>
          <p:nvPr/>
        </p:nvPicPr>
        <p:blipFill>
          <a:blip r:embed="rId2"/>
          <a:stretch>
            <a:fillRect/>
          </a:stretch>
        </p:blipFill>
        <p:spPr>
          <a:xfrm>
            <a:off x="0" y="1588"/>
            <a:ext cx="9144000" cy="6858000"/>
          </a:xfrm>
          <a:prstGeom prst="rect">
            <a:avLst/>
          </a:prstGeom>
          <a:noFill/>
          <a:ln w="9525">
            <a:noFill/>
          </a:ln>
        </p:spPr>
      </p:pic>
      <p:pic>
        <p:nvPicPr>
          <p:cNvPr id="71684" name="New picture"/>
          <p:cNvPicPr/>
          <p:nvPr/>
        </p:nvPicPr>
        <p:blipFill>
          <a:blip r:embed="rId3"/>
          <a:stretch>
            <a:fillRect/>
          </a:stretch>
        </p:blipFill>
        <p:spPr>
          <a:xfrm>
            <a:off x="11391900" y="11252200"/>
            <a:ext cx="304800" cy="228600"/>
          </a:xfrm>
          <a:prstGeom prst="cube">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2" name="文本占位符 46081"/>
          <p:cNvSpPr>
            <a:spLocks noGrp="1"/>
          </p:cNvSpPr>
          <p:nvPr>
            <p:ph type="body" idx="1"/>
          </p:nvPr>
        </p:nvSpPr>
        <p:spPr>
          <a:xfrm>
            <a:off x="1306830" y="857250"/>
            <a:ext cx="6854429" cy="5288756"/>
          </a:xfrm>
          <a:solidFill>
            <a:schemeClr val="bg1"/>
          </a:solidFill>
        </p:spPr>
        <p:txBody>
          <a:bodyPr/>
          <a:lstStyle/>
          <a:p>
            <a:pPr algn="ctr">
              <a:buNone/>
            </a:pPr>
            <a:r>
              <a:rPr lang="en-US" altLang="zh-CN" b="1">
                <a:latin typeface="楷体" panose="02010609060101010101" charset="-122"/>
                <a:ea typeface="楷体" panose="02010609060101010101" charset="-122"/>
              </a:rPr>
              <a:t>                               漫画的构成</a:t>
            </a:r>
          </a:p>
          <a:p>
            <a:pPr algn="ctr">
              <a:buNone/>
            </a:pPr>
            <a:endParaRPr lang="en-US" altLang="zh-CN" b="1">
              <a:latin typeface="楷体" panose="02010609060101010101" charset="-122"/>
              <a:ea typeface="楷体" panose="02010609060101010101" charset="-122"/>
            </a:endParaRPr>
          </a:p>
          <a:p>
            <a:pPr algn="ctr">
              <a:buNone/>
            </a:pPr>
            <a:endParaRPr lang="en-US" altLang="zh-CN" b="1">
              <a:latin typeface="楷体" panose="02010609060101010101" charset="-122"/>
              <a:ea typeface="楷体" panose="02010609060101010101" charset="-122"/>
            </a:endParaRPr>
          </a:p>
          <a:p>
            <a:pPr algn="ctr">
              <a:buNone/>
            </a:pPr>
            <a:endParaRPr lang="en-US" altLang="zh-CN" b="1">
              <a:latin typeface="楷体" panose="02010609060101010101" charset="-122"/>
              <a:ea typeface="楷体" panose="02010609060101010101" charset="-122"/>
            </a:endParaRPr>
          </a:p>
          <a:p>
            <a:pPr algn="ctr">
              <a:buNone/>
            </a:pPr>
            <a:endParaRPr lang="en-US" altLang="zh-CN" b="1">
              <a:latin typeface="楷体" panose="02010609060101010101" charset="-122"/>
              <a:ea typeface="楷体" panose="02010609060101010101" charset="-122"/>
            </a:endParaRPr>
          </a:p>
          <a:p>
            <a:pPr algn="ctr">
              <a:buNone/>
            </a:pPr>
            <a:endParaRPr lang="en-US" altLang="zh-CN" b="1">
              <a:latin typeface="楷体" panose="02010609060101010101" charset="-122"/>
              <a:ea typeface="楷体" panose="02010609060101010101" charset="-122"/>
            </a:endParaRPr>
          </a:p>
          <a:p>
            <a:pPr algn="ctr">
              <a:buNone/>
            </a:pPr>
            <a:endParaRPr lang="en-US" altLang="zh-CN" b="1">
              <a:latin typeface="楷体" panose="02010609060101010101" charset="-122"/>
              <a:ea typeface="楷体" panose="02010609060101010101" charset="-122"/>
            </a:endParaRPr>
          </a:p>
          <a:p>
            <a:pPr algn="ctr">
              <a:buNone/>
            </a:pPr>
            <a:endParaRPr lang="en-US" altLang="zh-CN" b="1">
              <a:latin typeface="楷体" panose="02010609060101010101" charset="-122"/>
              <a:ea typeface="楷体" panose="02010609060101010101" charset="-122"/>
            </a:endParaRPr>
          </a:p>
          <a:p>
            <a:pPr algn="ctr">
              <a:buNone/>
            </a:pPr>
            <a:r>
              <a:rPr lang="en-US" altLang="zh-CN" b="1">
                <a:latin typeface="楷体" panose="02010609060101010101" charset="-122"/>
                <a:ea typeface="楷体" panose="02010609060101010101" charset="-122"/>
              </a:rPr>
              <a:t>    某公下蛋</a:t>
            </a:r>
          </a:p>
        </p:txBody>
      </p:sp>
      <p:pic>
        <p:nvPicPr>
          <p:cNvPr id="46083" name="图片 46082"/>
          <p:cNvPicPr>
            <a:picLocks noChangeAspect="1"/>
          </p:cNvPicPr>
          <p:nvPr/>
        </p:nvPicPr>
        <p:blipFill>
          <a:blip r:embed="rId2"/>
          <a:stretch>
            <a:fillRect/>
          </a:stretch>
        </p:blipFill>
        <p:spPr>
          <a:xfrm>
            <a:off x="921544" y="842963"/>
            <a:ext cx="4461986" cy="3720941"/>
          </a:xfrm>
          <a:prstGeom prst="rect">
            <a:avLst/>
          </a:prstGeom>
          <a:noFill/>
          <a:ln w="9525">
            <a:noFill/>
          </a:ln>
        </p:spPr>
      </p:pic>
      <p:sp>
        <p:nvSpPr>
          <p:cNvPr id="46084" name="椭圆 46083"/>
          <p:cNvSpPr/>
          <p:nvPr/>
        </p:nvSpPr>
        <p:spPr>
          <a:xfrm>
            <a:off x="1212056" y="1205865"/>
            <a:ext cx="4076700" cy="3024188"/>
          </a:xfrm>
          <a:prstGeom prst="ellipse">
            <a:avLst/>
          </a:prstGeom>
          <a:noFill/>
          <a:ln w="76200" cap="flat" cmpd="sng">
            <a:solidFill>
              <a:srgbClr val="FF0000"/>
            </a:solidFill>
            <a:prstDash val="solid"/>
            <a:headEnd type="none" w="med" len="med"/>
            <a:tailEnd type="none" w="med" len="med"/>
          </a:ln>
        </p:spPr>
        <p:txBody>
          <a:bodyPr/>
          <a:lstStyle/>
          <a:p>
            <a:endParaRPr lang="zh-CN" altLang="en-US" sz="1350"/>
          </a:p>
        </p:txBody>
      </p:sp>
      <p:sp>
        <p:nvSpPr>
          <p:cNvPr id="46085" name="椭圆 46084"/>
          <p:cNvSpPr/>
          <p:nvPr/>
        </p:nvSpPr>
        <p:spPr>
          <a:xfrm>
            <a:off x="4573905" y="2996804"/>
            <a:ext cx="809625" cy="756047"/>
          </a:xfrm>
          <a:prstGeom prst="ellipse">
            <a:avLst/>
          </a:prstGeom>
          <a:noFill/>
          <a:ln w="76200" cap="flat" cmpd="sng">
            <a:solidFill>
              <a:srgbClr val="FF0000"/>
            </a:solidFill>
            <a:prstDash val="solid"/>
            <a:headEnd type="none" w="med" len="med"/>
            <a:tailEnd type="none" w="med" len="med"/>
          </a:ln>
        </p:spPr>
        <p:txBody>
          <a:bodyPr/>
          <a:lstStyle/>
          <a:p>
            <a:endParaRPr lang="zh-CN" altLang="en-US" sz="1350"/>
          </a:p>
        </p:txBody>
      </p:sp>
      <p:sp>
        <p:nvSpPr>
          <p:cNvPr id="46086" name="椭圆 46085"/>
          <p:cNvSpPr/>
          <p:nvPr/>
        </p:nvSpPr>
        <p:spPr>
          <a:xfrm>
            <a:off x="982504" y="877253"/>
            <a:ext cx="1863329" cy="877491"/>
          </a:xfrm>
          <a:prstGeom prst="ellipse">
            <a:avLst/>
          </a:prstGeom>
          <a:noFill/>
          <a:ln w="76200" cap="flat" cmpd="sng">
            <a:solidFill>
              <a:srgbClr val="FF0000"/>
            </a:solidFill>
            <a:prstDash val="solid"/>
            <a:headEnd type="none" w="med" len="med"/>
            <a:tailEnd type="none" w="med" len="med"/>
          </a:ln>
        </p:spPr>
        <p:txBody>
          <a:bodyPr/>
          <a:lstStyle/>
          <a:p>
            <a:endParaRPr lang="zh-CN" altLang="en-US" sz="1350"/>
          </a:p>
        </p:txBody>
      </p:sp>
      <p:sp>
        <p:nvSpPr>
          <p:cNvPr id="46087" name="椭圆 46086"/>
          <p:cNvSpPr/>
          <p:nvPr/>
        </p:nvSpPr>
        <p:spPr>
          <a:xfrm>
            <a:off x="1873568" y="4563666"/>
            <a:ext cx="1890713" cy="1026319"/>
          </a:xfrm>
          <a:prstGeom prst="ellipse">
            <a:avLst/>
          </a:prstGeom>
          <a:noFill/>
          <a:ln w="76200" cap="flat" cmpd="sng">
            <a:solidFill>
              <a:srgbClr val="FF0000"/>
            </a:solidFill>
            <a:prstDash val="solid"/>
            <a:headEnd type="none" w="med" len="med"/>
            <a:tailEnd type="none" w="med" len="med"/>
          </a:ln>
        </p:spPr>
        <p:txBody>
          <a:bodyPr/>
          <a:lstStyle/>
          <a:p>
            <a:endParaRPr lang="zh-CN" altLang="en-US" sz="1350"/>
          </a:p>
        </p:txBody>
      </p:sp>
      <p:sp>
        <p:nvSpPr>
          <p:cNvPr id="46088" name="矩形标注 46087"/>
          <p:cNvSpPr/>
          <p:nvPr/>
        </p:nvSpPr>
        <p:spPr>
          <a:xfrm>
            <a:off x="5654040" y="1754981"/>
            <a:ext cx="3172301" cy="1242060"/>
          </a:xfrm>
          <a:prstGeom prst="wedgeRectCallout">
            <a:avLst>
              <a:gd name="adj1" fmla="val -64653"/>
              <a:gd name="adj2" fmla="val 82981"/>
            </a:avLst>
          </a:prstGeom>
          <a:noFill/>
          <a:ln w="76200" cap="flat" cmpd="sng">
            <a:solidFill>
              <a:srgbClr val="0000FF"/>
            </a:solidFill>
            <a:prstDash val="solid"/>
            <a:miter/>
            <a:headEnd type="none" w="med" len="med"/>
            <a:tailEnd type="none" w="med" len="med"/>
          </a:ln>
        </p:spPr>
        <p:txBody>
          <a:bodyPr/>
          <a:lstStyle/>
          <a:p>
            <a:pPr algn="ctr"/>
            <a:r>
              <a:rPr lang="zh-CN" altLang="en-US" sz="2100" b="1">
                <a:solidFill>
                  <a:srgbClr val="FF0000"/>
                </a:solidFill>
                <a:effectLst>
                  <a:outerShdw blurRad="38100" dist="38100" dir="2700000">
                    <a:srgbClr val="000000"/>
                  </a:outerShdw>
                </a:effectLst>
                <a:latin typeface="微软雅黑" panose="020b0503020204020204" pitchFamily="34" charset="-122"/>
                <a:ea typeface="微软雅黑" panose="020b0503020204020204" pitchFamily="34" charset="-122"/>
              </a:rPr>
              <a:t>注释（有时没有）：是对画面情景的提示与注解</a:t>
            </a:r>
          </a:p>
        </p:txBody>
      </p:sp>
      <p:sp>
        <p:nvSpPr>
          <p:cNvPr id="46089" name="矩形标注 46088"/>
          <p:cNvSpPr/>
          <p:nvPr/>
        </p:nvSpPr>
        <p:spPr>
          <a:xfrm>
            <a:off x="5221605" y="3861435"/>
            <a:ext cx="3673316" cy="830104"/>
          </a:xfrm>
          <a:prstGeom prst="wedgeRectCallout">
            <a:avLst>
              <a:gd name="adj1" fmla="val -108375"/>
              <a:gd name="adj2" fmla="val -83769"/>
            </a:avLst>
          </a:prstGeom>
          <a:solidFill>
            <a:schemeClr val="bg1"/>
          </a:solidFill>
          <a:ln w="76200" cap="flat" cmpd="sng">
            <a:solidFill>
              <a:srgbClr val="0000FF"/>
            </a:solidFill>
            <a:prstDash val="solid"/>
            <a:miter/>
            <a:headEnd type="none" w="med" len="med"/>
            <a:tailEnd type="none" w="med" len="med"/>
          </a:ln>
        </p:spPr>
        <p:txBody>
          <a:bodyPr/>
          <a:lstStyle/>
          <a:p>
            <a:pPr algn="ctr"/>
            <a:r>
              <a:rPr lang="zh-CN" altLang="en-US" sz="2100" b="1">
                <a:solidFill>
                  <a:srgbClr val="FF0000"/>
                </a:solidFill>
                <a:effectLst>
                  <a:outerShdw blurRad="38100" dist="38100" dir="2700000">
                    <a:srgbClr val="000000"/>
                  </a:outerShdw>
                </a:effectLst>
                <a:latin typeface="微软雅黑" panose="020b0503020204020204" pitchFamily="34" charset="-122"/>
                <a:ea typeface="微软雅黑" panose="020b0503020204020204" pitchFamily="34" charset="-122"/>
                <a:cs typeface="微软雅黑" panose="020b0503020204020204" pitchFamily="34" charset="-122"/>
              </a:rPr>
              <a:t>主体：是画面各“因素”构成的情景。（对象、背景、细节）</a:t>
            </a:r>
          </a:p>
        </p:txBody>
      </p:sp>
      <p:sp>
        <p:nvSpPr>
          <p:cNvPr id="46090" name="矩形标注 46089"/>
          <p:cNvSpPr/>
          <p:nvPr/>
        </p:nvSpPr>
        <p:spPr>
          <a:xfrm>
            <a:off x="3845005" y="5028724"/>
            <a:ext cx="4267200" cy="735806"/>
          </a:xfrm>
          <a:prstGeom prst="wedgeRectCallout">
            <a:avLst>
              <a:gd name="adj1" fmla="val -66213"/>
              <a:gd name="adj2" fmla="val -31069"/>
            </a:avLst>
          </a:prstGeom>
          <a:noFill/>
          <a:ln w="76200" cap="flat" cmpd="sng">
            <a:solidFill>
              <a:srgbClr val="0000FF"/>
            </a:solidFill>
            <a:prstDash val="solid"/>
            <a:miter/>
            <a:headEnd type="none" w="med" len="med"/>
            <a:tailEnd type="none" w="med" len="med"/>
          </a:ln>
        </p:spPr>
        <p:txBody>
          <a:bodyPr/>
          <a:lstStyle/>
          <a:p>
            <a:pPr algn="ctr"/>
            <a:r>
              <a:rPr lang="zh-CN" altLang="en-US" sz="2100" b="1">
                <a:solidFill>
                  <a:srgbClr val="FF0000"/>
                </a:solidFill>
                <a:latin typeface="微软雅黑" panose="020b0503020204020204" pitchFamily="34" charset="-122"/>
                <a:ea typeface="微软雅黑" panose="020b0503020204020204" pitchFamily="34" charset="-122"/>
              </a:rPr>
              <a:t>标题（有时没有）：即题目，往往告知或暗示漫画的主题思想。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wipe(left)">
                                      <p:cBhvr>
                                        <p:cTn id="7" dur="500"/>
                                        <p:tgtEl>
                                          <p:spTgt spid="4608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46089"/>
                                        </p:tgtEl>
                                        <p:attrNameLst>
                                          <p:attrName>style.visibility</p:attrName>
                                        </p:attrNameLst>
                                      </p:cBhvr>
                                      <p:to>
                                        <p:strVal val="visible"/>
                                      </p:to>
                                    </p:set>
                                    <p:anim calcmode="lin" valueType="num">
                                      <p:cBhvr>
                                        <p:cTn id="12" dur="1000" fill="hold"/>
                                        <p:tgtEl>
                                          <p:spTgt spid="46089"/>
                                        </p:tgtEl>
                                        <p:attrNameLst>
                                          <p:attrName>ppt_w</p:attrName>
                                        </p:attrNameLst>
                                      </p:cBhvr>
                                      <p:tavLst>
                                        <p:tav tm="0">
                                          <p:val>
                                            <p:strVal val="#ppt_w*0.70"/>
                                          </p:val>
                                        </p:tav>
                                        <p:tav tm="100000">
                                          <p:val>
                                            <p:strVal val="#ppt_w"/>
                                          </p:val>
                                        </p:tav>
                                      </p:tavLst>
                                    </p:anim>
                                    <p:anim calcmode="lin" valueType="num">
                                      <p:cBhvr>
                                        <p:cTn id="13" dur="1000" fill="hold"/>
                                        <p:tgtEl>
                                          <p:spTgt spid="46089"/>
                                        </p:tgtEl>
                                        <p:attrNameLst>
                                          <p:attrName>ppt_h</p:attrName>
                                        </p:attrNameLst>
                                      </p:cBhvr>
                                      <p:tavLst>
                                        <p:tav tm="0">
                                          <p:val>
                                            <p:strVal val="#ppt_h"/>
                                          </p:val>
                                        </p:tav>
                                        <p:tav tm="100000">
                                          <p:val>
                                            <p:strVal val="#ppt_h"/>
                                          </p:val>
                                        </p:tav>
                                      </p:tavLst>
                                    </p:anim>
                                    <p:animEffect transition="in" filter="fade">
                                      <p:cBhvr>
                                        <p:cTn id="14" dur="1000"/>
                                        <p:tgtEl>
                                          <p:spTgt spid="46089"/>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46085"/>
                                        </p:tgtEl>
                                        <p:attrNameLst>
                                          <p:attrName>style.visibility</p:attrName>
                                        </p:attrNameLst>
                                      </p:cBhvr>
                                      <p:to>
                                        <p:strVal val="visible"/>
                                      </p:to>
                                    </p:set>
                                    <p:animEffect transition="in" filter="wipe(left)">
                                      <p:cBhvr>
                                        <p:cTn id="19" dur="500"/>
                                        <p:tgtEl>
                                          <p:spTgt spid="46085"/>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46086"/>
                                        </p:tgtEl>
                                        <p:attrNameLst>
                                          <p:attrName>style.visibility</p:attrName>
                                        </p:attrNameLst>
                                      </p:cBhvr>
                                      <p:to>
                                        <p:strVal val="visible"/>
                                      </p:to>
                                    </p:set>
                                    <p:animEffect transition="in" filter="wipe(left)">
                                      <p:cBhvr>
                                        <p:cTn id="24" dur="500"/>
                                        <p:tgtEl>
                                          <p:spTgt spid="46086"/>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46088"/>
                                        </p:tgtEl>
                                        <p:attrNameLst>
                                          <p:attrName>style.visibility</p:attrName>
                                        </p:attrNameLst>
                                      </p:cBhvr>
                                      <p:to>
                                        <p:strVal val="visible"/>
                                      </p:to>
                                    </p:set>
                                    <p:anim calcmode="lin" valueType="num">
                                      <p:cBhvr>
                                        <p:cTn id="29" dur="1000" fill="hold"/>
                                        <p:tgtEl>
                                          <p:spTgt spid="46088"/>
                                        </p:tgtEl>
                                        <p:attrNameLst>
                                          <p:attrName>ppt_w</p:attrName>
                                        </p:attrNameLst>
                                      </p:cBhvr>
                                      <p:tavLst>
                                        <p:tav tm="0">
                                          <p:val>
                                            <p:strVal val="#ppt_w*0.70"/>
                                          </p:val>
                                        </p:tav>
                                        <p:tav tm="100000">
                                          <p:val>
                                            <p:strVal val="#ppt_w"/>
                                          </p:val>
                                        </p:tav>
                                      </p:tavLst>
                                    </p:anim>
                                    <p:anim calcmode="lin" valueType="num">
                                      <p:cBhvr>
                                        <p:cTn id="30" dur="1000" fill="hold"/>
                                        <p:tgtEl>
                                          <p:spTgt spid="46088"/>
                                        </p:tgtEl>
                                        <p:attrNameLst>
                                          <p:attrName>ppt_h</p:attrName>
                                        </p:attrNameLst>
                                      </p:cBhvr>
                                      <p:tavLst>
                                        <p:tav tm="0">
                                          <p:val>
                                            <p:strVal val="#ppt_h"/>
                                          </p:val>
                                        </p:tav>
                                        <p:tav tm="100000">
                                          <p:val>
                                            <p:strVal val="#ppt_h"/>
                                          </p:val>
                                        </p:tav>
                                      </p:tavLst>
                                    </p:anim>
                                    <p:animEffect transition="in" filter="fade">
                                      <p:cBhvr>
                                        <p:cTn id="31" dur="1000"/>
                                        <p:tgtEl>
                                          <p:spTgt spid="46088"/>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2" presetClass="entr" presetSubtype="8" fill="hold" nodeType="clickEffect">
                                  <p:stCondLst>
                                    <p:cond delay="0"/>
                                  </p:stCondLst>
                                  <p:childTnLst>
                                    <p:set>
                                      <p:cBhvr>
                                        <p:cTn id="35" dur="1" fill="hold">
                                          <p:stCondLst>
                                            <p:cond delay="0"/>
                                          </p:stCondLst>
                                        </p:cTn>
                                        <p:tgtEl>
                                          <p:spTgt spid="46087"/>
                                        </p:tgtEl>
                                        <p:attrNameLst>
                                          <p:attrName>style.visibility</p:attrName>
                                        </p:attrNameLst>
                                      </p:cBhvr>
                                      <p:to>
                                        <p:strVal val="visible"/>
                                      </p:to>
                                    </p:set>
                                    <p:animEffect transition="in" filter="wipe(left)">
                                      <p:cBhvr>
                                        <p:cTn id="36" dur="500"/>
                                        <p:tgtEl>
                                          <p:spTgt spid="46087"/>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55" presetClass="entr" presetSubtype="0" fill="hold" grpId="0" nodeType="clickEffect">
                                  <p:stCondLst>
                                    <p:cond delay="0"/>
                                  </p:stCondLst>
                                  <p:childTnLst>
                                    <p:set>
                                      <p:cBhvr>
                                        <p:cTn id="40" dur="1" fill="hold">
                                          <p:stCondLst>
                                            <p:cond delay="0"/>
                                          </p:stCondLst>
                                        </p:cTn>
                                        <p:tgtEl>
                                          <p:spTgt spid="46090"/>
                                        </p:tgtEl>
                                        <p:attrNameLst>
                                          <p:attrName>style.visibility</p:attrName>
                                        </p:attrNameLst>
                                      </p:cBhvr>
                                      <p:to>
                                        <p:strVal val="visible"/>
                                      </p:to>
                                    </p:set>
                                    <p:anim calcmode="lin" valueType="num">
                                      <p:cBhvr>
                                        <p:cTn id="41" dur="1000" fill="hold"/>
                                        <p:tgtEl>
                                          <p:spTgt spid="46090"/>
                                        </p:tgtEl>
                                        <p:attrNameLst>
                                          <p:attrName>ppt_w</p:attrName>
                                        </p:attrNameLst>
                                      </p:cBhvr>
                                      <p:tavLst>
                                        <p:tav tm="0">
                                          <p:val>
                                            <p:strVal val="#ppt_w*0.70"/>
                                          </p:val>
                                        </p:tav>
                                        <p:tav tm="100000">
                                          <p:val>
                                            <p:strVal val="#ppt_w"/>
                                          </p:val>
                                        </p:tav>
                                      </p:tavLst>
                                    </p:anim>
                                    <p:anim calcmode="lin" valueType="num">
                                      <p:cBhvr>
                                        <p:cTn id="42" dur="1000" fill="hold"/>
                                        <p:tgtEl>
                                          <p:spTgt spid="46090"/>
                                        </p:tgtEl>
                                        <p:attrNameLst>
                                          <p:attrName>ppt_h</p:attrName>
                                        </p:attrNameLst>
                                      </p:cBhvr>
                                      <p:tavLst>
                                        <p:tav tm="0">
                                          <p:val>
                                            <p:strVal val="#ppt_h"/>
                                          </p:val>
                                        </p:tav>
                                        <p:tav tm="100000">
                                          <p:val>
                                            <p:strVal val="#ppt_h"/>
                                          </p:val>
                                        </p:tav>
                                      </p:tavLst>
                                    </p:anim>
                                    <p:animEffect transition="in" filter="fade">
                                      <p:cBhvr>
                                        <p:cTn id="43" dur="1000"/>
                                        <p:tgtEl>
                                          <p:spTgt spid="46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8" grpId="0"/>
      <p:bldP spid="46089" grpId="0"/>
      <p:bldP spid="4609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pic>
        <p:nvPicPr>
          <p:cNvPr id="17409" name="图片 197633"/>
          <p:cNvPicPr/>
          <p:nvPr/>
        </p:nvPicPr>
        <p:blipFill>
          <a:blip r:embed="rId2"/>
          <a:srcRect b="3915"/>
          <a:stretch>
            <a:fillRect/>
          </a:stretch>
        </p:blipFill>
        <p:spPr>
          <a:xfrm>
            <a:off x="323850" y="908050"/>
            <a:ext cx="4608512" cy="4538662"/>
          </a:xfrm>
          <a:prstGeom prst="rect">
            <a:avLst/>
          </a:prstGeom>
          <a:noFill/>
          <a:ln>
            <a:noFill/>
            <a:miter lim="800000"/>
          </a:ln>
        </p:spPr>
      </p:pic>
      <p:sp>
        <p:nvSpPr>
          <p:cNvPr id="17410" name="文本框 197634"/>
          <p:cNvSpPr/>
          <p:nvPr/>
        </p:nvSpPr>
        <p:spPr>
          <a:xfrm>
            <a:off x="250825" y="5373688"/>
            <a:ext cx="2628900" cy="57912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zh-CN" altLang="en-US" sz="3200" b="1">
                <a:latin typeface="微软雅黑" panose="020b0503020204020204" pitchFamily="34" charset="-122"/>
                <a:ea typeface="微软雅黑" panose="020b0503020204020204" pitchFamily="34" charset="-122"/>
              </a:rPr>
              <a:t>慢性自杀</a:t>
            </a:r>
          </a:p>
        </p:txBody>
      </p:sp>
      <p:sp>
        <p:nvSpPr>
          <p:cNvPr id="17412" name="椭圆 197636"/>
          <p:cNvSpPr/>
          <p:nvPr/>
        </p:nvSpPr>
        <p:spPr>
          <a:xfrm>
            <a:off x="395288" y="981075"/>
            <a:ext cx="3168650" cy="1439862"/>
          </a:xfrm>
          <a:prstGeom prst="ellipse">
            <a:avLst/>
          </a:prstGeom>
          <a:noFill/>
          <a:ln w="76200">
            <a:solidFill>
              <a:srgbClr val="FF0000"/>
            </a:solidFill>
            <a:bevel/>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endParaRPr lang="zh-CN" altLang="en-US">
              <a:latin typeface="Arial" panose="020b0604020202020204" pitchFamily="34" charset="0"/>
              <a:ea typeface="宋体" panose="02010600030101010101" pitchFamily="2" charset="-122"/>
            </a:endParaRPr>
          </a:p>
        </p:txBody>
      </p:sp>
      <p:sp>
        <p:nvSpPr>
          <p:cNvPr id="17413" name="椭圆 197637"/>
          <p:cNvSpPr/>
          <p:nvPr/>
        </p:nvSpPr>
        <p:spPr>
          <a:xfrm>
            <a:off x="179705" y="5305743"/>
            <a:ext cx="1944688" cy="719138"/>
          </a:xfrm>
          <a:prstGeom prst="ellipse">
            <a:avLst/>
          </a:prstGeom>
          <a:noFill/>
          <a:ln w="76200">
            <a:solidFill>
              <a:srgbClr val="FF0000"/>
            </a:solidFill>
            <a:bevel/>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endParaRPr lang="zh-CN" altLang="en-US">
              <a:latin typeface="Arial" panose="020b0604020202020204" pitchFamily="34" charset="0"/>
              <a:ea typeface="宋体" panose="02010600030101010101" pitchFamily="2" charset="-122"/>
            </a:endParaRPr>
          </a:p>
        </p:txBody>
      </p:sp>
      <p:sp>
        <p:nvSpPr>
          <p:cNvPr id="17414" name="矩形标注 197638"/>
          <p:cNvSpPr/>
          <p:nvPr/>
        </p:nvSpPr>
        <p:spPr>
          <a:xfrm>
            <a:off x="5291772" y="1439863"/>
            <a:ext cx="3600450" cy="1800225"/>
          </a:xfrm>
          <a:prstGeom prst="wedgeRectCallout">
            <a:avLst>
              <a:gd name="adj1" fmla="val -98764"/>
              <a:gd name="adj2" fmla="val -53264"/>
            </a:avLst>
          </a:prstGeom>
          <a:solidFill>
            <a:schemeClr val="bg1">
              <a:alpha val="80000"/>
            </a:schemeClr>
          </a:solidFill>
          <a:ln w="38100">
            <a:solidFill>
              <a:srgbClr val="0000FF"/>
            </a:solidFill>
            <a:roun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文字（可以没有):是对画面情景的提示或注解。</a:t>
            </a:r>
          </a:p>
        </p:txBody>
      </p:sp>
      <p:sp>
        <p:nvSpPr>
          <p:cNvPr id="17415" name="矩形标注 197639"/>
          <p:cNvSpPr/>
          <p:nvPr/>
        </p:nvSpPr>
        <p:spPr>
          <a:xfrm>
            <a:off x="5076825" y="3861435"/>
            <a:ext cx="3744912" cy="1079500"/>
          </a:xfrm>
          <a:prstGeom prst="wedgeRectCallout">
            <a:avLst>
              <a:gd name="adj1" fmla="val -46523"/>
              <a:gd name="adj2" fmla="val 588"/>
            </a:avLst>
          </a:prstGeom>
          <a:solidFill>
            <a:schemeClr val="bg1">
              <a:alpha val="80000"/>
            </a:schemeClr>
          </a:solidFill>
          <a:ln w="38100">
            <a:solidFill>
              <a:srgbClr val="0000FF"/>
            </a:solidFill>
            <a:roun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主体：是构成画面的各“因素”。</a:t>
            </a:r>
          </a:p>
        </p:txBody>
      </p:sp>
      <p:cxnSp>
        <p:nvCxnSpPr>
          <p:cNvPr id="17416" name="直接连接符 197640"/>
          <p:cNvCxnSpPr/>
          <p:nvPr/>
        </p:nvCxnSpPr>
        <p:spPr>
          <a:xfrm flipH="1" flipV="1">
            <a:off x="3851275" y="2565400"/>
            <a:ext cx="1225550" cy="1439862"/>
          </a:xfrm>
          <a:prstGeom prst="line">
            <a:avLst/>
          </a:prstGeom>
          <a:noFill/>
          <a:ln w="63500">
            <a:solidFill>
              <a:srgbClr val="FF0000"/>
            </a:solidFill>
            <a:bevel/>
            <a:tailEnd type="triangle"/>
          </a:ln>
        </p:spPr>
      </p:cxnSp>
      <p:cxnSp>
        <p:nvCxnSpPr>
          <p:cNvPr id="17417" name="直接连接符 197641"/>
          <p:cNvCxnSpPr/>
          <p:nvPr/>
        </p:nvCxnSpPr>
        <p:spPr>
          <a:xfrm flipH="1">
            <a:off x="2124075" y="4365625"/>
            <a:ext cx="2952750" cy="71438"/>
          </a:xfrm>
          <a:prstGeom prst="line">
            <a:avLst/>
          </a:prstGeom>
          <a:noFill/>
          <a:ln w="63500">
            <a:solidFill>
              <a:srgbClr val="FF0000"/>
            </a:solidFill>
            <a:bevel/>
            <a:tailEnd type="triangle"/>
          </a:ln>
        </p:spPr>
      </p:cxnSp>
      <p:sp>
        <p:nvSpPr>
          <p:cNvPr id="17418" name="矩形标注 197642"/>
          <p:cNvSpPr/>
          <p:nvPr/>
        </p:nvSpPr>
        <p:spPr>
          <a:xfrm>
            <a:off x="2484438" y="5562282"/>
            <a:ext cx="6407150" cy="1150938"/>
          </a:xfrm>
          <a:prstGeom prst="wedgeRectCallout">
            <a:avLst>
              <a:gd name="adj1" fmla="val -61273"/>
              <a:gd name="adj2" fmla="val -29722"/>
            </a:avLst>
          </a:prstGeom>
          <a:solidFill>
            <a:schemeClr val="bg1">
              <a:alpha val="80000"/>
            </a:schemeClr>
          </a:solidFill>
          <a:ln w="38100">
            <a:solidFill>
              <a:srgbClr val="0000FF"/>
            </a:solidFill>
            <a:roun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3600" b="1">
                <a:solidFill>
                  <a:srgbClr val="FF0000"/>
                </a:solidFill>
                <a:latin typeface="微软雅黑" panose="020b0503020204020204" pitchFamily="34" charset="-122"/>
                <a:ea typeface="微软雅黑" panose="020b0503020204020204" pitchFamily="34" charset="-122"/>
              </a:rPr>
              <a:t>标题（可以没有）：往往告知或暗示漫画的主题思想。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afterEffect">
                                  <p:stCondLst>
                                    <p:cond delay="0"/>
                                  </p:stCondLst>
                                  <p:childTnLst>
                                    <p:set>
                                      <p:cBhvr additive="base">
                                        <p:cTn id="6" dur="1" fill="hold">
                                          <p:stCondLst>
                                            <p:cond delay="0"/>
                                          </p:stCondLst>
                                        </p:cTn>
                                        <p:tgtEl>
                                          <p:spTgt spid="17412"/>
                                        </p:tgtEl>
                                        <p:attrNameLst>
                                          <p:attrName>style.visibility</p:attrName>
                                        </p:attrNameLst>
                                      </p:cBhvr>
                                      <p:to>
                                        <p:strVal val="visible"/>
                                      </p:to>
                                    </p:set>
                                    <p:animEffect transition="in" filter="blinds(horizontal)">
                                      <p:cBhvr additive="base">
                                        <p:cTn id="7" dur="500" fill="hold"/>
                                        <p:tgtEl>
                                          <p:spTgt spid="1741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grpId="0" nodeType="clickEffect">
                                  <p:stCondLst>
                                    <p:cond delay="0"/>
                                  </p:stCondLst>
                                  <p:childTnLst>
                                    <p:set>
                                      <p:cBhvr additive="base">
                                        <p:cTn id="11" dur="1" fill="hold">
                                          <p:stCondLst>
                                            <p:cond delay="0"/>
                                          </p:stCondLst>
                                        </p:cTn>
                                        <p:tgtEl>
                                          <p:spTgt spid="17414"/>
                                        </p:tgtEl>
                                        <p:attrNameLst>
                                          <p:attrName>style.visibility</p:attrName>
                                        </p:attrNameLst>
                                      </p:cBhvr>
                                      <p:to>
                                        <p:strVal val="visible"/>
                                      </p:to>
                                    </p:set>
                                    <p:animEffect transition="in" filter="blinds(horizontal)">
                                      <p:cBhvr additive="base">
                                        <p:cTn id="12" dur="500" fill="hold"/>
                                        <p:tgtEl>
                                          <p:spTgt spid="17414"/>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 presetClass="entr" presetSubtype="0" fill="hold" nodeType="clickEffect">
                                  <p:stCondLst>
                                    <p:cond delay="0"/>
                                  </p:stCondLst>
                                  <p:childTnLst>
                                    <p:set>
                                      <p:cBhvr additive="base">
                                        <p:cTn id="16" dur="1" fill="hold">
                                          <p:stCondLst>
                                            <p:cond delay="0"/>
                                          </p:stCondLst>
                                        </p:cTn>
                                        <p:tgtEl>
                                          <p:spTgt spid="17416"/>
                                        </p:tgtEl>
                                        <p:attrNameLst>
                                          <p:attrName>style.visibility</p:attrName>
                                        </p:attrNameLst>
                                      </p:cBhvr>
                                      <p:to>
                                        <p:strVal val="visible"/>
                                      </p:to>
                                    </p:se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1" presetClass="entr" presetSubtype="0" fill="hold" nodeType="clickEffect">
                                  <p:stCondLst>
                                    <p:cond delay="0"/>
                                  </p:stCondLst>
                                  <p:childTnLst>
                                    <p:set>
                                      <p:cBhvr additive="base">
                                        <p:cTn id="20" dur="1" fill="hold">
                                          <p:stCondLst>
                                            <p:cond delay="0"/>
                                          </p:stCondLst>
                                        </p:cTn>
                                        <p:tgtEl>
                                          <p:spTgt spid="17417"/>
                                        </p:tgtEl>
                                        <p:attrNameLst>
                                          <p:attrName>style.visibility</p:attrName>
                                        </p:attrNameLst>
                                      </p:cBhvr>
                                      <p:to>
                                        <p:strVal val="visible"/>
                                      </p:to>
                                    </p:se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3" presetClass="entr" presetSubtype="10" fill="hold" grpId="1" nodeType="clickEffect">
                                  <p:stCondLst>
                                    <p:cond delay="0"/>
                                  </p:stCondLst>
                                  <p:childTnLst>
                                    <p:set>
                                      <p:cBhvr additive="base">
                                        <p:cTn id="24" dur="1" fill="hold">
                                          <p:stCondLst>
                                            <p:cond delay="0"/>
                                          </p:stCondLst>
                                        </p:cTn>
                                        <p:tgtEl>
                                          <p:spTgt spid="17415"/>
                                        </p:tgtEl>
                                        <p:attrNameLst>
                                          <p:attrName>style.visibility</p:attrName>
                                        </p:attrNameLst>
                                      </p:cBhvr>
                                      <p:to>
                                        <p:strVal val="visible"/>
                                      </p:to>
                                    </p:set>
                                    <p:animEffect transition="in" filter="blinds(horizontal)">
                                      <p:cBhvr additive="base">
                                        <p:cTn id="25" dur="500" fill="hold"/>
                                        <p:tgtEl>
                                          <p:spTgt spid="17415"/>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3" presetClass="entr" presetSubtype="10" fill="hold" nodeType="clickEffect">
                                  <p:stCondLst>
                                    <p:cond delay="0"/>
                                  </p:stCondLst>
                                  <p:childTnLst>
                                    <p:set>
                                      <p:cBhvr additive="base">
                                        <p:cTn id="29" dur="1" fill="hold">
                                          <p:stCondLst>
                                            <p:cond delay="0"/>
                                          </p:stCondLst>
                                        </p:cTn>
                                        <p:tgtEl>
                                          <p:spTgt spid="17413"/>
                                        </p:tgtEl>
                                        <p:attrNameLst>
                                          <p:attrName>style.visibility</p:attrName>
                                        </p:attrNameLst>
                                      </p:cBhvr>
                                      <p:to>
                                        <p:strVal val="visible"/>
                                      </p:to>
                                    </p:set>
                                    <p:animEffect transition="in" filter="blinds(horizontal)">
                                      <p:cBhvr additive="base">
                                        <p:cTn id="30" dur="500" fill="hold"/>
                                        <p:tgtEl>
                                          <p:spTgt spid="17413"/>
                                        </p:tgtEl>
                                      </p:cBhvr>
                                    </p:animEffec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3" presetClass="entr" presetSubtype="10" fill="hold" grpId="2" nodeType="clickEffect">
                                  <p:stCondLst>
                                    <p:cond delay="0"/>
                                  </p:stCondLst>
                                  <p:childTnLst>
                                    <p:set>
                                      <p:cBhvr additive="base">
                                        <p:cTn id="34" dur="1" fill="hold">
                                          <p:stCondLst>
                                            <p:cond delay="0"/>
                                          </p:stCondLst>
                                        </p:cTn>
                                        <p:tgtEl>
                                          <p:spTgt spid="17418"/>
                                        </p:tgtEl>
                                        <p:attrNameLst>
                                          <p:attrName>style.visibility</p:attrName>
                                        </p:attrNameLst>
                                      </p:cBhvr>
                                      <p:to>
                                        <p:strVal val="visible"/>
                                      </p:to>
                                    </p:set>
                                    <p:animEffect transition="in" filter="blinds(horizontal)">
                                      <p:cBhvr additive="base">
                                        <p:cTn id="35" dur="500" fill="hold"/>
                                        <p:tgtEl>
                                          <p:spTgt spid="17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p:bldP spid="17415" grpId="1"/>
      <p:bldP spid="17418" grpId="2"/>
    </p:bldLst>
  </p:timing>
</p:sld>
</file>

<file path=ppt/tags/tag1.xml><?xml version="1.0" encoding="utf-8"?>
<p:tagLst xmlns:p="http://schemas.openxmlformats.org/presentationml/2006/main">
  <p:tag name="KSO_WM_TAG_VERSION" val="1.0"/>
  <p:tag name="KSO_WM_TEMPLATE_CATEGORY" val="custom"/>
  <p:tag name="KSO_WM_TEMPLATE_INDEX" val="20184651"/>
</p:tagLst>
</file>

<file path=ppt/tags/tag10.xml><?xml version="1.0" encoding="utf-8"?>
<p:tagLst xmlns:p="http://schemas.openxmlformats.org/presentationml/2006/main">
  <p:tag name="KSO_WM_BEAUTIFY_FLAG" val="#wm#"/>
  <p:tag name="KSO_WM_DIAGRAM_GROUP_CODE" val="l1-1"/>
  <p:tag name="KSO_WM_SLIDE_ID" val="custom20184651_4"/>
  <p:tag name="KSO_WM_SLIDE_INDEX" val="4"/>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84651"/>
</p:tagLst>
</file>

<file path=ppt/tags/tag11.xml><?xml version="1.0" encoding="utf-8"?>
<p:tagLst xmlns:p="http://schemas.openxmlformats.org/presentationml/2006/main">
  <p:tag name="KSO_WM_BEAUTIFY_FLAG" val="#wm#"/>
  <p:tag name="KSO_WM_TEMPLATE_CATEGORY" val="custom"/>
  <p:tag name="KSO_WM_TEMPLATE_INDEX" val="20184651"/>
</p:tagLst>
</file>

<file path=ppt/tags/tag12.xml><?xml version="1.0" encoding="utf-8"?>
<p:tagLst xmlns:p="http://schemas.openxmlformats.org/presentationml/2006/main">
  <p:tag name="KSO_WM_BEAUTIFY_FLAG" val="#wm#"/>
  <p:tag name="KSO_WM_TEMPLATE_CATEGORY" val="custom"/>
  <p:tag name="KSO_WM_TEMPLATE_INDEX" val="20184651"/>
</p:tagLst>
</file>

<file path=ppt/tags/tag13.xml><?xml version="1.0" encoding="utf-8"?>
<p:tagLst xmlns:p="http://schemas.openxmlformats.org/presentationml/2006/main">
  <p:tag name="KSO_WM_BEAUTIFY_FLAG" val="#wm#"/>
  <p:tag name="KSO_WM_TEMPLATE_CATEGORY" val="custom"/>
  <p:tag name="KSO_WM_TEMPLATE_INDEX" val="20184651"/>
</p:tagLst>
</file>

<file path=ppt/tags/tag14.xml><?xml version="1.0" encoding="utf-8"?>
<p:tagLst xmlns:p="http://schemas.openxmlformats.org/presentationml/2006/main">
  <p:tag name="KSO_WM_BEAUTIFY_FLAG" val="#wm#"/>
  <p:tag name="KSO_WM_TEMPLATE_CATEGORY" val="custom"/>
  <p:tag name="KSO_WM_TEMPLATE_INDEX" val="20184651"/>
</p:tagLst>
</file>

<file path=ppt/tags/tag15.xml><?xml version="1.0" encoding="utf-8"?>
<p:tagLst xmlns:p="http://schemas.openxmlformats.org/presentationml/2006/main">
  <p:tag name="KSO_WM_TEMPLATE_CATEGORY" val="custom"/>
  <p:tag name="KSO_WM_TEMPLATE_INDEX" val="20185048"/>
</p:tagLst>
</file>

<file path=ppt/tags/tag16.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KSO_WM_TAG_VERSION" val="1.0"/>
  <p:tag name="KSO_WM_TEMPLATE_CATEGORY" val="custom"/>
  <p:tag name="KSO_WM_TEMPLATE_INDEX" val="20184651"/>
</p:tagLst>
</file>

<file path=ppt/tags/tag3.xml><?xml version="1.0" encoding="utf-8"?>
<p:tagLst xmlns:p="http://schemas.openxmlformats.org/presentationml/2006/main">
  <p:tag name="KSO_WM_BEAUTIFY_FLAG" val="#wm#"/>
  <p:tag name="KSO_WM_TAG_VERSION" val="1.0"/>
  <p:tag name="KSO_WM_TEMPLATE_CATEGORY" val="custom"/>
  <p:tag name="KSO_WM_TEMPLATE_INDEX" val="20184651"/>
  <p:tag name="KSO_WM_TEMPLATE_THUMBS_INDEX" val="1、4、5、6、9、14、22、28、29、"/>
</p:tagLst>
</file>

<file path=ppt/tags/tag4.xml><?xml version="1.0" encoding="utf-8"?>
<p:tagLst xmlns:p="http://schemas.openxmlformats.org/presentationml/2006/main">
  <p:tag name="KSO_WM_UNIT_PLACING_PICTURE_USER_VIEWPORT" val="{&quot;height&quot;:2605,&quot;width&quot;:2471}"/>
</p:tagLst>
</file>

<file path=ppt/tags/tag5.xml><?xml version="1.0" encoding="utf-8"?>
<p:tagLst xmlns:p="http://schemas.openxmlformats.org/presentationml/2006/main">
  <p:tag name="KSO_WM_UNIT_PLACING_PICTURE_USER_VIEWPORT" val="{&quot;height&quot;:2723,&quot;width&quot;:3394}"/>
</p:tagLst>
</file>

<file path=ppt/tags/tag6.xml><?xml version="1.0" encoding="utf-8"?>
<p:tagLst xmlns:p="http://schemas.openxmlformats.org/presentationml/2006/main">
  <p:tag name="KSO_WM_UNIT_PLACING_PICTURE_USER_VIEWPORT" val="{&quot;height&quot;:2595,&quot;width&quot;:2602}"/>
</p:tagLst>
</file>

<file path=ppt/tags/tag7.xml><?xml version="1.0" encoding="utf-8"?>
<p:tagLst xmlns:p="http://schemas.openxmlformats.org/presentationml/2006/main">
  <p:tag name="KSO_WM_UNIT_PLACING_PICTURE_USER_VIEWPORT" val="{&quot;height&quot;:2235,&quot;width&quot;:2424}"/>
</p:tagLst>
</file>

<file path=ppt/tags/tag8.xml><?xml version="1.0" encoding="utf-8"?>
<p:tagLst xmlns:p="http://schemas.openxmlformats.org/presentationml/2006/main">
  <p:tag name="KSO_WM_BEAUTIFY_FLAG" val="#wm#"/>
  <p:tag name="KSO_WM_TEMPLATE_CATEGORY" val="custom"/>
  <p:tag name="KSO_WM_TEMPLATE_INDEX" val="20184651"/>
</p:tagLst>
</file>

<file path=ppt/tags/tag9.xml><?xml version="1.0" encoding="utf-8"?>
<p:tagLst xmlns:p="http://schemas.openxmlformats.org/presentationml/2006/main">
  <p:tag name="KSO_WM_UNIT_TABLE_BEAUTIFY" val="smartTable{8f41212d-8985-4074-882a-e09299f25380}"/>
</p:tagLst>
</file>

<file path=ppt/theme/theme1.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自定义 153">
      <a:dk1>
        <a:srgbClr val="000000"/>
      </a:dk1>
      <a:lt1>
        <a:srgbClr val="FFFFFF"/>
      </a:lt1>
      <a:dk2>
        <a:srgbClr val="44546A"/>
      </a:dk2>
      <a:lt2>
        <a:srgbClr val="E7E6E6"/>
      </a:lt2>
      <a:accent1>
        <a:srgbClr val="AC1215"/>
      </a:accent1>
      <a:accent2>
        <a:srgbClr val="36373B"/>
      </a:accent2>
      <a:accent3>
        <a:srgbClr val="646569"/>
      </a:accent3>
      <a:accent4>
        <a:srgbClr val="F0F0F0"/>
      </a:accent4>
      <a:accent5>
        <a:srgbClr val="BC3031"/>
      </a:accent5>
      <a:accent6>
        <a:srgbClr val="C9494B"/>
      </a:accent6>
      <a:hlink>
        <a:srgbClr val="0563C1"/>
      </a:hlink>
      <a:folHlink>
        <a:srgbClr val="954F72"/>
      </a:folHlink>
    </a:clrScheme>
    <a:fontScheme name="自定义 3">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none" lIns="91440" tIns="45720" rIns="91440" bIns="4572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黑体" panose="02010609060101010101" charset="-122"/>
            <a:ea typeface="黑体" panose="02010609060101010101"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none" lIns="91440" tIns="45720" rIns="91440" bIns="4572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黑体" panose="02010609060101010101" charset="-122"/>
            <a:ea typeface="黑体" panose="02010609060101010101"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2_默认设计模板">
  <a:themeElements>
    <a:clrScheme name="4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200" b="1" i="0" u="none" strike="noStrike" cap="none" normalizeH="0" baseline="0" smtClean="0">
            <a:ln>
              <a:noFill/>
            </a:ln>
            <a:solidFill>
              <a:schemeClr val="bg1"/>
            </a:solidFill>
            <a:effectLst/>
            <a:latin typeface="Times New Roman" panose="02020603050405020304" pitchFamily="18" charset="0"/>
            <a:ea typeface="黑体" panose="02010609060101010101"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200" b="1" i="0" u="none" strike="noStrike" cap="none" normalizeH="0" baseline="0" smtClean="0">
            <a:ln>
              <a:noFill/>
            </a:ln>
            <a:solidFill>
              <a:schemeClr val="bg1"/>
            </a:solidFill>
            <a:effectLst/>
            <a:latin typeface="Times New Roman" panose="02020603050405020304" pitchFamily="18" charset="0"/>
            <a:ea typeface="黑体" panose="02010609060101010101" charset="-122"/>
          </a:defRPr>
        </a:defPPr>
      </a:lstStyle>
    </a:lnDef>
  </a:objectDefaults>
  <a:extraClrSchemeLst>
    <a:extraClrScheme>
      <a:clrScheme name="4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3_默认设计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405</Paragraphs>
  <Slides>70</Slides>
  <Notes>5</Notes>
  <TotalTime>0</TotalTime>
  <HiddenSlides>4</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70</vt:i4>
      </vt:variant>
    </vt:vector>
  </HeadingPairs>
  <TitlesOfParts>
    <vt:vector baseType="lpstr" size="89">
      <vt:lpstr>Arial</vt:lpstr>
      <vt:lpstr>Calibri</vt:lpstr>
      <vt:lpstr>宋体</vt:lpstr>
      <vt:lpstr>黑体</vt:lpstr>
      <vt:lpstr>微软雅黑</vt:lpstr>
      <vt:lpstr>Calibri Light</vt:lpstr>
      <vt:lpstr>幼圆</vt:lpstr>
      <vt:lpstr>Times New Roman</vt:lpstr>
      <vt:lpstr>Verdana</vt:lpstr>
      <vt:lpstr>华文行楷</vt:lpstr>
      <vt:lpstr>楷体</vt:lpstr>
      <vt:lpstr>华文中宋</vt:lpstr>
      <vt:lpstr>Malgun Gothic</vt:lpstr>
      <vt:lpstr>楷体_GB2312</vt:lpstr>
      <vt:lpstr>Wingdings</vt:lpstr>
      <vt:lpstr>Wingdings 2</vt:lpstr>
      <vt:lpstr>汉鼎简行书</vt:lpstr>
      <vt:lpstr>汉鼎简长美黑</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方法总结：全面客观有序</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解题思路(寓意)：</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漫画题总结</vt:lpstr>
      <vt:lpstr>PowerPoint Presentation</vt:lpstr>
      <vt:lpstr>巩固练习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（2018浙江金丽衢十二校第三次联考）仔细观察下面这幅漫画，回答下列问题。</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2021-09-03T08:57:21.880</cp:lastPrinted>
  <dcterms:created xsi:type="dcterms:W3CDTF">2021-09-03T08:57:21Z</dcterms:created>
  <dcterms:modified xsi:type="dcterms:W3CDTF">2021-09-03T00:57:24Z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