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dirty="0" smtClean="0">
                <a:solidFill>
                  <a:srgbClr val="5F5F5F"/>
                </a:solidFill>
              </a:rPr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.emf"/><Relationship Id="rId1" Type="http://schemas.openxmlformats.org/officeDocument/2006/relationships/package" Target="../embeddings/Document1.docx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3.emf"/><Relationship Id="rId4" Type="http://schemas.openxmlformats.org/officeDocument/2006/relationships/package" Target="../embeddings/Document3.docx"/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2.emf"/><Relationship Id="rId4" Type="http://schemas.openxmlformats.org/officeDocument/2006/relationships/package" Target="../embeddings/Document2.docx"/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/>
              <a:t>第四</a:t>
            </a:r>
            <a:r>
              <a:rPr lang="zh-CN" altLang="zh-CN" b="1" smtClean="0"/>
              <a:t>单元</a:t>
            </a:r>
            <a:r>
              <a:rPr lang="en-US" altLang="zh-CN" b="1" smtClean="0"/>
              <a:t>  </a:t>
            </a:r>
            <a:r>
              <a:rPr lang="zh-CN" altLang="zh-CN" b="1" smtClean="0"/>
              <a:t>信息</a:t>
            </a:r>
            <a:r>
              <a:rPr lang="zh-CN" altLang="zh-CN" b="1"/>
              <a:t>时代的语文生活</a:t>
            </a:r>
            <a:endParaRPr lang="zh-CN" altLang="zh-CN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2310467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新媒体多媒介环境下信息技术飞速发展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新媒体崛起并渗透到社会生活各个角落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对语文阅读产生强大的助推力。只要我们准确把握新媒体多媒介的发展形势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创设适宜的阅读情境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我们语文学习的效果定会事半功倍。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谢谢同学们。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724265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善用多媒介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学校近期拟举办一次戏剧节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你所在的班级准备参加这一活动。小组合作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为班级的节目写一个跨媒介宣传推广方案。结合要求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请完成下列活动。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96752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【学习活动一】确定宣传主题和媒介种类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请小组讨论戏剧节宣传主题。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活动主题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心若在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梦就在。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为了宣传校园戏剧节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请你设计选用媒介宣传种类。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利用海报宣传。在学校宣传栏张贴海报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以图文并茂的形式向全校师生宣传戏剧节系列活动。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利用校报宣传。在校报上进行专栏报道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以新闻、历史、评论文章等形式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用多种宣传手段来反映中国戏剧的变化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宣传力求达到多角度、多层次、有深度。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利用校广播、电视台宣传。可以在校广播台上适当播放一些戏曲名段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在校电视台插播广告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播放戏曲视频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加大宣传力度。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利用微信朋友圈宣传。利用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制作戏剧节回顾的节目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在微信朋友圈发布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并介绍本次戏剧节的特点及与众不同之处。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919864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【学习活动二】设计宣传方案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拟写宣传语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请根据学校特点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为戏剧节设计宣传语。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宣传语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校园大舞台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大家一起来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师生共参与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展我新风采。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959992" y="1110379"/>
            <a:ext cx="8240464" cy="5367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请根据学校特点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为戏剧节设计宣传方案。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宣传方案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为了准确把握戏剧节的宣传重点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我们将宣传分为以下四个阶段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日举办为标准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如更改时间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第一阶段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前期启动期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日。介绍学校戏剧节的主题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前期筹备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制造热点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吸引眼球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全力为戏剧节造势。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第二阶段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前期深化期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日。通过介绍本次戏剧节的举办班级、档次、规模、系列活动、戏剧节亮点、戏剧节负责人访谈等内容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做深入报道。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第三阶段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全面宣传期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日。介绍戏剧节筹备情况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全面铺开对戏剧节各系列活动的报道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增加戏剧节见报频率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迅速掀起一股热潮。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第四阶段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收尾整合期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日。主要介绍戏剧节的现场盛况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进行资料的整合总结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报道热点回顾等内容。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【学习活动三】确定图片、音视频材料的使用策略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请你为海报、校报宣传提供一些戏剧节宣传图片。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请你为校电视台播放的宣传短片撰写画外音文稿。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我们来到台前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我们奔忙在幕后。或许声音并不嘹亮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可舞步坚定而铿锵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或许掌声未曾隆重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可聚光灯下并不孤独。年轻人的梦想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为学校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可爱的戏剧人正在奋发。不为捧红一个人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不为捧红一部剧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为的是捧红这座我们热爱的校园。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095941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三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辨识媒介信息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【学习活动一】媒介信息传播过程中失真的案例。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分小组搜集被揭穿的虚假信息案例。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案例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一网民在微博上发布一段视频称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上海华师大三村小区内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楼下快递员冒雨送快递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一车快递被偷得没剩几件了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他在雨中暴哭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一直在嘶吼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这叫我怎么办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。那个偷快递的人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你的良心不会痛吗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视频拍摄者还称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其间有一位大爷前去安慰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因为他吼得真的很大声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大爷可能是特地下来跟他说了几句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应该是安慰吧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然后就又原路回去了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。快递小哥因快递被偷在雨中暴哭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引发网友热议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不少网友纷纷表示心疼。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上海普陀公安分局于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日上午找到这位快递小哥。快递小哥告诉警方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雨中哭泣并非因为快递被盗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是因与女友吵架。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案例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伊利股份董事长潘刚被带走协助调查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的消息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在各网站和社交媒体上大量传播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让与伊利公司相关的奶农、上下游合作商、企业员工以及资本市场投资者感到恐慌。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接到伊利公司和潘刚本人书面报案后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呼和浩特公安机关依法开展侦查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以涉嫌寻衅滋事罪、诽谤罪将犯罪嫌疑人邹光祥、刘成昆抓获。刘成昆承认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故事情节确是影射伊利公司和潘刚本人。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我的直接目的就是引起公众的注意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做大公众号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天禄财经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公众号火起来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我也可以成为社会名人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就有人给我投资广告了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这是我的盈利点。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505471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案例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山西临汾网警在巡查工作中发现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临汾本地微信朋友圈中传播着一段关于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外地人来吉县偷小孩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的视频信息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引发大量网民关注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造成了恶劣的社会影响。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公安机关迅速传唤信息发布者张某。经查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张某在自己经营的店铺门前看到有几个外地人经过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在未经证实的情况下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就拍摄视频并转发到朋友圈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外地人来吉县偷小孩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。经公安机关调查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外地人来吉县偷小孩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的事实并不成立。归案后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违法行为人张某对其散布网络谣言的违法行为供认不讳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公安机关对其做出罚款的行政处罚。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案例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上海流浪汉沈巍受到网友追捧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流浪大师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。走红后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沈巍在直播平台开通直播。在接受红星新闻记者采访时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沈巍曾表示直播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被打赏了二三十万元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引发热议。在沈巍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日的直播录屏中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中国青年报记者看到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沈巍说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我把我今天在网上收到的所有的收入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统统捐出去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。然后有多家自媒体发文称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在网络走红的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流浪大师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沈巍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将直播获赏的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万元全部捐给了福利院。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中国青年报记者联系到上海市浦东新区社会福利院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工作人员回应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沈巍到该福利院捐款一事属实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但捐款数额为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2179935"/>
          <a:ext cx="8128000" cy="2752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文档" r:id="rId1" imgW="3913505" imgH="1325245" progId="Word.Document.12">
                  <p:embed/>
                </p:oleObj>
              </mc:Choice>
              <mc:Fallback>
                <p:oleObj name="文档" r:id="rId1" imgW="3913505" imgH="1325245" progId="Word.Document.12">
                  <p:embed/>
                  <p:pic>
                    <p:nvPicPr>
                      <p:cNvPr id="0" name="图片 103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2179935"/>
                        <a:ext cx="8128000" cy="27521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087257"/>
            <a:ext cx="8128000" cy="57734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请根据上述失真的案例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概括出信息失真的具体特点。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网络信息失真扩大化。一些用户和网络媒体为了引起社会关注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或为了吸引更多的读者以提高点击率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故意歪曲、捏造事实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甚至不加核实转发、引用道听途说的消息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以讹传讹、误导受众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使新闻失去了真实可靠的本质。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捏造事实、无中生有。综观网上流传较广泛的谣言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与历史矛盾、民众怨恨相关的谣传很容易在网民间流传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由于传播过程中挟带了传播者的情绪、怨恨、希冀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最终可能导致群体性的行动。这类谣言具有很强的煽动性、蛊惑性。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添油加醋、歪曲夸大。在当事人的身份涉及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富、官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这类敏感词语的时候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少数网民会先入为主地为当事人添加形象设定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网络舆论则会不断美化受害者一方的形象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以达到加深对施害者的仇恨的目的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而仇恨的情感一旦过度膨胀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就会左右人们的理性判断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使人们离真相越来越远。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660390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【学习活动二】学会分辨媒介信息真伪的方法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获取可靠信息。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小组讨论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应该从哪些渠道获得可靠的信息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再列出一张真实信息源的表单。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2924944"/>
          <a:ext cx="8128000" cy="28357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4" imgW="3908425" imgH="1363345" progId="Word.Document.12">
                  <p:embed/>
                </p:oleObj>
              </mc:Choice>
              <mc:Fallback>
                <p:oleObj name="文档" r:id="rId4" imgW="3908425" imgH="1363345" progId="Word.Document.1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32000" y="2924944"/>
                        <a:ext cx="8128000" cy="28357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505471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针对媒介信息被扭曲、夸大、隐瞒等情况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从个人与政府两个层面谈谈如何建立网络信息传播规范机制。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个人层面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杜绝谣言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传播事实。谣言捕风捉影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似是而非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带有很强的迷惑性。但谣言之所以成为谣言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就是因为它缺乏事实根据。因此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事实与真相是谣言的天敌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只有用事实才能击破谣言。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做有责任感的守法公民。在发言之前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应首先考虑自己的发言是否有确凿根据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是否会给他人和社会造成不良影响。不捏造事实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不传播缺乏事实根据的流言蜚语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是每一个有责任感的守法公民的应尽义务。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478508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政府层面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建构伦理原则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明确道德底线。在公布信息、发表言论时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要确定信息的真实性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避免信息的碎片化、片面化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不能盲目跟风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随心所欲地转发或评论公共事件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更不能未经他人的允许随意公开别人的隐私或诋毁他人的名誉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以免伤及无辜。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加强技术管理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行政立法并行。对网络使用者的言行进行约束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确保信息内容的安全性和无害性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以减少网络信息传播的伦理风险和政治风险。此外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我国已制定了一系列与网络有关的法律法规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对规范网络传播环境有一定的作用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但其法规内容仍有待细化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特别是有关信息传播方面的内容应当完善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513599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净化社会环境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提高网民素质。通过学校、媒体等开展道德宣传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从青少年开始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引导人们树立正确的价值观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倡导文明的语言行为。从个人、组织、行业入手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加强道德修养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构建符合传媒伦理道德的把关体系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扶正祛邪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使人们在精神和物质财富方面平衡发展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从源头上改变网络信息传播中的伦理失范现象。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140089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认识多媒介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【学习活动一】了解不同媒介的传播特点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开展一次有关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获取科技信息的习惯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的调查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根据调查表得出结论。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401455" y="2420888"/>
          <a:ext cx="7389091" cy="2871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文档" r:id="rId4" imgW="3843020" imgH="1495425" progId="Word.Document.12">
                  <p:embed/>
                </p:oleObj>
              </mc:Choice>
              <mc:Fallback>
                <p:oleObj name="文档" r:id="rId4" imgW="3843020" imgH="1495425" progId="Word.Document.12">
                  <p:embed/>
                  <p:pic>
                    <p:nvPicPr>
                      <p:cNvPr id="0" name="图片 205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01455" y="2420888"/>
                        <a:ext cx="7389091" cy="28715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2032000" y="5239474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我国公民获取科技信息的渠道趋于多元化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从电视、报纸、与人交谈等渠道获取科技信息的比例较大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而从一般杂志、图书、科学期刊等渠道获取科技信息的比例较小。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275375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请根据上表展开调查分析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查找相关资料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归纳不同媒介的传播特点。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报纸杂志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以文字符号为主、图片为辅来传递信息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其容量较大。由于以文字为主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因此说明性很强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可以详尽地描述。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集声、光、电于一身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汇编、演、导于一体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聚眼、耳、脑于一瞬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全新感受。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广播既是新闻媒介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同时又能够很好地对各种以声音为载体的艺术进行传播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并使这些艺术以声音吸引人的鲜明个性得以充分发挥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从而也扩展了自身的功能。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因特网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既有印刷媒介的可保存性和可查阅性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又有电子媒介的新鲜性和及时性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还有自身的图文阅读性和印象视听性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2927398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你最喜欢从哪个途径获取科技信息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请小组讨论并说明理由。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答案示例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因特网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快捷、方便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信息量大。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形象生动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能进行立体感受。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708603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【学习活动二】探讨不同媒介的语言特征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查找相关资料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小组讨论不同媒介的语言特征。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报刊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语言的运用上要保证真实可信。真实性不仅包括材料的真实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而且用语也要恰当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不可随意夸大渲染。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要与画面结合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起到弥补画面不足、提炼深化主题的作用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不只是对画面进行简单的说明和重复。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在很大程度上接近日常口语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应定位于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的形式上。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词汇丰富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语法超出常规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表达方式随性且口语化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也有不可避免的粗俗化特点。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124744"/>
            <a:ext cx="8128000" cy="52978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根据手机短信传播特点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对下面一则招聘启事进行改写。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招聘启事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校报拟招聘两名编辑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具体信息如下。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岗位职责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负责来稿筛选、文字编辑和部分校内新闻采写工作。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招聘对象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高一、高二年级学有余力的同学。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应聘条件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热爱文学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热爱写作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有一定的文学鉴赏能力和较高的文字水平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能够细致认真地做好文字工作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有较强的责任心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具备良好的沟通能力。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应聘方式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发送个人简历至邮箱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××@××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截止日期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校报编辑部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校报拟招聘两名编辑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面向对象为高一、高二学生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请有意者发个人简历至邮箱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××@××,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截止日期为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302338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【学习活动三】认识多媒介与语文学习的关系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新媒体的崛起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将我们带入了跨媒介时代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助推了我们语文阅读学习的脚步。根据你对多媒介的了解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请以《语文阅读与多媒介》为题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个字左右的演讲稿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在课堂上即兴演讲。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语文学习与多媒介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亲爱的同学们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古人有云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不闻不若闻之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闻之不若见之。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闻、见是认知学习的重要途径。多媒体技术的基础功能就是将原本抽象的知识形象化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将生涩难懂的内容进行转化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能轻松地创设情境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帮助我们理解阅读内容。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701069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尽管多媒介环境对语文学习造成一定影响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使传统阅读方式发生改变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但是并不影响阅读的本质。也就是说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在多媒介时代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我们可以利用网络通信工具来进行语文阅读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让网络为我们的自由阅读提供可靠的技术支持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使得语文阅读更加便捷、高效。当然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多媒介环境下信息来源广泛且信息内容复杂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信息传递时效性更强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我们在阅读的过程中对信息的选择并不一定完全正确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一旦自由阅读选择不科学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这些不良信息极易对我们造成误导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影响我们的价值观和世界观。但是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我相信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在老师的指导下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我们会在第一时间发现问题并予以纠正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营造积极健康的语文阅读空间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4658</Words>
  <Application>WPS 演示</Application>
  <PresentationFormat>宽屏</PresentationFormat>
  <Paragraphs>248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黑体</vt:lpstr>
      <vt:lpstr>Times New Roman</vt:lpstr>
      <vt:lpstr>NEU-BZ-S92</vt:lpstr>
      <vt:lpstr>Segoe Print</vt:lpstr>
      <vt:lpstr>方正书宋_GBK</vt:lpstr>
      <vt:lpstr>方正宋黑_GBK</vt:lpstr>
      <vt:lpstr>楷体</vt:lpstr>
      <vt:lpstr>Calibri</vt:lpstr>
      <vt:lpstr>Office 主题</vt:lpstr>
      <vt:lpstr>Word.Document.12</vt:lpstr>
      <vt:lpstr>Word.Document.12</vt:lpstr>
      <vt:lpstr>Word.Document.12</vt:lpstr>
      <vt:lpstr>第四单元  信息时代的语文生活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2</cp:revision>
  <dcterms:created xsi:type="dcterms:W3CDTF">2019-11-26T04:16:00Z</dcterms:created>
  <dcterms:modified xsi:type="dcterms:W3CDTF">2020-02-15T02:13:32Z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