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7" r:id="rId2"/>
  </p:sldMasterIdLst>
  <p:notesMasterIdLst>
    <p:notesMasterId r:id="rId3"/>
  </p:notesMasterIdLst>
  <p:sldIdLst>
    <p:sldId id="3026" r:id="rId4"/>
    <p:sldId id="729" r:id="rId5"/>
    <p:sldId id="261" r:id="rId6"/>
    <p:sldId id="2965" r:id="rId7"/>
    <p:sldId id="3017" r:id="rId8"/>
    <p:sldId id="709" r:id="rId9"/>
    <p:sldId id="3018" r:id="rId10"/>
    <p:sldId id="715" r:id="rId11"/>
    <p:sldId id="359" r:id="rId12"/>
    <p:sldId id="515" r:id="rId13"/>
    <p:sldId id="538" r:id="rId14"/>
    <p:sldId id="710" r:id="rId15"/>
    <p:sldId id="2978" r:id="rId16"/>
    <p:sldId id="2979" r:id="rId17"/>
    <p:sldId id="2969" r:id="rId18"/>
    <p:sldId id="2980" r:id="rId19"/>
    <p:sldId id="2981" r:id="rId20"/>
    <p:sldId id="2970" r:id="rId21"/>
    <p:sldId id="2982" r:id="rId22"/>
    <p:sldId id="2972" r:id="rId23"/>
    <p:sldId id="2973" r:id="rId24"/>
    <p:sldId id="2974" r:id="rId25"/>
    <p:sldId id="714" r:id="rId26"/>
    <p:sldId id="2968" r:id="rId27"/>
    <p:sldId id="2983" r:id="rId28"/>
    <p:sldId id="2984" r:id="rId29"/>
    <p:sldId id="2985" r:id="rId30"/>
    <p:sldId id="2995" r:id="rId31"/>
    <p:sldId id="719" r:id="rId32"/>
    <p:sldId id="2986" r:id="rId33"/>
    <p:sldId id="2988" r:id="rId34"/>
    <p:sldId id="3019" r:id="rId35"/>
    <p:sldId id="303" r:id="rId36"/>
    <p:sldId id="530" r:id="rId37"/>
    <p:sldId id="558" r:id="rId38"/>
    <p:sldId id="2947" r:id="rId39"/>
    <p:sldId id="560" r:id="rId40"/>
    <p:sldId id="2948" r:id="rId41"/>
    <p:sldId id="561" r:id="rId42"/>
    <p:sldId id="562" r:id="rId43"/>
    <p:sldId id="563" r:id="rId44"/>
    <p:sldId id="564" r:id="rId45"/>
    <p:sldId id="2949" r:id="rId46"/>
    <p:sldId id="565" r:id="rId47"/>
    <p:sldId id="2989" r:id="rId48"/>
    <p:sldId id="2990" r:id="rId49"/>
    <p:sldId id="2991" r:id="rId50"/>
    <p:sldId id="2992" r:id="rId51"/>
    <p:sldId id="2993" r:id="rId52"/>
    <p:sldId id="566" r:id="rId53"/>
    <p:sldId id="2994" r:id="rId54"/>
    <p:sldId id="2950" r:id="rId55"/>
    <p:sldId id="2951" r:id="rId56"/>
    <p:sldId id="2955" r:id="rId57"/>
    <p:sldId id="2952" r:id="rId58"/>
    <p:sldId id="2953" r:id="rId59"/>
    <p:sldId id="2954" r:id="rId60"/>
    <p:sldId id="568" r:id="rId61"/>
    <p:sldId id="569" r:id="rId62"/>
    <p:sldId id="2996" r:id="rId63"/>
    <p:sldId id="572" r:id="rId64"/>
    <p:sldId id="2997" r:id="rId65"/>
    <p:sldId id="574" r:id="rId66"/>
    <p:sldId id="2957" r:id="rId67"/>
    <p:sldId id="576" r:id="rId68"/>
    <p:sldId id="577" r:id="rId69"/>
    <p:sldId id="2998" r:id="rId70"/>
    <p:sldId id="579" r:id="rId71"/>
    <p:sldId id="2959" r:id="rId72"/>
    <p:sldId id="2960" r:id="rId73"/>
    <p:sldId id="580" r:id="rId74"/>
    <p:sldId id="2961" r:id="rId75"/>
    <p:sldId id="2958" r:id="rId76"/>
    <p:sldId id="581" r:id="rId77"/>
    <p:sldId id="3021" r:id="rId78"/>
    <p:sldId id="2933" r:id="rId79"/>
    <p:sldId id="2934" r:id="rId80"/>
    <p:sldId id="3020" r:id="rId81"/>
    <p:sldId id="2935" r:id="rId82"/>
    <p:sldId id="3025" r:id="rId83"/>
    <p:sldId id="3005" r:id="rId84"/>
    <p:sldId id="3004" r:id="rId85"/>
    <p:sldId id="2936" r:id="rId86"/>
    <p:sldId id="2937" r:id="rId87"/>
    <p:sldId id="584" r:id="rId88"/>
    <p:sldId id="586" r:id="rId89"/>
    <p:sldId id="2962" r:id="rId90"/>
    <p:sldId id="1307" r:id="rId91"/>
    <p:sldId id="2394" r:id="rId92"/>
    <p:sldId id="1308" r:id="rId93"/>
    <p:sldId id="2286" r:id="rId94"/>
    <p:sldId id="2869" r:id="rId95"/>
    <p:sldId id="3022" r:id="rId96"/>
    <p:sldId id="3023" r:id="rId97"/>
    <p:sldId id="2872" r:id="rId98"/>
    <p:sldId id="3024" r:id="rId99"/>
    <p:sldId id="2875" r:id="rId100"/>
    <p:sldId id="3008" r:id="rId101"/>
    <p:sldId id="2877" r:id="rId102"/>
    <p:sldId id="2878" r:id="rId103"/>
    <p:sldId id="2879" r:id="rId104"/>
    <p:sldId id="3011" r:id="rId105"/>
    <p:sldId id="3016" r:id="rId106"/>
    <p:sldId id="3013" r:id="rId107"/>
    <p:sldId id="603" r:id="rId108"/>
    <p:sldId id="2963" r:id="rId109"/>
    <p:sldId id="604" r:id="rId110"/>
    <p:sldId id="724" r:id="rId111"/>
  </p:sldIdLst>
  <p:sldSz cx="12192000" cy="6858000"/>
  <p:notesSz cx="6858000" cy="9144000"/>
  <p:custDataLst>
    <p:tags r:id="rId1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25" autoAdjust="0"/>
    <p:restoredTop sz="93083" autoAdjust="0"/>
  </p:normalViewPr>
  <p:slideViewPr>
    <p:cSldViewPr snapToGrid="0" showGuides="1">
      <p:cViewPr>
        <p:scale>
          <a:sx n="70" d="100"/>
          <a:sy n="70" d="100"/>
        </p:scale>
        <p:origin x="-1018" y="-298"/>
      </p:cViewPr>
      <p:guideLst>
        <p:guide orient="horz" pos="2160"/>
        <p:guide pos="7378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00" Type="http://schemas.openxmlformats.org/officeDocument/2006/relationships/slide" Target="slides/slide97.xml" /><Relationship Id="rId101" Type="http://schemas.openxmlformats.org/officeDocument/2006/relationships/slide" Target="slides/slide98.xml" /><Relationship Id="rId102" Type="http://schemas.openxmlformats.org/officeDocument/2006/relationships/slide" Target="slides/slide99.xml" /><Relationship Id="rId103" Type="http://schemas.openxmlformats.org/officeDocument/2006/relationships/slide" Target="slides/slide100.xml" /><Relationship Id="rId104" Type="http://schemas.openxmlformats.org/officeDocument/2006/relationships/slide" Target="slides/slide101.xml" /><Relationship Id="rId105" Type="http://schemas.openxmlformats.org/officeDocument/2006/relationships/slide" Target="slides/slide102.xml" /><Relationship Id="rId106" Type="http://schemas.openxmlformats.org/officeDocument/2006/relationships/slide" Target="slides/slide103.xml" /><Relationship Id="rId107" Type="http://schemas.openxmlformats.org/officeDocument/2006/relationships/slide" Target="slides/slide104.xml" /><Relationship Id="rId108" Type="http://schemas.openxmlformats.org/officeDocument/2006/relationships/slide" Target="slides/slide105.xml" /><Relationship Id="rId109" Type="http://schemas.openxmlformats.org/officeDocument/2006/relationships/slide" Target="slides/slide106.xml" /><Relationship Id="rId11" Type="http://schemas.openxmlformats.org/officeDocument/2006/relationships/slide" Target="slides/slide8.xml" /><Relationship Id="rId110" Type="http://schemas.openxmlformats.org/officeDocument/2006/relationships/slide" Target="slides/slide107.xml" /><Relationship Id="rId111" Type="http://schemas.openxmlformats.org/officeDocument/2006/relationships/slide" Target="slides/slide108.xml" /><Relationship Id="rId112" Type="http://schemas.openxmlformats.org/officeDocument/2006/relationships/tags" Target="tags/tag1079.xml" /><Relationship Id="rId113" Type="http://schemas.openxmlformats.org/officeDocument/2006/relationships/presProps" Target="presProps.xml" /><Relationship Id="rId114" Type="http://schemas.openxmlformats.org/officeDocument/2006/relationships/viewProps" Target="viewProps.xml" /><Relationship Id="rId115" Type="http://schemas.openxmlformats.org/officeDocument/2006/relationships/theme" Target="theme/theme1.xml" /><Relationship Id="rId116" Type="http://schemas.openxmlformats.org/officeDocument/2006/relationships/tableStyles" Target="tableStyles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slide" Target="slides/slide70.xml" /><Relationship Id="rId74" Type="http://schemas.openxmlformats.org/officeDocument/2006/relationships/slide" Target="slides/slide71.xml" /><Relationship Id="rId75" Type="http://schemas.openxmlformats.org/officeDocument/2006/relationships/slide" Target="slides/slide72.xml" /><Relationship Id="rId76" Type="http://schemas.openxmlformats.org/officeDocument/2006/relationships/slide" Target="slides/slide73.xml" /><Relationship Id="rId77" Type="http://schemas.openxmlformats.org/officeDocument/2006/relationships/slide" Target="slides/slide74.xml" /><Relationship Id="rId78" Type="http://schemas.openxmlformats.org/officeDocument/2006/relationships/slide" Target="slides/slide75.xml" /><Relationship Id="rId79" Type="http://schemas.openxmlformats.org/officeDocument/2006/relationships/slide" Target="slides/slide76.xml" /><Relationship Id="rId8" Type="http://schemas.openxmlformats.org/officeDocument/2006/relationships/slide" Target="slides/slide5.xml" /><Relationship Id="rId80" Type="http://schemas.openxmlformats.org/officeDocument/2006/relationships/slide" Target="slides/slide77.xml" /><Relationship Id="rId81" Type="http://schemas.openxmlformats.org/officeDocument/2006/relationships/slide" Target="slides/slide78.xml" /><Relationship Id="rId82" Type="http://schemas.openxmlformats.org/officeDocument/2006/relationships/slide" Target="slides/slide79.xml" /><Relationship Id="rId83" Type="http://schemas.openxmlformats.org/officeDocument/2006/relationships/slide" Target="slides/slide80.xml" /><Relationship Id="rId84" Type="http://schemas.openxmlformats.org/officeDocument/2006/relationships/slide" Target="slides/slide81.xml" /><Relationship Id="rId85" Type="http://schemas.openxmlformats.org/officeDocument/2006/relationships/slide" Target="slides/slide82.xml" /><Relationship Id="rId86" Type="http://schemas.openxmlformats.org/officeDocument/2006/relationships/slide" Target="slides/slide83.xml" /><Relationship Id="rId87" Type="http://schemas.openxmlformats.org/officeDocument/2006/relationships/slide" Target="slides/slide84.xml" /><Relationship Id="rId88" Type="http://schemas.openxmlformats.org/officeDocument/2006/relationships/slide" Target="slides/slide85.xml" /><Relationship Id="rId89" Type="http://schemas.openxmlformats.org/officeDocument/2006/relationships/slide" Target="slides/slide86.xml" /><Relationship Id="rId9" Type="http://schemas.openxmlformats.org/officeDocument/2006/relationships/slide" Target="slides/slide6.xml" /><Relationship Id="rId90" Type="http://schemas.openxmlformats.org/officeDocument/2006/relationships/slide" Target="slides/slide87.xml" /><Relationship Id="rId91" Type="http://schemas.openxmlformats.org/officeDocument/2006/relationships/slide" Target="slides/slide88.xml" /><Relationship Id="rId92" Type="http://schemas.openxmlformats.org/officeDocument/2006/relationships/slide" Target="slides/slide89.xml" /><Relationship Id="rId93" Type="http://schemas.openxmlformats.org/officeDocument/2006/relationships/slide" Target="slides/slide90.xml" /><Relationship Id="rId94" Type="http://schemas.openxmlformats.org/officeDocument/2006/relationships/slide" Target="slides/slide91.xml" /><Relationship Id="rId95" Type="http://schemas.openxmlformats.org/officeDocument/2006/relationships/slide" Target="slides/slide92.xml" /><Relationship Id="rId96" Type="http://schemas.openxmlformats.org/officeDocument/2006/relationships/slide" Target="slides/slide93.xml" /><Relationship Id="rId97" Type="http://schemas.openxmlformats.org/officeDocument/2006/relationships/slide" Target="slides/slide94.xml" /><Relationship Id="rId98" Type="http://schemas.openxmlformats.org/officeDocument/2006/relationships/slide" Target="slides/slide95.xml" /><Relationship Id="rId99" Type="http://schemas.openxmlformats.org/officeDocument/2006/relationships/slide" Target="slides/slide9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772B8-DFA0-42D4-BB56-C041186E9AEC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8E786-4216-45F2-862D-D7FBD832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0.xml" /><Relationship Id="rId4" Type="http://schemas.openxmlformats.org/officeDocument/2006/relationships/tags" Target="../tags/tag391.xml" /><Relationship Id="rId5" Type="http://schemas.openxmlformats.org/officeDocument/2006/relationships/tags" Target="../tags/tag392.xml" /><Relationship Id="rId6" Type="http://schemas.openxmlformats.org/officeDocument/2006/relationships/tags" Target="../tags/tag393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tags" Target="../tags/tag457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0.xml" /><Relationship Id="rId4" Type="http://schemas.openxmlformats.org/officeDocument/2006/relationships/tags" Target="../tags/tag471.xml" /><Relationship Id="rId5" Type="http://schemas.openxmlformats.org/officeDocument/2006/relationships/tags" Target="../tags/tag472.xml" /><Relationship Id="rId6" Type="http://schemas.openxmlformats.org/officeDocument/2006/relationships/tags" Target="../tags/tag47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9.xml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tags" Target="../tags/tag583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5.xml" /><Relationship Id="rId4" Type="http://schemas.openxmlformats.org/officeDocument/2006/relationships/tags" Target="../tags/tag596.xml" /><Relationship Id="rId5" Type="http://schemas.openxmlformats.org/officeDocument/2006/relationships/tags" Target="../tags/tag597.xml" /><Relationship Id="rId6" Type="http://schemas.openxmlformats.org/officeDocument/2006/relationships/tags" Target="../tags/tag598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2.xml" /><Relationship Id="rId4" Type="http://schemas.openxmlformats.org/officeDocument/2006/relationships/tags" Target="../tags/tag613.xml" /><Relationship Id="rId5" Type="http://schemas.openxmlformats.org/officeDocument/2006/relationships/tags" Target="../tags/tag614.xml" /><Relationship Id="rId6" Type="http://schemas.openxmlformats.org/officeDocument/2006/relationships/tags" Target="../tags/tag615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7.xml" /><Relationship Id="rId4" Type="http://schemas.openxmlformats.org/officeDocument/2006/relationships/tags" Target="../tags/tag628.xml" /><Relationship Id="rId5" Type="http://schemas.openxmlformats.org/officeDocument/2006/relationships/tags" Target="../tags/tag629.xml" /><Relationship Id="rId6" Type="http://schemas.openxmlformats.org/officeDocument/2006/relationships/tags" Target="../tags/tag630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45.xml" /><Relationship Id="rId4" Type="http://schemas.openxmlformats.org/officeDocument/2006/relationships/tags" Target="../tags/tag646.xml" /><Relationship Id="rId5" Type="http://schemas.openxmlformats.org/officeDocument/2006/relationships/tags" Target="../tags/tag647.xml" /><Relationship Id="rId6" Type="http://schemas.openxmlformats.org/officeDocument/2006/relationships/tags" Target="../tags/tag648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55.xml" /><Relationship Id="rId4" Type="http://schemas.openxmlformats.org/officeDocument/2006/relationships/tags" Target="../tags/tag656.xml" /><Relationship Id="rId5" Type="http://schemas.openxmlformats.org/officeDocument/2006/relationships/tags" Target="../tags/tag657.xml" /><Relationship Id="rId6" Type="http://schemas.openxmlformats.org/officeDocument/2006/relationships/tags" Target="../tags/tag65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5.xml" /><Relationship Id="rId4" Type="http://schemas.openxmlformats.org/officeDocument/2006/relationships/tags" Target="../tags/tag686.xml" /><Relationship Id="rId5" Type="http://schemas.openxmlformats.org/officeDocument/2006/relationships/tags" Target="../tags/tag687.xml" /><Relationship Id="rId6" Type="http://schemas.openxmlformats.org/officeDocument/2006/relationships/tags" Target="../tags/tag688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13.xml" /><Relationship Id="rId4" Type="http://schemas.openxmlformats.org/officeDocument/2006/relationships/tags" Target="../tags/tag714.xml" /><Relationship Id="rId5" Type="http://schemas.openxmlformats.org/officeDocument/2006/relationships/tags" Target="../tags/tag715.xml" /><Relationship Id="rId6" Type="http://schemas.openxmlformats.org/officeDocument/2006/relationships/tags" Target="../tags/tag716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28.xml" /><Relationship Id="rId4" Type="http://schemas.openxmlformats.org/officeDocument/2006/relationships/tags" Target="../tags/tag729.xml" /><Relationship Id="rId5" Type="http://schemas.openxmlformats.org/officeDocument/2006/relationships/tags" Target="../tags/tag730.xml" /><Relationship Id="rId6" Type="http://schemas.openxmlformats.org/officeDocument/2006/relationships/tags" Target="../tags/tag73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37.xml" /><Relationship Id="rId4" Type="http://schemas.openxmlformats.org/officeDocument/2006/relationships/tags" Target="../tags/tag738.xml" /><Relationship Id="rId5" Type="http://schemas.openxmlformats.org/officeDocument/2006/relationships/tags" Target="../tags/tag739.xml" /><Relationship Id="rId6" Type="http://schemas.openxmlformats.org/officeDocument/2006/relationships/tags" Target="../tags/tag740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63.xml" /><Relationship Id="rId4" Type="http://schemas.openxmlformats.org/officeDocument/2006/relationships/tags" Target="../tags/tag764.xml" /><Relationship Id="rId5" Type="http://schemas.openxmlformats.org/officeDocument/2006/relationships/tags" Target="../tags/tag765.xml" /><Relationship Id="rId6" Type="http://schemas.openxmlformats.org/officeDocument/2006/relationships/tags" Target="../tags/tag766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74.xml" /><Relationship Id="rId4" Type="http://schemas.openxmlformats.org/officeDocument/2006/relationships/tags" Target="../tags/tag775.xml" /><Relationship Id="rId5" Type="http://schemas.openxmlformats.org/officeDocument/2006/relationships/tags" Target="../tags/tag776.xml" /><Relationship Id="rId6" Type="http://schemas.openxmlformats.org/officeDocument/2006/relationships/tags" Target="../tags/tag777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88.xml" /><Relationship Id="rId4" Type="http://schemas.openxmlformats.org/officeDocument/2006/relationships/tags" Target="../tags/tag789.xml" /><Relationship Id="rId5" Type="http://schemas.openxmlformats.org/officeDocument/2006/relationships/tags" Target="../tags/tag790.xml" /><Relationship Id="rId6" Type="http://schemas.openxmlformats.org/officeDocument/2006/relationships/tags" Target="../tags/tag79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0.xml" /><Relationship Id="rId4" Type="http://schemas.openxmlformats.org/officeDocument/2006/relationships/tags" Target="../tags/tag801.xml" /><Relationship Id="rId5" Type="http://schemas.openxmlformats.org/officeDocument/2006/relationships/tags" Target="../tags/tag802.xml" /><Relationship Id="rId6" Type="http://schemas.openxmlformats.org/officeDocument/2006/relationships/tags" Target="../tags/tag803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14.xml" /><Relationship Id="rId4" Type="http://schemas.openxmlformats.org/officeDocument/2006/relationships/tags" Target="../tags/tag815.xml" /><Relationship Id="rId5" Type="http://schemas.openxmlformats.org/officeDocument/2006/relationships/tags" Target="../tags/tag816.xml" /><Relationship Id="rId6" Type="http://schemas.openxmlformats.org/officeDocument/2006/relationships/tags" Target="../tags/tag817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22.xml" /><Relationship Id="rId4" Type="http://schemas.openxmlformats.org/officeDocument/2006/relationships/tags" Target="../tags/tag823.xml" /><Relationship Id="rId5" Type="http://schemas.openxmlformats.org/officeDocument/2006/relationships/tags" Target="../tags/tag824.xml" /><Relationship Id="rId6" Type="http://schemas.openxmlformats.org/officeDocument/2006/relationships/tags" Target="../tags/tag825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34.xml" /><Relationship Id="rId4" Type="http://schemas.openxmlformats.org/officeDocument/2006/relationships/tags" Target="../tags/tag835.xml" /><Relationship Id="rId5" Type="http://schemas.openxmlformats.org/officeDocument/2006/relationships/tags" Target="../tags/tag836.xml" /><Relationship Id="rId6" Type="http://schemas.openxmlformats.org/officeDocument/2006/relationships/tags" Target="../tags/tag837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6.xml" /><Relationship Id="rId4" Type="http://schemas.openxmlformats.org/officeDocument/2006/relationships/tags" Target="../tags/tag877.xml" /><Relationship Id="rId5" Type="http://schemas.openxmlformats.org/officeDocument/2006/relationships/tags" Target="../tags/tag878.xml" /><Relationship Id="rId6" Type="http://schemas.openxmlformats.org/officeDocument/2006/relationships/tags" Target="../tags/tag879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86.xml" /><Relationship Id="rId4" Type="http://schemas.openxmlformats.org/officeDocument/2006/relationships/tags" Target="../tags/tag887.xml" /><Relationship Id="rId5" Type="http://schemas.openxmlformats.org/officeDocument/2006/relationships/tags" Target="../tags/tag888.xml" /><Relationship Id="rId6" Type="http://schemas.openxmlformats.org/officeDocument/2006/relationships/tags" Target="../tags/tag889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6.xml" /><Relationship Id="rId4" Type="http://schemas.openxmlformats.org/officeDocument/2006/relationships/tags" Target="../tags/tag897.xml" /><Relationship Id="rId5" Type="http://schemas.openxmlformats.org/officeDocument/2006/relationships/tags" Target="../tags/tag898.xml" /><Relationship Id="rId6" Type="http://schemas.openxmlformats.org/officeDocument/2006/relationships/tags" Target="../tags/tag899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7.xml" /><Relationship Id="rId4" Type="http://schemas.openxmlformats.org/officeDocument/2006/relationships/tags" Target="../tags/tag938.xml" /><Relationship Id="rId5" Type="http://schemas.openxmlformats.org/officeDocument/2006/relationships/tags" Target="../tags/tag939.xml" /><Relationship Id="rId6" Type="http://schemas.openxmlformats.org/officeDocument/2006/relationships/tags" Target="../tags/tag940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81.xml" /><Relationship Id="rId4" Type="http://schemas.openxmlformats.org/officeDocument/2006/relationships/tags" Target="../tags/tag982.xml" /><Relationship Id="rId5" Type="http://schemas.openxmlformats.org/officeDocument/2006/relationships/tags" Target="../tags/tag983.xml" /><Relationship Id="rId6" Type="http://schemas.openxmlformats.org/officeDocument/2006/relationships/tags" Target="../tags/tag984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05.xml" /><Relationship Id="rId4" Type="http://schemas.openxmlformats.org/officeDocument/2006/relationships/tags" Target="../tags/tag1006.xml" /><Relationship Id="rId5" Type="http://schemas.openxmlformats.org/officeDocument/2006/relationships/tags" Target="../tags/tag1007.xml" /><Relationship Id="rId6" Type="http://schemas.openxmlformats.org/officeDocument/2006/relationships/tags" Target="../tags/tag1008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16.xml" /><Relationship Id="rId4" Type="http://schemas.openxmlformats.org/officeDocument/2006/relationships/tags" Target="../tags/tag1017.xml" /><Relationship Id="rId5" Type="http://schemas.openxmlformats.org/officeDocument/2006/relationships/tags" Target="../tags/tag1018.xml" /><Relationship Id="rId6" Type="http://schemas.openxmlformats.org/officeDocument/2006/relationships/tags" Target="../tags/tag1019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38.xml" /><Relationship Id="rId4" Type="http://schemas.openxmlformats.org/officeDocument/2006/relationships/tags" Target="../tags/tag1039.xml" /><Relationship Id="rId5" Type="http://schemas.openxmlformats.org/officeDocument/2006/relationships/tags" Target="../tags/tag1040.xml" /><Relationship Id="rId6" Type="http://schemas.openxmlformats.org/officeDocument/2006/relationships/tags" Target="../tags/tag104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9.xml" /><Relationship Id="rId4" Type="http://schemas.openxmlformats.org/officeDocument/2006/relationships/tags" Target="../tags/tag1050.xml" /><Relationship Id="rId5" Type="http://schemas.openxmlformats.org/officeDocument/2006/relationships/tags" Target="../tags/tag1051.xml" /><Relationship Id="rId6" Type="http://schemas.openxmlformats.org/officeDocument/2006/relationships/tags" Target="../tags/tag1052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63.xml" /><Relationship Id="rId4" Type="http://schemas.openxmlformats.org/officeDocument/2006/relationships/tags" Target="../tags/tag1064.xml" /><Relationship Id="rId5" Type="http://schemas.openxmlformats.org/officeDocument/2006/relationships/tags" Target="../tags/tag1065.xml" /><Relationship Id="rId6" Type="http://schemas.openxmlformats.org/officeDocument/2006/relationships/tags" Target="../tags/tag1066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72.xml" /><Relationship Id="rId4" Type="http://schemas.openxmlformats.org/officeDocument/2006/relationships/tags" Target="../tags/tag1073.xml" /><Relationship Id="rId5" Type="http://schemas.openxmlformats.org/officeDocument/2006/relationships/tags" Target="../tags/tag1074.xml" /><Relationship Id="rId6" Type="http://schemas.openxmlformats.org/officeDocument/2006/relationships/tags" Target="../tags/tag107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4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22</a:t>
            </a:fld>
            <a:endParaRPr lang="zh-CN" altLang="en-US" sz="1200"/>
          </a:p>
        </p:txBody>
      </p:sp>
      <p:sp>
        <p:nvSpPr>
          <p:cNvPr id="92162" name="幻灯片图像占位符 92161"/>
          <p:cNvSpPr>
            <a:spLocks noGrp="1" noRot="1" noChangeAspect="1" noTextEdit="1"/>
          </p:cNvSpPr>
          <p:nvPr>
            <p:ph type="sldImg"/>
            <p:custDataLst>
              <p:tags r:id="rId5"/>
            </p:custDataLst>
          </p:nvPr>
        </p:nvSpPr>
        <p:spPr/>
      </p:sp>
      <p:sp>
        <p:nvSpPr>
          <p:cNvPr id="92163" name="文本占位符 9216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8B6B4476-03D9-4A46-B131-1C963D43233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52227" name="备注占位符 2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 smtClean="0"/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5"/>
            <p:custDataLst>
              <p:tags r:id="rId6"/>
            </p:custDataLst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1pPr>
            <a:lvl2pPr marL="742950" indent="-28575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2pPr>
            <a:lvl3pPr marL="11430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3pPr>
            <a:lvl4pPr marL="16002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4pPr>
            <a:lvl5pPr marL="20574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9pPr>
          </a:lstStyle>
          <a:p>
            <a:fld id="{2D8DF40B-B6A6-4AE8-B424-B778BA8CC6D6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31</a:t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5841" name="幻灯片图像占位符 211969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5842" name="文本占位符 211970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35843" name="灯片编号占位符 1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pPr lvl="0" indent="0" algn="r"/>
              <a:t>87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1681" name="幻灯片图像占位符 241665"/>
          <p:cNvSpPr>
            <a:spLocks noGrp="1" noRot="1" noChangeAspect="1" noTextEdit="1"/>
          </p:cNvSpPr>
          <p:nvPr>
            <p:ph type="sldImg" idx="4294967295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682" name="文本占位符 241666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683" name="灯片编号占位符 1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61A6880-38A6-457B-A318-A07195F2F773}" type="slidenum">
              <a:rPr lang="zh-CN" altLang="en-US" sz="1200"/>
              <a:pPr marL="0" lvl="0" indent="0" algn="r"/>
              <a:t>104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105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481013" y="1279525"/>
            <a:ext cx="6140450" cy="3454400"/>
          </a:xfrm>
          <a:ln>
            <a:solidFill>
              <a:srgbClr val="000000"/>
            </a:solidFill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/>
            <a:fld id="{9A0DB2DC-4C9A-4742-B13C-FB6460FD3503}" type="slidenum">
              <a:rPr lang="zh-CN" altLang="en-US"/>
              <a:pPr lvl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0593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10594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0595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D6CDC2A-865C-47A0-9D1C-0D2093DE30BF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  <a:pPr lvl="0" algn="r"/>
              <a:t>14</a:t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image" Target="../media/image2.png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image" Target="../media/image3.jpe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410368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9" y="209556"/>
            <a:ext cx="581511" cy="74523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1084427" y="393475"/>
            <a:ext cx="5381294" cy="52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bg>
      <p:bgPr>
        <a:solidFill>
          <a:srgbClr val="6E121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A099D6-2CC4-4A84-AB1F-F38BF7E316B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file:///D:\qq&#25991;&#20214;\712321467\Image\C2C\Image2\%7b75232B38-A165-1FB7-499C-2E1C792CACB5%7d.png" TargetMode="External" /><Relationship Id="rId11" Type="http://schemas.openxmlformats.org/officeDocument/2006/relationships/image" Target="../media/image4.png" /><Relationship Id="rId12" Type="http://schemas.openxmlformats.org/officeDocument/2006/relationships/tags" Target="../tags/tag24.xml" /><Relationship Id="rId13" Type="http://schemas.openxmlformats.org/officeDocument/2006/relationships/image" Target="../media/image5.png" /><Relationship Id="rId14" Type="http://schemas.openxmlformats.org/officeDocument/2006/relationships/tags" Target="../tags/tag25.xml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ags" Target="../tags/tag23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19.xml" /><Relationship Id="rId12" Type="http://schemas.openxmlformats.org/officeDocument/2006/relationships/tags" Target="../tags/tag95.xml" /><Relationship Id="rId13" Type="http://schemas.openxmlformats.org/officeDocument/2006/relationships/tags" Target="../tags/tag96.xml" /><Relationship Id="rId14" Type="http://schemas.openxmlformats.org/officeDocument/2006/relationships/tags" Target="../tags/tag97.xml" /><Relationship Id="rId15" Type="http://schemas.openxmlformats.org/officeDocument/2006/relationships/tags" Target="../tags/tag98.xml" /><Relationship Id="rId16" Type="http://schemas.openxmlformats.org/officeDocument/2006/relationships/tags" Target="../tags/tag99.xml" /><Relationship Id="rId17" Type="http://schemas.openxmlformats.org/officeDocument/2006/relationships/tags" Target="../tags/tag100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4.png" /><Relationship Id="rId2" Type="http://schemas.openxmlformats.org/officeDocument/2006/relationships/slideLayout" Target="../slideLayouts/slideLayout10.xml" /><Relationship Id="rId20" Type="http://schemas.openxmlformats.org/officeDocument/2006/relationships/tags" Target="../tags/tag101.xml" /><Relationship Id="rId21" Type="http://schemas.openxmlformats.org/officeDocument/2006/relationships/image" Target="../media/image5.png" /><Relationship Id="rId22" Type="http://schemas.openxmlformats.org/officeDocument/2006/relationships/tags" Target="../tags/tag102.xml" /><Relationship Id="rId23" Type="http://schemas.openxmlformats.org/officeDocument/2006/relationships/theme" Target="../theme/theme2.xml" /><Relationship Id="rId3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4.xml" /><Relationship Id="rId7" Type="http://schemas.openxmlformats.org/officeDocument/2006/relationships/slideLayout" Target="../slideLayouts/slideLayout15.xml" /><Relationship Id="rId8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1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9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17" Type="http://schemas.openxmlformats.org/officeDocument/2006/relationships/tags" Target="../tags/tag188.xml" /><Relationship Id="rId18" Type="http://schemas.openxmlformats.org/officeDocument/2006/relationships/image" Target="../media/image11.jpeg" /><Relationship Id="rId19" Type="http://schemas.openxmlformats.org/officeDocument/2006/relationships/tags" Target="../tags/tag189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10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1025.xml" /><Relationship Id="rId11" Type="http://schemas.openxmlformats.org/officeDocument/2006/relationships/tags" Target="../tags/tag1026.xml" /><Relationship Id="rId2" Type="http://schemas.openxmlformats.org/officeDocument/2006/relationships/notesSlide" Target="../notesSlides/notesSlide47.xml" /><Relationship Id="rId3" Type="http://schemas.openxmlformats.org/officeDocument/2006/relationships/tags" Target="../tags/tag1020.xml" /><Relationship Id="rId4" Type="http://schemas.openxmlformats.org/officeDocument/2006/relationships/image" Target="../media/image39.png" /><Relationship Id="rId5" Type="http://schemas.openxmlformats.org/officeDocument/2006/relationships/tags" Target="../tags/tag1021.xml" /><Relationship Id="rId6" Type="http://schemas.openxmlformats.org/officeDocument/2006/relationships/tags" Target="../tags/tag1022.xml" /><Relationship Id="rId7" Type="http://schemas.openxmlformats.org/officeDocument/2006/relationships/tags" Target="../tags/tag1023.xml" /><Relationship Id="rId8" Type="http://schemas.openxmlformats.org/officeDocument/2006/relationships/tags" Target="../tags/tag1024.xml" /><Relationship Id="rId9" Type="http://schemas.openxmlformats.org/officeDocument/2006/relationships/image" Target="../media/image41.png" /></Relationships>
</file>

<file path=ppt/slides/_rels/slide10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27.xml" /><Relationship Id="rId3" Type="http://schemas.openxmlformats.org/officeDocument/2006/relationships/tags" Target="../tags/tag1028.xml" /><Relationship Id="rId4" Type="http://schemas.openxmlformats.org/officeDocument/2006/relationships/tags" Target="../tags/tag1029.xml" /><Relationship Id="rId5" Type="http://schemas.openxmlformats.org/officeDocument/2006/relationships/tags" Target="../tags/tag1030.xml" /></Relationships>
</file>

<file path=ppt/slides/_rels/slide10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31.xml" /><Relationship Id="rId3" Type="http://schemas.openxmlformats.org/officeDocument/2006/relationships/tags" Target="../tags/tag1032.xml" /><Relationship Id="rId4" Type="http://schemas.openxmlformats.org/officeDocument/2006/relationships/tags" Target="../tags/tag1033.xml" /><Relationship Id="rId5" Type="http://schemas.openxmlformats.org/officeDocument/2006/relationships/tags" Target="../tags/tag1034.xml" /></Relationships>
</file>

<file path=ppt/slides/_rels/slide10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035.xml" /><Relationship Id="rId3" Type="http://schemas.openxmlformats.org/officeDocument/2006/relationships/tags" Target="../tags/tag1036.xml" /><Relationship Id="rId4" Type="http://schemas.openxmlformats.org/officeDocument/2006/relationships/tags" Target="../tags/tag1037.xml" /></Relationships>
</file>

<file path=ppt/slides/_rels/slide10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8.xml" /><Relationship Id="rId3" Type="http://schemas.openxmlformats.org/officeDocument/2006/relationships/tags" Target="../tags/tag1042.xml" /><Relationship Id="rId4" Type="http://schemas.openxmlformats.org/officeDocument/2006/relationships/tags" Target="../tags/tag1043.xml" /><Relationship Id="rId5" Type="http://schemas.openxmlformats.org/officeDocument/2006/relationships/tags" Target="../tags/tag1044.xml" /><Relationship Id="rId6" Type="http://schemas.openxmlformats.org/officeDocument/2006/relationships/tags" Target="../tags/tag1045.xml" /><Relationship Id="rId7" Type="http://schemas.openxmlformats.org/officeDocument/2006/relationships/tags" Target="../tags/tag1046.xml" /><Relationship Id="rId8" Type="http://schemas.openxmlformats.org/officeDocument/2006/relationships/tags" Target="../tags/tag1047.xml" /><Relationship Id="rId9" Type="http://schemas.openxmlformats.org/officeDocument/2006/relationships/tags" Target="../tags/tag1048.xml" /></Relationships>
</file>

<file path=ppt/slides/_rels/slide10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42.png" /><Relationship Id="rId11" Type="http://schemas.openxmlformats.org/officeDocument/2006/relationships/tags" Target="../tags/tag1058.xml" /><Relationship Id="rId2" Type="http://schemas.openxmlformats.org/officeDocument/2006/relationships/notesSlide" Target="../notesSlides/notesSlide49.xml" /><Relationship Id="rId3" Type="http://schemas.openxmlformats.org/officeDocument/2006/relationships/tags" Target="../tags/tag1053.xml" /><Relationship Id="rId4" Type="http://schemas.openxmlformats.org/officeDocument/2006/relationships/image" Target="../media/image8.png" /><Relationship Id="rId5" Type="http://schemas.openxmlformats.org/officeDocument/2006/relationships/tags" Target="../tags/tag1054.xml" /><Relationship Id="rId6" Type="http://schemas.openxmlformats.org/officeDocument/2006/relationships/tags" Target="../tags/tag1055.xml" /><Relationship Id="rId7" Type="http://schemas.openxmlformats.org/officeDocument/2006/relationships/image" Target="../media/image9.png" /><Relationship Id="rId8" Type="http://schemas.openxmlformats.org/officeDocument/2006/relationships/tags" Target="../tags/tag1056.xml" /><Relationship Id="rId9" Type="http://schemas.openxmlformats.org/officeDocument/2006/relationships/tags" Target="../tags/tag1057.xml" /></Relationships>
</file>

<file path=ppt/slides/_rels/slide10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59.xml" /><Relationship Id="rId3" Type="http://schemas.openxmlformats.org/officeDocument/2006/relationships/tags" Target="../tags/tag1060.xml" /><Relationship Id="rId4" Type="http://schemas.openxmlformats.org/officeDocument/2006/relationships/tags" Target="../tags/tag1061.xml" /><Relationship Id="rId5" Type="http://schemas.openxmlformats.org/officeDocument/2006/relationships/tags" Target="../tags/tag1062.xml" /></Relationships>
</file>

<file path=ppt/slides/_rels/slide10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0.xml" /><Relationship Id="rId3" Type="http://schemas.openxmlformats.org/officeDocument/2006/relationships/tags" Target="../tags/tag1067.xml" /><Relationship Id="rId4" Type="http://schemas.openxmlformats.org/officeDocument/2006/relationships/image" Target="../media/image39.png" /><Relationship Id="rId5" Type="http://schemas.openxmlformats.org/officeDocument/2006/relationships/tags" Target="../tags/tag1068.xml" /><Relationship Id="rId6" Type="http://schemas.openxmlformats.org/officeDocument/2006/relationships/tags" Target="../tags/tag1069.xml" /><Relationship Id="rId7" Type="http://schemas.openxmlformats.org/officeDocument/2006/relationships/tags" Target="../tags/tag1070.xml" /><Relationship Id="rId8" Type="http://schemas.openxmlformats.org/officeDocument/2006/relationships/tags" Target="../tags/tag1071.xml" /></Relationships>
</file>

<file path=ppt/slides/_rels/slide10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1.xml" /><Relationship Id="rId3" Type="http://schemas.openxmlformats.org/officeDocument/2006/relationships/tags" Target="../tags/tag1076.xml" /><Relationship Id="rId4" Type="http://schemas.openxmlformats.org/officeDocument/2006/relationships/tags" Target="../tags/tag1077.xml" /><Relationship Id="rId5" Type="http://schemas.openxmlformats.org/officeDocument/2006/relationships/tags" Target="../tags/tag10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13" Type="http://schemas.openxmlformats.org/officeDocument/2006/relationships/image" Target="../media/image15.png" /><Relationship Id="rId14" Type="http://schemas.openxmlformats.org/officeDocument/2006/relationships/tags" Target="../tags/tag225.xml" /><Relationship Id="rId2" Type="http://schemas.openxmlformats.org/officeDocument/2006/relationships/tags" Target="../tags/tag217.xml" /><Relationship Id="rId3" Type="http://schemas.openxmlformats.org/officeDocument/2006/relationships/image" Target="../media/image12.jpeg" /><Relationship Id="rId4" Type="http://schemas.openxmlformats.org/officeDocument/2006/relationships/tags" Target="../tags/tag218.xml" /><Relationship Id="rId5" Type="http://schemas.openxmlformats.org/officeDocument/2006/relationships/image" Target="../media/image13.jpeg" /><Relationship Id="rId6" Type="http://schemas.openxmlformats.org/officeDocument/2006/relationships/tags" Target="../tags/tag219.xml" /><Relationship Id="rId7" Type="http://schemas.openxmlformats.org/officeDocument/2006/relationships/image" Target="../media/image14.jpeg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30.xml" /><Relationship Id="rId4" Type="http://schemas.openxmlformats.org/officeDocument/2006/relationships/image" Target="../media/image16.png" /><Relationship Id="rId5" Type="http://schemas.openxmlformats.org/officeDocument/2006/relationships/tags" Target="../tags/tag231.xml" /><Relationship Id="rId6" Type="http://schemas.openxmlformats.org/officeDocument/2006/relationships/image" Target="../media/image17.png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image" Target="../media/image18.png" /><Relationship Id="rId5" Type="http://schemas.openxmlformats.org/officeDocument/2006/relationships/tags" Target="../tags/tag239.xml" /><Relationship Id="rId6" Type="http://schemas.openxmlformats.org/officeDocument/2006/relationships/tags" Target="../tags/tag2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253.xml" /><Relationship Id="rId11" Type="http://schemas.openxmlformats.org/officeDocument/2006/relationships/tags" Target="../tags/tag254.xml" /><Relationship Id="rId12" Type="http://schemas.openxmlformats.org/officeDocument/2006/relationships/tags" Target="../tags/tag255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image" Target="../media/image19.png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image" Target="../media/image6.png" /><Relationship Id="rId7" Type="http://schemas.openxmlformats.org/officeDocument/2006/relationships/tags" Target="../tags/tag120.xml" /><Relationship Id="rId8" Type="http://schemas.openxmlformats.org/officeDocument/2006/relationships/image" Target="../media/image7.png" /><Relationship Id="rId9" Type="http://schemas.openxmlformats.org/officeDocument/2006/relationships/tags" Target="../tags/tag12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56.xml" /><Relationship Id="rId3" Type="http://schemas.openxmlformats.org/officeDocument/2006/relationships/tags" Target="../tags/tag25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8.xml" /><Relationship Id="rId3" Type="http://schemas.openxmlformats.org/officeDocument/2006/relationships/image" Target="../media/image20.jpeg" /><Relationship Id="rId4" Type="http://schemas.openxmlformats.org/officeDocument/2006/relationships/tags" Target="../tags/tag259.xml" /><Relationship Id="rId5" Type="http://schemas.openxmlformats.org/officeDocument/2006/relationships/tags" Target="../tags/tag26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image" Target="../media/image21.png" /><Relationship Id="rId7" Type="http://schemas.openxmlformats.org/officeDocument/2006/relationships/tags" Target="../tags/tag277.xml" /><Relationship Id="rId8" Type="http://schemas.openxmlformats.org/officeDocument/2006/relationships/image" Target="../media/image2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tags" Target="../tags/tag29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1.xml" /><Relationship Id="rId3" Type="http://schemas.openxmlformats.org/officeDocument/2006/relationships/tags" Target="../tags/tag292.xml" /><Relationship Id="rId4" Type="http://schemas.openxmlformats.org/officeDocument/2006/relationships/tags" Target="../tags/tag2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4.xml" /><Relationship Id="rId3" Type="http://schemas.openxmlformats.org/officeDocument/2006/relationships/tags" Target="../tags/tag29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04.xml" /><Relationship Id="rId4" Type="http://schemas.openxmlformats.org/officeDocument/2006/relationships/image" Target="../media/image8.png" /><Relationship Id="rId5" Type="http://schemas.openxmlformats.org/officeDocument/2006/relationships/tags" Target="../tags/tag305.xml" /><Relationship Id="rId6" Type="http://schemas.openxmlformats.org/officeDocument/2006/relationships/image" Target="../media/image9.png" /><Relationship Id="rId7" Type="http://schemas.openxmlformats.org/officeDocument/2006/relationships/tags" Target="../tags/tag306.xml" /><Relationship Id="rId8" Type="http://schemas.openxmlformats.org/officeDocument/2006/relationships/tags" Target="../tags/tag30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image" Target="../media/image8.png" /><Relationship Id="rId7" Type="http://schemas.openxmlformats.org/officeDocument/2006/relationships/tags" Target="../tags/tag129.xml" /><Relationship Id="rId8" Type="http://schemas.openxmlformats.org/officeDocument/2006/relationships/image" Target="../media/image9.png" /><Relationship Id="rId9" Type="http://schemas.openxmlformats.org/officeDocument/2006/relationships/tags" Target="../tags/tag13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hyperlink" Target="https://www.ximalaya.com/sound/273346718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22.xml" /><Relationship Id="rId11" Type="http://schemas.openxmlformats.org/officeDocument/2006/relationships/tags" Target="../tags/tag323.xml" /><Relationship Id="rId12" Type="http://schemas.openxmlformats.org/officeDocument/2006/relationships/tags" Target="../tags/tag324.xml" /><Relationship Id="rId13" Type="http://schemas.openxmlformats.org/officeDocument/2006/relationships/tags" Target="../tags/tag325.xml" /><Relationship Id="rId14" Type="http://schemas.openxmlformats.org/officeDocument/2006/relationships/tags" Target="../tags/tag326.xml" /><Relationship Id="rId15" Type="http://schemas.openxmlformats.org/officeDocument/2006/relationships/tags" Target="../tags/tag327.xml" /><Relationship Id="rId16" Type="http://schemas.openxmlformats.org/officeDocument/2006/relationships/tags" Target="../tags/tag328.xml" /><Relationship Id="rId17" Type="http://schemas.openxmlformats.org/officeDocument/2006/relationships/tags" Target="../tags/tag329.xml" /><Relationship Id="rId18" Type="http://schemas.openxmlformats.org/officeDocument/2006/relationships/tags" Target="../tags/tag330.xml" /><Relationship Id="rId19" Type="http://schemas.openxmlformats.org/officeDocument/2006/relationships/tags" Target="../tags/tag331.xml" /><Relationship Id="rId2" Type="http://schemas.openxmlformats.org/officeDocument/2006/relationships/notesSlide" Target="../notesSlides/notesSlide13.xml" /><Relationship Id="rId20" Type="http://schemas.openxmlformats.org/officeDocument/2006/relationships/tags" Target="../tags/tag332.xml" /><Relationship Id="rId21" Type="http://schemas.openxmlformats.org/officeDocument/2006/relationships/tags" Target="../tags/tag333.xml" /><Relationship Id="rId22" Type="http://schemas.openxmlformats.org/officeDocument/2006/relationships/tags" Target="../tags/tag334.xml" /><Relationship Id="rId23" Type="http://schemas.openxmlformats.org/officeDocument/2006/relationships/tags" Target="../tags/tag335.xml" /><Relationship Id="rId24" Type="http://schemas.openxmlformats.org/officeDocument/2006/relationships/tags" Target="../tags/tag336.xml" /><Relationship Id="rId25" Type="http://schemas.openxmlformats.org/officeDocument/2006/relationships/tags" Target="../tags/tag337.xml" /><Relationship Id="rId26" Type="http://schemas.openxmlformats.org/officeDocument/2006/relationships/tags" Target="../tags/tag338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tags" Target="../tags/tag319.xml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12" Type="http://schemas.openxmlformats.org/officeDocument/2006/relationships/tags" Target="../tags/tag349.xml" /><Relationship Id="rId13" Type="http://schemas.openxmlformats.org/officeDocument/2006/relationships/tags" Target="../tags/tag350.xml" /><Relationship Id="rId14" Type="http://schemas.openxmlformats.org/officeDocument/2006/relationships/tags" Target="../tags/tag351.xml" /><Relationship Id="rId15" Type="http://schemas.openxmlformats.org/officeDocument/2006/relationships/tags" Target="../tags/tag352.xml" /><Relationship Id="rId16" Type="http://schemas.openxmlformats.org/officeDocument/2006/relationships/tags" Target="../tags/tag353.xml" /><Relationship Id="rId17" Type="http://schemas.openxmlformats.org/officeDocument/2006/relationships/tags" Target="../tags/tag354.xml" /><Relationship Id="rId18" Type="http://schemas.openxmlformats.org/officeDocument/2006/relationships/tags" Target="../tags/tag355.xml" /><Relationship Id="rId19" Type="http://schemas.openxmlformats.org/officeDocument/2006/relationships/tags" Target="../tags/tag356.xml" /><Relationship Id="rId2" Type="http://schemas.openxmlformats.org/officeDocument/2006/relationships/tags" Target="../tags/tag339.xml" /><Relationship Id="rId20" Type="http://schemas.openxmlformats.org/officeDocument/2006/relationships/tags" Target="../tags/tag357.xml" /><Relationship Id="rId21" Type="http://schemas.openxmlformats.org/officeDocument/2006/relationships/tags" Target="../tags/tag358.xml" /><Relationship Id="rId22" Type="http://schemas.openxmlformats.org/officeDocument/2006/relationships/tags" Target="../tags/tag359.xml" /><Relationship Id="rId23" Type="http://schemas.openxmlformats.org/officeDocument/2006/relationships/tags" Target="../tags/tag360.xml" /><Relationship Id="rId24" Type="http://schemas.openxmlformats.org/officeDocument/2006/relationships/tags" Target="../tags/tag361.xml" /><Relationship Id="rId25" Type="http://schemas.openxmlformats.org/officeDocument/2006/relationships/tags" Target="../tags/tag362.xml" /><Relationship Id="rId26" Type="http://schemas.openxmlformats.org/officeDocument/2006/relationships/tags" Target="../tags/tag363.xml" /><Relationship Id="rId27" Type="http://schemas.openxmlformats.org/officeDocument/2006/relationships/tags" Target="../tags/tag364.xml" /><Relationship Id="rId28" Type="http://schemas.openxmlformats.org/officeDocument/2006/relationships/tags" Target="../tags/tag365.xml" /><Relationship Id="rId29" Type="http://schemas.openxmlformats.org/officeDocument/2006/relationships/tags" Target="../tags/tag366.xml" /><Relationship Id="rId3" Type="http://schemas.openxmlformats.org/officeDocument/2006/relationships/tags" Target="../tags/tag340.xml" /><Relationship Id="rId30" Type="http://schemas.openxmlformats.org/officeDocument/2006/relationships/tags" Target="../tags/tag367.xml" /><Relationship Id="rId31" Type="http://schemas.openxmlformats.org/officeDocument/2006/relationships/tags" Target="../tags/tag368.xml" /><Relationship Id="rId32" Type="http://schemas.openxmlformats.org/officeDocument/2006/relationships/tags" Target="../tags/tag369.xml" /><Relationship Id="rId33" Type="http://schemas.openxmlformats.org/officeDocument/2006/relationships/tags" Target="../tags/tag37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2.xml" /><Relationship Id="rId11" Type="http://schemas.openxmlformats.org/officeDocument/2006/relationships/tags" Target="../tags/tag383.xml" /><Relationship Id="rId12" Type="http://schemas.openxmlformats.org/officeDocument/2006/relationships/tags" Target="../tags/tag384.xml" /><Relationship Id="rId13" Type="http://schemas.openxmlformats.org/officeDocument/2006/relationships/tags" Target="../tags/tag385.xml" /><Relationship Id="rId14" Type="http://schemas.openxmlformats.org/officeDocument/2006/relationships/tags" Target="../tags/tag386.xml" /><Relationship Id="rId15" Type="http://schemas.openxmlformats.org/officeDocument/2006/relationships/tags" Target="../tags/tag387.xml" /><Relationship Id="rId16" Type="http://schemas.openxmlformats.org/officeDocument/2006/relationships/tags" Target="../tags/tag388.xml" /><Relationship Id="rId17" Type="http://schemas.openxmlformats.org/officeDocument/2006/relationships/tags" Target="../tags/tag38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tags" Target="../tags/tag379.xml" /><Relationship Id="rId8" Type="http://schemas.openxmlformats.org/officeDocument/2006/relationships/tags" Target="../tags/tag380.xml" /><Relationship Id="rId9" Type="http://schemas.openxmlformats.org/officeDocument/2006/relationships/tags" Target="../tags/tag38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12" Type="http://schemas.openxmlformats.org/officeDocument/2006/relationships/tags" Target="../tags/tag403.xml" /><Relationship Id="rId13" Type="http://schemas.openxmlformats.org/officeDocument/2006/relationships/tags" Target="../tags/tag404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Relationship Id="rId7" Type="http://schemas.openxmlformats.org/officeDocument/2006/relationships/tags" Target="../tags/tag398.xml" /><Relationship Id="rId8" Type="http://schemas.openxmlformats.org/officeDocument/2006/relationships/tags" Target="../tags/tag399.xml" /><Relationship Id="rId9" Type="http://schemas.openxmlformats.org/officeDocument/2006/relationships/tags" Target="../tags/tag40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422.xml" /><Relationship Id="rId11" Type="http://schemas.openxmlformats.org/officeDocument/2006/relationships/tags" Target="../tags/tag423.xml" /><Relationship Id="rId12" Type="http://schemas.openxmlformats.org/officeDocument/2006/relationships/tags" Target="../tags/tag424.xml" /><Relationship Id="rId13" Type="http://schemas.openxmlformats.org/officeDocument/2006/relationships/tags" Target="../tags/tag425.xml" /><Relationship Id="rId14" Type="http://schemas.openxmlformats.org/officeDocument/2006/relationships/tags" Target="../tags/tag426.xml" /><Relationship Id="rId15" Type="http://schemas.openxmlformats.org/officeDocument/2006/relationships/tags" Target="../tags/tag427.xml" /><Relationship Id="rId16" Type="http://schemas.openxmlformats.org/officeDocument/2006/relationships/tags" Target="../tags/tag428.xml" /><Relationship Id="rId17" Type="http://schemas.openxmlformats.org/officeDocument/2006/relationships/tags" Target="../tags/tag429.xml" /><Relationship Id="rId18" Type="http://schemas.openxmlformats.org/officeDocument/2006/relationships/tags" Target="../tags/tag430.xml" /><Relationship Id="rId19" Type="http://schemas.openxmlformats.org/officeDocument/2006/relationships/tags" Target="../tags/tag431.xml" /><Relationship Id="rId2" Type="http://schemas.openxmlformats.org/officeDocument/2006/relationships/tags" Target="../tags/tag414.xml" /><Relationship Id="rId20" Type="http://schemas.openxmlformats.org/officeDocument/2006/relationships/tags" Target="../tags/tag432.xml" /><Relationship Id="rId21" Type="http://schemas.openxmlformats.org/officeDocument/2006/relationships/tags" Target="../tags/tag433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50.xml" /><Relationship Id="rId11" Type="http://schemas.openxmlformats.org/officeDocument/2006/relationships/tags" Target="../tags/tag451.xml" /><Relationship Id="rId12" Type="http://schemas.openxmlformats.org/officeDocument/2006/relationships/tags" Target="../tags/tag452.xml" /><Relationship Id="rId13" Type="http://schemas.openxmlformats.org/officeDocument/2006/relationships/tags" Target="../tags/tag453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Relationship Id="rId9" Type="http://schemas.openxmlformats.org/officeDocument/2006/relationships/image" Target="../media/image23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4.xml" /><Relationship Id="rId11" Type="http://schemas.openxmlformats.org/officeDocument/2006/relationships/tags" Target="../tags/tag465.xml" /><Relationship Id="rId12" Type="http://schemas.openxmlformats.org/officeDocument/2006/relationships/tags" Target="../tags/tag466.xml" /><Relationship Id="rId13" Type="http://schemas.openxmlformats.org/officeDocument/2006/relationships/tags" Target="../tags/tag467.xml" /><Relationship Id="rId14" Type="http://schemas.openxmlformats.org/officeDocument/2006/relationships/tags" Target="../tags/tag468.xml" /><Relationship Id="rId15" Type="http://schemas.openxmlformats.org/officeDocument/2006/relationships/tags" Target="../tags/tag469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tags" Target="../tags/tag460.xml" /><Relationship Id="rId6" Type="http://schemas.openxmlformats.org/officeDocument/2006/relationships/image" Target="../media/image24.png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tags" Target="../tags/tag46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tags" Target="../tags/tag47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83.xml" /><Relationship Id="rId4" Type="http://schemas.openxmlformats.org/officeDocument/2006/relationships/tags" Target="../tags/tag484.xml" /><Relationship Id="rId5" Type="http://schemas.openxmlformats.org/officeDocument/2006/relationships/tags" Target="../tags/tag485.xml" /><Relationship Id="rId6" Type="http://schemas.openxmlformats.org/officeDocument/2006/relationships/tags" Target="../tags/tag486.xml" /><Relationship Id="rId7" Type="http://schemas.openxmlformats.org/officeDocument/2006/relationships/tags" Target="../tags/tag487.xml" /><Relationship Id="rId8" Type="http://schemas.openxmlformats.org/officeDocument/2006/relationships/tags" Target="../tags/tag48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493.xml" /><Relationship Id="rId4" Type="http://schemas.openxmlformats.org/officeDocument/2006/relationships/tags" Target="../tags/tag494.xml" /><Relationship Id="rId5" Type="http://schemas.openxmlformats.org/officeDocument/2006/relationships/tags" Target="../tags/tag495.xml" /><Relationship Id="rId6" Type="http://schemas.openxmlformats.org/officeDocument/2006/relationships/tags" Target="../tags/tag496.xml" /><Relationship Id="rId7" Type="http://schemas.openxmlformats.org/officeDocument/2006/relationships/tags" Target="../tags/tag49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98.xml" /><Relationship Id="rId3" Type="http://schemas.openxmlformats.org/officeDocument/2006/relationships/tags" Target="../tags/tag49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10.xml" /><Relationship Id="rId3" Type="http://schemas.openxmlformats.org/officeDocument/2006/relationships/tags" Target="../tags/tag51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520.xml" /><Relationship Id="rId11" Type="http://schemas.openxmlformats.org/officeDocument/2006/relationships/tags" Target="../tags/tag521.xml" /><Relationship Id="rId12" Type="http://schemas.openxmlformats.org/officeDocument/2006/relationships/tags" Target="../tags/tag522.xml" /><Relationship Id="rId13" Type="http://schemas.openxmlformats.org/officeDocument/2006/relationships/tags" Target="../tags/tag523.xml" /><Relationship Id="rId14" Type="http://schemas.openxmlformats.org/officeDocument/2006/relationships/tags" Target="../tags/tag524.xml" /><Relationship Id="rId15" Type="http://schemas.openxmlformats.org/officeDocument/2006/relationships/tags" Target="../tags/tag525.xml" /><Relationship Id="rId16" Type="http://schemas.openxmlformats.org/officeDocument/2006/relationships/tags" Target="../tags/tag526.xml" /><Relationship Id="rId17" Type="http://schemas.openxmlformats.org/officeDocument/2006/relationships/tags" Target="../tags/tag527.xml" /><Relationship Id="rId18" Type="http://schemas.openxmlformats.org/officeDocument/2006/relationships/tags" Target="../tags/tag528.xml" /><Relationship Id="rId2" Type="http://schemas.openxmlformats.org/officeDocument/2006/relationships/tags" Target="../tags/tag512.xml" /><Relationship Id="rId3" Type="http://schemas.openxmlformats.org/officeDocument/2006/relationships/tags" Target="../tags/tag513.xml" /><Relationship Id="rId4" Type="http://schemas.openxmlformats.org/officeDocument/2006/relationships/tags" Target="../tags/tag514.xml" /><Relationship Id="rId5" Type="http://schemas.openxmlformats.org/officeDocument/2006/relationships/tags" Target="../tags/tag515.xml" /><Relationship Id="rId6" Type="http://schemas.openxmlformats.org/officeDocument/2006/relationships/tags" Target="../tags/tag516.xml" /><Relationship Id="rId7" Type="http://schemas.openxmlformats.org/officeDocument/2006/relationships/tags" Target="../tags/tag517.xml" /><Relationship Id="rId8" Type="http://schemas.openxmlformats.org/officeDocument/2006/relationships/tags" Target="../tags/tag518.xml" /><Relationship Id="rId9" Type="http://schemas.openxmlformats.org/officeDocument/2006/relationships/tags" Target="../tags/tag51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tags" Target="../tags/tag542.xml" /><Relationship Id="rId8" Type="http://schemas.openxmlformats.org/officeDocument/2006/relationships/tags" Target="../tags/tag5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tags" Target="../tags/tag550.xml" /><Relationship Id="rId6" Type="http://schemas.openxmlformats.org/officeDocument/2006/relationships/tags" Target="../tags/tag551.xml" /><Relationship Id="rId7" Type="http://schemas.openxmlformats.org/officeDocument/2006/relationships/tags" Target="../tags/tag55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59.xml" /><Relationship Id="rId2" Type="http://schemas.openxmlformats.org/officeDocument/2006/relationships/tags" Target="../tags/tag553.xml" /><Relationship Id="rId3" Type="http://schemas.openxmlformats.org/officeDocument/2006/relationships/tags" Target="../tags/tag554.xml" /><Relationship Id="rId4" Type="http://schemas.openxmlformats.org/officeDocument/2006/relationships/tags" Target="../tags/tag555.xml" /><Relationship Id="rId5" Type="http://schemas.openxmlformats.org/officeDocument/2006/relationships/image" Target="../media/image25.jpeg" /><Relationship Id="rId6" Type="http://schemas.openxmlformats.org/officeDocument/2006/relationships/tags" Target="../tags/tag556.xml" /><Relationship Id="rId7" Type="http://schemas.openxmlformats.org/officeDocument/2006/relationships/image" Target="../media/image26.jpeg" /><Relationship Id="rId8" Type="http://schemas.openxmlformats.org/officeDocument/2006/relationships/tags" Target="../tags/tag557.xml" /><Relationship Id="rId9" Type="http://schemas.openxmlformats.org/officeDocument/2006/relationships/tags" Target="../tags/tag558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567.xml" /><Relationship Id="rId11" Type="http://schemas.openxmlformats.org/officeDocument/2006/relationships/tags" Target="../tags/tag568.xml" /><Relationship Id="rId12" Type="http://schemas.openxmlformats.org/officeDocument/2006/relationships/tags" Target="../tags/tag569.xml" /><Relationship Id="rId2" Type="http://schemas.openxmlformats.org/officeDocument/2006/relationships/tags" Target="../tags/tag560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Relationship Id="rId7" Type="http://schemas.openxmlformats.org/officeDocument/2006/relationships/tags" Target="../tags/tag565.xml" /><Relationship Id="rId8" Type="http://schemas.openxmlformats.org/officeDocument/2006/relationships/image" Target="../media/image27.jpeg" /><Relationship Id="rId9" Type="http://schemas.openxmlformats.org/officeDocument/2006/relationships/tags" Target="../tags/tag566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578.xml" /><Relationship Id="rId11" Type="http://schemas.openxmlformats.org/officeDocument/2006/relationships/tags" Target="../tags/tag579.xml" /><Relationship Id="rId2" Type="http://schemas.openxmlformats.org/officeDocument/2006/relationships/tags" Target="../tags/tag570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tags" Target="../tags/tag575.xml" /><Relationship Id="rId8" Type="http://schemas.openxmlformats.org/officeDocument/2006/relationships/tags" Target="../tags/tag576.xml" /><Relationship Id="rId9" Type="http://schemas.openxmlformats.org/officeDocument/2006/relationships/tags" Target="../tags/tag57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591.xml" /><Relationship Id="rId11" Type="http://schemas.openxmlformats.org/officeDocument/2006/relationships/tags" Target="../tags/tag592.xml" /><Relationship Id="rId12" Type="http://schemas.openxmlformats.org/officeDocument/2006/relationships/tags" Target="../tags/tag593.xml" /><Relationship Id="rId13" Type="http://schemas.openxmlformats.org/officeDocument/2006/relationships/tags" Target="../tags/tag594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584.xml" /><Relationship Id="rId4" Type="http://schemas.openxmlformats.org/officeDocument/2006/relationships/tags" Target="../tags/tag585.xml" /><Relationship Id="rId5" Type="http://schemas.openxmlformats.org/officeDocument/2006/relationships/tags" Target="../tags/tag586.xml" /><Relationship Id="rId6" Type="http://schemas.openxmlformats.org/officeDocument/2006/relationships/tags" Target="../tags/tag587.xml" /><Relationship Id="rId7" Type="http://schemas.openxmlformats.org/officeDocument/2006/relationships/tags" Target="../tags/tag588.xml" /><Relationship Id="rId8" Type="http://schemas.openxmlformats.org/officeDocument/2006/relationships/tags" Target="../tags/tag589.xml" /><Relationship Id="rId9" Type="http://schemas.openxmlformats.org/officeDocument/2006/relationships/tags" Target="../tags/tag590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606.xml" /><Relationship Id="rId11" Type="http://schemas.openxmlformats.org/officeDocument/2006/relationships/tags" Target="../tags/tag607.xml" /><Relationship Id="rId12" Type="http://schemas.openxmlformats.org/officeDocument/2006/relationships/tags" Target="../tags/tag608.xml" /><Relationship Id="rId13" Type="http://schemas.openxmlformats.org/officeDocument/2006/relationships/tags" Target="../tags/tag609.xml" /><Relationship Id="rId14" Type="http://schemas.openxmlformats.org/officeDocument/2006/relationships/tags" Target="../tags/tag610.xml" /><Relationship Id="rId15" Type="http://schemas.openxmlformats.org/officeDocument/2006/relationships/tags" Target="../tags/tag611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599.xml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Relationship Id="rId7" Type="http://schemas.openxmlformats.org/officeDocument/2006/relationships/tags" Target="../tags/tag603.xml" /><Relationship Id="rId8" Type="http://schemas.openxmlformats.org/officeDocument/2006/relationships/tags" Target="../tags/tag604.xml" /><Relationship Id="rId9" Type="http://schemas.openxmlformats.org/officeDocument/2006/relationships/tags" Target="../tags/tag605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623.xml" /><Relationship Id="rId11" Type="http://schemas.openxmlformats.org/officeDocument/2006/relationships/tags" Target="../tags/tag624.xml" /><Relationship Id="rId12" Type="http://schemas.openxmlformats.org/officeDocument/2006/relationships/tags" Target="../tags/tag625.xml" /><Relationship Id="rId13" Type="http://schemas.openxmlformats.org/officeDocument/2006/relationships/tags" Target="../tags/tag626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Relationship Id="rId7" Type="http://schemas.openxmlformats.org/officeDocument/2006/relationships/tags" Target="../tags/tag620.xml" /><Relationship Id="rId8" Type="http://schemas.openxmlformats.org/officeDocument/2006/relationships/tags" Target="../tags/tag621.xml" /><Relationship Id="rId9" Type="http://schemas.openxmlformats.org/officeDocument/2006/relationships/tags" Target="../tags/tag62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638.xml" /><Relationship Id="rId11" Type="http://schemas.openxmlformats.org/officeDocument/2006/relationships/tags" Target="../tags/tag639.xml" /><Relationship Id="rId12" Type="http://schemas.openxmlformats.org/officeDocument/2006/relationships/tags" Target="../tags/tag640.xml" /><Relationship Id="rId13" Type="http://schemas.openxmlformats.org/officeDocument/2006/relationships/tags" Target="../tags/tag641.xml" /><Relationship Id="rId14" Type="http://schemas.openxmlformats.org/officeDocument/2006/relationships/tags" Target="../tags/tag642.xml" /><Relationship Id="rId15" Type="http://schemas.openxmlformats.org/officeDocument/2006/relationships/tags" Target="../tags/tag643.xml" /><Relationship Id="rId16" Type="http://schemas.openxmlformats.org/officeDocument/2006/relationships/tags" Target="../tags/tag644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631.xml" /><Relationship Id="rId4" Type="http://schemas.openxmlformats.org/officeDocument/2006/relationships/tags" Target="../tags/tag632.xml" /><Relationship Id="rId5" Type="http://schemas.openxmlformats.org/officeDocument/2006/relationships/tags" Target="../tags/tag633.xml" /><Relationship Id="rId6" Type="http://schemas.openxmlformats.org/officeDocument/2006/relationships/tags" Target="../tags/tag634.xml" /><Relationship Id="rId7" Type="http://schemas.openxmlformats.org/officeDocument/2006/relationships/tags" Target="../tags/tag635.xml" /><Relationship Id="rId8" Type="http://schemas.openxmlformats.org/officeDocument/2006/relationships/tags" Target="../tags/tag636.xml" /><Relationship Id="rId9" Type="http://schemas.openxmlformats.org/officeDocument/2006/relationships/tags" Target="../tags/tag63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649.xml" /><Relationship Id="rId4" Type="http://schemas.openxmlformats.org/officeDocument/2006/relationships/tags" Target="../tags/tag650.xml" /><Relationship Id="rId5" Type="http://schemas.openxmlformats.org/officeDocument/2006/relationships/tags" Target="../tags/tag651.xml" /><Relationship Id="rId6" Type="http://schemas.openxmlformats.org/officeDocument/2006/relationships/tags" Target="../tags/tag652.xml" /><Relationship Id="rId7" Type="http://schemas.openxmlformats.org/officeDocument/2006/relationships/tags" Target="../tags/tag653.xml" /><Relationship Id="rId8" Type="http://schemas.openxmlformats.org/officeDocument/2006/relationships/tags" Target="../tags/tag654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5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659.xml" /><Relationship Id="rId4" Type="http://schemas.openxmlformats.org/officeDocument/2006/relationships/tags" Target="../tags/tag660.xml" /><Relationship Id="rId5" Type="http://schemas.openxmlformats.org/officeDocument/2006/relationships/tags" Target="../tags/tag661.xml" /><Relationship Id="rId6" Type="http://schemas.openxmlformats.org/officeDocument/2006/relationships/tags" Target="../tags/tag662.xml" /><Relationship Id="rId7" Type="http://schemas.openxmlformats.org/officeDocument/2006/relationships/tags" Target="../tags/tag663.xml" /><Relationship Id="rId8" Type="http://schemas.openxmlformats.org/officeDocument/2006/relationships/image" Target="../media/image28.png" /><Relationship Id="rId9" Type="http://schemas.openxmlformats.org/officeDocument/2006/relationships/tags" Target="../tags/tag6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674.xml" /><Relationship Id="rId11" Type="http://schemas.openxmlformats.org/officeDocument/2006/relationships/tags" Target="../tags/tag675.xml" /><Relationship Id="rId12" Type="http://schemas.openxmlformats.org/officeDocument/2006/relationships/tags" Target="../tags/tag676.xml" /><Relationship Id="rId13" Type="http://schemas.openxmlformats.org/officeDocument/2006/relationships/tags" Target="../tags/tag677.xml" /><Relationship Id="rId14" Type="http://schemas.openxmlformats.org/officeDocument/2006/relationships/tags" Target="../tags/tag678.xml" /><Relationship Id="rId15" Type="http://schemas.openxmlformats.org/officeDocument/2006/relationships/tags" Target="../tags/tag679.xml" /><Relationship Id="rId16" Type="http://schemas.openxmlformats.org/officeDocument/2006/relationships/tags" Target="../tags/tag680.xml" /><Relationship Id="rId17" Type="http://schemas.openxmlformats.org/officeDocument/2006/relationships/tags" Target="../tags/tag681.xml" /><Relationship Id="rId18" Type="http://schemas.openxmlformats.org/officeDocument/2006/relationships/tags" Target="../tags/tag682.xml" /><Relationship Id="rId19" Type="http://schemas.openxmlformats.org/officeDocument/2006/relationships/tags" Target="../tags/tag683.xml" /><Relationship Id="rId2" Type="http://schemas.openxmlformats.org/officeDocument/2006/relationships/tags" Target="../tags/tag666.xml" /><Relationship Id="rId20" Type="http://schemas.openxmlformats.org/officeDocument/2006/relationships/tags" Target="../tags/tag684.xml" /><Relationship Id="rId3" Type="http://schemas.openxmlformats.org/officeDocument/2006/relationships/tags" Target="../tags/tag667.xml" /><Relationship Id="rId4" Type="http://schemas.openxmlformats.org/officeDocument/2006/relationships/tags" Target="../tags/tag668.xml" /><Relationship Id="rId5" Type="http://schemas.openxmlformats.org/officeDocument/2006/relationships/tags" Target="../tags/tag669.xml" /><Relationship Id="rId6" Type="http://schemas.openxmlformats.org/officeDocument/2006/relationships/tags" Target="../tags/tag670.xml" /><Relationship Id="rId7" Type="http://schemas.openxmlformats.org/officeDocument/2006/relationships/tags" Target="../tags/tag671.xml" /><Relationship Id="rId8" Type="http://schemas.openxmlformats.org/officeDocument/2006/relationships/tags" Target="../tags/tag672.xml" /><Relationship Id="rId9" Type="http://schemas.openxmlformats.org/officeDocument/2006/relationships/tags" Target="../tags/tag673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689.xml" /><Relationship Id="rId4" Type="http://schemas.openxmlformats.org/officeDocument/2006/relationships/tags" Target="../tags/tag690.xml" /><Relationship Id="rId5" Type="http://schemas.openxmlformats.org/officeDocument/2006/relationships/tags" Target="../tags/tag691.xml" /><Relationship Id="rId6" Type="http://schemas.openxmlformats.org/officeDocument/2006/relationships/tags" Target="../tags/tag692.xml" /><Relationship Id="rId7" Type="http://schemas.openxmlformats.org/officeDocument/2006/relationships/tags" Target="../tags/tag693.xml" /><Relationship Id="rId8" Type="http://schemas.openxmlformats.org/officeDocument/2006/relationships/tags" Target="../tags/tag694.xml" /><Relationship Id="rId9" Type="http://schemas.openxmlformats.org/officeDocument/2006/relationships/tags" Target="../tags/tag695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704.xml" /><Relationship Id="rId11" Type="http://schemas.openxmlformats.org/officeDocument/2006/relationships/tags" Target="../tags/tag705.xml" /><Relationship Id="rId12" Type="http://schemas.openxmlformats.org/officeDocument/2006/relationships/tags" Target="../tags/tag706.xml" /><Relationship Id="rId13" Type="http://schemas.openxmlformats.org/officeDocument/2006/relationships/tags" Target="../tags/tag707.xml" /><Relationship Id="rId14" Type="http://schemas.openxmlformats.org/officeDocument/2006/relationships/tags" Target="../tags/tag708.xml" /><Relationship Id="rId15" Type="http://schemas.openxmlformats.org/officeDocument/2006/relationships/tags" Target="../tags/tag709.xml" /><Relationship Id="rId16" Type="http://schemas.openxmlformats.org/officeDocument/2006/relationships/tags" Target="../tags/tag710.xml" /><Relationship Id="rId17" Type="http://schemas.openxmlformats.org/officeDocument/2006/relationships/tags" Target="../tags/tag711.xml" /><Relationship Id="rId18" Type="http://schemas.openxmlformats.org/officeDocument/2006/relationships/tags" Target="../tags/tag712.xml" /><Relationship Id="rId2" Type="http://schemas.openxmlformats.org/officeDocument/2006/relationships/tags" Target="../tags/tag696.xml" /><Relationship Id="rId3" Type="http://schemas.openxmlformats.org/officeDocument/2006/relationships/tags" Target="../tags/tag697.xml" /><Relationship Id="rId4" Type="http://schemas.openxmlformats.org/officeDocument/2006/relationships/tags" Target="../tags/tag698.xml" /><Relationship Id="rId5" Type="http://schemas.openxmlformats.org/officeDocument/2006/relationships/tags" Target="../tags/tag699.xml" /><Relationship Id="rId6" Type="http://schemas.openxmlformats.org/officeDocument/2006/relationships/tags" Target="../tags/tag700.xml" /><Relationship Id="rId7" Type="http://schemas.openxmlformats.org/officeDocument/2006/relationships/tags" Target="../tags/tag701.xml" /><Relationship Id="rId8" Type="http://schemas.openxmlformats.org/officeDocument/2006/relationships/tags" Target="../tags/tag702.xml" /><Relationship Id="rId9" Type="http://schemas.openxmlformats.org/officeDocument/2006/relationships/tags" Target="../tags/tag70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717.xml" /><Relationship Id="rId4" Type="http://schemas.openxmlformats.org/officeDocument/2006/relationships/tags" Target="../tags/tag718.xml" /><Relationship Id="rId5" Type="http://schemas.openxmlformats.org/officeDocument/2006/relationships/tags" Target="../tags/tag719.xml" /><Relationship Id="rId6" Type="http://schemas.openxmlformats.org/officeDocument/2006/relationships/tags" Target="../tags/tag720.xml" /><Relationship Id="rId7" Type="http://schemas.openxmlformats.org/officeDocument/2006/relationships/tags" Target="../tags/tag721.xml" /><Relationship Id="rId8" Type="http://schemas.openxmlformats.org/officeDocument/2006/relationships/tags" Target="../tags/tag722.xml" /><Relationship Id="rId9" Type="http://schemas.openxmlformats.org/officeDocument/2006/relationships/tags" Target="../tags/tag723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4.xml" /><Relationship Id="rId3" Type="http://schemas.openxmlformats.org/officeDocument/2006/relationships/tags" Target="../tags/tag725.xml" /><Relationship Id="rId4" Type="http://schemas.openxmlformats.org/officeDocument/2006/relationships/tags" Target="../tags/tag726.xml" /><Relationship Id="rId5" Type="http://schemas.openxmlformats.org/officeDocument/2006/relationships/tags" Target="../tags/tag72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732.xml" /><Relationship Id="rId4" Type="http://schemas.openxmlformats.org/officeDocument/2006/relationships/tags" Target="../tags/tag733.xml" /><Relationship Id="rId5" Type="http://schemas.openxmlformats.org/officeDocument/2006/relationships/tags" Target="../tags/tag734.xml" /><Relationship Id="rId6" Type="http://schemas.openxmlformats.org/officeDocument/2006/relationships/tags" Target="../tags/tag735.xml" /><Relationship Id="rId7" Type="http://schemas.openxmlformats.org/officeDocument/2006/relationships/tags" Target="../tags/tag736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tags" Target="../tags/tag741.xml" /><Relationship Id="rId4" Type="http://schemas.openxmlformats.org/officeDocument/2006/relationships/tags" Target="../tags/tag742.xml" /><Relationship Id="rId5" Type="http://schemas.openxmlformats.org/officeDocument/2006/relationships/tags" Target="../tags/tag743.xml" /><Relationship Id="rId6" Type="http://schemas.openxmlformats.org/officeDocument/2006/relationships/tags" Target="../tags/tag744.xml" /><Relationship Id="rId7" Type="http://schemas.openxmlformats.org/officeDocument/2006/relationships/tags" Target="../tags/tag745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754.xml" /><Relationship Id="rId11" Type="http://schemas.openxmlformats.org/officeDocument/2006/relationships/tags" Target="../tags/tag755.xml" /><Relationship Id="rId12" Type="http://schemas.openxmlformats.org/officeDocument/2006/relationships/tags" Target="../tags/tag756.xml" /><Relationship Id="rId13" Type="http://schemas.openxmlformats.org/officeDocument/2006/relationships/tags" Target="../tags/tag757.xml" /><Relationship Id="rId14" Type="http://schemas.openxmlformats.org/officeDocument/2006/relationships/tags" Target="../tags/tag758.xml" /><Relationship Id="rId15" Type="http://schemas.openxmlformats.org/officeDocument/2006/relationships/tags" Target="../tags/tag759.xml" /><Relationship Id="rId16" Type="http://schemas.openxmlformats.org/officeDocument/2006/relationships/tags" Target="../tags/tag760.xml" /><Relationship Id="rId17" Type="http://schemas.openxmlformats.org/officeDocument/2006/relationships/tags" Target="../tags/tag761.xml" /><Relationship Id="rId18" Type="http://schemas.openxmlformats.org/officeDocument/2006/relationships/tags" Target="../tags/tag762.xml" /><Relationship Id="rId2" Type="http://schemas.openxmlformats.org/officeDocument/2006/relationships/tags" Target="../tags/tag746.xml" /><Relationship Id="rId3" Type="http://schemas.openxmlformats.org/officeDocument/2006/relationships/tags" Target="../tags/tag747.xml" /><Relationship Id="rId4" Type="http://schemas.openxmlformats.org/officeDocument/2006/relationships/tags" Target="../tags/tag748.xml" /><Relationship Id="rId5" Type="http://schemas.openxmlformats.org/officeDocument/2006/relationships/tags" Target="../tags/tag749.xml" /><Relationship Id="rId6" Type="http://schemas.openxmlformats.org/officeDocument/2006/relationships/tags" Target="../tags/tag750.xml" /><Relationship Id="rId7" Type="http://schemas.openxmlformats.org/officeDocument/2006/relationships/tags" Target="../tags/tag751.xml" /><Relationship Id="rId8" Type="http://schemas.openxmlformats.org/officeDocument/2006/relationships/tags" Target="../tags/tag752.xml" /><Relationship Id="rId9" Type="http://schemas.openxmlformats.org/officeDocument/2006/relationships/tags" Target="../tags/tag753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73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767.xml" /><Relationship Id="rId4" Type="http://schemas.openxmlformats.org/officeDocument/2006/relationships/tags" Target="../tags/tag768.xml" /><Relationship Id="rId5" Type="http://schemas.openxmlformats.org/officeDocument/2006/relationships/tags" Target="../tags/tag769.xml" /><Relationship Id="rId6" Type="http://schemas.openxmlformats.org/officeDocument/2006/relationships/image" Target="../media/image29.png" /><Relationship Id="rId7" Type="http://schemas.openxmlformats.org/officeDocument/2006/relationships/tags" Target="../tags/tag770.xml" /><Relationship Id="rId8" Type="http://schemas.openxmlformats.org/officeDocument/2006/relationships/tags" Target="../tags/tag771.xml" /><Relationship Id="rId9" Type="http://schemas.openxmlformats.org/officeDocument/2006/relationships/tags" Target="../tags/tag77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85.xml" /><Relationship Id="rId11" Type="http://schemas.openxmlformats.org/officeDocument/2006/relationships/tags" Target="../tags/tag786.xml" /><Relationship Id="rId12" Type="http://schemas.openxmlformats.org/officeDocument/2006/relationships/tags" Target="../tags/tag787.xml" /><Relationship Id="rId2" Type="http://schemas.openxmlformats.org/officeDocument/2006/relationships/notesSlide" Target="../notesSlides/notesSlide35.xml" /><Relationship Id="rId3" Type="http://schemas.openxmlformats.org/officeDocument/2006/relationships/tags" Target="../tags/tag778.xml" /><Relationship Id="rId4" Type="http://schemas.openxmlformats.org/officeDocument/2006/relationships/tags" Target="../tags/tag779.xml" /><Relationship Id="rId5" Type="http://schemas.openxmlformats.org/officeDocument/2006/relationships/tags" Target="../tags/tag780.xml" /><Relationship Id="rId6" Type="http://schemas.openxmlformats.org/officeDocument/2006/relationships/tags" Target="../tags/tag781.xml" /><Relationship Id="rId7" Type="http://schemas.openxmlformats.org/officeDocument/2006/relationships/tags" Target="../tags/tag782.xml" /><Relationship Id="rId8" Type="http://schemas.openxmlformats.org/officeDocument/2006/relationships/tags" Target="../tags/tag783.xml" /><Relationship Id="rId9" Type="http://schemas.openxmlformats.org/officeDocument/2006/relationships/tags" Target="../tags/tag78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99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792.xml" /><Relationship Id="rId4" Type="http://schemas.openxmlformats.org/officeDocument/2006/relationships/tags" Target="../tags/tag793.xml" /><Relationship Id="rId5" Type="http://schemas.openxmlformats.org/officeDocument/2006/relationships/tags" Target="../tags/tag794.xml" /><Relationship Id="rId6" Type="http://schemas.openxmlformats.org/officeDocument/2006/relationships/tags" Target="../tags/tag795.xml" /><Relationship Id="rId7" Type="http://schemas.openxmlformats.org/officeDocument/2006/relationships/tags" Target="../tags/tag796.xml" /><Relationship Id="rId8" Type="http://schemas.openxmlformats.org/officeDocument/2006/relationships/tags" Target="../tags/tag797.xml" /><Relationship Id="rId9" Type="http://schemas.openxmlformats.org/officeDocument/2006/relationships/tags" Target="../tags/tag798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804.xml" /><Relationship Id="rId4" Type="http://schemas.openxmlformats.org/officeDocument/2006/relationships/tags" Target="../tags/tag805.xml" /><Relationship Id="rId5" Type="http://schemas.openxmlformats.org/officeDocument/2006/relationships/tags" Target="../tags/tag806.xml" /><Relationship Id="rId6" Type="http://schemas.openxmlformats.org/officeDocument/2006/relationships/tags" Target="../tags/tag807.xml" /><Relationship Id="rId7" Type="http://schemas.openxmlformats.org/officeDocument/2006/relationships/tags" Target="../tags/tag808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09.xml" /><Relationship Id="rId3" Type="http://schemas.openxmlformats.org/officeDocument/2006/relationships/tags" Target="../tags/tag810.xml" /><Relationship Id="rId4" Type="http://schemas.openxmlformats.org/officeDocument/2006/relationships/tags" Target="../tags/tag811.xml" /><Relationship Id="rId5" Type="http://schemas.openxmlformats.org/officeDocument/2006/relationships/tags" Target="../tags/tag812.xml" /><Relationship Id="rId6" Type="http://schemas.openxmlformats.org/officeDocument/2006/relationships/tags" Target="../tags/tag813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818.xml" /><Relationship Id="rId4" Type="http://schemas.openxmlformats.org/officeDocument/2006/relationships/tags" Target="../tags/tag819.xml" /><Relationship Id="rId5" Type="http://schemas.openxmlformats.org/officeDocument/2006/relationships/tags" Target="../tags/tag820.xml" /><Relationship Id="rId6" Type="http://schemas.openxmlformats.org/officeDocument/2006/relationships/tags" Target="../tags/tag82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826.xml" /><Relationship Id="rId4" Type="http://schemas.openxmlformats.org/officeDocument/2006/relationships/tags" Target="../tags/tag827.xml" /><Relationship Id="rId5" Type="http://schemas.openxmlformats.org/officeDocument/2006/relationships/tags" Target="../tags/tag828.xml" /><Relationship Id="rId6" Type="http://schemas.openxmlformats.org/officeDocument/2006/relationships/tags" Target="../tags/tag829.xml" /><Relationship Id="rId7" Type="http://schemas.openxmlformats.org/officeDocument/2006/relationships/tags" Target="../tags/tag830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31.xml" /><Relationship Id="rId3" Type="http://schemas.openxmlformats.org/officeDocument/2006/relationships/tags" Target="../tags/tag832.xml" /><Relationship Id="rId4" Type="http://schemas.openxmlformats.org/officeDocument/2006/relationships/image" Target="../media/image30.jpeg" /><Relationship Id="rId5" Type="http://schemas.openxmlformats.org/officeDocument/2006/relationships/tags" Target="../tags/tag83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838.xml" /><Relationship Id="rId4" Type="http://schemas.openxmlformats.org/officeDocument/2006/relationships/tags" Target="../tags/tag839.xml" /><Relationship Id="rId5" Type="http://schemas.openxmlformats.org/officeDocument/2006/relationships/tags" Target="../tags/tag840.xml" /><Relationship Id="rId6" Type="http://schemas.openxmlformats.org/officeDocument/2006/relationships/tags" Target="../tags/tag841.xml" /><Relationship Id="rId7" Type="http://schemas.openxmlformats.org/officeDocument/2006/relationships/tags" Target="../tags/tag842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43.xml" /><Relationship Id="rId3" Type="http://schemas.openxmlformats.org/officeDocument/2006/relationships/tags" Target="../tags/tag844.xml" /><Relationship Id="rId4" Type="http://schemas.openxmlformats.org/officeDocument/2006/relationships/tags" Target="../tags/tag845.xml" /><Relationship Id="rId5" Type="http://schemas.openxmlformats.org/officeDocument/2006/relationships/tags" Target="../tags/tag846.xml" /><Relationship Id="rId6" Type="http://schemas.openxmlformats.org/officeDocument/2006/relationships/tags" Target="../tags/tag847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48.xml" /><Relationship Id="rId3" Type="http://schemas.openxmlformats.org/officeDocument/2006/relationships/image" Target="../media/image31.jpeg" /><Relationship Id="rId4" Type="http://schemas.openxmlformats.org/officeDocument/2006/relationships/tags" Target="../tags/tag849.xml" /><Relationship Id="rId5" Type="http://schemas.openxmlformats.org/officeDocument/2006/relationships/tags" Target="../tags/tag850.xml" /><Relationship Id="rId6" Type="http://schemas.openxmlformats.org/officeDocument/2006/relationships/tags" Target="../tags/tag851.xml" /><Relationship Id="rId7" Type="http://schemas.openxmlformats.org/officeDocument/2006/relationships/tags" Target="../tags/tag852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53.xml" /><Relationship Id="rId3" Type="http://schemas.openxmlformats.org/officeDocument/2006/relationships/tags" Target="../tags/tag854.xml" /><Relationship Id="rId4" Type="http://schemas.openxmlformats.org/officeDocument/2006/relationships/tags" Target="../tags/tag855.xml" /><Relationship Id="rId5" Type="http://schemas.openxmlformats.org/officeDocument/2006/relationships/tags" Target="../tags/tag856.xml" /><Relationship Id="rId6" Type="http://schemas.openxmlformats.org/officeDocument/2006/relationships/tags" Target="../tags/tag85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51.xml" /><Relationship Id="rId4" Type="http://schemas.openxmlformats.org/officeDocument/2006/relationships/image" Target="../media/image8.png" /><Relationship Id="rId5" Type="http://schemas.openxmlformats.org/officeDocument/2006/relationships/tags" Target="../tags/tag152.xml" /><Relationship Id="rId6" Type="http://schemas.openxmlformats.org/officeDocument/2006/relationships/image" Target="../media/image9.png" /><Relationship Id="rId7" Type="http://schemas.openxmlformats.org/officeDocument/2006/relationships/tags" Target="../tags/tag153.xml" /><Relationship Id="rId8" Type="http://schemas.openxmlformats.org/officeDocument/2006/relationships/tags" Target="../tags/tag154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58.xml" /><Relationship Id="rId3" Type="http://schemas.openxmlformats.org/officeDocument/2006/relationships/tags" Target="../tags/tag859.xml" /><Relationship Id="rId4" Type="http://schemas.openxmlformats.org/officeDocument/2006/relationships/tags" Target="../tags/tag860.xml" /><Relationship Id="rId5" Type="http://schemas.openxmlformats.org/officeDocument/2006/relationships/tags" Target="../tags/tag861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62.xml" /><Relationship Id="rId3" Type="http://schemas.openxmlformats.org/officeDocument/2006/relationships/tags" Target="../tags/tag863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64.xml" /><Relationship Id="rId3" Type="http://schemas.openxmlformats.org/officeDocument/2006/relationships/tags" Target="../tags/tag865.xml" /><Relationship Id="rId4" Type="http://schemas.openxmlformats.org/officeDocument/2006/relationships/tags" Target="../tags/tag866.xml" /><Relationship Id="rId5" Type="http://schemas.openxmlformats.org/officeDocument/2006/relationships/image" Target="../media/image32.gif" /><Relationship Id="rId6" Type="http://schemas.openxmlformats.org/officeDocument/2006/relationships/tags" Target="../tags/tag867.xml" /><Relationship Id="rId7" Type="http://schemas.openxmlformats.org/officeDocument/2006/relationships/image" Target="../media/image33.gif" /><Relationship Id="rId8" Type="http://schemas.openxmlformats.org/officeDocument/2006/relationships/tags" Target="../tags/tag868.xml" /><Relationship Id="rId9" Type="http://schemas.openxmlformats.org/officeDocument/2006/relationships/tags" Target="../tags/tag869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70.xml" /><Relationship Id="rId3" Type="http://schemas.openxmlformats.org/officeDocument/2006/relationships/tags" Target="../tags/tag871.xml" /><Relationship Id="rId4" Type="http://schemas.openxmlformats.org/officeDocument/2006/relationships/tags" Target="../tags/tag872.xml" /><Relationship Id="rId5" Type="http://schemas.openxmlformats.org/officeDocument/2006/relationships/image" Target="../media/image34.png" /><Relationship Id="rId6" Type="http://schemas.openxmlformats.org/officeDocument/2006/relationships/tags" Target="../tags/tag873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874.xml" /><Relationship Id="rId3" Type="http://schemas.openxmlformats.org/officeDocument/2006/relationships/tags" Target="../tags/tag875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880.xml" /><Relationship Id="rId4" Type="http://schemas.openxmlformats.org/officeDocument/2006/relationships/tags" Target="../tags/tag881.xml" /><Relationship Id="rId5" Type="http://schemas.openxmlformats.org/officeDocument/2006/relationships/tags" Target="../tags/tag882.xml" /><Relationship Id="rId6" Type="http://schemas.openxmlformats.org/officeDocument/2006/relationships/tags" Target="../tags/tag883.xml" /><Relationship Id="rId7" Type="http://schemas.openxmlformats.org/officeDocument/2006/relationships/tags" Target="../tags/tag884.xml" /><Relationship Id="rId8" Type="http://schemas.openxmlformats.org/officeDocument/2006/relationships/tags" Target="../tags/tag885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890.xml" /><Relationship Id="rId4" Type="http://schemas.openxmlformats.org/officeDocument/2006/relationships/tags" Target="../tags/tag891.xml" /><Relationship Id="rId5" Type="http://schemas.openxmlformats.org/officeDocument/2006/relationships/tags" Target="../tags/tag892.xml" /><Relationship Id="rId6" Type="http://schemas.openxmlformats.org/officeDocument/2006/relationships/tags" Target="../tags/tag893.xml" /><Relationship Id="rId7" Type="http://schemas.openxmlformats.org/officeDocument/2006/relationships/tags" Target="../tags/tag894.xml" /><Relationship Id="rId8" Type="http://schemas.openxmlformats.org/officeDocument/2006/relationships/tags" Target="../tags/tag895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07.xml" /><Relationship Id="rId11" Type="http://schemas.openxmlformats.org/officeDocument/2006/relationships/tags" Target="../tags/tag908.xml" /><Relationship Id="rId12" Type="http://schemas.openxmlformats.org/officeDocument/2006/relationships/tags" Target="../tags/tag909.xml" /><Relationship Id="rId13" Type="http://schemas.openxmlformats.org/officeDocument/2006/relationships/tags" Target="../tags/tag910.xml" /><Relationship Id="rId14" Type="http://schemas.openxmlformats.org/officeDocument/2006/relationships/tags" Target="../tags/tag911.xml" /><Relationship Id="rId15" Type="http://schemas.openxmlformats.org/officeDocument/2006/relationships/tags" Target="../tags/tag912.xml" /><Relationship Id="rId16" Type="http://schemas.openxmlformats.org/officeDocument/2006/relationships/tags" Target="../tags/tag913.xml" /><Relationship Id="rId17" Type="http://schemas.openxmlformats.org/officeDocument/2006/relationships/tags" Target="../tags/tag914.xml" /><Relationship Id="rId18" Type="http://schemas.openxmlformats.org/officeDocument/2006/relationships/tags" Target="../tags/tag915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900.xml" /><Relationship Id="rId4" Type="http://schemas.openxmlformats.org/officeDocument/2006/relationships/tags" Target="../tags/tag901.xml" /><Relationship Id="rId5" Type="http://schemas.openxmlformats.org/officeDocument/2006/relationships/tags" Target="../tags/tag902.xml" /><Relationship Id="rId6" Type="http://schemas.openxmlformats.org/officeDocument/2006/relationships/tags" Target="../tags/tag903.xml" /><Relationship Id="rId7" Type="http://schemas.openxmlformats.org/officeDocument/2006/relationships/tags" Target="../tags/tag904.xml" /><Relationship Id="rId8" Type="http://schemas.openxmlformats.org/officeDocument/2006/relationships/tags" Target="../tags/tag905.xml" /><Relationship Id="rId9" Type="http://schemas.openxmlformats.org/officeDocument/2006/relationships/tags" Target="../tags/tag906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23.xml" /><Relationship Id="rId2" Type="http://schemas.openxmlformats.org/officeDocument/2006/relationships/tags" Target="../tags/tag916.xml" /><Relationship Id="rId3" Type="http://schemas.openxmlformats.org/officeDocument/2006/relationships/tags" Target="../tags/tag917.xml" /><Relationship Id="rId4" Type="http://schemas.openxmlformats.org/officeDocument/2006/relationships/image" Target="../media/image35.png" /><Relationship Id="rId5" Type="http://schemas.openxmlformats.org/officeDocument/2006/relationships/tags" Target="../tags/tag918.xml" /><Relationship Id="rId6" Type="http://schemas.openxmlformats.org/officeDocument/2006/relationships/tags" Target="../tags/tag919.xml" /><Relationship Id="rId7" Type="http://schemas.openxmlformats.org/officeDocument/2006/relationships/tags" Target="../tags/tag920.xml" /><Relationship Id="rId8" Type="http://schemas.openxmlformats.org/officeDocument/2006/relationships/tags" Target="../tags/tag921.xml" /><Relationship Id="rId9" Type="http://schemas.openxmlformats.org/officeDocument/2006/relationships/tags" Target="../tags/tag922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24.xml" /><Relationship Id="rId3" Type="http://schemas.openxmlformats.org/officeDocument/2006/relationships/tags" Target="../tags/tag925.xml" /><Relationship Id="rId4" Type="http://schemas.openxmlformats.org/officeDocument/2006/relationships/image" Target="../media/image36.jpeg" /><Relationship Id="rId5" Type="http://schemas.openxmlformats.org/officeDocument/2006/relationships/tags" Target="../tags/tag926.xml" /><Relationship Id="rId6" Type="http://schemas.openxmlformats.org/officeDocument/2006/relationships/image" Target="../media/image37.jpeg" /><Relationship Id="rId7" Type="http://schemas.openxmlformats.org/officeDocument/2006/relationships/tags" Target="../tags/tag927.xml" /><Relationship Id="rId8" Type="http://schemas.openxmlformats.org/officeDocument/2006/relationships/tags" Target="../tags/tag9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tags" Target="../tags/tag167.xml" /><Relationship Id="rId13" Type="http://schemas.openxmlformats.org/officeDocument/2006/relationships/tags" Target="../tags/tag168.xml" /><Relationship Id="rId14" Type="http://schemas.openxmlformats.org/officeDocument/2006/relationships/tags" Target="../tags/tag16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image" Target="../media/image10.png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29.xml" /><Relationship Id="rId3" Type="http://schemas.openxmlformats.org/officeDocument/2006/relationships/tags" Target="../tags/tag930.xml" /><Relationship Id="rId4" Type="http://schemas.openxmlformats.org/officeDocument/2006/relationships/tags" Target="../tags/tag931.xml" /><Relationship Id="rId5" Type="http://schemas.openxmlformats.org/officeDocument/2006/relationships/tags" Target="../tags/tag932.xml" /></Relationships>
</file>

<file path=ppt/slides/_rels/slide9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33.xml" /><Relationship Id="rId3" Type="http://schemas.openxmlformats.org/officeDocument/2006/relationships/tags" Target="../tags/tag934.xml" /><Relationship Id="rId4" Type="http://schemas.openxmlformats.org/officeDocument/2006/relationships/tags" Target="../tags/tag935.xml" /><Relationship Id="rId5" Type="http://schemas.openxmlformats.org/officeDocument/2006/relationships/tags" Target="../tags/tag936.xml" /></Relationships>
</file>

<file path=ppt/slides/_rels/slide9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941.xml" /><Relationship Id="rId4" Type="http://schemas.openxmlformats.org/officeDocument/2006/relationships/tags" Target="../tags/tag942.xml" /><Relationship Id="rId5" Type="http://schemas.openxmlformats.org/officeDocument/2006/relationships/tags" Target="../tags/tag943.xml" /><Relationship Id="rId6" Type="http://schemas.openxmlformats.org/officeDocument/2006/relationships/tags" Target="../tags/tag944.xml" /><Relationship Id="rId7" Type="http://schemas.openxmlformats.org/officeDocument/2006/relationships/tags" Target="../tags/tag945.xml" /><Relationship Id="rId8" Type="http://schemas.openxmlformats.org/officeDocument/2006/relationships/tags" Target="../tags/tag946.xml" /></Relationships>
</file>

<file path=ppt/slides/_rels/slide9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55.xml" /><Relationship Id="rId11" Type="http://schemas.openxmlformats.org/officeDocument/2006/relationships/tags" Target="../tags/tag956.xml" /><Relationship Id="rId12" Type="http://schemas.openxmlformats.org/officeDocument/2006/relationships/tags" Target="../tags/tag957.xml" /><Relationship Id="rId13" Type="http://schemas.openxmlformats.org/officeDocument/2006/relationships/tags" Target="../tags/tag958.xml" /><Relationship Id="rId14" Type="http://schemas.openxmlformats.org/officeDocument/2006/relationships/tags" Target="../tags/tag959.xml" /><Relationship Id="rId15" Type="http://schemas.openxmlformats.org/officeDocument/2006/relationships/tags" Target="../tags/tag960.xml" /><Relationship Id="rId16" Type="http://schemas.openxmlformats.org/officeDocument/2006/relationships/tags" Target="../tags/tag961.xml" /><Relationship Id="rId17" Type="http://schemas.openxmlformats.org/officeDocument/2006/relationships/tags" Target="../tags/tag962.xml" /><Relationship Id="rId18" Type="http://schemas.openxmlformats.org/officeDocument/2006/relationships/tags" Target="../tags/tag963.xml" /><Relationship Id="rId19" Type="http://schemas.openxmlformats.org/officeDocument/2006/relationships/tags" Target="../tags/tag964.xml" /><Relationship Id="rId2" Type="http://schemas.openxmlformats.org/officeDocument/2006/relationships/tags" Target="../tags/tag947.xml" /><Relationship Id="rId20" Type="http://schemas.openxmlformats.org/officeDocument/2006/relationships/tags" Target="../tags/tag965.xml" /><Relationship Id="rId21" Type="http://schemas.openxmlformats.org/officeDocument/2006/relationships/tags" Target="../tags/tag966.xml" /><Relationship Id="rId22" Type="http://schemas.openxmlformats.org/officeDocument/2006/relationships/tags" Target="../tags/tag967.xml" /><Relationship Id="rId23" Type="http://schemas.openxmlformats.org/officeDocument/2006/relationships/tags" Target="../tags/tag968.xml" /><Relationship Id="rId24" Type="http://schemas.openxmlformats.org/officeDocument/2006/relationships/tags" Target="../tags/tag969.xml" /><Relationship Id="rId25" Type="http://schemas.openxmlformats.org/officeDocument/2006/relationships/tags" Target="../tags/tag970.xml" /><Relationship Id="rId26" Type="http://schemas.openxmlformats.org/officeDocument/2006/relationships/tags" Target="../tags/tag971.xml" /><Relationship Id="rId27" Type="http://schemas.openxmlformats.org/officeDocument/2006/relationships/tags" Target="../tags/tag972.xml" /><Relationship Id="rId28" Type="http://schemas.openxmlformats.org/officeDocument/2006/relationships/tags" Target="../tags/tag973.xml" /><Relationship Id="rId3" Type="http://schemas.openxmlformats.org/officeDocument/2006/relationships/tags" Target="../tags/tag948.xml" /><Relationship Id="rId4" Type="http://schemas.openxmlformats.org/officeDocument/2006/relationships/tags" Target="../tags/tag949.xml" /><Relationship Id="rId5" Type="http://schemas.openxmlformats.org/officeDocument/2006/relationships/tags" Target="../tags/tag950.xml" /><Relationship Id="rId6" Type="http://schemas.openxmlformats.org/officeDocument/2006/relationships/tags" Target="../tags/tag951.xml" /><Relationship Id="rId7" Type="http://schemas.openxmlformats.org/officeDocument/2006/relationships/tags" Target="../tags/tag952.xml" /><Relationship Id="rId8" Type="http://schemas.openxmlformats.org/officeDocument/2006/relationships/tags" Target="../tags/tag953.xml" /><Relationship Id="rId9" Type="http://schemas.openxmlformats.org/officeDocument/2006/relationships/tags" Target="../tags/tag954.xml" /></Relationships>
</file>

<file path=ppt/slides/_rels/slide9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974.xml" /><Relationship Id="rId3" Type="http://schemas.openxmlformats.org/officeDocument/2006/relationships/tags" Target="../tags/tag975.xml" /><Relationship Id="rId4" Type="http://schemas.openxmlformats.org/officeDocument/2006/relationships/tags" Target="../tags/tag976.xml" /><Relationship Id="rId5" Type="http://schemas.openxmlformats.org/officeDocument/2006/relationships/tags" Target="../tags/tag977.xml" /><Relationship Id="rId6" Type="http://schemas.openxmlformats.org/officeDocument/2006/relationships/image" Target="../media/image38.jpeg" /><Relationship Id="rId7" Type="http://schemas.openxmlformats.org/officeDocument/2006/relationships/tags" Target="../tags/tag978.xml" /><Relationship Id="rId8" Type="http://schemas.openxmlformats.org/officeDocument/2006/relationships/tags" Target="../tags/tag979.xml" /><Relationship Id="rId9" Type="http://schemas.openxmlformats.org/officeDocument/2006/relationships/tags" Target="../tags/tag980.xml" /></Relationships>
</file>

<file path=ppt/slides/_rels/slide9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985.xml" /><Relationship Id="rId4" Type="http://schemas.openxmlformats.org/officeDocument/2006/relationships/image" Target="../media/image39.png" /><Relationship Id="rId5" Type="http://schemas.openxmlformats.org/officeDocument/2006/relationships/tags" Target="../tags/tag986.xml" /><Relationship Id="rId6" Type="http://schemas.openxmlformats.org/officeDocument/2006/relationships/tags" Target="../tags/tag987.xml" /><Relationship Id="rId7" Type="http://schemas.openxmlformats.org/officeDocument/2006/relationships/tags" Target="../tags/tag988.xml" /><Relationship Id="rId8" Type="http://schemas.openxmlformats.org/officeDocument/2006/relationships/tags" Target="../tags/tag989.xml" /></Relationships>
</file>

<file path=ppt/slides/_rels/slide9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96.xml" /><Relationship Id="rId2" Type="http://schemas.openxmlformats.org/officeDocument/2006/relationships/tags" Target="../tags/tag990.xml" /><Relationship Id="rId3" Type="http://schemas.openxmlformats.org/officeDocument/2006/relationships/tags" Target="../tags/tag991.xml" /><Relationship Id="rId4" Type="http://schemas.openxmlformats.org/officeDocument/2006/relationships/image" Target="../media/image38.jpeg" /><Relationship Id="rId5" Type="http://schemas.openxmlformats.org/officeDocument/2006/relationships/tags" Target="../tags/tag992.xml" /><Relationship Id="rId6" Type="http://schemas.openxmlformats.org/officeDocument/2006/relationships/image" Target="../media/image40.png" /><Relationship Id="rId7" Type="http://schemas.openxmlformats.org/officeDocument/2006/relationships/tags" Target="../tags/tag993.xml" /><Relationship Id="rId8" Type="http://schemas.openxmlformats.org/officeDocument/2006/relationships/tags" Target="../tags/tag994.xml" /><Relationship Id="rId9" Type="http://schemas.openxmlformats.org/officeDocument/2006/relationships/tags" Target="../tags/tag995.xml" /></Relationships>
</file>

<file path=ppt/slides/_rels/slide9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997.xml" /><Relationship Id="rId3" Type="http://schemas.openxmlformats.org/officeDocument/2006/relationships/tags" Target="../tags/tag998.xml" /><Relationship Id="rId4" Type="http://schemas.openxmlformats.org/officeDocument/2006/relationships/tags" Target="../tags/tag999.xml" /><Relationship Id="rId5" Type="http://schemas.openxmlformats.org/officeDocument/2006/relationships/tags" Target="../tags/tag1000.xml" /><Relationship Id="rId6" Type="http://schemas.openxmlformats.org/officeDocument/2006/relationships/tags" Target="../tags/tag1001.xml" /></Relationships>
</file>

<file path=ppt/slides/_rels/slide9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02.xml" /><Relationship Id="rId3" Type="http://schemas.openxmlformats.org/officeDocument/2006/relationships/tags" Target="../tags/tag1003.xml" /><Relationship Id="rId4" Type="http://schemas.openxmlformats.org/officeDocument/2006/relationships/tags" Target="../tags/tag1004.xml" /></Relationships>
</file>

<file path=ppt/slides/_rels/slide9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1014.xml" /><Relationship Id="rId11" Type="http://schemas.openxmlformats.org/officeDocument/2006/relationships/tags" Target="../tags/tag1015.xml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1009.xml" /><Relationship Id="rId4" Type="http://schemas.openxmlformats.org/officeDocument/2006/relationships/image" Target="../media/image39.png" /><Relationship Id="rId5" Type="http://schemas.openxmlformats.org/officeDocument/2006/relationships/tags" Target="../tags/tag1010.xml" /><Relationship Id="rId6" Type="http://schemas.openxmlformats.org/officeDocument/2006/relationships/tags" Target="../tags/tag1011.xml" /><Relationship Id="rId7" Type="http://schemas.openxmlformats.org/officeDocument/2006/relationships/tags" Target="../tags/tag1012.xml" /><Relationship Id="rId8" Type="http://schemas.openxmlformats.org/officeDocument/2006/relationships/tags" Target="../tags/tag1013.xml" /><Relationship Id="rId9" Type="http://schemas.openxmlformats.org/officeDocument/2006/relationships/image" Target="../media/image4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8" name="文本占位符 409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9488" y="531628"/>
            <a:ext cx="11515061" cy="4867777"/>
          </a:xfrm>
        </p:spPr>
        <p:txBody>
          <a:bodyPr anchor="t">
            <a:norm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/>
              <a:t>      </a:t>
            </a:r>
            <a:r>
              <a:rPr lang="zh-CN" altLang="en-US" sz="4400" b="1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笑傲人世是一份何等的情怀，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    众醉独醒是一种怎样的悲哀 ，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    两千年前的湘江水畔，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    他纵身一跃，定格成永远的风景。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4400" b="1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    其热血化作滔滔波浪，滋润了整个民族的灵魂！</a:t>
            </a:r>
          </a:p>
          <a:p>
            <a:endParaRPr lang="zh-CN" altLang="en-US" sz="3600" b="1"/>
          </a:p>
          <a:p>
            <a:pPr>
              <a:buNone/>
            </a:pPr>
            <a:endParaRPr lang="zh-CN" altLang="en-US" b="1"/>
          </a:p>
        </p:txBody>
      </p:sp>
      <p:sp>
        <p:nvSpPr>
          <p:cNvPr id="4099" name="文本框 4098"/>
          <p:cNvSpPr txBox="1"/>
          <p:nvPr>
            <p:custDataLst>
              <p:tags r:id="rId4"/>
            </p:custDataLst>
          </p:nvPr>
        </p:nvSpPr>
        <p:spPr>
          <a:xfrm>
            <a:off x="5365750" y="4912360"/>
            <a:ext cx="49980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他，就是屈原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作品简介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13385" y="1925188"/>
            <a:ext cx="7543800" cy="4569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defTabSz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en-US" altLang="zh-CN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史记</a:t>
            </a:r>
            <a:r>
              <a:rPr kumimoji="0" lang="en-US" altLang="zh-CN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全书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篇，包括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u="sng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本纪、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u="sng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世家、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u="sng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列传、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</a:t>
            </a:r>
            <a:r>
              <a:rPr kumimoji="0" lang="zh-CN" altLang="en-US" sz="2800" b="1" i="0" u="sng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表、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</a:t>
            </a:r>
            <a:r>
              <a:rPr kumimoji="0" lang="zh-CN" altLang="en-US" sz="2800" b="1" i="0" u="sng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，共一百三十卷，五十二万六千五百字，叙述了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__________________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太初四年约三千年的历史；是我国二十四史中的</a:t>
            </a:r>
            <a:r>
              <a:rPr kumimoji="0" lang="zh-CN" altLang="en-US" sz="2800" b="1" i="0" u="sng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________</a:t>
            </a:r>
            <a:r>
              <a:rPr kumimoji="0" lang="zh-CN" altLang="en-US" sz="2800" b="1" i="0" u="sng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通史</a:t>
            </a:r>
            <a:r>
              <a:rPr kumimoji="0" lang="zh-CN" altLang="en-US" sz="2800" b="1" i="0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被鲁迅誉为“</a:t>
            </a:r>
            <a:r>
              <a:rPr lang="zh-CN" altLang="en-US" sz="2800" b="1" u="sng" noProof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________________________________</a:t>
            </a:r>
            <a:r>
              <a:rPr lang="zh-CN" altLang="en-US" sz="2800" b="1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”。</a:t>
            </a:r>
            <a:endParaRPr kumimoji="0" lang="zh-CN" altLang="en-US" sz="2800" b="0" i="0" u="sng" kern="1200" cap="none" spc="0" normalizeH="0" baseline="0" noProof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indent="0" defTabSz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endParaRPr kumimoji="0" lang="zh-CN" altLang="en-US" sz="2800" b="1" i="0" kern="1200" cap="none" spc="0" normalizeH="0" baseline="0" noProof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22960" y="1151222"/>
            <a:ext cx="18049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史记</a:t>
            </a:r>
            <a:r>
              <a:rPr lang="en-US" altLang="zh-CN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en-US" sz="3600" b="1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8055489" y="5722310"/>
            <a:ext cx="2056530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▲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史记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889250" y="1925320"/>
            <a:ext cx="798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130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5547360" y="1979295"/>
            <a:ext cx="593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12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951230" y="2508885"/>
            <a:ext cx="593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094355" y="2508885"/>
            <a:ext cx="593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70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847590" y="2508885"/>
            <a:ext cx="593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6396355" y="2562860"/>
            <a:ext cx="3879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544830" y="362966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自黄帝至汉武帝</a:t>
            </a: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4847590" y="418084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纪传体</a:t>
            </a: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1015365" y="5189220"/>
            <a:ext cx="54908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史家之绝唱，无韵之《离骚》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957185" y="233045"/>
            <a:ext cx="4183380" cy="5323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025"/>
          <a:stretch>
            <a:fillRect/>
          </a:stretch>
        </p:blipFill>
        <p:spPr>
          <a:xfrm>
            <a:off x="-1" y="916696"/>
            <a:ext cx="12192001" cy="83534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6"/>
            </p:custDataLst>
          </p:nvPr>
        </p:nvSpPr>
        <p:spPr>
          <a:xfrm>
            <a:off x="482600" y="206375"/>
            <a:ext cx="2949575" cy="709930"/>
          </a:xfrm>
        </p:spPr>
        <p:txBody>
          <a:bodyPr>
            <a:normAutofit fontScale="90000"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C00000"/>
                </a:solidFill>
                <a:cs typeface="+mn-ea"/>
                <a:sym typeface="宋体" panose="02010600030101010101" pitchFamily="2" charset="-122"/>
              </a:rPr>
              <a:t>联系现实：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222375" y="916305"/>
            <a:ext cx="8679180" cy="6819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今天我们为什么要纪念屈原？试谈谈你的看法。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49250" y="1875155"/>
            <a:ext cx="11493500" cy="4115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43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(3)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屈原留下的</a:t>
            </a:r>
            <a:r>
              <a:rPr lang="zh-CN" altLang="en-US" sz="32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精神遗产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与日月同辉。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屈原是一位伟大的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爱国诗人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，更是对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中国历史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产生过重大影响的历史伟人。</a:t>
            </a:r>
          </a:p>
          <a:p>
            <a:pPr fontAlgn="auto">
              <a:lnSpc>
                <a:spcPts val="43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(4)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屈原的</a:t>
            </a:r>
            <a:r>
              <a:rPr lang="zh-CN" altLang="en-US" sz="32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人格范式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具有当代意义。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屈原的人格精神，主要表现在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政治理性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道德精神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诗性智慧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上。他是楚文化土壤孕育出来的中华民族文化史上的伟人，其精神已融会到我们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民族的心理素质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审美意识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伦理观念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等各个方面，对于后世有重要的意义。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10438"/>
            <a:ext cx="2241747" cy="1282279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4" name="文本框 30721"/>
          <p:cNvSpPr txBox="1"/>
          <p:nvPr>
            <p:custDataLst>
              <p:tags r:id="rId3"/>
            </p:custDataLst>
          </p:nvPr>
        </p:nvSpPr>
        <p:spPr>
          <a:xfrm>
            <a:off x="1918970" y="620395"/>
            <a:ext cx="8353425" cy="706755"/>
          </a:xfrm>
          <a:prstGeom prst="rect">
            <a:avLst/>
          </a:prstGeom>
          <a:solidFill>
            <a:srgbClr val="8EC67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面对生命中的苦难我们该如何选择？</a:t>
            </a:r>
          </a:p>
        </p:txBody>
      </p:sp>
      <p:sp>
        <p:nvSpPr>
          <p:cNvPr id="30723" name="矩形 30722"/>
          <p:cNvSpPr/>
          <p:nvPr>
            <p:custDataLst>
              <p:tags r:id="rId4"/>
            </p:custDataLst>
          </p:nvPr>
        </p:nvSpPr>
        <p:spPr>
          <a:xfrm>
            <a:off x="434340" y="1463675"/>
            <a:ext cx="1132332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我们不能改变世界，但我们可以改变自己。</a:t>
            </a:r>
          </a:p>
          <a:p>
            <a:pPr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照看命运，但不强求；接受命运，但不卑怯。</a:t>
            </a:r>
            <a:endParaRPr lang="zh-CN" altLang="en-US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如果我们面对的是无法避免的苦难，那么请选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择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主动的受难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，在苦难中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了解生存真相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分析苦难的根源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发掘苦难的深层原因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，以不懈的斗争改变命运，守住做人的尊严，选择不与命运和逆境抗争的主动意识 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686878" y="1130806"/>
            <a:ext cx="6818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学习了这篇文章，你有哪些启发？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6576" y="168769"/>
            <a:ext cx="10018513" cy="814004"/>
          </a:xfrm>
          <a:prstGeom prst="rect">
            <a:avLst/>
          </a:prstGeom>
          <a:noFill/>
        </p:spPr>
        <p:txBody>
          <a:bodyPr wrap="square" lIns="96331" tIns="36124" rIns="60207" bIns="36124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550" b="1" spc="3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合作探究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55236" y="2057400"/>
            <a:ext cx="10909449" cy="41227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①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一个人即使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anose="02010800040101010101" pitchFamily="2" charset="-122"/>
              </a:rPr>
              <a:t>身处逆境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，也要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anose="02010800040101010101" pitchFamily="2" charset="-122"/>
              </a:rPr>
              <a:t>为崇高远大的理想而奋斗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，决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anose="02010800040101010101" pitchFamily="2" charset="-122"/>
              </a:rPr>
              <a:t>不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能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anose="02010800040101010101" pitchFamily="2" charset="-122"/>
              </a:rPr>
              <a:t>动摇和悔改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。   </a:t>
            </a:r>
            <a:endParaRPr lang="en-US" altLang="zh-CN" sz="3600" b="1">
              <a:latin typeface="华文新魏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②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人生的道路是曲折而漫长的，但</a:t>
            </a:r>
            <a:r>
              <a:rPr lang="zh-CN" altLang="en-US" sz="3600" b="1">
                <a:solidFill>
                  <a:srgbClr val="3333FF"/>
                </a:solidFill>
                <a:latin typeface="华文新魏" pitchFamily="2" charset="-122"/>
                <a:ea typeface="华文新魏" panose="02010800040101010101" pitchFamily="2" charset="-122"/>
              </a:rPr>
              <a:t>为了追求真理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，应</a:t>
            </a:r>
            <a:r>
              <a:rPr lang="zh-CN" altLang="en-US" sz="3600" b="1">
                <a:solidFill>
                  <a:srgbClr val="3333FF"/>
                </a:solidFill>
                <a:latin typeface="华文新魏" pitchFamily="2" charset="-122"/>
                <a:ea typeface="华文新魏" panose="02010800040101010101" pitchFamily="2" charset="-122"/>
              </a:rPr>
              <a:t>不屈不挠，勇往直前。   </a:t>
            </a:r>
            <a:endParaRPr lang="en-US" altLang="zh-CN" sz="3600" b="1">
              <a:solidFill>
                <a:srgbClr val="3333FF"/>
              </a:solidFill>
              <a:latin typeface="华文新魏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③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在</a:t>
            </a:r>
            <a:r>
              <a:rPr lang="zh-CN" altLang="en-US" sz="3600" b="1">
                <a:solidFill>
                  <a:srgbClr val="002060"/>
                </a:solidFill>
                <a:latin typeface="华文新魏" pitchFamily="2" charset="-122"/>
                <a:ea typeface="华文新魏" panose="02010800040101010101" pitchFamily="2" charset="-122"/>
              </a:rPr>
              <a:t>污浊的环境中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，应</a:t>
            </a:r>
            <a:r>
              <a:rPr lang="zh-CN" altLang="en-US" sz="3600" b="1">
                <a:solidFill>
                  <a:srgbClr val="002060"/>
                </a:solidFill>
                <a:latin typeface="华文新魏" pitchFamily="2" charset="-122"/>
                <a:ea typeface="华文新魏" panose="02010800040101010101" pitchFamily="2" charset="-122"/>
              </a:rPr>
              <a:t>保持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自己的</a:t>
            </a:r>
            <a:r>
              <a:rPr lang="zh-CN" altLang="en-US" sz="3600" b="1">
                <a:solidFill>
                  <a:srgbClr val="002060"/>
                </a:solidFill>
                <a:latin typeface="华文新魏" pitchFamily="2" charset="-122"/>
                <a:ea typeface="华文新魏" panose="02010800040101010101" pitchFamily="2" charset="-122"/>
              </a:rPr>
              <a:t>高洁品质</a:t>
            </a:r>
            <a:r>
              <a:rPr lang="zh-CN" altLang="en-US" sz="3600" b="1">
                <a:solidFill>
                  <a:srgbClr val="00B050"/>
                </a:solidFill>
                <a:latin typeface="华文新魏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要热爱祖国。</a:t>
            </a:r>
            <a:endParaRPr lang="en-US" altLang="zh-CN" sz="3600" b="1">
              <a:latin typeface="华文新魏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④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屈原的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伟大人格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anose="02010800040101010101" pitchFamily="2" charset="-122"/>
              </a:rPr>
              <a:t>爱国精神</a:t>
            </a:r>
            <a:r>
              <a:rPr lang="zh-CN" altLang="en-US" sz="3600" b="1">
                <a:latin typeface="华文新魏" pitchFamily="2" charset="-122"/>
                <a:ea typeface="华文新魏" panose="02010800040101010101" pitchFamily="2" charset="-122"/>
              </a:rPr>
              <a:t>为后人所传颂。</a:t>
            </a:r>
            <a:endParaRPr lang="zh-CN" altLang="en-US" sz="2400" b="1">
              <a:latin typeface="华文新魏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2" name="标题 3174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09800" y="228600"/>
            <a:ext cx="7086600" cy="1400175"/>
          </a:xfrm>
        </p:spPr>
        <p:txBody>
          <a:bodyPr anchor="ctr"/>
          <a:lstStyle/>
          <a:p>
            <a:r>
              <a:rPr lang="zh-CN" altLang="en-US" sz="5400" b="1" i="1" u="sng" smtClean="0">
                <a:latin typeface="微软雅黑" panose="020b0503020204020204" pitchFamily="34" charset="-122"/>
              </a:rPr>
              <a:t>结</a:t>
            </a:r>
            <a:r>
              <a:rPr lang="zh-CN" altLang="en-US" sz="5400" b="1" i="1" u="sng" smtClean="0">
                <a:solidFill>
                  <a:schemeClr val="tx1"/>
                </a:solidFill>
                <a:latin typeface="微软雅黑" panose="020b0503020204020204" pitchFamily="34" charset="-122"/>
              </a:rPr>
              <a:t>语</a:t>
            </a:r>
            <a:r>
              <a:rPr lang="zh-CN" altLang="en-US" sz="5400" b="1" i="1">
                <a:solidFill>
                  <a:schemeClr val="tx1"/>
                </a:solidFill>
                <a:latin typeface="微软雅黑" panose="020b0503020204020204" pitchFamily="34" charset="-122"/>
              </a:rPr>
              <a:t>：</a:t>
            </a:r>
          </a:p>
        </p:txBody>
      </p:sp>
      <p:sp>
        <p:nvSpPr>
          <p:cNvPr id="31747" name="文本框 31746"/>
          <p:cNvSpPr txBox="1"/>
          <p:nvPr>
            <p:custDataLst>
              <p:tags r:id="rId4"/>
            </p:custDataLst>
          </p:nvPr>
        </p:nvSpPr>
        <p:spPr>
          <a:xfrm>
            <a:off x="644525" y="1628775"/>
            <a:ext cx="11170920" cy="259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6500"/>
              </a:lnSpc>
            </a:pP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让我们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珍爱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生命，用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坚强的意志和高尚的气节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提升生命的价值。在生命的得失中，不忘拥有一份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超然豁达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，享受生命的魅力。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0657" name="文本框 183299"/>
          <p:cNvSpPr/>
          <p:nvPr>
            <p:custDataLst>
              <p:tags r:id="rId4"/>
            </p:custDataLst>
          </p:nvPr>
        </p:nvSpPr>
        <p:spPr>
          <a:xfrm>
            <a:off x="4656138" y="260350"/>
            <a:ext cx="2808287" cy="645160"/>
          </a:xfrm>
          <a:prstGeom prst="rect">
            <a:avLst/>
          </a:prstGeom>
          <a:solidFill>
            <a:srgbClr val="00FF0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ea typeface="微软雅黑" panose="020b0503020204020204" pitchFamily="34" charset="-122"/>
              </a:rPr>
              <a:t>成语典故</a:t>
            </a:r>
            <a:r>
              <a:rPr lang="zh-CN" altLang="en-US" sz="3200" b="1">
                <a:solidFill>
                  <a:srgbClr val="FF0000"/>
                </a:solidFill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0658" name="文本框 183300"/>
          <p:cNvSpPr/>
          <p:nvPr>
            <p:custDataLst>
              <p:tags r:id="rId5"/>
            </p:custDataLst>
          </p:nvPr>
        </p:nvSpPr>
        <p:spPr>
          <a:xfrm>
            <a:off x="1055914" y="908050"/>
            <a:ext cx="9385074" cy="1383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怀瑾握瑜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>
                <a:ea typeface="微软雅黑" panose="020b0503020204020204" pitchFamily="34" charset="-122"/>
              </a:rPr>
              <a:t>语出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ea typeface="微软雅黑" panose="020b0503020204020204" pitchFamily="34" charset="-122"/>
              </a:rPr>
              <a:t>楚辞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en-US" sz="2800" b="1">
                <a:ea typeface="微软雅黑" panose="020b0503020204020204" pitchFamily="34" charset="-122"/>
              </a:rPr>
              <a:t>九音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en-US" sz="2800" b="1">
                <a:ea typeface="微软雅黑" panose="020b0503020204020204" pitchFamily="34" charset="-122"/>
              </a:rPr>
              <a:t>怀沙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ea typeface="微软雅黑" panose="020b0503020204020204" pitchFamily="34" charset="-122"/>
              </a:rPr>
              <a:t>：“怀瑾握瑜兮，穷不知所示。”王逸注：“在衣为怀，在乎为握；瑾、瑜，美玉也。”比喻人具有纯洁优美的品德。 </a:t>
            </a:r>
          </a:p>
        </p:txBody>
      </p:sp>
      <p:sp>
        <p:nvSpPr>
          <p:cNvPr id="70659" name="文本框 183301"/>
          <p:cNvSpPr/>
          <p:nvPr>
            <p:custDataLst>
              <p:tags r:id="rId6"/>
            </p:custDataLst>
          </p:nvPr>
        </p:nvSpPr>
        <p:spPr>
          <a:xfrm>
            <a:off x="1066800" y="2205038"/>
            <a:ext cx="9378950" cy="1383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博闻强志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>
                <a:ea typeface="微软雅黑" panose="020b0503020204020204" pitchFamily="34" charset="-122"/>
              </a:rPr>
              <a:t>语出本文。见识广博，记忆力强。又作“博闻强记”“博闻强识”，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ea typeface="微软雅黑" panose="020b0503020204020204" pitchFamily="34" charset="-122"/>
              </a:rPr>
              <a:t>礼记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en-US" sz="2800" b="1">
                <a:ea typeface="微软雅黑" panose="020b0503020204020204" pitchFamily="34" charset="-122"/>
              </a:rPr>
              <a:t>典礼上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ea typeface="微软雅黑" panose="020b0503020204020204" pitchFamily="34" charset="-122"/>
              </a:rPr>
              <a:t>：“博闻强识而让，敦善行而不怠。” </a:t>
            </a:r>
          </a:p>
        </p:txBody>
      </p:sp>
      <p:sp>
        <p:nvSpPr>
          <p:cNvPr id="70660" name="文本框 183302"/>
          <p:cNvSpPr/>
          <p:nvPr>
            <p:custDataLst>
              <p:tags r:id="rId7"/>
            </p:custDataLst>
          </p:nvPr>
        </p:nvSpPr>
        <p:spPr>
          <a:xfrm>
            <a:off x="1110343" y="3500438"/>
            <a:ext cx="9178245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随波逐流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800" b="1">
                <a:ea typeface="微软雅黑" panose="020b0503020204020204" pitchFamily="34" charset="-122"/>
              </a:rPr>
              <a:t>语出本文。比喻无原则、无立场地与世相沉浮。 </a:t>
            </a:r>
          </a:p>
        </p:txBody>
      </p:sp>
      <p:sp>
        <p:nvSpPr>
          <p:cNvPr id="70661" name="矩形 183303"/>
          <p:cNvSpPr/>
          <p:nvPr>
            <p:custDataLst>
              <p:tags r:id="rId8"/>
            </p:custDataLst>
          </p:nvPr>
        </p:nvSpPr>
        <p:spPr>
          <a:xfrm>
            <a:off x="1164771" y="4437063"/>
            <a:ext cx="651650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弹冠振衣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ea typeface="微软雅黑" panose="020b0503020204020204" pitchFamily="34" charset="-122"/>
              </a:rPr>
              <a:t>语出本文。整洁衣冠。</a:t>
            </a:r>
          </a:p>
        </p:txBody>
      </p:sp>
      <p:sp>
        <p:nvSpPr>
          <p:cNvPr id="70662" name="矩形 183304"/>
          <p:cNvSpPr/>
          <p:nvPr>
            <p:custDataLst>
              <p:tags r:id="rId9"/>
            </p:custDataLst>
          </p:nvPr>
        </p:nvSpPr>
        <p:spPr>
          <a:xfrm>
            <a:off x="1240972" y="5013325"/>
            <a:ext cx="8621214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与世推移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ea typeface="微软雅黑" panose="020b0503020204020204" pitchFamily="34" charset="-122"/>
              </a:rPr>
              <a:t>语出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ea typeface="微软雅黑" panose="020b0503020204020204" pitchFamily="34" charset="-122"/>
              </a:rPr>
              <a:t>楚辞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·</a:t>
            </a:r>
            <a:r>
              <a:rPr lang="zh-CN" altLang="en-US" sz="2800" b="1">
                <a:ea typeface="微软雅黑" panose="020b0503020204020204" pitchFamily="34" charset="-122"/>
              </a:rPr>
              <a:t>渔父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ea typeface="微软雅黑" panose="020b0503020204020204" pitchFamily="34" charset="-122"/>
              </a:rPr>
              <a:t>。随着世道的变化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而变化以合时宜。</a:t>
            </a:r>
            <a:r>
              <a:rPr lang="zh-CN" altLang="en-US" sz="2800"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 fill="hold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7" grpId="0"/>
      <p:bldP spid="70658" grpId="0"/>
      <p:bldP spid="70659" grpId="0"/>
      <p:bldP spid="7066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294412" y="3236524"/>
            <a:ext cx="5230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赏析艺术特色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4472212" y="2443236"/>
            <a:ext cx="1852388" cy="668506"/>
          </a:xfrm>
          <a:prstGeom prst="rect">
            <a:avLst/>
          </a:prstGeom>
          <a:solidFill>
            <a:srgbClr val="CA96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076" y="5517470"/>
            <a:ext cx="2872924" cy="657729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0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双波形 1"/>
          <p:cNvSpPr/>
          <p:nvPr>
            <p:custDataLst>
              <p:tags r:id="rId3"/>
            </p:custDataLst>
          </p:nvPr>
        </p:nvSpPr>
        <p:spPr>
          <a:xfrm>
            <a:off x="776605" y="118110"/>
            <a:ext cx="3536950" cy="875665"/>
          </a:xfrm>
          <a:prstGeom prst="doubleWave">
            <a:avLst>
              <a:gd name="adj1" fmla="val 6250"/>
              <a:gd name="adj2" fmla="val 664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000FF"/>
                </a:solidFill>
              </a:rPr>
              <a:t>赏析艺术特色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24815" y="1179195"/>
            <a:ext cx="11341735" cy="511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ts val="356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</a:rPr>
              <a:t>请从</a:t>
            </a:r>
            <a:r>
              <a:rPr lang="zh-CN" altLang="en-US" sz="2800" b="1">
                <a:solidFill>
                  <a:srgbClr val="C00000"/>
                </a:solidFill>
              </a:rPr>
              <a:t>选材</a:t>
            </a:r>
            <a:r>
              <a:rPr lang="zh-CN" altLang="en-US" sz="2800" b="1">
                <a:solidFill>
                  <a:srgbClr val="0000FF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写法</a:t>
            </a:r>
            <a:r>
              <a:rPr lang="zh-CN" altLang="en-US" sz="2800" b="1">
                <a:solidFill>
                  <a:srgbClr val="0000FF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语言</a:t>
            </a:r>
            <a:r>
              <a:rPr lang="zh-CN" altLang="en-US" sz="2800" b="1">
                <a:solidFill>
                  <a:srgbClr val="0000FF"/>
                </a:solidFill>
              </a:rPr>
              <a:t>等角度，说一说</a:t>
            </a:r>
            <a:r>
              <a:rPr lang="en-US" altLang="zh-CN" sz="2800" b="1">
                <a:solidFill>
                  <a:srgbClr val="0000FF"/>
                </a:solidFill>
              </a:rPr>
              <a:t>《</a:t>
            </a:r>
            <a:r>
              <a:rPr lang="zh-CN" altLang="en-US" sz="2800" b="1">
                <a:solidFill>
                  <a:srgbClr val="0000FF"/>
                </a:solidFill>
              </a:rPr>
              <a:t>屈原列传</a:t>
            </a:r>
            <a:r>
              <a:rPr lang="en-US" altLang="zh-CN" sz="2800" b="1">
                <a:solidFill>
                  <a:srgbClr val="0000FF"/>
                </a:solidFill>
              </a:rPr>
              <a:t>》</a:t>
            </a:r>
            <a:r>
              <a:rPr lang="zh-CN" altLang="en-US" sz="2800" b="1">
                <a:solidFill>
                  <a:srgbClr val="0000FF"/>
                </a:solidFill>
              </a:rPr>
              <a:t>不同于一般传记的特点。</a:t>
            </a:r>
            <a:endParaRPr lang="en-US" altLang="zh-CN" sz="2800" b="1">
              <a:solidFill>
                <a:srgbClr val="0000FF"/>
              </a:solidFill>
            </a:endParaRPr>
          </a:p>
          <a:p>
            <a:pPr indent="0" fontAlgn="auto">
              <a:lnSpc>
                <a:spcPts val="3560"/>
              </a:lnSpc>
            </a:pPr>
            <a:r>
              <a:rPr lang="zh-CN" altLang="en-US" sz="2800" b="1">
                <a:solidFill>
                  <a:srgbClr val="C00000"/>
                </a:solidFill>
              </a:rPr>
              <a:t>参考</a:t>
            </a:r>
            <a:r>
              <a:rPr lang="en-US" altLang="zh-CN" sz="2800" b="1">
                <a:solidFill>
                  <a:srgbClr val="C00000"/>
                </a:solidFill>
              </a:rPr>
              <a:t>:</a:t>
            </a:r>
          </a:p>
          <a:p>
            <a:pPr indent="0" fontAlgn="auto">
              <a:lnSpc>
                <a:spcPts val="3560"/>
              </a:lnSpc>
            </a:pPr>
            <a:r>
              <a:rPr lang="en-US" altLang="zh-CN" sz="2800" b="1"/>
              <a:t>(1)</a:t>
            </a:r>
            <a:r>
              <a:rPr lang="zh-CN" altLang="en-US" sz="2800" b="1" u="sng">
                <a:solidFill>
                  <a:srgbClr val="0000FF"/>
                </a:solidFill>
              </a:rPr>
              <a:t>选材上</a:t>
            </a:r>
            <a:r>
              <a:rPr lang="zh-CN" altLang="en-US" sz="2800" b="1"/>
              <a:t>，</a:t>
            </a:r>
            <a:r>
              <a:rPr lang="en-US" altLang="zh-CN" sz="2800" b="1"/>
              <a:t>《</a:t>
            </a:r>
            <a:r>
              <a:rPr lang="zh-CN" altLang="en-US" sz="2800" b="1"/>
              <a:t>屈原列传</a:t>
            </a:r>
            <a:r>
              <a:rPr lang="en-US" altLang="zh-CN" sz="2800" b="1"/>
              <a:t>》</a:t>
            </a:r>
            <a:r>
              <a:rPr lang="zh-CN" altLang="en-US" sz="2800" b="1"/>
              <a:t>没有曲折、生动、完整的故事情节，而是根据文献记载，</a:t>
            </a:r>
            <a:r>
              <a:rPr lang="zh-CN" altLang="en-US" sz="2800" b="1">
                <a:solidFill>
                  <a:srgbClr val="C00000"/>
                </a:solidFill>
              </a:rPr>
              <a:t>粗线条地勾勒</a:t>
            </a:r>
            <a:r>
              <a:rPr lang="zh-CN" altLang="en-US" sz="2800" b="1"/>
              <a:t>人物的生平事迹。</a:t>
            </a:r>
            <a:endParaRPr lang="en-US" altLang="zh-CN" sz="2800" b="1"/>
          </a:p>
          <a:p>
            <a:pPr indent="0" fontAlgn="auto">
              <a:lnSpc>
                <a:spcPts val="3560"/>
              </a:lnSpc>
            </a:pPr>
            <a:r>
              <a:rPr lang="en-US" altLang="zh-CN" sz="2800" b="1"/>
              <a:t>(2)</a:t>
            </a:r>
            <a:r>
              <a:rPr lang="zh-CN" altLang="en-US" sz="2800" b="1" u="sng">
                <a:solidFill>
                  <a:srgbClr val="0000FF"/>
                </a:solidFill>
              </a:rPr>
              <a:t>写法上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C00000"/>
                </a:solidFill>
              </a:rPr>
              <a:t>记叙和议论</a:t>
            </a:r>
            <a:r>
              <a:rPr lang="zh-CN" altLang="en-US" sz="2800" b="1"/>
              <a:t>相结合。全文四个部分都有</a:t>
            </a:r>
            <a:r>
              <a:rPr lang="zh-CN" altLang="en-US" sz="2800" b="1">
                <a:solidFill>
                  <a:srgbClr val="C00000"/>
                </a:solidFill>
              </a:rPr>
              <a:t>“传”有“评”</a:t>
            </a:r>
            <a:r>
              <a:rPr lang="zh-CN" altLang="en-US" sz="2800" b="1"/>
              <a:t>，因“传”而“评”，以“评”点“传”。议论方式各不相同，第一部分为</a:t>
            </a:r>
            <a:r>
              <a:rPr lang="zh-CN" altLang="en-US" sz="2800" b="1">
                <a:solidFill>
                  <a:srgbClr val="C00000"/>
                </a:solidFill>
              </a:rPr>
              <a:t>评价式</a:t>
            </a:r>
            <a:r>
              <a:rPr lang="en-US" altLang="zh-CN" sz="2800" b="1"/>
              <a:t>,</a:t>
            </a:r>
            <a:r>
              <a:rPr lang="zh-CN" altLang="en-US" sz="2800" b="1"/>
              <a:t>第二部分为</a:t>
            </a:r>
            <a:r>
              <a:rPr lang="zh-CN" altLang="en-US" sz="2800" b="1">
                <a:solidFill>
                  <a:srgbClr val="C00000"/>
                </a:solidFill>
              </a:rPr>
              <a:t>结语式</a:t>
            </a:r>
            <a:r>
              <a:rPr lang="zh-CN" altLang="en-US" sz="2800" b="1"/>
              <a:t>，第三部分为</a:t>
            </a:r>
            <a:r>
              <a:rPr lang="zh-CN" altLang="en-US" sz="2800" b="1">
                <a:solidFill>
                  <a:srgbClr val="C00000"/>
                </a:solidFill>
              </a:rPr>
              <a:t>陈述式，</a:t>
            </a:r>
            <a:r>
              <a:rPr lang="zh-CN" altLang="en-US" sz="2800" b="1"/>
              <a:t>第四部分为</a:t>
            </a:r>
            <a:r>
              <a:rPr lang="zh-CN" altLang="en-US" sz="2800" b="1">
                <a:solidFill>
                  <a:srgbClr val="C00000"/>
                </a:solidFill>
              </a:rPr>
              <a:t>比照式</a:t>
            </a:r>
            <a:r>
              <a:rPr lang="zh-CN" altLang="en-US" sz="2800" b="1"/>
              <a:t>。</a:t>
            </a:r>
            <a:endParaRPr lang="en-US" altLang="zh-CN" sz="2800" b="1"/>
          </a:p>
          <a:p>
            <a:pPr indent="0" fontAlgn="auto">
              <a:lnSpc>
                <a:spcPts val="3560"/>
              </a:lnSpc>
            </a:pPr>
            <a:r>
              <a:rPr lang="en-US" altLang="zh-CN" sz="2800" b="1"/>
              <a:t>(3)</a:t>
            </a:r>
            <a:r>
              <a:rPr lang="zh-CN" altLang="en-US" sz="2800" b="1" u="sng">
                <a:solidFill>
                  <a:srgbClr val="0000FF"/>
                </a:solidFill>
              </a:rPr>
              <a:t>语言上</a:t>
            </a:r>
            <a:r>
              <a:rPr lang="zh-CN" altLang="en-US" sz="2800" b="1"/>
              <a:t>，本文具有浓厚的</a:t>
            </a:r>
            <a:r>
              <a:rPr lang="zh-CN" altLang="en-US" sz="2800" b="1">
                <a:solidFill>
                  <a:srgbClr val="C00000"/>
                </a:solidFill>
              </a:rPr>
              <a:t>抒情色彩:叙中有情</a:t>
            </a:r>
            <a:r>
              <a:rPr lang="zh-CN" altLang="en-US" sz="2800" b="1"/>
              <a:t>、倾向鲜明</a:t>
            </a:r>
            <a:r>
              <a:rPr lang="en-US" altLang="zh-CN" sz="2800" b="1"/>
              <a:t>;</a:t>
            </a:r>
            <a:r>
              <a:rPr lang="zh-CN" altLang="en-US" sz="2800" b="1">
                <a:solidFill>
                  <a:srgbClr val="C00000"/>
                </a:solidFill>
              </a:rPr>
              <a:t>议中有情</a:t>
            </a:r>
            <a:r>
              <a:rPr lang="zh-CN" altLang="en-US" sz="2800" b="1"/>
              <a:t>、直抒胸臆。作者运用对偶、对比、排比、反复、比喻等</a:t>
            </a:r>
            <a:r>
              <a:rPr lang="zh-CN" altLang="en-US" sz="2800" b="1">
                <a:solidFill>
                  <a:srgbClr val="C00000"/>
                </a:solidFill>
              </a:rPr>
              <a:t>多种修辞</a:t>
            </a:r>
            <a:r>
              <a:rPr lang="zh-CN" altLang="en-US" sz="2800" b="1"/>
              <a:t>，增强了语言表达效果。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59257"/>
          <a:stretch>
            <a:fillRect/>
          </a:stretch>
        </p:blipFill>
        <p:spPr>
          <a:xfrm>
            <a:off x="-1" y="916695"/>
            <a:ext cx="12192001" cy="133215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赏析艺术特色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82600" y="998418"/>
            <a:ext cx="11193463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本文是为屈原作传，但作者却用大量笔墨写了楚国的命运，用意是什么？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413385" y="2422679"/>
            <a:ext cx="11365080" cy="3794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把屈原个人的命运同楚国的命运连在一起，如此爱国，如此抗争，却无法抵抗地离希望越来越远，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表现出屈原在历史滚滚车轮中的</a:t>
            </a:r>
            <a:r>
              <a:rPr lang="zh-CN" alt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无力感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，寄寓着浓重的</a:t>
            </a:r>
            <a:r>
              <a:rPr lang="zh-CN" alt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悲剧意味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与造成楚国困窘局面的其他人进行对比，侧面烘托了屈原的</a:t>
            </a:r>
            <a:r>
              <a:rPr lang="zh-CN" alt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才能、智慧和高尚的节操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一次次被贬谪、疏远、怀疑、辱没，却一直心系怀王，眷顾国家，表现出他</a:t>
            </a:r>
            <a:r>
              <a:rPr lang="zh-CN" alt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深深的爱国精神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技法迁移</a:t>
            </a:r>
            <a:r>
              <a:rPr lang="en-US" altLang="zh-CN"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>
                <a:cs typeface="+mn-ea"/>
                <a:sym typeface="宋体" panose="02010600030101010101" pitchFamily="2" charset="-122"/>
              </a:rPr>
              <a:t>夹叙夹议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57853" y="1116419"/>
            <a:ext cx="11276293" cy="5433237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  <a:effectLst>
            <a:outerShdw blurRad="304800" dist="38100" dir="5400000" algn="t" rotWithShape="0">
              <a:prstClr val="black">
                <a:alpha val="23000"/>
              </a:prstClr>
            </a:outerShdw>
          </a:effectLst>
        </p:spPr>
        <p:txBody>
          <a:bodyPr wrap="square" lIns="360000" rIns="360000" anchor="ctr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本文作为一篇传记，成功地运用了夹叙夹议的手法，评传结合，既塑造了传主鲜明的个性特征，又表达了作者的观点态度，具有很强的感染力。</a:t>
            </a:r>
          </a:p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做到夹叙夹议要注意三点：</a:t>
            </a:r>
          </a:p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以“叙”为基础。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夹叙夹议的基础是记叙。因此，要在记叙中把事件的过程写清楚，把人物或场景写具体，为下文的议论做好充分的铺垫。</a:t>
            </a:r>
          </a:p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以“议”为统帅。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议论，是夹叙夹议中的关键，是所记事件、人物或场景的意义之所在。要在议论中揭示出事件的内涵，表达出作者的思想情感。</a:t>
            </a:r>
          </a:p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(3)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灵活安排“叙”和“议”的位置。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可以先叙后议，也可以边叙边议，还可以先议后叙。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作品简介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69620" y="1128362"/>
            <a:ext cx="18049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史记</a:t>
            </a:r>
            <a:r>
              <a:rPr lang="en-US" altLang="zh-CN" sz="36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》</a:t>
            </a:r>
            <a:endParaRPr lang="zh-CN" altLang="en-US" sz="3600" b="1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8" name="表格 6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39047" y="1774693"/>
          <a:ext cx="11319553" cy="4828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874"/>
                <a:gridCol w="5194589"/>
                <a:gridCol w="4781090"/>
              </a:tblGrid>
              <a:tr h="76862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叙述历代帝王的历史；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 vert="horz" wrap="square"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3200" b="1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全书人物塑造形象鲜明，文笔简练朴素，其中也有许多思想性和艺术性高度结合的作品。鲁迅赞誉它为“史家之绝唱，无韵之离骚”，意即它既是史学巨著，又是文学巨著。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</a:tr>
              <a:tr h="8329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世家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>
                        <a:alpha val="10196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叙述贵族王侯的历史；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>
                        <a:alpha val="10196"/>
                      </a:srgb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710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列传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历代诸侯之外名官名人的事迹；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29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>
                        <a:alpha val="10196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各个历史时期的简单大事记；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>
                        <a:alpha val="10196"/>
                      </a:srgb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729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记载典章制度，天文地理。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0629" y="354646"/>
            <a:ext cx="115323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45720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史书体例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①通史：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不间断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地记叙自古及今的历史事件，如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史记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②断代史：记录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某一时期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或某一朝代的历史，如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汉书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③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编年体：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以年代为线索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编排的有关历史事件，如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国别体：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以国家为单位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分别记叙的历史，如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战国策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⑤纪事本末体：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以事件为主线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，将有关专题材料集中在一起，首创于南宋的袁枢，如袁枢的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通鉴纪事本末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⑥纪传体：通过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记叙人物活动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反映历史事件，如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史记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78971" y="805543"/>
            <a:ext cx="11450139" cy="4540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诗体名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。屈原吸收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楚地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民间语言和民歌形式而创作的一种诗歌样式，又因为屈原作品中的《离骚》一篇最著名，。因此又称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“骚”体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②总集名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西汉刘向所辑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，收屈原、宋玉及汉代淮南小山、东方朔、王褒、刘向等人的诗歌作品。主要是屈原的作品。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③特色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:“楚辞”以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优美的语言、丰富的想象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溶化神话传说，塑造鲜明形象;以楚地的诗歌形式方言声韵，描写楚地的风土人情，具有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浓厚的地方色彩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，富有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积极浪漫主义精神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。对后世影响很大。</a:t>
            </a:r>
          </a:p>
        </p:txBody>
      </p:sp>
      <p:sp>
        <p:nvSpPr>
          <p:cNvPr id="13315" name="矩形 2"/>
          <p:cNvSpPr/>
          <p:nvPr>
            <p:custDataLst>
              <p:tags r:id="rId5"/>
            </p:custDataLst>
          </p:nvPr>
        </p:nvSpPr>
        <p:spPr>
          <a:xfrm>
            <a:off x="0" y="0"/>
            <a:ext cx="2472690" cy="1323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“楚辞”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9574" name="文本框 1"/>
          <p:cNvSpPr/>
          <p:nvPr>
            <p:custDataLst>
              <p:tags r:id="rId4"/>
            </p:custDataLst>
          </p:nvPr>
        </p:nvSpPr>
        <p:spPr>
          <a:xfrm>
            <a:off x="1038225" y="752475"/>
            <a:ext cx="1011396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ctr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9575" name="文本框 2"/>
          <p:cNvSpPr txBox="1"/>
          <p:nvPr>
            <p:custDataLst>
              <p:tags r:id="rId5"/>
            </p:custDataLst>
          </p:nvPr>
        </p:nvSpPr>
        <p:spPr>
          <a:xfrm>
            <a:off x="0" y="1"/>
            <a:ext cx="12192635" cy="685800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楚辞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的特点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zh-CN" altLang="zh-CN" sz="3200" spc="100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zh-CN" sz="3200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zh-CN" sz="3200" b="1" spc="1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（</a:t>
            </a:r>
            <a:r>
              <a:rPr lang="en-US" altLang="zh-CN" sz="3200" b="1" spc="1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1</a:t>
            </a:r>
            <a:r>
              <a:rPr lang="zh-CN" altLang="zh-CN" sz="3200" b="1" spc="1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）形式特点</a:t>
            </a:r>
            <a:endParaRPr lang="zh-CN" altLang="zh-CN" sz="32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zh-CN" altLang="zh-CN" sz="3200" b="1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 ①句式不整齐，每句字数可多可少，以六言、七言为主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zh-CN" altLang="zh-CN" sz="3200" b="1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 ②每首诗的句数不受限制，可多可少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zh-CN" altLang="zh-CN" sz="3200" b="1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 ③用韵不严格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zh-CN" altLang="zh-CN" sz="3200" b="1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 ④句中或句末加语助词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“兮”“些”或“只”这一类字</a:t>
            </a:r>
          </a:p>
          <a:p>
            <a:pPr lvl="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微软雅黑" panose="020b0503020204020204" pitchFamily="34" charset="-122"/>
            </a:pPr>
            <a:r>
              <a:rPr lang="en-US" altLang="zh-CN" sz="3200" b="1" spc="1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3200" b="1" spc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（</a:t>
            </a:r>
            <a:r>
              <a:rPr lang="en-US" altLang="zh-CN" sz="3200" b="1" spc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zh-CN" altLang="en-US" sz="3200" b="1" spc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）</a:t>
            </a:r>
            <a:r>
              <a:rPr lang="zh-CN" altLang="zh-CN" sz="3200" b="1" spc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照一般的说法，凡是诗句加有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“兮”“些”语助词的作品，不分写作时间先后，不论作品内容，以及作者是否楚国人，都称“骚体”。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41" name="图片 5939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9129" y="485450"/>
            <a:ext cx="4201183" cy="235012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2" name="图片 5939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9129" y="3670364"/>
            <a:ext cx="4300995" cy="23274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3" name="图片 5939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707512" y="485450"/>
            <a:ext cx="3975850" cy="2466569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4" name="文本框 59397"/>
          <p:cNvSpPr txBox="1"/>
          <p:nvPr>
            <p:custDataLst>
              <p:tags r:id="rId9"/>
            </p:custDataLst>
          </p:nvPr>
        </p:nvSpPr>
        <p:spPr>
          <a:xfrm>
            <a:off x="5369082" y="724394"/>
            <a:ext cx="1317625" cy="3938042"/>
          </a:xfrm>
          <a:prstGeom prst="rect">
            <a:avLst/>
          </a:prstGeom>
          <a:noFill/>
          <a:ln w="635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278750" tIns="54462" rIns="42883" bIns="54462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R="0" lvl="0" algn="ctr"/>
            <a:r>
              <a:rPr lang="zh-CN" altLang="en-US" sz="6475" spc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怀念屈原</a:t>
            </a:r>
            <a:endParaRPr lang="zh-CN" altLang="en-US" sz="6385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文本框 59398"/>
          <p:cNvSpPr/>
          <p:nvPr>
            <p:custDataLst>
              <p:tags r:id="rId10"/>
            </p:custDataLst>
          </p:nvPr>
        </p:nvSpPr>
        <p:spPr>
          <a:xfrm>
            <a:off x="1502526" y="2749370"/>
            <a:ext cx="1962150" cy="8121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926" tIns="54462" rIns="108926" bIns="54462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575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屈原墓</a:t>
            </a:r>
          </a:p>
        </p:txBody>
      </p:sp>
      <p:sp>
        <p:nvSpPr>
          <p:cNvPr id="10246" name="文本框 59399"/>
          <p:cNvSpPr/>
          <p:nvPr>
            <p:custDataLst>
              <p:tags r:id="rId11"/>
            </p:custDataLst>
          </p:nvPr>
        </p:nvSpPr>
        <p:spPr>
          <a:xfrm>
            <a:off x="1626535" y="5997801"/>
            <a:ext cx="1962150" cy="8121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926" tIns="54462" rIns="108926" bIns="54462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575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屈原祠</a:t>
            </a:r>
          </a:p>
        </p:txBody>
      </p:sp>
      <p:sp>
        <p:nvSpPr>
          <p:cNvPr id="10247" name="文本框 59400"/>
          <p:cNvSpPr/>
          <p:nvPr>
            <p:custDataLst>
              <p:tags r:id="rId12"/>
            </p:custDataLst>
          </p:nvPr>
        </p:nvSpPr>
        <p:spPr>
          <a:xfrm>
            <a:off x="8920381" y="2837084"/>
            <a:ext cx="1962150" cy="8121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926" tIns="54462" rIns="108926" bIns="54462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1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575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屈原庙</a:t>
            </a:r>
          </a:p>
        </p:txBody>
      </p:sp>
      <p:pic>
        <p:nvPicPr>
          <p:cNvPr id="10248" name="图片 5940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96720" y="4155814"/>
            <a:ext cx="5901013" cy="227148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comb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9387" y="1827779"/>
            <a:ext cx="11193226" cy="896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00" y="2723969"/>
            <a:ext cx="7035799" cy="418925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748843" y="1176190"/>
            <a:ext cx="11193463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在长沙岳麓山上的三闾大夫祠中，有一副著名的对联：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482600" y="2477225"/>
            <a:ext cx="11193463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矩形 9" hidden="1"/>
          <p:cNvSpPr/>
          <p:nvPr>
            <p:custDataLst>
              <p:tags r:id="rId10"/>
            </p:custDataLst>
          </p:nvPr>
        </p:nvSpPr>
        <p:spPr>
          <a:xfrm>
            <a:off x="482599" y="1645831"/>
            <a:ext cx="11193463" cy="73390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3200">
                <a:solidFill>
                  <a:schemeClr val="bg1"/>
                </a:solidFill>
                <a:latin typeface="胡敬礼毛笔行书简" panose="02010600030101010101" pitchFamily="2" charset="-122"/>
                <a:ea typeface="胡敬礼毛笔行书简" panose="02010600030101010101" pitchFamily="2" charset="-122"/>
                <a:cs typeface="+mn-ea"/>
                <a:sym typeface="宋体" panose="02010600030101010101" pitchFamily="2" charset="-122"/>
              </a:rPr>
              <a:t>何处招魂，香草还生三户地；当年呵壁，湘流应识九歌心。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359230" y="2884714"/>
            <a:ext cx="55952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“ 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屈原放逐，彷徨山泽。见 楚 有先王之庙及公卿祠堂，图画天地山川神灵，及古贤圣怪物行事，因书其壁，呵而问之，以渫愤懣。”后因以“呵壁”为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失意者发泄胸中愤懑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之典实。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6337" y="1006867"/>
            <a:ext cx="12284673" cy="4469259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1311847" y="5065922"/>
            <a:ext cx="400692" cy="41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" y="0"/>
            <a:ext cx="12191999" cy="584775"/>
          </a:xfrm>
          <a:prstGeom prst="rect">
            <a:avLst/>
          </a:prstGeom>
          <a:solidFill>
            <a:schemeClr val="bg2">
              <a:lumMod val="95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屈原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者，名平，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楚之同姓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也。为楚怀王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左徒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" y="616767"/>
            <a:ext cx="12191999" cy="282538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楚之同姓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楚王族本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姓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芈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err="1" smtClean="0">
                <a:latin typeface="宋体" panose="02010600030101010101" pitchFamily="2" charset="-122"/>
                <a:ea typeface="宋体" panose="02010600030101010101" pitchFamily="2" charset="-122"/>
              </a:rPr>
              <a:t>mǐ 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楚国贵族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的祖姓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氏是“熊”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，屈原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的祖先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熊瑕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（楚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武王熊通之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子）封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在“屈”，就</a:t>
            </a:r>
            <a:r>
              <a:rPr lang="zh-CN" altLang="en-US" sz="2800" b="1" u="sng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以封邑“屈”为</a:t>
            </a:r>
            <a:r>
              <a:rPr lang="zh-CN" altLang="en-US" sz="2800" b="1" u="sng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氏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屈原担任的“三闾大夫”就是管理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“屈、景、昭”这三个氏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的官职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左徒</a:t>
            </a:r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战国时楚国特有的官名，职位仅次于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令尹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。与后世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左右拾遗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相当。主要职责是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规谏皇帝、举荐人才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。史记载春申君与屈原曾任左徒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1" y="3442156"/>
            <a:ext cx="12191999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●</a:t>
            </a:r>
            <a:r>
              <a:rPr lang="zh-CN" altLang="en-US" sz="2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屈、景、昭”都是氏，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除了以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封邑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为氏外，</a:t>
            </a:r>
            <a:r>
              <a:rPr lang="zh-CN" altLang="en-US" sz="2600" b="1" u="sng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氏的来源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还有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官职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如司马、尹、史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职业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如巫、卜、陶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居住地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如西门、东郭、百里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景物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如柳、云、杨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如马、牛、熊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国号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如鲁、赵、秦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祖先的谥号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如文、武、景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祖先的爵位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如王、侯、公孙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祖先的字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如孟孙、叔孙、季孙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祖先的号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如轩辕氏、高阳氏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6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●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人出生了就有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“别婚姻”；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姓的分支，标志宗族系统的称号，用来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“明贵贱”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女子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称姓，男子称氏。贵族有氏，平民则无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98725" y="1347470"/>
            <a:ext cx="2946400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贵族出身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30" y="219075"/>
            <a:ext cx="5042535" cy="5042535"/>
          </a:xfrm>
          <a:prstGeom prst="rect">
            <a:avLst/>
          </a:prstGeom>
        </p:spPr>
      </p:pic>
      <p:sp>
        <p:nvSpPr>
          <p:cNvPr id="9" name="标题 1"/>
          <p:cNvSpPr txBox="1"/>
          <p:nvPr>
            <p:custDataLst>
              <p:tags r:id="rId6"/>
            </p:custDataLst>
          </p:nvPr>
        </p:nvSpPr>
        <p:spPr>
          <a:xfrm>
            <a:off x="648697" y="722358"/>
            <a:ext cx="957580" cy="5048250"/>
          </a:xfrm>
          <a:prstGeom prst="rect">
            <a:avLst/>
          </a:prstGeom>
        </p:spPr>
        <p:txBody>
          <a:bodyPr vert="eaVert"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>
                <a:solidFill>
                  <a:srgbClr val="FF0000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  <a:cs typeface="微软雅黑" panose="020b0503020204020204" pitchFamily="34" charset="-122"/>
              </a:rPr>
              <a:t>史上最强</a:t>
            </a:r>
            <a:r>
              <a:rPr lang="en-US" altLang="zh-CN" sz="4400">
                <a:solidFill>
                  <a:srgbClr val="FF0000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4400">
                <a:solidFill>
                  <a:srgbClr val="FF0000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  <a:cs typeface="微软雅黑" panose="020b0503020204020204" pitchFamily="34" charset="-122"/>
              </a:rPr>
              <a:t>美强惨</a:t>
            </a:r>
            <a:r>
              <a:rPr lang="en-US" altLang="zh-CN" sz="4400">
                <a:solidFill>
                  <a:srgbClr val="FF0000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  <a:cs typeface="微软雅黑" panose="020b0503020204020204" pitchFamily="34" charset="-122"/>
              </a:rPr>
              <a:t>”</a:t>
            </a:r>
          </a:p>
        </p:txBody>
      </p:sp>
      <p:sp>
        <p:nvSpPr>
          <p:cNvPr id="10" name="内容占位符 2"/>
          <p:cNvSpPr txBox="1"/>
          <p:nvPr>
            <p:custDataLst>
              <p:tags r:id="rId7"/>
            </p:custDataLst>
          </p:nvPr>
        </p:nvSpPr>
        <p:spPr>
          <a:xfrm>
            <a:off x="1633491" y="5261610"/>
            <a:ext cx="10068651" cy="11512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   他</a:t>
            </a:r>
            <a:r>
              <a:rPr lang="zh-CN" altLang="en-US" sz="3200" b="1">
                <a:solidFill>
                  <a:schemeClr val="tx1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是个一个落寞的贵族，他是被祖国遗弃的孤儿，是怀才不遇的才子，常怀悲愤，又常有希望。</a:t>
            </a: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498725" y="2425065"/>
            <a:ext cx="2946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长相俊美</a:t>
            </a:r>
            <a:endParaRPr lang="zh-CN" altLang="en-US" sz="4000">
              <a:solidFill>
                <a:schemeClr val="accent1">
                  <a:lumMod val="50000"/>
                </a:schemeClr>
              </a:solidFill>
              <a:latin typeface="印品宣逸黑（非商用）" panose="02000500000000000000" pitchFamily="2" charset="-122"/>
              <a:ea typeface="印品宣逸黑（非商用）" panose="02000500000000000000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021658" y="3652430"/>
            <a:ext cx="2946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才华横溢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8178165" y="1239520"/>
            <a:ext cx="2946400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遭人妒忌</a:t>
            </a: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8352427" y="2388870"/>
            <a:ext cx="2946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忧国忧民</a:t>
            </a: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8270240" y="3438615"/>
            <a:ext cx="39217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两次流放</a:t>
            </a:r>
          </a:p>
          <a:p>
            <a:pPr algn="l">
              <a:buClrTx/>
              <a:buSzTx/>
              <a:buFontTx/>
            </a:pPr>
            <a:r>
              <a:rPr lang="zh-CN" altLang="en-US" sz="4000">
                <a:solidFill>
                  <a:srgbClr val="003BFF"/>
                </a:solidFill>
                <a:latin typeface="印品宣逸黑（非商用）" panose="02000500000000000000" pitchFamily="2" charset="-122"/>
                <a:ea typeface="印品宣逸黑（非商用）" panose="02000500000000000000" pitchFamily="2" charset="-122"/>
              </a:rPr>
              <a:t>自投汨罗而死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3087259" y="3673123"/>
            <a:ext cx="5490005" cy="500893"/>
            <a:chOff x="3087259" y="3673123"/>
            <a:chExt cx="5490005" cy="500893"/>
          </a:xfrm>
        </p:grpSpPr>
        <p:sp>
          <p:nvSpPr>
            <p:cNvPr id="8" name="标题 3"/>
            <p:cNvSpPr txBox="1"/>
            <p:nvPr>
              <p:custDataLst>
                <p:tags r:id="rId5"/>
              </p:custDataLst>
            </p:nvPr>
          </p:nvSpPr>
          <p:spPr>
            <a:xfrm>
              <a:off x="4962749" y="3673123"/>
              <a:ext cx="1739023" cy="500893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司马迁</a:t>
              </a:r>
              <a:endParaRPr lang="zh-CN" altLang="en-US" sz="3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7259" y="3826115"/>
              <a:ext cx="5490005" cy="194911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259" y="2317043"/>
            <a:ext cx="5355431" cy="125109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86000" y="762000"/>
            <a:ext cx="7868920" cy="5018405"/>
          </a:xfrm>
        </p:spPr>
        <p:txBody>
          <a:bodyPr/>
          <a:lstStyle/>
          <a:p>
            <a:pPr algn="l"/>
            <a:r>
              <a:rPr lang="zh-CN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积极变法、志在强国</a:t>
            </a:r>
            <a:br>
              <a:rPr lang="zh-CN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第一，奖励耕战， 农耕。</a:t>
            </a:r>
            <a:b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第二，举贤能，唯才是举。</a:t>
            </a:r>
            <a:b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第三，命赏罚。</a:t>
            </a:r>
            <a:b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en-US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第四，反壅蔽。 </a:t>
            </a:r>
            <a:b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第五，禁朋党。 </a:t>
            </a:r>
            <a:b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第六，移风易俗。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92975" y="154305"/>
            <a:ext cx="4246245" cy="654939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0" y="443865"/>
            <a:ext cx="8229600" cy="4039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zh-CN" altLang="zh-CN" b="1">
                <a:ea typeface="宋体" panose="02010600030101010101" pitchFamily="2" charset="-122"/>
              </a:rPr>
              <a:t>自投汨罗，以身殉国</a:t>
            </a:r>
          </a:p>
          <a:p>
            <a:pPr algn="l"/>
            <a:endParaRPr lang="zh-CN" altLang="zh-CN" sz="2800">
              <a:ea typeface="宋体" panose="02010600030101010101" pitchFamily="2" charset="-122"/>
            </a:endParaRPr>
          </a:p>
          <a:p>
            <a:pPr algn="l"/>
            <a:endParaRPr lang="zh-CN" altLang="zh-CN" sz="2800">
              <a:ea typeface="宋体" panose="02010600030101010101" pitchFamily="2" charset="-122"/>
            </a:endParaRPr>
          </a:p>
          <a:p>
            <a:pPr algn="l"/>
            <a:r>
              <a:rPr lang="zh-CN" altLang="zh-CN" sz="3200" b="1">
                <a:solidFill>
                  <a:srgbClr val="00B050"/>
                </a:solidFill>
                <a:ea typeface="宋体" panose="02010600030101010101" pitchFamily="2" charset="-122"/>
              </a:rPr>
              <a:t>鸟飞反故乡兮，狐死必首丘。</a:t>
            </a:r>
          </a:p>
          <a:p>
            <a:pPr algn="l"/>
            <a:r>
              <a:rPr lang="zh-CN" altLang="zh-CN" sz="3200" b="1">
                <a:solidFill>
                  <a:srgbClr val="00B050"/>
                </a:solidFill>
                <a:ea typeface="宋体" panose="02010600030101010101" pitchFamily="2" charset="-122"/>
              </a:rPr>
              <a:t>信非吾罪而弃逐兮，何日夜而忘之？</a:t>
            </a:r>
          </a:p>
          <a:p>
            <a:pPr algn="l"/>
            <a:r>
              <a:rPr lang="en-US" altLang="zh-CN" sz="3200" b="1">
                <a:solidFill>
                  <a:schemeClr val="tx1"/>
                </a:solidFill>
                <a:ea typeface="宋体" panose="02010600030101010101" pitchFamily="2" charset="-122"/>
              </a:rPr>
              <a:t>                                ———《哀郢》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7652" name="文本框 27651"/>
          <p:cNvSpPr txBox="1"/>
          <p:nvPr>
            <p:custDataLst>
              <p:tags r:id="rId4"/>
            </p:custDataLst>
          </p:nvPr>
        </p:nvSpPr>
        <p:spPr>
          <a:xfrm>
            <a:off x="3031435" y="991021"/>
            <a:ext cx="6934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chemeClr val="tx2"/>
                </a:solidFill>
                <a:latin typeface="Times New Roman" panose="02020603050405020304" pitchFamily="18" charset="0"/>
              </a:rPr>
              <a:t>    </a:t>
            </a:r>
            <a:endParaRPr lang="en-US" altLang="zh-CN" sz="48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3" name="文本框 27652"/>
          <p:cNvSpPr txBox="1"/>
          <p:nvPr>
            <p:custDataLst>
              <p:tags r:id="rId5"/>
            </p:custDataLst>
          </p:nvPr>
        </p:nvSpPr>
        <p:spPr>
          <a:xfrm>
            <a:off x="192155" y="991021"/>
            <a:ext cx="11436627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司马迁</a:t>
            </a:r>
            <a:r>
              <a:rPr lang="en-US" altLang="zh-CN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史记</a:t>
            </a:r>
            <a:r>
              <a:rPr lang="en-US" altLang="zh-CN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：其志洁，故其称物芳。其行廉，故其死而不容自疏。濯淖污泥之中，蝉蜕于浊秽，以浮游尘埃之外，不获世之滋垢，皭然泥而不滓者也。</a:t>
            </a:r>
            <a:r>
              <a:rPr lang="zh-CN" altLang="en-US" sz="3200" b="1">
                <a:highlight>
                  <a:srgbClr val="FFFF00"/>
                </a:highlight>
                <a:latin typeface="华文仿宋" panose="02010600040101010101" pitchFamily="2" charset="-122"/>
                <a:ea typeface="华文仿宋" panose="02010600040101010101" pitchFamily="2" charset="-122"/>
              </a:rPr>
              <a:t>推此志也，虽于日月争光可也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</a:p>
        </p:txBody>
      </p:sp>
      <p:sp>
        <p:nvSpPr>
          <p:cNvPr id="27654" name="矩形 27653"/>
          <p:cNvSpPr/>
          <p:nvPr>
            <p:custDataLst>
              <p:tags r:id="rId6"/>
            </p:custDataLst>
          </p:nvPr>
        </p:nvSpPr>
        <p:spPr>
          <a:xfrm>
            <a:off x="2427632" y="97204"/>
            <a:ext cx="5029200" cy="744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日月同辉，光照千古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92155" y="2709960"/>
            <a:ext cx="1168510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李白</a:t>
            </a:r>
            <a:r>
              <a:rPr lang="en-US" altLang="zh-CN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江上吟</a:t>
            </a:r>
            <a:r>
              <a:rPr lang="en-US" altLang="zh-CN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：“</a:t>
            </a:r>
            <a:r>
              <a:rPr lang="zh-CN" altLang="en-US" sz="3200" b="1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屈平词赋悬日月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，楚王台榭空山丘。”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苏轼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：“</a:t>
            </a:r>
            <a:r>
              <a:rPr lang="zh-CN" altLang="en-US" sz="3200" b="1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吾文终其身企慕而不能及万一者，惟屈子一人耳。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”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鲁迅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“较之于</a:t>
            </a:r>
            <a:r>
              <a:rPr lang="en-US" altLang="zh-CN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诗</a:t>
            </a:r>
            <a:r>
              <a:rPr lang="en-US" altLang="zh-CN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，则其言甚长，其思甚幻，其文甚丽，其旨甚明，凭心而言，不遵矩度</a:t>
            </a:r>
            <a:r>
              <a:rPr lang="en-US" altLang="zh-CN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……</a:t>
            </a:r>
            <a:r>
              <a:rPr lang="zh-CN" altLang="en-US" sz="3200" b="1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其影响于后来之文章，乃甚或在三百篇以上。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梁启超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：屈原是“中国文学家的老祖宗”。</a:t>
            </a:r>
            <a:endParaRPr lang="zh-CN" altLang="en-US" b="1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8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0" y="2155372"/>
            <a:ext cx="8637627" cy="337175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扈江离与辟芷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兮，纫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秋兰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以为佩。</a:t>
            </a:r>
            <a:b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汩余若将不及兮，恐年岁之不吾与。</a:t>
            </a:r>
            <a:b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朝搴阰之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木兰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兮，夕揽洲之宿莽。</a:t>
            </a:r>
            <a:b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日月忽其不淹兮，春与秋其代序。</a:t>
            </a:r>
            <a:b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惟草木之零落兮，恐美人之迟暮。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2193" y="32839"/>
            <a:ext cx="11856378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伟大的</a:t>
            </a:r>
            <a:r>
              <a:rPr lang="zh-CN" altLang="en-US" sz="36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爱国诗人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，中国</a:t>
            </a:r>
            <a:r>
              <a:rPr lang="zh-CN" altLang="en-US" sz="36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浪漫主义文学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的奠基人，开辟了“</a:t>
            </a:r>
            <a:r>
              <a:rPr lang="zh-CN" altLang="en-US" sz="36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香草美人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”的传统，被誉为“</a:t>
            </a:r>
            <a:r>
              <a:rPr lang="zh-CN" altLang="en-US" sz="36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楚辞之祖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i="0" smtClean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PingFang SC"/>
              </a:rPr>
              <a:t>香草</a:t>
            </a:r>
            <a:r>
              <a:rPr lang="zh-CN" altLang="en-US" sz="2800" b="1" i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PingFang SC"/>
              </a:rPr>
              <a:t>（椒、桂、蕙、芷）隐喻贤臣，</a:t>
            </a:r>
            <a:endParaRPr lang="en-US" altLang="zh-CN" sz="2800" b="1" i="0">
              <a:solidFill>
                <a:srgbClr val="333333"/>
              </a:solidFill>
              <a:effectLst/>
              <a:highlight>
                <a:srgbClr val="FFFF00"/>
              </a:highlight>
              <a:latin typeface="PingFang SC"/>
            </a:endParaRPr>
          </a:p>
          <a:p>
            <a:r>
              <a:rPr lang="zh-CN" altLang="en-US" sz="2800" b="1" i="0">
                <a:solidFill>
                  <a:srgbClr val="333333"/>
                </a:solidFill>
                <a:effectLst/>
                <a:latin typeface="PingFang SC"/>
              </a:rPr>
              <a:t>“美人”则是以男女之爱来象征君臣朋友之谊。</a:t>
            </a:r>
            <a:r>
              <a:rPr lang="en-US" altLang="zh-CN" sz="2800" b="1" i="0">
                <a:solidFill>
                  <a:srgbClr val="333333"/>
                </a:solidFill>
                <a:effectLst/>
                <a:latin typeface="PingFang SC"/>
              </a:rPr>
              <a:t>《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PingFang SC"/>
              </a:rPr>
              <a:t>离骚</a:t>
            </a:r>
            <a:r>
              <a:rPr lang="en-US" altLang="zh-CN" sz="2800" b="1" i="0">
                <a:solidFill>
                  <a:srgbClr val="333333"/>
                </a:solidFill>
                <a:effectLst/>
                <a:latin typeface="PingFang SC"/>
              </a:rPr>
              <a:t>》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PingFang SC"/>
              </a:rPr>
              <a:t>与</a:t>
            </a:r>
            <a:r>
              <a:rPr lang="en-US" altLang="zh-CN" sz="2800" b="1" i="0">
                <a:solidFill>
                  <a:srgbClr val="333333"/>
                </a:solidFill>
                <a:effectLst/>
                <a:latin typeface="PingFang SC"/>
              </a:rPr>
              <a:t>《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PingFang SC"/>
              </a:rPr>
              <a:t>九章</a:t>
            </a:r>
            <a:r>
              <a:rPr lang="en-US" altLang="zh-CN" sz="2800" b="1" i="0">
                <a:solidFill>
                  <a:srgbClr val="333333"/>
                </a:solidFill>
                <a:effectLst/>
                <a:latin typeface="PingFang SC"/>
              </a:rPr>
              <a:t>》</a:t>
            </a:r>
            <a:r>
              <a:rPr lang="zh-CN" altLang="en-US" sz="2800" b="1" i="0">
                <a:solidFill>
                  <a:srgbClr val="333333"/>
                </a:solidFill>
                <a:effectLst/>
                <a:latin typeface="PingFang SC"/>
              </a:rPr>
              <a:t>中多次提到“美人”，有时是指君主，有时也可能指诗人自己。</a:t>
            </a:r>
            <a:endParaRPr lang="zh-CN" altLang="en-US" sz="2800" b="1">
              <a:highlight>
                <a:srgbClr val="FFFF00"/>
              </a:highligh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126361" y="4738307"/>
            <a:ext cx="4065639" cy="2119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1514" y="1295399"/>
            <a:ext cx="12192000" cy="659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sz="3200" b="1">
                <a:solidFill>
                  <a:srgbClr val="0070C0"/>
                </a:solidFill>
                <a:latin typeface="+mn-ea"/>
              </a:rPr>
              <a:t>屈原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约公元前340年---公元前278年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+mn-ea"/>
              </a:rPr>
              <a:t>战国时期楚国</a:t>
            </a:r>
            <a:r>
              <a:rPr sz="3200" b="1">
                <a:latin typeface="+mn-ea"/>
              </a:rPr>
              <a:t>诗人、政治家。</a:t>
            </a:r>
            <a:r>
              <a:rPr sz="3200" b="1">
                <a:solidFill>
                  <a:srgbClr val="FF0000"/>
                </a:solidFill>
                <a:latin typeface="+mn-ea"/>
              </a:rPr>
              <a:t>名平，字原 。</a:t>
            </a:r>
            <a:r>
              <a:rPr sz="3200" b="1">
                <a:latin typeface="+mn-ea"/>
              </a:rPr>
              <a:t>楚武王熊通之子屈瑕的后代。 屈原是</a:t>
            </a:r>
            <a:r>
              <a:rPr sz="3200" b="1">
                <a:solidFill>
                  <a:srgbClr val="FF0000"/>
                </a:solidFill>
                <a:latin typeface="+mn-ea"/>
              </a:rPr>
              <a:t>中国历史上第一位伟大的爱国诗人，浪漫主义文学的奠基人，被誉为“中华诗祖”“辞赋之祖”。</a:t>
            </a:r>
            <a:r>
              <a:rPr sz="3200" b="1">
                <a:latin typeface="+mn-ea"/>
              </a:rPr>
              <a:t>屈原的出现，标志着中国诗歌进入了一个</a:t>
            </a:r>
            <a:r>
              <a:rPr sz="3200" b="1">
                <a:solidFill>
                  <a:srgbClr val="FF0000"/>
                </a:solidFill>
                <a:latin typeface="+mn-ea"/>
              </a:rPr>
              <a:t>由集体歌唱到个人独创</a:t>
            </a:r>
            <a:r>
              <a:rPr sz="3200" b="1">
                <a:latin typeface="+mn-ea"/>
              </a:rPr>
              <a:t>的新时代。</a:t>
            </a:r>
            <a:r>
              <a:rPr sz="3200" b="1">
                <a:solidFill>
                  <a:srgbClr val="FF0000"/>
                </a:solidFill>
                <a:sym typeface="+mn-ea"/>
              </a:rPr>
              <a:t>《楚辞》是中国浪漫主义文学的源头</a:t>
            </a:r>
            <a:r>
              <a:rPr sz="3200" b="1">
                <a:sym typeface="+mn-ea"/>
              </a:rPr>
              <a:t>，与《诗经》并称“</a:t>
            </a:r>
            <a:r>
              <a:rPr sz="3200" b="1">
                <a:solidFill>
                  <a:srgbClr val="FF0000"/>
                </a:solidFill>
                <a:sym typeface="+mn-ea"/>
              </a:rPr>
              <a:t>风骚</a:t>
            </a:r>
            <a:r>
              <a:rPr sz="3200" b="1" smtClean="0">
                <a:sym typeface="+mn-ea"/>
              </a:rPr>
              <a:t>”。</a:t>
            </a:r>
            <a:r>
              <a:rPr lang="zh-CN" altLang="en-US" sz="3200" smtClean="0">
                <a:solidFill>
                  <a:srgbClr val="171A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同被视为中国诗歌发展的源流。对后世中国文学影响深远。 </a:t>
            </a:r>
            <a:r>
              <a:rPr sz="3200" b="1" smtClean="0">
                <a:sym typeface="+mn-ea"/>
              </a:rPr>
              <a:t>1953</a:t>
            </a:r>
            <a:r>
              <a:rPr sz="3200" b="1">
                <a:sym typeface="+mn-ea"/>
              </a:rPr>
              <a:t>年世界和平理事会确定屈原为当年纪念的</a:t>
            </a:r>
            <a:r>
              <a:rPr sz="3200" b="1">
                <a:solidFill>
                  <a:srgbClr val="FF0000"/>
                </a:solidFill>
                <a:sym typeface="+mn-ea"/>
              </a:rPr>
              <a:t>世界四大文化名人</a:t>
            </a:r>
            <a:r>
              <a:rPr sz="3200" b="1">
                <a:sym typeface="+mn-ea"/>
              </a:rPr>
              <a:t>之一。 </a:t>
            </a: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endParaRPr sz="3200" b="1">
              <a:sym typeface="+mn-ea"/>
            </a:endParaRP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endParaRPr sz="3200" b="1">
              <a:latin typeface="+mn-ea"/>
              <a:sym typeface="+mn-ea"/>
            </a:endParaRPr>
          </a:p>
        </p:txBody>
      </p:sp>
      <p:sp>
        <p:nvSpPr>
          <p:cNvPr id="6" name="文本框 4"/>
          <p:cNvSpPr txBox="1"/>
          <p:nvPr>
            <p:custDataLst>
              <p:tags r:id="rId4"/>
            </p:custDataLst>
          </p:nvPr>
        </p:nvSpPr>
        <p:spPr>
          <a:xfrm>
            <a:off x="1251857" y="6063343"/>
            <a:ext cx="10940143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sz="2800" b="1"/>
              <a:t>节选自《史记·屈原贾生列传》,是第一篇为屈原立传的史传名篇。</a:t>
            </a:r>
          </a:p>
          <a:p>
            <a:pPr marL="457200" indent="-457200" fontAlgn="auto">
              <a:lnSpc>
                <a:spcPct val="120000"/>
              </a:lnSpc>
              <a:buFont typeface="Wingdings" panose="05000000000000000000" charset="0"/>
              <a:buChar char="Ø"/>
            </a:pPr>
            <a:endParaRPr sz="2800" b="1"/>
          </a:p>
        </p:txBody>
      </p:sp>
      <p:sp>
        <p:nvSpPr>
          <p:cNvPr id="13315" name="矩形 2"/>
          <p:cNvSpPr/>
          <p:nvPr>
            <p:custDataLst>
              <p:tags r:id="rId5"/>
            </p:custDataLst>
          </p:nvPr>
        </p:nvSpPr>
        <p:spPr>
          <a:xfrm>
            <a:off x="0" y="0"/>
            <a:ext cx="1524000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4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</a:p>
        </p:txBody>
      </p:sp>
      <p:sp>
        <p:nvSpPr>
          <p:cNvPr id="7" name="文本框 2"/>
          <p:cNvSpPr txBox="1"/>
          <p:nvPr>
            <p:custDataLst>
              <p:tags r:id="rId6"/>
            </p:custDataLst>
          </p:nvPr>
        </p:nvSpPr>
        <p:spPr>
          <a:xfrm>
            <a:off x="1708200" y="304801"/>
            <a:ext cx="107351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smtClean="0">
                <a:solidFill>
                  <a:srgbClr val="171A1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后代用风骚来</a:t>
            </a:r>
            <a:r>
              <a:rPr lang="zh-CN" altLang="en-US" sz="2800" b="0" i="0">
                <a:solidFill>
                  <a:srgbClr val="171A1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泛称文学，在文坛居于领袖地位或在某方面领先叫领风骚。</a:t>
            </a:r>
            <a:endParaRPr lang="zh-CN" altLang="en-US" sz="28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666712" y="285728"/>
            <a:ext cx="10382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为何将屈原与贾生合传？</a:t>
            </a:r>
            <a:endParaRPr lang="zh-CN" altLang="en-US" sz="2800" b="1"/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571461" y="2786059"/>
            <a:ext cx="11144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</a:rPr>
              <a:t>1</a:t>
            </a:r>
            <a:r>
              <a:rPr lang="zh-CN" altLang="en-US" sz="2800" b="1" smtClean="0">
                <a:solidFill>
                  <a:srgbClr val="0000FF"/>
                </a:solidFill>
              </a:rPr>
              <a:t>、两人遭遇相似，引起司马迁的同情和不平。</a:t>
            </a:r>
            <a:endParaRPr lang="en-US" altLang="zh-CN" sz="2800" b="1" smtClean="0">
              <a:solidFill>
                <a:srgbClr val="0000FF"/>
              </a:solidFill>
            </a:endParaRPr>
          </a:p>
          <a:p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666712" y="3571877"/>
            <a:ext cx="110490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</a:rPr>
              <a:t>2</a:t>
            </a:r>
            <a:r>
              <a:rPr lang="zh-CN" altLang="en-US" sz="2800" b="1" smtClean="0">
                <a:solidFill>
                  <a:srgbClr val="0000FF"/>
                </a:solidFill>
              </a:rPr>
              <a:t>、两人都在逆境中郁结不快，但又不屈其志，退而发愤著书，立言于后世。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666712" y="4786323"/>
            <a:ext cx="10668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0000FF"/>
                </a:solidFill>
              </a:rPr>
              <a:t>3</a:t>
            </a:r>
            <a:r>
              <a:rPr lang="zh-CN" altLang="en-US" sz="2800" b="1" smtClean="0">
                <a:solidFill>
                  <a:srgbClr val="0000FF"/>
                </a:solidFill>
              </a:rPr>
              <a:t>、两人文学创作在文风上相似，又因贾谊的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吊屈原赋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使两人有了联系。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52464" y="1071546"/>
            <a:ext cx="987428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亲不负楚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疏不负梁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爱国忠君真气节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骚可为经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策可为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史（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治安策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经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天行地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文章。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75105" y="243840"/>
            <a:ext cx="10716895" cy="63696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en-US" altLang="zh-CN" sz="4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这个时期正是中国即将实现大一统的前夕，屈原为实现楚国的统一大业，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对内积极辅佐怀王变法图强，对外坚决主张联齐抗秦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，使楚国一度出现了一个国富兵强、威震诸侯的局面。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</a:endParaRPr>
          </a:p>
          <a:p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    但是由于在内政外交上屈原与楚国腐朽贵族集团发生了尖锐的矛盾，由于上官大夫靳尚等人的嫉妒，屈原后来遭到群小的诬陷和楚怀王的疏远。后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张仪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由秦至楚，以重全收买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靳尚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子兰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郑袖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等人充当内奸，同时以“献商於之地六百里”诱骗怀王，致使齐楚断交。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-289" y="110"/>
            <a:ext cx="7346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背景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push dir="u"/>
      </p:transition>
    </mc:Choice>
    <mc:Fallback>
      <p:transition spd="slow" advClick="0">
        <p:push dir="u"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44550" y="136525"/>
            <a:ext cx="11347450" cy="67214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zh-CN" altLang="en-US" sz="36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怀王受骗后恼羞成怒，两度向秦出兵，均遭惨败，于是屈原奉命出使齐国重修齐楚旧好。此间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张仪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又一次由秦至楚，进行瓦解齐楚联盟的活动，使齐楚联盟未能成功。怀王二十四年，秦楚黄棘之盟，楚国彻底投入了秦的怀抱。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屈原亦被逐出郢都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，到了汉北。怀王三十年，屈原回到郢都。同年，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秦约怀王武关相会，怀王遂被秦扣留，最终客死秦国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，顷襄王即位后继续实施投降政策，楚国人都责怪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子兰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劝怀王入秦的过错，所以，屈原受到广泛的同情。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但子兰非但不思其过，反而唆使上官大夫向顷襄王诽谤屈原。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顷襄王一怒之下，再次把屈原流放到江南地区。辗转流离于沅、湘二水之间。楚襄王二十一年（公元前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278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），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秦将白起攻破郢都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屈原悲愤难捱，遂自沉汩罗江，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以身殉了自己的政治理想。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50">
        <p:push dir="u"/>
      </p:transition>
    </mc:Choice>
    <mc:Fallback>
      <p:transition spd="slow" advClick="0">
        <p:push dir="u"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952464" y="571480"/>
            <a:ext cx="100965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200" b="1" smtClean="0">
                <a:solidFill>
                  <a:srgbClr val="800000"/>
                </a:solidFill>
                <a:latin typeface="方正粗倩简体" pitchFamily="1" charset="-122"/>
                <a:ea typeface="方正粗倩简体" pitchFamily="1" charset="-122"/>
              </a:rPr>
              <a:t>屈原人格力量的垂范</a:t>
            </a:r>
          </a:p>
          <a:p>
            <a:endParaRPr lang="zh-CN" altLang="en-US"/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2393950" y="1785620"/>
            <a:ext cx="86550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     </a:t>
            </a:r>
            <a:r>
              <a:rPr lang="zh-CN" altLang="en-US" sz="3600" b="1" smtClean="0"/>
              <a:t>中国人爱讲调和，屈原不然，他只有极端：“我决定要打胜他们，打不胜我就死。”这是屈原人格的立脚点。</a:t>
            </a:r>
            <a:endParaRPr lang="en-US" altLang="zh-CN" sz="3600" b="1" smtClean="0"/>
          </a:p>
          <a:p>
            <a:pPr algn="r"/>
            <a:r>
              <a:rPr lang="en-US" altLang="zh-CN" sz="3200" b="1" smtClean="0"/>
              <a:t>——</a:t>
            </a:r>
            <a:r>
              <a:rPr lang="zh-CN" altLang="en-US" sz="3200" b="1" smtClean="0"/>
              <a:t>梁启超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屈原研究</a:t>
            </a:r>
            <a:r>
              <a:rPr lang="en-US" altLang="zh-CN" sz="3200" b="1" smtClean="0"/>
              <a:t>》</a:t>
            </a:r>
            <a:endParaRPr lang="zh-CN" altLang="en-US" sz="2800" b="1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005943" y="3015511"/>
            <a:ext cx="68128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第二部分：内容梳理</a:t>
            </a:r>
            <a:endParaRPr lang="zh-CN" altLang="en-US" sz="480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777343" y="2111829"/>
            <a:ext cx="7962899" cy="368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掌握本课常见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文言实词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，熟记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通假字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，正确理解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古今异义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的词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。</a:t>
            </a:r>
            <a:endParaRPr lang="en-US" altLang="zh-CN" sz="2800" b="1" smtClean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宋体" panose="02010600030101010101" pitchFamily="2" charset="-122"/>
            </a:endParaRPr>
          </a:p>
          <a:p>
            <a:pPr marL="457200" lvl="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kumimoji="1" lang="zh-CN" altLang="en-US" sz="2800" b="1" smtClean="0">
                <a:ea typeface="Arial" panose="020b0604020202020204" pitchFamily="34" charset="0"/>
              </a:rPr>
              <a:t>了解“楚辞”及有关屈原和楚辞的文学知识。 </a:t>
            </a:r>
          </a:p>
          <a:p>
            <a:pPr marL="45720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学习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本文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记叙、议论和抒情相结合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的写作方法。</a:t>
            </a:r>
          </a:p>
          <a:p>
            <a:pPr marL="45720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了解屈原的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生平事迹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，学习屈原的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爱国精神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志洁行廉、刚正不阿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的高尚品德。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446813" y="909525"/>
            <a:ext cx="2524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教学目标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7220" y="1602740"/>
            <a:ext cx="96234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明线：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屈原的命运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见任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见疏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见绌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见迁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暗线：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楚国的命运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被骗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被袭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客死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灭亡</a:t>
            </a:r>
          </a:p>
        </p:txBody>
      </p:sp>
      <p:sp>
        <p:nvSpPr>
          <p:cNvPr id="4" name="文本框 2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259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zh-CN" altLang="en-US" sz="2400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听读课文</a:t>
            </a:r>
            <a:r>
              <a:rPr lang="en-US" altLang="zh-CN" sz="2400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sym typeface="+mn-ea"/>
                <a:hlinkClick r:id="rId5"/>
              </a:rPr>
              <a:t>https://www.ximalaya.com/sound/273346718</a:t>
            </a:r>
            <a:endParaRPr lang="en-US" altLang="zh-CN" sz="2400" noProof="1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fontAlgn="base">
              <a:lnSpc>
                <a:spcPct val="160000"/>
              </a:lnSpc>
            </a:pPr>
            <a:r>
              <a:rPr lang="zh-CN" altLang="en-US" sz="2400" strike="noStrike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圈</a:t>
            </a:r>
            <a:r>
              <a:rPr lang="zh-CN" altLang="en-US" sz="2400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划出</a:t>
            </a:r>
            <a:r>
              <a:rPr lang="zh-CN" altLang="en-US" sz="2400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标志屈原生平事迹</a:t>
            </a:r>
            <a:r>
              <a:rPr lang="zh-CN" altLang="en-US" sz="2400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与</a:t>
            </a:r>
            <a:r>
              <a:rPr lang="zh-CN" altLang="en-US" sz="2400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司马迁评论屈原</a:t>
            </a:r>
            <a:r>
              <a:rPr lang="zh-CN" altLang="en-US" sz="2400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的关键语句，</a:t>
            </a:r>
            <a:r>
              <a:rPr lang="zh-CN" altLang="en-US" sz="2400" strike="noStrike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理清课文层次</a:t>
            </a:r>
            <a:r>
              <a:rPr lang="zh-CN" altLang="en-US" sz="2400" strike="noStrike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。</a:t>
            </a:r>
            <a:r>
              <a:rPr lang="zh-CN" altLang="en-US" sz="24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找出文章的线索</a:t>
            </a:r>
            <a:b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微软雅黑" panose="020b0503020204020204" charset="-122"/>
                <a:sym typeface="+mn-ea"/>
              </a:rPr>
            </a:br>
            <a:endParaRPr lang="zh-CN" altLang="en-US" sz="4000" strike="noStrike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1" name="矩形 14"/>
          <p:cNvSpPr/>
          <p:nvPr>
            <p:custDataLst>
              <p:tags r:id="rId4"/>
            </p:custDataLst>
          </p:nvPr>
        </p:nvSpPr>
        <p:spPr>
          <a:xfrm>
            <a:off x="430213" y="5537201"/>
            <a:ext cx="11501437" cy="1109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矩形 14"/>
          <p:cNvSpPr/>
          <p:nvPr>
            <p:custDataLst>
              <p:tags r:id="rId5"/>
            </p:custDataLst>
          </p:nvPr>
        </p:nvSpPr>
        <p:spPr>
          <a:xfrm>
            <a:off x="500064" y="3133725"/>
            <a:ext cx="11431587" cy="2159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矩形 14"/>
          <p:cNvSpPr/>
          <p:nvPr>
            <p:custDataLst>
              <p:tags r:id="rId6"/>
            </p:custDataLst>
          </p:nvPr>
        </p:nvSpPr>
        <p:spPr>
          <a:xfrm>
            <a:off x="520700" y="1343025"/>
            <a:ext cx="11410951" cy="1595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903789" y="-65087"/>
            <a:ext cx="4013200" cy="609600"/>
          </a:xfrm>
          <a:prstGeom prst="rect">
            <a:avLst/>
          </a:prstGeom>
          <a:noFill/>
        </p:spPr>
        <p:txBody>
          <a:bodyPr lIns="63500" tIns="25400" rIns="63500" bIns="25400"/>
          <a:lstStyle/>
          <a:p>
            <a:pPr>
              <a:buSzTx/>
              <a:defRPr/>
            </a:pPr>
            <a:r>
              <a:rPr lang="zh-CN" altLang="en-US" sz="3200" b="1" spc="12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梳理结构</a:t>
            </a: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500063" y="1201739"/>
            <a:ext cx="10971212" cy="625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b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defRPr/>
            </a:pP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第一部分（</a:t>
            </a:r>
            <a:r>
              <a:rPr lang="en-US" altLang="zh-CN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1-3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）：屈原由“王甚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之”到“王怒而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疏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</a:p>
        </p:txBody>
      </p:sp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500063" y="1824039"/>
            <a:ext cx="10971212" cy="6207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14630" indent="-214630" fontAlgn="ctr">
              <a:lnSpc>
                <a:spcPct val="130000"/>
              </a:lnSpc>
              <a:spcBef>
                <a:spcPts val="750"/>
              </a:spcBef>
              <a:buSzTx/>
              <a:buFont typeface="Wingdings" panose="05000000000000000000" charset="0"/>
              <a:buChar char="l"/>
              <a:defRPr/>
            </a:pP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第一层（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1-2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）：因才而被“任”，因“谗”而被“疏”（记叙）。</a:t>
            </a:r>
          </a:p>
          <a:p>
            <a:pPr marL="214630" lvl="1">
              <a:lnSpc>
                <a:spcPct val="130000"/>
              </a:lnSpc>
              <a:spcAft>
                <a:spcPts val="600"/>
              </a:spcAft>
              <a:buSzTx/>
              <a:defRPr/>
            </a:pPr>
            <a:endParaRPr lang="zh-CN" altLang="en-US" sz="2400" spc="45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0"/>
            </p:custDataLst>
          </p:nvPr>
        </p:nvSpPr>
        <p:spPr>
          <a:xfrm>
            <a:off x="500063" y="2365376"/>
            <a:ext cx="10971212" cy="6207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14630" indent="-214630" fontAlgn="ctr">
              <a:lnSpc>
                <a:spcPct val="130000"/>
              </a:lnSpc>
              <a:spcBef>
                <a:spcPts val="750"/>
              </a:spcBef>
              <a:buSzTx/>
              <a:buFont typeface="Wingdings" panose="05000000000000000000" charset="0"/>
              <a:buChar char="l"/>
              <a:defRPr/>
            </a:pP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第二层（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）：创</a:t>
            </a:r>
            <a:r>
              <a:rPr lang="zh-CN" altLang="en-US" sz="2400" spc="45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离骚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的缘由，对屈原志向和人格的评价（议论抒情）。</a:t>
            </a:r>
          </a:p>
        </p:txBody>
      </p:sp>
      <p:sp>
        <p:nvSpPr>
          <p:cNvPr id="3" name="Title 6"/>
          <p:cNvSpPr txBox="1"/>
          <p:nvPr>
            <p:custDataLst>
              <p:tags r:id="rId11"/>
            </p:custDataLst>
          </p:nvPr>
        </p:nvSpPr>
        <p:spPr>
          <a:xfrm>
            <a:off x="520700" y="2962276"/>
            <a:ext cx="9893300" cy="625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b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defRPr/>
            </a:pP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第二部分（</a:t>
            </a:r>
            <a:r>
              <a:rPr lang="en-US" altLang="zh-CN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4-9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）：屈原由见“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绌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”到见“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迁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</a:p>
        </p:txBody>
      </p:sp>
      <p:sp>
        <p:nvSpPr>
          <p:cNvPr id="4" name="Title 6"/>
          <p:cNvSpPr txBox="1"/>
          <p:nvPr>
            <p:custDataLst>
              <p:tags r:id="rId12"/>
            </p:custDataLst>
          </p:nvPr>
        </p:nvSpPr>
        <p:spPr>
          <a:xfrm>
            <a:off x="500063" y="3563939"/>
            <a:ext cx="10971212" cy="6207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14630" indent="-214630" fontAlgn="ctr">
              <a:lnSpc>
                <a:spcPct val="130000"/>
              </a:lnSpc>
              <a:spcBef>
                <a:spcPts val="750"/>
              </a:spcBef>
              <a:buSzTx/>
              <a:buFont typeface="Wingdings" panose="05000000000000000000" charset="0"/>
              <a:buChar char="l"/>
              <a:defRPr/>
            </a:pP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第一层（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4-7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）：屈原被“绌”后，楚怀王三次被骗，最终客死于秦（记叙）。</a:t>
            </a:r>
          </a:p>
        </p:txBody>
      </p:sp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500063" y="4184651"/>
            <a:ext cx="10971212" cy="622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14630" indent="-214630" fontAlgn="ctr">
              <a:lnSpc>
                <a:spcPct val="130000"/>
              </a:lnSpc>
              <a:spcBef>
                <a:spcPts val="750"/>
              </a:spcBef>
              <a:buSzTx/>
              <a:buFont typeface="Wingdings" panose="05000000000000000000" charset="0"/>
              <a:buChar char="l"/>
              <a:defRPr/>
            </a:pP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第二层（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）：批评楚怀王“不知人之祸”（议论抒情）。</a:t>
            </a:r>
          </a:p>
        </p:txBody>
      </p:sp>
      <p:sp>
        <p:nvSpPr>
          <p:cNvPr id="6" name="Title 6"/>
          <p:cNvSpPr txBox="1"/>
          <p:nvPr>
            <p:custDataLst>
              <p:tags r:id="rId14"/>
            </p:custDataLst>
          </p:nvPr>
        </p:nvSpPr>
        <p:spPr>
          <a:xfrm>
            <a:off x="500063" y="4806951"/>
            <a:ext cx="10971212" cy="622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14630" indent="-214630" fontAlgn="ctr">
              <a:lnSpc>
                <a:spcPct val="130000"/>
              </a:lnSpc>
              <a:spcBef>
                <a:spcPts val="750"/>
              </a:spcBef>
              <a:buSzTx/>
              <a:buFont typeface="Wingdings" panose="05000000000000000000" charset="0"/>
              <a:buChar char="l"/>
              <a:defRPr/>
            </a:pP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第三层（</a:t>
            </a:r>
            <a:r>
              <a:rPr lang="en-US" altLang="zh-CN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400" spc="45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）：顷襄王昏庸，对屈原“怒而迁之”（记叙）。</a:t>
            </a:r>
          </a:p>
        </p:txBody>
      </p:sp>
      <p:sp>
        <p:nvSpPr>
          <p:cNvPr id="15" name="Title 6"/>
          <p:cNvSpPr txBox="1"/>
          <p:nvPr>
            <p:custDataLst>
              <p:tags r:id="rId15"/>
            </p:custDataLst>
          </p:nvPr>
        </p:nvSpPr>
        <p:spPr>
          <a:xfrm>
            <a:off x="579439" y="5426076"/>
            <a:ext cx="11582400" cy="625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b">
            <a:normAutofit fontScale="7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defRPr/>
            </a:pPr>
            <a:r>
              <a:rPr lang="zh-CN" altLang="en-US" sz="28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第三部分（</a:t>
            </a:r>
            <a:r>
              <a:rPr lang="en-US" altLang="zh-CN" sz="28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10-11</a:t>
            </a:r>
            <a:r>
              <a:rPr lang="zh-CN" altLang="en-US" sz="28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）：屈原自</a:t>
            </a:r>
            <a:r>
              <a:rPr lang="zh-CN" altLang="en-US" sz="2800" b="1" spc="9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沉</a:t>
            </a:r>
            <a:r>
              <a:rPr lang="zh-CN" altLang="en-US" sz="28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汨罗，以身</a:t>
            </a:r>
            <a:r>
              <a:rPr lang="zh-CN" altLang="en-US" sz="2800" b="1" spc="9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殉</a:t>
            </a:r>
            <a:r>
              <a:rPr lang="zh-CN" altLang="en-US" sz="28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国的经过以及他对后世的影响（叙议结合）。</a:t>
            </a:r>
          </a:p>
        </p:txBody>
      </p:sp>
      <p:sp>
        <p:nvSpPr>
          <p:cNvPr id="16" name="Title 6"/>
          <p:cNvSpPr txBox="1"/>
          <p:nvPr>
            <p:custDataLst>
              <p:tags r:id="rId16"/>
            </p:custDataLst>
          </p:nvPr>
        </p:nvSpPr>
        <p:spPr>
          <a:xfrm>
            <a:off x="609600" y="6021389"/>
            <a:ext cx="10972800" cy="625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b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SzTx/>
              <a:defRPr/>
            </a:pP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第四部分（</a:t>
            </a:r>
            <a:r>
              <a:rPr altLang="zh-CN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100" b="1" spc="90">
                <a:ln w="3175">
                  <a:noFill/>
                  <a:prstDash val="dash"/>
                </a:ln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）：司马迁的评价（议论抒情）。</a:t>
            </a:r>
          </a:p>
        </p:txBody>
      </p:sp>
      <p:sp>
        <p:nvSpPr>
          <p:cNvPr id="17" name="Text Box 2"/>
          <p:cNvSpPr txBox="1"/>
          <p:nvPr>
            <p:custDataLst>
              <p:tags r:id="rId17"/>
            </p:custDataLst>
          </p:nvPr>
        </p:nvSpPr>
        <p:spPr>
          <a:xfrm>
            <a:off x="2363788" y="355600"/>
            <a:ext cx="12319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5865" b="1" noProof="1">
                <a:latin typeface="Arial" panose="020b0604020202020204" pitchFamily="34" charset="0"/>
                <a:ea typeface="方正舒体" pitchFamily="2" charset="-122"/>
              </a:rPr>
              <a:t>任</a:t>
            </a:r>
          </a:p>
        </p:txBody>
      </p:sp>
      <p:sp>
        <p:nvSpPr>
          <p:cNvPr id="18" name="AutoShape 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513139" y="1016001"/>
            <a:ext cx="757237" cy="104775"/>
          </a:xfrm>
          <a:prstGeom prst="rightArrow">
            <a:avLst>
              <a:gd name="adj1" fmla="val 50000"/>
              <a:gd name="adj2" fmla="val 1996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1pPr>
            <a:lvl2pPr marL="742950" indent="-28575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2pPr>
            <a:lvl3pPr marL="11430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3pPr>
            <a:lvl4pPr marL="16002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4pPr>
            <a:lvl5pPr marL="20574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9pPr>
          </a:lstStyle>
          <a:p>
            <a:pPr eaLnBrk="1" hangingPunct="1"/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ext Box 4"/>
          <p:cNvSpPr txBox="1"/>
          <p:nvPr>
            <p:custDataLst>
              <p:tags r:id="rId19"/>
            </p:custDataLst>
          </p:nvPr>
        </p:nvSpPr>
        <p:spPr>
          <a:xfrm>
            <a:off x="4475163" y="355600"/>
            <a:ext cx="12319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5865" b="1" noProof="1">
                <a:latin typeface="Arial" panose="020b0604020202020204" pitchFamily="34" charset="0"/>
                <a:ea typeface="方正舒体" pitchFamily="2" charset="-122"/>
              </a:rPr>
              <a:t>疏</a:t>
            </a:r>
          </a:p>
        </p:txBody>
      </p:sp>
      <p:sp>
        <p:nvSpPr>
          <p:cNvPr id="23" name="Text Box 5"/>
          <p:cNvSpPr txBox="1"/>
          <p:nvPr>
            <p:custDataLst>
              <p:tags r:id="rId20"/>
            </p:custDataLst>
          </p:nvPr>
        </p:nvSpPr>
        <p:spPr>
          <a:xfrm>
            <a:off x="6670676" y="403225"/>
            <a:ext cx="1247775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5865" b="1" noProof="1">
                <a:latin typeface="Arial" panose="020b0604020202020204" pitchFamily="34" charset="0"/>
                <a:ea typeface="方正舒体" pitchFamily="2" charset="-122"/>
              </a:rPr>
              <a:t>绌</a:t>
            </a:r>
          </a:p>
        </p:txBody>
      </p:sp>
      <p:sp>
        <p:nvSpPr>
          <p:cNvPr id="24" name="Text Box 6"/>
          <p:cNvSpPr txBox="1"/>
          <p:nvPr>
            <p:custDataLst>
              <p:tags r:id="rId21"/>
            </p:custDataLst>
          </p:nvPr>
        </p:nvSpPr>
        <p:spPr>
          <a:xfrm>
            <a:off x="10225089" y="403225"/>
            <a:ext cx="124618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5865" b="1" noProof="1">
                <a:latin typeface="Arial" panose="020b0604020202020204" pitchFamily="34" charset="0"/>
                <a:ea typeface="方正舒体" pitchFamily="2" charset="-122"/>
              </a:rPr>
              <a:t>沉</a:t>
            </a:r>
          </a:p>
        </p:txBody>
      </p:sp>
      <p:sp>
        <p:nvSpPr>
          <p:cNvPr id="25" name="Text Box 7"/>
          <p:cNvSpPr txBox="1"/>
          <p:nvPr>
            <p:custDataLst>
              <p:tags r:id="rId22"/>
            </p:custDataLst>
          </p:nvPr>
        </p:nvSpPr>
        <p:spPr>
          <a:xfrm>
            <a:off x="8593139" y="403225"/>
            <a:ext cx="124618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5865" b="1" noProof="1">
                <a:latin typeface="Arial" panose="020b0604020202020204" pitchFamily="34" charset="0"/>
                <a:ea typeface="方正舒体" pitchFamily="2" charset="-122"/>
              </a:rPr>
              <a:t>迁</a:t>
            </a:r>
          </a:p>
        </p:txBody>
      </p:sp>
      <p:sp>
        <p:nvSpPr>
          <p:cNvPr id="26" name="AutoShape 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9648825" y="979488"/>
            <a:ext cx="479425" cy="96837"/>
          </a:xfrm>
          <a:prstGeom prst="rightArrow">
            <a:avLst>
              <a:gd name="adj1" fmla="val 50000"/>
              <a:gd name="adj2" fmla="val 1237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1pPr>
            <a:lvl2pPr marL="742950" indent="-28575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2pPr>
            <a:lvl3pPr marL="11430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3pPr>
            <a:lvl4pPr marL="16002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4pPr>
            <a:lvl5pPr marL="20574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9pPr>
          </a:lstStyle>
          <a:p>
            <a:pPr eaLnBrk="1" hangingPunct="1"/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727949" y="979488"/>
            <a:ext cx="768351" cy="96837"/>
          </a:xfrm>
          <a:prstGeom prst="rightArrow">
            <a:avLst>
              <a:gd name="adj1" fmla="val 50000"/>
              <a:gd name="adj2" fmla="val 1982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1pPr>
            <a:lvl2pPr marL="742950" indent="-28575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2pPr>
            <a:lvl3pPr marL="11430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3pPr>
            <a:lvl4pPr marL="16002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4pPr>
            <a:lvl5pPr marL="20574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9pPr>
          </a:lstStyle>
          <a:p>
            <a:pPr eaLnBrk="1" hangingPunct="1"/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624513" y="1016001"/>
            <a:ext cx="758825" cy="104775"/>
          </a:xfrm>
          <a:prstGeom prst="rightArrow">
            <a:avLst>
              <a:gd name="adj1" fmla="val 50000"/>
              <a:gd name="adj2" fmla="val 2000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1pPr>
            <a:lvl2pPr marL="742950" indent="-28575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2pPr>
            <a:lvl3pPr marL="11430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3pPr>
            <a:lvl4pPr marL="16002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4pPr>
            <a:lvl5pPr marL="2057400" indent="-228600"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</a:defRPr>
            </a:lvl9pPr>
          </a:lstStyle>
          <a:p>
            <a:pPr eaLnBrk="1" hangingPunct="1"/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34689" y="1339540"/>
          <a:ext cx="11503252" cy="4993755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2746097"/>
                <a:gridCol w="2513022"/>
                <a:gridCol w="3555828"/>
                <a:gridCol w="2688305"/>
              </a:tblGrid>
              <a:tr h="790392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属（    ）草稿</a:t>
                      </a:r>
                      <a:endParaRPr lang="en-US" altLang="en-US" sz="2400" b="1" spc="12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相随属</a:t>
                      </a:r>
                      <a:r>
                        <a:rPr lang="zh-CN" alt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sz="2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 </a:t>
                      </a:r>
                      <a:r>
                        <a:rPr lang="zh-CN" altLang="en-US" sz="2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r>
                        <a:rPr lang="en-US" sz="2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en-US" altLang="en-US" sz="24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惨怛</a:t>
                      </a:r>
                      <a:r>
                        <a:rPr lang="zh-CN" alt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sz="2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    ）</a:t>
                      </a:r>
                      <a:endParaRPr lang="en-US" altLang="en-US" sz="24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帝喾</a:t>
                      </a:r>
                      <a:r>
                        <a:rPr lang="zh-CN" altLang="en-US" sz="2400" b="1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sz="2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）</a:t>
                      </a:r>
                      <a:endParaRPr lang="en-US" altLang="en-US" sz="24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19050" cap="rnd">
                      <a:solidFill>
                        <a:srgbClr val="848587"/>
                      </a:solidFill>
                      <a:prstDash val="solid"/>
                    </a:lnT>
                    <a:lnB w="19050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9608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举类迩（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见（    ）义远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濯（    ）淖</a:t>
                      </a:r>
                      <a:r>
                        <a:rPr lang="en-US" sz="2400" b="1" kern="0">
                          <a:solidFill>
                            <a:srgbClr val="DC3D4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ea"/>
                        </a:rPr>
                        <a:t>（    </a:t>
                      </a: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滋垢（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19050">
                      <a:solidFill>
                        <a:srgbClr val="848587"/>
                      </a:solidFill>
                      <a:prstDash val="solid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00243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皭（     ）然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绌（    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详（    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离（       ）忧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01513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屈匄（ 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靳（    ）尚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被（        ）发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枯槁（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01513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哀郢（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赵不内（   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三闾（    ）大夫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温蠖(        )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00243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汨(        )罗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汶汶（       ）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餔（     ）其糟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啜（    </a:t>
                      </a:r>
                      <a:r>
                        <a:rPr lang="en-US" sz="2400" b="1" spc="120" smtClean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）  其醨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3175">
                      <a:solidFill>
                        <a:srgbClr val="848587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00243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啜其醨（    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19050" cap="rnd">
                      <a:solidFill>
                        <a:srgbClr val="848587"/>
                      </a:solidFill>
                      <a:prstDash val="solid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皓皓(          )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渔父（       ）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3175">
                      <a:solidFill>
                        <a:srgbClr val="848587"/>
                      </a:solidFill>
                      <a:prstDash val="dot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泥</a:t>
                      </a:r>
                      <a:r>
                        <a:rPr lang="zh-CN" altLang="en-US" sz="2400" b="1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     ）</a:t>
                      </a:r>
                      <a:r>
                        <a:rPr lang="en-US" altLang="en-US" sz="2400" b="1" spc="120" err="1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而不滓</a:t>
                      </a:r>
                      <a:endParaRPr lang="en-US" altLang="en-US" sz="2400" b="1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399" marR="25399" marT="25390" marB="25390" anchor="ctr">
                    <a:lnL w="3175">
                      <a:solidFill>
                        <a:srgbClr val="848587"/>
                      </a:solidFill>
                      <a:prstDash val="dot"/>
                    </a:lnL>
                    <a:lnR w="19050" cap="rnd">
                      <a:solidFill>
                        <a:srgbClr val="848587"/>
                      </a:solidFill>
                      <a:prstDash val="solid"/>
                    </a:lnR>
                    <a:lnT w="3175">
                      <a:solidFill>
                        <a:srgbClr val="848587"/>
                      </a:solidFill>
                      <a:prstDash val="dot"/>
                    </a:lnT>
                    <a:lnB w="19050" cap="rnd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840083" y="1515694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zhǔ</a:t>
            </a:r>
            <a:endParaRPr lang="en-US" altLang="en-US" sz="2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295699" y="1515395"/>
            <a:ext cx="844660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zhǔ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6441906" y="1529659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dá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10110206" y="1561396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Kù</a:t>
            </a:r>
            <a:endParaRPr lang="en-US" sz="2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570314" y="2268511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ěr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3503827" y="2277402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xiàn</a:t>
            </a: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079966" y="2254548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zhuó</a:t>
            </a: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7506139" y="2268511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nào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10096236" y="2226618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gòu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1191864" y="3661797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gài</a:t>
            </a: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895962" y="2950872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jiào </a:t>
            </a: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3665759" y="2969280"/>
            <a:ext cx="1346165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黜chù</a:t>
            </a: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6135845" y="2955315"/>
            <a:ext cx="1416648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佯yáng</a:t>
            </a:r>
          </a:p>
        </p:txBody>
      </p:sp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9826369" y="2927386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罹lí</a:t>
            </a: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3618136" y="3661797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jìn</a:t>
            </a: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6219663" y="3647832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披pī</a:t>
            </a:r>
          </a:p>
        </p:txBody>
      </p:sp>
      <p:sp>
        <p:nvSpPr>
          <p:cNvPr id="27" name="文本框 26"/>
          <p:cNvSpPr txBox="1"/>
          <p:nvPr>
            <p:custDataLst>
              <p:tags r:id="rId20"/>
            </p:custDataLst>
          </p:nvPr>
        </p:nvSpPr>
        <p:spPr>
          <a:xfrm>
            <a:off x="10096236" y="3605938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gǎo</a:t>
            </a:r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1139795" y="4310515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y</a:t>
            </a:r>
            <a:r>
              <a:rPr lang="en-US" sz="2400" b="1">
                <a:solidFill>
                  <a:srgbClr val="DC3D48"/>
                </a:solidFill>
                <a:latin typeface="+mn-ea"/>
                <a:ea typeface="宋体" panose="02010600030101010101" pitchFamily="2" charset="-122"/>
                <a:cs typeface="+mn-ea"/>
              </a:rPr>
              <a:t>ǐ</a:t>
            </a:r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ng</a:t>
            </a:r>
          </a:p>
        </p:txBody>
      </p:sp>
      <p:sp>
        <p:nvSpPr>
          <p:cNvPr id="29" name="文本框 28"/>
          <p:cNvSpPr txBox="1"/>
          <p:nvPr>
            <p:custDataLst>
              <p:tags r:id="rId22"/>
            </p:custDataLst>
          </p:nvPr>
        </p:nvSpPr>
        <p:spPr>
          <a:xfrm>
            <a:off x="4274708" y="4352409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纳nà</a:t>
            </a:r>
          </a:p>
        </p:txBody>
      </p:sp>
      <p:sp>
        <p:nvSpPr>
          <p:cNvPr id="30" name="文本框 29"/>
          <p:cNvSpPr txBox="1"/>
          <p:nvPr>
            <p:custDataLst>
              <p:tags r:id="rId23"/>
            </p:custDataLst>
          </p:nvPr>
        </p:nvSpPr>
        <p:spPr>
          <a:xfrm>
            <a:off x="6501595" y="4380337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lǘ</a:t>
            </a:r>
          </a:p>
        </p:txBody>
      </p:sp>
      <p:sp>
        <p:nvSpPr>
          <p:cNvPr id="31" name="文本框 30"/>
          <p:cNvSpPr txBox="1"/>
          <p:nvPr>
            <p:custDataLst>
              <p:tags r:id="rId24"/>
            </p:custDataLst>
          </p:nvPr>
        </p:nvSpPr>
        <p:spPr>
          <a:xfrm>
            <a:off x="10096236" y="4366373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huò</a:t>
            </a:r>
          </a:p>
        </p:txBody>
      </p:sp>
      <p:sp>
        <p:nvSpPr>
          <p:cNvPr id="32" name="文本框 31"/>
          <p:cNvSpPr txBox="1"/>
          <p:nvPr>
            <p:custDataLst>
              <p:tags r:id="rId25"/>
            </p:custDataLst>
          </p:nvPr>
        </p:nvSpPr>
        <p:spPr>
          <a:xfrm>
            <a:off x="840083" y="5023978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mì</a:t>
            </a:r>
          </a:p>
        </p:txBody>
      </p:sp>
      <p:sp>
        <p:nvSpPr>
          <p:cNvPr id="33" name="文本框 32"/>
          <p:cNvSpPr txBox="1"/>
          <p:nvPr>
            <p:custDataLst>
              <p:tags r:id="rId26"/>
            </p:custDataLst>
          </p:nvPr>
        </p:nvSpPr>
        <p:spPr>
          <a:xfrm>
            <a:off x="4017540" y="5010014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mén</a:t>
            </a:r>
          </a:p>
        </p:txBody>
      </p:sp>
      <p:sp>
        <p:nvSpPr>
          <p:cNvPr id="34" name="文本框 33"/>
          <p:cNvSpPr txBox="1"/>
          <p:nvPr>
            <p:custDataLst>
              <p:tags r:id="rId27"/>
            </p:custDataLst>
          </p:nvPr>
        </p:nvSpPr>
        <p:spPr>
          <a:xfrm>
            <a:off x="6205693" y="5065872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bū</a:t>
            </a:r>
          </a:p>
        </p:txBody>
      </p:sp>
      <p:sp>
        <p:nvSpPr>
          <p:cNvPr id="35" name="文本框 34"/>
          <p:cNvSpPr txBox="1"/>
          <p:nvPr>
            <p:custDataLst>
              <p:tags r:id="rId28"/>
            </p:custDataLst>
          </p:nvPr>
        </p:nvSpPr>
        <p:spPr>
          <a:xfrm>
            <a:off x="9724771" y="5065872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err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chuò</a:t>
            </a:r>
            <a:endParaRPr lang="en-US" sz="2400" b="1">
              <a:solidFill>
                <a:srgbClr val="DC3D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9"/>
            </p:custDataLst>
          </p:nvPr>
        </p:nvSpPr>
        <p:spPr>
          <a:xfrm>
            <a:off x="1542375" y="5752041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lí</a:t>
            </a:r>
          </a:p>
        </p:txBody>
      </p:sp>
      <p:sp>
        <p:nvSpPr>
          <p:cNvPr id="37" name="文本框 36"/>
          <p:cNvSpPr txBox="1"/>
          <p:nvPr>
            <p:custDataLst>
              <p:tags r:id="rId30"/>
            </p:custDataLst>
          </p:nvPr>
        </p:nvSpPr>
        <p:spPr>
          <a:xfrm>
            <a:off x="3895623" y="5752041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hào</a:t>
            </a:r>
          </a:p>
        </p:txBody>
      </p:sp>
      <p:sp>
        <p:nvSpPr>
          <p:cNvPr id="38" name="文本框 37"/>
          <p:cNvSpPr txBox="1"/>
          <p:nvPr>
            <p:custDataLst>
              <p:tags r:id="rId31"/>
            </p:custDataLst>
          </p:nvPr>
        </p:nvSpPr>
        <p:spPr>
          <a:xfrm>
            <a:off x="6613988" y="5752041"/>
            <a:ext cx="1036293" cy="4602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DC3D48"/>
                </a:solidFill>
                <a:latin typeface="微软雅黑" panose="020b0503020204020204" charset="-122"/>
                <a:ea typeface="微软雅黑" panose="020b0503020204020204" charset="-122"/>
              </a:rPr>
              <a:t>fǔ</a:t>
            </a:r>
          </a:p>
        </p:txBody>
      </p:sp>
      <p:sp>
        <p:nvSpPr>
          <p:cNvPr id="2" name="文本框 1"/>
          <p:cNvSpPr txBox="1"/>
          <p:nvPr>
            <p:custDataLst>
              <p:tags r:id="rId32"/>
            </p:custDataLst>
          </p:nvPr>
        </p:nvSpPr>
        <p:spPr>
          <a:xfrm>
            <a:off x="9724742" y="5723486"/>
            <a:ext cx="910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nì </a:t>
            </a:r>
          </a:p>
        </p:txBody>
      </p:sp>
      <p:sp>
        <p:nvSpPr>
          <p:cNvPr id="5" name="文本框 4"/>
          <p:cNvSpPr txBox="1"/>
          <p:nvPr>
            <p:custDataLst>
              <p:tags r:id="rId33"/>
            </p:custDataLst>
          </p:nvPr>
        </p:nvSpPr>
        <p:spPr>
          <a:xfrm>
            <a:off x="550617" y="261560"/>
            <a:ext cx="3738732" cy="521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495">
              <a:tabLst>
                <a:tab pos="1253490"/>
              </a:tabLst>
            </a:pPr>
            <a:r>
              <a:rPr lang="zh-CN" altLang="en-US">
                <a:latin typeface="宋体" panose="02010600030101010101" pitchFamily="2" charset="-122"/>
                <a:sym typeface="+mn-ea"/>
              </a:rPr>
              <a:t>朗读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《屈原列传》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预习检测</a:t>
            </a:r>
            <a:r>
              <a:rPr lang="en-US" altLang="zh-CN">
                <a:cs typeface="+mn-ea"/>
                <a:sym typeface="宋体" panose="02010600030101010101" pitchFamily="2" charset="-122"/>
              </a:rPr>
              <a:t>-</a:t>
            </a:r>
            <a:r>
              <a:rPr lang="zh-CN" altLang="en-US">
                <a:cs typeface="+mn-ea"/>
                <a:sym typeface="宋体" panose="02010600030101010101" pitchFamily="2" charset="-122"/>
              </a:rPr>
              <a:t>字音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0" y="1188720"/>
          <a:ext cx="12192000" cy="56692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509068"/>
                <a:gridCol w="2331007"/>
                <a:gridCol w="326496"/>
                <a:gridCol w="3580398"/>
                <a:gridCol w="2445031"/>
              </a:tblGrid>
              <a:tr h="908087"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谗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谄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/>
                    <a:p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博闻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强</a:t>
                      </a: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志</a:t>
                      </a:r>
                      <a:endParaRPr lang="zh-CN" altLang="en-US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08087"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枯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槁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屈平不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与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08087"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蝉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蜕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疾痛惨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怛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08087"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滋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垢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属</a:t>
                      </a: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草稿</a:t>
                      </a:r>
                      <a:endParaRPr lang="zh-CN" altLang="en-US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40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2954">
                <a:tc>
                  <a:txBody>
                    <a:bodyPr vert="horz" wrap="square"/>
                    <a:lstStyle/>
                    <a:p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濯淖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靡</a:t>
                      </a:r>
                      <a:r>
                        <a:rPr lang="zh-CN" altLang="en-US" sz="4000" b="1">
                          <a:solidFill>
                            <a:schemeClr val="tx1"/>
                          </a:solidFill>
                          <a:effectLst/>
                        </a:rPr>
                        <a:t>不毕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见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2954">
                <a:tc>
                  <a:txBody>
                    <a:bodyPr vert="horz" wrap="square"/>
                    <a:lstStyle/>
                    <a:p>
                      <a:r>
                        <a:rPr lang="zh-CN" altLang="en-US" sz="4000" b="1">
                          <a:solidFill>
                            <a:schemeClr val="tx1"/>
                          </a:solidFill>
                        </a:rPr>
                        <a:t>不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滓</a:t>
                      </a:r>
                      <a:endParaRPr lang="zh-CN" altLang="en-US" sz="4000" b="1">
                        <a:solidFill>
                          <a:schemeClr val="accent5">
                            <a:lumMod val="7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000" b="1">
                          <a:solidFill>
                            <a:schemeClr val="tx1"/>
                          </a:solidFill>
                        </a:rPr>
                        <a:t>谗人</a:t>
                      </a:r>
                      <a:r>
                        <a:rPr lang="zh-CN" altLang="en-US" sz="4000" b="1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间</a:t>
                      </a:r>
                      <a:r>
                        <a:rPr lang="zh-CN" altLang="en-US" sz="4000" b="1">
                          <a:solidFill>
                            <a:schemeClr val="tx1"/>
                          </a:solidFill>
                        </a:rPr>
                        <a:t>之</a:t>
                      </a:r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40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775074" y="1460012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chǎn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893061" y="2545832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gǎo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848815" y="3321700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tuì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937306" y="4333309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gòu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716079" y="5263240"/>
            <a:ext cx="1783897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 nào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920709" y="5952704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zǐ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9861006" y="1474760"/>
            <a:ext cx="1261383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qiáng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9920001" y="2442593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yǔ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9875755" y="3351197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dá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9961575" y="4151410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zhǔ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9754228" y="5053607"/>
            <a:ext cx="1783897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mǐ xiàn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9888428" y="5924101"/>
            <a:ext cx="923926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预习检测</a:t>
            </a:r>
            <a:r>
              <a:rPr lang="en-US" altLang="zh-CN">
                <a:cs typeface="+mn-ea"/>
                <a:sym typeface="宋体" panose="02010600030101010101" pitchFamily="2" charset="-122"/>
              </a:rPr>
              <a:t>-</a:t>
            </a:r>
            <a:r>
              <a:rPr lang="zh-CN" altLang="en-US">
                <a:cs typeface="+mn-ea"/>
                <a:sym typeface="宋体" panose="02010600030101010101" pitchFamily="2" charset="-122"/>
              </a:rPr>
              <a:t>字音</a:t>
            </a: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custDataLst>
              <p:tags r:id="rId5"/>
            </p:custDataLst>
          </p:nvPr>
        </p:nvGraphicFramePr>
        <p:xfrm>
          <a:off x="515939" y="1335312"/>
          <a:ext cx="11183510" cy="49637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906461"/>
                <a:gridCol w="1887085"/>
                <a:gridCol w="2903976"/>
                <a:gridCol w="299720"/>
                <a:gridCol w="2505974"/>
                <a:gridCol w="2680294"/>
              </a:tblGrid>
              <a:tr h="1240790">
                <a:tc gridSpan="2"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</a:rPr>
                        <a:t>渔</a:t>
                      </a: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父</a:t>
                      </a:r>
                      <a:endParaRPr lang="en-US" altLang="zh-CN" sz="36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 algn="l"/>
                      <a:endParaRPr lang="zh-CN" altLang="en-US" sz="3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</a:rPr>
                        <a:t>怀瑾握</a:t>
                      </a: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瑜</a:t>
                      </a:r>
                      <a:endParaRPr lang="zh-CN" altLang="en-US" sz="36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  <a:tr h="1240972">
                <a:tc gridSpan="2"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娴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</a:rPr>
                        <a:t>于辞令</a:t>
                      </a:r>
                      <a:endParaRPr lang="en-US" alt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啜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</a:rPr>
                        <a:t>其</a:t>
                      </a: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醨</a:t>
                      </a:r>
                      <a:endParaRPr lang="zh-CN" altLang="en-US" sz="36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  <a:tr h="1240972">
                <a:tc rowSpan="2">
                  <a:txBody>
                    <a:bodyPr vert="horz" wrap="square"/>
                    <a:lstStyle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effectLst/>
                        </a:rPr>
                        <a:t>冠</a:t>
                      </a:r>
                      <a:endParaRPr lang="en-US" altLang="zh-CN" sz="3600" b="1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ffectLst/>
                        </a:rPr>
                        <a:t>弹</a:t>
                      </a: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冠</a:t>
                      </a:r>
                      <a:endParaRPr lang="zh-CN" altLang="en-US" sz="36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ffectLst/>
                        </a:rPr>
                        <a:t>温</a:t>
                      </a: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蠖</a:t>
                      </a:r>
                      <a:endParaRPr lang="zh-CN" altLang="en-US" sz="36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  <a:tr h="1240972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冠</a:t>
                      </a:r>
                      <a:r>
                        <a:rPr lang="zh-CN" altLang="en-US" sz="3600" b="1">
                          <a:solidFill>
                            <a:srgbClr val="000000"/>
                          </a:solidFill>
                          <a:effectLst/>
                        </a:rPr>
                        <a:t>军</a:t>
                      </a:r>
                      <a:endParaRPr lang="en-US" altLang="zh-CN" sz="3600" b="1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vert="horz" wrap="square"/>
                    <a:lstStyle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altLang="en-US" sz="36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汨</a:t>
                      </a:r>
                      <a:r>
                        <a:rPr lang="zh-CN" altLang="en-US" sz="3600" b="1">
                          <a:solidFill>
                            <a:srgbClr val="000000"/>
                          </a:solidFill>
                          <a:effectLst/>
                        </a:rPr>
                        <a:t>罗</a:t>
                      </a:r>
                      <a:endParaRPr lang="zh-CN" altLang="en-US" sz="3600" b="1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endParaRPr lang="zh-CN" sz="3600" b="1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490685" y="1662118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fǔ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490685" y="2942293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xián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490685" y="4139717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guān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490685" y="5337141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guàn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9283700" y="1662118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9283700" y="2942293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chuò lí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9283700" y="4158083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huò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9283700" y="5377273"/>
            <a:ext cx="1841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0"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mì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424498" y="486984"/>
            <a:ext cx="6771829" cy="55692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600">
                <a:cs typeface="+mn-ea"/>
                <a:sym typeface="宋体" panose="02010600030101010101" pitchFamily="2" charset="-122"/>
              </a:rPr>
              <a:t>这段介绍了什么？王为何甚任之？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424499" y="1800253"/>
            <a:ext cx="7036750" cy="372300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fontAlgn="auto">
              <a:lnSpc>
                <a:spcPts val="4720"/>
              </a:lnSpc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屈原者，名平，</a:t>
            </a:r>
            <a:r>
              <a:rPr lang="zh-CN" altLang="zh-CN" sz="36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楚之同姓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楚怀王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左徒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。博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于治乱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娴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于辞令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则与王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图议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国事，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出号令；出则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接遇</a:t>
            </a:r>
            <a:r>
              <a:rPr lang="zh-CN" altLang="en-US" sz="36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宾客，应对诸侯。王甚任之。</a:t>
            </a:r>
            <a:endParaRPr lang="zh-CN" altLang="zh-CN" sz="36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7569200" y="0"/>
            <a:ext cx="4622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719510" y="0"/>
            <a:ext cx="4252750" cy="607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①也：表判断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②为：担任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③左徒：官名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④闻：学识                ⑤志：记⑥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：明晓⑦娴：熟练、熟悉⑧入：对内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⑨图议：谋划计议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⑩以：用来</a:t>
            </a:r>
            <a:r>
              <a:rPr lang="zh-CN" altLang="en-US" sz="28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200"/>
              <a:t>接待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标题 14438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74508" y="316548"/>
            <a:ext cx="7772400" cy="1143000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因才能卓越被重用</a:t>
            </a:r>
          </a:p>
        </p:txBody>
      </p:sp>
      <p:sp>
        <p:nvSpPr>
          <p:cNvPr id="17410" name="内容占位符 144386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774825" y="1600200"/>
            <a:ext cx="8642350" cy="4525963"/>
          </a:xfrm>
        </p:spPr>
        <p:txBody>
          <a:bodyPr anchor="t"/>
          <a:lstStyle/>
          <a:p>
            <a:pPr marL="685800" indent="-685800">
              <a:buFont typeface="Wingdings" panose="05000000000000000000" pitchFamily="2" charset="2"/>
              <a:buNone/>
            </a:pPr>
            <a:r>
              <a:rPr lang="en-US" altLang="zh-CN"/>
              <a:t>                             </a:t>
            </a:r>
            <a:r>
              <a:rPr lang="zh-CN" altLang="en-US" sz="3600"/>
              <a:t>   </a:t>
            </a:r>
            <a:r>
              <a:rPr lang="zh-CN" altLang="en-US" sz="3600" b="1" u="sng">
                <a:ea typeface="华文新魏" panose="02010800040101010101" pitchFamily="2" charset="-122"/>
              </a:rPr>
              <a:t>              </a:t>
            </a:r>
            <a:r>
              <a:rPr lang="zh-CN" altLang="en-US" sz="3600"/>
              <a:t>                              </a:t>
            </a:r>
            <a:endParaRPr lang="zh-CN" altLang="en-US" sz="3600" b="1">
              <a:ea typeface="黑体" panose="02010609060101010101" charset="-122"/>
            </a:endParaRPr>
          </a:p>
          <a:p>
            <a:pPr marL="685800" indent="-685800">
              <a:buFont typeface="Wingdings" panose="05000000000000000000" pitchFamily="2" charset="2"/>
              <a:buNone/>
            </a:pPr>
            <a:endParaRPr lang="zh-CN" altLang="en-US" sz="3600" b="1" u="sng">
              <a:ea typeface="华文新魏" panose="02010800040101010101" pitchFamily="2" charset="-122"/>
            </a:endParaRPr>
          </a:p>
          <a:p>
            <a:pPr marL="685800" indent="-685800">
              <a:buFont typeface="Wingdings" panose="05000000000000000000" pitchFamily="2" charset="2"/>
              <a:buNone/>
            </a:pPr>
            <a:r>
              <a:rPr lang="zh-CN" altLang="en-US" sz="3600" b="1"/>
              <a:t> </a:t>
            </a:r>
            <a:r>
              <a:rPr lang="zh-CN" altLang="en-US" sz="3600"/>
              <a:t>                          </a:t>
            </a:r>
            <a:endParaRPr lang="zh-CN" altLang="en-US" sz="3600" b="1">
              <a:ea typeface="黑体" panose="02010609060101010101" charset="-122"/>
            </a:endParaRPr>
          </a:p>
          <a:p>
            <a:pPr marL="685800" indent="-685800">
              <a:buFont typeface="Wingdings" panose="05000000000000000000" pitchFamily="2" charset="2"/>
              <a:buNone/>
            </a:pPr>
            <a:r>
              <a:rPr lang="zh-CN" altLang="en-US" sz="3600"/>
              <a:t>                              </a:t>
            </a:r>
          </a:p>
          <a:p>
            <a:pPr marL="685800" indent="-68580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3300"/>
                </a:solidFill>
                <a:ea typeface="华文细黑" panose="02010600040101010101" pitchFamily="2" charset="-122"/>
              </a:rPr>
              <a:t>  </a:t>
            </a:r>
            <a:r>
              <a:rPr lang="zh-CN" altLang="en-US" sz="3600" b="1">
                <a:solidFill>
                  <a:srgbClr val="FF3300"/>
                </a:solidFill>
                <a:ea typeface="黑体" panose="02010609060101010101" charset="-122"/>
              </a:rPr>
              <a:t>                 </a:t>
            </a:r>
            <a:r>
              <a:rPr lang="zh-CN" altLang="en-US" sz="3600"/>
              <a:t>                        </a:t>
            </a:r>
          </a:p>
        </p:txBody>
      </p:sp>
      <p:sp>
        <p:nvSpPr>
          <p:cNvPr id="17411" name="左中括号 144387"/>
          <p:cNvSpPr/>
          <p:nvPr>
            <p:custDataLst>
              <p:tags r:id="rId5"/>
            </p:custDataLst>
          </p:nvPr>
        </p:nvSpPr>
        <p:spPr>
          <a:xfrm>
            <a:off x="7104063" y="2349500"/>
            <a:ext cx="144462" cy="1511300"/>
          </a:xfrm>
          <a:prstGeom prst="leftBracket">
            <a:avLst>
              <a:gd name="adj" fmla="val 87179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左中括号 144388"/>
          <p:cNvSpPr/>
          <p:nvPr>
            <p:custDataLst>
              <p:tags r:id="rId6"/>
            </p:custDataLst>
          </p:nvPr>
        </p:nvSpPr>
        <p:spPr>
          <a:xfrm>
            <a:off x="4583113" y="1844675"/>
            <a:ext cx="144462" cy="1439863"/>
          </a:xfrm>
          <a:prstGeom prst="leftBracket">
            <a:avLst>
              <a:gd name="adj" fmla="val 83012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直接连接符 144389"/>
          <p:cNvSpPr/>
          <p:nvPr>
            <p:custDataLst>
              <p:tags r:id="rId7"/>
            </p:custDataLst>
          </p:nvPr>
        </p:nvSpPr>
        <p:spPr>
          <a:xfrm>
            <a:off x="4151313" y="2636838"/>
            <a:ext cx="4318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t"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直接连接符 144390"/>
          <p:cNvSpPr/>
          <p:nvPr>
            <p:custDataLst>
              <p:tags r:id="rId8"/>
            </p:custDataLst>
          </p:nvPr>
        </p:nvSpPr>
        <p:spPr>
          <a:xfrm flipH="1" flipV="1">
            <a:off x="2927350" y="3500438"/>
            <a:ext cx="0" cy="72072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t"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3" name="直接连接符 144391"/>
          <p:cNvSpPr/>
          <p:nvPr>
            <p:custDataLst>
              <p:tags r:id="rId9"/>
            </p:custDataLst>
          </p:nvPr>
        </p:nvSpPr>
        <p:spPr>
          <a:xfrm flipH="1">
            <a:off x="9407525" y="2924175"/>
            <a:ext cx="0" cy="43180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t"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直接连接符 144392"/>
          <p:cNvSpPr/>
          <p:nvPr>
            <p:custDataLst>
              <p:tags r:id="rId10"/>
            </p:custDataLst>
          </p:nvPr>
        </p:nvSpPr>
        <p:spPr>
          <a:xfrm flipH="1">
            <a:off x="9409113" y="2276475"/>
            <a:ext cx="0" cy="43180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t"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5" name="直接连接符 144393"/>
          <p:cNvSpPr/>
          <p:nvPr>
            <p:custDataLst>
              <p:tags r:id="rId11"/>
            </p:custDataLst>
          </p:nvPr>
        </p:nvSpPr>
        <p:spPr>
          <a:xfrm flipH="1">
            <a:off x="9407525" y="3573463"/>
            <a:ext cx="0" cy="50482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t"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703388" y="2276475"/>
            <a:ext cx="24720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被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信任</a:t>
            </a:r>
            <a:r>
              <a:rPr lang="zh-CN" altLang="en-US" sz="3600" b="1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原因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4727575" y="1628775"/>
            <a:ext cx="38506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85800" indent="-685800">
              <a:buFont typeface="Wingdings" panose="05000000000000000000" pitchFamily="2" charset="2"/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  <a:sym typeface="Arial" panose="020b0604020202020204" pitchFamily="34" charset="0"/>
              </a:rPr>
              <a:t>楚王同姓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身份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）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4727575" y="2924175"/>
            <a:ext cx="201549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  <a:sym typeface="Arial" panose="020b0604020202020204" pitchFamily="34" charset="0"/>
              </a:rPr>
              <a:t>杰出才能</a:t>
            </a:r>
          </a:p>
          <a:p>
            <a:r>
              <a:rPr lang="zh-CN" altLang="en-US" sz="36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才识</a:t>
            </a:r>
            <a:r>
              <a:rPr lang="zh-CN" altLang="en-US" sz="360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）</a:t>
            </a: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7175500" y="2205038"/>
            <a:ext cx="21320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</a:rPr>
              <a:t>博闻强志</a:t>
            </a:r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7175500" y="28527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明于治乱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7175500" y="35004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85800" indent="-685800">
              <a:buFont typeface="Wingdings" panose="05000000000000000000" pitchFamily="2" charset="2"/>
            </a:pP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娴于辞令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8"/>
            </p:custDataLst>
          </p:nvPr>
        </p:nvSpPr>
        <p:spPr>
          <a:xfrm>
            <a:off x="1919288" y="4221163"/>
            <a:ext cx="211963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王甚</a:t>
            </a:r>
            <a:r>
              <a:rPr lang="zh-CN" altLang="en-US" sz="4400" b="1" u="sng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任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之 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sym typeface="Arial" panose="020b0604020202020204" pitchFamily="34" charset="0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9"/>
            </p:custDataLst>
          </p:nvPr>
        </p:nvSpPr>
        <p:spPr>
          <a:xfrm>
            <a:off x="1774825" y="2924175"/>
            <a:ext cx="24720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u="sng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遭</a:t>
            </a:r>
            <a:r>
              <a:rPr lang="zh-CN" altLang="en-US" sz="3600" b="1" u="sng">
                <a:solidFill>
                  <a:srgbClr val="C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嫉妒</a:t>
            </a:r>
            <a:r>
              <a:rPr lang="zh-CN" altLang="en-US" sz="3600" b="1" u="sng">
                <a:latin typeface="Times New Roman" panose="02020603050405020304" pitchFamily="18" charset="0"/>
                <a:ea typeface="华文新魏" panose="02010800040101010101" pitchFamily="2" charset="-122"/>
                <a:sym typeface="Arial" panose="020b0604020202020204" pitchFamily="34" charset="0"/>
              </a:rPr>
              <a:t>原因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0"/>
            </p:custDataLst>
          </p:nvPr>
        </p:nvSpPr>
        <p:spPr>
          <a:xfrm>
            <a:off x="4246880" y="4877753"/>
            <a:ext cx="64255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85800" indent="-685800">
              <a:buFont typeface="Wingdings" panose="05000000000000000000" pitchFamily="2" charset="2"/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Arial" panose="020b0604020202020204" pitchFamily="34" charset="0"/>
              </a:rPr>
              <a:t>司马迁对屈原的赞美之情 溢于言表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9501505" y="2164080"/>
            <a:ext cx="2036445" cy="202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ts val="502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文化素养</a:t>
            </a:r>
          </a:p>
          <a:p>
            <a:pPr algn="just" fontAlgn="auto">
              <a:lnSpc>
                <a:spcPts val="502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政治才干</a:t>
            </a:r>
          </a:p>
          <a:p>
            <a:pPr algn="just" fontAlgn="auto">
              <a:lnSpc>
                <a:spcPts val="502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外交才干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1084580" y="232410"/>
            <a:ext cx="5953760" cy="112395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本段写了什么？结合上一段，你能看到楚怀王和屈原出过什么样的状况？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584200" y="1651874"/>
            <a:ext cx="6540500" cy="452310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上官大夫与之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同列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，争宠而心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害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其能。怀王使屈原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造为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宪令，屈平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属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草稿未定。上官大夫见而欲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之，屈平不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因谗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之曰：“王使屈平为令，众莫不知。每一令出，平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伐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其功，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曰以为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‘非我莫能为’也。”王怒而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屈平。</a:t>
            </a:r>
            <a:endParaRPr lang="zh-CN" altLang="zh-CN" sz="3600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7124700" y="0"/>
            <a:ext cx="50673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038340" y="0"/>
            <a:ext cx="5153660" cy="6587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①同列：地位相同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②害：嫉妒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③造为：制定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④属：撰写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⑤夺：强取为己有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⑥与：同意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⑦因谗：于是；谗毁，诋毁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⑧伐：自夸、炫耀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⑨曰以为：“曰”和“以为”是同义连用，认为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⑩疏：疏远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7" name="矩形 6147"/>
          <p:cNvSpPr/>
          <p:nvPr>
            <p:custDataLst>
              <p:tags r:id="rId3"/>
            </p:custDataLst>
          </p:nvPr>
        </p:nvSpPr>
        <p:spPr>
          <a:xfrm>
            <a:off x="989330" y="1153001"/>
            <a:ext cx="6626225" cy="645160"/>
          </a:xfrm>
          <a:prstGeom prst="rect">
            <a:avLst/>
          </a:prstGeom>
          <a:noFill/>
          <a:ln>
            <a:noFill/>
            <a:round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304800" algn="ctr"/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思考：王为什么怒而疏屈原？</a:t>
            </a:r>
          </a:p>
        </p:txBody>
      </p:sp>
      <p:sp>
        <p:nvSpPr>
          <p:cNvPr id="45058" name="矩形 6148"/>
          <p:cNvSpPr/>
          <p:nvPr>
            <p:custDataLst>
              <p:tags r:id="rId4"/>
            </p:custDataLst>
          </p:nvPr>
        </p:nvSpPr>
        <p:spPr>
          <a:xfrm>
            <a:off x="1321435" y="1962150"/>
            <a:ext cx="2161540" cy="6451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直接原因</a:t>
            </a:r>
          </a:p>
        </p:txBody>
      </p:sp>
      <p:sp>
        <p:nvSpPr>
          <p:cNvPr id="45059" name="矩形 6149"/>
          <p:cNvSpPr/>
          <p:nvPr>
            <p:custDataLst>
              <p:tags r:id="rId5"/>
            </p:custDataLst>
          </p:nvPr>
        </p:nvSpPr>
        <p:spPr>
          <a:xfrm>
            <a:off x="3004820" y="4744085"/>
            <a:ext cx="401193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sz="36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怀王不再信任屈原</a:t>
            </a:r>
            <a:endParaRPr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苏新诗柳楷简体" panose="02000000000000000000" charset="-122"/>
              <a:sym typeface="+mn-ea"/>
            </a:endParaRPr>
          </a:p>
        </p:txBody>
      </p:sp>
      <p:sp>
        <p:nvSpPr>
          <p:cNvPr id="45060" name="矩形 6150"/>
          <p:cNvSpPr/>
          <p:nvPr>
            <p:custDataLst>
              <p:tags r:id="rId6"/>
            </p:custDataLst>
          </p:nvPr>
        </p:nvSpPr>
        <p:spPr>
          <a:xfrm>
            <a:off x="2848610" y="2733040"/>
            <a:ext cx="554482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上官大夫“谗之”</a:t>
            </a:r>
            <a:r>
              <a:rPr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，根源在于“争宠而心害其能”。</a:t>
            </a:r>
            <a:endParaRPr lang="zh-CN" altLang="en-US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45061" name="矩形 6151"/>
          <p:cNvSpPr/>
          <p:nvPr>
            <p:custDataLst>
              <p:tags r:id="rId7"/>
            </p:custDataLst>
          </p:nvPr>
        </p:nvSpPr>
        <p:spPr>
          <a:xfrm>
            <a:off x="1321435" y="3934460"/>
            <a:ext cx="2161540" cy="6451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根本原因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3829685" y="179705"/>
            <a:ext cx="4270375" cy="79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spc="240">
                <a:solidFill>
                  <a:srgbClr val="FF0000"/>
                </a:solidFill>
                <a:effectLst/>
              </a:rPr>
              <a:t>【</a:t>
            </a:r>
            <a:r>
              <a:rPr lang="zh-CN" altLang="zh-CN" sz="4400" spc="240">
                <a:solidFill>
                  <a:srgbClr val="051FBB"/>
                </a:solidFill>
                <a:effectLst/>
                <a:sym typeface="+mn-ea"/>
              </a:rPr>
              <a:t>合作探讨</a:t>
            </a:r>
            <a:r>
              <a:rPr lang="zh-CN" altLang="zh-CN" sz="4400" spc="240">
                <a:solidFill>
                  <a:srgbClr val="FF0000"/>
                </a:solidFill>
                <a:effectLst/>
              </a:rPr>
              <a:t>】</a:t>
            </a:r>
          </a:p>
        </p:txBody>
      </p:sp>
      <p:pic>
        <p:nvPicPr>
          <p:cNvPr id="104" name="图片 103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46540" y="1274445"/>
            <a:ext cx="2713990" cy="443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3651885" y="1851660"/>
            <a:ext cx="4314825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（</a:t>
            </a:r>
            <a:r>
              <a:rPr lang="zh-CN" altLang="en-US" sz="3600" b="1" u="sng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小人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的嫉妒）</a:t>
            </a: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3482975" y="3809365"/>
            <a:ext cx="4314825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（</a:t>
            </a:r>
            <a:r>
              <a:rPr lang="zh-CN" altLang="en-US" sz="3600" b="1" u="sng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楚王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pitchFamily="34" charset="-122"/>
              </a:rPr>
              <a:t>的昏庸）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1" dur="500" fill="hold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 fill="hold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2" dur="500" fill="hold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9" grpId="0"/>
      <p:bldP spid="45060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 hidden="1"/>
          <p:cNvSpPr/>
          <p:nvPr>
            <p:custDataLst>
              <p:tags r:id="rId4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8360289" y="5978605"/>
            <a:ext cx="2056530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▲屈原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3669"/>
          <a:stretch>
            <a:fillRect/>
          </a:stretch>
        </p:blipFill>
        <p:spPr>
          <a:xfrm>
            <a:off x="7898079" y="916695"/>
            <a:ext cx="4293921" cy="506191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07085" y="2881630"/>
            <a:ext cx="1161415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</a:p>
        </p:txBody>
      </p:sp>
      <p:cxnSp>
        <p:nvCxnSpPr>
          <p:cNvPr id="7" name="直接箭头连接符 6"/>
          <p:cNvCxnSpPr/>
          <p:nvPr>
            <p:custDataLst>
              <p:tags r:id="rId9"/>
            </p:custDataLst>
          </p:nvPr>
        </p:nvCxnSpPr>
        <p:spPr>
          <a:xfrm flipV="1">
            <a:off x="1812290" y="2806065"/>
            <a:ext cx="753110" cy="4298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10"/>
            </p:custDataLst>
          </p:nvPr>
        </p:nvCxnSpPr>
        <p:spPr>
          <a:xfrm>
            <a:off x="1866900" y="3371850"/>
            <a:ext cx="643890" cy="5099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2565400" y="2390140"/>
            <a:ext cx="1161415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甚任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2565400" y="3371850"/>
            <a:ext cx="1654175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怒而疏</a:t>
            </a:r>
          </a:p>
        </p:txBody>
      </p:sp>
      <p:sp>
        <p:nvSpPr>
          <p:cNvPr id="13" name="右大括号 12"/>
          <p:cNvSpPr/>
          <p:nvPr>
            <p:custDataLst>
              <p:tags r:id="rId13"/>
            </p:custDataLst>
          </p:nvPr>
        </p:nvSpPr>
        <p:spPr>
          <a:xfrm>
            <a:off x="4053205" y="2752090"/>
            <a:ext cx="394335" cy="112966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628515" y="2731770"/>
            <a:ext cx="315976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l" defTabSz="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怀王反复无常，昏聩无能</a:t>
            </a: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2440305" y="744220"/>
            <a:ext cx="61163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一二段用了什么手法，写出了怀王的什么形象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099435" y="467360"/>
            <a:ext cx="6302375" cy="706755"/>
          </a:xfrm>
          <a:prstGeom prst="rect">
            <a:avLst/>
          </a:prstGeom>
          <a:noFill/>
          <a:ln w="28575" cmpd="sng"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司马迁为什么悲其“志”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59229" y="1483360"/>
            <a:ext cx="11572421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古者富贵而名摩灭，不可胜记，唯倜傥非常之人称焉。盖西伯（文王）拘而演《周易》；仲尼厄而作《春秋》；</a:t>
            </a:r>
            <a:r>
              <a:rPr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屈原放逐，乃赋《离骚》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；左丘失明，厥有《国语》；孙子膑脚，《兵法》修列；不韦迁蜀，世传《吕览》；韩非囚秦，《说难》《孤愤》；《三百篇》，大抵圣贤发愤之所为作也。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此人皆意有所郁结，不得通其道，故述往事、思来者。</a:t>
            </a:r>
            <a:r>
              <a:rPr sz="3600" b="1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……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终不可用，退而论书策，以舒其愤，思垂空文以自见。 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——《报任安书》</a:t>
            </a:r>
            <a:endParaRPr sz="3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                     </a:t>
            </a:r>
            <a:r>
              <a:rPr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“史公与屈子，实有同心” </a:t>
            </a:r>
          </a:p>
        </p:txBody>
      </p:sp>
      <p:sp>
        <p:nvSpPr>
          <p:cNvPr id="13315" name="矩形 2"/>
          <p:cNvSpPr/>
          <p:nvPr>
            <p:custDataLst>
              <p:tags r:id="rId5"/>
            </p:custDataLst>
          </p:nvPr>
        </p:nvSpPr>
        <p:spPr>
          <a:xfrm>
            <a:off x="0" y="0"/>
            <a:ext cx="137096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Tx/>
              <a:buChar char="»"/>
              <a:defRPr lang="zh-CN" altLang="en-US" sz="20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108585" y="1044286"/>
            <a:ext cx="6838315" cy="557339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疾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听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聪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谗谄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蔽明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邪曲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害公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方正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之不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，故忧愁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幽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思而作《离骚》。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“离骚”者，犹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离忧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也。夫天者，人之始也；父母者，人之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⑬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则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本，故劳苦倦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⑮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，未尝不呼天也；疾痛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惨怛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zh-CN" altLang="en-US" sz="3600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未尝不呼父母也。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585857" y="0"/>
            <a:ext cx="5606143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640286" y="-127591"/>
            <a:ext cx="6139543" cy="718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①痛心；②听信小人的谗言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③明察，明辨是非；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④说人坏话，奉承献媚的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小人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混淆黑白，蒙蔽；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⑥品行不正的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⑦损害国家；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⑧端方正直的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容纳；兵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⑩深；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“离”同“罹”，遭受忧患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根本</a:t>
            </a: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；⑬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困窘没有出路</a:t>
            </a: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200" b="0" i="0">
              <a:solidFill>
                <a:srgbClr val="22222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同“返”返回</a:t>
            </a: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；⑮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疲困</a:t>
            </a: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200" b="0" i="0">
              <a:solidFill>
                <a:srgbClr val="22222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忧伤，悲痛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661671" y="1209855"/>
            <a:ext cx="6378573" cy="496443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正道直行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，竭忠尽智以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其君，谗人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间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可谓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矣。信而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疑，忠而被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谤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能无怨乎？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屈平之作《离骚》，盖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自怨生也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。《国风》好色而不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淫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，《小雅》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怨诽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而不乱。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《离骚》者，可谓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兼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94690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040244" y="265815"/>
            <a:ext cx="5066030" cy="6587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①坚持正道，遵照道义行事，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正、直可看成使动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②侍奉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③离间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四声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④处于困境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⑤被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⑥毁谤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44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大概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⑧过度，无节制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加翻译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⑨怨愤发牢骚不坏乱礼法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⑩像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兼有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722995" y="3361055"/>
            <a:ext cx="3208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国风好描写男女恋情而不过分</a:t>
            </a:r>
          </a:p>
          <a:p>
            <a:r>
              <a:rPr lang="zh-CN" altLang="en-US" b="1"/>
              <a:t>小雅怨愤发牢骚而不坏乱礼法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370205" y="1273810"/>
            <a:ext cx="6692265" cy="5576911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帝喾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齐桓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述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汤、武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世事。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道德之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广崇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治乱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条贯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靡</a:t>
            </a:r>
            <a:r>
              <a:rPr lang="zh-CN" altLang="en-US" sz="36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毕</a:t>
            </a:r>
            <a:r>
              <a:rPr lang="zh-CN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。其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文约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，其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辞微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⑬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，其志洁，其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行廉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。其</a:t>
            </a:r>
            <a:r>
              <a:rPr lang="zh-CN" altLang="zh-CN" sz="36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⑮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而其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⑰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举类迩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⑱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zh-CN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义远。其志洁，故其</a:t>
            </a:r>
            <a:r>
              <a:rPr lang="zh-CN" altLang="zh-CN" sz="3600" b="1" smtClean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芳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⑲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；其行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廉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（正直）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故死而不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</a:t>
            </a:r>
            <a:r>
              <a:rPr lang="en-US" altLang="zh-CN" sz="2400" b="1" u="sng">
                <a:solidFill>
                  <a:srgbClr val="CA9602"/>
                </a:solidFill>
                <a:highlight>
                  <a:srgbClr val="0000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94690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7210423" y="626664"/>
            <a:ext cx="4981576" cy="680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①</a:t>
            </a:r>
            <a:r>
              <a:rPr lang="zh-CN" altLang="en-US" sz="2800" b="1">
                <a:solidFill>
                  <a:srgbClr val="2E02BE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名作状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往远处；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②传说中的五帝之一；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③往近处；④在中间；⑤讥刺讽喻； 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阐明；⑦广大崇高；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⑧国家治乱兴亡；⑨条理；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⑩没有；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同“现”显现；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文章简约；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文辞含蓄隐晦；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行为端正；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⑮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述说;叙述</a:t>
            </a:r>
            <a:r>
              <a:rPr lang="en-US" altLang="zh-CN" sz="2800" b="1" i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小的事情，寻常事物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同“旨”旨趣；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博大；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列举事物近；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称物芳：称述的事物是芬芳的，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20.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被容纳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1084521" y="99070"/>
            <a:ext cx="6464596" cy="1041380"/>
          </a:xfrm>
          <a:prstGeom prst="borderCallout1">
            <a:avLst>
              <a:gd name="adj1" fmla="val 98948"/>
              <a:gd name="adj2" fmla="val 38766"/>
              <a:gd name="adj3" fmla="val 148106"/>
              <a:gd name="adj4" fmla="val 110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帝喾、齐桓、汤武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和楚国黑暗政治对比，讽刺反抗和控诉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741680" y="1171575"/>
            <a:ext cx="10281920" cy="4467225"/>
          </a:xfrm>
        </p:spPr>
        <p:txBody>
          <a:bodyPr/>
          <a:lstStyle/>
          <a:p>
            <a:r>
              <a:rPr lang="zh-CN" altLang="en-US" sz="3600"/>
              <a:t>三皇分别指的是：羲皇、燧皇、炎皇。</a:t>
            </a:r>
          </a:p>
          <a:p>
            <a:r>
              <a:rPr lang="zh-CN" altLang="en-US" sz="3600"/>
              <a:t>而五帝指的是：黄帝、颛顼、帝喾、尧帝、舜帝</a:t>
            </a:r>
            <a:r>
              <a:rPr lang="zh-CN" altLang="en-US" sz="3600" b="0"/>
              <a:t>。</a:t>
            </a:r>
            <a:endParaRPr lang="en-US" altLang="zh-CN" sz="3600" b="0"/>
          </a:p>
          <a:p>
            <a:r>
              <a:rPr lang="zh-CN" altLang="en-US" sz="4000"/>
              <a:t>三皇五帝，并不是真正的帝王，指的是原始社会中后期出现的</a:t>
            </a:r>
            <a:r>
              <a:rPr lang="zh-CN" altLang="en-US" sz="4000">
                <a:solidFill>
                  <a:srgbClr val="FF0000"/>
                </a:solidFill>
              </a:rPr>
              <a:t>为人类作出卓越贡献的部落首领或部落联盟首领</a:t>
            </a:r>
            <a:r>
              <a:rPr lang="zh-CN" altLang="en-US" sz="4000"/>
              <a:t>，后人追尊他们为“皇”或“帝”。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515937" y="1979724"/>
            <a:ext cx="6430963" cy="327469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疏濯淖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污泥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之中，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蝉蜕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</a:t>
            </a:r>
            <a:r>
              <a:rPr lang="zh-CN" alt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浊秽</a:t>
            </a:r>
            <a:r>
              <a:rPr lang="en-US" alt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hui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以浮游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尘埃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之外，不获世之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滋垢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皭然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滓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者也。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推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虽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日月争光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可也。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94690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7062627" y="610183"/>
            <a:ext cx="5129373" cy="606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疏濯淖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zhuó nào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远离污泥浊水；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②像蝉脱壳一样摆脱；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③清白、洁净的样子；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④泥</a:t>
            </a:r>
            <a:r>
              <a:rPr lang="zh-CN" altLang="en-US" sz="3600" b="1" smtClean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同</a:t>
            </a:r>
            <a:r>
              <a:rPr lang="zh-CN" altLang="en-US" sz="36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“涅”，染黑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⑤滓：污染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⑥推：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赞许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，推许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⑦志向；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⑧虽：即使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5" name="圆角矩形标注 4"/>
          <p:cNvSpPr/>
          <p:nvPr>
            <p:custDataLst>
              <p:tags r:id="rId7"/>
            </p:custDataLst>
          </p:nvPr>
        </p:nvSpPr>
        <p:spPr>
          <a:xfrm>
            <a:off x="1729740" y="497205"/>
            <a:ext cx="4391660" cy="1356995"/>
          </a:xfrm>
          <a:prstGeom prst="wedgeRoundRectCallout">
            <a:avLst>
              <a:gd name="adj1" fmla="val -20845"/>
              <a:gd name="adj2" fmla="val 7532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污泥浊秽尘埃滋垢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比喻：以此喻邪恶</a:t>
            </a:r>
          </a:p>
        </p:txBody>
      </p:sp>
      <p:sp>
        <p:nvSpPr>
          <p:cNvPr id="6" name="圆角矩形标注 5"/>
          <p:cNvSpPr/>
          <p:nvPr>
            <p:custDataLst>
              <p:tags r:id="rId8"/>
            </p:custDataLst>
          </p:nvPr>
        </p:nvSpPr>
        <p:spPr>
          <a:xfrm>
            <a:off x="1417955" y="5299075"/>
            <a:ext cx="3137535" cy="835025"/>
          </a:xfrm>
          <a:prstGeom prst="wedgeRoundRectCallout">
            <a:avLst>
              <a:gd name="adj1" fmla="val -33120"/>
              <a:gd name="adj2" fmla="val -7722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比喻：以此喻屈原的高洁品质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1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981200" y="244475"/>
            <a:ext cx="8229600" cy="5881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第三段</a:t>
            </a:r>
            <a:endParaRPr lang="zh-CN" altLang="en-US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marL="0" lvl="0" indent="0" defTabSz="914400">
              <a:buNone/>
            </a:pPr>
            <a:r>
              <a:rPr lang="zh-CN" altLang="en-US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（1）《离骚》创作的缘由</a:t>
            </a:r>
          </a:p>
          <a:p>
            <a:pPr marL="0" lvl="0" indent="0" defTabSz="914400"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1——7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句</a:t>
            </a:r>
          </a:p>
          <a:p>
            <a:pPr marL="0" lvl="0" indent="0" defTabSz="914400">
              <a:buNone/>
            </a:pPr>
            <a:r>
              <a:rPr lang="zh-CN" altLang="en-US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（2）对《离骚》的评价</a:t>
            </a:r>
          </a:p>
          <a:p>
            <a:pPr marL="0" lvl="0" indent="0" defTabSz="914400"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8——13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句</a:t>
            </a:r>
          </a:p>
          <a:p>
            <a:pPr marL="0" lvl="0" indent="0" defTabSz="914400">
              <a:buNone/>
            </a:pPr>
            <a:r>
              <a:rPr lang="zh-CN" altLang="en-US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（3）对屈原的高度评价</a:t>
            </a:r>
          </a:p>
          <a:p>
            <a:pPr marL="0" lvl="0" indent="0" defTabSz="914400"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14——17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句</a:t>
            </a:r>
            <a:endParaRPr lang="en-US" altLang="zh-CN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3" name="文本占位符 21299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927350" y="3883660"/>
            <a:ext cx="2132330" cy="2070735"/>
          </a:xfrm>
        </p:spPr>
        <p:txBody>
          <a:bodyPr lIns="91440" tIns="45720" rIns="91440" bIns="4572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正道直行                                       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竭忠尽智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信而见疑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忠而被谤</a:t>
            </a:r>
          </a:p>
        </p:txBody>
      </p:sp>
      <p:sp>
        <p:nvSpPr>
          <p:cNvPr id="46084" name="文本框 212995"/>
          <p:cNvSpPr/>
          <p:nvPr>
            <p:custDataLst>
              <p:tags r:id="rId4"/>
            </p:custDataLst>
          </p:nvPr>
        </p:nvSpPr>
        <p:spPr>
          <a:xfrm>
            <a:off x="1742123" y="1611630"/>
            <a:ext cx="8686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疾</a:t>
            </a:r>
          </a:p>
        </p:txBody>
      </p:sp>
      <p:sp>
        <p:nvSpPr>
          <p:cNvPr id="46085" name="左大括号 212996"/>
          <p:cNvSpPr/>
          <p:nvPr>
            <p:custDataLst>
              <p:tags r:id="rId5"/>
            </p:custDataLst>
          </p:nvPr>
        </p:nvSpPr>
        <p:spPr>
          <a:xfrm>
            <a:off x="2782570" y="1189355"/>
            <a:ext cx="144780" cy="1734820"/>
          </a:xfrm>
          <a:prstGeom prst="leftBrace">
            <a:avLst>
              <a:gd name="adj1" fmla="val 9124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46086" name="文本框 212997"/>
          <p:cNvSpPr/>
          <p:nvPr>
            <p:custDataLst>
              <p:tags r:id="rId6"/>
            </p:custDataLst>
          </p:nvPr>
        </p:nvSpPr>
        <p:spPr>
          <a:xfrm>
            <a:off x="2927350" y="1034098"/>
            <a:ext cx="36372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王听之不聪</a:t>
            </a: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谗谄之蔽明</a:t>
            </a: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邪曲之害公       </a:t>
            </a: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方正之不容</a:t>
            </a:r>
          </a:p>
        </p:txBody>
      </p:sp>
      <p:sp>
        <p:nvSpPr>
          <p:cNvPr id="46087" name="文本框 212998"/>
          <p:cNvSpPr/>
          <p:nvPr>
            <p:custDataLst>
              <p:tags r:id="rId7"/>
            </p:custDataLst>
          </p:nvPr>
        </p:nvSpPr>
        <p:spPr>
          <a:xfrm>
            <a:off x="1755775" y="30686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sz="2400" b="0"/>
          </a:p>
        </p:txBody>
      </p:sp>
      <p:sp>
        <p:nvSpPr>
          <p:cNvPr id="46088" name="右大括号 212999"/>
          <p:cNvSpPr/>
          <p:nvPr>
            <p:custDataLst>
              <p:tags r:id="rId8"/>
            </p:custDataLst>
          </p:nvPr>
        </p:nvSpPr>
        <p:spPr>
          <a:xfrm>
            <a:off x="5152390" y="1189355"/>
            <a:ext cx="295910" cy="1727200"/>
          </a:xfrm>
          <a:prstGeom prst="rightBrace">
            <a:avLst>
              <a:gd name="adj1" fmla="val 390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46089" name="文本框 213000"/>
          <p:cNvSpPr/>
          <p:nvPr>
            <p:custDataLst>
              <p:tags r:id="rId9"/>
            </p:custDataLst>
          </p:nvPr>
        </p:nvSpPr>
        <p:spPr>
          <a:xfrm>
            <a:off x="5707063" y="1703705"/>
            <a:ext cx="155702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b="1">
                <a:solidFill>
                  <a:srgbClr val="009900"/>
                </a:solidFill>
                <a:latin typeface="Arial" panose="020b0604020202020204" pitchFamily="34" charset="0"/>
                <a:ea typeface="华文行楷" panose="02010800040101010101" charset="-122"/>
              </a:rPr>
              <a:t>忧愁</a:t>
            </a:r>
          </a:p>
        </p:txBody>
      </p:sp>
      <p:sp>
        <p:nvSpPr>
          <p:cNvPr id="46090" name="文本框 213001"/>
          <p:cNvSpPr/>
          <p:nvPr>
            <p:custDataLst>
              <p:tags r:id="rId10"/>
            </p:custDataLst>
          </p:nvPr>
        </p:nvSpPr>
        <p:spPr>
          <a:xfrm>
            <a:off x="1851343" y="4422775"/>
            <a:ext cx="8686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穷</a:t>
            </a:r>
          </a:p>
        </p:txBody>
      </p:sp>
      <p:sp>
        <p:nvSpPr>
          <p:cNvPr id="46091" name="左大括号 213002"/>
          <p:cNvSpPr/>
          <p:nvPr>
            <p:custDataLst>
              <p:tags r:id="rId11"/>
            </p:custDataLst>
          </p:nvPr>
        </p:nvSpPr>
        <p:spPr>
          <a:xfrm>
            <a:off x="2711450" y="4000500"/>
            <a:ext cx="215900" cy="1728788"/>
          </a:xfrm>
          <a:prstGeom prst="leftBrace">
            <a:avLst>
              <a:gd name="adj1" fmla="val 666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46092" name="文本框 213003"/>
          <p:cNvSpPr/>
          <p:nvPr>
            <p:custDataLst>
              <p:tags r:id="rId12"/>
            </p:custDataLst>
          </p:nvPr>
        </p:nvSpPr>
        <p:spPr>
          <a:xfrm>
            <a:off x="5356225" y="458152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sz="2400" b="0"/>
          </a:p>
        </p:txBody>
      </p:sp>
      <p:sp>
        <p:nvSpPr>
          <p:cNvPr id="46093" name="右大括号 213004"/>
          <p:cNvSpPr/>
          <p:nvPr>
            <p:custDataLst>
              <p:tags r:id="rId13"/>
            </p:custDataLst>
          </p:nvPr>
        </p:nvSpPr>
        <p:spPr>
          <a:xfrm>
            <a:off x="5080000" y="3959543"/>
            <a:ext cx="295275" cy="1871662"/>
          </a:xfrm>
          <a:prstGeom prst="rightBrace">
            <a:avLst>
              <a:gd name="adj1" fmla="val 527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46094" name="文本框 213005"/>
          <p:cNvSpPr/>
          <p:nvPr>
            <p:custDataLst>
              <p:tags r:id="rId14"/>
            </p:custDataLst>
          </p:nvPr>
        </p:nvSpPr>
        <p:spPr>
          <a:xfrm>
            <a:off x="5659438" y="453548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rgbClr val="C00000"/>
                </a:solidFill>
                <a:effectLst/>
              </a:rPr>
              <a:t>能无怨乎</a:t>
            </a:r>
          </a:p>
        </p:txBody>
      </p:sp>
      <p:sp>
        <p:nvSpPr>
          <p:cNvPr id="46095" name="文本框 213006"/>
          <p:cNvSpPr/>
          <p:nvPr>
            <p:custDataLst>
              <p:tags r:id="rId15"/>
            </p:custDataLst>
          </p:nvPr>
        </p:nvSpPr>
        <p:spPr>
          <a:xfrm>
            <a:off x="8184515" y="2923858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盖自怨生也</a:t>
            </a:r>
          </a:p>
        </p:txBody>
      </p:sp>
      <p:sp>
        <p:nvSpPr>
          <p:cNvPr id="46096" name="右大括号 213007"/>
          <p:cNvSpPr/>
          <p:nvPr>
            <p:custDataLst>
              <p:tags r:id="rId16"/>
            </p:custDataLst>
          </p:nvPr>
        </p:nvSpPr>
        <p:spPr>
          <a:xfrm>
            <a:off x="7951470" y="1952625"/>
            <a:ext cx="166370" cy="2952750"/>
          </a:xfrm>
          <a:prstGeom prst="rightBrace">
            <a:avLst>
              <a:gd name="adj1" fmla="val 303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0" y="0"/>
            <a:ext cx="3620135" cy="77660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7500"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800" b="1" spc="32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【合作探讨】</a:t>
            </a:r>
          </a:p>
        </p:txBody>
      </p:sp>
      <p:sp>
        <p:nvSpPr>
          <p:cNvPr id="11" name="Title 6"/>
          <p:cNvSpPr txBox="1"/>
          <p:nvPr>
            <p:custDataLst>
              <p:tags r:id="rId18"/>
            </p:custDataLst>
          </p:nvPr>
        </p:nvSpPr>
        <p:spPr>
          <a:xfrm>
            <a:off x="3556000" y="59690"/>
            <a:ext cx="6938645" cy="1129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4000" b="1" spc="22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4000" b="1" spc="22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屈原为什么创作《离骚》？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6" grpId="0"/>
      <p:bldP spid="46088" grpId="0"/>
      <p:bldP spid="46089" grpId="0"/>
      <p:bldP spid="46090" grpId="0"/>
      <p:bldP spid="46093" grpId="0"/>
      <p:bldP spid="46094" grpId="0"/>
      <p:bldP spid="4609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7" name="文本占位符 21401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86560" y="1325880"/>
            <a:ext cx="3232150" cy="4298950"/>
          </a:xfrm>
        </p:spPr>
        <p:txBody>
          <a:bodyPr lIns="91440" tIns="45720" rIns="91440" bIns="45720" anchor="t" anchorCtr="0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可谓兼之矣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上称帝喾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下道齐桓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中述汤武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明道德之广崇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治乱之条贯</a:t>
            </a:r>
          </a:p>
        </p:txBody>
      </p:sp>
      <p:sp>
        <p:nvSpPr>
          <p:cNvPr id="47108" name="右大括号 214019"/>
          <p:cNvSpPr/>
          <p:nvPr>
            <p:custDataLst>
              <p:tags r:id="rId4"/>
            </p:custDataLst>
          </p:nvPr>
        </p:nvSpPr>
        <p:spPr>
          <a:xfrm>
            <a:off x="4762500" y="1489710"/>
            <a:ext cx="337185" cy="4074160"/>
          </a:xfrm>
          <a:prstGeom prst="rightBrace">
            <a:avLst>
              <a:gd name="adj1" fmla="val 2481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47109" name="文本框 214020"/>
          <p:cNvSpPr/>
          <p:nvPr>
            <p:custDataLst>
              <p:tags r:id="rId5"/>
            </p:custDataLst>
          </p:nvPr>
        </p:nvSpPr>
        <p:spPr>
          <a:xfrm>
            <a:off x="5304473" y="3111500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以刺世事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325755" y="0"/>
            <a:ext cx="8904605" cy="1779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600" b="1" spc="22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离骚</a:t>
            </a:r>
            <a:r>
              <a:rPr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写了些什么？创作的动机是什么？</a:t>
            </a:r>
            <a:endParaRPr lang="zh-CN" altLang="en-US" sz="3600" b="1" spc="22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84580" y="1298575"/>
            <a:ext cx="10022840" cy="3634740"/>
          </a:xfrm>
          <a:prstGeom prst="rect">
            <a:avLst/>
          </a:prstGeom>
          <a:noFill/>
          <a:ln w="12700" cmpd="sng">
            <a:noFill/>
            <a:prstDash val="lgDashDot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《离骚》的风格与屈原的人格是一脉相传的：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“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其文约，其辞微，其志洁，其行廉，其称文小而其指极大，举类迩而见义远。其志洁，故其称物芳。其行廉，故死而不容。自疏濯淖污泥之中，蝉蜕于浊秽，以浮游尘埃之外，不获世之滋垢，皭然泥而不滓者也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   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真可谓文如其人。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16255" y="50800"/>
            <a:ext cx="8472805" cy="1247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600" b="1" spc="22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离骚</a:t>
            </a:r>
            <a:r>
              <a:rPr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的创作风格是怎样的？</a:t>
            </a:r>
            <a:endParaRPr lang="zh-CN" altLang="en-US" sz="3600" b="1" spc="22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6" name="文本框 216067"/>
          <p:cNvSpPr/>
          <p:nvPr>
            <p:custDataLst>
              <p:tags r:id="rId3"/>
            </p:custDataLst>
          </p:nvPr>
        </p:nvSpPr>
        <p:spPr>
          <a:xfrm>
            <a:off x="1375410" y="1345565"/>
            <a:ext cx="23387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极度同情</a:t>
            </a:r>
          </a:p>
          <a:p>
            <a:pPr algn="ctr"/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极度悲愤</a:t>
            </a: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极度敬仰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0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文本框 216069"/>
          <p:cNvSpPr/>
          <p:nvPr>
            <p:custDataLst>
              <p:tags r:id="rId4"/>
            </p:custDataLst>
          </p:nvPr>
        </p:nvSpPr>
        <p:spPr>
          <a:xfrm>
            <a:off x="1375410" y="4092893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高度评价：</a:t>
            </a:r>
          </a:p>
        </p:txBody>
      </p:sp>
      <p:sp>
        <p:nvSpPr>
          <p:cNvPr id="49160" name="文本框 216071"/>
          <p:cNvSpPr/>
          <p:nvPr>
            <p:custDataLst>
              <p:tags r:id="rId5"/>
            </p:custDataLst>
          </p:nvPr>
        </p:nvSpPr>
        <p:spPr>
          <a:xfrm>
            <a:off x="3856355" y="4062413"/>
            <a:ext cx="4653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虽与日月争光可也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825875" y="1015365"/>
            <a:ext cx="5446395" cy="2453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劳苦倦极，未尝不呼天也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疾痛惨怛，未尝不呼父母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其行廉，故死而不容</a:t>
            </a:r>
          </a:p>
        </p:txBody>
      </p:sp>
      <p:sp>
        <p:nvSpPr>
          <p:cNvPr id="49157" name="左大括号 216068"/>
          <p:cNvSpPr/>
          <p:nvPr>
            <p:custDataLst>
              <p:tags r:id="rId7"/>
            </p:custDataLst>
          </p:nvPr>
        </p:nvSpPr>
        <p:spPr>
          <a:xfrm>
            <a:off x="3613785" y="1489710"/>
            <a:ext cx="210185" cy="1748790"/>
          </a:xfrm>
          <a:prstGeom prst="leftBrace">
            <a:avLst>
              <a:gd name="adj1" fmla="val 3794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0" y="0"/>
            <a:ext cx="12124690" cy="19145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600" b="1" spc="22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你从此段文字读出了司马迁的什么情感？司马迁对屈原是如何评价的？</a:t>
            </a:r>
            <a:endParaRPr lang="zh-CN" altLang="en-US" sz="3600" b="1" spc="22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70114" y="315687"/>
            <a:ext cx="11212286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/>
              <a:t>古时候富贵但名字磨灭不传的人，无法完整地记录，只有那些卓越洒脱不平常的人才被称颂。（那就是：）周文王被拘禁而推演了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周易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；孔子受困窘而作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春秋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；屈原被放逐，才写了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离骚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；左丘明失去视力，才有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国语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；孙膑被截去膝盖骨，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兵法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才被撰写出来；吕不韦被贬谪到蜀地，后世才流传着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吕氏春秋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；韩非被囚禁在秦国，写出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说难</a:t>
            </a:r>
            <a:r>
              <a:rPr lang="en-US" altLang="zh-CN" sz="3200" b="1" smtClean="0"/>
              <a:t>》《</a:t>
            </a:r>
            <a:r>
              <a:rPr lang="zh-CN" altLang="en-US" sz="3200" b="1" smtClean="0"/>
              <a:t>孤愤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；</a:t>
            </a:r>
            <a:r>
              <a:rPr lang="en-US" altLang="zh-CN" sz="3200" b="1" smtClean="0"/>
              <a:t>《</a:t>
            </a:r>
            <a:r>
              <a:rPr lang="zh-CN" altLang="en-US" sz="3200" b="1" smtClean="0"/>
              <a:t>诗经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三百篇，大致是一些圣贤们抒发愤慨而写作的。这些人都是（因为）感情有压抑郁结不解的地方，不能实现其理想，所以记述过去的事迹，使将来的人深思。就像左丘明没有了视力，孙膑断了双脚，终生不能被人重用，便退隐著书立说来抒发他们的怨愤，想到活下来从事著作来表现自己的思想。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 hidden="1"/>
          <p:cNvSpPr/>
          <p:nvPr>
            <p:custDataLst>
              <p:tags r:id="rId4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94410" y="232410"/>
            <a:ext cx="10596880" cy="33826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屈原创作离骚的原因是什么？（找原话）</a:t>
            </a:r>
          </a:p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本段每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层都写了什么？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" y="1444123"/>
            <a:ext cx="12192000" cy="1430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外因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：王听之不聪、馋谄之蔽明、邪曲之害公、方正之不容。</a:t>
            </a:r>
          </a:p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内因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：劳苦倦极、疾痛惨怛、忧愁幽思。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38730" y="3987165"/>
            <a:ext cx="10537057" cy="2870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创作论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（自怨生也）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：为何而作。</a:t>
            </a: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作品论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（见义远）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风格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兼之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宗旨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以刺世事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特点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文约、词微、志洁、行廉</a:t>
            </a:r>
            <a:r>
              <a:rPr lang="en-US" altLang="zh-CN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（至段末）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：与日月争光也可。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80" name="文本框 217091"/>
          <p:cNvSpPr/>
          <p:nvPr>
            <p:custDataLst>
              <p:tags r:id="rId3"/>
            </p:custDataLst>
          </p:nvPr>
        </p:nvSpPr>
        <p:spPr>
          <a:xfrm>
            <a:off x="2215515" y="1829753"/>
            <a:ext cx="776097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</a:rPr>
              <a:t>千古忠贤，途竟一辙</a:t>
            </a:r>
          </a:p>
        </p:txBody>
      </p:sp>
      <p:sp>
        <p:nvSpPr>
          <p:cNvPr id="50181" name="文本框 217092"/>
          <p:cNvSpPr/>
          <p:nvPr>
            <p:custDataLst>
              <p:tags r:id="rId4"/>
            </p:custDataLst>
          </p:nvPr>
        </p:nvSpPr>
        <p:spPr>
          <a:xfrm>
            <a:off x="5201285" y="3056255"/>
            <a:ext cx="201930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7200" b="1">
                <a:solidFill>
                  <a:srgbClr val="990000"/>
                </a:solidFill>
              </a:rPr>
              <a:t>自况</a:t>
            </a:r>
          </a:p>
        </p:txBody>
      </p:sp>
      <p:pic>
        <p:nvPicPr>
          <p:cNvPr id="132" name="图片 13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37640" y="4374515"/>
            <a:ext cx="4416425" cy="2013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559550" y="4374515"/>
            <a:ext cx="4416425" cy="2013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8260" y="430530"/>
            <a:ext cx="12094845" cy="16535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200" b="1" spc="220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读完课文的这一部分后，你懂得了司马迁为何替屈原作传了吗？</a:t>
            </a:r>
            <a:endParaRPr lang="zh-CN" altLang="en-US" sz="3200" b="1" spc="220"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6" name="文本框 216067"/>
          <p:cNvSpPr/>
          <p:nvPr>
            <p:custDataLst>
              <p:tags r:id="rId3"/>
            </p:custDataLst>
          </p:nvPr>
        </p:nvSpPr>
        <p:spPr>
          <a:xfrm>
            <a:off x="982980" y="2313305"/>
            <a:ext cx="233870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极度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同情</a:t>
            </a:r>
            <a:endParaRPr lang="zh-CN" altLang="en-US" sz="4000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极度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悲愤</a:t>
            </a:r>
            <a:endParaRPr lang="zh-CN" altLang="en-US" sz="4000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极度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敬仰</a:t>
            </a:r>
            <a:endParaRPr lang="zh-CN" altLang="en-US" sz="4000" b="1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文本框 216069"/>
          <p:cNvSpPr/>
          <p:nvPr>
            <p:custDataLst>
              <p:tags r:id="rId4"/>
            </p:custDataLst>
          </p:nvPr>
        </p:nvSpPr>
        <p:spPr>
          <a:xfrm>
            <a:off x="1375410" y="4944428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高度评价：</a:t>
            </a:r>
          </a:p>
        </p:txBody>
      </p:sp>
      <p:sp>
        <p:nvSpPr>
          <p:cNvPr id="49160" name="文本框 216071"/>
          <p:cNvSpPr/>
          <p:nvPr>
            <p:custDataLst>
              <p:tags r:id="rId5"/>
            </p:custDataLst>
          </p:nvPr>
        </p:nvSpPr>
        <p:spPr>
          <a:xfrm>
            <a:off x="3900805" y="4944428"/>
            <a:ext cx="4653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虽与日月争光可也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405505" y="1956435"/>
            <a:ext cx="5446395" cy="2453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劳苦倦极，未尝不呼天也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疾痛惨怛，未尝不呼父母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其行廉，故死而不容</a:t>
            </a:r>
          </a:p>
        </p:txBody>
      </p:sp>
      <p:sp>
        <p:nvSpPr>
          <p:cNvPr id="49157" name="左大括号 216068"/>
          <p:cNvSpPr/>
          <p:nvPr>
            <p:custDataLst>
              <p:tags r:id="rId7"/>
            </p:custDataLst>
          </p:nvPr>
        </p:nvSpPr>
        <p:spPr>
          <a:xfrm>
            <a:off x="3195320" y="2407920"/>
            <a:ext cx="210185" cy="1748790"/>
          </a:xfrm>
          <a:prstGeom prst="leftBrace">
            <a:avLst>
              <a:gd name="adj1" fmla="val 3794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solidFill>
                <a:srgbClr val="333399"/>
              </a:solidFill>
            </a:endParaRPr>
          </a:p>
        </p:txBody>
      </p:sp>
      <p:pic>
        <p:nvPicPr>
          <p:cNvPr id="126" name="图片 125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210675" y="1015365"/>
            <a:ext cx="2755900" cy="4533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83845" y="167640"/>
            <a:ext cx="3282315" cy="77660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5000"/>
            <a:scene3d>
              <a:camera prst="orthographicFront"/>
              <a:lightRig rig="threePt" dir="t"/>
            </a:scene3d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800" b="1" spc="32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【合作探讨】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279525" y="1015365"/>
            <a:ext cx="7274560" cy="1087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你从此段文字读出了司马迁的什么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情感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？司马迁对屈原是如何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评价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的？</a:t>
            </a:r>
            <a:endParaRPr lang="zh-CN" altLang="en-US" sz="3200" b="1" spc="22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9356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69620" y="146050"/>
            <a:ext cx="8540750" cy="992505"/>
          </a:xfrm>
        </p:spPr>
        <p:txBody>
          <a:bodyPr vert="horz" lIns="91440" tIns="45720" rIns="91440" bIns="45720" anchor="ctr" anchorCtr="0"/>
          <a:lstStyle/>
          <a:p>
            <a:pPr algn="l" latinLnBrk="0">
              <a:lnSpc>
                <a:spcPct val="100000"/>
              </a:lnSpc>
              <a:buFontTx/>
              <a:buNone/>
            </a:pPr>
            <a:r>
              <a:rPr lang="zh-CN" altLang="en-US" sz="4800" b="1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小结</a:t>
            </a:r>
            <a:r>
              <a:rPr lang="en-US" altLang="zh-CN" sz="4800" b="1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——</a:t>
            </a:r>
          </a:p>
        </p:txBody>
      </p:sp>
      <p:sp>
        <p:nvSpPr>
          <p:cNvPr id="1049358" name="Rectangle 3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66725" y="1260475"/>
            <a:ext cx="11565255" cy="4194175"/>
          </a:xfrm>
        </p:spPr>
        <p:txBody>
          <a:bodyPr vert="horz" lIns="91440" tIns="45720" rIns="91440" bIns="45720" anchor="t" anchorCtr="0"/>
          <a:lstStyle/>
          <a:p>
            <a:pPr latinLnBrk="0">
              <a:lnSpc>
                <a:spcPct val="90000"/>
              </a:lnSpc>
              <a:spcBef>
                <a:spcPct val="50000"/>
              </a:spcBef>
              <a:buClr>
                <a:srgbClr val="DC5900"/>
              </a:buClr>
              <a:buSzPct val="75000"/>
              <a:buNone/>
            </a:pP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第一部分</a:t>
            </a:r>
            <a:r>
              <a:rPr lang="en-US" altLang="zh-CN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(1--3)</a:t>
            </a: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：叙述屈原由</a:t>
            </a:r>
            <a:r>
              <a:rPr lang="zh-CN" altLang="en-US" sz="3600" b="1" u="sng" baseline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被信任</a:t>
            </a: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至</a:t>
            </a:r>
            <a:r>
              <a:rPr lang="zh-CN" altLang="en-US" sz="3600" b="1" u="sng" baseline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被疏远</a:t>
            </a: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的坎坷经历，介绍并高度评价</a:t>
            </a:r>
            <a:r>
              <a:rPr lang="en-US" altLang="zh-CN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离骚</a:t>
            </a:r>
            <a:r>
              <a:rPr lang="en-US" altLang="zh-CN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3600" b="1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zh-CN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90000"/>
              </a:lnSpc>
              <a:spcBef>
                <a:spcPct val="50000"/>
              </a:spcBef>
              <a:buClr>
                <a:srgbClr val="DC5900"/>
              </a:buClr>
              <a:buSzPct val="75000"/>
              <a:buNone/>
            </a:pPr>
            <a:r>
              <a:rPr lang="en-US" altLang="zh-CN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、简介屈原，王甚</a:t>
            </a:r>
            <a:r>
              <a:rPr lang="zh-CN" altLang="en-US" sz="3600" b="1" u="sng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任</a:t>
            </a:r>
            <a:r>
              <a:rPr lang="zh-CN" altLang="en-US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之</a:t>
            </a:r>
            <a:endParaRPr lang="zh-CN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90000"/>
              </a:lnSpc>
              <a:spcBef>
                <a:spcPct val="50000"/>
              </a:spcBef>
              <a:buClr>
                <a:srgbClr val="DC5900"/>
              </a:buClr>
              <a:buSzPct val="75000"/>
              <a:buNone/>
            </a:pPr>
            <a:r>
              <a:rPr lang="en-US" altLang="zh-CN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、屈原被</a:t>
            </a:r>
            <a:r>
              <a:rPr lang="zh-CN" altLang="en-US" sz="3600" b="1" u="sng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疏</a:t>
            </a:r>
            <a:endParaRPr lang="zh-CN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atinLnBrk="0">
              <a:lnSpc>
                <a:spcPct val="90000"/>
              </a:lnSpc>
              <a:spcBef>
                <a:spcPct val="50000"/>
              </a:spcBef>
              <a:buClr>
                <a:srgbClr val="DC5900"/>
              </a:buClr>
              <a:buSzPct val="75000"/>
              <a:buNone/>
            </a:pPr>
            <a:r>
              <a:rPr lang="en-US" altLang="zh-CN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3600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、述评</a:t>
            </a:r>
            <a:r>
              <a:rPr lang="zh-CN" altLang="en-US" sz="3600" b="1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3600" b="1" u="sng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离骚</a:t>
            </a:r>
            <a:r>
              <a:rPr lang="zh-CN" altLang="en-US" sz="3600" b="1" baseline="0">
                <a:solidFill>
                  <a:srgbClr val="051F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》</a:t>
            </a:r>
            <a:endParaRPr lang="zh-CN" altLang="en-US" sz="3600" b="1" baseline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9360" name="日期占位符 1"/>
          <p:cNvSpPr/>
          <p:nvPr>
            <p:custDataLst>
              <p:tags r:id="rId5"/>
            </p:custDataLst>
          </p:nvPr>
        </p:nvSpPr>
        <p:spPr>
          <a:xfrm>
            <a:off x="1825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>
              <a:buFontTx/>
              <a:buNone/>
            </a:pPr>
            <a:endParaRPr lang="en-US" altLang="zh-CN" sz="1400" b="0" baseline="0">
              <a:solidFill>
                <a:srgbClr val="007A77"/>
              </a:solidFill>
              <a:latin typeface="新宋体" panose="02010609030101010101" charset="-122"/>
              <a:ea typeface="新宋体" panose="02010609030101010101" charset="-122"/>
              <a:sym typeface="Arial" panose="020b0604020202020204" pitchFamily="34" charset="0"/>
            </a:endParaRPr>
          </a:p>
        </p:txBody>
      </p:sp>
      <p:sp>
        <p:nvSpPr>
          <p:cNvPr id="1049362" name="页脚占位符 2"/>
          <p:cNvSpPr/>
          <p:nvPr>
            <p:custDataLst>
              <p:tags r:id="rId6"/>
            </p:custDataLst>
          </p:nvPr>
        </p:nvSpPr>
        <p:spPr>
          <a:xfrm>
            <a:off x="4648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algn="ctr">
              <a:buFontTx/>
              <a:buNone/>
            </a:pPr>
            <a:endParaRPr lang="en-US" altLang="zh-CN" sz="1400" b="0" baseline="0">
              <a:solidFill>
                <a:srgbClr val="007A77"/>
              </a:solidFill>
              <a:latin typeface="新宋体" panose="02010609030101010101" charset="-122"/>
              <a:ea typeface="新宋体" panose="02010609030101010101" charset="-122"/>
              <a:sym typeface="Arial" panose="020b0604020202020204" pitchFamily="34" charset="0"/>
            </a:endParaRPr>
          </a:p>
        </p:txBody>
      </p:sp>
      <p:sp>
        <p:nvSpPr>
          <p:cNvPr id="1049364" name="灯片编号占位符 3"/>
          <p:cNvSpPr/>
          <p:nvPr>
            <p:custDataLst>
              <p:tags r:id="rId7"/>
            </p:custDataLst>
          </p:nvPr>
        </p:nvSpPr>
        <p:spPr>
          <a:xfrm>
            <a:off x="8077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algn="r">
              <a:buFontTx/>
              <a:buNone/>
            </a:pPr>
            <a:fld id="{9A0DB2DC-4C9A-4742-B13C-FB6460FD3503}" type="slidenum">
              <a:rPr lang="zh-CN" altLang="en-US" sz="1400" b="0" baseline="0">
                <a:solidFill>
                  <a:srgbClr val="007A77"/>
                </a:solidFill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pPr algn="r">
                <a:buFontTx/>
                <a:buNone/>
              </a:pPr>
              <a:t>53</a:t>
            </a:fld>
            <a:endParaRPr lang="zh-CN" altLang="en-US" sz="1400" b="0" baseline="0">
              <a:solidFill>
                <a:srgbClr val="007A77"/>
              </a:solidFill>
              <a:latin typeface="新宋体" panose="02010609030101010101" charset="-122"/>
              <a:ea typeface="新宋体" panose="02010609030101010101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183630" y="2607945"/>
            <a:ext cx="240347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才能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4203700" y="3496945"/>
            <a:ext cx="240347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臣佞+君昏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203700" y="4426585"/>
            <a:ext cx="768223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创作缘由——内容特色——伟大人格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9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9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9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49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358" grpId="0" uiExpand="1" build="p"/>
      <p:bldP spid="2" grpId="0"/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611575" y="235005"/>
            <a:ext cx="10969200" cy="51747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spc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宋体" panose="02010600030101010101" pitchFamily="2" charset="-122"/>
              </a:rPr>
              <a:t>理解性默写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99109" y="932728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中，作者司马迁对“离骚”一词作出自己的解释的句子是：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416175" y="1363980"/>
            <a:ext cx="386143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“离骚”者，犹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离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忧也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86714" y="1936308"/>
            <a:ext cx="11193464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中，司马迁认为屈原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离骚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的创作背景除了楚怀王听信谗言、不能明辨是非以外，还有“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”，一针见血地指出了当时朝廷小人当道、正直之人遭到排挤的黑暗现实。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005192" y="2673764"/>
            <a:ext cx="539931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邪曲之害公也，方正之不容也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86714" y="3662267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（3）在《屈原列传》中，司马迁认为屈原作《离骚》的另外一个原因可能是“怨生”，也就是心中有怨气，而导致屈原有怨气的直接原因是屈原“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927108" y="4471285"/>
            <a:ext cx="355548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信而见疑，忠而被谤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34314" y="4973495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（4）一个人在辛苦困倦到极点的时候，往往会仰头长叹：“天啊！”这种情况在司马迁的《屈原列传》中有着形象的描述：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98957" y="5853518"/>
            <a:ext cx="539931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故劳苦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倦极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，未尝不呼天也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313867" y="28215"/>
            <a:ext cx="11564265" cy="90556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spc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宋体" panose="02010600030101010101" pitchFamily="2" charset="-122"/>
              </a:rPr>
              <a:t>理解性默写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70204" y="911048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中，司马迁为了论证“父母，是人类的根本”这一观点，举了“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”这一例子进行了论证。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3035300" y="1342390"/>
            <a:ext cx="48228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疾痛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惨怛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，未尝不呼父母也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70204" y="1800353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（6）在《屈原列传》中，司马迁对《诗经》里的《国风》和《小雅》进行了评价的句子是：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3995902" y="2199846"/>
            <a:ext cx="715787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《国风》好色而不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淫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，《小雅》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怨诽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而不乱</a:t>
            </a: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70204" y="2721738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（7）在《屈原列传》中，司马迁分析了屈原《离骚》用来列举事实讽刺当世政治的包括“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”这三方面。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753485" y="3152981"/>
            <a:ext cx="569912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上称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帝喾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，下道齐桓，中述汤、武</a:t>
            </a: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70204" y="3522473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中，司马迁对屈原的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离骚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评价极高，其中认为其文字简练、用语精到的两句是： “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6627813" y="4277318"/>
            <a:ext cx="3233737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其文约，其辞微</a:t>
            </a: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70204" y="4905765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中，司马迁认为屈原所作的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离骚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内容虽然细小但含义却极为宏大，所举的事例虽然浅近但意义却很深远的两句是：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14272" y="5766238"/>
            <a:ext cx="70809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其称文小而其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指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极大，举类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迩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见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义远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13" grpId="0"/>
      <p:bldP spid="15" grpId="0"/>
      <p:bldP spid="1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258406" y="140390"/>
            <a:ext cx="11193464" cy="658408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spc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宋体" panose="02010600030101010101" pitchFamily="2" charset="-122"/>
              </a:rPr>
              <a:t>理解性默写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68324" y="789753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）我们读屈原的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离骚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，发现屈原在文章中经常用香花芳草作比喻，关于这一点，司马迁在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屈原列传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中做出了自己的解释：“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1085533" y="1582916"/>
            <a:ext cx="4186237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其志洁，故其称物芳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482599" y="2091905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（11）在《屈原列传》中，司马迁运用比喻手法对屈原的为人做出了高度评价的句子是：“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4186555" y="2516186"/>
            <a:ext cx="50546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推此志也，虽与日月争光可也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60696" y="3113572"/>
            <a:ext cx="1119346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（12）在《屈原列传》中，司马迁认为屈原的《离骚》对于道德的广大崇高，国家安定与动乱的前因后果，没有不做充分反映的句子是：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568247" y="3898068"/>
            <a:ext cx="70809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明道德之广崇，治乱之条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贯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靡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不毕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见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482599" y="4421481"/>
            <a:ext cx="1119346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3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（13）屈原将自身被放逐的原因解释为：“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967027" y="4851562"/>
            <a:ext cx="70809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举世混浊而我独清，众人皆醉而我独醒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5" grpId="0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258406" y="420425"/>
            <a:ext cx="11193464" cy="52197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spc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宋体" panose="02010600030101010101" pitchFamily="2" charset="-122"/>
              </a:rPr>
              <a:t>理解性默写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697229" y="1067287"/>
            <a:ext cx="11193464" cy="1499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6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）渔父指出圣人不应拘泥于外物，而应灵活处世的句子是：“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”。具体的做法是： “ 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 __________________________________________________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”。</a:t>
            </a: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202531" y="1555680"/>
            <a:ext cx="50546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凝滞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于物，而能与世推移</a:t>
            </a: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754302" y="1556315"/>
            <a:ext cx="11350704" cy="936625"/>
            <a:chOff x="754302" y="1556315"/>
            <a:chExt cx="11350704" cy="936625"/>
          </a:xfrm>
        </p:grpSpPr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754302" y="1970970"/>
              <a:ext cx="905954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何不随其流而扬起波？众人皆醉，何不</a:t>
              </a:r>
              <a:r>
                <a:rPr lang="zh-CN" altLang="en-US" sz="2800" b="1">
                  <a:solidFill>
                    <a:srgbClr val="0000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楷体" panose="02010609060101010101" pitchFamily="49" charset="-122"/>
                  <a:sym typeface="+mn-ea"/>
                </a:rPr>
                <a:t>餔</a:t>
              </a:r>
              <a:r>
                <a:rPr lang="zh-CN" altLang="en-US" sz="28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其糟而</a:t>
              </a:r>
              <a:r>
                <a:rPr lang="zh-CN" altLang="en-US" sz="2800" b="1">
                  <a:solidFill>
                    <a:srgbClr val="00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啜</a:t>
              </a:r>
              <a:r>
                <a:rPr lang="zh-CN" altLang="en-US" sz="28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其</a:t>
              </a:r>
              <a:r>
                <a:rPr lang="zh-CN" altLang="en-US" sz="2800" b="1">
                  <a:solidFill>
                    <a:srgbClr val="0000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楷体" panose="02010609060101010101" pitchFamily="49" charset="-122"/>
                  <a:sym typeface="+mn-ea"/>
                </a:rPr>
                <a:t>醨</a:t>
              </a:r>
              <a:r>
                <a:rPr lang="zh-CN" altLang="en-US" sz="28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？</a:t>
              </a:r>
            </a:p>
          </p:txBody>
        </p:sp>
        <p:sp>
          <p:nvSpPr>
            <p:cNvPr id="12" name="文本框 11"/>
            <p:cNvSpPr txBox="1"/>
            <p:nvPr>
              <p:custDataLst>
                <p:tags r:id="rId10"/>
              </p:custDataLst>
            </p:nvPr>
          </p:nvSpPr>
          <p:spPr>
            <a:xfrm>
              <a:off x="9580880" y="1556315"/>
              <a:ext cx="2524126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楷体" panose="02010609060101010101" pitchFamily="49" charset="-122"/>
                  <a:sym typeface="+mn-ea"/>
                </a:rPr>
                <a:t>举世混浊，</a:t>
              </a:r>
              <a:endParaRPr lang="zh-CN" altLang="en-US" sz="2800" b="1">
                <a:solidFill>
                  <a:srgbClr val="2E75B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633094" y="2492952"/>
            <a:ext cx="11193464" cy="1460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5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（15）屈原采取由浅入深的方式，借世间常理：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 ______________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。来表明自身对理想志向的态度。并运用反问表示不愿为世俗所沾染的句子：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_______________________________。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8294687" y="2493251"/>
            <a:ext cx="309245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新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沐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者必弹冠，</a:t>
            </a:r>
            <a:endParaRPr lang="zh-CN" altLang="en-US" sz="2800" b="1">
              <a:solidFill>
                <a:srgbClr val="2E75B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830580" y="290830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新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浴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者必振衣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348138" y="3390831"/>
            <a:ext cx="637392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人又谁能以身之察察，受物之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汶汶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者乎</a:t>
            </a: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482599" y="3843745"/>
            <a:ext cx="11193464" cy="1499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fontAlgn="auto">
              <a:lnSpc>
                <a:spcPts val="366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（16）屈原宁愿葬身鱼腹也要保持高洁的品德，文中用反问表示不愿让纯洁的品德受世俗玷污的句子是：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____________________________________。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543025" y="4725447"/>
            <a:ext cx="637392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又安能以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皓皓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之白，而蒙世俗之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温蠖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  <a:sym typeface="+mn-ea"/>
              </a:rPr>
              <a:t>乎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9" grpId="0"/>
      <p:bldP spid="14" grpId="0"/>
      <p:bldP spid="1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mtClean="0">
                <a:cs typeface="+mn-ea"/>
                <a:sym typeface="宋体" panose="02010600030101010101" pitchFamily="2" charset="-122"/>
              </a:rPr>
              <a:t>第四段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358775" y="1410254"/>
            <a:ext cx="6832599" cy="507746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屈原既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绌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其后秦欲伐齐，齐与楚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亲，惠王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患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乃令张仪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佯去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厚币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委质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事楚，曰：“秦甚憎齐，齐与楚从亲，楚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绝齐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秦愿献商於之地（六百里）。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”楚怀王贪而信张仪，遂绝齐，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使使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秦受地。张仪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诈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之曰：“仪与王约六里，不闻六百里。”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477917" y="1410328"/>
            <a:ext cx="455136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①同“黜”，被罢免官职；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②同“纵”合纵，联合抗秦；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③担忧；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④同“佯”假装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离开；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⑤状语，用丰厚的礼物；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⑥委：呈献，质：同“贽”，见面礼；⑦果真，确实；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⑧与齐国断绝外交关系；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⑨派遣使者；⑩往，到；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欺骗</a:t>
            </a:r>
          </a:p>
        </p:txBody>
      </p:sp>
      <p:sp>
        <p:nvSpPr>
          <p:cNvPr id="5" name="线形标注 2 4"/>
          <p:cNvSpPr/>
          <p:nvPr>
            <p:custDataLst>
              <p:tags r:id="rId8"/>
            </p:custDataLst>
          </p:nvPr>
        </p:nvSpPr>
        <p:spPr>
          <a:xfrm>
            <a:off x="4838065" y="89535"/>
            <a:ext cx="7063105" cy="1318260"/>
          </a:xfrm>
          <a:prstGeom prst="borderCallout2">
            <a:avLst>
              <a:gd name="adj1" fmla="val 41859"/>
              <a:gd name="adj2" fmla="val -568"/>
              <a:gd name="adj3" fmla="val 43208"/>
              <a:gd name="adj4" fmla="val -12322"/>
              <a:gd name="adj5" fmla="val 157418"/>
              <a:gd name="adj6" fmla="val -455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当时秦国兵力最强，楚国国土最大，齐国最富，齐楚联合，还可以抵挡强秦。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惠王患之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可见齐楚联合的作用和必要性。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1436852" y="476660"/>
            <a:ext cx="5381294" cy="52322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>
                <a:cs typeface="+mn-ea"/>
                <a:sym typeface="宋体" panose="02010600030101010101" pitchFamily="2" charset="-122"/>
              </a:rPr>
              <a:t>怀王第一次被骗</a:t>
            </a:r>
            <a:r>
              <a:rPr lang="en-US" altLang="zh-CN" sz="3200"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 sz="3200">
                <a:cs typeface="+mn-ea"/>
                <a:sym typeface="宋体" panose="02010600030101010101" pitchFamily="2" charset="-122"/>
              </a:rPr>
              <a:t>绝齐。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482600" y="1358819"/>
            <a:ext cx="6832599" cy="452310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defRPr/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楚使怒去，归告怀王。怀王怒，大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兴师</a:t>
            </a:r>
            <a:r>
              <a:rPr lang="zh-CN" altLang="en-US" sz="3600" b="1" i="0" baseline="3000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伐秦。秦发兵击之，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大破楚师【于丹、淅】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，斩首八万，虏楚将屈匄</a:t>
            </a:r>
            <a:r>
              <a:rPr lang="en-US" altLang="zh-CN" sz="36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g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ài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，遂取楚之汉中地。怀王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</a:t>
            </a:r>
            <a:r>
              <a:rPr lang="zh-CN" altLang="en-US" sz="36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悉</a:t>
            </a:r>
            <a:r>
              <a:rPr lang="zh-CN" altLang="en-US" sz="36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发国中兵，以深入击秦，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战于蓝田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。魏闻之，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袭</a:t>
            </a:r>
            <a:r>
              <a:rPr lang="zh-CN" altLang="en-US" sz="36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楚至邓。楚兵惧，自秦归。而齐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zh-CN" altLang="en-US" sz="36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怒不救楚，楚大困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455395" y="594531"/>
            <a:ext cx="4551365" cy="385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①发动军队；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②于是；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③全，尽；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④袭击；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⑤终究；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baseline="30000" smtClean="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4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处境艰难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551" y="2588768"/>
            <a:ext cx="4242305" cy="4463587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7747435" y="6016705"/>
            <a:ext cx="2056530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▲张仪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2" name="文本框 81"/>
          <p:cNvSpPr txBox="1"/>
          <p:nvPr>
            <p:custDataLst>
              <p:tags r:id="rId3"/>
            </p:custDataLst>
          </p:nvPr>
        </p:nvSpPr>
        <p:spPr>
          <a:xfrm>
            <a:off x="885722" y="1058184"/>
            <a:ext cx="10922000" cy="19984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所以隐忍苟活，幽于粪土之中而不辞者，恨私心有所不尽，鄙陋没世，而文采不表于后也。</a:t>
            </a:r>
          </a:p>
          <a:p>
            <a:pPr marL="0" marR="0" lvl="0" indent="45720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司马迁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《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报任安书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》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16194" y="3274142"/>
            <a:ext cx="104748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0" smtClean="0">
                <a:solidFill>
                  <a:srgbClr val="333333"/>
                </a:solidFill>
                <a:effectLst/>
                <a:latin typeface="zuoyeFont_mathFont, Arial"/>
              </a:rPr>
              <a:t>   </a:t>
            </a:r>
            <a:r>
              <a:rPr lang="en-US" altLang="zh-CN" sz="3600" b="1" smtClean="0">
                <a:solidFill>
                  <a:srgbClr val="333333"/>
                </a:solidFill>
                <a:latin typeface="zuoyeFont_mathFont, Arial"/>
              </a:rPr>
              <a:t>   </a:t>
            </a:r>
            <a:r>
              <a:rPr lang="zh-CN" altLang="en-US" sz="3600" b="1" i="0" smtClean="0">
                <a:solidFill>
                  <a:srgbClr val="333333"/>
                </a:solidFill>
                <a:effectLst/>
                <a:latin typeface="zuoyeFont_mathFont, Arial"/>
              </a:rPr>
              <a:t>我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之所以含垢忍辱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,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苟且偷生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,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情愿被囚禁在粪土一般的牢狱中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,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是对我的心愿尚未完全实现感到遗憾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,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耻于默默无闻而死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,</a:t>
            </a:r>
            <a:r>
              <a:rPr lang="zh-CN" altLang="en-US" sz="3600" b="1" i="0">
                <a:solidFill>
                  <a:srgbClr val="333333"/>
                </a:solidFill>
                <a:effectLst/>
                <a:latin typeface="zuoyeFont_mathFont, Arial"/>
              </a:rPr>
              <a:t>而文采不能显露给后世的人们</a:t>
            </a:r>
            <a:r>
              <a:rPr lang="en-US" altLang="zh-CN" sz="3600" b="1" i="0">
                <a:solidFill>
                  <a:srgbClr val="333333"/>
                </a:solidFill>
                <a:effectLst/>
                <a:latin typeface="zuoyeFont_mathFont, Arial"/>
              </a:rPr>
              <a:t>.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7" name="文本框 4"/>
          <p:cNvSpPr/>
          <p:nvPr>
            <p:custDataLst>
              <p:tags r:id="rId3"/>
            </p:custDataLst>
          </p:nvPr>
        </p:nvSpPr>
        <p:spPr>
          <a:xfrm>
            <a:off x="5590540" y="37148"/>
            <a:ext cx="140779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第四段</a:t>
            </a:r>
          </a:p>
        </p:txBody>
      </p:sp>
      <p:sp>
        <p:nvSpPr>
          <p:cNvPr id="34818" name="文本框 5"/>
          <p:cNvSpPr/>
          <p:nvPr>
            <p:custDataLst>
              <p:tags r:id="rId4"/>
            </p:custDataLst>
          </p:nvPr>
        </p:nvSpPr>
        <p:spPr>
          <a:xfrm>
            <a:off x="3648075" y="3954463"/>
            <a:ext cx="74422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秦</a:t>
            </a:r>
          </a:p>
        </p:txBody>
      </p:sp>
      <p:sp>
        <p:nvSpPr>
          <p:cNvPr id="34819" name="文本框 6"/>
          <p:cNvSpPr/>
          <p:nvPr>
            <p:custDataLst>
              <p:tags r:id="rId5"/>
            </p:custDataLst>
          </p:nvPr>
        </p:nvSpPr>
        <p:spPr>
          <a:xfrm>
            <a:off x="3695700" y="1123950"/>
            <a:ext cx="74422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楚</a:t>
            </a:r>
          </a:p>
        </p:txBody>
      </p:sp>
      <p:sp>
        <p:nvSpPr>
          <p:cNvPr id="34820" name="文本框 7"/>
          <p:cNvSpPr/>
          <p:nvPr>
            <p:custDataLst>
              <p:tags r:id="rId6"/>
            </p:custDataLst>
          </p:nvPr>
        </p:nvSpPr>
        <p:spPr>
          <a:xfrm>
            <a:off x="7535863" y="1123950"/>
            <a:ext cx="7445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齐</a:t>
            </a:r>
          </a:p>
        </p:txBody>
      </p:sp>
      <p:sp>
        <p:nvSpPr>
          <p:cNvPr id="34821" name="文本框 8"/>
          <p:cNvSpPr/>
          <p:nvPr>
            <p:custDataLst>
              <p:tags r:id="rId7"/>
            </p:custDataLst>
          </p:nvPr>
        </p:nvSpPr>
        <p:spPr>
          <a:xfrm>
            <a:off x="3359150" y="1892300"/>
            <a:ext cx="725488" cy="2061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巧设骗局</a:t>
            </a:r>
          </a:p>
        </p:txBody>
      </p:sp>
      <p:sp>
        <p:nvSpPr>
          <p:cNvPr id="34822" name="文本框 9"/>
          <p:cNvSpPr/>
          <p:nvPr>
            <p:custDataLst>
              <p:tags r:id="rId8"/>
            </p:custDataLst>
          </p:nvPr>
        </p:nvSpPr>
        <p:spPr>
          <a:xfrm>
            <a:off x="5087938" y="912813"/>
            <a:ext cx="1816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自毁联盟</a:t>
            </a:r>
          </a:p>
        </p:txBody>
      </p:sp>
      <p:sp>
        <p:nvSpPr>
          <p:cNvPr id="34823" name="文本框 10"/>
          <p:cNvSpPr/>
          <p:nvPr>
            <p:custDataLst>
              <p:tags r:id="rId9"/>
            </p:custDataLst>
          </p:nvPr>
        </p:nvSpPr>
        <p:spPr>
          <a:xfrm>
            <a:off x="5116513" y="1601788"/>
            <a:ext cx="1816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见死不救</a:t>
            </a:r>
          </a:p>
        </p:txBody>
      </p:sp>
      <p:sp>
        <p:nvSpPr>
          <p:cNvPr id="34824" name="上箭头 11"/>
          <p:cNvSpPr/>
          <p:nvPr>
            <p:custDataLst>
              <p:tags r:id="rId10"/>
            </p:custDataLst>
          </p:nvPr>
        </p:nvSpPr>
        <p:spPr>
          <a:xfrm>
            <a:off x="3863975" y="1793875"/>
            <a:ext cx="161925" cy="2160588"/>
          </a:xfrm>
          <a:prstGeom prst="upArrow">
            <a:avLst>
              <a:gd name="adj1" fmla="val 50000"/>
              <a:gd name="adj2" fmla="val 49790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5" name="右箭头 12"/>
          <p:cNvSpPr/>
          <p:nvPr>
            <p:custDataLst>
              <p:tags r:id="rId11"/>
            </p:custDataLst>
          </p:nvPr>
        </p:nvSpPr>
        <p:spPr>
          <a:xfrm>
            <a:off x="4368800" y="1339850"/>
            <a:ext cx="3311525" cy="157163"/>
          </a:xfrm>
          <a:prstGeom prst="rightArrow">
            <a:avLst>
              <a:gd name="adj1" fmla="val 50000"/>
              <a:gd name="adj2" fmla="val 49653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6" name="下箭头 13"/>
          <p:cNvSpPr/>
          <p:nvPr>
            <p:custDataLst>
              <p:tags r:id="rId12"/>
            </p:custDataLst>
          </p:nvPr>
        </p:nvSpPr>
        <p:spPr>
          <a:xfrm>
            <a:off x="4152900" y="1827213"/>
            <a:ext cx="146050" cy="2178050"/>
          </a:xfrm>
          <a:prstGeom prst="downArrow">
            <a:avLst>
              <a:gd name="adj1" fmla="val 50000"/>
              <a:gd name="adj2" fmla="val 49779"/>
            </a:avLst>
          </a:prstGeom>
          <a:solidFill>
            <a:srgbClr val="BBE0E3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>
              <a:solidFill>
                <a:srgbClr val="FFFFFF"/>
              </a:solidFill>
              <a:sym typeface="Wingdings" panose="05000000000000000000" pitchFamily="2" charset="2"/>
            </a:endParaRPr>
          </a:p>
        </p:txBody>
      </p:sp>
      <p:sp>
        <p:nvSpPr>
          <p:cNvPr id="34827" name="文本框 14"/>
          <p:cNvSpPr/>
          <p:nvPr>
            <p:custDataLst>
              <p:tags r:id="rId13"/>
            </p:custDataLst>
          </p:nvPr>
        </p:nvSpPr>
        <p:spPr>
          <a:xfrm>
            <a:off x="4295775" y="1885950"/>
            <a:ext cx="725488" cy="2061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伐秦大败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828" name="文本框 15"/>
          <p:cNvSpPr/>
          <p:nvPr>
            <p:custDataLst>
              <p:tags r:id="rId14"/>
            </p:custDataLst>
          </p:nvPr>
        </p:nvSpPr>
        <p:spPr>
          <a:xfrm>
            <a:off x="1992313" y="147638"/>
            <a:ext cx="74422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魏</a:t>
            </a:r>
          </a:p>
        </p:txBody>
      </p:sp>
      <p:sp>
        <p:nvSpPr>
          <p:cNvPr id="34829" name="右箭头 16"/>
          <p:cNvSpPr/>
          <p:nvPr>
            <p:custDataLst>
              <p:tags r:id="rId15"/>
            </p:custDataLst>
          </p:nvPr>
        </p:nvSpPr>
        <p:spPr>
          <a:xfrm rot="2100000">
            <a:off x="2574925" y="1003300"/>
            <a:ext cx="1401763" cy="215900"/>
          </a:xfrm>
          <a:prstGeom prst="rightArrow">
            <a:avLst>
              <a:gd name="adj1" fmla="val 50000"/>
              <a:gd name="adj2" fmla="val 49897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30" name="文本框 17"/>
          <p:cNvSpPr/>
          <p:nvPr>
            <p:custDataLst>
              <p:tags r:id="rId16"/>
            </p:custDataLst>
          </p:nvPr>
        </p:nvSpPr>
        <p:spPr>
          <a:xfrm>
            <a:off x="3105150" y="549275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袭</a:t>
            </a:r>
          </a:p>
        </p:txBody>
      </p:sp>
      <p:sp>
        <p:nvSpPr>
          <p:cNvPr id="34831" name="左箭头 18"/>
          <p:cNvSpPr/>
          <p:nvPr>
            <p:custDataLst>
              <p:tags r:id="rId17"/>
            </p:custDataLst>
          </p:nvPr>
        </p:nvSpPr>
        <p:spPr>
          <a:xfrm>
            <a:off x="4368800" y="1555750"/>
            <a:ext cx="3311525" cy="144463"/>
          </a:xfrm>
          <a:prstGeom prst="leftArrow">
            <a:avLst>
              <a:gd name="adj1" fmla="val 50000"/>
              <a:gd name="adj2" fmla="val 49666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32" name="圆角矩形标注 19"/>
          <p:cNvSpPr/>
          <p:nvPr>
            <p:custDataLst>
              <p:tags r:id="rId18"/>
            </p:custDataLst>
          </p:nvPr>
        </p:nvSpPr>
        <p:spPr>
          <a:xfrm rot="10800000" flipH="1">
            <a:off x="4976813" y="2328863"/>
            <a:ext cx="3055937" cy="1606550"/>
          </a:xfrm>
          <a:prstGeom prst="wedgeRoundRectCallout">
            <a:avLst>
              <a:gd name="adj1" fmla="val -71009"/>
              <a:gd name="adj2" fmla="val 84412"/>
              <a:gd name="adj3" fmla="val 16667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33" name="文本框 20"/>
          <p:cNvSpPr/>
          <p:nvPr>
            <p:custDataLst>
              <p:tags r:id="rId19"/>
            </p:custDataLst>
          </p:nvPr>
        </p:nvSpPr>
        <p:spPr>
          <a:xfrm>
            <a:off x="5519738" y="2409825"/>
            <a:ext cx="1866900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自秦归</a:t>
            </a:r>
          </a:p>
          <a:p>
            <a:pPr marL="0" lvl="0" indent="0" defTabSz="914400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大困</a:t>
            </a:r>
          </a:p>
        </p:txBody>
      </p:sp>
      <p:sp>
        <p:nvSpPr>
          <p:cNvPr id="19" name="Rectangle 3"/>
          <p:cNvSpPr>
            <a:spLocks noGrp="1"/>
          </p:cNvSpPr>
          <p:nvPr>
            <p:ph idx="4294967295"/>
            <p:custDataLst>
              <p:tags r:id="rId20"/>
            </p:custDataLst>
          </p:nvPr>
        </p:nvSpPr>
        <p:spPr>
          <a:xfrm>
            <a:off x="519159" y="4496072"/>
            <a:ext cx="8630285" cy="186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①受骗绝齐　　   </a:t>
            </a:r>
          </a:p>
          <a:p>
            <a:pPr lvl="0" algn="l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②兵败丹、淅　　   </a:t>
            </a:r>
          </a:p>
          <a:p>
            <a:pPr lvl="0" algn="l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③蓝田退兵（自秦归）  楚大困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 fill="hold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 fill="hold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 fill="hold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2" grpId="0"/>
      <p:bldP spid="34823" grpId="0"/>
      <p:bldP spid="34824" grpId="0"/>
      <p:bldP spid="34825" grpId="0"/>
      <p:bldP spid="34826" grpId="0"/>
      <p:bldP spid="34827" grpId="0"/>
      <p:bldP spid="34828" grpId="0"/>
      <p:bldP spid="34829" grpId="0"/>
      <p:bldP spid="34830" grpId="0"/>
      <p:bldP spid="34831" grpId="0"/>
      <p:bldP spid="34832" grpId="0"/>
      <p:bldP spid="34833" grpId="0"/>
      <p:bldP spid="19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34975" y="890189"/>
            <a:ext cx="8102601" cy="563118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（第二年）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，秦割汉中地与楚以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（来）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和。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楚王曰：“不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愿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得地，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愿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得张仪而甘心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焉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。”张仪闻，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曰：“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一仪而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汉中地，臣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往如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（去）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楚。”如楚，又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厚币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用事</a:t>
            </a:r>
            <a:r>
              <a:rPr lang="zh-CN" altLang="zh-CN" sz="3600" b="1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臣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靳尚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zh-CN" altLang="zh-CN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设诡辩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于怀王之宠姬</a:t>
            </a:r>
            <a:r>
              <a:rPr lang="zh-CN" alt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郑袖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怀王竟听郑袖，复释去张仪。</a:t>
            </a:r>
            <a:r>
              <a:rPr lang="zh-CN" altLang="zh-CN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是时屈原既疏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，不复在位，使于齐，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顾反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谏怀王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曰：“何不杀张仪？”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怀王悔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，追张仪，不</a:t>
            </a:r>
            <a:r>
              <a:rPr lang="zh-CN" altLang="zh-CN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及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8775700" y="0"/>
            <a:ext cx="34163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8966200" y="0"/>
            <a:ext cx="3035300" cy="6587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①愿意；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②希望；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③语气“了”；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④用；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抵当；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⑥请求；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⑦趁机；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⑧当权者；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⑨说假话；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⑩回来；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追上，赶上；</a:t>
            </a: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301625" y="5915660"/>
            <a:ext cx="8776335" cy="866775"/>
          </a:xfrm>
          <a:prstGeom prst="borderCallout1">
            <a:avLst>
              <a:gd name="adj1" fmla="val 73"/>
              <a:gd name="adj2" fmla="val 48194"/>
              <a:gd name="adj3" fmla="val -105054"/>
              <a:gd name="adj4" fmla="val 5612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对比：屈原之谏、怀王之悔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写屈原之明，怀王之昏。</a:t>
            </a: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对比：宠妾近臣藏私欲、少谋略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与屈原对比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  <p:custDataLst>
              <p:tags r:id="rId8"/>
            </p:custDataLst>
          </p:nvPr>
        </p:nvSpPr>
        <p:spPr>
          <a:xfrm>
            <a:off x="1236980" y="181610"/>
            <a:ext cx="6590030" cy="52324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怀王第二次被骗</a:t>
            </a:r>
            <a:r>
              <a:rPr lang="en-US" altLang="zh-CN"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>
                <a:cs typeface="+mn-ea"/>
                <a:sym typeface="宋体" panose="02010600030101010101" pitchFamily="2" charset="-122"/>
              </a:rPr>
              <a:t>放走张仪。</a:t>
            </a:r>
          </a:p>
        </p:txBody>
      </p:sp>
      <p:sp>
        <p:nvSpPr>
          <p:cNvPr id="2" name="椭圆形标注 1"/>
          <p:cNvSpPr/>
          <p:nvPr>
            <p:custDataLst>
              <p:tags r:id="rId9"/>
            </p:custDataLst>
          </p:nvPr>
        </p:nvSpPr>
        <p:spPr>
          <a:xfrm>
            <a:off x="435610" y="4222750"/>
            <a:ext cx="384175" cy="623570"/>
          </a:xfrm>
          <a:prstGeom prst="wedgeEllipseCallout">
            <a:avLst>
              <a:gd name="adj1" fmla="val 108842"/>
              <a:gd name="adj2" fmla="val 475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被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 build="p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89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847850" y="5011738"/>
            <a:ext cx="6502400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7500"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spcBef>
                <a:spcPct val="0"/>
              </a:spcBef>
              <a:buSzTx/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诸侯共击楚，大破之，杀其将唐眜。</a:t>
            </a:r>
            <a:endParaRPr lang="zh-CN" altLang="en-US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0" name="文本框 1"/>
          <p:cNvSpPr/>
          <p:nvPr>
            <p:custDataLst>
              <p:tags r:id="rId4"/>
            </p:custDataLst>
          </p:nvPr>
        </p:nvSpPr>
        <p:spPr>
          <a:xfrm>
            <a:off x="4656138" y="331788"/>
            <a:ext cx="222440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第五、六段</a:t>
            </a:r>
          </a:p>
        </p:txBody>
      </p:sp>
      <p:sp>
        <p:nvSpPr>
          <p:cNvPr id="37891" name="文本框 3"/>
          <p:cNvSpPr/>
          <p:nvPr>
            <p:custDataLst>
              <p:tags r:id="rId5"/>
            </p:custDataLst>
          </p:nvPr>
        </p:nvSpPr>
        <p:spPr>
          <a:xfrm>
            <a:off x="2136775" y="1771650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秦</a:t>
            </a:r>
          </a:p>
        </p:txBody>
      </p:sp>
      <p:sp>
        <p:nvSpPr>
          <p:cNvPr id="37892" name="文本框 4"/>
          <p:cNvSpPr/>
          <p:nvPr>
            <p:custDataLst>
              <p:tags r:id="rId6"/>
            </p:custDataLst>
          </p:nvPr>
        </p:nvSpPr>
        <p:spPr>
          <a:xfrm>
            <a:off x="5675313" y="1698625"/>
            <a:ext cx="140779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怀王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7893" name="文本框 6"/>
          <p:cNvSpPr/>
          <p:nvPr>
            <p:custDataLst>
              <p:tags r:id="rId7"/>
            </p:custDataLst>
          </p:nvPr>
        </p:nvSpPr>
        <p:spPr>
          <a:xfrm>
            <a:off x="3360738" y="1403350"/>
            <a:ext cx="1816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割汉中地</a:t>
            </a:r>
          </a:p>
        </p:txBody>
      </p:sp>
      <p:sp>
        <p:nvSpPr>
          <p:cNvPr id="37894" name="文本框 7"/>
          <p:cNvSpPr/>
          <p:nvPr>
            <p:custDataLst>
              <p:tags r:id="rId8"/>
            </p:custDataLst>
          </p:nvPr>
        </p:nvSpPr>
        <p:spPr>
          <a:xfrm>
            <a:off x="3360738" y="2058988"/>
            <a:ext cx="1816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愿得张仪</a:t>
            </a:r>
          </a:p>
        </p:txBody>
      </p:sp>
      <p:sp>
        <p:nvSpPr>
          <p:cNvPr id="37895" name="文本框 8"/>
          <p:cNvSpPr/>
          <p:nvPr>
            <p:custDataLst>
              <p:tags r:id="rId9"/>
            </p:custDataLst>
          </p:nvPr>
        </p:nvSpPr>
        <p:spPr>
          <a:xfrm>
            <a:off x="3286125" y="3006725"/>
            <a:ext cx="111283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厚币靳尚</a:t>
            </a:r>
          </a:p>
        </p:txBody>
      </p:sp>
      <p:sp>
        <p:nvSpPr>
          <p:cNvPr id="37896" name="文本框 9"/>
          <p:cNvSpPr/>
          <p:nvPr>
            <p:custDataLst>
              <p:tags r:id="rId10"/>
            </p:custDataLst>
          </p:nvPr>
        </p:nvSpPr>
        <p:spPr>
          <a:xfrm>
            <a:off x="4943475" y="2971800"/>
            <a:ext cx="14605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设诡辩郑袖</a:t>
            </a:r>
          </a:p>
        </p:txBody>
      </p:sp>
      <p:sp>
        <p:nvSpPr>
          <p:cNvPr id="37897" name="文本框 10"/>
          <p:cNvSpPr/>
          <p:nvPr>
            <p:custDataLst>
              <p:tags r:id="rId11"/>
            </p:custDataLst>
          </p:nvPr>
        </p:nvSpPr>
        <p:spPr>
          <a:xfrm>
            <a:off x="5878513" y="4291013"/>
            <a:ext cx="9994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释去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8" name="文本框 12"/>
          <p:cNvSpPr/>
          <p:nvPr>
            <p:custDataLst>
              <p:tags r:id="rId12"/>
            </p:custDataLst>
          </p:nvPr>
        </p:nvSpPr>
        <p:spPr>
          <a:xfrm>
            <a:off x="6743700" y="3930650"/>
            <a:ext cx="74422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悔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9" name="文本框 13"/>
          <p:cNvSpPr/>
          <p:nvPr>
            <p:custDataLst>
              <p:tags r:id="rId13"/>
            </p:custDataLst>
          </p:nvPr>
        </p:nvSpPr>
        <p:spPr>
          <a:xfrm>
            <a:off x="6456363" y="2387600"/>
            <a:ext cx="627062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屈原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901" name="左右箭头 1"/>
          <p:cNvSpPr/>
          <p:nvPr>
            <p:custDataLst>
              <p:tags r:id="rId14"/>
            </p:custDataLst>
          </p:nvPr>
        </p:nvSpPr>
        <p:spPr>
          <a:xfrm>
            <a:off x="2640013" y="1917700"/>
            <a:ext cx="3097212" cy="144463"/>
          </a:xfrm>
          <a:prstGeom prst="leftRightArrow">
            <a:avLst>
              <a:gd name="adj1" fmla="val 50000"/>
              <a:gd name="adj2" fmla="val 49728"/>
            </a:avLst>
          </a:prstGeom>
          <a:solidFill>
            <a:schemeClr val="accent1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902" name="右大括号 2"/>
          <p:cNvSpPr/>
          <p:nvPr>
            <p:custDataLst>
              <p:tags r:id="rId15"/>
            </p:custDataLst>
          </p:nvPr>
        </p:nvSpPr>
        <p:spPr>
          <a:xfrm rot="16200000">
            <a:off x="4465638" y="1963738"/>
            <a:ext cx="434975" cy="1787525"/>
          </a:xfrm>
          <a:prstGeom prst="rightBrace">
            <a:avLst>
              <a:gd name="adj1" fmla="val 8257"/>
              <a:gd name="adj2" fmla="val 50000"/>
            </a:avLst>
          </a:prstGeom>
          <a:noFill/>
          <a:ln w="19050">
            <a:solidFill>
              <a:srgbClr val="2D2D8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37903" name="下箭头 3"/>
          <p:cNvSpPr/>
          <p:nvPr>
            <p:custDataLst>
              <p:tags r:id="rId16"/>
            </p:custDataLst>
          </p:nvPr>
        </p:nvSpPr>
        <p:spPr>
          <a:xfrm>
            <a:off x="6311900" y="2203450"/>
            <a:ext cx="217488" cy="2160588"/>
          </a:xfrm>
          <a:prstGeom prst="downArrow">
            <a:avLst>
              <a:gd name="adj1" fmla="val 50000"/>
              <a:gd name="adj2" fmla="val 49901"/>
            </a:avLst>
          </a:prstGeom>
          <a:solidFill>
            <a:srgbClr val="BBE0E3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>
              <a:solidFill>
                <a:srgbClr val="FFFFFF"/>
              </a:solidFill>
              <a:sym typeface="Wingdings" panose="05000000000000000000" pitchFamily="2" charset="2"/>
            </a:endParaRPr>
          </a:p>
        </p:txBody>
      </p:sp>
      <p:sp>
        <p:nvSpPr>
          <p:cNvPr id="37905" name="左大括号 5"/>
          <p:cNvSpPr/>
          <p:nvPr>
            <p:custDataLst>
              <p:tags r:id="rId17"/>
            </p:custDataLst>
          </p:nvPr>
        </p:nvSpPr>
        <p:spPr>
          <a:xfrm>
            <a:off x="7032625" y="1411288"/>
            <a:ext cx="215900" cy="1150937"/>
          </a:xfrm>
          <a:prstGeom prst="leftBrace">
            <a:avLst>
              <a:gd name="adj1" fmla="val 8268"/>
              <a:gd name="adj2" fmla="val 50000"/>
            </a:avLst>
          </a:prstGeom>
          <a:noFill/>
          <a:ln w="19050">
            <a:solidFill>
              <a:srgbClr val="2D2D8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19" name="文本框 8"/>
          <p:cNvSpPr txBox="1"/>
          <p:nvPr>
            <p:custDataLst>
              <p:tags r:id="rId18"/>
            </p:custDataLst>
          </p:nvPr>
        </p:nvSpPr>
        <p:spPr>
          <a:xfrm>
            <a:off x="7437936" y="679630"/>
            <a:ext cx="7811135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贪婪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听信张仪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20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得地而绝齐。</a:t>
            </a: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昏庸无能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两次被张仪欺骗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听信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郑袖，宠信奸臣。</a:t>
            </a: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意气用事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怒而发兵攻秦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marR="0" lvl="0" indent="-45720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要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张仪不要土地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却轻易放他走。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 fill="hold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build="p"/>
      <p:bldP spid="37891" grpId="0"/>
      <p:bldP spid="37892" grpId="0"/>
      <p:bldP spid="37893" grpId="0"/>
      <p:bldP spid="37894" grpId="0"/>
      <p:bldP spid="37895" grpId="0"/>
      <p:bldP spid="37896" grpId="0"/>
      <p:bldP spid="37897" grpId="0"/>
      <p:bldP spid="37898" grpId="0"/>
      <p:bldP spid="37899" grpId="0"/>
      <p:bldP spid="37901" grpId="0"/>
      <p:bldP spid="37902" grpId="0"/>
      <p:bldP spid="37903" grpId="0"/>
      <p:bldP spid="37905" grpId="0"/>
      <p:bldP spid="1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怀王第三次被骗</a:t>
            </a:r>
            <a:r>
              <a:rPr lang="en-US" altLang="zh-CN"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>
                <a:cs typeface="+mn-ea"/>
                <a:sym typeface="宋体" panose="02010600030101010101" pitchFamily="2" charset="-122"/>
              </a:rPr>
              <a:t>客死他乡。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539750" y="1080689"/>
            <a:ext cx="8102601" cy="563118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其后，诸侯共击楚，大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之，杀其将唐眜</a:t>
            </a:r>
            <a:r>
              <a:rPr lang="en-US" sz="3600" err="1"/>
              <a:t>mò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时秦昭王与楚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，欲与怀王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会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。怀王欲行，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曰：“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虎狼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，不可信。不如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毋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行。”怀王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稚子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劝王行：“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奈何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绝秦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？”怀王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卒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行。入武关，秦伏兵绝其后，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因留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怀王，以求割地。怀王怒，不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听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。亡走赵，赵不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死于秦而归葬。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8775700" y="0"/>
            <a:ext cx="34163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8966201" y="1081078"/>
            <a:ext cx="3035300" cy="569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①败，打败；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②会晤；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③不要；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④小儿子；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⑤为什么；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⑥友好关系；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⑦最终；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⑧于是扣留；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⑨答应；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同“纳”接纳；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⑪到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线形标注 1 4"/>
          <p:cNvSpPr/>
          <p:nvPr>
            <p:custDataLst>
              <p:tags r:id="rId8"/>
            </p:custDataLst>
          </p:nvPr>
        </p:nvSpPr>
        <p:spPr>
          <a:xfrm>
            <a:off x="2006600" y="1690370"/>
            <a:ext cx="7112635" cy="565785"/>
          </a:xfrm>
          <a:prstGeom prst="borderCallout1">
            <a:avLst>
              <a:gd name="adj1" fmla="val 94388"/>
              <a:gd name="adj2" fmla="val 44983"/>
              <a:gd name="adj3" fmla="val 229966"/>
              <a:gd name="adj4" fmla="val 2314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对比：屈原子兰对比，写出屈原的政治远见。</a:t>
            </a:r>
          </a:p>
        </p:txBody>
      </p:sp>
      <p:sp>
        <p:nvSpPr>
          <p:cNvPr id="4" name="线形标注 1 3"/>
          <p:cNvSpPr/>
          <p:nvPr>
            <p:custDataLst>
              <p:tags r:id="rId9"/>
            </p:custDataLst>
          </p:nvPr>
        </p:nvSpPr>
        <p:spPr>
          <a:xfrm>
            <a:off x="3193415" y="393700"/>
            <a:ext cx="1940560" cy="565785"/>
          </a:xfrm>
          <a:prstGeom prst="borderCallout1">
            <a:avLst>
              <a:gd name="adj1" fmla="val 94388"/>
              <a:gd name="adj2" fmla="val 44983"/>
              <a:gd name="adj3" fmla="val 363973"/>
              <a:gd name="adj4" fmla="val 6701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结为婚姻。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  <p:bldP spid="5" grpId="0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5455" y="304800"/>
            <a:ext cx="11482705" cy="1645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fontAlgn="auto">
              <a:lnSpc>
                <a:spcPts val="4040"/>
              </a:lnSpc>
              <a:buClrTx/>
              <a:buNone/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第三次受骗（第6、7段） 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：</a:t>
            </a:r>
            <a:br>
              <a:rPr lang="zh-CN" altLang="en-US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</a:br>
            <a:r>
              <a:rPr lang="zh-CN" altLang="en-US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楚怀王听信子兰之言而入秦，秦设骗局绝其后援扣留怀王以求割地，怀王最终客死于秦，为天下耻笑。</a:t>
            </a:r>
          </a:p>
        </p:txBody>
      </p:sp>
      <p:sp>
        <p:nvSpPr>
          <p:cNvPr id="3" name="Rectangle 2"/>
          <p:cNvSpPr/>
          <p:nvPr>
            <p:custDataLst>
              <p:tags r:id="rId4"/>
            </p:custDataLst>
          </p:nvPr>
        </p:nvSpPr>
        <p:spPr>
          <a:xfrm>
            <a:off x="777875" y="2159000"/>
            <a:ext cx="9349740" cy="894715"/>
          </a:xfrm>
        </p:spPr>
        <p:txBody>
          <a:bodyPr vert="horz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latinLnBrk="0">
              <a:lnSpc>
                <a:spcPct val="100000"/>
              </a:lnSpc>
              <a:buFontTx/>
              <a:buNone/>
            </a:pPr>
            <a:r>
              <a:rPr lang="zh-CN" altLang="en-US" sz="3600" b="1" baseline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围绕楚怀王第二、三次受骗共记叙了几件事？</a:t>
            </a:r>
          </a:p>
        </p:txBody>
      </p:sp>
      <p:sp>
        <p:nvSpPr>
          <p:cNvPr id="73729" name="Rectangle 3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1137920" y="3180080"/>
            <a:ext cx="8630285" cy="186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None/>
            </a:pPr>
            <a:r>
              <a:rPr sz="36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④复释张仪</a:t>
            </a:r>
            <a:endParaRPr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sz="36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⑤诸侯击楚</a:t>
            </a:r>
            <a:endParaRPr lang="zh-CN" altLang="en-US"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华文中宋" panose="02010600040101010101" pitchFamily="2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⑥赴秦身死</a:t>
            </a:r>
            <a:endParaRPr lang="zh-CN" altLang="en-US"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377825" y="1803319"/>
            <a:ext cx="7670800" cy="5077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长子顷襄王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其弟子兰为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令尹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楚人既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咎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子兰</a:t>
            </a:r>
            <a:r>
              <a:rPr lang="zh-CN" altLang="en-US" sz="3600" b="1" u="sng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劝怀王入秦而不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。屈平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既嫉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虽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（被）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放流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，眷顾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（眷恋）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楚国，系心怀王，不忘欲反，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冀幸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之一悟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，俗之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一改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也。其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存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君兴国而欲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反覆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之，一篇之中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三致志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焉。然终无可奈何，故不可以反。卒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（终于）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以此见怀王之终不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8338820" y="94615"/>
            <a:ext cx="3205480" cy="73704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①即位；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②任用；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③怪罪，责怪；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④同“返”返回；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⑤已经  痛恨；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⑥希望期望；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一悟：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彻底悔悟；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⑧完全改变；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⑨思念，保全；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⑩回归；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再三表达意愿；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放流：被动句</a:t>
            </a: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1179830" y="323850"/>
            <a:ext cx="6708140" cy="1374775"/>
          </a:xfrm>
          <a:prstGeom prst="borderCallout1">
            <a:avLst>
              <a:gd name="adj1" fmla="val 94388"/>
              <a:gd name="adj2" fmla="val 44983"/>
              <a:gd name="adj3" fmla="val 169699"/>
              <a:gd name="adj4" fmla="val 411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侧面描写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国人共咎，体现子兰无才无知，却做了高官，侧面表现屈原的远见。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这一段写了什么？用了什么手法？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482600" y="1152444"/>
            <a:ext cx="7670800" cy="507746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人君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愚、智、贤、不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肖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莫不欲求忠以自为，举贤以自佐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；然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国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相随属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，而圣君治国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累世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而不见者，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其所谓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忠者不忠，而所谓贤者不贤也。怀王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不知忠臣之分，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故内惑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郑袖，外欺于张仪，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疏屈平而信上官大夫、令尹子兰，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兵挫地削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亡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其六郡，身客死于秦，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600" b="1" i="0" u="sng" baseline="3000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天下笑。此不知人之祸也。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8328817" y="0"/>
            <a:ext cx="3863183" cy="733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无：无论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肖：贤能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没有不想求得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忠臣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为自己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服务，选拔贤才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来辅助自己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①接连出现；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②连续几世；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③（这是因为）他认为；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④因为；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⑤被；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兵挫地削：被动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⑥失去；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1554" name="文本框 3"/>
          <p:cNvSpPr/>
          <p:nvPr>
            <p:custDataLst>
              <p:tags r:id="rId3"/>
            </p:custDataLst>
          </p:nvPr>
        </p:nvSpPr>
        <p:spPr>
          <a:xfrm>
            <a:off x="1390779" y="1052735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怀王</a:t>
            </a:r>
            <a:endParaRPr lang="zh-CN" altLang="en-US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5" name="文本框 4"/>
          <p:cNvSpPr/>
          <p:nvPr>
            <p:custDataLst>
              <p:tags r:id="rId4"/>
            </p:custDataLst>
          </p:nvPr>
        </p:nvSpPr>
        <p:spPr>
          <a:xfrm>
            <a:off x="1295402" y="5732685"/>
            <a:ext cx="1420582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死于秦</a:t>
            </a:r>
          </a:p>
        </p:txBody>
      </p:sp>
      <p:sp>
        <p:nvSpPr>
          <p:cNvPr id="151556" name="文本框 5"/>
          <p:cNvSpPr/>
          <p:nvPr>
            <p:custDataLst>
              <p:tags r:id="rId5"/>
            </p:custDataLst>
          </p:nvPr>
        </p:nvSpPr>
        <p:spPr>
          <a:xfrm>
            <a:off x="1390779" y="4797648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欲行</a:t>
            </a:r>
            <a:endParaRPr lang="zh-CN" altLang="en-US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7" name="文本框 6"/>
          <p:cNvSpPr/>
          <p:nvPr>
            <p:custDataLst>
              <p:tags r:id="rId6"/>
            </p:custDataLst>
          </p:nvPr>
        </p:nvSpPr>
        <p:spPr>
          <a:xfrm>
            <a:off x="2063753" y="1700213"/>
            <a:ext cx="82126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秦昭王与楚婚</a:t>
            </a:r>
            <a:endParaRPr lang="zh-CN" altLang="en-US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8" name="文本框 7"/>
          <p:cNvSpPr/>
          <p:nvPr>
            <p:custDataLst>
              <p:tags r:id="rId7"/>
            </p:custDataLst>
          </p:nvPr>
        </p:nvSpPr>
        <p:spPr>
          <a:xfrm>
            <a:off x="5135182" y="1052735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屈平</a:t>
            </a:r>
            <a:endParaRPr lang="zh-CN" altLang="en-US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9" name="文本框 9"/>
          <p:cNvSpPr/>
          <p:nvPr>
            <p:custDataLst>
              <p:tags r:id="rId8"/>
            </p:custDataLst>
          </p:nvPr>
        </p:nvSpPr>
        <p:spPr>
          <a:xfrm>
            <a:off x="5118249" y="4797648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毋行</a:t>
            </a:r>
          </a:p>
        </p:txBody>
      </p:sp>
      <p:sp>
        <p:nvSpPr>
          <p:cNvPr id="151560" name="文本框 12"/>
          <p:cNvSpPr/>
          <p:nvPr>
            <p:custDataLst>
              <p:tags r:id="rId9"/>
            </p:custDataLst>
          </p:nvPr>
        </p:nvSpPr>
        <p:spPr>
          <a:xfrm>
            <a:off x="5909733" y="1844786"/>
            <a:ext cx="1100667" cy="1569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秦，虎狼之国</a:t>
            </a:r>
          </a:p>
        </p:txBody>
      </p:sp>
      <p:sp>
        <p:nvSpPr>
          <p:cNvPr id="151561" name="文本框 14"/>
          <p:cNvSpPr/>
          <p:nvPr>
            <p:custDataLst>
              <p:tags r:id="rId10"/>
            </p:custDataLst>
          </p:nvPr>
        </p:nvSpPr>
        <p:spPr>
          <a:xfrm>
            <a:off x="8686819" y="981298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子兰</a:t>
            </a:r>
          </a:p>
        </p:txBody>
      </p:sp>
      <p:sp>
        <p:nvSpPr>
          <p:cNvPr id="151562" name="文本框 15"/>
          <p:cNvSpPr/>
          <p:nvPr>
            <p:custDataLst>
              <p:tags r:id="rId11"/>
            </p:custDataLst>
          </p:nvPr>
        </p:nvSpPr>
        <p:spPr>
          <a:xfrm>
            <a:off x="8415867" y="4797648"/>
            <a:ext cx="1420582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劝王行</a:t>
            </a:r>
          </a:p>
        </p:txBody>
      </p:sp>
      <p:sp>
        <p:nvSpPr>
          <p:cNvPr id="151563" name="文本框 16"/>
          <p:cNvSpPr/>
          <p:nvPr>
            <p:custDataLst>
              <p:tags r:id="rId12"/>
            </p:custDataLst>
          </p:nvPr>
        </p:nvSpPr>
        <p:spPr>
          <a:xfrm>
            <a:off x="9410701" y="1771650"/>
            <a:ext cx="882651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奈何绝秦欢</a:t>
            </a:r>
          </a:p>
        </p:txBody>
      </p:sp>
      <p:sp>
        <p:nvSpPr>
          <p:cNvPr id="151564" name="文本框 17"/>
          <p:cNvSpPr/>
          <p:nvPr>
            <p:custDataLst>
              <p:tags r:id="rId13"/>
            </p:custDataLst>
          </p:nvPr>
        </p:nvSpPr>
        <p:spPr>
          <a:xfrm>
            <a:off x="5135182" y="5877148"/>
            <a:ext cx="100860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卒行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65" name="文本框 1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47167" y="188914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第七段</a:t>
            </a:r>
          </a:p>
        </p:txBody>
      </p:sp>
      <p:sp>
        <p:nvSpPr>
          <p:cNvPr id="151566" name="下箭头 1"/>
          <p:cNvSpPr/>
          <p:nvPr>
            <p:custDataLst>
              <p:tags r:id="rId15"/>
            </p:custDataLst>
          </p:nvPr>
        </p:nvSpPr>
        <p:spPr>
          <a:xfrm>
            <a:off x="1922059" y="1555750"/>
            <a:ext cx="268817" cy="3384550"/>
          </a:xfrm>
          <a:prstGeom prst="downArrow">
            <a:avLst/>
          </a:prstGeom>
          <a:solidFill>
            <a:srgbClr val="BBE0E3"/>
          </a:solidFill>
          <a:ln w="12700" cap="flat" cmpd="sng" algn="ctr">
            <a:solidFill>
              <a:srgbClr val="89A4A7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en-US" smtClean="0">
              <a:solidFill>
                <a:srgbClr val="FFFFFF"/>
              </a:solidFill>
              <a:sym typeface="Wingdings" panose="05000000000000000000" charset="0"/>
            </a:endParaRPr>
          </a:p>
        </p:txBody>
      </p:sp>
      <p:sp>
        <p:nvSpPr>
          <p:cNvPr id="151567" name="下箭头 2"/>
          <p:cNvSpPr/>
          <p:nvPr>
            <p:custDataLst>
              <p:tags r:id="rId16"/>
            </p:custDataLst>
          </p:nvPr>
        </p:nvSpPr>
        <p:spPr>
          <a:xfrm>
            <a:off x="5712884" y="1530350"/>
            <a:ext cx="268816" cy="3384550"/>
          </a:xfrm>
          <a:prstGeom prst="downArrow">
            <a:avLst/>
          </a:prstGeom>
          <a:solidFill>
            <a:srgbClr val="BBE0E3"/>
          </a:solidFill>
          <a:ln w="12700" cap="flat" cmpd="sng" algn="ctr">
            <a:solidFill>
              <a:srgbClr val="89A4A7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en-US" smtClean="0">
              <a:solidFill>
                <a:srgbClr val="FFFFFF"/>
              </a:solidFill>
              <a:sym typeface="Wingdings" panose="05000000000000000000" charset="0"/>
            </a:endParaRPr>
          </a:p>
        </p:txBody>
      </p:sp>
      <p:sp>
        <p:nvSpPr>
          <p:cNvPr id="151568" name="下箭头 3"/>
          <p:cNvSpPr/>
          <p:nvPr>
            <p:custDataLst>
              <p:tags r:id="rId17"/>
            </p:custDataLst>
          </p:nvPr>
        </p:nvSpPr>
        <p:spPr>
          <a:xfrm>
            <a:off x="9220203" y="1484313"/>
            <a:ext cx="266700" cy="3384550"/>
          </a:xfrm>
          <a:prstGeom prst="downArrow">
            <a:avLst/>
          </a:prstGeom>
          <a:solidFill>
            <a:srgbClr val="BBE0E3"/>
          </a:solidFill>
          <a:ln w="12700" cap="flat" cmpd="sng" algn="ctr">
            <a:solidFill>
              <a:srgbClr val="89A4A7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en-US" smtClean="0">
              <a:solidFill>
                <a:srgbClr val="FFFFFF"/>
              </a:solidFill>
              <a:sym typeface="Wingdings" panose="05000000000000000000" charset="0"/>
            </a:endParaRPr>
          </a:p>
        </p:txBody>
      </p:sp>
      <p:sp>
        <p:nvSpPr>
          <p:cNvPr id="151569" name="环形箭头 4"/>
          <p:cNvSpPr/>
          <p:nvPr>
            <p:custDataLst>
              <p:tags r:id="rId18"/>
            </p:custDataLst>
          </p:nvPr>
        </p:nvSpPr>
        <p:spPr>
          <a:xfrm rot="10800000">
            <a:off x="1703919" y="4461098"/>
            <a:ext cx="8053916" cy="1560513"/>
          </a:xfrm>
          <a:prstGeom prst="circularArrow">
            <a:avLst/>
          </a:prstGeom>
          <a:solidFill>
            <a:srgbClr val="BBE0E3"/>
          </a:solidFill>
          <a:ln w="12700" cap="flat" cmpd="sng" algn="ctr">
            <a:solidFill>
              <a:srgbClr val="89A4A7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endParaRPr lang="zh-CN" altLang="en-US" smtClean="0">
              <a:solidFill>
                <a:srgbClr val="000000"/>
              </a:solidFill>
              <a:sym typeface="Wingdings" panose="0500000000000000000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 fill="hold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 fill="hold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 fill="hold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0"/>
      <p:bldP spid="151556" grpId="0"/>
      <p:bldP spid="151557" grpId="0"/>
      <p:bldP spid="151558" grpId="0"/>
      <p:bldP spid="151559" grpId="0"/>
      <p:bldP spid="151560" grpId="0"/>
      <p:bldP spid="151561" grpId="0"/>
      <p:bldP spid="151562" grpId="0"/>
      <p:bldP spid="151563" grpId="0"/>
      <p:bldP spid="151564" grpId="0"/>
      <p:bldP spid="151566" grpId="0"/>
      <p:bldP spid="151567" grpId="0"/>
      <p:bldP spid="151568" grpId="0"/>
      <p:bldP spid="15156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 hidden="1"/>
          <p:cNvSpPr/>
          <p:nvPr>
            <p:custDataLst>
              <p:tags r:id="rId4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27074" y="1384787"/>
            <a:ext cx="7772401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写出屈原对楚国的忠诚。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分析楚国军事、外交连连失败的原因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终不悟、不知人。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0" y="752346"/>
            <a:ext cx="3281363" cy="5132916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8255000" y="6002670"/>
            <a:ext cx="2056530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▲楚怀王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22299" y="2826872"/>
            <a:ext cx="7772401" cy="280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抒情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赞屈原之忠诚，叹楚王之不悟。</a:t>
            </a:r>
          </a:p>
          <a:p>
            <a:pPr marL="457200" marR="0" lvl="0" indent="-457200" algn="l" defTabSz="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寓议于叙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写屈原被流放既是叙，又议其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贤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457200" marR="0" lvl="0" indent="-457200" algn="l" defTabSz="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议论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怀王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兵挫地削，亡其六郡，身客死于秦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原因是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不知人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373477" y="5962135"/>
            <a:ext cx="109041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突出了屈原对楚国（兴盛衰亡）举足轻重的作用。</a:t>
            </a:r>
            <a:endParaRPr lang="zh-CN" altLang="en-US" sz="4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8130" y="1071245"/>
            <a:ext cx="11993245" cy="64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marL="0" marR="0" lvl="0" indent="16383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思考：</a:t>
            </a:r>
            <a:r>
              <a:rPr lang="zh-CN" sz="3600" b="1" i="1" u="sng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屈原被</a:t>
            </a:r>
            <a:r>
              <a:rPr lang="en-US" altLang="zh-CN" sz="3600" b="1" i="1" u="sng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b="1" i="1" u="sng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绌</a:t>
            </a:r>
            <a:r>
              <a:rPr lang="en-US" altLang="zh-CN" sz="3600" b="1" i="1" u="sng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3600" b="1" i="1" u="sng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以后</a:t>
            </a: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写了</a:t>
            </a:r>
            <a:r>
              <a:rPr lang="zh-CN" sz="3600" b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楚怀王三次受骗</a:t>
            </a: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其用意何在</a:t>
            </a:r>
            <a:r>
              <a:rPr lang="en-US" altLang="zh-CN" sz="3600" b="1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46677" y="4214676"/>
            <a:ext cx="1125601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</a:t>
            </a: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既呼应前面</a:t>
            </a: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《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离骚</a:t>
            </a: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》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创作盖自怨生，也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为后面的议论抒情及对话作铺垫。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19916" y="1835241"/>
            <a:ext cx="1195551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fontAlgn="base" hangingPunct="0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（1）揭露</a:t>
            </a:r>
            <a:r>
              <a:rPr lang="zh-CN" altLang="en-US" sz="3200" b="1" u="sng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楚王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的昏聩和用人不当造成国家的</a:t>
            </a:r>
            <a:r>
              <a:rPr lang="zh-CN" altLang="en-US" sz="3200" b="1" smtClean="0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衰败，忠臣的重要性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14020" y="2530929"/>
            <a:ext cx="11224260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fontAlgn="base" hangingPunct="0"/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）用楚国外交上的一系列失败印证</a:t>
            </a:r>
            <a:r>
              <a:rPr lang="zh-CN" altLang="en-US" sz="3200" b="1" u="sng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屈原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外交上的</a:t>
            </a:r>
            <a:r>
              <a:rPr lang="zh-CN" altLang="en-US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远见卓识（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力主联齐抗秦）</a:t>
            </a:r>
            <a:r>
              <a:rPr lang="zh-CN" altLang="en-US" sz="32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zh-CN" altLang="en-US" sz="3200" b="1" smtClean="0">
                <a:ln>
                  <a:noFill/>
                </a:ln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爱国，</a:t>
            </a:r>
            <a:r>
              <a:rPr lang="zh-CN" altLang="en-US" sz="3200" b="1" smtClean="0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说明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屈原被排斥给楚国造成的巨大</a:t>
            </a:r>
            <a:r>
              <a:rPr lang="zh-CN" altLang="en-US" sz="3200" b="1" smtClean="0">
                <a:ln>
                  <a:noFill/>
                </a:ln>
                <a:solidFill>
                  <a:srgbClr val="0000FF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影响，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表现出屈原这样的优秀人物在历史车轮中的无力感。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0" fontAlgn="base" hangingPunct="0">
              <a:lnSpc>
                <a:spcPct val="100000"/>
              </a:lnSpc>
              <a:buClrTx/>
              <a:buSzTx/>
              <a:buFontTx/>
            </a:pPr>
            <a:endParaRPr lang="zh-CN" altLang="en-US" sz="3600" b="1">
              <a:ln>
                <a:noFill/>
              </a:ln>
              <a:solidFill>
                <a:srgbClr val="0000FF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82930" y="228600"/>
            <a:ext cx="3200400" cy="733425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fontScale="97500" lnSpcReduction="10000"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200" b="1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zh-CN" sz="4200" b="1" spc="260">
                <a:solidFill>
                  <a:srgbClr val="051FB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合作探讨</a:t>
            </a:r>
            <a:r>
              <a:rPr lang="zh-CN" altLang="zh-CN" sz="4200" b="1" spc="2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7" name="五角星 6"/>
          <p:cNvSpPr/>
          <p:nvPr>
            <p:custDataLst>
              <p:tags r:id="rId9"/>
            </p:custDataLst>
          </p:nvPr>
        </p:nvSpPr>
        <p:spPr>
          <a:xfrm>
            <a:off x="62865" y="1136015"/>
            <a:ext cx="444500" cy="432435"/>
          </a:xfrm>
          <a:prstGeom prst="star5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404235" y="5737225"/>
            <a:ext cx="5260794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内容             结构</a:t>
            </a:r>
          </a:p>
        </p:txBody>
      </p:sp>
      <p:cxnSp>
        <p:nvCxnSpPr>
          <p:cNvPr id="9" name="直接箭头连接符 8"/>
          <p:cNvCxnSpPr/>
          <p:nvPr>
            <p:custDataLst>
              <p:tags r:id="rId11"/>
            </p:custDataLst>
          </p:nvPr>
        </p:nvCxnSpPr>
        <p:spPr>
          <a:xfrm>
            <a:off x="4551045" y="6106795"/>
            <a:ext cx="1367155" cy="1143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783771" y="2046514"/>
            <a:ext cx="9808029" cy="3177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600" smtClean="0"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一个受到小人的排挤，被君主疏远；一个因为替人说了几句公道话，而被捕下狱，遭受宫刑。</a:t>
            </a:r>
          </a:p>
          <a:p>
            <a:r>
              <a:rPr lang="zh-CN" altLang="en-US" sz="3600" spc="160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千古忠贤,途竟一辙,所以作者在《屈原列传》中着重指明“屈平之作《离骚》,盖自怨生也”,以自况《史记》之成,是基于垢辱。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80695" y="1134745"/>
            <a:ext cx="114020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思考：</a:t>
            </a:r>
            <a:r>
              <a:rPr lang="zh-CN"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在</a:t>
            </a:r>
            <a:r>
              <a:rPr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国家危难之际，屈原</a:t>
            </a:r>
            <a:r>
              <a:rPr lang="zh-CN"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虽然被流放，但内心仍然有着某种</a:t>
            </a:r>
            <a:r>
              <a:rPr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信念</a:t>
            </a:r>
            <a:r>
              <a:rPr lang="zh-CN"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，</a:t>
            </a: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这种信念是什么</a:t>
            </a:r>
            <a:r>
              <a:rPr lang="zh-CN" sz="3600" b="1">
                <a:ln>
                  <a:noFill/>
                </a:ln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？</a:t>
            </a:r>
            <a:r>
              <a:rPr lang="zh-CN"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这</a:t>
            </a:r>
            <a:r>
              <a:rPr sz="36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表现了</a:t>
            </a:r>
            <a:r>
              <a:rPr lang="zh-CN" sz="36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什么精神</a:t>
            </a:r>
            <a:r>
              <a:rPr sz="3600" b="1">
                <a:ln>
                  <a:noFill/>
                </a:ln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10870" y="2435225"/>
            <a:ext cx="1038225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defTabSz="914400" rtl="0" fontAlgn="base" latin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51FBB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信念：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眷顾楚国，系心怀王，不忘欲反，存君兴国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10870" y="3071495"/>
            <a:ext cx="599249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algn="l" defTabSz="914400" rtl="0" fontAlgn="base" latin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rgbClr val="051FBB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精神：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忠贞不渝的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忠君爱国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精神 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10870" y="309880"/>
            <a:ext cx="3962400" cy="75692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fontScale="97500"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600" b="1" spc="3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zh-CN" sz="4600" b="1" spc="3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合作探讨</a:t>
            </a:r>
            <a:r>
              <a:rPr lang="zh-CN" altLang="zh-CN" sz="4600" b="1" spc="3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10870" y="3707765"/>
            <a:ext cx="51898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16383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4</a:t>
            </a:r>
            <a:r>
              <a:rPr lang="zh-CN" sz="3200" b="1">
                <a:ln>
                  <a:noFill/>
                </a:ln>
                <a:solidFill>
                  <a:schemeClr val="tx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  <a:sym typeface="+mn-ea"/>
              </a:rPr>
              <a:t>.对表现屈原有什么作用？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64210" y="4393565"/>
            <a:ext cx="1086421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defTabSz="914400" rtl="0" fontAlgn="base" latin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通过议论，突出了屈原对楚国（兴盛衰亡）举足轻重的作用。</a:t>
            </a: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25450" y="335915"/>
            <a:ext cx="8479790" cy="3600986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令尹子兰闻</a:t>
            </a:r>
            <a:r>
              <a:rPr lang="zh-CN" altLang="en-US" sz="40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，大怒。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卒使上官大夫</a:t>
            </a:r>
            <a:r>
              <a:rPr lang="zh-CN" altLang="en-US" sz="40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短</a:t>
            </a:r>
            <a:r>
              <a:rPr lang="zh-CN" altLang="en-US" sz="4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屈原于顷襄王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，顷襄王怒而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迁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之。</a:t>
            </a:r>
          </a:p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</a:p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9048750" y="0"/>
            <a:ext cx="314325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9144000" y="600710"/>
            <a:ext cx="2850515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①屈原怨恨他这件事；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②形作动，诋毁；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③放逐；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657224" y="2741294"/>
            <a:ext cx="10417176" cy="2618105"/>
          </a:xfrm>
          <a:prstGeom prst="borderCallout1">
            <a:avLst>
              <a:gd name="adj1" fmla="val 5182"/>
              <a:gd name="adj2" fmla="val 51846"/>
              <a:gd name="adj3" fmla="val -21582"/>
              <a:gd name="adj4" fmla="val 8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ts val="306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疏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：屈原一步步远离权力中心，楚国离灭亡越来越近。政治黑暗无法改变，屈原的悲剧也无法避免。（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埋伏笔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19785" y="1016000"/>
            <a:ext cx="11097895" cy="1493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3366FF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3366FF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第二部分（4-</a:t>
            </a:r>
            <a:r>
              <a:rPr lang="en-US" altLang="zh-CN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9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）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写屈原由“绌”到“迁”和楚国由强到衰的过程</a:t>
            </a:r>
            <a:endParaRPr lang="zh-CN" altLang="en-US" sz="4000" b="1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40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19760" y="39370"/>
            <a:ext cx="2740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小结</a:t>
            </a:r>
            <a:r>
              <a:rPr lang="en-US" altLang="zh-CN" sz="4800" b="1"/>
              <a:t>——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19785" y="2716530"/>
            <a:ext cx="1124712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hangingPunct="0">
              <a:lnSpc>
                <a:spcPts val="44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第</a:t>
            </a:r>
            <a:r>
              <a:rPr lang="en-US" altLang="zh-CN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</a:t>
            </a: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层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4-7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）：屈原被“</a:t>
            </a:r>
            <a:r>
              <a:rPr lang="zh-CN" altLang="en-US" sz="3200" b="1" u="sng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绌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”后，楚怀王三次被骗，最终客死于秦（</a:t>
            </a:r>
            <a:r>
              <a:rPr lang="zh-CN" altLang="en-US" sz="3200" b="1" u="sng">
                <a:ln>
                  <a:noFill/>
                </a:ln>
                <a:solidFill>
                  <a:srgbClr val="2E02BE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记叙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）。</a:t>
            </a:r>
            <a:endParaRPr kumimoji="0" lang="zh-CN" altLang="en-US" sz="3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0" algn="l" defTabSz="914400" rtl="0" eaLnBrk="0" fontAlgn="base" hangingPunct="0">
              <a:lnSpc>
                <a:spcPts val="44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第2层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8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）：批评楚怀王“不知人之祸”（</a:t>
            </a:r>
            <a:r>
              <a:rPr lang="zh-CN" altLang="en-US" sz="3200" b="1" u="sng">
                <a:ln>
                  <a:noFill/>
                </a:ln>
                <a:solidFill>
                  <a:srgbClr val="2E02BE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议论抒情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）。</a:t>
            </a:r>
            <a:endParaRPr kumimoji="0" lang="zh-CN" altLang="en-US" sz="3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0" algn="l" defTabSz="914400" rtl="0" eaLnBrk="0" fontAlgn="base" hangingPunct="0">
              <a:lnSpc>
                <a:spcPts val="44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第3层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9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）：顷襄王昏庸，对屈原“怒而</a:t>
            </a:r>
            <a:r>
              <a:rPr lang="zh-CN" altLang="en-US" sz="3200" b="1" u="sng">
                <a:ln>
                  <a:noFill/>
                </a:ln>
                <a:solidFill>
                  <a:srgbClr val="C00000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迁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之”（</a:t>
            </a:r>
            <a:r>
              <a:rPr lang="zh-CN" altLang="en-US" sz="3200" b="1" u="sng">
                <a:ln>
                  <a:noFill/>
                </a:ln>
                <a:solidFill>
                  <a:srgbClr val="2E02BE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记叙</a:t>
            </a:r>
            <a:r>
              <a:rPr lang="zh-CN" altLang="en-US" sz="3200" b="1">
                <a:ln>
                  <a:noFill/>
                </a:ln>
                <a:solidFill>
                  <a:srgbClr val="333333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6"/>
    </p:custData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25450" y="335915"/>
            <a:ext cx="8479790" cy="6063198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屈原至于江滨，</a:t>
            </a:r>
            <a:r>
              <a:rPr lang="zh-CN" altLang="en-US" sz="44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</a:t>
            </a:r>
            <a:r>
              <a:rPr lang="zh-CN" altLang="en-US" sz="44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4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发行吟泽畔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44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颜色</a:t>
            </a:r>
            <a:r>
              <a:rPr lang="zh-CN" altLang="en-US" sz="4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憔悴，</a:t>
            </a:r>
            <a:r>
              <a:rPr lang="zh-CN" altLang="en-US" sz="44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</a:t>
            </a:r>
            <a:r>
              <a:rPr lang="zh-CN" altLang="en-US" sz="4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枯槁。渔父见而问之曰：“子非三闾大夫欤？何故而至此？”屈原曰：“举世混浊而我独清，众人皆醉而我独醒，</a:t>
            </a:r>
            <a:r>
              <a:rPr lang="zh-CN" altLang="en-US" sz="44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是以见放</a:t>
            </a:r>
            <a:r>
              <a:rPr lang="zh-CN" altLang="en-US" sz="4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4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”渔父曰：“夫圣人者，</a:t>
            </a:r>
            <a:r>
              <a:rPr lang="zh-CN" altLang="en-US" sz="4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en-US" sz="44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凝滞</a:t>
            </a:r>
            <a:r>
              <a:rPr lang="zh-CN" altLang="en-US" sz="4400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4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于物，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而能</a:t>
            </a:r>
            <a:r>
              <a:rPr lang="zh-CN" altLang="en-US" sz="44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与世推移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9048750" y="0"/>
            <a:ext cx="314325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8864600" y="457200"/>
            <a:ext cx="3129915" cy="607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④同“披”披散；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⑤脸色；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⑥身形容貌；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⑦因此被放逐；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⑧拘泥，执着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；被动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随世道变化而变化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82600" y="890270"/>
            <a:ext cx="8403590" cy="507746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举世混浊，何不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随其流而扬其波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？众人皆醉，何不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餔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其糟而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啜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？何故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怀瑾握瑜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而自令见放为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？”屈原曰：“吾闻之，新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沐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者必弹冠，新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浴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振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衣。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人又谁能以身之（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察察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，受物之（</a:t>
            </a:r>
            <a:r>
              <a:rPr lang="zh-CN" altLang="en-US" sz="36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汶汶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6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者乎？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宁赴常流而葬乎江鱼腹中耳，又安能以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皓皓之白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，而蒙世之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温蠖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乎？”乃作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怀石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，遂自投汨罗以死。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8886190" y="0"/>
            <a:ext cx="330581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9024257" y="195943"/>
            <a:ext cx="3167743" cy="629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①随从世俗，与之同流；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②吃；③喝；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④美玉，比喻保持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高洁美好的节操志向；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⑤洗头；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⑥洗澡；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⑦洁净的样子；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⑧浑浊的样子；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⑨品德高尚纯洁；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⑩尘垢</a:t>
            </a: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887730" y="6125210"/>
            <a:ext cx="7088505" cy="534670"/>
          </a:xfrm>
          <a:prstGeom prst="borderCallout1">
            <a:avLst>
              <a:gd name="adj1" fmla="val 5182"/>
              <a:gd name="adj2" fmla="val 51846"/>
              <a:gd name="adj3" fmla="val -88479"/>
              <a:gd name="adj4" fmla="val 64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ts val="306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彻底绝望和以死捍卫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皓皓之白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的决心。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5" name="文本占位符 74754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555171" y="239486"/>
            <a:ext cx="10868697" cy="6618196"/>
          </a:xfrm>
        </p:spPr>
        <p:txBody>
          <a:bodyPr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tx2"/>
                </a:solidFill>
              </a:rPr>
              <a:t>为什么写屈原要写渔父呢？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/>
              <a:t> </a:t>
            </a:r>
            <a:r>
              <a:rPr lang="zh-CN" altLang="en-US" b="1" smtClean="0">
                <a:solidFill>
                  <a:srgbClr val="FF0000"/>
                </a:solidFill>
              </a:rPr>
              <a:t>文</a:t>
            </a:r>
            <a:r>
              <a:rPr lang="zh-CN" altLang="en-US" b="1">
                <a:solidFill>
                  <a:srgbClr val="FF0000"/>
                </a:solidFill>
              </a:rPr>
              <a:t>中两个人物形象形成了鲜明的对比，以此来凸现屈原崇高的人格。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CC"/>
                </a:solidFill>
              </a:rPr>
              <a:t>疑问：屈原真的遇到了渔父吗？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000" b="1" spc="2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化用《楚辞》中的《渔父》篇写成。</a:t>
            </a:r>
            <a:endParaRPr lang="en-US" altLang="zh-CN" sz="2000" b="1" spc="2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400" b="1" smtClean="0"/>
              <a:t>采用</a:t>
            </a:r>
            <a:r>
              <a:rPr lang="zh-CN" altLang="en-US" sz="2400" b="1"/>
              <a:t>寓言对话体的形式，假托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/>
              <a:t>渔父与屈原一次相遇，通过两人的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/>
              <a:t>对话，展开思想交锋，</a:t>
            </a:r>
            <a:r>
              <a:rPr lang="zh-CN" altLang="en-US" sz="2400" b="1">
                <a:solidFill>
                  <a:srgbClr val="FF0000"/>
                </a:solidFill>
              </a:rPr>
              <a:t>把屈原内心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的矛盾斗争外化出来，</a:t>
            </a:r>
            <a:r>
              <a:rPr lang="zh-CN" altLang="en-US" sz="2400" b="1"/>
              <a:t>真实地反映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/>
              <a:t>了屈原的思想，表现了他崇高的人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400" b="1"/>
              <a:t>生追求。</a:t>
            </a:r>
            <a:r>
              <a:rPr lang="zh-CN" altLang="en-US" b="1"/>
              <a:t> </a:t>
            </a:r>
          </a:p>
        </p:txBody>
      </p:sp>
      <p:pic>
        <p:nvPicPr>
          <p:cNvPr id="104" name="图片 103"/>
          <p:cNvPicPr/>
          <p:nvPr>
            <p:custDataLst>
              <p:tags r:id="rId5"/>
            </p:custDataLst>
          </p:nvPr>
        </p:nvPicPr>
        <p:blipFill>
          <a:blip r:embed="rId4"/>
          <a:srcRect l="-2012"/>
          <a:stretch>
            <a:fillRect/>
          </a:stretch>
        </p:blipFill>
        <p:spPr>
          <a:xfrm>
            <a:off x="5987143" y="2710543"/>
            <a:ext cx="5618993" cy="3778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00710" y="1000760"/>
            <a:ext cx="9756140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思考：</a:t>
            </a:r>
            <a:r>
              <a:rPr sz="4000" b="1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记叙屈原与渔父的对话有什么作用?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94995" y="2064385"/>
            <a:ext cx="11118215" cy="1585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defTabSz="914400" rtl="0" fontAlgn="base" latin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、</a:t>
            </a:r>
            <a:r>
              <a:rPr lang="zh-CN" altLang="en-US" sz="3600" b="1">
                <a:solidFill>
                  <a:srgbClr val="051FBB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第一次对话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揭示了屈原的悲剧的原因是时代的悲剧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“举世混浊”“众人皆醉”,“清”者“醒”者必然遭到厄运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00710" y="3935095"/>
            <a:ext cx="1098994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defTabSz="914400" rtl="0" fontAlgn="base" latinLnBrk="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、</a:t>
            </a:r>
            <a:r>
              <a:rPr lang="zh-CN" altLang="en-US" sz="3600" b="1">
                <a:solidFill>
                  <a:srgbClr val="051FBB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第二次对话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  <a:sym typeface="+mn-ea"/>
              </a:rPr>
              <a:t>突出了屈原的高洁的品格和坚定的操守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，表现了他矢志不渝，以死明志的品质。 </a:t>
            </a:r>
            <a:endParaRPr lang="zh-CN" altLang="en-US" sz="3600"/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文本占位符 1638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24230" y="260350"/>
            <a:ext cx="10542905" cy="6336030"/>
          </a:xfrm>
        </p:spPr>
        <p:txBody>
          <a:bodyPr>
            <a:normAutofit lnSpcReduction="10000"/>
          </a:bodyPr>
          <a:lstStyle/>
          <a:p>
            <a:pPr marL="1905" marR="0" indent="0" algn="l" defTabSz="914400" rtl="0" fontAlgn="base">
              <a:lnSpc>
                <a:spcPts val="5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C00000"/>
                </a:solidFill>
                <a:latin typeface="方正超粗黑简体" panose="03000509000000000000" charset="-122"/>
                <a:ea typeface="方正超粗黑简体" panose="03000509000000000000" charset="-122"/>
                <a:cs typeface="方正粗黑宋简体" panose="02000000000000000000" charset="-122"/>
              </a:rPr>
              <a:t>屈原：</a:t>
            </a:r>
            <a:endParaRPr kumimoji="0" lang="zh-CN" altLang="en-US" sz="4000" b="1" i="0" u="none" strike="noStrike" kern="1200" cap="none" spc="0" normalizeH="0" baseline="0" noProof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1905" marR="0" indent="0" algn="l" defTabSz="914400" rtl="0" fontAlgn="base">
              <a:lnSpc>
                <a:spcPts val="5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忠君爱国，坚持理想，宁为玉碎，不为瓦全。</a:t>
            </a:r>
            <a:endParaRPr kumimoji="0" lang="zh-CN" altLang="en-US" sz="4000" b="1" i="0" u="none" strike="noStrike" kern="1200" cap="none" spc="0" normalizeH="0" baseline="0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1905" marR="0" indent="-1905" algn="l" defTabSz="914400" rtl="0" eaLnBrk="1" fontAlgn="base" latinLnBrk="0" hangingPunct="1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000" b="1" i="0" u="none" strike="noStrike" kern="120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1905" marR="0" indent="-1905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4000" b="1" i="0" u="none" strike="noStrike" kern="120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1905" marR="0" indent="-1905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4000" b="1" i="0" u="none" strike="noStrike" kern="1200" cap="none" spc="0" normalizeH="0" baseline="0" noProof="1">
              <a:solidFill>
                <a:srgbClr val="0000CC"/>
              </a:solidFill>
              <a:latin typeface="+mn-lt"/>
              <a:ea typeface="+mn-ea"/>
              <a:cs typeface="+mn-cs"/>
            </a:endParaRPr>
          </a:p>
          <a:p>
            <a:pPr marL="1905" marR="0" indent="0" algn="l" defTabSz="914400" rtl="0" fontAlgn="base">
              <a:lnSpc>
                <a:spcPts val="5300"/>
              </a:lnSpc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4000" b="1" i="0" u="none" strike="noStrike" kern="1200" cap="none" spc="0" normalizeH="0" baseline="0" noProof="1">
              <a:solidFill>
                <a:srgbClr val="0000CC"/>
              </a:solidFill>
              <a:latin typeface="方正超粗黑简体" panose="03000509000000000000" charset="-122"/>
              <a:ea typeface="方正超粗黑简体" panose="03000509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0000CC"/>
                </a:solidFill>
                <a:latin typeface="方正超粗黑简体" panose="03000509000000000000" charset="-122"/>
                <a:ea typeface="方正超粗黑简体" panose="03000509000000000000" charset="-122"/>
                <a:cs typeface="方正粗黑宋简体" panose="02000000000000000000" charset="-122"/>
              </a:rPr>
              <a:t>渔父</a:t>
            </a:r>
            <a:r>
              <a:rPr kumimoji="0" lang="zh-CN" altLang="en-US" sz="4000" b="1" i="0" u="none" strike="noStrike" kern="1200" cap="none" spc="0" normalizeH="0" baseline="0" noProof="1" smtClean="0">
                <a:solidFill>
                  <a:srgbClr val="0000CC"/>
                </a:solidFill>
                <a:latin typeface="方正超粗黑简体" panose="03000509000000000000" charset="-122"/>
                <a:ea typeface="方正超粗黑简体" panose="03000509000000000000" charset="-122"/>
                <a:cs typeface="方正粗黑宋简体" panose="02000000000000000000" charset="-122"/>
              </a:rPr>
              <a:t>：</a:t>
            </a:r>
            <a:endParaRPr lang="zh-CN" altLang="en-US" sz="4000" b="1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随波逐流   怀瑾握瑜</a:t>
            </a:r>
            <a:endParaRPr kumimoji="0" lang="zh-CN" altLang="en-US" sz="4000" b="1" i="0" u="none" strike="noStrike" kern="1200" cap="none" spc="0" normalizeH="0" baseline="0" noProof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1905" marR="0" indent="0" algn="l" defTabSz="914400" rtl="0" fontAlgn="base">
              <a:lnSpc>
                <a:spcPts val="55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0000C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rgbClr val="0000C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sz="4000" b="1" spc="0">
                <a:solidFill>
                  <a:srgbClr val="0000C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与世推移，随遇而安，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0000C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超然物外，平和恬然。</a:t>
            </a:r>
          </a:p>
        </p:txBody>
      </p:sp>
      <p:sp>
        <p:nvSpPr>
          <p:cNvPr id="16387" name="上下箭头 16386"/>
          <p:cNvSpPr/>
          <p:nvPr>
            <p:custDataLst>
              <p:tags r:id="rId4"/>
            </p:custDataLst>
          </p:nvPr>
        </p:nvSpPr>
        <p:spPr>
          <a:xfrm>
            <a:off x="2111375" y="2037080"/>
            <a:ext cx="576263" cy="2303463"/>
          </a:xfrm>
          <a:prstGeom prst="upDownArrow">
            <a:avLst>
              <a:gd name="adj1" fmla="val 50000"/>
              <a:gd name="adj2" fmla="val 798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5"/>
            </p:custDataLst>
          </p:nvPr>
        </p:nvSpPr>
        <p:spPr>
          <a:xfrm>
            <a:off x="1384618" y="2521585"/>
            <a:ext cx="2029460" cy="1584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  <a:sym typeface="Arial" panose="020b0604020202020204" pitchFamily="34" charset="0"/>
              </a:rPr>
              <a:t>对比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</a:rPr>
              <a:t>衬托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536950" y="1946910"/>
            <a:ext cx="7957820" cy="275844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 anchor="t">
            <a:spAutoFit/>
          </a:bodyPr>
          <a:lstStyle/>
          <a:p>
            <a:pPr marL="0" lvl="0" indent="0" algn="just" fontAlgn="auto">
              <a:lnSpc>
                <a:spcPts val="396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zh-CN" sz="2800" b="1" spc="15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</a:t>
            </a:r>
            <a:r>
              <a:rPr lang="zh-CN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突出了</a:t>
            </a:r>
            <a:r>
              <a:rPr lang="zh-CN" sz="3200" b="1" u="sng" spc="15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屈原</a:t>
            </a:r>
            <a:r>
              <a:rPr lang="zh-CN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高洁的品格和坚定的操守，表现了他矢志不渝，以死明志的品质。</a:t>
            </a:r>
          </a:p>
          <a:p>
            <a:pPr marL="0" lvl="0" indent="0" algn="just" fontAlgn="auto">
              <a:lnSpc>
                <a:spcPts val="396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表达了</a:t>
            </a:r>
            <a:r>
              <a:rPr lang="zh-CN" sz="3200" b="1" u="sng" spc="15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作者</a:t>
            </a:r>
            <a:r>
              <a:rPr lang="zh-CN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对屈原人格的赞扬和景仰以及同情惋惜之情，其中也表现出对黑暗势力的强烈愤慨。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580" b="3542"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9" name="文本占位符 80898"/>
          <p:cNvSpPr>
            <a:spLocks noGrp="1" noRot="1"/>
          </p:cNvSpPr>
          <p:nvPr>
            <p:custDataLst>
              <p:tags r:id="rId5"/>
            </p:custDataLst>
          </p:nvPr>
        </p:nvSpPr>
        <p:spPr>
          <a:xfrm>
            <a:off x="7326086" y="1240972"/>
            <a:ext cx="4713514" cy="5617028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/>
              <a:t>一蓑一笠一扁舟</a:t>
            </a:r>
            <a:r>
              <a:rPr lang="zh-CN" altLang="en-US" sz="3200" b="1" smtClean="0"/>
              <a:t>，</a:t>
            </a:r>
            <a:endParaRPr lang="en-US" altLang="zh-CN" sz="3200" b="1" smtClean="0"/>
          </a:p>
          <a:p>
            <a:r>
              <a:rPr lang="zh-CN" altLang="en-US" sz="3200" b="1" smtClean="0"/>
              <a:t>一</a:t>
            </a:r>
            <a:r>
              <a:rPr lang="zh-CN" altLang="en-US" sz="3200" b="1"/>
              <a:t>丈丝纶一寸钩</a:t>
            </a:r>
            <a:r>
              <a:rPr lang="zh-CN" altLang="en-US" sz="3200" b="1" smtClean="0"/>
              <a:t>。</a:t>
            </a:r>
            <a:endParaRPr lang="en-US" altLang="zh-CN" sz="3200" b="1" smtClean="0"/>
          </a:p>
          <a:p>
            <a:r>
              <a:rPr lang="zh-CN" altLang="en-US" sz="3200" b="1" smtClean="0"/>
              <a:t>一曲</a:t>
            </a:r>
            <a:r>
              <a:rPr lang="zh-CN" altLang="en-US" sz="3200" b="1"/>
              <a:t>高歌一樽酒</a:t>
            </a:r>
            <a:r>
              <a:rPr lang="zh-CN" altLang="en-US" sz="3200" b="1" smtClean="0"/>
              <a:t>，</a:t>
            </a:r>
            <a:endParaRPr lang="en-US" altLang="zh-CN" sz="3200" b="1" smtClean="0"/>
          </a:p>
          <a:p>
            <a:r>
              <a:rPr lang="zh-CN" altLang="en-US" sz="3200" b="1" smtClean="0"/>
              <a:t>一</a:t>
            </a:r>
            <a:r>
              <a:rPr lang="zh-CN" altLang="en-US" sz="3200" b="1"/>
              <a:t>人独钓一江秋。</a:t>
            </a:r>
          </a:p>
          <a:p>
            <a:pPr>
              <a:lnSpc>
                <a:spcPct val="140000"/>
              </a:lnSpc>
            </a:pPr>
            <a:r>
              <a:rPr lang="zh-CN" altLang="en-US" sz="3200" b="1"/>
              <a:t>孤舟蓑笠翁</a:t>
            </a:r>
            <a:r>
              <a:rPr lang="zh-CN" altLang="en-US" sz="3200" b="1" smtClean="0"/>
              <a:t>，</a:t>
            </a:r>
            <a:endParaRPr lang="en-US" altLang="zh-CN" sz="3200" b="1" smtClean="0"/>
          </a:p>
          <a:p>
            <a:pPr>
              <a:lnSpc>
                <a:spcPct val="140000"/>
              </a:lnSpc>
            </a:pPr>
            <a:r>
              <a:rPr lang="zh-CN" altLang="en-US" sz="3200" b="1" smtClean="0"/>
              <a:t>独</a:t>
            </a:r>
            <a:r>
              <a:rPr lang="zh-CN" altLang="en-US" sz="3200" b="1"/>
              <a:t>钓寒江雪。</a:t>
            </a:r>
          </a:p>
          <a:p>
            <a:pPr>
              <a:lnSpc>
                <a:spcPct val="140000"/>
              </a:lnSpc>
            </a:pPr>
            <a:r>
              <a:rPr lang="zh-CN" altLang="en-US" sz="3200" b="1"/>
              <a:t>白发渔樵江渚上</a:t>
            </a:r>
            <a:r>
              <a:rPr lang="zh-CN" altLang="en-US" sz="3200" b="1" smtClean="0"/>
              <a:t>，</a:t>
            </a:r>
            <a:endParaRPr lang="en-US" altLang="zh-CN" sz="3200" b="1" smtClean="0"/>
          </a:p>
          <a:p>
            <a:pPr>
              <a:lnSpc>
                <a:spcPct val="140000"/>
              </a:lnSpc>
            </a:pPr>
            <a:r>
              <a:rPr lang="zh-CN" altLang="en-US" sz="3200" b="1" smtClean="0"/>
              <a:t>惯</a:t>
            </a:r>
            <a:r>
              <a:rPr lang="zh-CN" altLang="en-US" sz="3200" b="1"/>
              <a:t>看秋月春风。</a:t>
            </a:r>
          </a:p>
          <a:p>
            <a:pPr>
              <a:buNone/>
            </a:pPr>
            <a:r>
              <a:rPr lang="zh-CN" altLang="en-US" sz="3600"/>
              <a:t>                                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64640" y="588509"/>
            <a:ext cx="3099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文化符号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559953" y="302062"/>
            <a:ext cx="6958601" cy="76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鱼樵：古代文人的理想化身</a:t>
            </a: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7" name="Rectangle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0700" y="1270318"/>
            <a:ext cx="11318875" cy="4846955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dash"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ts val="4140"/>
              </a:lnSpc>
            </a:pPr>
            <a:r>
              <a:rPr lang="zh-CN" altLang="zh-CN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黑体" panose="02010609060101010101" charset="-122"/>
              </a:rPr>
              <a:t>明确：</a:t>
            </a:r>
          </a:p>
          <a:p>
            <a:pPr fontAlgn="auto">
              <a:lnSpc>
                <a:spcPts val="4140"/>
              </a:lnSpc>
            </a:pPr>
            <a:r>
              <a:rPr lang="zh-CN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zh-CN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楚怀王屡次疏远及小人使奸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是屈原自沉的</a:t>
            </a:r>
            <a:r>
              <a:rPr lang="zh-CN" altLang="zh-CN" sz="3200" b="1" u="sng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黑体" panose="02010609060101010101" charset="-122"/>
              </a:rPr>
              <a:t>客观原因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他实在</a:t>
            </a:r>
            <a:r>
              <a:rPr lang="zh-CN" altLang="zh-CN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幽愤难解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所以自沉以求解脱。</a:t>
            </a:r>
          </a:p>
          <a:p>
            <a:pPr fontAlgn="auto">
              <a:lnSpc>
                <a:spcPts val="4140"/>
              </a:lnSpc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其次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屈原自沉也有他</a:t>
            </a:r>
            <a:r>
              <a:rPr lang="zh-CN" altLang="zh-CN" sz="3200" b="1" u="sng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黑体" panose="02010609060101010101" charset="-122"/>
              </a:rPr>
              <a:t>主观原因</a:t>
            </a:r>
            <a:r>
              <a:rPr lang="zh-CN" altLang="zh-CN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黑体" panose="02010609060101010101" charset="-122"/>
              </a:rPr>
              <a:t>，</a:t>
            </a:r>
            <a:r>
              <a:rPr lang="zh-CN" altLang="zh-CN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他太热爱楚国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所以他不能像孔子那样周游列国以实现治国平天下的伟大抱负。他留恋生命，但当生命之中不可能得到香草美人之时，惟有死亡。死亡是对无意义生命的强烈否定，是对无聊生存的冷漠与藐视，</a:t>
            </a:r>
            <a:r>
              <a:rPr lang="zh-CN" altLang="zh-CN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惟有“自沉”才可以实现人生价值的肯定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zh-CN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达到对生存意义的高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扬。</a:t>
            </a:r>
            <a:endParaRPr kumimoji="0" lang="zh-CN" altLang="en-US" sz="3200" b="1" i="0" u="none" strike="noStrike" cap="none" normalizeH="0" baseline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20700" y="166370"/>
            <a:ext cx="1775460" cy="835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0"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b="1" spc="18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讨论：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296160" y="107950"/>
            <a:ext cx="8039735" cy="835660"/>
          </a:xfrm>
          <a:prstGeom prst="rect">
            <a:avLst/>
          </a:prstGeom>
          <a:solidFill>
            <a:srgbClr val="92D050"/>
          </a:solidFill>
        </p:spPr>
        <p:txBody>
          <a:bodyPr wrap="square" lIns="63500" tIns="25400" rIns="63500" bIns="25400" rtlCol="0" anchor="t" anchorCtr="0">
            <a:scene3d>
              <a:camera prst="orthographicFront"/>
              <a:lightRig rig="threePt" dir="t"/>
            </a:scene3d>
          </a:bodyPr>
          <a:lstStyle/>
          <a:p>
            <a:pPr indent="0" algn="just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600" b="1" spc="18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屈原为何选择“自沉”的解脱方式？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005943" y="3015511"/>
            <a:ext cx="68128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第一部分：文学知识</a:t>
            </a:r>
            <a:endParaRPr lang="zh-CN" altLang="en-US" sz="480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57200" y="391887"/>
            <a:ext cx="11103429" cy="60988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屈原是楚文化精神的象征。在战国七雄中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北方诸国的纷争尚属于同一文化系统内的政治军事较量。而楚则因其独异的文化特质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在这种政治军事较量之外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又多了一重文化对抗的意味。从这一意义上说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楚之成败与否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关系到楚文化的兴亡大义。正因如此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一曲悲壮的”国殇”出自于南楚大地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绝非是一种偶然。作为楚文化的代言人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屈原不可能象北方士人那样周游列国以求一用。</a:t>
            </a:r>
            <a:r>
              <a:rPr lang="zh-CN" altLang="en-US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对他来说</a:t>
            </a:r>
            <a:r>
              <a:rPr lang="en-US" altLang="zh-CN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去国远游自是一种精神的背叛、 文化的背叛。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根源于楚之文化的独异性</a:t>
            </a:r>
            <a:r>
              <a:rPr lang="en-US" altLang="zh-CN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秦灭天下最痛楚的是楚人。</a:t>
            </a:r>
            <a:r>
              <a:rPr lang="zh-CN" altLang="en-US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”楚虽三户</a:t>
            </a:r>
            <a:r>
              <a:rPr lang="en-US" altLang="zh-CN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亡秦必楚”</a:t>
            </a:r>
            <a:r>
              <a:rPr lang="en-US" altLang="zh-CN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, </a:t>
            </a:r>
            <a:r>
              <a:rPr lang="zh-CN" altLang="en-US" sz="32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正道出了楚人坚毅刚戾的文化复仇心理。</a:t>
            </a:r>
            <a:endParaRPr lang="zh-CN" altLang="en-US" sz="3200" b="1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79245" y="1364615"/>
            <a:ext cx="9549130" cy="3194721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但是我们应该看到：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①屈原的这种反抗终究是消极的。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②同时他这种孤芳自赏,傲世疾俗的思想感情，也反映了他轻视群众，脱离人民的阶级局限和时代局限，表现了他的“国无人莫我知兮”(《离骚》)的孤独感。</a:t>
            </a:r>
          </a:p>
        </p:txBody>
      </p:sp>
    </p:spTree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标题 11161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07060" y="488950"/>
            <a:ext cx="2834005" cy="847725"/>
          </a:xfrm>
          <a:prstGeom prst="rect">
            <a:avLst/>
          </a:prstGeo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rmAutofit fontScale="92500" lnSpcReduction="20000"/>
            <a:scene3d>
              <a:camera prst="orthographicFront"/>
              <a:lightRig rig="threePt" dir="t"/>
            </a:scene3d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eaLnBrk="1" hangingPunct="1"/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生与死</a:t>
            </a:r>
          </a:p>
        </p:txBody>
      </p:sp>
      <p:sp>
        <p:nvSpPr>
          <p:cNvPr id="33795" name="文本占位符 111618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516380" y="1336675"/>
            <a:ext cx="10416540" cy="2748280"/>
          </a:xfrm>
          <a:prstGeom prst="rect">
            <a:avLst/>
          </a:prstGeo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rtlCol="0" anchor="t">
            <a:scene3d>
              <a:camera prst="orthographicFront"/>
              <a:lightRig rig="threePt" dir="t"/>
            </a:scene3d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有一种死，是懦弱，是糊涂；</a:t>
            </a:r>
          </a:p>
          <a:p>
            <a:pPr marL="0" indent="0" eaLnBrk="1" hangingPunct="1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有一种死，是勇敢，是清醒。</a:t>
            </a:r>
          </a:p>
          <a:p>
            <a:pPr marL="0" indent="0" eaLnBrk="1" hangingPunct="1"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有一种死，殉了自己的国家、信念、理想与尊严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</a:p>
        </p:txBody>
      </p:sp>
      <p:pic>
        <p:nvPicPr>
          <p:cNvPr id="108" name="图片 107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38860" y="4679315"/>
            <a:ext cx="476250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28055" y="4679315"/>
            <a:ext cx="4762500" cy="1660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文本占位符 2560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9425" y="1371600"/>
            <a:ext cx="11493500" cy="4953000"/>
          </a:xfrm>
        </p:spPr>
        <p:txBody>
          <a:bodyPr anchor="t">
            <a:normAutofit/>
          </a:bodyPr>
          <a:lstStyle/>
          <a:p>
            <a:pPr>
              <a:buNone/>
            </a:pPr>
            <a:r>
              <a:rPr lang="zh-CN" altLang="en-US" sz="2400"/>
              <a:t>  </a:t>
            </a:r>
          </a:p>
          <a:p>
            <a:pPr>
              <a:lnSpc>
                <a:spcPct val="11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屈原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是否可以选择</a:t>
            </a: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司马迁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那样隐忍苟活，在自己的后半生实现他的理想？</a:t>
            </a: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像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渔父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那样超然物外，放浪行骸，享受山水田园之乐？</a:t>
            </a: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或者选择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离开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这个令他伤心的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楚国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，另谋高就，另栖高枝，去施展自己的政治抱负？ </a:t>
            </a:r>
          </a:p>
        </p:txBody>
      </p:sp>
      <p:sp>
        <p:nvSpPr>
          <p:cNvPr id="48131" name="矩形 25602"/>
          <p:cNvSpPr/>
          <p:nvPr>
            <p:custDataLst>
              <p:tags r:id="rId4"/>
            </p:custDataLst>
          </p:nvPr>
        </p:nvSpPr>
        <p:spPr>
          <a:xfrm>
            <a:off x="2286000" y="0"/>
            <a:ext cx="3048000" cy="1557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pic>
        <p:nvPicPr>
          <p:cNvPr id="48132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12500" y="119634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uiExpand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文本框 26625"/>
          <p:cNvSpPr txBox="1"/>
          <p:nvPr>
            <p:custDataLst>
              <p:tags r:id="rId3"/>
            </p:custDataLst>
          </p:nvPr>
        </p:nvSpPr>
        <p:spPr>
          <a:xfrm>
            <a:off x="596265" y="749300"/>
            <a:ext cx="10999470" cy="4974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>
              <a:lnSpc>
                <a:spcPts val="544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b="1" i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提示——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algn="just" fontAlgn="auto">
              <a:lnSpc>
                <a:spcPts val="544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屈原是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不可能有其他的选择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的，我们与其把屈原的死看作是生命的终结，不如把它看作是屈原与黑暗社会的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抗争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，与楚国腐朽的贵族集团彻底的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决裂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，他以死来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捍卫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自己崇高的爱国理想，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坚守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自己的高洁情怀，以死来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保持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自己生命永恒的纯洁，所以，他的死不是怯懦，不是脆弱，不是轻生，是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以死明志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，是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崇高而有尊严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的选择！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屈原对后世的影响。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519430" y="2070041"/>
            <a:ext cx="7175500" cy="378460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</a:t>
            </a:r>
            <a:r>
              <a:rPr lang="zh-CN" altLang="en-US" sz="40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死之后，楚有宋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玉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唐勒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景差</a:t>
            </a:r>
            <a:r>
              <a:rPr lang="zh-CN" altLang="en-US" sz="40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之徒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者，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皆好</a:t>
            </a:r>
            <a:r>
              <a:rPr lang="zh-CN" altLang="en-US" sz="40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辞</a:t>
            </a:r>
            <a:r>
              <a:rPr lang="zh-CN" altLang="en-US" sz="4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而以赋</a:t>
            </a:r>
            <a:r>
              <a:rPr lang="zh-CN" altLang="en-US" sz="40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见称</a:t>
            </a:r>
            <a:r>
              <a:rPr lang="zh-CN" altLang="en-US" sz="4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；然皆</a:t>
            </a:r>
            <a:r>
              <a:rPr lang="zh-CN" altLang="en-US" sz="40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祖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屈原之</a:t>
            </a:r>
            <a:r>
              <a:rPr lang="zh-CN" altLang="en-US" sz="40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从容辞令</a:t>
            </a:r>
            <a:r>
              <a:rPr lang="zh-CN" altLang="en-US" sz="4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，终莫敢直谏。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其后楚</a:t>
            </a:r>
            <a:r>
              <a:rPr lang="zh-CN" altLang="en-US" sz="4000" b="1" u="sng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日以削</a:t>
            </a:r>
            <a:r>
              <a:rPr lang="zh-CN" altLang="en-US" sz="4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，数十年，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竟为秦所灭。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7823200" y="0"/>
            <a:ext cx="4368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8013700" y="1678881"/>
            <a:ext cx="392430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①已经；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②这类人；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③文辞，这里指“文学”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④被称赞；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⑤效法，继承；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⑥委婉得体文辞，语言；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⑦一天天被削弱；</a:t>
            </a:r>
          </a:p>
        </p:txBody>
      </p:sp>
      <p:sp>
        <p:nvSpPr>
          <p:cNvPr id="5" name="线形标注 1 4"/>
          <p:cNvSpPr/>
          <p:nvPr>
            <p:custDataLst>
              <p:tags r:id="rId8"/>
            </p:custDataLst>
          </p:nvPr>
        </p:nvSpPr>
        <p:spPr>
          <a:xfrm>
            <a:off x="2144395" y="1226185"/>
            <a:ext cx="5787390" cy="534670"/>
          </a:xfrm>
          <a:prstGeom prst="borderCallout1">
            <a:avLst>
              <a:gd name="adj1" fmla="val 5182"/>
              <a:gd name="adj2" fmla="val 51846"/>
              <a:gd name="adj3" fmla="val 318646"/>
              <a:gd name="adj4" fmla="val 414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ts val="306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突出屈原精神的可贵。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" grpId="0"/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400050" y="1290320"/>
            <a:ext cx="8027035" cy="427672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太史公曰：“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读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天问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招魂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哀郢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悲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适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长沙，观屈原所自沉渊，未尝不垂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涕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见其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为人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。及见贾生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怪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屈原以彼其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，游诸侯，何国不容，而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若是！读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服鸟赋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同死生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轻去就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，又</a:t>
            </a:r>
            <a:r>
              <a:rPr lang="zh-CN" altLang="en-US" sz="3600" b="1">
                <a:solidFill>
                  <a:srgbClr val="CA960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爽然自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</a:t>
            </a:r>
            <a:r>
              <a:rPr lang="zh-CN" altLang="en-US" sz="36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矣。”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8427085" y="0"/>
            <a:ext cx="376491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8780145" y="406400"/>
            <a:ext cx="3312160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①我；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②哀怜；为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悲伤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③到；④眼泪；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品行、品性；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⑥怪：奇怪；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⑦才能；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⑧将生死同等对待；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⑨看轻离官去职或在朝任职；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⑩茫然若有所失</a:t>
            </a:r>
          </a:p>
        </p:txBody>
      </p:sp>
      <p:sp>
        <p:nvSpPr>
          <p:cNvPr id="5" name="线形标注 1 4"/>
          <p:cNvSpPr/>
          <p:nvPr>
            <p:custDataLst>
              <p:tags r:id="rId7"/>
            </p:custDataLst>
          </p:nvPr>
        </p:nvSpPr>
        <p:spPr>
          <a:xfrm>
            <a:off x="2034540" y="556260"/>
            <a:ext cx="6123940" cy="635000"/>
          </a:xfrm>
          <a:prstGeom prst="borderCallout1">
            <a:avLst>
              <a:gd name="adj1" fmla="val 99900"/>
              <a:gd name="adj2" fmla="val 51700"/>
              <a:gd name="adj3" fmla="val 264200"/>
              <a:gd name="adj4" fmla="val 8118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ts val="306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忠君爱国、理想追求、高洁不屈</a:t>
            </a:r>
          </a:p>
        </p:txBody>
      </p:sp>
      <p:sp>
        <p:nvSpPr>
          <p:cNvPr id="6" name="线形标注 1 5"/>
          <p:cNvSpPr/>
          <p:nvPr>
            <p:custDataLst>
              <p:tags r:id="rId8"/>
            </p:custDataLst>
          </p:nvPr>
        </p:nvSpPr>
        <p:spPr>
          <a:xfrm>
            <a:off x="400050" y="5567045"/>
            <a:ext cx="10027920" cy="1119505"/>
          </a:xfrm>
          <a:prstGeom prst="borderCallout1">
            <a:avLst>
              <a:gd name="adj1" fmla="val 5182"/>
              <a:gd name="adj2" fmla="val 51846"/>
              <a:gd name="adj3" fmla="val -35847"/>
              <a:gd name="adj4" fmla="val 6032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lnSpc>
                <a:spcPts val="306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层层转折，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欲扬先抑，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写内心跌宕起伏的情感波澜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同情、悲切、追怀、不解、理解及赞叹、释然。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4818" name="文本框 96260"/>
          <p:cNvSpPr txBox="1"/>
          <p:nvPr>
            <p:custDataLst>
              <p:tags r:id="rId4"/>
            </p:custDataLst>
          </p:nvPr>
        </p:nvSpPr>
        <p:spPr>
          <a:xfrm>
            <a:off x="2187575" y="914400"/>
            <a:ext cx="43402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4" name="文本框 96263"/>
          <p:cNvSpPr txBox="1"/>
          <p:nvPr>
            <p:custDataLst>
              <p:tags r:id="rId5"/>
            </p:custDataLst>
          </p:nvPr>
        </p:nvSpPr>
        <p:spPr>
          <a:xfrm>
            <a:off x="3221038" y="1302068"/>
            <a:ext cx="849630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疾王听之不聪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方正之不容</a:t>
            </a:r>
          </a:p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</a:rPr>
              <a:t>竭忠尽智以事其君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上称帝喾，下道齐桓，中述汤武，以刺世事</a:t>
            </a:r>
          </a:p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</a:rPr>
              <a:t>明道德之广崇，治乱之条贯，靡不毕现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虽放流，眷顾楚国，系心怀王，冀幸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其存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一篇之中三致志焉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0" name="矩形 96264"/>
          <p:cNvSpPr/>
          <p:nvPr>
            <p:custDataLst>
              <p:tags r:id="rId6"/>
            </p:custDataLst>
          </p:nvPr>
        </p:nvSpPr>
        <p:spPr>
          <a:xfrm>
            <a:off x="5410200" y="1357313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文本框 96266"/>
          <p:cNvSpPr txBox="1"/>
          <p:nvPr>
            <p:custDataLst>
              <p:tags r:id="rId7"/>
            </p:custDataLst>
          </p:nvPr>
        </p:nvSpPr>
        <p:spPr>
          <a:xfrm>
            <a:off x="1731010" y="1546225"/>
            <a:ext cx="459740" cy="13065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9" name="文本框 96268"/>
          <p:cNvSpPr txBox="1"/>
          <p:nvPr>
            <p:custDataLst>
              <p:tags r:id="rId8"/>
            </p:custDataLst>
          </p:nvPr>
        </p:nvSpPr>
        <p:spPr>
          <a:xfrm>
            <a:off x="2419033" y="4500563"/>
            <a:ext cx="675005" cy="20875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坚持理想</a:t>
            </a:r>
          </a:p>
        </p:txBody>
      </p:sp>
      <p:sp>
        <p:nvSpPr>
          <p:cNvPr id="96270" name="文本框 96269"/>
          <p:cNvSpPr txBox="1"/>
          <p:nvPr>
            <p:custDataLst>
              <p:tags r:id="rId9"/>
            </p:custDataLst>
          </p:nvPr>
        </p:nvSpPr>
        <p:spPr>
          <a:xfrm>
            <a:off x="3167063" y="3884613"/>
            <a:ext cx="7632700" cy="2953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其志洁，故其称物芳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其行廉，故死而不容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自疏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蝉蜕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浮游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泥而不滓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举世混浊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众人皆醉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宁赴常流而葬乎江鱼腹中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安能以晧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晧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之白而蒙世俗之温蠖乎</a:t>
            </a:r>
          </a:p>
          <a:p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71" name="左大括号 96270"/>
          <p:cNvSpPr/>
          <p:nvPr>
            <p:custDataLst>
              <p:tags r:id="rId10"/>
            </p:custDataLst>
          </p:nvPr>
        </p:nvSpPr>
        <p:spPr>
          <a:xfrm>
            <a:off x="3224213" y="1485900"/>
            <a:ext cx="215900" cy="2232025"/>
          </a:xfrm>
          <a:prstGeom prst="leftBrace">
            <a:avLst>
              <a:gd name="adj1" fmla="val 8562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2" name="左大括号 96271"/>
          <p:cNvSpPr/>
          <p:nvPr>
            <p:custDataLst>
              <p:tags r:id="rId11"/>
            </p:custDataLst>
          </p:nvPr>
        </p:nvSpPr>
        <p:spPr>
          <a:xfrm>
            <a:off x="3033713" y="4221163"/>
            <a:ext cx="142875" cy="2160587"/>
          </a:xfrm>
          <a:prstGeom prst="leftBrace">
            <a:avLst>
              <a:gd name="adj1" fmla="val 12524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590550" y="794385"/>
            <a:ext cx="1767205" cy="5632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  <a:scene3d>
              <a:camera prst="orthographicFront"/>
              <a:lightRig rig="threePt" dir="t"/>
            </a:scene3d>
          </a:bodyPr>
          <a:lstStyle/>
          <a:p>
            <a:pPr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100" b="1" spc="3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【</a:t>
            </a:r>
            <a:r>
              <a:rPr lang="zh-CN" altLang="en-US" sz="3200" b="1" spc="-49">
                <a:ln w="3175"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altLang="zh-CN" sz="3100" b="1" spc="3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】</a:t>
            </a:r>
          </a:p>
        </p:txBody>
      </p:sp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2190750" y="673735"/>
            <a:ext cx="5546090" cy="6838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司马迁为什么</a:t>
            </a:r>
            <a:r>
              <a:rPr lang="zh-CN" altLang="en-US" sz="32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其“志”？</a:t>
            </a:r>
            <a:endParaRPr lang="zh-CN" altLang="en-US" sz="3200" b="1" spc="16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042035" y="2266950"/>
            <a:ext cx="859790" cy="344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屈原的“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志</a:t>
            </a:r>
            <a:r>
              <a:rPr lang="zh-CN" altLang="en-US" sz="44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</a:p>
        </p:txBody>
      </p:sp>
      <p:sp>
        <p:nvSpPr>
          <p:cNvPr id="4" name="左大括号 3"/>
          <p:cNvSpPr/>
          <p:nvPr>
            <p:custDataLst>
              <p:tags r:id="rId15"/>
            </p:custDataLst>
          </p:nvPr>
        </p:nvSpPr>
        <p:spPr>
          <a:xfrm>
            <a:off x="2148205" y="2466975"/>
            <a:ext cx="209550" cy="2799715"/>
          </a:xfrm>
          <a:prstGeom prst="leftBrace">
            <a:avLst/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287020" y="117475"/>
            <a:ext cx="7490460" cy="6013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Autofit/>
            <a:scene3d>
              <a:camera prst="orthographicFront"/>
              <a:lightRig rig="threePt" dir="t"/>
            </a:scene3d>
          </a:bodyPr>
          <a:lstStyle/>
          <a:p>
            <a:pPr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5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第四部分（</a:t>
            </a:r>
            <a:r>
              <a:rPr lang="en-US" altLang="zh-CN" sz="35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5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zh-CN" sz="35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）写作者的赞词</a:t>
            </a:r>
          </a:p>
        </p:txBody>
      </p:sp>
      <p:sp>
        <p:nvSpPr>
          <p:cNvPr id="16" name="文本框 96268"/>
          <p:cNvSpPr txBox="1"/>
          <p:nvPr>
            <p:custDataLst>
              <p:tags r:id="rId17"/>
            </p:custDataLst>
          </p:nvPr>
        </p:nvSpPr>
        <p:spPr>
          <a:xfrm>
            <a:off x="2447108" y="1480457"/>
            <a:ext cx="677108" cy="2743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     君   爱</a:t>
            </a:r>
            <a:r>
              <a:rPr lang="en-US" altLang="zh-CN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  <p:bldP spid="96269" grpId="0"/>
      <p:bldP spid="96270" grpId="0"/>
      <p:bldP spid="1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10540" y="1789430"/>
            <a:ext cx="10810875" cy="4443717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lgDashDotDot"/>
          </a:ln>
        </p:spPr>
        <p:txBody>
          <a:bodyPr wrap="square">
            <a:spAutoFit/>
          </a:bodyPr>
          <a:lstStyle/>
          <a:p>
            <a:pPr eaLnBrk="0" fontAlgn="auto" hangingPunct="0">
              <a:lnSpc>
                <a:spcPts val="4920"/>
              </a:lnSpc>
              <a:spcBef>
                <a:spcPct val="0"/>
              </a:spcBef>
            </a:pPr>
            <a:r>
              <a:rPr lang="en-US" altLang="zh-CN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6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司马迁与屈原有相似的身世  ：一样的怀才，正直，忠君爱国，有志向；</a:t>
            </a: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0" fontAlgn="auto" hangingPunct="0">
              <a:lnSpc>
                <a:spcPts val="492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一样的受谗被疏，面临生死抉择。</a:t>
            </a: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eaLnBrk="0" fontAlgn="auto" hangingPunct="0">
              <a:lnSpc>
                <a:spcPts val="492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唯一不同的是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屈原是</a:t>
            </a:r>
            <a:r>
              <a:rPr lang="zh-CN" altLang="en-US" sz="36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以死明“志”，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司马迁是</a:t>
            </a:r>
            <a:r>
              <a:rPr lang="zh-CN" altLang="en-US" sz="36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以生践“志”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。所以司马迁是借写屈原的身世在抒发自己的感愤。</a:t>
            </a: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fontAlgn="auto" hangingPunct="0">
              <a:lnSpc>
                <a:spcPts val="492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借他人酒杯，浇自己块垒</a:t>
            </a:r>
            <a:endParaRPr lang="en-US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200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845483" y="5005388"/>
            <a:ext cx="1346200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0" y="254635"/>
            <a:ext cx="4033520" cy="106870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lstStyle/>
          <a:p>
            <a:pPr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52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zh-CN" sz="5200" b="1" spc="3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合作探讨</a:t>
            </a:r>
            <a:r>
              <a:rPr lang="zh-CN" altLang="zh-CN" sz="5200" b="1" spc="36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4587875" y="499110"/>
            <a:ext cx="6733540" cy="824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司马迁为什么</a:t>
            </a:r>
            <a:r>
              <a:rPr lang="zh-CN" altLang="en-US" sz="4400" b="1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其“志”？</a:t>
            </a:r>
            <a:endParaRPr lang="zh-CN" altLang="en-US" sz="4400" b="1" spc="16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9933940" y="5914390"/>
            <a:ext cx="1979295" cy="64516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第</a:t>
            </a:r>
            <a:r>
              <a:rPr lang="en-US" altLang="zh-CN" sz="40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12</a:t>
            </a:r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段</a:t>
            </a:r>
          </a:p>
        </p:txBody>
      </p:sp>
      <p:sp>
        <p:nvSpPr>
          <p:cNvPr id="4" name="五角星 3"/>
          <p:cNvSpPr/>
          <p:nvPr>
            <p:custDataLst>
              <p:tags r:id="rId9"/>
            </p:custDataLst>
          </p:nvPr>
        </p:nvSpPr>
        <p:spPr>
          <a:xfrm>
            <a:off x="3943350" y="615950"/>
            <a:ext cx="537210" cy="582295"/>
          </a:xfrm>
          <a:prstGeom prst="star5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23130" y="353"/>
            <a:ext cx="9145106" cy="2768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7200" b="1">
                <a:latin typeface="华文行楷" panose="02010800040101010101" pitchFamily="2" charset="-122"/>
                <a:ea typeface="华文行楷" panose="02010800040101010101" pitchFamily="2" charset="-122"/>
              </a:rPr>
              <a:t>忠君爱国，志洁行廉</a:t>
            </a:r>
            <a:endParaRPr lang="zh-CN" altLang="en-US" sz="6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司马迁与屈原的</a:t>
            </a: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实有同心</a:t>
            </a: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9390" y="3069466"/>
            <a:ext cx="2723655" cy="3632387"/>
          </a:xfrm>
          <a:prstGeom prst="ellipse">
            <a:avLst/>
          </a:prstGeom>
          <a:ln w="38100">
            <a:solidFill>
              <a:srgbClr val="AA693F"/>
            </a:soli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844" t="-2714" r="8074" b="13041"/>
          <a:stretch>
            <a:fillRect/>
          </a:stretch>
        </p:blipFill>
        <p:spPr>
          <a:xfrm>
            <a:off x="7536254" y="3118999"/>
            <a:ext cx="3053872" cy="3533957"/>
          </a:xfrm>
          <a:prstGeom prst="ellipse">
            <a:avLst/>
          </a:prstGeom>
          <a:ln w="38100">
            <a:solidFill>
              <a:srgbClr val="AA693F"/>
            </a:solidFill>
          </a:ln>
        </p:spPr>
      </p:pic>
    </p:spTree>
    <p:custDataLst>
      <p:tags r:id="rId8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作者简介</a:t>
            </a:r>
          </a:p>
        </p:txBody>
      </p:sp>
      <p:sp>
        <p:nvSpPr>
          <p:cNvPr id="4" name="矩形 3" hidden="1"/>
          <p:cNvSpPr/>
          <p:nvPr>
            <p:custDataLst>
              <p:tags r:id="rId5"/>
            </p:custDataLst>
          </p:nvPr>
        </p:nvSpPr>
        <p:spPr>
          <a:xfrm>
            <a:off x="495301" y="1349269"/>
            <a:ext cx="1430200" cy="6338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政论文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373894" y="2426234"/>
            <a:ext cx="8095794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字</a:t>
            </a:r>
            <a:r>
              <a:rPr lang="zh-CN" altLang="en-US" sz="28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</a:t>
            </a:r>
            <a:r>
              <a:rPr lang="zh-CN" altLang="en-US" sz="28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lang="zh-CN" altLang="en-US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时期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夏阳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今陕西韩城南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人，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思想家、史学家、文学家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，元封三年任</a:t>
            </a:r>
            <a:r>
              <a:rPr lang="zh-CN" altLang="en-US" sz="28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，后因替</a:t>
            </a:r>
            <a:r>
              <a:rPr lang="zh-CN" altLang="en-US" sz="2800" b="1" u="sng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辩解，得罪下狱，受腐刑。出狱后任中书令，发愤继续完成所著史籍。人称其书为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太史公书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，后称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史记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，对后代史学有深远的影响。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260099" y="1278326"/>
            <a:ext cx="18049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司马迁</a:t>
            </a:r>
            <a:endParaRPr lang="zh-CN" altLang="en-US" sz="3600" b="1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411052" y="5722310"/>
            <a:ext cx="2056530" cy="42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宋体" panose="02010600030101010101" pitchFamily="2" charset="-122"/>
              </a:rPr>
              <a:t>▲司马迁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52" y="1825820"/>
            <a:ext cx="2849047" cy="38964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3877310" y="248221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子长</a:t>
            </a: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5259705" y="248221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西汉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9196705" y="312039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太史令</a:t>
            </a: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4260215" y="379603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李陵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8" name="矩形 9830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9487" y="366623"/>
            <a:ext cx="10914380" cy="7067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在这样的悲叹中寄寓了司马迁什么样的</a:t>
            </a:r>
            <a:r>
              <a:rPr lang="zh-CN" altLang="en-US" sz="40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zh-CN" altLang="en-US" sz="4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98307" name="文本框 9830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4650" y="1325880"/>
            <a:ext cx="1135507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auto" hangingPunct="0">
              <a:lnSpc>
                <a:spcPts val="5040"/>
              </a:lnSpc>
              <a:spcBef>
                <a:spcPct val="0"/>
              </a:spcBef>
            </a:pPr>
            <a:r>
              <a:rPr lang="en-US" altLang="zh-CN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、是对屈原才能、品格的</a:t>
            </a:r>
            <a:r>
              <a:rPr lang="zh-CN" altLang="en-US" sz="3600" u="sng">
                <a:solidFill>
                  <a:srgbClr val="2E02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崇敬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</a:t>
            </a:r>
            <a:endParaRPr lang="en-US" altLang="zh-CN" sz="3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eaLnBrk="0" fontAlgn="auto" hangingPunct="0">
              <a:lnSpc>
                <a:spcPts val="5040"/>
              </a:lnSpc>
              <a:spcBef>
                <a:spcPct val="0"/>
              </a:spcBef>
            </a:pPr>
            <a:r>
              <a:rPr lang="en-US" altLang="zh-CN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2、是对屈原遭遇的</a:t>
            </a:r>
            <a:r>
              <a:rPr lang="zh-CN" altLang="en-US" sz="3600" u="sng">
                <a:solidFill>
                  <a:srgbClr val="2E02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同情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（可谓穷矣 ，能无怨乎，未尝不垂涕，想见其为人，怪其自令若是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3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eaLnBrk="0" fontAlgn="auto" hangingPunct="0">
              <a:lnSpc>
                <a:spcPts val="5040"/>
              </a:lnSpc>
              <a:spcBef>
                <a:spcPct val="0"/>
              </a:spcBef>
            </a:pPr>
            <a:r>
              <a:rPr lang="en-US" altLang="zh-CN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3、是对腐败的政治（君昏、臣佞）的</a:t>
            </a:r>
            <a:r>
              <a:rPr lang="zh-CN" altLang="en-US" sz="3600" u="sng">
                <a:solidFill>
                  <a:srgbClr val="2E02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控诉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（谗人间之，信而见疑，忠而被谤，怀王不知忠臣之分，此不知人之祸也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爽然自失 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         </a:t>
            </a:r>
            <a:r>
              <a:rPr lang="zh-CN" altLang="en-US" sz="36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altLang="en-US" sz="3000">
                <a:solidFill>
                  <a:srgbClr val="000000"/>
                </a:solidFill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                         </a:t>
            </a:r>
            <a:endParaRPr lang="en-US" altLang="zh-CN" sz="3000">
              <a:solidFill>
                <a:srgbClr val="000000"/>
              </a:solidFill>
              <a:latin typeface="方正粗圆简体" panose="03000509000000000000" charset="-122"/>
              <a:ea typeface="方正粗圆简体" panose="03000509000000000000" charset="-122"/>
              <a:cs typeface="方正粗圆简体" panose="03000509000000000000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25450" y="299085"/>
            <a:ext cx="11341735" cy="6036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ts val="356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3200" b="1"/>
              <a:t>2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从传文来看，对于屈原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至死不离楚国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的行为，司马迁是同情和肯定的，但“评议”又说屈原如果“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以彼其材，游诸侯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,“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何国不容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”，屈原又何必“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而自令若是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”。你怎么看待司马迁这种矛盾的说法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just" fontAlgn="auto">
              <a:lnSpc>
                <a:spcPts val="356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参考：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司马迁的这一矛盾反映了</a:t>
            </a:r>
            <a:r>
              <a:rPr lang="zh-CN" altLang="en-US" sz="3200" b="1" u="sng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写史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和</a:t>
            </a:r>
            <a:r>
              <a:rPr lang="zh-CN" altLang="en-US" sz="3200" b="1" u="sng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评史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的不同出发点。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ts val="356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写史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，他是从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人物的客观实际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出发的。屈原所处的历史背景和他在楚国的地位决定了他不可能离开楚国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司马迁肯定这一点，是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尊重客观事实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indent="0" algn="just" fontAlgn="auto">
              <a:lnSpc>
                <a:spcPts val="356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评史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则是从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作者所处时代的思想高度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出发。司马迁从汉初“大一统”的观点看待战国历史，便觉得屈原事秦或事楚都无所谓，重要的是要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让贤才发挥作用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3" name="五角星 2"/>
          <p:cNvSpPr/>
          <p:nvPr>
            <p:custDataLst>
              <p:tags r:id="rId4"/>
            </p:custDataLst>
          </p:nvPr>
        </p:nvSpPr>
        <p:spPr>
          <a:xfrm>
            <a:off x="425450" y="230505"/>
            <a:ext cx="452755" cy="554355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1084426" y="1623890"/>
            <a:ext cx="7551573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  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88950" y="1365782"/>
            <a:ext cx="11214100" cy="4331438"/>
          </a:xfrm>
          <a:prstGeom prst="rect">
            <a:avLst/>
          </a:prstGeom>
          <a:noFill/>
          <a:ln w="76200">
            <a:solidFill>
              <a:srgbClr val="CA9602"/>
            </a:solidFill>
          </a:ln>
          <a:effectLst>
            <a:outerShdw blurRad="304800" dist="38100" dir="5400000" algn="t" rotWithShape="0">
              <a:prstClr val="black">
                <a:alpha val="23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360000" rIns="360000" anchor="ctr">
            <a:noAutofit/>
          </a:bodyPr>
          <a:lstStyle/>
          <a:p>
            <a:pPr marL="0" marR="0" lvl="0" indent="0" algn="l" defTabSz="914400" rtl="0" fontAlgn="auto">
              <a:lnSpc>
                <a:spcPts val="5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本文通过写屈原的生平事迹，特别是政治上的不幸遭遇，表现了屈原的一生和楚国的兴衰存亡的密切关系，赞扬了屈原的爱国精神和正直的品德，处处流露出作者的郁郁不平之气和“悲其志”的叹惋。</a:t>
            </a:r>
          </a:p>
        </p:txBody>
      </p:sp>
      <p:sp>
        <p:nvSpPr>
          <p:cNvPr id="8" name="文本占位符 2" hidden="1"/>
          <p:cNvSpPr txBox="1"/>
          <p:nvPr>
            <p:custDataLst>
              <p:tags r:id="rId6"/>
            </p:custDataLst>
          </p:nvPr>
        </p:nvSpPr>
        <p:spPr>
          <a:xfrm>
            <a:off x="4567653" y="912269"/>
            <a:ext cx="3056694" cy="8835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40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本文主旨</a:t>
            </a:r>
            <a:endParaRPr kumimoji="0" lang="zh-CN" altLang="en-US" sz="4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苏新诗古印宋简" panose="02010609000101010101" pitchFamily="49" charset="-122"/>
              <a:ea typeface="苏新诗古印宋简" panose="0201060900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714875" y="447675"/>
            <a:ext cx="2433955" cy="768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主旨总结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6"/>
          <p:cNvGrpSpPr/>
          <p:nvPr>
            <p:custDataLst>
              <p:tags r:id="rId3"/>
            </p:custDataLst>
          </p:nvPr>
        </p:nvGrpSpPr>
        <p:grpSpPr>
          <a:xfrm>
            <a:off x="578168" y="2043430"/>
            <a:ext cx="1092200" cy="1012825"/>
            <a:chOff x="1707" y="539"/>
            <a:chExt cx="1720" cy="1594"/>
          </a:xfrm>
        </p:grpSpPr>
        <p:sp>
          <p:nvSpPr>
            <p:cNvPr id="4" name="椭圆 3"/>
            <p:cNvSpPr/>
            <p:nvPr>
              <p:custDataLst>
                <p:tags r:id="rId4"/>
              </p:custDataLst>
            </p:nvPr>
          </p:nvSpPr>
          <p:spPr>
            <a:xfrm>
              <a:off x="1707" y="539"/>
              <a:ext cx="1720" cy="1594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1862" y="731"/>
              <a:ext cx="1410" cy="120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</a:t>
              </a:r>
            </a:p>
          </p:txBody>
        </p:sp>
      </p:grpSp>
      <p:grpSp>
        <p:nvGrpSpPr>
          <p:cNvPr id="3" name="组合 7"/>
          <p:cNvGrpSpPr/>
          <p:nvPr>
            <p:custDataLst>
              <p:tags r:id="rId6"/>
            </p:custDataLst>
          </p:nvPr>
        </p:nvGrpSpPr>
        <p:grpSpPr>
          <a:xfrm>
            <a:off x="2911793" y="2025968"/>
            <a:ext cx="1092200" cy="1012825"/>
            <a:chOff x="1707" y="539"/>
            <a:chExt cx="1720" cy="1595"/>
          </a:xfrm>
        </p:grpSpPr>
        <p:sp>
          <p:nvSpPr>
            <p:cNvPr id="9" name="椭圆 8"/>
            <p:cNvSpPr/>
            <p:nvPr>
              <p:custDataLst>
                <p:tags r:id="rId7"/>
              </p:custDataLst>
            </p:nvPr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8"/>
              </p:custDataLst>
            </p:nvPr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疏</a:t>
              </a:r>
            </a:p>
          </p:txBody>
        </p:sp>
      </p:grpSp>
      <p:grpSp>
        <p:nvGrpSpPr>
          <p:cNvPr id="5" name="组合 10"/>
          <p:cNvGrpSpPr/>
          <p:nvPr>
            <p:custDataLst>
              <p:tags r:id="rId9"/>
            </p:custDataLst>
          </p:nvPr>
        </p:nvGrpSpPr>
        <p:grpSpPr>
          <a:xfrm>
            <a:off x="5496243" y="2027555"/>
            <a:ext cx="1092200" cy="1012825"/>
            <a:chOff x="1707" y="539"/>
            <a:chExt cx="1720" cy="1595"/>
          </a:xfrm>
        </p:grpSpPr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绌</a:t>
              </a:r>
            </a:p>
          </p:txBody>
        </p:sp>
      </p:grpSp>
      <p:grpSp>
        <p:nvGrpSpPr>
          <p:cNvPr id="7" name="组合 13"/>
          <p:cNvGrpSpPr/>
          <p:nvPr>
            <p:custDataLst>
              <p:tags r:id="rId12"/>
            </p:custDataLst>
          </p:nvPr>
        </p:nvGrpSpPr>
        <p:grpSpPr>
          <a:xfrm>
            <a:off x="8034655" y="2027555"/>
            <a:ext cx="1092200" cy="1012825"/>
            <a:chOff x="1707" y="539"/>
            <a:chExt cx="1720" cy="1595"/>
          </a:xfrm>
        </p:grpSpPr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4"/>
              </p:custDataLst>
            </p:nvPr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迁</a:t>
              </a:r>
            </a:p>
          </p:txBody>
        </p:sp>
      </p:grpSp>
      <p:grpSp>
        <p:nvGrpSpPr>
          <p:cNvPr id="8" name="组合 16"/>
          <p:cNvGrpSpPr/>
          <p:nvPr>
            <p:custDataLst>
              <p:tags r:id="rId15"/>
            </p:custDataLst>
          </p:nvPr>
        </p:nvGrpSpPr>
        <p:grpSpPr>
          <a:xfrm>
            <a:off x="10288905" y="2029143"/>
            <a:ext cx="1092200" cy="1012825"/>
            <a:chOff x="1707" y="539"/>
            <a:chExt cx="1720" cy="1595"/>
          </a:xfrm>
        </p:grpSpPr>
        <p:sp>
          <p:nvSpPr>
            <p:cNvPr id="18" name="椭圆 17"/>
            <p:cNvSpPr/>
            <p:nvPr>
              <p:custDataLst>
                <p:tags r:id="rId16"/>
              </p:custDataLst>
            </p:nvPr>
          </p:nvSpPr>
          <p:spPr>
            <a:xfrm>
              <a:off x="1707" y="539"/>
              <a:ext cx="1720" cy="1595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7"/>
              </p:custDataLst>
            </p:nvPr>
          </p:nvSpPr>
          <p:spPr>
            <a:xfrm>
              <a:off x="1862" y="731"/>
              <a:ext cx="1410" cy="12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沉</a:t>
              </a:r>
            </a:p>
          </p:txBody>
        </p:sp>
      </p:grp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283210" y="3322955"/>
            <a:ext cx="1681480" cy="95313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出身贵族才华出众</a:t>
            </a: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2193289" y="3322955"/>
            <a:ext cx="2179955" cy="1383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小人进谗言</a:t>
            </a: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怀王昏聩  </a:t>
            </a: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自疏濯淖   </a:t>
            </a:r>
          </a:p>
        </p:txBody>
      </p:sp>
      <p:sp>
        <p:nvSpPr>
          <p:cNvPr id="23" name="右箭头 22"/>
          <p:cNvSpPr/>
          <p:nvPr>
            <p:custDataLst>
              <p:tags r:id="rId20"/>
            </p:custDataLst>
          </p:nvPr>
        </p:nvSpPr>
        <p:spPr>
          <a:xfrm>
            <a:off x="1832293" y="240538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右箭头 23"/>
          <p:cNvSpPr/>
          <p:nvPr>
            <p:custDataLst>
              <p:tags r:id="rId21"/>
            </p:custDataLst>
          </p:nvPr>
        </p:nvSpPr>
        <p:spPr>
          <a:xfrm>
            <a:off x="4251643" y="240538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右箭头 24"/>
          <p:cNvSpPr/>
          <p:nvPr>
            <p:custDataLst>
              <p:tags r:id="rId22"/>
            </p:custDataLst>
          </p:nvPr>
        </p:nvSpPr>
        <p:spPr>
          <a:xfrm>
            <a:off x="6950393" y="2405380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右箭头 25"/>
          <p:cNvSpPr/>
          <p:nvPr>
            <p:custDataLst>
              <p:tags r:id="rId23"/>
            </p:custDataLst>
          </p:nvPr>
        </p:nvSpPr>
        <p:spPr>
          <a:xfrm>
            <a:off x="9295130" y="2387918"/>
            <a:ext cx="882650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4685030" y="3324543"/>
            <a:ext cx="2436813" cy="138366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楚国日渐衰落</a:t>
            </a:r>
            <a:endParaRPr kumimoji="0" lang="en-US" altLang="zh-CN" sz="2800" b="1" kern="1200" cap="none" spc="0" normalizeH="0" baseline="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怀王走向死亡</a:t>
            </a:r>
            <a:endParaRPr kumimoji="0" lang="en-US" altLang="zh-CN" sz="2800" b="1" kern="1200" cap="none" spc="0" normalizeH="0" baseline="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800" b="1" kern="1200" cap="none" spc="0" normalizeH="0" baseline="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文本框 29"/>
          <p:cNvSpPr txBox="1"/>
          <p:nvPr>
            <p:custDataLst>
              <p:tags r:id="rId25"/>
            </p:custDataLst>
          </p:nvPr>
        </p:nvSpPr>
        <p:spPr>
          <a:xfrm>
            <a:off x="7396480" y="3322955"/>
            <a:ext cx="2162175" cy="138366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上官诋毁 </a:t>
            </a: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怀王不知人</a:t>
            </a:r>
            <a:endParaRPr kumimoji="0" lang="en-US" altLang="zh-CN" sz="2800" b="1" kern="1200" cap="none" spc="0" normalizeH="0" baseline="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眷顾楚国 </a:t>
            </a: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9869805" y="3322955"/>
            <a:ext cx="1930400" cy="138366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举世混浊众人皆醉保持高洁</a:t>
            </a:r>
          </a:p>
        </p:txBody>
      </p:sp>
      <p:sp>
        <p:nvSpPr>
          <p:cNvPr id="14" name="Title 6"/>
          <p:cNvSpPr txBox="1"/>
          <p:nvPr>
            <p:custDataLst>
              <p:tags r:id="rId27"/>
            </p:custDataLst>
          </p:nvPr>
        </p:nvSpPr>
        <p:spPr>
          <a:xfrm>
            <a:off x="888365" y="-24765"/>
            <a:ext cx="8737600" cy="2941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200" b="1" spc="18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b="1" spc="18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再读课文，请用关键词概括屈原一生经历的不同阶段，并结合文本深入思考原因，归纳其形象特征。</a:t>
            </a:r>
          </a:p>
        </p:txBody>
      </p:sp>
    </p:spTree>
    <p:custDataLst>
      <p:tags r:id="rId2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30" grpId="0"/>
      <p:bldP spid="3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23" name="文本框 542722"/>
          <p:cNvSpPr txBox="1"/>
          <p:nvPr>
            <p:custDataLst>
              <p:tags r:id="rId3"/>
            </p:custDataLst>
          </p:nvPr>
        </p:nvSpPr>
        <p:spPr>
          <a:xfrm>
            <a:off x="3165475" y="2679065"/>
            <a:ext cx="866140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4200"/>
              </a:lnSpc>
              <a:spcBef>
                <a:spcPct val="0"/>
              </a:spcBef>
            </a:pP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　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屈原形象就是一个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殉道者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的形象，这个“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”就是</a:t>
            </a: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理想和信仰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，就是</a:t>
            </a: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祖国和人民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，就是</a:t>
            </a: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人格的神圣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zh-CN" altLang="en-US" sz="3200" b="1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精神的绝对纯净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542724" name="矩形 542723"/>
          <p:cNvSpPr/>
          <p:nvPr>
            <p:custDataLst>
              <p:tags r:id="rId4"/>
            </p:custDataLst>
          </p:nvPr>
        </p:nvSpPr>
        <p:spPr>
          <a:xfrm>
            <a:off x="5067300" y="197485"/>
            <a:ext cx="4198620" cy="8026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27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感受屈原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987675" y="1065530"/>
            <a:ext cx="857186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3765" rtl="0" fontAlgn="auto">
              <a:lnSpc>
                <a:spcPts val="42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spc="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b="1" spc="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屈原是一位才华出众、忠诚正直、志向高洁、心系国君、眷顾国家、坚守理想的</a:t>
            </a:r>
            <a:r>
              <a:rPr lang="zh-CN" altLang="en-US" sz="3200" b="1" spc="2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爱国志士</a:t>
            </a:r>
            <a:r>
              <a:rPr lang="zh-CN" altLang="en-US" sz="3200" b="1" spc="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形象。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7932" r="7932"/>
          <a:stretch>
            <a:fillRect/>
          </a:stretch>
        </p:blipFill>
        <p:spPr>
          <a:xfrm>
            <a:off x="304800" y="1295400"/>
            <a:ext cx="2682240" cy="435864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9360">
                <a:moveTo>
                  <a:pt x="0" y="0"/>
                </a:moveTo>
                <a:lnTo>
                  <a:pt x="5760" y="0"/>
                </a:lnTo>
                <a:lnTo>
                  <a:pt x="5760" y="9360"/>
                </a:lnTo>
                <a:lnTo>
                  <a:pt x="0" y="93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8962" name="文本框 168961"/>
          <p:cNvSpPr txBox="1"/>
          <p:nvPr>
            <p:custDataLst>
              <p:tags r:id="rId8"/>
            </p:custDataLst>
          </p:nvPr>
        </p:nvSpPr>
        <p:spPr>
          <a:xfrm>
            <a:off x="3165475" y="4385945"/>
            <a:ext cx="87718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/>
            <a:r>
              <a:rPr lang="en-US" altLang="zh-CN" sz="3200" b="1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物质存在的屈原在公元前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278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年即已死去，但精神的屈原却永在生长，且日益枝繁叶茂，硕果累累，荫庇着吾国吾民的精神家园，滋养着我们的精神家园。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427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23" grpId="0"/>
      <p:bldP spid="2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025"/>
          <a:stretch>
            <a:fillRect/>
          </a:stretch>
        </p:blipFill>
        <p:spPr>
          <a:xfrm>
            <a:off x="-1" y="916696"/>
            <a:ext cx="12192001" cy="835348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0" y="261257"/>
            <a:ext cx="113429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试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简要分析屈原的主要性格特征。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99110" y="1064349"/>
            <a:ext cx="11365080" cy="4954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ts val="424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  <a:sym typeface="+mn-ea"/>
              </a:rPr>
              <a:t>忠君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  <a:sym typeface="+mn-ea"/>
              </a:rPr>
              <a:t>爱国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</a:rPr>
              <a:t>是屈原性格的主要特征。</a:t>
            </a:r>
            <a:endParaRPr lang="en-US" altLang="zh-CN" sz="3200" b="1" kern="100">
              <a:solidFill>
                <a:srgbClr val="1E1E1E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ts val="4240"/>
              </a:lnSpc>
              <a:spcAft>
                <a:spcPts val="1000"/>
              </a:spcAft>
            </a:pPr>
            <a:r>
              <a:rPr lang="zh-CN" altLang="en-US" sz="3200" b="1" kern="100">
                <a:solidFill>
                  <a:srgbClr val="1E1E1E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作者在表现屈原的</a:t>
            </a:r>
            <a:r>
              <a:rPr lang="zh-CN" altLang="en-US" sz="3200" b="1" u="sng" kern="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爱国主义精神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时：</a:t>
            </a:r>
            <a:endParaRPr lang="en-US" altLang="zh-CN" sz="3200" b="1" kern="10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ts val="42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把屈原的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个人遭遇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同整个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楚国的命运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紧密地结合起来</a:t>
            </a:r>
            <a:r>
              <a:rPr lang="en-US" altLang="zh-CN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从而说明其遭遇与祖国的命运是休戚相关的；</a:t>
            </a:r>
            <a:endParaRPr lang="en-US" altLang="zh-CN" sz="3200" b="1" kern="10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fontAlgn="auto">
              <a:lnSpc>
                <a:spcPts val="42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把屈原的“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眷顾楚国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”同“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系心怀王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”紧密地结合在一起</a:t>
            </a:r>
            <a:r>
              <a:rPr lang="en-US" altLang="zh-CN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通过他的“存君兴国”的思想集中表现他的爱国主义精神。</a:t>
            </a:r>
          </a:p>
          <a:p>
            <a:pPr algn="just" fontAlgn="auto">
              <a:lnSpc>
                <a:spcPts val="42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屈原的正直集中体现在他敢于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同邪恶势力抗争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2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决不妥协</a:t>
            </a:r>
            <a:r>
              <a:rPr lang="zh-CN" altLang="en-US" sz="3200" b="1" kern="10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的斗争精神上。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5"/>
          <p:cNvSpPr/>
          <p:nvPr>
            <p:custDataLst>
              <p:tags r:id="rId3"/>
            </p:custDataLst>
          </p:nvPr>
        </p:nvSpPr>
        <p:spPr>
          <a:xfrm>
            <a:off x="457204" y="457200"/>
            <a:ext cx="3657629" cy="5943600"/>
          </a:xfrm>
          <a:prstGeom prst="rect">
            <a:avLst/>
          </a:prstGeom>
          <a:noFill/>
          <a:ln w="25400">
            <a:solidFill>
              <a:srgbClr val="000000"/>
            </a:solidFill>
          </a:ln>
        </p:spPr>
        <p:style>
          <a:lnRef idx="2">
            <a:srgbClr val="266CBA">
              <a:shade val="50000"/>
            </a:srgbClr>
          </a:lnRef>
          <a:fillRef idx="1">
            <a:srgbClr val="266CBA"/>
          </a:fillRef>
          <a:effectRef idx="0">
            <a:srgbClr val="266CBA"/>
          </a:effectRef>
          <a:fontRef idx="minor">
            <a:srgbClr val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7932" r="7932"/>
          <a:stretch>
            <a:fillRect/>
          </a:stretch>
        </p:blipFill>
        <p:spPr>
          <a:xfrm>
            <a:off x="457200" y="457200"/>
            <a:ext cx="3657625" cy="59436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9360">
                <a:moveTo>
                  <a:pt x="0" y="0"/>
                </a:moveTo>
                <a:lnTo>
                  <a:pt x="5760" y="0"/>
                </a:lnTo>
                <a:lnTo>
                  <a:pt x="5760" y="9360"/>
                </a:lnTo>
                <a:lnTo>
                  <a:pt x="0" y="93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>
          <a:xfrm>
            <a:off x="4358489" y="5175319"/>
            <a:ext cx="1737511" cy="1682681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8"/>
            </p:custDataLst>
          </p:nvPr>
        </p:nvSpPr>
        <p:spPr>
          <a:xfrm>
            <a:off x="5183505" y="1617345"/>
            <a:ext cx="6163945" cy="32111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20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屈原是一位</a:t>
            </a:r>
            <a:r>
              <a:rPr kumimoji="0" lang="zh-CN" altLang="en-US" sz="4000" b="1" i="0" u="none" strike="noStrike" kern="1200" cap="none" spc="200" normalizeH="0" baseline="0" noProof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才华出众、忠诚正直、志向高洁、心系国君、眷顾国家、坚守理想</a:t>
            </a: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的爱国志士形象。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015990" y="168910"/>
            <a:ext cx="4239260" cy="814070"/>
          </a:xfrm>
          <a:prstGeom prst="rect">
            <a:avLst/>
          </a:prstGeom>
          <a:noFill/>
        </p:spPr>
        <p:txBody>
          <a:bodyPr wrap="square" lIns="96331" tIns="36124" rIns="60207" bIns="36124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550" b="1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诗人形象</a:t>
            </a: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/>
</p:sld>
</file>

<file path=ppt/slides/slide9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文本框 18433"/>
          <p:cNvSpPr txBox="1"/>
          <p:nvPr>
            <p:custDataLst>
              <p:tags r:id="rId3"/>
            </p:custDataLst>
          </p:nvPr>
        </p:nvSpPr>
        <p:spPr>
          <a:xfrm>
            <a:off x="434975" y="307340"/>
            <a:ext cx="11322050" cy="213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>
              <a:lnSpc>
                <a:spcPts val="5300"/>
              </a:lnSpc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司马迁、屈原、渔父面临困顿，选择了不同的道路，一个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忍辱而生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，一个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毅然赴死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，一个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超然而活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，你更欣赏谁的做法呢？说出你的理由。 </a:t>
            </a:r>
          </a:p>
        </p:txBody>
      </p:sp>
      <p:sp>
        <p:nvSpPr>
          <p:cNvPr id="52226" name="文本占位符 27649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26110" y="3524885"/>
            <a:ext cx="11205845" cy="2181860"/>
          </a:xfrm>
        </p:spPr>
        <p:txBody>
          <a:bodyPr anchor="t"/>
          <a:lstStyle/>
          <a:p>
            <a:pPr marL="1905" indent="-344805">
              <a:lnSpc>
                <a:spcPts val="444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屈   原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壮烈的死</a:t>
            </a:r>
            <a:r>
              <a:rPr lang="zh-CN" altLang="en-US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以死明志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不屈的气节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  <a:p>
            <a:pPr marL="1905" indent="-344805">
              <a:lnSpc>
                <a:spcPts val="444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司马迁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勇敢的生</a:t>
            </a:r>
            <a:r>
              <a:rPr lang="zh-CN" altLang="en-US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以生践志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坚韧的意志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marL="1905" indent="-344805">
              <a:lnSpc>
                <a:spcPts val="444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渔   父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超然的活</a:t>
            </a:r>
            <a:r>
              <a:rPr lang="zh-CN" altLang="en-US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以隐守志</a:t>
            </a:r>
            <a:r>
              <a:rPr lang="en-US" altLang="zh-CN" sz="3600" b="1">
                <a:latin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自由的灵魂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52227" name="矩形 27650"/>
          <p:cNvSpPr/>
          <p:nvPr>
            <p:custDataLst>
              <p:tags r:id="rId5"/>
            </p:custDataLst>
          </p:nvPr>
        </p:nvSpPr>
        <p:spPr>
          <a:xfrm>
            <a:off x="2762250" y="2437765"/>
            <a:ext cx="38830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用心感悟一下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uiExpand="1" build="p"/>
      <p:bldP spid="5222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Rectangle 3"/>
          <p:cNvSpPr>
            <a:spLocks noGrp="1" noRot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337185" y="876300"/>
            <a:ext cx="11517630" cy="5105400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indent="0">
              <a:lnSpc>
                <a:spcPts val="48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他们的抉择对后世产生了</a:t>
            </a:r>
            <a:r>
              <a:rPr lang="zh-CN" altLang="en-US" sz="3600" b="1" u="sng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巨大影响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0">
              <a:lnSpc>
                <a:spcPts val="48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文天祥、闻一多、老舍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用他们的生命向我们阐释了什么叫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坚贞不屈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；</a:t>
            </a:r>
          </a:p>
          <a:p>
            <a:pPr indent="0">
              <a:lnSpc>
                <a:spcPts val="48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韩信、勾践、鲁迅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用他们的行动向我们阐释了什么叫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坚韧执著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；</a:t>
            </a:r>
          </a:p>
          <a:p>
            <a:pPr indent="0">
              <a:lnSpc>
                <a:spcPts val="48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陶渊明，张志和，柳宗元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用他们的诗篇向我们阐释了什么叫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潇洒豁达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。 </a:t>
            </a: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025"/>
          <a:stretch>
            <a:fillRect/>
          </a:stretch>
        </p:blipFill>
        <p:spPr>
          <a:xfrm>
            <a:off x="-1" y="916696"/>
            <a:ext cx="12192001" cy="83534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6"/>
            </p:custDataLst>
          </p:nvPr>
        </p:nvSpPr>
        <p:spPr>
          <a:xfrm>
            <a:off x="383540" y="195580"/>
            <a:ext cx="10968990" cy="87376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C00000"/>
                </a:solidFill>
                <a:cs typeface="+mn-ea"/>
                <a:sym typeface="宋体" panose="02010600030101010101" pitchFamily="2" charset="-122"/>
              </a:rPr>
              <a:t>联系现实：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71625" y="1069975"/>
            <a:ext cx="8593455" cy="6819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l" defTabSz="0">
              <a:lnSpc>
                <a:spcPct val="120000"/>
              </a:lnSpc>
              <a:buClrTx/>
              <a:buSzTx/>
              <a:buFontTx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今天我们为什么要纪念屈原？试谈谈你的看法。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82600" y="2001321"/>
            <a:ext cx="11365080" cy="4115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43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(1)</a:t>
            </a:r>
            <a:r>
              <a:rPr lang="zh-CN" altLang="en-US" sz="3200" b="1" kern="1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爱国主义精神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永远感召。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今天我们纪念屈原的一个重要原因就是要弘扬他的爱国主义精神。爱国主义是千百年形成的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对祖国、对人民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的最深厚的情感态度，是中华民族文化最深厚的根基所在。而屈原是中华民族爱国主义精神的一面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伟大旗帜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。</a:t>
            </a:r>
          </a:p>
          <a:p>
            <a:pPr fontAlgn="auto">
              <a:lnSpc>
                <a:spcPts val="4340"/>
              </a:lnSpc>
              <a:spcAft>
                <a:spcPts val="1000"/>
              </a:spcAft>
            </a:pPr>
            <a:r>
              <a:rPr lang="en-US" altLang="zh-CN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(2)</a:t>
            </a:r>
            <a:r>
              <a:rPr lang="zh-CN" altLang="en-US" sz="3200" b="1" kern="10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求索精神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应为全社会弘扬。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屈原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坚持真理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不畏艰辛</a:t>
            </a:r>
            <a:r>
              <a:rPr lang="zh-CN" altLang="en-US" sz="3200" b="1" kern="100">
                <a:solidFill>
                  <a:srgbClr val="1E1E1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的人格精神值得今人效仿和学习，其勇于求索的精神更值得当代人继承和弘扬。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10438"/>
            <a:ext cx="2241747" cy="1282279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tags/tag1.xml><?xml version="1.0" encoding="utf-8"?>
<p:tagLst xmlns:p="http://schemas.openxmlformats.org/presentationml/2006/main">
  <p:tag name="AS_UNIQUEID" val="5001"/>
</p:tagLst>
</file>

<file path=ppt/tags/tag10.xml><?xml version="1.0" encoding="utf-8"?>
<p:tagLst xmlns:p="http://schemas.openxmlformats.org/presentationml/2006/main">
  <p:tag name="AS_UNIQUEID" val="5010"/>
</p:tagLst>
</file>

<file path=ppt/tags/tag100.xml><?xml version="1.0" encoding="utf-8"?>
<p:tagLst xmlns:p="http://schemas.openxmlformats.org/presentationml/2006/main">
  <p:tag name="AS_UNIQUEID" val="5095"/>
</p:tagLst>
</file>

<file path=ppt/tags/tag1000.xml><?xml version="1.0" encoding="utf-8"?>
<p:tagLst xmlns:p="http://schemas.openxmlformats.org/presentationml/2006/main">
  <p:tag name="AS_UNIQUEID" val="3559"/>
  <p:tag name="KSO_WM_FULL_TEXT_BEAUTIFY_COPY_ID" val="52227"/>
</p:tagLst>
</file>

<file path=ppt/tags/tag1001.xml><?xml version="1.0" encoding="utf-8"?>
<p:tagLst xmlns:p="http://schemas.openxmlformats.org/presentationml/2006/main">
  <p:tag name="KSO_WM_FULL_TEXT_BEAUTIFY_COPY_ID" val="150997226"/>
</p:tagLst>
</file>

<file path=ppt/tags/tag1002.xml><?xml version="1.0" encoding="utf-8"?>
<p:tagLst xmlns:p="http://schemas.openxmlformats.org/presentationml/2006/main">
  <p:tag name="AS_UNIQUEID" val="5702"/>
</p:tagLst>
</file>

<file path=ppt/tags/tag1003.xml><?xml version="1.0" encoding="utf-8"?>
<p:tagLst xmlns:p="http://schemas.openxmlformats.org/presentationml/2006/main">
  <p:tag name="AS_UNIQUEID" val="3561"/>
  <p:tag name="KSO_WM_FULL_TEXT_BEAUTIFY_COPY_ID" val="53250"/>
</p:tagLst>
</file>

<file path=ppt/tags/tag1004.xml><?xml version="1.0" encoding="utf-8"?>
<p:tagLst xmlns:p="http://schemas.openxmlformats.org/presentationml/2006/main">
  <p:tag name="KSO_WM_FULL_TEXT_BEAUTIFY_COPY_ID" val="150997228"/>
</p:tagLst>
</file>

<file path=ppt/tags/tag1005.xml><?xml version="1.0" encoding="utf-8"?>
<p:tagLst xmlns:p="http://schemas.openxmlformats.org/presentationml/2006/main">
  <p:tag name="AS_UNIQUEID" val="5703"/>
</p:tagLst>
</file>

<file path=ppt/tags/tag1006.xml><?xml version="1.0" encoding="utf-8"?>
<p:tagLst xmlns:p="http://schemas.openxmlformats.org/presentationml/2006/main">
  <p:tag name="AS_UNIQUEID" val="2229"/>
</p:tagLst>
</file>

<file path=ppt/tags/tag1007.xml><?xml version="1.0" encoding="utf-8"?>
<p:tagLst xmlns:p="http://schemas.openxmlformats.org/presentationml/2006/main">
  <p:tag name="AS_UNIQUEID" val="2230"/>
</p:tagLst>
</file>

<file path=ppt/tags/tag1008.xml><?xml version="1.0" encoding="utf-8"?>
<p:tagLst xmlns:p="http://schemas.openxmlformats.org/presentationml/2006/main">
  <p:tag name="AS_UNIQUEID" val="2231"/>
</p:tagLst>
</file>

<file path=ppt/tags/tag1009.xml><?xml version="1.0" encoding="utf-8"?>
<p:tagLst xmlns:p="http://schemas.openxmlformats.org/presentationml/2006/main">
  <p:tag name="AS_UNIQUEID" val="5704"/>
</p:tagLst>
</file>

<file path=ppt/tags/tag101.xml><?xml version="1.0" encoding="utf-8"?>
<p:tagLst xmlns:p="http://schemas.openxmlformats.org/presentationml/2006/main">
  <p:tag name="AS_UNIQUEID" val="5096"/>
</p:tagLst>
</file>

<file path=ppt/tags/tag1010.xml><?xml version="1.0" encoding="utf-8"?>
<p:tagLst xmlns:p="http://schemas.openxmlformats.org/presentationml/2006/main">
  <p:tag name="AS_UNIQUEID" val="2233"/>
  <p:tag name="KSO_WM_FULL_TEXT_BEAUTIFY_COPY_ID" val="5"/>
</p:tagLst>
</file>

<file path=ppt/tags/tag1011.xml><?xml version="1.0" encoding="utf-8"?>
<p:tagLst xmlns:p="http://schemas.openxmlformats.org/presentationml/2006/main">
  <p:tag name="AS_UNIQUEID" val="2234"/>
  <p:tag name="KSO_WM_FULL_TEXT_BEAUTIFY_COPY_ID" val="2"/>
</p:tagLst>
</file>

<file path=ppt/tags/tag1012.xml><?xml version="1.0" encoding="utf-8"?>
<p:tagLst xmlns:p="http://schemas.openxmlformats.org/presentationml/2006/main">
  <p:tag name="AS_UNIQUEID" val="2235"/>
  <p:tag name="KSO_WM_FULL_TEXT_BEAUTIFY_COPY_ID" val="6"/>
</p:tagLst>
</file>

<file path=ppt/tags/tag1013.xml><?xml version="1.0" encoding="utf-8"?>
<p:tagLst xmlns:p="http://schemas.openxmlformats.org/presentationml/2006/main">
  <p:tag name="AS_UNIQUEID" val="2236"/>
  <p:tag name="KSO_WM_FULL_TEXT_BEAUTIFY_COPY_ID" val="7"/>
</p:tagLst>
</file>

<file path=ppt/tags/tag1014.xml><?xml version="1.0" encoding="utf-8"?>
<p:tagLst xmlns:p="http://schemas.openxmlformats.org/presentationml/2006/main">
  <p:tag name="AS_UNIQUEID" val="2237"/>
  <p:tag name="KSO_WM_FULL_TEXT_BEAUTIFY_COPY_ID" val="4"/>
</p:tagLst>
</file>

<file path=ppt/tags/tag1015.xml><?xml version="1.0" encoding="utf-8"?>
<p:tagLst xmlns:p="http://schemas.openxmlformats.org/presentationml/2006/main">
  <p:tag name="KSO_WM_FULL_TEXT_BEAUTIFY_COPY_ID" val="150996233"/>
</p:tagLst>
</file>

<file path=ppt/tags/tag1016.xml><?xml version="1.0" encoding="utf-8"?>
<p:tagLst xmlns:p="http://schemas.openxmlformats.org/presentationml/2006/main">
  <p:tag name="AS_UNIQUEID" val="5705"/>
</p:tagLst>
</file>

<file path=ppt/tags/tag1017.xml><?xml version="1.0" encoding="utf-8"?>
<p:tagLst xmlns:p="http://schemas.openxmlformats.org/presentationml/2006/main">
  <p:tag name="AS_UNIQUEID" val="2219"/>
</p:tagLst>
</file>

<file path=ppt/tags/tag1018.xml><?xml version="1.0" encoding="utf-8"?>
<p:tagLst xmlns:p="http://schemas.openxmlformats.org/presentationml/2006/main">
  <p:tag name="AS_UNIQUEID" val="2220"/>
</p:tagLst>
</file>

<file path=ppt/tags/tag1019.xml><?xml version="1.0" encoding="utf-8"?>
<p:tagLst xmlns:p="http://schemas.openxmlformats.org/presentationml/2006/main">
  <p:tag name="AS_UNIQUEID" val="2221"/>
</p:tagLst>
</file>

<file path=ppt/tags/tag102.xml><?xml version="1.0" encoding="utf-8"?>
<p:tagLst xmlns:p="http://schemas.openxmlformats.org/presentationml/2006/main">
  <p:tag name="AS_UNIQUEID" val="5097"/>
</p:tagLst>
</file>

<file path=ppt/tags/tag1020.xml><?xml version="1.0" encoding="utf-8"?>
<p:tagLst xmlns:p="http://schemas.openxmlformats.org/presentationml/2006/main">
  <p:tag name="AS_UNIQUEID" val="5706"/>
</p:tagLst>
</file>

<file path=ppt/tags/tag1021.xml><?xml version="1.0" encoding="utf-8"?>
<p:tagLst xmlns:p="http://schemas.openxmlformats.org/presentationml/2006/main">
  <p:tag name="AS_UNIQUEID" val="2223"/>
  <p:tag name="KSO_WM_FULL_TEXT_BEAUTIFY_COPY_ID" val="5"/>
</p:tagLst>
</file>

<file path=ppt/tags/tag1022.xml><?xml version="1.0" encoding="utf-8"?>
<p:tagLst xmlns:p="http://schemas.openxmlformats.org/presentationml/2006/main">
  <p:tag name="AS_UNIQUEID" val="2224"/>
  <p:tag name="KSO_WM_FULL_TEXT_BEAUTIFY_COPY_ID" val="2"/>
</p:tagLst>
</file>

<file path=ppt/tags/tag1023.xml><?xml version="1.0" encoding="utf-8"?>
<p:tagLst xmlns:p="http://schemas.openxmlformats.org/presentationml/2006/main">
  <p:tag name="AS_UNIQUEID" val="2225"/>
  <p:tag name="KSO_WM_FULL_TEXT_BEAUTIFY_COPY_ID" val="6"/>
</p:tagLst>
</file>

<file path=ppt/tags/tag1024.xml><?xml version="1.0" encoding="utf-8"?>
<p:tagLst xmlns:p="http://schemas.openxmlformats.org/presentationml/2006/main">
  <p:tag name="AS_UNIQUEID" val="2226"/>
  <p:tag name="KSO_WM_FULL_TEXT_BEAUTIFY_COPY_ID" val="7"/>
</p:tagLst>
</file>

<file path=ppt/tags/tag1025.xml><?xml version="1.0" encoding="utf-8"?>
<p:tagLst xmlns:p="http://schemas.openxmlformats.org/presentationml/2006/main">
  <p:tag name="AS_UNIQUEID" val="2227"/>
  <p:tag name="KSO_WM_FULL_TEXT_BEAUTIFY_COPY_ID" val="4"/>
</p:tagLst>
</file>

<file path=ppt/tags/tag1026.xml><?xml version="1.0" encoding="utf-8"?>
<p:tagLst xmlns:p="http://schemas.openxmlformats.org/presentationml/2006/main">
  <p:tag name="KSO_WM_FULL_TEXT_BEAUTIFY_COPY_ID" val="150996232"/>
</p:tagLst>
</file>

<file path=ppt/tags/tag1027.xml><?xml version="1.0" encoding="utf-8"?>
<p:tagLst xmlns:p="http://schemas.openxmlformats.org/presentationml/2006/main">
  <p:tag name="AS_UNIQUEID" val="5707"/>
</p:tagLst>
</file>

<file path=ppt/tags/tag1028.xml><?xml version="1.0" encoding="utf-8"?>
<p:tagLst xmlns:p="http://schemas.openxmlformats.org/presentationml/2006/main">
  <p:tag name="AS_UNIQUEID" val="3567"/>
  <p:tag name="KSO_WM_FULL_TEXT_BEAUTIFY_COPY_ID" val="54274"/>
</p:tagLst>
</file>

<file path=ppt/tags/tag1029.xml><?xml version="1.0" encoding="utf-8"?>
<p:tagLst xmlns:p="http://schemas.openxmlformats.org/presentationml/2006/main">
  <p:tag name="AS_UNIQUEID" val="3568"/>
  <p:tag name="KSO_WM_FULL_TEXT_BEAUTIFY_COPY_ID" val="30723"/>
</p:tagLst>
</file>

<file path=ppt/tags/tag103.xml><?xml version="1.0" encoding="utf-8"?>
<p:tagLst xmlns:p="http://schemas.openxmlformats.org/presentationml/2006/main">
  <p:tag name="AS_UNIQUEID" val="5098"/>
</p:tagLst>
</file>

<file path=ppt/tags/tag1030.xml><?xml version="1.0" encoding="utf-8"?>
<p:tagLst xmlns:p="http://schemas.openxmlformats.org/presentationml/2006/main">
  <p:tag name="KSO_WM_FULL_TEXT_BEAUTIFY_COPY_ID" val="150997229"/>
</p:tagLst>
</file>

<file path=ppt/tags/tag1031.xml><?xml version="1.0" encoding="utf-8"?>
<p:tagLst xmlns:p="http://schemas.openxmlformats.org/presentationml/2006/main">
  <p:tag name="AS_UNIQUEID" val="5708"/>
</p:tagLst>
</file>

<file path=ppt/tags/tag1032.xml><?xml version="1.0" encoding="utf-8"?>
<p:tagLst xmlns:p="http://schemas.openxmlformats.org/presentationml/2006/main">
  <p:tag name="AS_UNIQUEID" val="4985"/>
</p:tagLst>
</file>

<file path=ppt/tags/tag1033.xml><?xml version="1.0" encoding="utf-8"?>
<p:tagLst xmlns:p="http://schemas.openxmlformats.org/presentationml/2006/main">
  <p:tag name="AS_UNIQUEID" val="4986"/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1034.xml><?xml version="1.0" encoding="utf-8"?>
<p:tagLst xmlns:p="http://schemas.openxmlformats.org/presentationml/2006/main">
  <p:tag name="AS_UNIQUEID" val="4987"/>
</p:tagLst>
</file>

<file path=ppt/tags/tag1035.xml><?xml version="1.0" encoding="utf-8"?>
<p:tagLst xmlns:p="http://schemas.openxmlformats.org/presentationml/2006/main">
  <p:tag name="AS_UNIQUEID" val="5709"/>
</p:tagLst>
</file>

<file path=ppt/tags/tag1036.xml><?xml version="1.0" encoding="utf-8"?>
<p:tagLst xmlns:p="http://schemas.openxmlformats.org/presentationml/2006/main">
  <p:tag name="AS_UNIQUEID" val="3583"/>
</p:tagLst>
</file>

<file path=ppt/tags/tag1037.xml><?xml version="1.0" encoding="utf-8"?>
<p:tagLst xmlns:p="http://schemas.openxmlformats.org/presentationml/2006/main">
  <p:tag name="AS_UNIQUEID" val="3584"/>
</p:tagLst>
</file>

<file path=ppt/tags/tag1038.xml><?xml version="1.0" encoding="utf-8"?>
<p:tagLst xmlns:p="http://schemas.openxmlformats.org/presentationml/2006/main">
  <p:tag name="AS_UNIQUEID" val="5710"/>
</p:tagLst>
</file>

<file path=ppt/tags/tag1039.xml><?xml version="1.0" encoding="utf-8"?>
<p:tagLst xmlns:p="http://schemas.openxmlformats.org/presentationml/2006/main">
  <p:tag name="AS_UNIQUEID" val="1067"/>
</p:tagLst>
</file>

<file path=ppt/tags/tag104.xml><?xml version="1.0" encoding="utf-8"?>
<p:tagLst xmlns:p="http://schemas.openxmlformats.org/presentationml/2006/main">
  <p:tag name="AS_UNIQUEID" val="5099"/>
</p:tagLst>
</file>

<file path=ppt/tags/tag1040.xml><?xml version="1.0" encoding="utf-8"?>
<p:tagLst xmlns:p="http://schemas.openxmlformats.org/presentationml/2006/main">
  <p:tag name="AS_UNIQUEID" val="1068"/>
</p:tagLst>
</file>

<file path=ppt/tags/tag1041.xml><?xml version="1.0" encoding="utf-8"?>
<p:tagLst xmlns:p="http://schemas.openxmlformats.org/presentationml/2006/main">
  <p:tag name="AS_UNIQUEID" val="1069"/>
</p:tagLst>
</file>

<file path=ppt/tags/tag1042.xml><?xml version="1.0" encoding="utf-8"?>
<p:tagLst xmlns:p="http://schemas.openxmlformats.org/presentationml/2006/main">
  <p:tag name="AS_UNIQUEID" val="5711"/>
</p:tagLst>
</file>

<file path=ppt/tags/tag1043.xml><?xml version="1.0" encoding="utf-8"?>
<p:tagLst xmlns:p="http://schemas.openxmlformats.org/presentationml/2006/main">
  <p:tag name="AS_UNIQUEID" val="1071"/>
</p:tagLst>
</file>

<file path=ppt/tags/tag1044.xml><?xml version="1.0" encoding="utf-8"?>
<p:tagLst xmlns:p="http://schemas.openxmlformats.org/presentationml/2006/main">
  <p:tag name="AS_UNIQUEID" val="1072"/>
</p:tagLst>
</file>

<file path=ppt/tags/tag1045.xml><?xml version="1.0" encoding="utf-8"?>
<p:tagLst xmlns:p="http://schemas.openxmlformats.org/presentationml/2006/main">
  <p:tag name="AS_UNIQUEID" val="1073"/>
</p:tagLst>
</file>

<file path=ppt/tags/tag1046.xml><?xml version="1.0" encoding="utf-8"?>
<p:tagLst xmlns:p="http://schemas.openxmlformats.org/presentationml/2006/main">
  <p:tag name="AS_UNIQUEID" val="1074"/>
</p:tagLst>
</file>

<file path=ppt/tags/tag1047.xml><?xml version="1.0" encoding="utf-8"?>
<p:tagLst xmlns:p="http://schemas.openxmlformats.org/presentationml/2006/main">
  <p:tag name="AS_UNIQUEID" val="1075"/>
</p:tagLst>
</file>

<file path=ppt/tags/tag1048.xml><?xml version="1.0" encoding="utf-8"?>
<p:tagLst xmlns:p="http://schemas.openxmlformats.org/presentationml/2006/main">
  <p:tag name="AS_UNIQUEID" val="1076"/>
</p:tagLst>
</file>

<file path=ppt/tags/tag1049.xml><?xml version="1.0" encoding="utf-8"?>
<p:tagLst xmlns:p="http://schemas.openxmlformats.org/presentationml/2006/main">
  <p:tag name="AS_UNIQUEID" val="5712"/>
</p:tagLst>
</file>

<file path=ppt/tags/tag105.xml><?xml version="1.0" encoding="utf-8"?>
<p:tagLst xmlns:p="http://schemas.openxmlformats.org/presentationml/2006/main">
  <p:tag name="AS_UNIQUEID" val="5100"/>
</p:tagLst>
</file>

<file path=ppt/tags/tag1050.xml><?xml version="1.0" encoding="utf-8"?>
<p:tagLst xmlns:p="http://schemas.openxmlformats.org/presentationml/2006/main">
  <p:tag name="AS_UNIQUEID" val="5713"/>
</p:tagLst>
</file>

<file path=ppt/tags/tag1051.xml><?xml version="1.0" encoding="utf-8"?>
<p:tagLst xmlns:p="http://schemas.openxmlformats.org/presentationml/2006/main">
  <p:tag name="AS_UNIQUEID" val="5714"/>
</p:tagLst>
</file>

<file path=ppt/tags/tag1052.xml><?xml version="1.0" encoding="utf-8"?>
<p:tagLst xmlns:p="http://schemas.openxmlformats.org/presentationml/2006/main">
  <p:tag name="AS_UNIQUEID" val="5715"/>
</p:tagLst>
</file>

<file path=ppt/tags/tag1053.xml><?xml version="1.0" encoding="utf-8"?>
<p:tagLst xmlns:p="http://schemas.openxmlformats.org/presentationml/2006/main">
  <p:tag name="AS_UNIQUEID" val="5716"/>
</p:tagLst>
</file>

<file path=ppt/tags/tag1054.xml><?xml version="1.0" encoding="utf-8"?>
<p:tagLst xmlns:p="http://schemas.openxmlformats.org/presentationml/2006/main">
  <p:tag name="AS_UNIQUEID" val="5717"/>
</p:tagLst>
</file>

<file path=ppt/tags/tag1055.xml><?xml version="1.0" encoding="utf-8"?>
<p:tagLst xmlns:p="http://schemas.openxmlformats.org/presentationml/2006/main">
  <p:tag name="AS_UNIQUEID" val="5718"/>
</p:tagLst>
</file>

<file path=ppt/tags/tag1056.xml><?xml version="1.0" encoding="utf-8"?>
<p:tagLst xmlns:p="http://schemas.openxmlformats.org/presentationml/2006/main">
  <p:tag name="AS_UNIQUEID" val="5719"/>
</p:tagLst>
</file>

<file path=ppt/tags/tag1057.xml><?xml version="1.0" encoding="utf-8"?>
<p:tagLst xmlns:p="http://schemas.openxmlformats.org/presentationml/2006/main">
  <p:tag name="AS_UNIQUEID" val="5720"/>
</p:tagLst>
</file>

<file path=ppt/tags/tag1058.xml><?xml version="1.0" encoding="utf-8"?>
<p:tagLst xmlns:p="http://schemas.openxmlformats.org/presentationml/2006/main">
  <p:tag name="AS_UNIQUEID" val="5721"/>
</p:tagLst>
</file>

<file path=ppt/tags/tag1059.xml><?xml version="1.0" encoding="utf-8"?>
<p:tagLst xmlns:p="http://schemas.openxmlformats.org/presentationml/2006/main">
  <p:tag name="AS_UNIQUEID" val="5722"/>
</p:tagLst>
</file>

<file path=ppt/tags/tag106.xml><?xml version="1.0" encoding="utf-8"?>
<p:tagLst xmlns:p="http://schemas.openxmlformats.org/presentationml/2006/main">
  <p:tag name="AS_UNIQUEID" val="5101"/>
</p:tagLst>
</file>

<file path=ppt/tags/tag1060.xml><?xml version="1.0" encoding="utf-8"?>
<p:tagLst xmlns:p="http://schemas.openxmlformats.org/presentationml/2006/main">
  <p:tag name="AS_UNIQUEID" val="1782"/>
  <p:tag name="KSO_WM_FULL_TEXT_BEAUTIFY_COPY_ID" val="2"/>
</p:tagLst>
</file>

<file path=ppt/tags/tag1061.xml><?xml version="1.0" encoding="utf-8"?>
<p:tagLst xmlns:p="http://schemas.openxmlformats.org/presentationml/2006/main">
  <p:tag name="AS_UNIQUEID" val="1783"/>
  <p:tag name="KSO_WM_FULL_TEXT_BEAUTIFY_COPY_ID" val="3"/>
</p:tagLst>
</file>

<file path=ppt/tags/tag1062.xml><?xml version="1.0" encoding="utf-8"?>
<p:tagLst xmlns:p="http://schemas.openxmlformats.org/presentationml/2006/main">
  <p:tag name="KSO_WM_FULL_TEXT_BEAUTIFY_COPY_ID" val="150997221"/>
</p:tagLst>
</file>

<file path=ppt/tags/tag1063.xml><?xml version="1.0" encoding="utf-8"?>
<p:tagLst xmlns:p="http://schemas.openxmlformats.org/presentationml/2006/main">
  <p:tag name="AS_UNIQUEID" val="5723"/>
</p:tagLst>
</file>

<file path=ppt/tags/tag1064.xml><?xml version="1.0" encoding="utf-8"?>
<p:tagLst xmlns:p="http://schemas.openxmlformats.org/presentationml/2006/main">
  <p:tag name="AS_UNIQUEID" val="5724"/>
</p:tagLst>
</file>

<file path=ppt/tags/tag1065.xml><?xml version="1.0" encoding="utf-8"?>
<p:tagLst xmlns:p="http://schemas.openxmlformats.org/presentationml/2006/main">
  <p:tag name="AS_UNIQUEID" val="5725"/>
</p:tagLst>
</file>

<file path=ppt/tags/tag1066.xml><?xml version="1.0" encoding="utf-8"?>
<p:tagLst xmlns:p="http://schemas.openxmlformats.org/presentationml/2006/main">
  <p:tag name="AS_UNIQUEID" val="5726"/>
</p:tagLst>
</file>

<file path=ppt/tags/tag1067.xml><?xml version="1.0" encoding="utf-8"?>
<p:tagLst xmlns:p="http://schemas.openxmlformats.org/presentationml/2006/main">
  <p:tag name="AS_UNIQUEID" val="5727"/>
</p:tagLst>
</file>

<file path=ppt/tags/tag1068.xml><?xml version="1.0" encoding="utf-8"?>
<p:tagLst xmlns:p="http://schemas.openxmlformats.org/presentationml/2006/main">
  <p:tag name="AS_UNIQUEID" val="5728"/>
</p:tagLst>
</file>

<file path=ppt/tags/tag1069.xml><?xml version="1.0" encoding="utf-8"?>
<p:tagLst xmlns:p="http://schemas.openxmlformats.org/presentationml/2006/main">
  <p:tag name="AS_UNIQUEID" val="5729"/>
</p:tagLst>
</file>

<file path=ppt/tags/tag107.xml><?xml version="1.0" encoding="utf-8"?>
<p:tagLst xmlns:p="http://schemas.openxmlformats.org/presentationml/2006/main">
  <p:tag name="AS_UNIQUEID" val="5102"/>
</p:tagLst>
</file>

<file path=ppt/tags/tag1070.xml><?xml version="1.0" encoding="utf-8"?>
<p:tagLst xmlns:p="http://schemas.openxmlformats.org/presentationml/2006/main">
  <p:tag name="AS_UNIQUEID" val="5730"/>
</p:tagLst>
</file>

<file path=ppt/tags/tag1071.xml><?xml version="1.0" encoding="utf-8"?>
<p:tagLst xmlns:p="http://schemas.openxmlformats.org/presentationml/2006/main">
  <p:tag name="AS_UNIQUEID" val="5731"/>
</p:tagLst>
</file>

<file path=ppt/tags/tag1072.xml><?xml version="1.0" encoding="utf-8"?>
<p:tagLst xmlns:p="http://schemas.openxmlformats.org/presentationml/2006/main">
  <p:tag name="AS_UNIQUEID" val="5732"/>
</p:tagLst>
</file>

<file path=ppt/tags/tag1073.xml><?xml version="1.0" encoding="utf-8"?>
<p:tagLst xmlns:p="http://schemas.openxmlformats.org/presentationml/2006/main">
  <p:tag name="AS_UNIQUEID" val="5733"/>
</p:tagLst>
</file>

<file path=ppt/tags/tag1074.xml><?xml version="1.0" encoding="utf-8"?>
<p:tagLst xmlns:p="http://schemas.openxmlformats.org/presentationml/2006/main">
  <p:tag name="AS_UNIQUEID" val="5734"/>
</p:tagLst>
</file>

<file path=ppt/tags/tag1075.xml><?xml version="1.0" encoding="utf-8"?>
<p:tagLst xmlns:p="http://schemas.openxmlformats.org/presentationml/2006/main">
  <p:tag name="AS_UNIQUEID" val="5735"/>
</p:tagLst>
</file>

<file path=ppt/tags/tag1076.xml><?xml version="1.0" encoding="utf-8"?>
<p:tagLst xmlns:p="http://schemas.openxmlformats.org/presentationml/2006/main">
  <p:tag name="AS_UNIQUEID" val="5736"/>
</p:tagLst>
</file>

<file path=ppt/tags/tag1077.xml><?xml version="1.0" encoding="utf-8"?>
<p:tagLst xmlns:p="http://schemas.openxmlformats.org/presentationml/2006/main">
  <p:tag name="AS_UNIQUEID" val="5737"/>
</p:tagLst>
</file>

<file path=ppt/tags/tag1078.xml><?xml version="1.0" encoding="utf-8"?>
<p:tagLst xmlns:p="http://schemas.openxmlformats.org/presentationml/2006/main">
  <p:tag name="AS_UNIQUEID" val="5738"/>
</p:tagLst>
</file>

<file path=ppt/tags/tag10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WM4NTdiMDU2Zjc5YzAyOTNjYWI4YzAxZjM4YzBiNjYifQ=="/>
  <p:tag name="ISLIDE.GUIDESSETTING" val="{&quot;Id&quot;:&quot;e6d6f7bf-8b31-448e-b58b-ba824e229c40&quot;,&quot;Name&quot;:&quot;自定义&quot;,&quot;Kind&quot;:&quot;Custom&quot;,&quot;OldGuidesSetting&quot;:{&quot;HeaderHeight&quot;:0.0,&quot;FooterHeight&quot;:0.0,&quot;SideMargin&quot;:4.0,&quot;TopMargin&quot;:6.0,&quot;BottomMargin&quot;:8.0,&quot;IntervalMargin&quot;:0.0}}"/>
  <p:tag name="ISPRING_PRESENTATION_TITLE" val="卡通手绘课件PPT"/>
</p:tagLst>
</file>

<file path=ppt/tags/tag108.xml><?xml version="1.0" encoding="utf-8"?>
<p:tagLst xmlns:p="http://schemas.openxmlformats.org/presentationml/2006/main">
  <p:tag name="AS_UNIQUEID" val="5103"/>
</p:tagLst>
</file>

<file path=ppt/tags/tag109.xml><?xml version="1.0" encoding="utf-8"?>
<p:tagLst xmlns:p="http://schemas.openxmlformats.org/presentationml/2006/main">
  <p:tag name="AS_UNIQUEID" val="5104"/>
</p:tagLst>
</file>

<file path=ppt/tags/tag11.xml><?xml version="1.0" encoding="utf-8"?>
<p:tagLst xmlns:p="http://schemas.openxmlformats.org/presentationml/2006/main">
  <p:tag name="AS_UNIQUEID" val="5011"/>
</p:tagLst>
</file>

<file path=ppt/tags/tag110.xml><?xml version="1.0" encoding="utf-8"?>
<p:tagLst xmlns:p="http://schemas.openxmlformats.org/presentationml/2006/main">
  <p:tag name="AS_UNIQUEID" val="5105"/>
</p:tagLst>
</file>

<file path=ppt/tags/tag111.xml><?xml version="1.0" encoding="utf-8"?>
<p:tagLst xmlns:p="http://schemas.openxmlformats.org/presentationml/2006/main">
  <p:tag name="AS_UNIQUEID" val="3580"/>
</p:tagLst>
</file>

<file path=ppt/tags/tag112.xml><?xml version="1.0" encoding="utf-8"?>
<p:tagLst xmlns:p="http://schemas.openxmlformats.org/presentationml/2006/main">
  <p:tag name="AS_UNIQUEID" val="3581"/>
</p:tagLst>
</file>

<file path=ppt/tags/tag113.xml><?xml version="1.0" encoding="utf-8"?>
<p:tagLst xmlns:p="http://schemas.openxmlformats.org/presentationml/2006/main">
  <p:tag name="AS_UNIQUEID" val="5106"/>
</p:tagLst>
</file>

<file path=ppt/tags/tag114.xml><?xml version="1.0" encoding="utf-8"?>
<p:tagLst xmlns:p="http://schemas.openxmlformats.org/presentationml/2006/main">
  <p:tag name="AS_UNIQUEID" val="5107"/>
</p:tagLst>
</file>

<file path=ppt/tags/tag115.xml><?xml version="1.0" encoding="utf-8"?>
<p:tagLst xmlns:p="http://schemas.openxmlformats.org/presentationml/2006/main">
  <p:tag name="AS_UNIQUEID" val="5108"/>
</p:tagLst>
</file>

<file path=ppt/tags/tag116.xml><?xml version="1.0" encoding="utf-8"?>
<p:tagLst xmlns:p="http://schemas.openxmlformats.org/presentationml/2006/main">
  <p:tag name="AS_UNIQUEID" val="5109"/>
</p:tagLst>
</file>

<file path=ppt/tags/tag117.xml><?xml version="1.0" encoding="utf-8"?>
<p:tagLst xmlns:p="http://schemas.openxmlformats.org/presentationml/2006/main">
  <p:tag name="AS_UNIQUEID" val="5110"/>
</p:tagLst>
</file>

<file path=ppt/tags/tag118.xml><?xml version="1.0" encoding="utf-8"?>
<p:tagLst xmlns:p="http://schemas.openxmlformats.org/presentationml/2006/main">
  <p:tag name="AS_UNIQUEID" val="5111"/>
</p:tagLst>
</file>

<file path=ppt/tags/tag119.xml><?xml version="1.0" encoding="utf-8"?>
<p:tagLst xmlns:p="http://schemas.openxmlformats.org/presentationml/2006/main">
  <p:tag name="AS_UNIQUEID" val="5112"/>
</p:tagLst>
</file>

<file path=ppt/tags/tag12.xml><?xml version="1.0" encoding="utf-8"?>
<p:tagLst xmlns:p="http://schemas.openxmlformats.org/presentationml/2006/main">
  <p:tag name="AS_UNIQUEID" val="5012"/>
</p:tagLst>
</file>

<file path=ppt/tags/tag120.xml><?xml version="1.0" encoding="utf-8"?>
<p:tagLst xmlns:p="http://schemas.openxmlformats.org/presentationml/2006/main">
  <p:tag name="AS_UNIQUEID" val="5113"/>
</p:tagLst>
</file>

<file path=ppt/tags/tag121.xml><?xml version="1.0" encoding="utf-8"?>
<p:tagLst xmlns:p="http://schemas.openxmlformats.org/presentationml/2006/main">
  <p:tag name="AS_UNIQUEID" val="5114"/>
</p:tagLst>
</file>

<file path=ppt/tags/tag122.xml><?xml version="1.0" encoding="utf-8"?>
<p:tagLst xmlns:p="http://schemas.openxmlformats.org/presentationml/2006/main">
  <p:tag name="AS_UNIQUEID" val="5115"/>
</p:tagLst>
</file>

<file path=ppt/tags/tag123.xml><?xml version="1.0" encoding="utf-8"?>
<p:tagLst xmlns:p="http://schemas.openxmlformats.org/presentationml/2006/main">
  <p:tag name="AS_UNIQUEID" val="5116"/>
</p:tagLst>
</file>

<file path=ppt/tags/tag124.xml><?xml version="1.0" encoding="utf-8"?>
<p:tagLst xmlns:p="http://schemas.openxmlformats.org/presentationml/2006/main">
  <p:tag name="AS_UNIQUEID" val="5117"/>
</p:tagLst>
</file>

<file path=ppt/tags/tag125.xml><?xml version="1.0" encoding="utf-8"?>
<p:tagLst xmlns:p="http://schemas.openxmlformats.org/presentationml/2006/main">
  <p:tag name="AS_UNIQUEID" val="5118"/>
</p:tagLst>
</file>

<file path=ppt/tags/tag126.xml><?xml version="1.0" encoding="utf-8"?>
<p:tagLst xmlns:p="http://schemas.openxmlformats.org/presentationml/2006/main">
  <p:tag name="AS_UNIQUEID" val="5119"/>
</p:tagLst>
</file>

<file path=ppt/tags/tag127.xml><?xml version="1.0" encoding="utf-8"?>
<p:tagLst xmlns:p="http://schemas.openxmlformats.org/presentationml/2006/main">
  <p:tag name="AS_UNIQUEID" val="5120"/>
</p:tagLst>
</file>

<file path=ppt/tags/tag128.xml><?xml version="1.0" encoding="utf-8"?>
<p:tagLst xmlns:p="http://schemas.openxmlformats.org/presentationml/2006/main">
  <p:tag name="AS_UNIQUEID" val="5121"/>
</p:tagLst>
</file>

<file path=ppt/tags/tag129.xml><?xml version="1.0" encoding="utf-8"?>
<p:tagLst xmlns:p="http://schemas.openxmlformats.org/presentationml/2006/main">
  <p:tag name="AS_UNIQUEID" val="5122"/>
</p:tagLst>
</file>

<file path=ppt/tags/tag13.xml><?xml version="1.0" encoding="utf-8"?>
<p:tagLst xmlns:p="http://schemas.openxmlformats.org/presentationml/2006/main">
  <p:tag name="AS_UNIQUEID" val="5013"/>
</p:tagLst>
</file>

<file path=ppt/tags/tag130.xml><?xml version="1.0" encoding="utf-8"?>
<p:tagLst xmlns:p="http://schemas.openxmlformats.org/presentationml/2006/main">
  <p:tag name="AS_UNIQUEID" val="5123"/>
</p:tagLst>
</file>

<file path=ppt/tags/tag131.xml><?xml version="1.0" encoding="utf-8"?>
<p:tagLst xmlns:p="http://schemas.openxmlformats.org/presentationml/2006/main">
  <p:tag name="AS_UNIQUEID" val="5124"/>
</p:tagLst>
</file>

<file path=ppt/tags/tag132.xml><?xml version="1.0" encoding="utf-8"?>
<p:tagLst xmlns:p="http://schemas.openxmlformats.org/presentationml/2006/main">
  <p:tag name="AS_UNIQUEID" val="5125"/>
</p:tagLst>
</file>

<file path=ppt/tags/tag133.xml><?xml version="1.0" encoding="utf-8"?>
<p:tagLst xmlns:p="http://schemas.openxmlformats.org/presentationml/2006/main">
  <p:tag name="AS_UNIQUEID" val="5126"/>
</p:tagLst>
</file>

<file path=ppt/tags/tag134.xml><?xml version="1.0" encoding="utf-8"?>
<p:tagLst xmlns:p="http://schemas.openxmlformats.org/presentationml/2006/main">
  <p:tag name="AS_UNIQUEID" val="5127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AS_UNIQUEID" val="5128"/>
</p:tagLst>
</file>

<file path=ppt/tags/tag137.xml><?xml version="1.0" encoding="utf-8"?>
<p:tagLst xmlns:p="http://schemas.openxmlformats.org/presentationml/2006/main">
  <p:tag name="AS_UNIQUEID" val="5129"/>
</p:tagLst>
</file>

<file path=ppt/tags/tag138.xml><?xml version="1.0" encoding="utf-8"?>
<p:tagLst xmlns:p="http://schemas.openxmlformats.org/presentationml/2006/main">
  <p:tag name="AS_UNIQUEID" val="5130"/>
</p:tagLst>
</file>

<file path=ppt/tags/tag139.xml><?xml version="1.0" encoding="utf-8"?>
<p:tagLst xmlns:p="http://schemas.openxmlformats.org/presentationml/2006/main">
  <p:tag name="AS_UNIQUEID" val="5131"/>
</p:tagLst>
</file>

<file path=ppt/tags/tag14.xml><?xml version="1.0" encoding="utf-8"?>
<p:tagLst xmlns:p="http://schemas.openxmlformats.org/presentationml/2006/main">
  <p:tag name="AS_UNIQUEID" val="5014"/>
</p:tagLst>
</file>

<file path=ppt/tags/tag140.xml><?xml version="1.0" encoding="utf-8"?>
<p:tagLst xmlns:p="http://schemas.openxmlformats.org/presentationml/2006/main">
  <p:tag name="AS_UNIQUEID" val="5132"/>
</p:tagLst>
</file>

<file path=ppt/tags/tag141.xml><?xml version="1.0" encoding="utf-8"?>
<p:tagLst xmlns:p="http://schemas.openxmlformats.org/presentationml/2006/main">
  <p:tag name="AS_UNIQUEID" val="5133"/>
</p:tagLst>
</file>

<file path=ppt/tags/tag142.xml><?xml version="1.0" encoding="utf-8"?>
<p:tagLst xmlns:p="http://schemas.openxmlformats.org/presentationml/2006/main">
  <p:tag name="AS_UNIQUEID" val="5134"/>
</p:tagLst>
</file>

<file path=ppt/tags/tag143.xml><?xml version="1.0" encoding="utf-8"?>
<p:tagLst xmlns:p="http://schemas.openxmlformats.org/presentationml/2006/main">
  <p:tag name="AS_UNIQUEID" val="5135"/>
</p:tagLst>
</file>

<file path=ppt/tags/tag144.xml><?xml version="1.0" encoding="utf-8"?>
<p:tagLst xmlns:p="http://schemas.openxmlformats.org/presentationml/2006/main">
  <p:tag name="AS_UNIQUEID" val="5136"/>
</p:tagLst>
</file>

<file path=ppt/tags/tag145.xml><?xml version="1.0" encoding="utf-8"?>
<p:tagLst xmlns:p="http://schemas.openxmlformats.org/presentationml/2006/main">
  <p:tag name="AS_UNIQUEID" val="5137"/>
</p:tagLst>
</file>

<file path=ppt/tags/tag146.xml><?xml version="1.0" encoding="utf-8"?>
<p:tagLst xmlns:p="http://schemas.openxmlformats.org/presentationml/2006/main">
  <p:tag name="AS_UNIQUEID" val="5138"/>
</p:tagLst>
</file>

<file path=ppt/tags/tag147.xml><?xml version="1.0" encoding="utf-8"?>
<p:tagLst xmlns:p="http://schemas.openxmlformats.org/presentationml/2006/main">
  <p:tag name="AS_UNIQUEID" val="5139"/>
</p:tagLst>
</file>

<file path=ppt/tags/tag148.xml><?xml version="1.0" encoding="utf-8"?>
<p:tagLst xmlns:p="http://schemas.openxmlformats.org/presentationml/2006/main">
  <p:tag name="AS_UNIQUEID" val="5140"/>
</p:tagLst>
</file>

<file path=ppt/tags/tag149.xml><?xml version="1.0" encoding="utf-8"?>
<p:tagLst xmlns:p="http://schemas.openxmlformats.org/presentationml/2006/main">
  <p:tag name="AS_UNIQUEID" val="5141"/>
</p:tagLst>
</file>

<file path=ppt/tags/tag15.xml><?xml version="1.0" encoding="utf-8"?>
<p:tagLst xmlns:p="http://schemas.openxmlformats.org/presentationml/2006/main">
  <p:tag name="AS_UNIQUEID" val="5015"/>
</p:tagLst>
</file>

<file path=ppt/tags/tag150.xml><?xml version="1.0" encoding="utf-8"?>
<p:tagLst xmlns:p="http://schemas.openxmlformats.org/presentationml/2006/main">
  <p:tag name="AS_UNIQUEID" val="5142"/>
</p:tagLst>
</file>

<file path=ppt/tags/tag151.xml><?xml version="1.0" encoding="utf-8"?>
<p:tagLst xmlns:p="http://schemas.openxmlformats.org/presentationml/2006/main">
  <p:tag name="AS_UNIQUEID" val="5143"/>
</p:tagLst>
</file>

<file path=ppt/tags/tag152.xml><?xml version="1.0" encoding="utf-8"?>
<p:tagLst xmlns:p="http://schemas.openxmlformats.org/presentationml/2006/main">
  <p:tag name="AS_UNIQUEID" val="5144"/>
</p:tagLst>
</file>

<file path=ppt/tags/tag153.xml><?xml version="1.0" encoding="utf-8"?>
<p:tagLst xmlns:p="http://schemas.openxmlformats.org/presentationml/2006/main">
  <p:tag name="AS_UNIQUEID" val="5145"/>
</p:tagLst>
</file>

<file path=ppt/tags/tag154.xml><?xml version="1.0" encoding="utf-8"?>
<p:tagLst xmlns:p="http://schemas.openxmlformats.org/presentationml/2006/main">
  <p:tag name="AS_UNIQUEID" val="5146"/>
</p:tagLst>
</file>

<file path=ppt/tags/tag155.xml><?xml version="1.0" encoding="utf-8"?>
<p:tagLst xmlns:p="http://schemas.openxmlformats.org/presentationml/2006/main">
  <p:tag name="AS_UNIQUEID" val="5147"/>
</p:tagLst>
</file>

<file path=ppt/tags/tag156.xml><?xml version="1.0" encoding="utf-8"?>
<p:tagLst xmlns:p="http://schemas.openxmlformats.org/presentationml/2006/main">
  <p:tag name="AS_UNIQUEID" val="5148"/>
</p:tagLst>
</file>

<file path=ppt/tags/tag157.xml><?xml version="1.0" encoding="utf-8"?>
<p:tagLst xmlns:p="http://schemas.openxmlformats.org/presentationml/2006/main">
  <p:tag name="AS_UNIQUEID" val="5149"/>
</p:tagLst>
</file>

<file path=ppt/tags/tag158.xml><?xml version="1.0" encoding="utf-8"?>
<p:tagLst xmlns:p="http://schemas.openxmlformats.org/presentationml/2006/main">
  <p:tag name="AS_UNIQUEID" val="5150"/>
</p:tagLst>
</file>

<file path=ppt/tags/tag159.xml><?xml version="1.0" encoding="utf-8"?>
<p:tagLst xmlns:p="http://schemas.openxmlformats.org/presentationml/2006/main">
  <p:tag name="AS_UNIQUEID" val="5151"/>
</p:tagLst>
</file>

<file path=ppt/tags/tag16.xml><?xml version="1.0" encoding="utf-8"?>
<p:tagLst xmlns:p="http://schemas.openxmlformats.org/presentationml/2006/main">
  <p:tag name="AS_UNIQUEID" val="5016"/>
</p:tagLst>
</file>

<file path=ppt/tags/tag160.xml><?xml version="1.0" encoding="utf-8"?>
<p:tagLst xmlns:p="http://schemas.openxmlformats.org/presentationml/2006/main">
  <p:tag name="AS_UNIQUEID" val="5152"/>
</p:tagLst>
</file>

<file path=ppt/tags/tag161.xml><?xml version="1.0" encoding="utf-8"?>
<p:tagLst xmlns:p="http://schemas.openxmlformats.org/presentationml/2006/main">
  <p:tag name="AS_UNIQUEID" val="5153"/>
</p:tagLst>
</file>

<file path=ppt/tags/tag162.xml><?xml version="1.0" encoding="utf-8"?>
<p:tagLst xmlns:p="http://schemas.openxmlformats.org/presentationml/2006/main">
  <p:tag name="AS_UNIQUEID" val="5154"/>
</p:tagLst>
</file>

<file path=ppt/tags/tag163.xml><?xml version="1.0" encoding="utf-8"?>
<p:tagLst xmlns:p="http://schemas.openxmlformats.org/presentationml/2006/main">
  <p:tag name="AS_UNIQUEID" val="5155"/>
</p:tagLst>
</file>

<file path=ppt/tags/tag164.xml><?xml version="1.0" encoding="utf-8"?>
<p:tagLst xmlns:p="http://schemas.openxmlformats.org/presentationml/2006/main">
  <p:tag name="AS_UNIQUEID" val="5156"/>
</p:tagLst>
</file>

<file path=ppt/tags/tag165.xml><?xml version="1.0" encoding="utf-8"?>
<p:tagLst xmlns:p="http://schemas.openxmlformats.org/presentationml/2006/main">
  <p:tag name="AS_UNIQUEID" val="5157"/>
</p:tagLst>
</file>

<file path=ppt/tags/tag166.xml><?xml version="1.0" encoding="utf-8"?>
<p:tagLst xmlns:p="http://schemas.openxmlformats.org/presentationml/2006/main">
  <p:tag name="AS_UNIQUEID" val="5158"/>
</p:tagLst>
</file>

<file path=ppt/tags/tag167.xml><?xml version="1.0" encoding="utf-8"?>
<p:tagLst xmlns:p="http://schemas.openxmlformats.org/presentationml/2006/main">
  <p:tag name="AS_UNIQUEID" val="5159"/>
</p:tagLst>
</file>

<file path=ppt/tags/tag168.xml><?xml version="1.0" encoding="utf-8"?>
<p:tagLst xmlns:p="http://schemas.openxmlformats.org/presentationml/2006/main">
  <p:tag name="AS_UNIQUEID" val="5160"/>
</p:tagLst>
</file>

<file path=ppt/tags/tag169.xml><?xml version="1.0" encoding="utf-8"?>
<p:tagLst xmlns:p="http://schemas.openxmlformats.org/presentationml/2006/main">
  <p:tag name="AS_UNIQUEID" val="5161"/>
</p:tagLst>
</file>

<file path=ppt/tags/tag17.xml><?xml version="1.0" encoding="utf-8"?>
<p:tagLst xmlns:p="http://schemas.openxmlformats.org/presentationml/2006/main">
  <p:tag name="AS_UNIQUEID" val="5017"/>
</p:tagLst>
</file>

<file path=ppt/tags/tag170.xml><?xml version="1.0" encoding="utf-8"?>
<p:tagLst xmlns:p="http://schemas.openxmlformats.org/presentationml/2006/main">
  <p:tag name="AS_UNIQUEID" val="5162"/>
</p:tagLst>
</file>

<file path=ppt/tags/tag171.xml><?xml version="1.0" encoding="utf-8"?>
<p:tagLst xmlns:p="http://schemas.openxmlformats.org/presentationml/2006/main">
  <p:tag name="AS_UNIQUEID" val="5163"/>
</p:tagLst>
</file>

<file path=ppt/tags/tag172.xml><?xml version="1.0" encoding="utf-8"?>
<p:tagLst xmlns:p="http://schemas.openxmlformats.org/presentationml/2006/main">
  <p:tag name="AS_UNIQUEID" val="5164"/>
</p:tagLst>
</file>

<file path=ppt/tags/tag173.xml><?xml version="1.0" encoding="utf-8"?>
<p:tagLst xmlns:p="http://schemas.openxmlformats.org/presentationml/2006/main">
  <p:tag name="AS_UNIQUEID" val="5165"/>
</p:tagLst>
</file>

<file path=ppt/tags/tag174.xml><?xml version="1.0" encoding="utf-8"?>
<p:tagLst xmlns:p="http://schemas.openxmlformats.org/presentationml/2006/main">
  <p:tag name="AS_UNIQUEID" val="5166"/>
</p:tagLst>
</file>

<file path=ppt/tags/tag175.xml><?xml version="1.0" encoding="utf-8"?>
<p:tagLst xmlns:p="http://schemas.openxmlformats.org/presentationml/2006/main">
  <p:tag name="AS_UNIQUEID" val="5167"/>
</p:tagLst>
</file>

<file path=ppt/tags/tag176.xml><?xml version="1.0" encoding="utf-8"?>
<p:tagLst xmlns:p="http://schemas.openxmlformats.org/presentationml/2006/main">
  <p:tag name="AS_UNIQUEID" val="5168"/>
</p:tagLst>
</file>

<file path=ppt/tags/tag177.xml><?xml version="1.0" encoding="utf-8"?>
<p:tagLst xmlns:p="http://schemas.openxmlformats.org/presentationml/2006/main">
  <p:tag name="AS_UNIQUEID" val="5169"/>
</p:tagLst>
</file>

<file path=ppt/tags/tag178.xml><?xml version="1.0" encoding="utf-8"?>
<p:tagLst xmlns:p="http://schemas.openxmlformats.org/presentationml/2006/main">
  <p:tag name="AS_UNIQUEID" val="5170"/>
</p:tagLst>
</file>

<file path=ppt/tags/tag179.xml><?xml version="1.0" encoding="utf-8"?>
<p:tagLst xmlns:p="http://schemas.openxmlformats.org/presentationml/2006/main">
  <p:tag name="AS_UNIQUEID" val="5171"/>
</p:tagLst>
</file>

<file path=ppt/tags/tag18.xml><?xml version="1.0" encoding="utf-8"?>
<p:tagLst xmlns:p="http://schemas.openxmlformats.org/presentationml/2006/main">
  <p:tag name="AS_UNIQUEID" val="2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AS_UNIQUEID" val="5172"/>
</p:tagLst>
</file>

<file path=ppt/tags/tag181.xml><?xml version="1.0" encoding="utf-8"?>
<p:tagLst xmlns:p="http://schemas.openxmlformats.org/presentationml/2006/main">
  <p:tag name="AS_UNIQUEID" val="5173"/>
</p:tagLst>
</file>

<file path=ppt/tags/tag182.xml><?xml version="1.0" encoding="utf-8"?>
<p:tagLst xmlns:p="http://schemas.openxmlformats.org/presentationml/2006/main">
  <p:tag name="AS_UNIQUEID" val="5174"/>
</p:tagLst>
</file>

<file path=ppt/tags/tag183.xml><?xml version="1.0" encoding="utf-8"?>
<p:tagLst xmlns:p="http://schemas.openxmlformats.org/presentationml/2006/main">
  <p:tag name="AS_UNIQUEID" val="5175"/>
</p:tagLst>
</file>

<file path=ppt/tags/tag184.xml><?xml version="1.0" encoding="utf-8"?>
<p:tagLst xmlns:p="http://schemas.openxmlformats.org/presentationml/2006/main">
  <p:tag name="AS_UNIQUEID" val="5176"/>
</p:tagLst>
</file>

<file path=ppt/tags/tag185.xml><?xml version="1.0" encoding="utf-8"?>
<p:tagLst xmlns:p="http://schemas.openxmlformats.org/presentationml/2006/main">
  <p:tag name="AS_UNIQUEID" val="5177"/>
</p:tagLst>
</file>

<file path=ppt/tags/tag186.xml><?xml version="1.0" encoding="utf-8"?>
<p:tagLst xmlns:p="http://schemas.openxmlformats.org/presentationml/2006/main">
  <p:tag name="AS_UNIQUEID" val="5178"/>
</p:tagLst>
</file>

<file path=ppt/tags/tag187.xml><?xml version="1.0" encoding="utf-8"?>
<p:tagLst xmlns:p="http://schemas.openxmlformats.org/presentationml/2006/main">
  <p:tag name="AS_UNIQUEID" val="5179"/>
</p:tagLst>
</file>

<file path=ppt/tags/tag188.xml><?xml version="1.0" encoding="utf-8"?>
<p:tagLst xmlns:p="http://schemas.openxmlformats.org/presentationml/2006/main">
  <p:tag name="AS_UNIQUEID" val="5180"/>
</p:tagLst>
</file>

<file path=ppt/tags/tag189.xml><?xml version="1.0" encoding="utf-8"?>
<p:tagLst xmlns:p="http://schemas.openxmlformats.org/presentationml/2006/main">
  <p:tag name="AS_UNIQUEID" val="5181"/>
</p:tagLst>
</file>

<file path=ppt/tags/tag19.xml><?xml version="1.0" encoding="utf-8"?>
<p:tagLst xmlns:p="http://schemas.openxmlformats.org/presentationml/2006/main">
  <p:tag name="AS_UNIQUEID" val="2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AS_UNIQUEID" val="5182"/>
</p:tagLst>
</file>

<file path=ppt/tags/tag191.xml><?xml version="1.0" encoding="utf-8"?>
<p:tagLst xmlns:p="http://schemas.openxmlformats.org/presentationml/2006/main">
  <p:tag name="AS_UNIQUEID" val="5183"/>
</p:tagLst>
</file>

<file path=ppt/tags/tag192.xml><?xml version="1.0" encoding="utf-8"?>
<p:tagLst xmlns:p="http://schemas.openxmlformats.org/presentationml/2006/main">
  <p:tag name="AS_UNIQUEID" val="5184"/>
</p:tagLst>
</file>

<file path=ppt/tags/tag193.xml><?xml version="1.0" encoding="utf-8"?>
<p:tagLst xmlns:p="http://schemas.openxmlformats.org/presentationml/2006/main">
  <p:tag name="AS_UNIQUEID" val="5185"/>
</p:tagLst>
</file>

<file path=ppt/tags/tag194.xml><?xml version="1.0" encoding="utf-8"?>
<p:tagLst xmlns:p="http://schemas.openxmlformats.org/presentationml/2006/main">
  <p:tag name="AS_UNIQUEID" val="5186"/>
</p:tagLst>
</file>

<file path=ppt/tags/tag195.xml><?xml version="1.0" encoding="utf-8"?>
<p:tagLst xmlns:p="http://schemas.openxmlformats.org/presentationml/2006/main">
  <p:tag name="AS_UNIQUEID" val="5187"/>
</p:tagLst>
</file>

<file path=ppt/tags/tag196.xml><?xml version="1.0" encoding="utf-8"?>
<p:tagLst xmlns:p="http://schemas.openxmlformats.org/presentationml/2006/main">
  <p:tag name="AS_UNIQUEID" val="5188"/>
</p:tagLst>
</file>

<file path=ppt/tags/tag197.xml><?xml version="1.0" encoding="utf-8"?>
<p:tagLst xmlns:p="http://schemas.openxmlformats.org/presentationml/2006/main">
  <p:tag name="AS_UNIQUEID" val="5189"/>
</p:tagLst>
</file>

<file path=ppt/tags/tag198.xml><?xml version="1.0" encoding="utf-8"?>
<p:tagLst xmlns:p="http://schemas.openxmlformats.org/presentationml/2006/main">
  <p:tag name="AS_UNIQUEID" val="5190"/>
  <p:tag name="KSO_WM_UNIT_TABLE_BEAUTIFY" val="smartTable{255ed8e7-23bf-41a5-a6dc-d9de6fa89671}"/>
</p:tagLst>
</file>

<file path=ppt/tags/tag199.xml><?xml version="1.0" encoding="utf-8"?>
<p:tagLst xmlns:p="http://schemas.openxmlformats.org/presentationml/2006/main">
  <p:tag name="AS_UNIQUEID" val="5191"/>
</p:tagLst>
</file>

<file path=ppt/tags/tag2.xml><?xml version="1.0" encoding="utf-8"?>
<p:tagLst xmlns:p="http://schemas.openxmlformats.org/presentationml/2006/main">
  <p:tag name="AS_UNIQUEID" val="5002"/>
</p:tagLst>
</file>

<file path=ppt/tags/tag20.xml><?xml version="1.0" encoding="utf-8"?>
<p:tagLst xmlns:p="http://schemas.openxmlformats.org/presentationml/2006/main">
  <p:tag name="AS_UNIQUEID" val="2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AS_UNIQUEID" val="5192"/>
</p:tagLst>
</file>

<file path=ppt/tags/tag201.xml><?xml version="1.0" encoding="utf-8"?>
<p:tagLst xmlns:p="http://schemas.openxmlformats.org/presentationml/2006/main">
  <p:tag name="AS_UNIQUEID" val="5193"/>
</p:tagLst>
</file>

<file path=ppt/tags/tag202.xml><?xml version="1.0" encoding="utf-8"?>
<p:tagLst xmlns:p="http://schemas.openxmlformats.org/presentationml/2006/main">
  <p:tag name="AS_UNIQUEID" val="5194"/>
</p:tagLst>
</file>

<file path=ppt/tags/tag203.xml><?xml version="1.0" encoding="utf-8"?>
<p:tagLst xmlns:p="http://schemas.openxmlformats.org/presentationml/2006/main">
  <p:tag name="AS_UNIQUEID" val="268"/>
</p:tagLst>
</file>

<file path=ppt/tags/tag204.xml><?xml version="1.0" encoding="utf-8"?>
<p:tagLst xmlns:p="http://schemas.openxmlformats.org/presentationml/2006/main">
  <p:tag name="AS_UNIQUEID" val="269"/>
</p:tagLst>
</file>

<file path=ppt/tags/tag205.xml><?xml version="1.0" encoding="utf-8"?>
<p:tagLst xmlns:p="http://schemas.openxmlformats.org/presentationml/2006/main">
  <p:tag name="AS_UNIQUEID" val="270"/>
</p:tagLst>
</file>

<file path=ppt/tags/tag206.xml><?xml version="1.0" encoding="utf-8"?>
<p:tagLst xmlns:p="http://schemas.openxmlformats.org/presentationml/2006/main">
  <p:tag name="AS_UNIQUEID" val="5195"/>
</p:tagLst>
</file>

<file path=ppt/tags/tag207.xml><?xml version="1.0" encoding="utf-8"?>
<p:tagLst xmlns:p="http://schemas.openxmlformats.org/presentationml/2006/main">
  <p:tag name="AS_UNIQUEID" val="272"/>
</p:tagLst>
</file>

<file path=ppt/tags/tag208.xml><?xml version="1.0" encoding="utf-8"?>
<p:tagLst xmlns:p="http://schemas.openxmlformats.org/presentationml/2006/main">
  <p:tag name="AS_UNIQUEID" val="5196"/>
</p:tagLst>
</file>

<file path=ppt/tags/tag209.xml><?xml version="1.0" encoding="utf-8"?>
<p:tagLst xmlns:p="http://schemas.openxmlformats.org/presentationml/2006/main">
  <p:tag name="AS_UNIQUEID" val="5197"/>
</p:tagLst>
</file>

<file path=ppt/tags/tag21.xml><?xml version="1.0" encoding="utf-8"?>
<p:tagLst xmlns:p="http://schemas.openxmlformats.org/presentationml/2006/main">
  <p:tag name="AS_UNIQUEID" val="2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AS_UNIQUEID" val="1674"/>
</p:tagLst>
</file>

<file path=ppt/tags/tag211.xml><?xml version="1.0" encoding="utf-8"?>
<p:tagLst xmlns:p="http://schemas.openxmlformats.org/presentationml/2006/main">
  <p:tag name="AS_UNIQUEID" val="1675"/>
</p:tagLst>
</file>

<file path=ppt/tags/tag212.xml><?xml version="1.0" encoding="utf-8"?>
<p:tagLst xmlns:p="http://schemas.openxmlformats.org/presentationml/2006/main">
  <p:tag name="AS_UNIQUEID" val="1676"/>
</p:tagLst>
</file>

<file path=ppt/tags/tag213.xml><?xml version="1.0" encoding="utf-8"?>
<p:tagLst xmlns:p="http://schemas.openxmlformats.org/presentationml/2006/main">
  <p:tag name="AS_UNIQUEID" val="5198"/>
</p:tagLst>
</file>

<file path=ppt/tags/tag214.xml><?xml version="1.0" encoding="utf-8"?>
<p:tagLst xmlns:p="http://schemas.openxmlformats.org/presentationml/2006/main">
  <p:tag name="AS_UNIQUEID" val="1682"/>
</p:tagLst>
</file>

<file path=ppt/tags/tag215.xml><?xml version="1.0" encoding="utf-8"?>
<p:tagLst xmlns:p="http://schemas.openxmlformats.org/presentationml/2006/main">
  <p:tag name="AS_UNIQUEID" val="1683"/>
</p:tagLst>
</file>

<file path=ppt/tags/tag21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f78b58308e94978b285532b2378b13d&quot;,&quot;fill_align&quot;:&quot;cm&quot;,&quot;chip_types&quot;:[&quot;text&quot;,&quot;picture&quot;,&quot;chart&quot;,&quot;table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68e478fb0c58a9408"/>
  <p:tag name="KSO_WM_SLIDE_BACKGROUND" val="[&quot;navigation&quot;]"/>
  <p:tag name="KSO_WM_SLIDE_BACKGROUND_TYPE" val="navigation"/>
  <p:tag name="KSO_WM_SLIDE_BK_DARK_LIGHT" val="2"/>
  <p:tag name="KSO_WM_SLIDE_ID" val="diagram20211233_1"/>
  <p:tag name="KSO_WM_SLIDE_INDEX" val="1"/>
  <p:tag name="KSO_WM_SLIDE_ITEM_CNT" val="0"/>
  <p:tag name="KSO_WM_SLIDE_LAYOUT" val="a_f"/>
  <p:tag name="KSO_WM_SLIDE_LAYOUT_CNT" val="1_1"/>
  <p:tag name="KSO_WM_SLIDE_LAYOUT_INFO" val="{&quot;id&quot;:&quot;2020-12-09T19:23:14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23:14&quot;,&quot;margin&quot;:{&quot;bottom&quot;:0.42300000786781311,&quot;left&quot;:1.2699999809265137,&quot;right&quot;:1.2699999809265137,&quot;top&quot;:0.42300000786781311},&quot;type&quot;:0},{&quot;id&quot;:&quot;2020-12-09T19:23:14&quot;,&quot;margin&quot;:{&quot;bottom&quot;:4.2329998016357422,&quot;left&quot;:6.3499999046325684,&quot;right&quot;:5.9270000457763672,&quot;top&quot;:4.2329998016357422},&quot;type&quot;:0}],&quot;type&quot;:0}"/>
  <p:tag name="KSO_WM_SLIDE_POSITION" val="0*0"/>
  <p:tag name="KSO_WM_SLIDE_RATIO" val="1.777778"/>
  <p:tag name="KSO_WM_SLIDE_SIZE" val="960*486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5fd0b3a21fa9d42129dd3582"/>
  <p:tag name="KSO_WM_TEMPLATE_ASSEMBLE_XID" val="5fd0b3a21fa9d42129dd3582"/>
  <p:tag name="KSO_WM_TEMPLATE_CATEGORY" val="diagram"/>
  <p:tag name="KSO_WM_TEMPLATE_COLOR_TYPE" val="1"/>
  <p:tag name="KSO_WM_TEMPLATE_INDEX" val="20211233"/>
  <p:tag name="KSO_WM_TEMPLATE_MASTER_TYPE" val="0"/>
  <p:tag name="KSO_WM_TEMPLATE_SUBCATEGORY" val="21"/>
</p:tagLst>
</file>

<file path=ppt/tags/tag217.xml><?xml version="1.0" encoding="utf-8"?>
<p:tagLst xmlns:p="http://schemas.openxmlformats.org/presentationml/2006/main">
  <p:tag name="AS_UNIQUEID" val="5199"/>
</p:tagLst>
</file>

<file path=ppt/tags/tag218.xml><?xml version="1.0" encoding="utf-8"?>
<p:tagLst xmlns:p="http://schemas.openxmlformats.org/presentationml/2006/main">
  <p:tag name="AS_UNIQUEID" val="5200"/>
</p:tagLst>
</file>

<file path=ppt/tags/tag219.xml><?xml version="1.0" encoding="utf-8"?>
<p:tagLst xmlns:p="http://schemas.openxmlformats.org/presentationml/2006/main">
  <p:tag name="AS_UNIQUEID" val="5201"/>
</p:tagLst>
</file>

<file path=ppt/tags/tag22.xml><?xml version="1.0" encoding="utf-8"?>
<p:tagLst xmlns:p="http://schemas.openxmlformats.org/presentationml/2006/main">
  <p:tag name="AS_UNIQUEID" val="2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AS_UNIQUEID" val="5202"/>
</p:tagLst>
</file>

<file path=ppt/tags/tag221.xml><?xml version="1.0" encoding="utf-8"?>
<p:tagLst xmlns:p="http://schemas.openxmlformats.org/presentationml/2006/main">
  <p:tag name="AS_UNIQUEID" val="5203"/>
</p:tagLst>
</file>

<file path=ppt/tags/tag222.xml><?xml version="1.0" encoding="utf-8"?>
<p:tagLst xmlns:p="http://schemas.openxmlformats.org/presentationml/2006/main">
  <p:tag name="AS_UNIQUEID" val="5204"/>
</p:tagLst>
</file>

<file path=ppt/tags/tag223.xml><?xml version="1.0" encoding="utf-8"?>
<p:tagLst xmlns:p="http://schemas.openxmlformats.org/presentationml/2006/main">
  <p:tag name="AS_UNIQUEID" val="5205"/>
</p:tagLst>
</file>

<file path=ppt/tags/tag224.xml><?xml version="1.0" encoding="utf-8"?>
<p:tagLst xmlns:p="http://schemas.openxmlformats.org/presentationml/2006/main">
  <p:tag name="AS_UNIQUEID" val="5206"/>
</p:tagLst>
</file>

<file path=ppt/tags/tag225.xml><?xml version="1.0" encoding="utf-8"?>
<p:tagLst xmlns:p="http://schemas.openxmlformats.org/presentationml/2006/main">
  <p:tag name="AS_UNIQUEID" val="5207"/>
</p:tagLst>
</file>

<file path=ppt/tags/tag226.xml><?xml version="1.0" encoding="utf-8"?>
<p:tagLst xmlns:p="http://schemas.openxmlformats.org/presentationml/2006/main">
  <p:tag name="AS_UNIQUEID" val="5208"/>
</p:tagLst>
</file>

<file path=ppt/tags/tag227.xml><?xml version="1.0" encoding="utf-8"?>
<p:tagLst xmlns:p="http://schemas.openxmlformats.org/presentationml/2006/main">
  <p:tag name="AS_UNIQUEID" val="5209"/>
</p:tagLst>
</file>

<file path=ppt/tags/tag228.xml><?xml version="1.0" encoding="utf-8"?>
<p:tagLst xmlns:p="http://schemas.openxmlformats.org/presentationml/2006/main">
  <p:tag name="AS_UNIQUEID" val="5210"/>
</p:tagLst>
</file>

<file path=ppt/tags/tag229.xml><?xml version="1.0" encoding="utf-8"?>
<p:tagLst xmlns:p="http://schemas.openxmlformats.org/presentationml/2006/main">
  <p:tag name="AS_UNIQUEID" val="5211"/>
</p:tagLst>
</file>

<file path=ppt/tags/tag23.xml><?xml version="1.0" encoding="utf-8"?>
<p:tagLst xmlns:p="http://schemas.openxmlformats.org/presentationml/2006/main">
  <p:tag name="AS_UNIQUEID" val="5018"/>
</p:tagLst>
</file>

<file path=ppt/tags/tag230.xml><?xml version="1.0" encoding="utf-8"?>
<p:tagLst xmlns:p="http://schemas.openxmlformats.org/presentationml/2006/main">
  <p:tag name="AS_UNIQUEID" val="5212"/>
</p:tagLst>
</file>

<file path=ppt/tags/tag231.xml><?xml version="1.0" encoding="utf-8"?>
<p:tagLst xmlns:p="http://schemas.openxmlformats.org/presentationml/2006/main">
  <p:tag name="AS_UNIQUEID" val="5213"/>
</p:tagLst>
</file>

<file path=ppt/tags/tag232.xml><?xml version="1.0" encoding="utf-8"?>
<p:tagLst xmlns:p="http://schemas.openxmlformats.org/presentationml/2006/main">
  <p:tag name="AS_UNIQUEID" val="5214"/>
</p:tagLst>
</file>

<file path=ppt/tags/tag233.xml><?xml version="1.0" encoding="utf-8"?>
<p:tagLst xmlns:p="http://schemas.openxmlformats.org/presentationml/2006/main">
  <p:tag name="AS_UNIQUEID" val="5215"/>
</p:tagLst>
</file>

<file path=ppt/tags/tag234.xml><?xml version="1.0" encoding="utf-8"?>
<p:tagLst xmlns:p="http://schemas.openxmlformats.org/presentationml/2006/main">
  <p:tag name="AS_UNIQUEID" val="5216"/>
</p:tagLst>
</file>

<file path=ppt/tags/tag235.xml><?xml version="1.0" encoding="utf-8"?>
<p:tagLst xmlns:p="http://schemas.openxmlformats.org/presentationml/2006/main">
  <p:tag name="AS_UNIQUEID" val="5217"/>
</p:tagLst>
</file>

<file path=ppt/tags/tag236.xml><?xml version="1.0" encoding="utf-8"?>
<p:tagLst xmlns:p="http://schemas.openxmlformats.org/presentationml/2006/main">
  <p:tag name="AS_UNIQUEID" val="5218"/>
</p:tagLst>
</file>

<file path=ppt/tags/tag237.xml><?xml version="1.0" encoding="utf-8"?>
<p:tagLst xmlns:p="http://schemas.openxmlformats.org/presentationml/2006/main">
  <p:tag name="AS_UNIQUEID" val="5219"/>
</p:tagLst>
</file>

<file path=ppt/tags/tag238.xml><?xml version="1.0" encoding="utf-8"?>
<p:tagLst xmlns:p="http://schemas.openxmlformats.org/presentationml/2006/main">
  <p:tag name="AS_UNIQUEID" val="5220"/>
</p:tagLst>
</file>

<file path=ppt/tags/tag239.xml><?xml version="1.0" encoding="utf-8"?>
<p:tagLst xmlns:p="http://schemas.openxmlformats.org/presentationml/2006/main">
  <p:tag name="AS_UNIQUEID" val="5221"/>
</p:tagLst>
</file>

<file path=ppt/tags/tag24.xml><?xml version="1.0" encoding="utf-8"?>
<p:tagLst xmlns:p="http://schemas.openxmlformats.org/presentationml/2006/main">
  <p:tag name="AS_UNIQUEID" val="5019"/>
</p:tagLst>
</file>

<file path=ppt/tags/tag240.xml><?xml version="1.0" encoding="utf-8"?>
<p:tagLst xmlns:p="http://schemas.openxmlformats.org/presentationml/2006/main">
  <p:tag name="AS_UNIQUEID" val="5222"/>
</p:tagLst>
</file>

<file path=ppt/tags/tag241.xml><?xml version="1.0" encoding="utf-8"?>
<p:tagLst xmlns:p="http://schemas.openxmlformats.org/presentationml/2006/main">
  <p:tag name="AS_UNIQUEID" val="5223"/>
</p:tagLst>
</file>

<file path=ppt/tags/tag242.xml><?xml version="1.0" encoding="utf-8"?>
<p:tagLst xmlns:p="http://schemas.openxmlformats.org/presentationml/2006/main">
  <p:tag name="AS_UNIQUEID" val="5224"/>
</p:tagLst>
</file>

<file path=ppt/tags/tag243.xml><?xml version="1.0" encoding="utf-8"?>
<p:tagLst xmlns:p="http://schemas.openxmlformats.org/presentationml/2006/main">
  <p:tag name="AS_UNIQUEID" val="5225"/>
</p:tagLst>
</file>

<file path=ppt/tags/tag244.xml><?xml version="1.0" encoding="utf-8"?>
<p:tagLst xmlns:p="http://schemas.openxmlformats.org/presentationml/2006/main">
  <p:tag name="AS_UNIQUEID" val="5226"/>
</p:tagLst>
</file>

<file path=ppt/tags/tag24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246.xml><?xml version="1.0" encoding="utf-8"?>
<p:tagLst xmlns:p="http://schemas.openxmlformats.org/presentationml/2006/main">
  <p:tag name="AS_UNIQUEID" val="5227"/>
</p:tagLst>
</file>

<file path=ppt/tags/tag247.xml><?xml version="1.0" encoding="utf-8"?>
<p:tagLst xmlns:p="http://schemas.openxmlformats.org/presentationml/2006/main">
  <p:tag name="AS_UNIQUEID" val="4269"/>
</p:tagLst>
</file>

<file path=ppt/tags/tag248.xml><?xml version="1.0" encoding="utf-8"?>
<p:tagLst xmlns:p="http://schemas.openxmlformats.org/presentationml/2006/main">
  <p:tag name="AS_UNIQUEID" val="4270"/>
</p:tagLst>
</file>

<file path=ppt/tags/tag249.xml><?xml version="1.0" encoding="utf-8"?>
<p:tagLst xmlns:p="http://schemas.openxmlformats.org/presentationml/2006/main">
  <p:tag name="AS_UNIQUEID" val="4271"/>
</p:tagLst>
</file>

<file path=ppt/tags/tag25.xml><?xml version="1.0" encoding="utf-8"?>
<p:tagLst xmlns:p="http://schemas.openxmlformats.org/presentationml/2006/main">
  <p:tag name="AS_UNIQUEID" val="5020"/>
</p:tagLst>
</file>

<file path=ppt/tags/tag250.xml><?xml version="1.0" encoding="utf-8"?>
<p:tagLst xmlns:p="http://schemas.openxmlformats.org/presentationml/2006/main">
  <p:tag name="AS_UNIQUEID" val="4272"/>
</p:tagLst>
</file>

<file path=ppt/tags/tag251.xml><?xml version="1.0" encoding="utf-8"?>
<p:tagLst xmlns:p="http://schemas.openxmlformats.org/presentationml/2006/main">
  <p:tag name="AS_UNIQUEID" val="4273"/>
</p:tagLst>
</file>

<file path=ppt/tags/tag252.xml><?xml version="1.0" encoding="utf-8"?>
<p:tagLst xmlns:p="http://schemas.openxmlformats.org/presentationml/2006/main">
  <p:tag name="AS_UNIQUEID" val="4274"/>
</p:tagLst>
</file>

<file path=ppt/tags/tag253.xml><?xml version="1.0" encoding="utf-8"?>
<p:tagLst xmlns:p="http://schemas.openxmlformats.org/presentationml/2006/main">
  <p:tag name="AS_UNIQUEID" val="4275"/>
</p:tagLst>
</file>

<file path=ppt/tags/tag254.xml><?xml version="1.0" encoding="utf-8"?>
<p:tagLst xmlns:p="http://schemas.openxmlformats.org/presentationml/2006/main">
  <p:tag name="AS_UNIQUEID" val="4276"/>
</p:tagLst>
</file>

<file path=ppt/tags/tag255.xml><?xml version="1.0" encoding="utf-8"?>
<p:tagLst xmlns:p="http://schemas.openxmlformats.org/presentationml/2006/main">
  <p:tag name="AS_UNIQUEID" val="4277"/>
</p:tagLst>
</file>

<file path=ppt/tags/tag256.xml><?xml version="1.0" encoding="utf-8"?>
<p:tagLst xmlns:p="http://schemas.openxmlformats.org/presentationml/2006/main">
  <p:tag name="AS_UNIQUEID" val="5228"/>
</p:tagLst>
</file>

<file path=ppt/tags/tag257.xml><?xml version="1.0" encoding="utf-8"?>
<p:tagLst xmlns:p="http://schemas.openxmlformats.org/presentationml/2006/main">
  <p:tag name="AS_UNIQUEID" val="280"/>
</p:tagLst>
</file>

<file path=ppt/tags/tag258.xml><?xml version="1.0" encoding="utf-8"?>
<p:tagLst xmlns:p="http://schemas.openxmlformats.org/presentationml/2006/main">
  <p:tag name="AS_UNIQUEID" val="5229"/>
</p:tagLst>
</file>

<file path=ppt/tags/tag259.xml><?xml version="1.0" encoding="utf-8"?>
<p:tagLst xmlns:p="http://schemas.openxmlformats.org/presentationml/2006/main">
  <p:tag name="AS_UNIQUEID" val="285"/>
  <p:tag name="KSO_WM_UNIT_PLACING_PICTURE_USER_VIEWPORT" val="{&quot;height&quot;:10314,&quot;width&quot;:6687}"/>
</p:tagLst>
</file>

<file path=ppt/tags/tag26.xml><?xml version="1.0" encoding="utf-8"?>
<p:tagLst xmlns:p="http://schemas.openxmlformats.org/presentationml/2006/main">
  <p:tag name="AS_UNIQUEID" val="5021"/>
</p:tagLst>
</file>

<file path=ppt/tags/tag260.xml><?xml version="1.0" encoding="utf-8"?>
<p:tagLst xmlns:p="http://schemas.openxmlformats.org/presentationml/2006/main">
  <p:tag name="AS_UNIQUEID" val="286"/>
</p:tagLst>
</file>

<file path=ppt/tags/tag261.xml><?xml version="1.0" encoding="utf-8"?>
<p:tagLst xmlns:p="http://schemas.openxmlformats.org/presentationml/2006/main">
  <p:tag name="AS_UNIQUEID" val="5230"/>
</p:tagLst>
</file>

<file path=ppt/tags/tag262.xml><?xml version="1.0" encoding="utf-8"?>
<p:tagLst xmlns:p="http://schemas.openxmlformats.org/presentationml/2006/main">
  <p:tag name="AS_UNIQUEID" val="4993"/>
</p:tagLst>
</file>

<file path=ppt/tags/tag263.xml><?xml version="1.0" encoding="utf-8"?>
<p:tagLst xmlns:p="http://schemas.openxmlformats.org/presentationml/2006/main">
  <p:tag name="AS_UNIQUEID" val="4994"/>
</p:tagLst>
</file>

<file path=ppt/tags/tag264.xml><?xml version="1.0" encoding="utf-8"?>
<p:tagLst xmlns:p="http://schemas.openxmlformats.org/presentationml/2006/main">
  <p:tag name="AS_UNIQUEID" val="4995"/>
</p:tagLst>
</file>

<file path=ppt/tags/tag265.xml><?xml version="1.0" encoding="utf-8"?>
<p:tagLst xmlns:p="http://schemas.openxmlformats.org/presentationml/2006/main">
  <p:tag name="AS_UNIQUEID" val="5231"/>
</p:tagLst>
</file>

<file path=ppt/tags/tag266.xml><?xml version="1.0" encoding="utf-8"?>
<p:tagLst xmlns:p="http://schemas.openxmlformats.org/presentationml/2006/main">
  <p:tag name="AS_UNIQUEID" val="4997"/>
</p:tagLst>
</file>

<file path=ppt/tags/tag267.xml><?xml version="1.0" encoding="utf-8"?>
<p:tagLst xmlns:p="http://schemas.openxmlformats.org/presentationml/2006/main">
  <p:tag name="AS_UNIQUEID" val="4998"/>
</p:tagLst>
</file>

<file path=ppt/tags/tag268.xml><?xml version="1.0" encoding="utf-8"?>
<p:tagLst xmlns:p="http://schemas.openxmlformats.org/presentationml/2006/main">
  <p:tag name="AS_UNIQUEID" val="4999"/>
</p:tagLst>
</file>

<file path=ppt/tags/tag269.xml><?xml version="1.0" encoding="utf-8"?>
<p:tagLst xmlns:p="http://schemas.openxmlformats.org/presentationml/2006/main">
  <p:tag name="AS_UNIQUEID" val="5000"/>
</p:tagLst>
</file>

<file path=ppt/tags/tag27.xml><?xml version="1.0" encoding="utf-8"?>
<p:tagLst xmlns:p="http://schemas.openxmlformats.org/presentationml/2006/main">
  <p:tag name="AS_UNIQUEID" val="5022"/>
</p:tagLst>
</file>

<file path=ppt/tags/tag270.xml><?xml version="1.0" encoding="utf-8"?>
<p:tagLst xmlns:p="http://schemas.openxmlformats.org/presentationml/2006/main">
  <p:tag name="AS_UNIQUEID" val="5232"/>
</p:tagLst>
</file>

<file path=ppt/tags/tag271.xml><?xml version="1.0" encoding="utf-8"?>
<p:tagLst xmlns:p="http://schemas.openxmlformats.org/presentationml/2006/main">
  <p:tag name="AS_UNIQUEID" val="5233"/>
</p:tagLst>
</file>

<file path=ppt/tags/tag272.xml><?xml version="1.0" encoding="utf-8"?>
<p:tagLst xmlns:p="http://schemas.openxmlformats.org/presentationml/2006/main">
  <p:tag name="AS_UNIQUEID" val="5234"/>
</p:tagLst>
</file>

<file path=ppt/tags/tag273.xml><?xml version="1.0" encoding="utf-8"?>
<p:tagLst xmlns:p="http://schemas.openxmlformats.org/presentationml/2006/main">
  <p:tag name="AS_UNIQUEID" val="5235"/>
</p:tagLst>
</file>

<file path=ppt/tags/tag274.xml><?xml version="1.0" encoding="utf-8"?>
<p:tagLst xmlns:p="http://schemas.openxmlformats.org/presentationml/2006/main">
  <p:tag name="AS_UNIQUEID" val="5236"/>
</p:tagLst>
</file>

<file path=ppt/tags/tag275.xml><?xml version="1.0" encoding="utf-8"?>
<p:tagLst xmlns:p="http://schemas.openxmlformats.org/presentationml/2006/main">
  <p:tag name="AS_UNIQUEID" val="5237"/>
</p:tagLst>
</file>

<file path=ppt/tags/tag276.xml><?xml version="1.0" encoding="utf-8"?>
<p:tagLst xmlns:p="http://schemas.openxmlformats.org/presentationml/2006/main">
  <p:tag name="AS_UNIQUEID" val="5238"/>
</p:tagLst>
</file>

<file path=ppt/tags/tag277.xml><?xml version="1.0" encoding="utf-8"?>
<p:tagLst xmlns:p="http://schemas.openxmlformats.org/presentationml/2006/main">
  <p:tag name="AS_UNIQUEID" val="5239"/>
</p:tagLst>
</file>

<file path=ppt/tags/tag278.xml><?xml version="1.0" encoding="utf-8"?>
<p:tagLst xmlns:p="http://schemas.openxmlformats.org/presentationml/2006/main">
  <p:tag name="AS_UNIQUEID" val="5240"/>
</p:tagLst>
</file>

<file path=ppt/tags/tag279.xml><?xml version="1.0" encoding="utf-8"?>
<p:tagLst xmlns:p="http://schemas.openxmlformats.org/presentationml/2006/main">
  <p:tag name="AS_UNIQUEID" val="5241"/>
</p:tagLst>
</file>

<file path=ppt/tags/tag28.xml><?xml version="1.0" encoding="utf-8"?>
<p:tagLst xmlns:p="http://schemas.openxmlformats.org/presentationml/2006/main">
  <p:tag name="AS_UNIQUEID" val="5023"/>
</p:tagLst>
</file>

<file path=ppt/tags/tag280.xml><?xml version="1.0" encoding="utf-8"?>
<p:tagLst xmlns:p="http://schemas.openxmlformats.org/presentationml/2006/main">
  <p:tag name="AS_UNIQUEID" val="5242"/>
</p:tagLst>
</file>

<file path=ppt/tags/tag281.xml><?xml version="1.0" encoding="utf-8"?>
<p:tagLst xmlns:p="http://schemas.openxmlformats.org/presentationml/2006/main">
  <p:tag name="AS_UNIQUEID" val="5243"/>
</p:tagLst>
</file>

<file path=ppt/tags/tag282.xml><?xml version="1.0" encoding="utf-8"?>
<p:tagLst xmlns:p="http://schemas.openxmlformats.org/presentationml/2006/main">
  <p:tag name="AS_UNIQUEID" val="5244"/>
</p:tagLst>
</file>

<file path=ppt/tags/tag2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284.xml><?xml version="1.0" encoding="utf-8"?>
<p:tagLst xmlns:p="http://schemas.openxmlformats.org/presentationml/2006/main">
  <p:tag name="AS_UNIQUEID" val="5245"/>
</p:tagLst>
</file>

<file path=ppt/tags/tag285.xml><?xml version="1.0" encoding="utf-8"?>
<p:tagLst xmlns:p="http://schemas.openxmlformats.org/presentationml/2006/main">
  <p:tag name="AS_UNIQUEID" val="5246"/>
</p:tagLst>
</file>

<file path=ppt/tags/tag286.xml><?xml version="1.0" encoding="utf-8"?>
<p:tagLst xmlns:p="http://schemas.openxmlformats.org/presentationml/2006/main">
  <p:tag name="AS_UNIQUEID" val="5247"/>
</p:tagLst>
</file>

<file path=ppt/tags/tag287.xml><?xml version="1.0" encoding="utf-8"?>
<p:tagLst xmlns:p="http://schemas.openxmlformats.org/presentationml/2006/main">
  <p:tag name="AS_UNIQUEID" val="5248"/>
</p:tagLst>
</file>

<file path=ppt/tags/tag288.xml><?xml version="1.0" encoding="utf-8"?>
<p:tagLst xmlns:p="http://schemas.openxmlformats.org/presentationml/2006/main">
  <p:tag name="AS_UNIQUEID" val="5249"/>
</p:tagLst>
</file>

<file path=ppt/tags/tag289.xml><?xml version="1.0" encoding="utf-8"?>
<p:tagLst xmlns:p="http://schemas.openxmlformats.org/presentationml/2006/main">
  <p:tag name="AS_UNIQUEID" val="5250"/>
</p:tagLst>
</file>

<file path=ppt/tags/tag29.xml><?xml version="1.0" encoding="utf-8"?>
<p:tagLst xmlns:p="http://schemas.openxmlformats.org/presentationml/2006/main">
  <p:tag name="AS_UNIQUEID" val="5024"/>
</p:tagLst>
</file>

<file path=ppt/tags/tag290.xml><?xml version="1.0" encoding="utf-8"?>
<p:tagLst xmlns:p="http://schemas.openxmlformats.org/presentationml/2006/main">
  <p:tag name="KSO_WM_SPECIAL_SOURCE" val="bdnull"/>
</p:tagLst>
</file>

<file path=ppt/tags/tag291.xml><?xml version="1.0" encoding="utf-8"?>
<p:tagLst xmlns:p="http://schemas.openxmlformats.org/presentationml/2006/main">
  <p:tag name="AS_UNIQUEID" val="5251"/>
</p:tagLst>
</file>

<file path=ppt/tags/tag292.xml><?xml version="1.0" encoding="utf-8"?>
<p:tagLst xmlns:p="http://schemas.openxmlformats.org/presentationml/2006/main">
  <p:tag name="AS_UNIQUEID" val="592"/>
</p:tagLst>
</file>

<file path=ppt/tags/tag293.xml><?xml version="1.0" encoding="utf-8"?>
<p:tagLst xmlns:p="http://schemas.openxmlformats.org/presentationml/2006/main">
  <p:tag name="AS_UNIQUEID" val="593"/>
</p:tagLst>
</file>

<file path=ppt/tags/tag294.xml><?xml version="1.0" encoding="utf-8"?>
<p:tagLst xmlns:p="http://schemas.openxmlformats.org/presentationml/2006/main">
  <p:tag name="AS_UNIQUEID" val="5252"/>
</p:tagLst>
</file>

<file path=ppt/tags/tag295.xml><?xml version="1.0" encoding="utf-8"?>
<p:tagLst xmlns:p="http://schemas.openxmlformats.org/presentationml/2006/main">
  <p:tag name="AS_UNIQUEID" val="596"/>
</p:tagLst>
</file>

<file path=ppt/tags/tag296.xml><?xml version="1.0" encoding="utf-8"?>
<p:tagLst xmlns:p="http://schemas.openxmlformats.org/presentationml/2006/main">
  <p:tag name="AS_UNIQUEID" val="5253"/>
</p:tagLst>
</file>

<file path=ppt/tags/tag297.xml><?xml version="1.0" encoding="utf-8"?>
<p:tagLst xmlns:p="http://schemas.openxmlformats.org/presentationml/2006/main">
  <p:tag name="AS_UNIQUEID" val="5254"/>
</p:tagLst>
</file>

<file path=ppt/tags/tag298.xml><?xml version="1.0" encoding="utf-8"?>
<p:tagLst xmlns:p="http://schemas.openxmlformats.org/presentationml/2006/main">
  <p:tag name="AS_UNIQUEID" val="5255"/>
</p:tagLst>
</file>

<file path=ppt/tags/tag29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AS_UNIQUEID" val="5003"/>
</p:tagLst>
</file>

<file path=ppt/tags/tag30.xml><?xml version="1.0" encoding="utf-8"?>
<p:tagLst xmlns:p="http://schemas.openxmlformats.org/presentationml/2006/main">
  <p:tag name="AS_UNIQUEID" val="5025"/>
</p:tagLst>
</file>

<file path=ppt/tags/tag300.xml><?xml version="1.0" encoding="utf-8"?>
<p:tagLst xmlns:p="http://schemas.openxmlformats.org/presentationml/2006/main">
  <p:tag name="AS_UNIQUEID" val="5256"/>
</p:tagLst>
</file>

<file path=ppt/tags/tag301.xml><?xml version="1.0" encoding="utf-8"?>
<p:tagLst xmlns:p="http://schemas.openxmlformats.org/presentationml/2006/main">
  <p:tag name="AS_UNIQUEID" val="5257"/>
</p:tagLst>
</file>

<file path=ppt/tags/tag302.xml><?xml version="1.0" encoding="utf-8"?>
<p:tagLst xmlns:p="http://schemas.openxmlformats.org/presentationml/2006/main">
  <p:tag name="AS_UNIQUEID" val="5258"/>
</p:tagLst>
</file>

<file path=ppt/tags/tag303.xml><?xml version="1.0" encoding="utf-8"?>
<p:tagLst xmlns:p="http://schemas.openxmlformats.org/presentationml/2006/main">
  <p:tag name="AS_UNIQUEID" val="5259"/>
</p:tagLst>
</file>

<file path=ppt/tags/tag304.xml><?xml version="1.0" encoding="utf-8"?>
<p:tagLst xmlns:p="http://schemas.openxmlformats.org/presentationml/2006/main">
  <p:tag name="AS_UNIQUEID" val="5260"/>
</p:tagLst>
</file>

<file path=ppt/tags/tag305.xml><?xml version="1.0" encoding="utf-8"?>
<p:tagLst xmlns:p="http://schemas.openxmlformats.org/presentationml/2006/main">
  <p:tag name="AS_UNIQUEID" val="5261"/>
</p:tagLst>
</file>

<file path=ppt/tags/tag306.xml><?xml version="1.0" encoding="utf-8"?>
<p:tagLst xmlns:p="http://schemas.openxmlformats.org/presentationml/2006/main">
  <p:tag name="AS_UNIQUEID" val="5262"/>
</p:tagLst>
</file>

<file path=ppt/tags/tag307.xml><?xml version="1.0" encoding="utf-8"?>
<p:tagLst xmlns:p="http://schemas.openxmlformats.org/presentationml/2006/main">
  <p:tag name="AS_UNIQUEID" val="5263"/>
</p:tagLst>
</file>

<file path=ppt/tags/tag308.xml><?xml version="1.0" encoding="utf-8"?>
<p:tagLst xmlns:p="http://schemas.openxmlformats.org/presentationml/2006/main">
  <p:tag name="AS_UNIQUEID" val="5264"/>
</p:tagLst>
</file>

<file path=ppt/tags/tag309.xml><?xml version="1.0" encoding="utf-8"?>
<p:tagLst xmlns:p="http://schemas.openxmlformats.org/presentationml/2006/main">
  <p:tag name="AS_UNIQUEID" val="5265"/>
</p:tagLst>
</file>

<file path=ppt/tags/tag31.xml><?xml version="1.0" encoding="utf-8"?>
<p:tagLst xmlns:p="http://schemas.openxmlformats.org/presentationml/2006/main">
  <p:tag name="AS_UNIQUEID" val="5026"/>
</p:tagLst>
</file>

<file path=ppt/tags/tag310.xml><?xml version="1.0" encoding="utf-8"?>
<p:tagLst xmlns:p="http://schemas.openxmlformats.org/presentationml/2006/main">
  <p:tag name="AS_UNIQUEID" val="1501"/>
</p:tagLst>
</file>

<file path=ppt/tags/tag311.xml><?xml version="1.0" encoding="utf-8"?>
<p:tagLst xmlns:p="http://schemas.openxmlformats.org/presentationml/2006/main">
  <p:tag name="AS_UNIQUEID" val="5266"/>
</p:tagLst>
</file>

<file path=ppt/tags/tag312.xml><?xml version="1.0" encoding="utf-8"?>
<p:tagLst xmlns:p="http://schemas.openxmlformats.org/presentationml/2006/main">
  <p:tag name="AS_UNIQUEID" val="5267"/>
</p:tagLst>
</file>

<file path=ppt/tags/tag313.xml><?xml version="1.0" encoding="utf-8"?>
<p:tagLst xmlns:p="http://schemas.openxmlformats.org/presentationml/2006/main">
  <p:tag name="AS_UNIQUEID" val="5268"/>
</p:tagLst>
</file>

<file path=ppt/tags/tag314.xml><?xml version="1.0" encoding="utf-8"?>
<p:tagLst xmlns:p="http://schemas.openxmlformats.org/presentationml/2006/main">
  <p:tag name="AS_UNIQUEID" val="5269"/>
</p:tagLst>
</file>

<file path=ppt/tags/tag315.xml><?xml version="1.0" encoding="utf-8"?>
<p:tagLst xmlns:p="http://schemas.openxmlformats.org/presentationml/2006/main">
  <p:tag name="AS_UNIQUEID" val="5270"/>
</p:tagLst>
</file>

<file path=ppt/tags/tag316.xml><?xml version="1.0" encoding="utf-8"?>
<p:tagLst xmlns:p="http://schemas.openxmlformats.org/presentationml/2006/main">
  <p:tag name="AS_UNIQUEID" val="5271"/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317.xml><?xml version="1.0" encoding="utf-8"?>
<p:tagLst xmlns:p="http://schemas.openxmlformats.org/presentationml/2006/main">
  <p:tag name="AS_UNIQUEID" val="5272"/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318.xml><?xml version="1.0" encoding="utf-8"?>
<p:tagLst xmlns:p="http://schemas.openxmlformats.org/presentationml/2006/main">
  <p:tag name="AS_UNIQUEID" val="5273"/>
  <p:tag name="KSO_WM_BEAUTIFY_FLAG" val="#wm#"/>
  <p:tag name="KSO_WM_CHIP_GROUPID" val="5f5ee1ca4d6848d78f644aeb"/>
  <p:tag name="KSO_WM_CHIP_XID" val="5f5f3b9f8e478fb0c58a946b"/>
  <p:tag name="KSO_WM_TAG_VERSION" val="1.0"/>
  <p:tag name="KSO_WM_TEMPLATE_ASSEMBLE_GROUPID" val="5f6acb29c62b13c0b940a95a"/>
  <p:tag name="KSO_WM_TEMPLATE_ASSEMBLE_XID" val="5f6acb29c62b13c0b940a95a"/>
  <p:tag name="KSO_WM_TEMPLATE_CATEGORY" val="diagram"/>
  <p:tag name="KSO_WM_TEMPLATE_INDEX" val="20211175"/>
  <p:tag name="KSO_WM_UNIT_BLOCK" val="0"/>
  <p:tag name="KSO_WM_UNIT_COMPATIBLE" val="0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1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0"/>
</p:tagLst>
</file>

<file path=ppt/tags/tag319.xml><?xml version="1.0" encoding="utf-8"?>
<p:tagLst xmlns:p="http://schemas.openxmlformats.org/presentationml/2006/main">
  <p:tag name="AS_UNIQUEID" val="5274"/>
  <p:tag name="KSO_WM_ASSEMBLE_CHIP_INDEX" val="8e6af7386b1b404c98125911914b16aa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c158f8d9d9284724bf9556698e4e07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39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32.xml><?xml version="1.0" encoding="utf-8"?>
<p:tagLst xmlns:p="http://schemas.openxmlformats.org/presentationml/2006/main">
  <p:tag name="AS_UNIQUEID" val="5027"/>
</p:tagLst>
</file>

<file path=ppt/tags/tag320.xml><?xml version="1.0" encoding="utf-8"?>
<p:tagLst xmlns:p="http://schemas.openxmlformats.org/presentationml/2006/main">
  <p:tag name="AS_UNIQUEID" val="5275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2b8d6911fb49448788c5fd8a5a0e48f7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2394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3"/>
</p:tagLst>
</file>

<file path=ppt/tags/tag321.xml><?xml version="1.0" encoding="utf-8"?>
<p:tagLst xmlns:p="http://schemas.openxmlformats.org/presentationml/2006/main">
  <p:tag name="AS_UNIQUEID" val="5276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3c8dd9a70c8e4a099d16d85f9ab5e894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9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2"/>
</p:tagLst>
</file>

<file path=ppt/tags/tag322.xml><?xml version="1.0" encoding="utf-8"?>
<p:tagLst xmlns:p="http://schemas.openxmlformats.org/presentationml/2006/main">
  <p:tag name="AS_UNIQUEID" val="5277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3c8dd9a70c8e4a099d16d85f9ab5e894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9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2"/>
</p:tagLst>
</file>

<file path=ppt/tags/tag323.xml><?xml version="1.0" encoding="utf-8"?>
<p:tagLst xmlns:p="http://schemas.openxmlformats.org/presentationml/2006/main">
  <p:tag name="AS_UNIQUEID" val="5278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2b8d6911fb49448788c5fd8a5a0e48f7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2394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3"/>
</p:tagLst>
</file>

<file path=ppt/tags/tag324.xml><?xml version="1.0" encoding="utf-8"?>
<p:tagLst xmlns:p="http://schemas.openxmlformats.org/presentationml/2006/main">
  <p:tag name="AS_UNIQUEID" val="5279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3c8dd9a70c8e4a099d16d85f9ab5e894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9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2"/>
</p:tagLst>
</file>

<file path=ppt/tags/tag325.xml><?xml version="1.0" encoding="utf-8"?>
<p:tagLst xmlns:p="http://schemas.openxmlformats.org/presentationml/2006/main">
  <p:tag name="AS_UNIQUEID" val="5280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3c8dd9a70c8e4a099d16d85f9ab5e894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9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2"/>
</p:tagLst>
</file>

<file path=ppt/tags/tag326.xml><?xml version="1.0" encoding="utf-8"?>
<p:tagLst xmlns:p="http://schemas.openxmlformats.org/presentationml/2006/main">
  <p:tag name="AS_UNIQUEID" val="5281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3c8dd9a70c8e4a099d16d85f9ab5e894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394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72"/>
</p:tagLst>
</file>

<file path=ppt/tags/tag327.xml><?xml version="1.0" encoding="utf-8"?>
<p:tagLst xmlns:p="http://schemas.openxmlformats.org/presentationml/2006/main">
  <p:tag name="AS_UNIQUEID" val="5282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2b8d6911fb49448788c5fd8a5a0e48f7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2394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3"/>
</p:tagLst>
</file>

<file path=ppt/tags/tag328.xml><?xml version="1.0" encoding="utf-8"?>
<p:tagLst xmlns:p="http://schemas.openxmlformats.org/presentationml/2006/main">
  <p:tag name="AS_UNIQUEID" val="5283"/>
  <p:tag name="KSO_WM_ASSEMBLE_CHIP_INDEX" val="ca5ede7101424aed809f25122f6b13a3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b36848fb12bee65ad8"/>
  <p:tag name="KSO_WM_CHIP_XID" val="5e6b05b36848fb12bee65ad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2dcc50ff15d9a40f679d2"/>
  <p:tag name="KSO_WM_TEMPLATE_ASSEMBLE_XID" val="5f72dcc50ff15d9a40f679d2"/>
  <p:tag name="KSO_WM_TEMPLATE_CATEGORY" val="diagram"/>
  <p:tag name="KSO_WM_TEMPLATE_INDEX" val="20212394"/>
  <p:tag name="KSO_WM_UNIT_BLOCK" val="0"/>
  <p:tag name="KSO_WM_UNIT_COMPATIBLE" val="0"/>
  <p:tag name="KSO_WM_UNIT_DEC_AREA_ID" val="2b8d6911fb49448788c5fd8a5a0e48f7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diagram20212394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43"/>
</p:tagLst>
</file>

<file path=ppt/tags/tag329.xml><?xml version="1.0" encoding="utf-8"?>
<p:tagLst xmlns:p="http://schemas.openxmlformats.org/presentationml/2006/main">
  <p:tag name="AS_UNIQUEID" val="5284"/>
</p:tagLst>
</file>

<file path=ppt/tags/tag33.xml><?xml version="1.0" encoding="utf-8"?>
<p:tagLst xmlns:p="http://schemas.openxmlformats.org/presentationml/2006/main">
  <p:tag name="AS_UNIQUEID" val="5028"/>
</p:tagLst>
</file>

<file path=ppt/tags/tag330.xml><?xml version="1.0" encoding="utf-8"?>
<p:tagLst xmlns:p="http://schemas.openxmlformats.org/presentationml/2006/main">
  <p:tag name="AS_UNIQUEID" val="5285"/>
</p:tagLst>
</file>

<file path=ppt/tags/tag331.xml><?xml version="1.0" encoding="utf-8"?>
<p:tagLst xmlns:p="http://schemas.openxmlformats.org/presentationml/2006/main">
  <p:tag name="AS_UNIQUEID" val="5286"/>
</p:tagLst>
</file>

<file path=ppt/tags/tag332.xml><?xml version="1.0" encoding="utf-8"?>
<p:tagLst xmlns:p="http://schemas.openxmlformats.org/presentationml/2006/main">
  <p:tag name="AS_UNIQUEID" val="5287"/>
</p:tagLst>
</file>

<file path=ppt/tags/tag333.xml><?xml version="1.0" encoding="utf-8"?>
<p:tagLst xmlns:p="http://schemas.openxmlformats.org/presentationml/2006/main">
  <p:tag name="AS_UNIQUEID" val="5288"/>
</p:tagLst>
</file>

<file path=ppt/tags/tag334.xml><?xml version="1.0" encoding="utf-8"?>
<p:tagLst xmlns:p="http://schemas.openxmlformats.org/presentationml/2006/main">
  <p:tag name="AS_UNIQUEID" val="5289"/>
</p:tagLst>
</file>

<file path=ppt/tags/tag335.xml><?xml version="1.0" encoding="utf-8"?>
<p:tagLst xmlns:p="http://schemas.openxmlformats.org/presentationml/2006/main">
  <p:tag name="AS_UNIQUEID" val="5290"/>
</p:tagLst>
</file>

<file path=ppt/tags/tag336.xml><?xml version="1.0" encoding="utf-8"?>
<p:tagLst xmlns:p="http://schemas.openxmlformats.org/presentationml/2006/main">
  <p:tag name="AS_UNIQUEID" val="5291"/>
</p:tagLst>
</file>

<file path=ppt/tags/tag337.xml><?xml version="1.0" encoding="utf-8"?>
<p:tagLst xmlns:p="http://schemas.openxmlformats.org/presentationml/2006/main">
  <p:tag name="AS_UNIQUEID" val="5292"/>
</p:tagLst>
</file>

<file path=ppt/tags/tag338.xml><?xml version="1.0" encoding="utf-8"?>
<p:tagLst xmlns:p="http://schemas.openxmlformats.org/presentationml/2006/main">
  <p:tag name="KSO_WM_BEAUTIFY_FLAG" val="#wm#"/>
  <p:tag name="KSO_WM_CHIP_FILLPROP" val="[[{&quot;fill_id&quot;:&quot;a9e8c3aa2a344b29a047fbf9aedb719f&quot;,&quot;fill_align&quot;:&quot;lt&quot;,&quot;text_align&quot;:&quot;lt&quot;,&quot;text_direction&quot;:&quot;horizontal&quot;,&quot;chip_types&quot;:[&quot;header&quot;]},{&quot;fill_id&quot;:&quot;4e1c741465c841c591d5c169278f7e49&quot;,&quot;fill_align&quot;:&quot;lt&quot;,&quot;text_align&quot;:&quot;lt&quot;,&quot;text_direction&quot;:&quot;horizontal&quot;,&quot;chip_types&quot;:[&quot;diagram&quot;,&quot;text&quot;,&quot;picture&quot;,&quot;chart&quot;,&quot;table&quot;]},{&quot;fill_id&quot;:&quot;9b07b9cc317e4cb386998ae48a4d1735&quot;,&quot;fill_align&quot;:&quot;lt&quot;,&quot;text_align&quot;:&quot;lt&quot;,&quot;text_direction&quot;:&quot;horizontal&quot;,&quot;chip_types&quot;:[&quot;text&quot;]}]]"/>
  <p:tag name="KSO_WM_CHIP_GROUPID" val="5f2933c080d00aeab43eac76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33c080d00aeab43eac77"/>
  <p:tag name="KSO_WM_SLIDE_BACKGROUND" val="[&quot;general&quot;]"/>
  <p:tag name="KSO_WM_SLIDE_BACKGROUND_TYPE" val="general"/>
  <p:tag name="KSO_WM_SLIDE_BK_DARK_LIGHT" val="2"/>
  <p:tag name="KSO_WM_SLIDE_ID" val="diagram20212394_1"/>
  <p:tag name="KSO_WM_SLIDE_INDEX" val="1"/>
  <p:tag name="KSO_WM_SLIDE_ITEM_CNT" val="0"/>
  <p:tag name="KSO_WM_SLIDE_LAYOUT" val="a_f_h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9T15:05:42&quot;,&quot;maxSize&quot;:{&quot;size1&quot;:28.899999999999999},&quot;minSize&quot;:{&quot;size1&quot;:20.100000000000001},&quot;normalSize&quot;:{&quot;size1&quot;:20.100000000000001},&quot;subLayout&quot;:[{&quot;id&quot;:&quot;2020-09-29T15:05:42&quot;,&quot;margin&quot;:{&quot;bottom&quot;:0.42300000786781311,&quot;left&quot;:1.6929999589920044,&quot;right&quot;:1.6929999589920044,&quot;top&quot;:1.6929999589920044},&quot;type&quot;:0},{&quot;id&quot;:&quot;2020-09-29T15:05:42&quot;,&quot;maxSize&quot;:{&quot;size1&quot;:61.200000000000003},&quot;minSize&quot;:{&quot;size1&quot;:50.100000000000001},&quot;normalSize&quot;:{&quot;size1&quot;:55.74761871967808},&quot;subLayout&quot;:[{&quot;id&quot;:&quot;2020-09-29T15:05:42&quot;,&quot;margin&quot;:{&quot;bottom&quot;:0.42300000786781311,&quot;left&quot;:1.6929999589920044,&quot;right&quot;:1.6929999589920044,&quot;top&quot;:0.84700000286102295},&quot;maxSize&quot;:{&quot;size1&quot;:46.683224111645401},&quot;minSize&quot;:{&quot;size1&quot;:30.783224111645392},&quot;normalSize&quot;:{&quot;size1&quot;:30.783633781179542},&quot;subLayout&quot;:[{&quot;id&quot;:&quot;2020-09-29T15:05:42&quot;,&quot;margin&quot;:{&quot;bottom&quot;:0.046929735690355301,&quot;left&quot;:1.6929999589920044,&quot;right&quot;:1.6929999589920044,&quot;top&quot;:0.84700000286102295},&quot;type&quot;:0},{&quot;id&quot;:&quot;2020-09-29T15:05:42&quot;,&quot;margin&quot;:{&quot;bottom&quot;:0.42300000786781311,&quot;left&quot;:1.6929999589920044,&quot;right&quot;:1.6929999589920044,&quot;top&quot;:0.14886191487312317},&quot;type&quot;:0}],&quot;type&quot;:0},{&quot;id&quot;:&quot;2020-09-29T15:05:42&quot;,&quot;margin&quot;:{&quot;bottom&quot;:1.6929999589920044,&quot;left&quot;:1.6929999589920044,&quot;right&quot;:1.6929999589920044,&quot;top&quot;:1.2699999809265137},&quot;type&quot;:0}],&quot;type&quot;:0}],&quot;type&quot;:0}"/>
  <p:tag name="KSO_WM_SLIDE_POSITION" val="48.0004*179.301"/>
  <p:tag name="KSO_WM_SLIDE_RATIO" val="1.777778"/>
  <p:tag name="KSO_WM_SLIDE_SIZE" val="863.954*132.701"/>
  <p:tag name="KSO_WM_SLIDE_SUBTYPE" val="pureTxt"/>
  <p:tag name="KSO_WM_SLIDE_SUPPORT_FEATURE_TYPE" val="0"/>
  <p:tag name="KSO_WM_SLIDE_TYPE" val="text"/>
  <p:tag name="KSO_WM_TAG_VERSION" val="1.0"/>
  <p:tag name="KSO_WM_TEMPLATE_ASSEMBLE_GROUPID" val="5f72dcc50ff15d9a40f679d2"/>
  <p:tag name="KSO_WM_TEMPLATE_ASSEMBLE_XID" val="5f72dcc50ff15d9a40f679d2"/>
  <p:tag name="KSO_WM_TEMPLATE_CATEGORY" val="diagram"/>
  <p:tag name="KSO_WM_TEMPLATE_COLOR_TYPE" val="1"/>
  <p:tag name="KSO_WM_TEMPLATE_INDEX" val="20212394"/>
  <p:tag name="KSO_WM_TEMPLATE_MASTER_TYPE" val="0"/>
  <p:tag name="KSO_WM_TEMPLATE_SUBCATEGORY" val="21"/>
</p:tagLst>
</file>

<file path=ppt/tags/tag339.xml><?xml version="1.0" encoding="utf-8"?>
<p:tagLst xmlns:p="http://schemas.openxmlformats.org/presentationml/2006/main">
  <p:tag name="AS_UNIQUEID" val="5293"/>
</p:tagLst>
</file>

<file path=ppt/tags/tag34.xml><?xml version="1.0" encoding="utf-8"?>
<p:tagLst xmlns:p="http://schemas.openxmlformats.org/presentationml/2006/main">
  <p:tag name="AS_UNIQUEID" val="5029"/>
</p:tagLst>
</file>

<file path=ppt/tags/tag340.xml><?xml version="1.0" encoding="utf-8"?>
<p:tagLst xmlns:p="http://schemas.openxmlformats.org/presentationml/2006/main">
  <p:tag name="AS_UNIQUEID" val="5294"/>
  <p:tag name="KSO_WM_UNIT_TABLE_BEAUTIFY" val="smartTable{8fa7d3b3-3c0a-47a6-a979-7763e1381947}"/>
  <p:tag name="TABLE_ENDDRAG_ORIGIN_RECT" val="905*393"/>
  <p:tag name="TABLE_ENDDRAG_RECT" val="24*105*905*393"/>
</p:tagLst>
</file>

<file path=ppt/tags/tag341.xml><?xml version="1.0" encoding="utf-8"?>
<p:tagLst xmlns:p="http://schemas.openxmlformats.org/presentationml/2006/main">
  <p:tag name="AS_UNIQUEID" val="5295"/>
</p:tagLst>
</file>

<file path=ppt/tags/tag342.xml><?xml version="1.0" encoding="utf-8"?>
<p:tagLst xmlns:p="http://schemas.openxmlformats.org/presentationml/2006/main">
  <p:tag name="AS_UNIQUEID" val="5296"/>
</p:tagLst>
</file>

<file path=ppt/tags/tag343.xml><?xml version="1.0" encoding="utf-8"?>
<p:tagLst xmlns:p="http://schemas.openxmlformats.org/presentationml/2006/main">
  <p:tag name="AS_UNIQUEID" val="5297"/>
</p:tagLst>
</file>

<file path=ppt/tags/tag344.xml><?xml version="1.0" encoding="utf-8"?>
<p:tagLst xmlns:p="http://schemas.openxmlformats.org/presentationml/2006/main">
  <p:tag name="AS_UNIQUEID" val="5298"/>
</p:tagLst>
</file>

<file path=ppt/tags/tag345.xml><?xml version="1.0" encoding="utf-8"?>
<p:tagLst xmlns:p="http://schemas.openxmlformats.org/presentationml/2006/main">
  <p:tag name="AS_UNIQUEID" val="5299"/>
</p:tagLst>
</file>

<file path=ppt/tags/tag346.xml><?xml version="1.0" encoding="utf-8"?>
<p:tagLst xmlns:p="http://schemas.openxmlformats.org/presentationml/2006/main">
  <p:tag name="AS_UNIQUEID" val="5300"/>
</p:tagLst>
</file>

<file path=ppt/tags/tag347.xml><?xml version="1.0" encoding="utf-8"?>
<p:tagLst xmlns:p="http://schemas.openxmlformats.org/presentationml/2006/main">
  <p:tag name="AS_UNIQUEID" val="5301"/>
</p:tagLst>
</file>

<file path=ppt/tags/tag348.xml><?xml version="1.0" encoding="utf-8"?>
<p:tagLst xmlns:p="http://schemas.openxmlformats.org/presentationml/2006/main">
  <p:tag name="AS_UNIQUEID" val="5302"/>
</p:tagLst>
</file>

<file path=ppt/tags/tag349.xml><?xml version="1.0" encoding="utf-8"?>
<p:tagLst xmlns:p="http://schemas.openxmlformats.org/presentationml/2006/main">
  <p:tag name="AS_UNIQUEID" val="5303"/>
</p:tagLst>
</file>

<file path=ppt/tags/tag35.xml><?xml version="1.0" encoding="utf-8"?>
<p:tagLst xmlns:p="http://schemas.openxmlformats.org/presentationml/2006/main">
  <p:tag name="AS_UNIQUEID" val="5030"/>
</p:tagLst>
</file>

<file path=ppt/tags/tag350.xml><?xml version="1.0" encoding="utf-8"?>
<p:tagLst xmlns:p="http://schemas.openxmlformats.org/presentationml/2006/main">
  <p:tag name="AS_UNIQUEID" val="5304"/>
</p:tagLst>
</file>

<file path=ppt/tags/tag351.xml><?xml version="1.0" encoding="utf-8"?>
<p:tagLst xmlns:p="http://schemas.openxmlformats.org/presentationml/2006/main">
  <p:tag name="AS_UNIQUEID" val="5305"/>
</p:tagLst>
</file>

<file path=ppt/tags/tag352.xml><?xml version="1.0" encoding="utf-8"?>
<p:tagLst xmlns:p="http://schemas.openxmlformats.org/presentationml/2006/main">
  <p:tag name="AS_UNIQUEID" val="5306"/>
</p:tagLst>
</file>

<file path=ppt/tags/tag353.xml><?xml version="1.0" encoding="utf-8"?>
<p:tagLst xmlns:p="http://schemas.openxmlformats.org/presentationml/2006/main">
  <p:tag name="AS_UNIQUEID" val="5307"/>
</p:tagLst>
</file>

<file path=ppt/tags/tag354.xml><?xml version="1.0" encoding="utf-8"?>
<p:tagLst xmlns:p="http://schemas.openxmlformats.org/presentationml/2006/main">
  <p:tag name="AS_UNIQUEID" val="5308"/>
</p:tagLst>
</file>

<file path=ppt/tags/tag355.xml><?xml version="1.0" encoding="utf-8"?>
<p:tagLst xmlns:p="http://schemas.openxmlformats.org/presentationml/2006/main">
  <p:tag name="AS_UNIQUEID" val="5309"/>
</p:tagLst>
</file>

<file path=ppt/tags/tag356.xml><?xml version="1.0" encoding="utf-8"?>
<p:tagLst xmlns:p="http://schemas.openxmlformats.org/presentationml/2006/main">
  <p:tag name="AS_UNIQUEID" val="5310"/>
</p:tagLst>
</file>

<file path=ppt/tags/tag357.xml><?xml version="1.0" encoding="utf-8"?>
<p:tagLst xmlns:p="http://schemas.openxmlformats.org/presentationml/2006/main">
  <p:tag name="AS_UNIQUEID" val="5311"/>
</p:tagLst>
</file>

<file path=ppt/tags/tag358.xml><?xml version="1.0" encoding="utf-8"?>
<p:tagLst xmlns:p="http://schemas.openxmlformats.org/presentationml/2006/main">
  <p:tag name="AS_UNIQUEID" val="5312"/>
</p:tagLst>
</file>

<file path=ppt/tags/tag359.xml><?xml version="1.0" encoding="utf-8"?>
<p:tagLst xmlns:p="http://schemas.openxmlformats.org/presentationml/2006/main">
  <p:tag name="AS_UNIQUEID" val="5313"/>
</p:tagLst>
</file>

<file path=ppt/tags/tag36.xml><?xml version="1.0" encoding="utf-8"?>
<p:tagLst xmlns:p="http://schemas.openxmlformats.org/presentationml/2006/main">
  <p:tag name="AS_UNIQUEID" val="5031"/>
</p:tagLst>
</file>

<file path=ppt/tags/tag360.xml><?xml version="1.0" encoding="utf-8"?>
<p:tagLst xmlns:p="http://schemas.openxmlformats.org/presentationml/2006/main">
  <p:tag name="AS_UNIQUEID" val="5314"/>
</p:tagLst>
</file>

<file path=ppt/tags/tag361.xml><?xml version="1.0" encoding="utf-8"?>
<p:tagLst xmlns:p="http://schemas.openxmlformats.org/presentationml/2006/main">
  <p:tag name="AS_UNIQUEID" val="5315"/>
</p:tagLst>
</file>

<file path=ppt/tags/tag362.xml><?xml version="1.0" encoding="utf-8"?>
<p:tagLst xmlns:p="http://schemas.openxmlformats.org/presentationml/2006/main">
  <p:tag name="AS_UNIQUEID" val="5316"/>
</p:tagLst>
</file>

<file path=ppt/tags/tag363.xml><?xml version="1.0" encoding="utf-8"?>
<p:tagLst xmlns:p="http://schemas.openxmlformats.org/presentationml/2006/main">
  <p:tag name="AS_UNIQUEID" val="5317"/>
</p:tagLst>
</file>

<file path=ppt/tags/tag364.xml><?xml version="1.0" encoding="utf-8"?>
<p:tagLst xmlns:p="http://schemas.openxmlformats.org/presentationml/2006/main">
  <p:tag name="AS_UNIQUEID" val="5318"/>
</p:tagLst>
</file>

<file path=ppt/tags/tag365.xml><?xml version="1.0" encoding="utf-8"?>
<p:tagLst xmlns:p="http://schemas.openxmlformats.org/presentationml/2006/main">
  <p:tag name="AS_UNIQUEID" val="5319"/>
</p:tagLst>
</file>

<file path=ppt/tags/tag366.xml><?xml version="1.0" encoding="utf-8"?>
<p:tagLst xmlns:p="http://schemas.openxmlformats.org/presentationml/2006/main">
  <p:tag name="AS_UNIQUEID" val="5320"/>
</p:tagLst>
</file>

<file path=ppt/tags/tag367.xml><?xml version="1.0" encoding="utf-8"?>
<p:tagLst xmlns:p="http://schemas.openxmlformats.org/presentationml/2006/main">
  <p:tag name="AS_UNIQUEID" val="5321"/>
</p:tagLst>
</file>

<file path=ppt/tags/tag368.xml><?xml version="1.0" encoding="utf-8"?>
<p:tagLst xmlns:p="http://schemas.openxmlformats.org/presentationml/2006/main">
  <p:tag name="AS_UNIQUEID" val="5322"/>
</p:tagLst>
</file>

<file path=ppt/tags/tag369.xml><?xml version="1.0" encoding="utf-8"?>
<p:tagLst xmlns:p="http://schemas.openxmlformats.org/presentationml/2006/main">
  <p:tag name="AS_UNIQUEID" val="5323"/>
</p:tagLst>
</file>

<file path=ppt/tags/tag37.xml><?xml version="1.0" encoding="utf-8"?>
<p:tagLst xmlns:p="http://schemas.openxmlformats.org/presentationml/2006/main">
  <p:tag name="AS_UNIQUEID" val="5032"/>
</p:tagLst>
</file>

<file path=ppt/tags/tag370.xml><?xml version="1.0" encoding="utf-8"?>
<p:tagLst xmlns:p="http://schemas.openxmlformats.org/presentationml/2006/main">
  <p:tag name="AS_UNIQUEID" val="5324"/>
</p:tagLst>
</file>

<file path=ppt/tags/tag371.xml><?xml version="1.0" encoding="utf-8"?>
<p:tagLst xmlns:p="http://schemas.openxmlformats.org/presentationml/2006/main">
  <p:tag name="AS_UNIQUEID" val="5325"/>
</p:tagLst>
</file>

<file path=ppt/tags/tag372.xml><?xml version="1.0" encoding="utf-8"?>
<p:tagLst xmlns:p="http://schemas.openxmlformats.org/presentationml/2006/main">
  <p:tag name="AS_UNIQUEID" val="5326"/>
</p:tagLst>
</file>

<file path=ppt/tags/tag373.xml><?xml version="1.0" encoding="utf-8"?>
<p:tagLst xmlns:p="http://schemas.openxmlformats.org/presentationml/2006/main">
  <p:tag name="AS_UNIQUEID" val="5327"/>
</p:tagLst>
</file>

<file path=ppt/tags/tag374.xml><?xml version="1.0" encoding="utf-8"?>
<p:tagLst xmlns:p="http://schemas.openxmlformats.org/presentationml/2006/main">
  <p:tag name="AS_UNIQUEID" val="5328"/>
</p:tagLst>
</file>

<file path=ppt/tags/tag375.xml><?xml version="1.0" encoding="utf-8"?>
<p:tagLst xmlns:p="http://schemas.openxmlformats.org/presentationml/2006/main">
  <p:tag name="AS_UNIQUEID" val="5329"/>
</p:tagLst>
</file>

<file path=ppt/tags/tag376.xml><?xml version="1.0" encoding="utf-8"?>
<p:tagLst xmlns:p="http://schemas.openxmlformats.org/presentationml/2006/main">
  <p:tag name="AS_UNIQUEID" val="5330"/>
</p:tagLst>
</file>

<file path=ppt/tags/tag377.xml><?xml version="1.0" encoding="utf-8"?>
<p:tagLst xmlns:p="http://schemas.openxmlformats.org/presentationml/2006/main">
  <p:tag name="AS_UNIQUEID" val="5331"/>
</p:tagLst>
</file>

<file path=ppt/tags/tag378.xml><?xml version="1.0" encoding="utf-8"?>
<p:tagLst xmlns:p="http://schemas.openxmlformats.org/presentationml/2006/main">
  <p:tag name="AS_UNIQUEID" val="5332"/>
</p:tagLst>
</file>

<file path=ppt/tags/tag379.xml><?xml version="1.0" encoding="utf-8"?>
<p:tagLst xmlns:p="http://schemas.openxmlformats.org/presentationml/2006/main">
  <p:tag name="AS_UNIQUEID" val="5333"/>
</p:tagLst>
</file>

<file path=ppt/tags/tag38.xml><?xml version="1.0" encoding="utf-8"?>
<p:tagLst xmlns:p="http://schemas.openxmlformats.org/presentationml/2006/main">
  <p:tag name="AS_UNIQUEID" val="5033"/>
</p:tagLst>
</file>

<file path=ppt/tags/tag380.xml><?xml version="1.0" encoding="utf-8"?>
<p:tagLst xmlns:p="http://schemas.openxmlformats.org/presentationml/2006/main">
  <p:tag name="AS_UNIQUEID" val="5334"/>
</p:tagLst>
</file>

<file path=ppt/tags/tag381.xml><?xml version="1.0" encoding="utf-8"?>
<p:tagLst xmlns:p="http://schemas.openxmlformats.org/presentationml/2006/main">
  <p:tag name="AS_UNIQUEID" val="5335"/>
</p:tagLst>
</file>

<file path=ppt/tags/tag382.xml><?xml version="1.0" encoding="utf-8"?>
<p:tagLst xmlns:p="http://schemas.openxmlformats.org/presentationml/2006/main">
  <p:tag name="AS_UNIQUEID" val="5336"/>
</p:tagLst>
</file>

<file path=ppt/tags/tag383.xml><?xml version="1.0" encoding="utf-8"?>
<p:tagLst xmlns:p="http://schemas.openxmlformats.org/presentationml/2006/main">
  <p:tag name="AS_UNIQUEID" val="5337"/>
</p:tagLst>
</file>

<file path=ppt/tags/tag384.xml><?xml version="1.0" encoding="utf-8"?>
<p:tagLst xmlns:p="http://schemas.openxmlformats.org/presentationml/2006/main">
  <p:tag name="AS_UNIQUEID" val="5338"/>
</p:tagLst>
</file>

<file path=ppt/tags/tag385.xml><?xml version="1.0" encoding="utf-8"?>
<p:tagLst xmlns:p="http://schemas.openxmlformats.org/presentationml/2006/main">
  <p:tag name="AS_UNIQUEID" val="5339"/>
</p:tagLst>
</file>

<file path=ppt/tags/tag386.xml><?xml version="1.0" encoding="utf-8"?>
<p:tagLst xmlns:p="http://schemas.openxmlformats.org/presentationml/2006/main">
  <p:tag name="AS_UNIQUEID" val="5340"/>
</p:tagLst>
</file>

<file path=ppt/tags/tag387.xml><?xml version="1.0" encoding="utf-8"?>
<p:tagLst xmlns:p="http://schemas.openxmlformats.org/presentationml/2006/main">
  <p:tag name="AS_UNIQUEID" val="5341"/>
</p:tagLst>
</file>

<file path=ppt/tags/tag388.xml><?xml version="1.0" encoding="utf-8"?>
<p:tagLst xmlns:p="http://schemas.openxmlformats.org/presentationml/2006/main">
  <p:tag name="AS_UNIQUEID" val="5342"/>
</p:tagLst>
</file>

<file path=ppt/tags/tag389.xml><?xml version="1.0" encoding="utf-8"?>
<p:tagLst xmlns:p="http://schemas.openxmlformats.org/presentationml/2006/main">
  <p:tag name="AS_UNIQUEID" val="5343"/>
</p:tagLst>
</file>

<file path=ppt/tags/tag39.xml><?xml version="1.0" encoding="utf-8"?>
<p:tagLst xmlns:p="http://schemas.openxmlformats.org/presentationml/2006/main">
  <p:tag name="AS_UNIQUEID" val="5034"/>
</p:tagLst>
</file>

<file path=ppt/tags/tag390.xml><?xml version="1.0" encoding="utf-8"?>
<p:tagLst xmlns:p="http://schemas.openxmlformats.org/presentationml/2006/main">
  <p:tag name="AS_UNIQUEID" val="5344"/>
</p:tagLst>
</file>

<file path=ppt/tags/tag391.xml><?xml version="1.0" encoding="utf-8"?>
<p:tagLst xmlns:p="http://schemas.openxmlformats.org/presentationml/2006/main">
  <p:tag name="AS_UNIQUEID" val="5345"/>
</p:tagLst>
</file>

<file path=ppt/tags/tag392.xml><?xml version="1.0" encoding="utf-8"?>
<p:tagLst xmlns:p="http://schemas.openxmlformats.org/presentationml/2006/main">
  <p:tag name="AS_UNIQUEID" val="5346"/>
</p:tagLst>
</file>

<file path=ppt/tags/tag393.xml><?xml version="1.0" encoding="utf-8"?>
<p:tagLst xmlns:p="http://schemas.openxmlformats.org/presentationml/2006/main">
  <p:tag name="AS_UNIQUEID" val="5347"/>
</p:tagLst>
</file>

<file path=ppt/tags/tag394.xml><?xml version="1.0" encoding="utf-8"?>
<p:tagLst xmlns:p="http://schemas.openxmlformats.org/presentationml/2006/main">
  <p:tag name="AS_UNIQUEID" val="5348"/>
</p:tagLst>
</file>

<file path=ppt/tags/tag395.xml><?xml version="1.0" encoding="utf-8"?>
<p:tagLst xmlns:p="http://schemas.openxmlformats.org/presentationml/2006/main">
  <p:tag name="AS_UNIQUEID" val="5349"/>
</p:tagLst>
</file>

<file path=ppt/tags/tag396.xml><?xml version="1.0" encoding="utf-8"?>
<p:tagLst xmlns:p="http://schemas.openxmlformats.org/presentationml/2006/main">
  <p:tag name="AS_UNIQUEID" val="5350"/>
  <p:tag name="KSO_WM_UNIT_TABLE_BEAUTIFY" val="smartTable{e42951af-1992-4522-a382-5cc082b47c16}"/>
</p:tagLst>
</file>

<file path=ppt/tags/tag397.xml><?xml version="1.0" encoding="utf-8"?>
<p:tagLst xmlns:p="http://schemas.openxmlformats.org/presentationml/2006/main">
  <p:tag name="AS_UNIQUEID" val="5351"/>
</p:tagLst>
</file>

<file path=ppt/tags/tag398.xml><?xml version="1.0" encoding="utf-8"?>
<p:tagLst xmlns:p="http://schemas.openxmlformats.org/presentationml/2006/main">
  <p:tag name="AS_UNIQUEID" val="5352"/>
</p:tagLst>
</file>

<file path=ppt/tags/tag399.xml><?xml version="1.0" encoding="utf-8"?>
<p:tagLst xmlns:p="http://schemas.openxmlformats.org/presentationml/2006/main">
  <p:tag name="AS_UNIQUEID" val="5353"/>
</p:tagLst>
</file>

<file path=ppt/tags/tag4.xml><?xml version="1.0" encoding="utf-8"?>
<p:tagLst xmlns:p="http://schemas.openxmlformats.org/presentationml/2006/main">
  <p:tag name="AS_UNIQUEID" val="5004"/>
</p:tagLst>
</file>

<file path=ppt/tags/tag40.xml><?xml version="1.0" encoding="utf-8"?>
<p:tagLst xmlns:p="http://schemas.openxmlformats.org/presentationml/2006/main">
  <p:tag name="AS_UNIQUEID" val="5035"/>
</p:tagLst>
</file>

<file path=ppt/tags/tag400.xml><?xml version="1.0" encoding="utf-8"?>
<p:tagLst xmlns:p="http://schemas.openxmlformats.org/presentationml/2006/main">
  <p:tag name="AS_UNIQUEID" val="5354"/>
</p:tagLst>
</file>

<file path=ppt/tags/tag401.xml><?xml version="1.0" encoding="utf-8"?>
<p:tagLst xmlns:p="http://schemas.openxmlformats.org/presentationml/2006/main">
  <p:tag name="AS_UNIQUEID" val="5355"/>
</p:tagLst>
</file>

<file path=ppt/tags/tag402.xml><?xml version="1.0" encoding="utf-8"?>
<p:tagLst xmlns:p="http://schemas.openxmlformats.org/presentationml/2006/main">
  <p:tag name="AS_UNIQUEID" val="5356"/>
</p:tagLst>
</file>

<file path=ppt/tags/tag403.xml><?xml version="1.0" encoding="utf-8"?>
<p:tagLst xmlns:p="http://schemas.openxmlformats.org/presentationml/2006/main">
  <p:tag name="AS_UNIQUEID" val="5357"/>
</p:tagLst>
</file>

<file path=ppt/tags/tag404.xml><?xml version="1.0" encoding="utf-8"?>
<p:tagLst xmlns:p="http://schemas.openxmlformats.org/presentationml/2006/main">
  <p:tag name="AS_UNIQUEID" val="5358"/>
</p:tagLst>
</file>

<file path=ppt/tags/tag405.xml><?xml version="1.0" encoding="utf-8"?>
<p:tagLst xmlns:p="http://schemas.openxmlformats.org/presentationml/2006/main">
  <p:tag name="AS_UNIQUEID" val="5359"/>
</p:tagLst>
</file>

<file path=ppt/tags/tag406.xml><?xml version="1.0" encoding="utf-8"?>
<p:tagLst xmlns:p="http://schemas.openxmlformats.org/presentationml/2006/main">
  <p:tag name="AS_UNIQUEID" val="5360"/>
</p:tagLst>
</file>

<file path=ppt/tags/tag407.xml><?xml version="1.0" encoding="utf-8"?>
<p:tagLst xmlns:p="http://schemas.openxmlformats.org/presentationml/2006/main">
  <p:tag name="AS_UNIQUEID" val="5361"/>
</p:tagLst>
</file>

<file path=ppt/tags/tag408.xml><?xml version="1.0" encoding="utf-8"?>
<p:tagLst xmlns:p="http://schemas.openxmlformats.org/presentationml/2006/main">
  <p:tag name="AS_UNIQUEID" val="5362"/>
</p:tagLst>
</file>

<file path=ppt/tags/tag409.xml><?xml version="1.0" encoding="utf-8"?>
<p:tagLst xmlns:p="http://schemas.openxmlformats.org/presentationml/2006/main">
  <p:tag name="AS_UNIQUEID" val="5363"/>
</p:tagLst>
</file>

<file path=ppt/tags/tag41.xml><?xml version="1.0" encoding="utf-8"?>
<p:tagLst xmlns:p="http://schemas.openxmlformats.org/presentationml/2006/main">
  <p:tag name="AS_UNIQUEID" val="5036"/>
</p:tagLst>
</file>

<file path=ppt/tags/tag410.xml><?xml version="1.0" encoding="utf-8"?>
<p:tagLst xmlns:p="http://schemas.openxmlformats.org/presentationml/2006/main">
  <p:tag name="AS_UNIQUEID" val="5364"/>
</p:tagLst>
</file>

<file path=ppt/tags/tag411.xml><?xml version="1.0" encoding="utf-8"?>
<p:tagLst xmlns:p="http://schemas.openxmlformats.org/presentationml/2006/main">
  <p:tag name="AS_UNIQUEID" val="5365"/>
</p:tagLst>
</file>

<file path=ppt/tags/tag412.xml><?xml version="1.0" encoding="utf-8"?>
<p:tagLst xmlns:p="http://schemas.openxmlformats.org/presentationml/2006/main">
  <p:tag name="AS_UNIQUEID" val="5366"/>
</p:tagLst>
</file>

<file path=ppt/tags/tag413.xml><?xml version="1.0" encoding="utf-8"?>
<p:tagLst xmlns:p="http://schemas.openxmlformats.org/presentationml/2006/main">
  <p:tag name="AS_UNIQUEID" val="5367"/>
</p:tagLst>
</file>

<file path=ppt/tags/tag414.xml><?xml version="1.0" encoding="utf-8"?>
<p:tagLst xmlns:p="http://schemas.openxmlformats.org/presentationml/2006/main">
  <p:tag name="AS_UNIQUEID" val="5368"/>
</p:tagLst>
</file>

<file path=ppt/tags/tag415.xml><?xml version="1.0" encoding="utf-8"?>
<p:tagLst xmlns:p="http://schemas.openxmlformats.org/presentationml/2006/main">
  <p:tag name="AS_UNIQUEID" val="3320"/>
</p:tagLst>
</file>

<file path=ppt/tags/tag416.xml><?xml version="1.0" encoding="utf-8"?>
<p:tagLst xmlns:p="http://schemas.openxmlformats.org/presentationml/2006/main">
  <p:tag name="AS_UNIQUEID" val="3321"/>
</p:tagLst>
</file>

<file path=ppt/tags/tag417.xml><?xml version="1.0" encoding="utf-8"?>
<p:tagLst xmlns:p="http://schemas.openxmlformats.org/presentationml/2006/main">
  <p:tag name="AS_UNIQUEID" val="3322"/>
</p:tagLst>
</file>

<file path=ppt/tags/tag418.xml><?xml version="1.0" encoding="utf-8"?>
<p:tagLst xmlns:p="http://schemas.openxmlformats.org/presentationml/2006/main">
  <p:tag name="AS_UNIQUEID" val="3323"/>
</p:tagLst>
</file>

<file path=ppt/tags/tag419.xml><?xml version="1.0" encoding="utf-8"?>
<p:tagLst xmlns:p="http://schemas.openxmlformats.org/presentationml/2006/main">
  <p:tag name="AS_UNIQUEID" val="3324"/>
</p:tagLst>
</file>

<file path=ppt/tags/tag42.xml><?xml version="1.0" encoding="utf-8"?>
<p:tagLst xmlns:p="http://schemas.openxmlformats.org/presentationml/2006/main">
  <p:tag name="AS_UNIQUEID" val="5037"/>
</p:tagLst>
</file>

<file path=ppt/tags/tag420.xml><?xml version="1.0" encoding="utf-8"?>
<p:tagLst xmlns:p="http://schemas.openxmlformats.org/presentationml/2006/main">
  <p:tag name="AS_UNIQUEID" val="3325"/>
</p:tagLst>
</file>

<file path=ppt/tags/tag421.xml><?xml version="1.0" encoding="utf-8"?>
<p:tagLst xmlns:p="http://schemas.openxmlformats.org/presentationml/2006/main">
  <p:tag name="AS_UNIQUEID" val="3326"/>
</p:tagLst>
</file>

<file path=ppt/tags/tag422.xml><?xml version="1.0" encoding="utf-8"?>
<p:tagLst xmlns:p="http://schemas.openxmlformats.org/presentationml/2006/main">
  <p:tag name="AS_UNIQUEID" val="3327"/>
</p:tagLst>
</file>

<file path=ppt/tags/tag423.xml><?xml version="1.0" encoding="utf-8"?>
<p:tagLst xmlns:p="http://schemas.openxmlformats.org/presentationml/2006/main">
  <p:tag name="AS_UNIQUEID" val="3328"/>
</p:tagLst>
</file>

<file path=ppt/tags/tag424.xml><?xml version="1.0" encoding="utf-8"?>
<p:tagLst xmlns:p="http://schemas.openxmlformats.org/presentationml/2006/main">
  <p:tag name="AS_UNIQUEID" val="3329"/>
</p:tagLst>
</file>

<file path=ppt/tags/tag425.xml><?xml version="1.0" encoding="utf-8"?>
<p:tagLst xmlns:p="http://schemas.openxmlformats.org/presentationml/2006/main">
  <p:tag name="AS_UNIQUEID" val="3330"/>
</p:tagLst>
</file>

<file path=ppt/tags/tag426.xml><?xml version="1.0" encoding="utf-8"?>
<p:tagLst xmlns:p="http://schemas.openxmlformats.org/presentationml/2006/main">
  <p:tag name="AS_UNIQUEID" val="3331"/>
</p:tagLst>
</file>

<file path=ppt/tags/tag427.xml><?xml version="1.0" encoding="utf-8"?>
<p:tagLst xmlns:p="http://schemas.openxmlformats.org/presentationml/2006/main">
  <p:tag name="AS_UNIQUEID" val="3332"/>
</p:tagLst>
</file>

<file path=ppt/tags/tag428.xml><?xml version="1.0" encoding="utf-8"?>
<p:tagLst xmlns:p="http://schemas.openxmlformats.org/presentationml/2006/main">
  <p:tag name="AS_UNIQUEID" val="3333"/>
</p:tagLst>
</file>

<file path=ppt/tags/tag429.xml><?xml version="1.0" encoding="utf-8"?>
<p:tagLst xmlns:p="http://schemas.openxmlformats.org/presentationml/2006/main">
  <p:tag name="AS_UNIQUEID" val="3334"/>
</p:tagLst>
</file>

<file path=ppt/tags/tag43.xml><?xml version="1.0" encoding="utf-8"?>
<p:tagLst xmlns:p="http://schemas.openxmlformats.org/presentationml/2006/main">
  <p:tag name="AS_UNIQUEID" val="5038"/>
</p:tagLst>
</file>

<file path=ppt/tags/tag430.xml><?xml version="1.0" encoding="utf-8"?>
<p:tagLst xmlns:p="http://schemas.openxmlformats.org/presentationml/2006/main">
  <p:tag name="AS_UNIQUEID" val="3335"/>
</p:tagLst>
</file>

<file path=ppt/tags/tag431.xml><?xml version="1.0" encoding="utf-8"?>
<p:tagLst xmlns:p="http://schemas.openxmlformats.org/presentationml/2006/main">
  <p:tag name="AS_UNIQUEID" val="3336"/>
</p:tagLst>
</file>

<file path=ppt/tags/tag432.xml><?xml version="1.0" encoding="utf-8"?>
<p:tagLst xmlns:p="http://schemas.openxmlformats.org/presentationml/2006/main">
  <p:tag name="AS_UNIQUEID" val="3337"/>
</p:tagLst>
</file>

<file path=ppt/tags/tag433.xml><?xml version="1.0" encoding="utf-8"?>
<p:tagLst xmlns:p="http://schemas.openxmlformats.org/presentationml/2006/main">
  <p:tag name="AS_UNIQUEID" val="3338"/>
</p:tagLst>
</file>

<file path=ppt/tags/tag434.xml><?xml version="1.0" encoding="utf-8"?>
<p:tagLst xmlns:p="http://schemas.openxmlformats.org/presentationml/2006/main">
  <p:tag name="AS_UNIQUEID" val="5369"/>
</p:tagLst>
</file>

<file path=ppt/tags/tag435.xml><?xml version="1.0" encoding="utf-8"?>
<p:tagLst xmlns:p="http://schemas.openxmlformats.org/presentationml/2006/main">
  <p:tag name="AS_UNIQUEID" val="5370"/>
</p:tagLst>
</file>

<file path=ppt/tags/tag436.xml><?xml version="1.0" encoding="utf-8"?>
<p:tagLst xmlns:p="http://schemas.openxmlformats.org/presentationml/2006/main">
  <p:tag name="AS_UNIQUEID" val="5371"/>
</p:tagLst>
</file>

<file path=ppt/tags/tag437.xml><?xml version="1.0" encoding="utf-8"?>
<p:tagLst xmlns:p="http://schemas.openxmlformats.org/presentationml/2006/main">
  <p:tag name="AS_UNIQUEID" val="5372"/>
</p:tagLst>
</file>

<file path=ppt/tags/tag438.xml><?xml version="1.0" encoding="utf-8"?>
<p:tagLst xmlns:p="http://schemas.openxmlformats.org/presentationml/2006/main">
  <p:tag name="AS_UNIQUEID" val="5373"/>
</p:tagLst>
</file>

<file path=ppt/tags/tag439.xml><?xml version="1.0" encoding="utf-8"?>
<p:tagLst xmlns:p="http://schemas.openxmlformats.org/presentationml/2006/main">
  <p:tag name="AS_UNIQUEID" val="5374"/>
</p:tagLst>
</file>

<file path=ppt/tags/tag44.xml><?xml version="1.0" encoding="utf-8"?>
<p:tagLst xmlns:p="http://schemas.openxmlformats.org/presentationml/2006/main">
  <p:tag name="AS_UNIQUEID" val="5039"/>
</p:tagLst>
</file>

<file path=ppt/tags/tag440.xml><?xml version="1.0" encoding="utf-8"?>
<p:tagLst xmlns:p="http://schemas.openxmlformats.org/presentationml/2006/main">
  <p:tag name="AS_UNIQUEID" val="5375"/>
</p:tagLst>
</file>

<file path=ppt/tags/tag441.xml><?xml version="1.0" encoding="utf-8"?>
<p:tagLst xmlns:p="http://schemas.openxmlformats.org/presentationml/2006/main">
  <p:tag name="AS_UNIQUEID" val="5376"/>
</p:tagLst>
</file>

<file path=ppt/tags/tag442.xml><?xml version="1.0" encoding="utf-8"?>
<p:tagLst xmlns:p="http://schemas.openxmlformats.org/presentationml/2006/main">
  <p:tag name="AS_UNIQUEID" val="5377"/>
</p:tagLst>
</file>

<file path=ppt/tags/tag443.xml><?xml version="1.0" encoding="utf-8"?>
<p:tagLst xmlns:p="http://schemas.openxmlformats.org/presentationml/2006/main">
  <p:tag name="AS_UNIQUEID" val="5378"/>
</p:tagLst>
</file>

<file path=ppt/tags/tag444.xml><?xml version="1.0" encoding="utf-8"?>
<p:tagLst xmlns:p="http://schemas.openxmlformats.org/presentationml/2006/main">
  <p:tag name="AS_UNIQUEID" val="1182"/>
  <p:tag name="KSO_WM_FULL_TEXT_BEAUTIFY_COPY_ID" val="45057"/>
</p:tagLst>
</file>

<file path=ppt/tags/tag445.xml><?xml version="1.0" encoding="utf-8"?>
<p:tagLst xmlns:p="http://schemas.openxmlformats.org/presentationml/2006/main">
  <p:tag name="AS_UNIQUEID" val="1183"/>
  <p:tag name="KSO_WM_FULL_TEXT_BEAUTIFY_COPY_ID" val="45058"/>
</p:tagLst>
</file>

<file path=ppt/tags/tag446.xml><?xml version="1.0" encoding="utf-8"?>
<p:tagLst xmlns:p="http://schemas.openxmlformats.org/presentationml/2006/main">
  <p:tag name="AS_UNIQUEID" val="1184"/>
  <p:tag name="KSO_WM_FULL_TEXT_BEAUTIFY_COPY_ID" val="45059"/>
</p:tagLst>
</file>

<file path=ppt/tags/tag447.xml><?xml version="1.0" encoding="utf-8"?>
<p:tagLst xmlns:p="http://schemas.openxmlformats.org/presentationml/2006/main">
  <p:tag name="AS_UNIQUEID" val="1185"/>
  <p:tag name="KSO_WM_FULL_TEXT_BEAUTIFY_COPY_ID" val="45060"/>
</p:tagLst>
</file>

<file path=ppt/tags/tag448.xml><?xml version="1.0" encoding="utf-8"?>
<p:tagLst xmlns:p="http://schemas.openxmlformats.org/presentationml/2006/main">
  <p:tag name="AS_UNIQUEID" val="1186"/>
  <p:tag name="KSO_WM_FULL_TEXT_BEAUTIFY_COPY_ID" val="45061"/>
</p:tagLst>
</file>

<file path=ppt/tags/tag449.xml><?xml version="1.0" encoding="utf-8"?>
<p:tagLst xmlns:p="http://schemas.openxmlformats.org/presentationml/2006/main">
  <p:tag name="AS_UNIQUEID" val="3342"/>
  <p:tag name="KSO_WM_BEAUTIFY_FLAG" val="#wm#"/>
  <p:tag name="KSO_WM_FULL_TEXT_BEAUTIFY_COPY_ID" val="15"/>
  <p:tag name="KSO_WM_TAG_VERSION" val="1.0"/>
  <p:tag name="KSO_WM_TEMPLATE_CATEGORY" val="diagram"/>
  <p:tag name="KSO_WM_TEMPLATE_INDEX" val="20195048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50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前后双&#10;重刹车系统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4"/>
</p:tagLst>
</file>

<file path=ppt/tags/tag45.xml><?xml version="1.0" encoding="utf-8"?>
<p:tagLst xmlns:p="http://schemas.openxmlformats.org/presentationml/2006/main">
  <p:tag name="AS_UNIQUEID" val="5040"/>
</p:tagLst>
</file>

<file path=ppt/tags/tag450.xml><?xml version="1.0" encoding="utf-8"?>
<p:tagLst xmlns:p="http://schemas.openxmlformats.org/presentationml/2006/main">
  <p:tag name="AS_UNIQUEID" val="3343"/>
  <p:tag name="KSO_WM_FULL_TEXT_BEAUTIFY_COPY_ID" val="104"/>
</p:tagLst>
</file>

<file path=ppt/tags/tag451.xml><?xml version="1.0" encoding="utf-8"?>
<p:tagLst xmlns:p="http://schemas.openxmlformats.org/presentationml/2006/main">
  <p:tag name="AS_UNIQUEID" val="3344"/>
  <p:tag name="KSO_WM_FULL_TEXT_BEAUTIFY_COPY_ID" val="3"/>
</p:tagLst>
</file>

<file path=ppt/tags/tag452.xml><?xml version="1.0" encoding="utf-8"?>
<p:tagLst xmlns:p="http://schemas.openxmlformats.org/presentationml/2006/main">
  <p:tag name="AS_UNIQUEID" val="3345"/>
  <p:tag name="KSO_WM_FULL_TEXT_BEAUTIFY_COPY_ID" val="4"/>
</p:tagLst>
</file>

<file path=ppt/tags/tag453.xml><?xml version="1.0" encoding="utf-8"?>
<p:tagLst xmlns:p="http://schemas.openxmlformats.org/presentationml/2006/main">
  <p:tag name="KSO_WM_FULL_TEXT_BEAUTIFY_COPY_ID" val="150995665"/>
  <p:tag name="KSO_WM_SPECIAL_SOURCE" val="bdnull"/>
</p:tagLst>
</file>

<file path=ppt/tags/tag454.xml><?xml version="1.0" encoding="utf-8"?>
<p:tagLst xmlns:p="http://schemas.openxmlformats.org/presentationml/2006/main">
  <p:tag name="AS_UNIQUEID" val="5379"/>
</p:tagLst>
</file>

<file path=ppt/tags/tag455.xml><?xml version="1.0" encoding="utf-8"?>
<p:tagLst xmlns:p="http://schemas.openxmlformats.org/presentationml/2006/main">
  <p:tag name="AS_UNIQUEID" val="5380"/>
</p:tagLst>
</file>

<file path=ppt/tags/tag456.xml><?xml version="1.0" encoding="utf-8"?>
<p:tagLst xmlns:p="http://schemas.openxmlformats.org/presentationml/2006/main">
  <p:tag name="AS_UNIQUEID" val="5381"/>
</p:tagLst>
</file>

<file path=ppt/tags/tag457.xml><?xml version="1.0" encoding="utf-8"?>
<p:tagLst xmlns:p="http://schemas.openxmlformats.org/presentationml/2006/main">
  <p:tag name="AS_UNIQUEID" val="5382"/>
</p:tagLst>
</file>

<file path=ppt/tags/tag458.xml><?xml version="1.0" encoding="utf-8"?>
<p:tagLst xmlns:p="http://schemas.openxmlformats.org/presentationml/2006/main">
  <p:tag name="AS_UNIQUEID" val="5383"/>
</p:tagLst>
</file>

<file path=ppt/tags/tag459.xml><?xml version="1.0" encoding="utf-8"?>
<p:tagLst xmlns:p="http://schemas.openxmlformats.org/presentationml/2006/main">
  <p:tag name="AS_UNIQUEID" val="5384"/>
</p:tagLst>
</file>

<file path=ppt/tags/tag46.xml><?xml version="1.0" encoding="utf-8"?>
<p:tagLst xmlns:p="http://schemas.openxmlformats.org/presentationml/2006/main">
  <p:tag name="AS_UNIQUEID" val="5041"/>
</p:tagLst>
</file>

<file path=ppt/tags/tag460.xml><?xml version="1.0" encoding="utf-8"?>
<p:tagLst xmlns:p="http://schemas.openxmlformats.org/presentationml/2006/main">
  <p:tag name="AS_UNIQUEID" val="5385"/>
</p:tagLst>
</file>

<file path=ppt/tags/tag461.xml><?xml version="1.0" encoding="utf-8"?>
<p:tagLst xmlns:p="http://schemas.openxmlformats.org/presentationml/2006/main">
  <p:tag name="AS_UNIQUEID" val="5386"/>
</p:tagLst>
</file>

<file path=ppt/tags/tag462.xml><?xml version="1.0" encoding="utf-8"?>
<p:tagLst xmlns:p="http://schemas.openxmlformats.org/presentationml/2006/main">
  <p:tag name="AS_UNIQUEID" val="5387"/>
</p:tagLst>
</file>

<file path=ppt/tags/tag463.xml><?xml version="1.0" encoding="utf-8"?>
<p:tagLst xmlns:p="http://schemas.openxmlformats.org/presentationml/2006/main">
  <p:tag name="AS_UNIQUEID" val="5388"/>
</p:tagLst>
</file>

<file path=ppt/tags/tag464.xml><?xml version="1.0" encoding="utf-8"?>
<p:tagLst xmlns:p="http://schemas.openxmlformats.org/presentationml/2006/main">
  <p:tag name="AS_UNIQUEID" val="5389"/>
</p:tagLst>
</file>

<file path=ppt/tags/tag465.xml><?xml version="1.0" encoding="utf-8"?>
<p:tagLst xmlns:p="http://schemas.openxmlformats.org/presentationml/2006/main">
  <p:tag name="AS_UNIQUEID" val="5390"/>
</p:tagLst>
</file>

<file path=ppt/tags/tag466.xml><?xml version="1.0" encoding="utf-8"?>
<p:tagLst xmlns:p="http://schemas.openxmlformats.org/presentationml/2006/main">
  <p:tag name="AS_UNIQUEID" val="5391"/>
</p:tagLst>
</file>

<file path=ppt/tags/tag467.xml><?xml version="1.0" encoding="utf-8"?>
<p:tagLst xmlns:p="http://schemas.openxmlformats.org/presentationml/2006/main">
  <p:tag name="AS_UNIQUEID" val="5392"/>
</p:tagLst>
</file>

<file path=ppt/tags/tag468.xml><?xml version="1.0" encoding="utf-8"?>
<p:tagLst xmlns:p="http://schemas.openxmlformats.org/presentationml/2006/main">
  <p:tag name="AS_UNIQUEID" val="5393"/>
</p:tagLst>
</file>

<file path=ppt/tags/tag469.xml><?xml version="1.0" encoding="utf-8"?>
<p:tagLst xmlns:p="http://schemas.openxmlformats.org/presentationml/2006/main">
  <p:tag name="AS_UNIQUEID" val="5394"/>
</p:tagLst>
</file>

<file path=ppt/tags/tag47.xml><?xml version="1.0" encoding="utf-8"?>
<p:tagLst xmlns:p="http://schemas.openxmlformats.org/presentationml/2006/main">
  <p:tag name="AS_UNIQUEID" val="5042"/>
</p:tagLst>
</file>

<file path=ppt/tags/tag470.xml><?xml version="1.0" encoding="utf-8"?>
<p:tagLst xmlns:p="http://schemas.openxmlformats.org/presentationml/2006/main">
  <p:tag name="AS_UNIQUEID" val="5395"/>
</p:tagLst>
</file>

<file path=ppt/tags/tag471.xml><?xml version="1.0" encoding="utf-8"?>
<p:tagLst xmlns:p="http://schemas.openxmlformats.org/presentationml/2006/main">
  <p:tag name="AS_UNIQUEID" val="5396"/>
</p:tagLst>
</file>

<file path=ppt/tags/tag472.xml><?xml version="1.0" encoding="utf-8"?>
<p:tagLst xmlns:p="http://schemas.openxmlformats.org/presentationml/2006/main">
  <p:tag name="AS_UNIQUEID" val="5397"/>
</p:tagLst>
</file>

<file path=ppt/tags/tag473.xml><?xml version="1.0" encoding="utf-8"?>
<p:tagLst xmlns:p="http://schemas.openxmlformats.org/presentationml/2006/main">
  <p:tag name="AS_UNIQUEID" val="5398"/>
</p:tagLst>
</file>

<file path=ppt/tags/tag474.xml><?xml version="1.0" encoding="utf-8"?>
<p:tagLst xmlns:p="http://schemas.openxmlformats.org/presentationml/2006/main">
  <p:tag name="AS_UNIQUEID" val="5399"/>
</p:tagLst>
</file>

<file path=ppt/tags/tag475.xml><?xml version="1.0" encoding="utf-8"?>
<p:tagLst xmlns:p="http://schemas.openxmlformats.org/presentationml/2006/main">
  <p:tag name="AS_UNIQUEID" val="5400"/>
</p:tagLst>
</file>

<file path=ppt/tags/tag476.xml><?xml version="1.0" encoding="utf-8"?>
<p:tagLst xmlns:p="http://schemas.openxmlformats.org/presentationml/2006/main">
  <p:tag name="AS_UNIQUEID" val="5401"/>
</p:tagLst>
</file>

<file path=ppt/tags/tag477.xml><?xml version="1.0" encoding="utf-8"?>
<p:tagLst xmlns:p="http://schemas.openxmlformats.org/presentationml/2006/main">
  <p:tag name="AS_UNIQUEID" val="5402"/>
</p:tagLst>
</file>

<file path=ppt/tags/tag478.xml><?xml version="1.0" encoding="utf-8"?>
<p:tagLst xmlns:p="http://schemas.openxmlformats.org/presentationml/2006/main">
  <p:tag name="AS_UNIQUEID" val="5403"/>
</p:tagLst>
</file>

<file path=ppt/tags/tag479.xml><?xml version="1.0" encoding="utf-8"?>
<p:tagLst xmlns:p="http://schemas.openxmlformats.org/presentationml/2006/main">
  <p:tag name="AS_UNIQUEID" val="5404"/>
</p:tagLst>
</file>

<file path=ppt/tags/tag48.xml><?xml version="1.0" encoding="utf-8"?>
<p:tagLst xmlns:p="http://schemas.openxmlformats.org/presentationml/2006/main">
  <p:tag name="AS_UNIQUEID" val="5043"/>
</p:tagLst>
</file>

<file path=ppt/tags/tag480.xml><?xml version="1.0" encoding="utf-8"?>
<p:tagLst xmlns:p="http://schemas.openxmlformats.org/presentationml/2006/main">
  <p:tag name="AS_UNIQUEID" val="5405"/>
</p:tagLst>
</file>

<file path=ppt/tags/tag481.xml><?xml version="1.0" encoding="utf-8"?>
<p:tagLst xmlns:p="http://schemas.openxmlformats.org/presentationml/2006/main">
  <p:tag name="AS_UNIQUEID" val="5406"/>
</p:tagLst>
</file>

<file path=ppt/tags/tag482.xml><?xml version="1.0" encoding="utf-8"?>
<p:tagLst xmlns:p="http://schemas.openxmlformats.org/presentationml/2006/main">
  <p:tag name="AS_UNIQUEID" val="5407"/>
</p:tagLst>
</file>

<file path=ppt/tags/tag483.xml><?xml version="1.0" encoding="utf-8"?>
<p:tagLst xmlns:p="http://schemas.openxmlformats.org/presentationml/2006/main">
  <p:tag name="AS_UNIQUEID" val="5408"/>
</p:tagLst>
</file>

<file path=ppt/tags/tag484.xml><?xml version="1.0" encoding="utf-8"?>
<p:tagLst xmlns:p="http://schemas.openxmlformats.org/presentationml/2006/main">
  <p:tag name="AS_UNIQUEID" val="5409"/>
</p:tagLst>
</file>

<file path=ppt/tags/tag485.xml><?xml version="1.0" encoding="utf-8"?>
<p:tagLst xmlns:p="http://schemas.openxmlformats.org/presentationml/2006/main">
  <p:tag name="AS_UNIQUEID" val="5410"/>
</p:tagLst>
</file>

<file path=ppt/tags/tag486.xml><?xml version="1.0" encoding="utf-8"?>
<p:tagLst xmlns:p="http://schemas.openxmlformats.org/presentationml/2006/main">
  <p:tag name="AS_UNIQUEID" val="5411"/>
</p:tagLst>
</file>

<file path=ppt/tags/tag487.xml><?xml version="1.0" encoding="utf-8"?>
<p:tagLst xmlns:p="http://schemas.openxmlformats.org/presentationml/2006/main">
  <p:tag name="AS_UNIQUEID" val="5412"/>
</p:tagLst>
</file>

<file path=ppt/tags/tag488.xml><?xml version="1.0" encoding="utf-8"?>
<p:tagLst xmlns:p="http://schemas.openxmlformats.org/presentationml/2006/main">
  <p:tag name="AS_UNIQUEID" val="5413"/>
</p:tagLst>
</file>

<file path=ppt/tags/tag489.xml><?xml version="1.0" encoding="utf-8"?>
<p:tagLst xmlns:p="http://schemas.openxmlformats.org/presentationml/2006/main">
  <p:tag name="AS_UNIQUEID" val="5414"/>
</p:tagLst>
</file>

<file path=ppt/tags/tag49.xml><?xml version="1.0" encoding="utf-8"?>
<p:tagLst xmlns:p="http://schemas.openxmlformats.org/presentationml/2006/main">
  <p:tag name="AS_UNIQUEID" val="5044"/>
</p:tagLst>
</file>

<file path=ppt/tags/tag490.xml><?xml version="1.0" encoding="utf-8"?>
<p:tagLst xmlns:p="http://schemas.openxmlformats.org/presentationml/2006/main">
  <p:tag name="AS_UNIQUEID" val="5415"/>
</p:tagLst>
</file>

<file path=ppt/tags/tag491.xml><?xml version="1.0" encoding="utf-8"?>
<p:tagLst xmlns:p="http://schemas.openxmlformats.org/presentationml/2006/main">
  <p:tag name="AS_UNIQUEID" val="5416"/>
</p:tagLst>
</file>

<file path=ppt/tags/tag492.xml><?xml version="1.0" encoding="utf-8"?>
<p:tagLst xmlns:p="http://schemas.openxmlformats.org/presentationml/2006/main">
  <p:tag name="AS_UNIQUEID" val="5417"/>
</p:tagLst>
</file>

<file path=ppt/tags/tag493.xml><?xml version="1.0" encoding="utf-8"?>
<p:tagLst xmlns:p="http://schemas.openxmlformats.org/presentationml/2006/main">
  <p:tag name="AS_UNIQUEID" val="5418"/>
</p:tagLst>
</file>

<file path=ppt/tags/tag494.xml><?xml version="1.0" encoding="utf-8"?>
<p:tagLst xmlns:p="http://schemas.openxmlformats.org/presentationml/2006/main">
  <p:tag name="AS_UNIQUEID" val="5419"/>
</p:tagLst>
</file>

<file path=ppt/tags/tag495.xml><?xml version="1.0" encoding="utf-8"?>
<p:tagLst xmlns:p="http://schemas.openxmlformats.org/presentationml/2006/main">
  <p:tag name="AS_UNIQUEID" val="5420"/>
</p:tagLst>
</file>

<file path=ppt/tags/tag496.xml><?xml version="1.0" encoding="utf-8"?>
<p:tagLst xmlns:p="http://schemas.openxmlformats.org/presentationml/2006/main">
  <p:tag name="AS_UNIQUEID" val="5421"/>
</p:tagLst>
</file>

<file path=ppt/tags/tag497.xml><?xml version="1.0" encoding="utf-8"?>
<p:tagLst xmlns:p="http://schemas.openxmlformats.org/presentationml/2006/main">
  <p:tag name="AS_UNIQUEID" val="5422"/>
</p:tagLst>
</file>

<file path=ppt/tags/tag498.xml><?xml version="1.0" encoding="utf-8"?>
<p:tagLst xmlns:p="http://schemas.openxmlformats.org/presentationml/2006/main">
  <p:tag name="AS_UNIQUEID" val="5423"/>
</p:tagLst>
</file>

<file path=ppt/tags/tag499.xml><?xml version="1.0" encoding="utf-8"?>
<p:tagLst xmlns:p="http://schemas.openxmlformats.org/presentationml/2006/main">
  <p:tag name="AS_UNIQUEID" val="5424"/>
</p:tagLst>
</file>

<file path=ppt/tags/tag5.xml><?xml version="1.0" encoding="utf-8"?>
<p:tagLst xmlns:p="http://schemas.openxmlformats.org/presentationml/2006/main">
  <p:tag name="AS_UNIQUEID" val="5005"/>
</p:tagLst>
</file>

<file path=ppt/tags/tag50.xml><?xml version="1.0" encoding="utf-8"?>
<p:tagLst xmlns:p="http://schemas.openxmlformats.org/presentationml/2006/main">
  <p:tag name="AS_UNIQUEID" val="5045"/>
</p:tagLst>
</file>

<file path=ppt/tags/tag500.xml><?xml version="1.0" encoding="utf-8"?>
<p:tagLst xmlns:p="http://schemas.openxmlformats.org/presentationml/2006/main">
  <p:tag name="AS_UNIQUEID" val="5425"/>
</p:tagLst>
</file>

<file path=ppt/tags/tag501.xml><?xml version="1.0" encoding="utf-8"?>
<p:tagLst xmlns:p="http://schemas.openxmlformats.org/presentationml/2006/main">
  <p:tag name="AS_UNIQUEID" val="5426"/>
</p:tagLst>
</file>

<file path=ppt/tags/tag502.xml><?xml version="1.0" encoding="utf-8"?>
<p:tagLst xmlns:p="http://schemas.openxmlformats.org/presentationml/2006/main">
  <p:tag name="AS_UNIQUEID" val="5427"/>
</p:tagLst>
</file>

<file path=ppt/tags/tag503.xml><?xml version="1.0" encoding="utf-8"?>
<p:tagLst xmlns:p="http://schemas.openxmlformats.org/presentationml/2006/main">
  <p:tag name="AS_UNIQUEID" val="5428"/>
</p:tagLst>
</file>

<file path=ppt/tags/tag504.xml><?xml version="1.0" encoding="utf-8"?>
<p:tagLst xmlns:p="http://schemas.openxmlformats.org/presentationml/2006/main">
  <p:tag name="AS_UNIQUEID" val="5429"/>
</p:tagLst>
</file>

<file path=ppt/tags/tag505.xml><?xml version="1.0" encoding="utf-8"?>
<p:tagLst xmlns:p="http://schemas.openxmlformats.org/presentationml/2006/main">
  <p:tag name="AS_UNIQUEID" val="5430"/>
</p:tagLst>
</file>

<file path=ppt/tags/tag506.xml><?xml version="1.0" encoding="utf-8"?>
<p:tagLst xmlns:p="http://schemas.openxmlformats.org/presentationml/2006/main">
  <p:tag name="AS_UNIQUEID" val="5431"/>
</p:tagLst>
</file>

<file path=ppt/tags/tag507.xml><?xml version="1.0" encoding="utf-8"?>
<p:tagLst xmlns:p="http://schemas.openxmlformats.org/presentationml/2006/main">
  <p:tag name="AS_UNIQUEID" val="5432"/>
</p:tagLst>
</file>

<file path=ppt/tags/tag508.xml><?xml version="1.0" encoding="utf-8"?>
<p:tagLst xmlns:p="http://schemas.openxmlformats.org/presentationml/2006/main">
  <p:tag name="AS_UNIQUEID" val="5433"/>
</p:tagLst>
</file>

<file path=ppt/tags/tag509.xml><?xml version="1.0" encoding="utf-8"?>
<p:tagLst xmlns:p="http://schemas.openxmlformats.org/presentationml/2006/main">
  <p:tag name="AS_UNIQUEID" val="5434"/>
</p:tagLst>
</file>

<file path=ppt/tags/tag51.xml><?xml version="1.0" encoding="utf-8"?>
<p:tagLst xmlns:p="http://schemas.openxmlformats.org/presentationml/2006/main">
  <p:tag name="AS_UNIQUEID" val="5046"/>
</p:tagLst>
</file>

<file path=ppt/tags/tag510.xml><?xml version="1.0" encoding="utf-8"?>
<p:tagLst xmlns:p="http://schemas.openxmlformats.org/presentationml/2006/main">
  <p:tag name="AS_UNIQUEID" val="5435"/>
</p:tagLst>
</file>

<file path=ppt/tags/tag511.xml><?xml version="1.0" encoding="utf-8"?>
<p:tagLst xmlns:p="http://schemas.openxmlformats.org/presentationml/2006/main">
  <p:tag name="AS_UNIQUEID" val="1438"/>
</p:tagLst>
</file>

<file path=ppt/tags/tag512.xml><?xml version="1.0" encoding="utf-8"?>
<p:tagLst xmlns:p="http://schemas.openxmlformats.org/presentationml/2006/main">
  <p:tag name="AS_UNIQUEID" val="5436"/>
</p:tagLst>
</file>

<file path=ppt/tags/tag513.xml><?xml version="1.0" encoding="utf-8"?>
<p:tagLst xmlns:p="http://schemas.openxmlformats.org/presentationml/2006/main">
  <p:tag name="AS_UNIQUEID" val="5437"/>
</p:tagLst>
</file>

<file path=ppt/tags/tag514.xml><?xml version="1.0" encoding="utf-8"?>
<p:tagLst xmlns:p="http://schemas.openxmlformats.org/presentationml/2006/main">
  <p:tag name="AS_UNIQUEID" val="5438"/>
</p:tagLst>
</file>

<file path=ppt/tags/tag515.xml><?xml version="1.0" encoding="utf-8"?>
<p:tagLst xmlns:p="http://schemas.openxmlformats.org/presentationml/2006/main">
  <p:tag name="AS_UNIQUEID" val="5439"/>
</p:tagLst>
</file>

<file path=ppt/tags/tag516.xml><?xml version="1.0" encoding="utf-8"?>
<p:tagLst xmlns:p="http://schemas.openxmlformats.org/presentationml/2006/main">
  <p:tag name="AS_UNIQUEID" val="5440"/>
</p:tagLst>
</file>

<file path=ppt/tags/tag517.xml><?xml version="1.0" encoding="utf-8"?>
<p:tagLst xmlns:p="http://schemas.openxmlformats.org/presentationml/2006/main">
  <p:tag name="AS_UNIQUEID" val="5441"/>
</p:tagLst>
</file>

<file path=ppt/tags/tag518.xml><?xml version="1.0" encoding="utf-8"?>
<p:tagLst xmlns:p="http://schemas.openxmlformats.org/presentationml/2006/main">
  <p:tag name="AS_UNIQUEID" val="5442"/>
</p:tagLst>
</file>

<file path=ppt/tags/tag519.xml><?xml version="1.0" encoding="utf-8"?>
<p:tagLst xmlns:p="http://schemas.openxmlformats.org/presentationml/2006/main">
  <p:tag name="AS_UNIQUEID" val="5443"/>
</p:tagLst>
</file>

<file path=ppt/tags/tag52.xml><?xml version="1.0" encoding="utf-8"?>
<p:tagLst xmlns:p="http://schemas.openxmlformats.org/presentationml/2006/main">
  <p:tag name="AS_UNIQUEID" val="5047"/>
</p:tagLst>
</file>

<file path=ppt/tags/tag520.xml><?xml version="1.0" encoding="utf-8"?>
<p:tagLst xmlns:p="http://schemas.openxmlformats.org/presentationml/2006/main">
  <p:tag name="AS_UNIQUEID" val="5444"/>
</p:tagLst>
</file>

<file path=ppt/tags/tag521.xml><?xml version="1.0" encoding="utf-8"?>
<p:tagLst xmlns:p="http://schemas.openxmlformats.org/presentationml/2006/main">
  <p:tag name="AS_UNIQUEID" val="5445"/>
</p:tagLst>
</file>

<file path=ppt/tags/tag522.xml><?xml version="1.0" encoding="utf-8"?>
<p:tagLst xmlns:p="http://schemas.openxmlformats.org/presentationml/2006/main">
  <p:tag name="AS_UNIQUEID" val="5446"/>
</p:tagLst>
</file>

<file path=ppt/tags/tag523.xml><?xml version="1.0" encoding="utf-8"?>
<p:tagLst xmlns:p="http://schemas.openxmlformats.org/presentationml/2006/main">
  <p:tag name="AS_UNIQUEID" val="5447"/>
</p:tagLst>
</file>

<file path=ppt/tags/tag524.xml><?xml version="1.0" encoding="utf-8"?>
<p:tagLst xmlns:p="http://schemas.openxmlformats.org/presentationml/2006/main">
  <p:tag name="AS_UNIQUEID" val="5448"/>
</p:tagLst>
</file>

<file path=ppt/tags/tag525.xml><?xml version="1.0" encoding="utf-8"?>
<p:tagLst xmlns:p="http://schemas.openxmlformats.org/presentationml/2006/main">
  <p:tag name="AS_UNIQUEID" val="5449"/>
</p:tagLst>
</file>

<file path=ppt/tags/tag526.xml><?xml version="1.0" encoding="utf-8"?>
<p:tagLst xmlns:p="http://schemas.openxmlformats.org/presentationml/2006/main">
  <p:tag name="AS_UNIQUEID" val="5450"/>
</p:tagLst>
</file>

<file path=ppt/tags/tag527.xml><?xml version="1.0" encoding="utf-8"?>
<p:tagLst xmlns:p="http://schemas.openxmlformats.org/presentationml/2006/main">
  <p:tag name="AS_UNIQUEID" val="5451"/>
  <p:tag name="KSO_WM_ASSEMBLE_CHIP_INDEX" val="f8a97cbef80b476c906364aaaaaf065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a9e22a02eb074fe4ac4b5a3c0436cd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28.xml><?xml version="1.0" encoding="utf-8"?>
<p:tagLst xmlns:p="http://schemas.openxmlformats.org/presentationml/2006/main">
  <p:tag name="AS_UNIQUEID" val="5452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29.xml><?xml version="1.0" encoding="utf-8"?>
<p:tagLst xmlns:p="http://schemas.openxmlformats.org/presentationml/2006/main">
  <p:tag name="AS_UNIQUEID" val="5453"/>
</p:tagLst>
</file>

<file path=ppt/tags/tag53.xml><?xml version="1.0" encoding="utf-8"?>
<p:tagLst xmlns:p="http://schemas.openxmlformats.org/presentationml/2006/main">
  <p:tag name="AS_UNIQUEID" val="5048"/>
</p:tagLst>
</file>

<file path=ppt/tags/tag530.xml><?xml version="1.0" encoding="utf-8"?>
<p:tagLst xmlns:p="http://schemas.openxmlformats.org/presentationml/2006/main">
  <p:tag name="AS_UNIQUEID" val="5454"/>
</p:tagLst>
</file>

<file path=ppt/tags/tag531.xml><?xml version="1.0" encoding="utf-8"?>
<p:tagLst xmlns:p="http://schemas.openxmlformats.org/presentationml/2006/main">
  <p:tag name="AS_UNIQUEID" val="5455"/>
</p:tagLst>
</file>

<file path=ppt/tags/tag532.xml><?xml version="1.0" encoding="utf-8"?>
<p:tagLst xmlns:p="http://schemas.openxmlformats.org/presentationml/2006/main">
  <p:tag name="AS_UNIQUEID" val="5456"/>
</p:tagLst>
</file>

<file path=ppt/tags/tag533.xml><?xml version="1.0" encoding="utf-8"?>
<p:tagLst xmlns:p="http://schemas.openxmlformats.org/presentationml/2006/main">
  <p:tag name="AS_UNIQUEID" val="5457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34.xml><?xml version="1.0" encoding="utf-8"?>
<p:tagLst xmlns:p="http://schemas.openxmlformats.org/presentationml/2006/main">
  <p:tag name="AS_UNIQUEID" val="5458"/>
</p:tagLst>
</file>

<file path=ppt/tags/tag535.xml><?xml version="1.0" encoding="utf-8"?>
<p:tagLst xmlns:p="http://schemas.openxmlformats.org/presentationml/2006/main">
  <p:tag name="AS_UNIQUEID" val="5459"/>
</p:tagLst>
</file>

<file path=ppt/tags/tag536.xml><?xml version="1.0" encoding="utf-8"?>
<p:tagLst xmlns:p="http://schemas.openxmlformats.org/presentationml/2006/main">
  <p:tag name="AS_UNIQUEID" val="5460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37.xml><?xml version="1.0" encoding="utf-8"?>
<p:tagLst xmlns:p="http://schemas.openxmlformats.org/presentationml/2006/main">
  <p:tag name="AS_UNIQUEID" val="5461"/>
</p:tagLst>
</file>

<file path=ppt/tags/tag538.xml><?xml version="1.0" encoding="utf-8"?>
<p:tagLst xmlns:p="http://schemas.openxmlformats.org/presentationml/2006/main">
  <p:tag name="AS_UNIQUEID" val="5462"/>
</p:tagLst>
</file>

<file path=ppt/tags/tag539.xml><?xml version="1.0" encoding="utf-8"?>
<p:tagLst xmlns:p="http://schemas.openxmlformats.org/presentationml/2006/main">
  <p:tag name="AS_UNIQUEID" val="5463"/>
</p:tagLst>
</file>

<file path=ppt/tags/tag54.xml><?xml version="1.0" encoding="utf-8"?>
<p:tagLst xmlns:p="http://schemas.openxmlformats.org/presentationml/2006/main">
  <p:tag name="AS_UNIQUEID" val="5049"/>
</p:tagLst>
</file>

<file path=ppt/tags/tag540.xml><?xml version="1.0" encoding="utf-8"?>
<p:tagLst xmlns:p="http://schemas.openxmlformats.org/presentationml/2006/main">
  <p:tag name="AS_UNIQUEID" val="5464"/>
</p:tagLst>
</file>

<file path=ppt/tags/tag541.xml><?xml version="1.0" encoding="utf-8"?>
<p:tagLst xmlns:p="http://schemas.openxmlformats.org/presentationml/2006/main">
  <p:tag name="AS_UNIQUEID" val="5465"/>
</p:tagLst>
</file>

<file path=ppt/tags/tag542.xml><?xml version="1.0" encoding="utf-8"?>
<p:tagLst xmlns:p="http://schemas.openxmlformats.org/presentationml/2006/main">
  <p:tag name="AS_UNIQUEID" val="5466"/>
</p:tagLst>
</file>

<file path=ppt/tags/tag543.xml><?xml version="1.0" encoding="utf-8"?>
<p:tagLst xmlns:p="http://schemas.openxmlformats.org/presentationml/2006/main">
  <p:tag name="AS_UNIQUEID" val="5467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44.xml><?xml version="1.0" encoding="utf-8"?>
<p:tagLst xmlns:p="http://schemas.openxmlformats.org/presentationml/2006/main">
  <p:tag name="AS_UNIQUEID" val="5468"/>
</p:tagLst>
</file>

<file path=ppt/tags/tag545.xml><?xml version="1.0" encoding="utf-8"?>
<p:tagLst xmlns:p="http://schemas.openxmlformats.org/presentationml/2006/main">
  <p:tag name="AS_UNIQUEID" val="5469"/>
</p:tagLst>
</file>

<file path=ppt/tags/tag546.xml><?xml version="1.0" encoding="utf-8"?>
<p:tagLst xmlns:p="http://schemas.openxmlformats.org/presentationml/2006/main">
  <p:tag name="AS_UNIQUEID" val="5470"/>
</p:tagLst>
</file>

<file path=ppt/tags/tag547.xml><?xml version="1.0" encoding="utf-8"?>
<p:tagLst xmlns:p="http://schemas.openxmlformats.org/presentationml/2006/main">
  <p:tag name="AS_UNIQUEID" val="5471"/>
</p:tagLst>
</file>

<file path=ppt/tags/tag548.xml><?xml version="1.0" encoding="utf-8"?>
<p:tagLst xmlns:p="http://schemas.openxmlformats.org/presentationml/2006/main">
  <p:tag name="AS_UNIQUEID" val="5472"/>
</p:tagLst>
</file>

<file path=ppt/tags/tag549.xml><?xml version="1.0" encoding="utf-8"?>
<p:tagLst xmlns:p="http://schemas.openxmlformats.org/presentationml/2006/main">
  <p:tag name="AS_UNIQUEID" val="5473"/>
</p:tagLst>
</file>

<file path=ppt/tags/tag55.xml><?xml version="1.0" encoding="utf-8"?>
<p:tagLst xmlns:p="http://schemas.openxmlformats.org/presentationml/2006/main">
  <p:tag name="AS_UNIQUEID" val="5050"/>
</p:tagLst>
</file>

<file path=ppt/tags/tag550.xml><?xml version="1.0" encoding="utf-8"?>
<p:tagLst xmlns:p="http://schemas.openxmlformats.org/presentationml/2006/main">
  <p:tag name="AS_UNIQUEID" val="5474"/>
</p:tagLst>
</file>

<file path=ppt/tags/tag551.xml><?xml version="1.0" encoding="utf-8"?>
<p:tagLst xmlns:p="http://schemas.openxmlformats.org/presentationml/2006/main">
  <p:tag name="AS_UNIQUEID" val="5475"/>
</p:tagLst>
</file>

<file path=ppt/tags/tag552.xml><?xml version="1.0" encoding="utf-8"?>
<p:tagLst xmlns:p="http://schemas.openxmlformats.org/presentationml/2006/main">
  <p:tag name="AS_UNIQUEID" val="5476"/>
</p:tagLst>
</file>

<file path=ppt/tags/tag553.xml><?xml version="1.0" encoding="utf-8"?>
<p:tagLst xmlns:p="http://schemas.openxmlformats.org/presentationml/2006/main">
  <p:tag name="AS_UNIQUEID" val="5477"/>
</p:tagLst>
</file>

<file path=ppt/tags/tag554.xml><?xml version="1.0" encoding="utf-8"?>
<p:tagLst xmlns:p="http://schemas.openxmlformats.org/presentationml/2006/main">
  <p:tag name="AS_UNIQUEID" val="5478"/>
</p:tagLst>
</file>

<file path=ppt/tags/tag555.xml><?xml version="1.0" encoding="utf-8"?>
<p:tagLst xmlns:p="http://schemas.openxmlformats.org/presentationml/2006/main">
  <p:tag name="AS_UNIQUEID" val="5479"/>
</p:tagLst>
</file>

<file path=ppt/tags/tag556.xml><?xml version="1.0" encoding="utf-8"?>
<p:tagLst xmlns:p="http://schemas.openxmlformats.org/presentationml/2006/main">
  <p:tag name="AS_UNIQUEID" val="5480"/>
</p:tagLst>
</file>

<file path=ppt/tags/tag557.xml><?xml version="1.0" encoding="utf-8"?>
<p:tagLst xmlns:p="http://schemas.openxmlformats.org/presentationml/2006/main">
  <p:tag name="AS_UNIQUEID" val="5481"/>
</p:tagLst>
</file>

<file path=ppt/tags/tag558.xml><?xml version="1.0" encoding="utf-8"?>
<p:tagLst xmlns:p="http://schemas.openxmlformats.org/presentationml/2006/main">
  <p:tag name="AS_UNIQUEID" val="5482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AS_UNIQUEID" val="5051"/>
</p:tagLst>
</file>

<file path=ppt/tags/tag560.xml><?xml version="1.0" encoding="utf-8"?>
<p:tagLst xmlns:p="http://schemas.openxmlformats.org/presentationml/2006/main">
  <p:tag name="AS_UNIQUEID" val="5483"/>
</p:tagLst>
</file>

<file path=ppt/tags/tag561.xml><?xml version="1.0" encoding="utf-8"?>
<p:tagLst xmlns:p="http://schemas.openxmlformats.org/presentationml/2006/main">
  <p:tag name="AS_UNIQUEID" val="3368"/>
  <p:tag name="KSO_WM_FULL_TEXT_BEAUTIFY_COPY_ID" val="49156"/>
</p:tagLst>
</file>

<file path=ppt/tags/tag562.xml><?xml version="1.0" encoding="utf-8"?>
<p:tagLst xmlns:p="http://schemas.openxmlformats.org/presentationml/2006/main">
  <p:tag name="AS_UNIQUEID" val="3369"/>
  <p:tag name="KSO_WM_FULL_TEXT_BEAUTIFY_COPY_ID" val="49158"/>
</p:tagLst>
</file>

<file path=ppt/tags/tag563.xml><?xml version="1.0" encoding="utf-8"?>
<p:tagLst xmlns:p="http://schemas.openxmlformats.org/presentationml/2006/main">
  <p:tag name="AS_UNIQUEID" val="3370"/>
  <p:tag name="KSO_WM_FULL_TEXT_BEAUTIFY_COPY_ID" val="49160"/>
</p:tagLst>
</file>

<file path=ppt/tags/tag564.xml><?xml version="1.0" encoding="utf-8"?>
<p:tagLst xmlns:p="http://schemas.openxmlformats.org/presentationml/2006/main">
  <p:tag name="AS_UNIQUEID" val="3371"/>
  <p:tag name="KSO_WM_FULL_TEXT_BEAUTIFY_COPY_ID" val="3"/>
</p:tagLst>
</file>

<file path=ppt/tags/tag565.xml><?xml version="1.0" encoding="utf-8"?>
<p:tagLst xmlns:p="http://schemas.openxmlformats.org/presentationml/2006/main">
  <p:tag name="AS_UNIQUEID" val="3372"/>
  <p:tag name="KSO_WM_FULL_TEXT_BEAUTIFY_COPY_ID" val="49157"/>
</p:tagLst>
</file>

<file path=ppt/tags/tag566.xml><?xml version="1.0" encoding="utf-8"?>
<p:tagLst xmlns:p="http://schemas.openxmlformats.org/presentationml/2006/main">
  <p:tag name="AS_UNIQUEID" val="3373"/>
  <p:tag name="KSO_WM_FULL_TEXT_BEAUTIFY_COPY_ID" val="126"/>
</p:tagLst>
</file>

<file path=ppt/tags/tag567.xml><?xml version="1.0" encoding="utf-8"?>
<p:tagLst xmlns:p="http://schemas.openxmlformats.org/presentationml/2006/main">
  <p:tag name="AS_UNIQUEID" val="3374"/>
  <p:tag name="KSO_WM_ASSEMBLE_CHIP_INDEX" val="f8a97cbef80b476c906364aaaaaf065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a9e22a02eb074fe4ac4b5a3c0436cd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0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68.xml><?xml version="1.0" encoding="utf-8"?>
<p:tagLst xmlns:p="http://schemas.openxmlformats.org/presentationml/2006/main">
  <p:tag name="AS_UNIQUEID" val="3375"/>
  <p:tag name="KSO_WM_ASSEMBLE_CHIP_INDEX" val="437749138e734e6ba40f89afc4347d66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VERSION" val="1.0"/>
  <p:tag name="KSO_WM_TEMPLATE_ASSEMBLE_GROUPID" val="60656f274054ed1e2fb80489"/>
  <p:tag name="KSO_WM_TEMPLATE_ASSEMBLE_XID" val="60656f274054ed1e2fb80489"/>
  <p:tag name="KSO_WM_TEMPLATE_CATEGORY" val="diagram"/>
  <p:tag name="KSO_WM_TEMPLATE_INDEX" val="20212040"/>
  <p:tag name="KSO_WM_UNIT_BLOCK" val="0"/>
  <p:tag name="KSO_WM_UNIT_COMPATIBLE" val="0"/>
  <p:tag name="KSO_WM_UNIT_DEC_AREA_ID" val="dba6ba7f37b44a42973da9190adf68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0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0"/>
</p:tagLst>
</file>

<file path=ppt/tags/tag569.xml><?xml version="1.0" encoding="utf-8"?>
<p:tagLst xmlns:p="http://schemas.openxmlformats.org/presentationml/2006/main">
  <p:tag name="KSO_WM_FULL_TEXT_BEAUTIFY_COPY_ID" val="150995685"/>
</p:tagLst>
</file>

<file path=ppt/tags/tag57.xml><?xml version="1.0" encoding="utf-8"?>
<p:tagLst xmlns:p="http://schemas.openxmlformats.org/presentationml/2006/main">
  <p:tag name="AS_UNIQUEID" val="5052"/>
</p:tagLst>
</file>

<file path=ppt/tags/tag570.xml><?xml version="1.0" encoding="utf-8"?>
<p:tagLst xmlns:p="http://schemas.openxmlformats.org/presentationml/2006/main">
  <p:tag name="AS_UNIQUEID" val="5484"/>
</p:tagLst>
</file>

<file path=ppt/tags/tag571.xml><?xml version="1.0" encoding="utf-8"?>
<p:tagLst xmlns:p="http://schemas.openxmlformats.org/presentationml/2006/main">
  <p:tag name="AS_UNIQUEID" val="1207"/>
  <p:tag name="KSO_WM_FULL_TEXT_BEAUTIFY_COPY_ID" val="1049356"/>
</p:tagLst>
</file>

<file path=ppt/tags/tag572.xml><?xml version="1.0" encoding="utf-8"?>
<p:tagLst xmlns:p="http://schemas.openxmlformats.org/presentationml/2006/main">
  <p:tag name="AS_UNIQUEID" val="1208"/>
  <p:tag name="KSO_WM_FULL_TEXT_BEAUTIFY_COPY_ID" val="1049358"/>
</p:tagLst>
</file>

<file path=ppt/tags/tag573.xml><?xml version="1.0" encoding="utf-8"?>
<p:tagLst xmlns:p="http://schemas.openxmlformats.org/presentationml/2006/main">
  <p:tag name="AS_UNIQUEID" val="1209"/>
  <p:tag name="KSO_WM_FULL_TEXT_BEAUTIFY_COPY_ID" val="1049360"/>
</p:tagLst>
</file>

<file path=ppt/tags/tag574.xml><?xml version="1.0" encoding="utf-8"?>
<p:tagLst xmlns:p="http://schemas.openxmlformats.org/presentationml/2006/main">
  <p:tag name="AS_UNIQUEID" val="1210"/>
  <p:tag name="KSO_WM_FULL_TEXT_BEAUTIFY_COPY_ID" val="1049362"/>
</p:tagLst>
</file>

<file path=ppt/tags/tag575.xml><?xml version="1.0" encoding="utf-8"?>
<p:tagLst xmlns:p="http://schemas.openxmlformats.org/presentationml/2006/main">
  <p:tag name="AS_UNIQUEID" val="1211"/>
  <p:tag name="KSO_WM_FULL_TEXT_BEAUTIFY_COPY_ID" val="1049364"/>
</p:tagLst>
</file>

<file path=ppt/tags/tag576.xml><?xml version="1.0" encoding="utf-8"?>
<p:tagLst xmlns:p="http://schemas.openxmlformats.org/presentationml/2006/main">
  <p:tag name="AS_UNIQUEID" val="3377"/>
  <p:tag name="KSO_WM_FULL_TEXT_BEAUTIFY_COPY_ID" val="2"/>
</p:tagLst>
</file>

<file path=ppt/tags/tag577.xml><?xml version="1.0" encoding="utf-8"?>
<p:tagLst xmlns:p="http://schemas.openxmlformats.org/presentationml/2006/main">
  <p:tag name="AS_UNIQUEID" val="3378"/>
  <p:tag name="KSO_WM_FULL_TEXT_BEAUTIFY_COPY_ID" val="3"/>
</p:tagLst>
</file>

<file path=ppt/tags/tag578.xml><?xml version="1.0" encoding="utf-8"?>
<p:tagLst xmlns:p="http://schemas.openxmlformats.org/presentationml/2006/main">
  <p:tag name="AS_UNIQUEID" val="3379"/>
  <p:tag name="KSO_WM_FULL_TEXT_BEAUTIFY_COPY_ID" val="4"/>
</p:tagLst>
</file>

<file path=ppt/tags/tag579.xml><?xml version="1.0" encoding="utf-8"?>
<p:tagLst xmlns:p="http://schemas.openxmlformats.org/presentationml/2006/main">
  <p:tag name="KSO_WM_FULL_TEXT_BEAUTIFY_COPY_ID" val="150997094"/>
</p:tagLst>
</file>

<file path=ppt/tags/tag58.xml><?xml version="1.0" encoding="utf-8"?>
<p:tagLst xmlns:p="http://schemas.openxmlformats.org/presentationml/2006/main">
  <p:tag name="AS_UNIQUEID" val="5053"/>
</p:tagLst>
</file>

<file path=ppt/tags/tag580.xml><?xml version="1.0" encoding="utf-8"?>
<p:tagLst xmlns:p="http://schemas.openxmlformats.org/presentationml/2006/main">
  <p:tag name="AS_UNIQUEID" val="5485"/>
</p:tagLst>
</file>

<file path=ppt/tags/tag581.xml><?xml version="1.0" encoding="utf-8"?>
<p:tagLst xmlns:p="http://schemas.openxmlformats.org/presentationml/2006/main">
  <p:tag name="AS_UNIQUEID" val="3383"/>
</p:tagLst>
</file>

<file path=ppt/tags/tag582.xml><?xml version="1.0" encoding="utf-8"?>
<p:tagLst xmlns:p="http://schemas.openxmlformats.org/presentationml/2006/main">
  <p:tag name="AS_UNIQUEID" val="3384"/>
</p:tagLst>
</file>

<file path=ppt/tags/tag583.xml><?xml version="1.0" encoding="utf-8"?>
<p:tagLst xmlns:p="http://schemas.openxmlformats.org/presentationml/2006/main">
  <p:tag name="AS_UNIQUEID" val="3385"/>
</p:tagLst>
</file>

<file path=ppt/tags/tag584.xml><?xml version="1.0" encoding="utf-8"?>
<p:tagLst xmlns:p="http://schemas.openxmlformats.org/presentationml/2006/main">
  <p:tag name="AS_UNIQUEID" val="5486"/>
</p:tagLst>
</file>

<file path=ppt/tags/tag585.xml><?xml version="1.0" encoding="utf-8"?>
<p:tagLst xmlns:p="http://schemas.openxmlformats.org/presentationml/2006/main">
  <p:tag name="AS_UNIQUEID" val="3387"/>
</p:tagLst>
</file>

<file path=ppt/tags/tag586.xml><?xml version="1.0" encoding="utf-8"?>
<p:tagLst xmlns:p="http://schemas.openxmlformats.org/presentationml/2006/main">
  <p:tag name="AS_UNIQUEID" val="3388"/>
</p:tagLst>
</file>

<file path=ppt/tags/tag587.xml><?xml version="1.0" encoding="utf-8"?>
<p:tagLst xmlns:p="http://schemas.openxmlformats.org/presentationml/2006/main">
  <p:tag name="AS_UNIQUEID" val="3389"/>
</p:tagLst>
</file>

<file path=ppt/tags/tag588.xml><?xml version="1.0" encoding="utf-8"?>
<p:tagLst xmlns:p="http://schemas.openxmlformats.org/presentationml/2006/main">
  <p:tag name="AS_UNIQUEID" val="3390"/>
</p:tagLst>
</file>

<file path=ppt/tags/tag589.xml><?xml version="1.0" encoding="utf-8"?>
<p:tagLst xmlns:p="http://schemas.openxmlformats.org/presentationml/2006/main">
  <p:tag name="AS_UNIQUEID" val="3391"/>
</p:tagLst>
</file>

<file path=ppt/tags/tag59.xml><?xml version="1.0" encoding="utf-8"?>
<p:tagLst xmlns:p="http://schemas.openxmlformats.org/presentationml/2006/main">
  <p:tag name="AS_UNIQUEID" val="5054"/>
</p:tagLst>
</file>

<file path=ppt/tags/tag590.xml><?xml version="1.0" encoding="utf-8"?>
<p:tagLst xmlns:p="http://schemas.openxmlformats.org/presentationml/2006/main">
  <p:tag name="AS_UNIQUEID" val="3392"/>
</p:tagLst>
</file>

<file path=ppt/tags/tag591.xml><?xml version="1.0" encoding="utf-8"?>
<p:tagLst xmlns:p="http://schemas.openxmlformats.org/presentationml/2006/main">
  <p:tag name="AS_UNIQUEID" val="3393"/>
</p:tagLst>
</file>

<file path=ppt/tags/tag592.xml><?xml version="1.0" encoding="utf-8"?>
<p:tagLst xmlns:p="http://schemas.openxmlformats.org/presentationml/2006/main">
  <p:tag name="AS_UNIQUEID" val="3394"/>
</p:tagLst>
</file>

<file path=ppt/tags/tag593.xml><?xml version="1.0" encoding="utf-8"?>
<p:tagLst xmlns:p="http://schemas.openxmlformats.org/presentationml/2006/main">
  <p:tag name="AS_UNIQUEID" val="3395"/>
</p:tagLst>
</file>

<file path=ppt/tags/tag594.xml><?xml version="1.0" encoding="utf-8"?>
<p:tagLst xmlns:p="http://schemas.openxmlformats.org/presentationml/2006/main">
  <p:tag name="AS_UNIQUEID" val="3396"/>
</p:tagLst>
</file>

<file path=ppt/tags/tag595.xml><?xml version="1.0" encoding="utf-8"?>
<p:tagLst xmlns:p="http://schemas.openxmlformats.org/presentationml/2006/main">
  <p:tag name="AS_UNIQUEID" val="5487"/>
</p:tagLst>
</file>

<file path=ppt/tags/tag596.xml><?xml version="1.0" encoding="utf-8"?>
<p:tagLst xmlns:p="http://schemas.openxmlformats.org/presentationml/2006/main">
  <p:tag name="AS_UNIQUEID" val="3398"/>
</p:tagLst>
</file>

<file path=ppt/tags/tag597.xml><?xml version="1.0" encoding="utf-8"?>
<p:tagLst xmlns:p="http://schemas.openxmlformats.org/presentationml/2006/main">
  <p:tag name="AS_UNIQUEID" val="3399"/>
</p:tagLst>
</file>

<file path=ppt/tags/tag598.xml><?xml version="1.0" encoding="utf-8"?>
<p:tagLst xmlns:p="http://schemas.openxmlformats.org/presentationml/2006/main">
  <p:tag name="AS_UNIQUEID" val="3400"/>
</p:tagLst>
</file>

<file path=ppt/tags/tag599.xml><?xml version="1.0" encoding="utf-8"?>
<p:tagLst xmlns:p="http://schemas.openxmlformats.org/presentationml/2006/main">
  <p:tag name="AS_UNIQUEID" val="5488"/>
</p:tagLst>
</file>

<file path=ppt/tags/tag6.xml><?xml version="1.0" encoding="utf-8"?>
<p:tagLst xmlns:p="http://schemas.openxmlformats.org/presentationml/2006/main">
  <p:tag name="AS_UNIQUEID" val="5006"/>
</p:tagLst>
</file>

<file path=ppt/tags/tag60.xml><?xml version="1.0" encoding="utf-8"?>
<p:tagLst xmlns:p="http://schemas.openxmlformats.org/presentationml/2006/main">
  <p:tag name="AS_UNIQUEID" val="5055"/>
</p:tagLst>
</file>

<file path=ppt/tags/tag600.xml><?xml version="1.0" encoding="utf-8"?>
<p:tagLst xmlns:p="http://schemas.openxmlformats.org/presentationml/2006/main">
  <p:tag name="AS_UNIQUEID" val="3402"/>
</p:tagLst>
</file>

<file path=ppt/tags/tag601.xml><?xml version="1.0" encoding="utf-8"?>
<p:tagLst xmlns:p="http://schemas.openxmlformats.org/presentationml/2006/main">
  <p:tag name="AS_UNIQUEID" val="3403"/>
</p:tagLst>
</file>

<file path=ppt/tags/tag602.xml><?xml version="1.0" encoding="utf-8"?>
<p:tagLst xmlns:p="http://schemas.openxmlformats.org/presentationml/2006/main">
  <p:tag name="AS_UNIQUEID" val="3404"/>
</p:tagLst>
</file>

<file path=ppt/tags/tag603.xml><?xml version="1.0" encoding="utf-8"?>
<p:tagLst xmlns:p="http://schemas.openxmlformats.org/presentationml/2006/main">
  <p:tag name="AS_UNIQUEID" val="3405"/>
</p:tagLst>
</file>

<file path=ppt/tags/tag604.xml><?xml version="1.0" encoding="utf-8"?>
<p:tagLst xmlns:p="http://schemas.openxmlformats.org/presentationml/2006/main">
  <p:tag name="AS_UNIQUEID" val="3406"/>
</p:tagLst>
</file>

<file path=ppt/tags/tag605.xml><?xml version="1.0" encoding="utf-8"?>
<p:tagLst xmlns:p="http://schemas.openxmlformats.org/presentationml/2006/main">
  <p:tag name="AS_UNIQUEID" val="3407"/>
</p:tagLst>
</file>

<file path=ppt/tags/tag606.xml><?xml version="1.0" encoding="utf-8"?>
<p:tagLst xmlns:p="http://schemas.openxmlformats.org/presentationml/2006/main">
  <p:tag name="AS_UNIQUEID" val="3408"/>
</p:tagLst>
</file>

<file path=ppt/tags/tag607.xml><?xml version="1.0" encoding="utf-8"?>
<p:tagLst xmlns:p="http://schemas.openxmlformats.org/presentationml/2006/main">
  <p:tag name="AS_UNIQUEID" val="3409"/>
</p:tagLst>
</file>

<file path=ppt/tags/tag608.xml><?xml version="1.0" encoding="utf-8"?>
<p:tagLst xmlns:p="http://schemas.openxmlformats.org/presentationml/2006/main">
  <p:tag name="AS_UNIQUEID" val="3410"/>
</p:tagLst>
</file>

<file path=ppt/tags/tag609.xml><?xml version="1.0" encoding="utf-8"?>
<p:tagLst xmlns:p="http://schemas.openxmlformats.org/presentationml/2006/main">
  <p:tag name="AS_UNIQUEID" val="3411"/>
</p:tagLst>
</file>

<file path=ppt/tags/tag61.xml><?xml version="1.0" encoding="utf-8"?>
<p:tagLst xmlns:p="http://schemas.openxmlformats.org/presentationml/2006/main">
  <p:tag name="AS_UNIQUEID" val="5056"/>
</p:tagLst>
</file>

<file path=ppt/tags/tag610.xml><?xml version="1.0" encoding="utf-8"?>
<p:tagLst xmlns:p="http://schemas.openxmlformats.org/presentationml/2006/main">
  <p:tag name="AS_UNIQUEID" val="3412"/>
</p:tagLst>
</file>

<file path=ppt/tags/tag611.xml><?xml version="1.0" encoding="utf-8"?>
<p:tagLst xmlns:p="http://schemas.openxmlformats.org/presentationml/2006/main">
  <p:tag name="AS_UNIQUEID" val="3413"/>
</p:tagLst>
</file>

<file path=ppt/tags/tag612.xml><?xml version="1.0" encoding="utf-8"?>
<p:tagLst xmlns:p="http://schemas.openxmlformats.org/presentationml/2006/main">
  <p:tag name="AS_UNIQUEID" val="5489"/>
</p:tagLst>
</file>

<file path=ppt/tags/tag613.xml><?xml version="1.0" encoding="utf-8"?>
<p:tagLst xmlns:p="http://schemas.openxmlformats.org/presentationml/2006/main">
  <p:tag name="AS_UNIQUEID" val="3415"/>
</p:tagLst>
</file>

<file path=ppt/tags/tag614.xml><?xml version="1.0" encoding="utf-8"?>
<p:tagLst xmlns:p="http://schemas.openxmlformats.org/presentationml/2006/main">
  <p:tag name="AS_UNIQUEID" val="3416"/>
</p:tagLst>
</file>

<file path=ppt/tags/tag615.xml><?xml version="1.0" encoding="utf-8"?>
<p:tagLst xmlns:p="http://schemas.openxmlformats.org/presentationml/2006/main">
  <p:tag name="AS_UNIQUEID" val="3417"/>
</p:tagLst>
</file>

<file path=ppt/tags/tag616.xml><?xml version="1.0" encoding="utf-8"?>
<p:tagLst xmlns:p="http://schemas.openxmlformats.org/presentationml/2006/main">
  <p:tag name="AS_UNIQUEID" val="5490"/>
</p:tagLst>
</file>

<file path=ppt/tags/tag617.xml><?xml version="1.0" encoding="utf-8"?>
<p:tagLst xmlns:p="http://schemas.openxmlformats.org/presentationml/2006/main">
  <p:tag name="AS_UNIQUEID" val="3419"/>
</p:tagLst>
</file>

<file path=ppt/tags/tag618.xml><?xml version="1.0" encoding="utf-8"?>
<p:tagLst xmlns:p="http://schemas.openxmlformats.org/presentationml/2006/main">
  <p:tag name="AS_UNIQUEID" val="3420"/>
</p:tagLst>
</file>

<file path=ppt/tags/tag619.xml><?xml version="1.0" encoding="utf-8"?>
<p:tagLst xmlns:p="http://schemas.openxmlformats.org/presentationml/2006/main">
  <p:tag name="AS_UNIQUEID" val="3421"/>
</p:tagLst>
</file>

<file path=ppt/tags/tag62.xml><?xml version="1.0" encoding="utf-8"?>
<p:tagLst xmlns:p="http://schemas.openxmlformats.org/presentationml/2006/main">
  <p:tag name="AS_UNIQUEID" val="5057"/>
</p:tagLst>
</file>

<file path=ppt/tags/tag620.xml><?xml version="1.0" encoding="utf-8"?>
<p:tagLst xmlns:p="http://schemas.openxmlformats.org/presentationml/2006/main">
  <p:tag name="AS_UNIQUEID" val="3422"/>
</p:tagLst>
</file>

<file path=ppt/tags/tag621.xml><?xml version="1.0" encoding="utf-8"?>
<p:tagLst xmlns:p="http://schemas.openxmlformats.org/presentationml/2006/main">
  <p:tag name="AS_UNIQUEID" val="3423"/>
</p:tagLst>
</file>

<file path=ppt/tags/tag622.xml><?xml version="1.0" encoding="utf-8"?>
<p:tagLst xmlns:p="http://schemas.openxmlformats.org/presentationml/2006/main">
  <p:tag name="AS_UNIQUEID" val="3424"/>
</p:tagLst>
</file>

<file path=ppt/tags/tag623.xml><?xml version="1.0" encoding="utf-8"?>
<p:tagLst xmlns:p="http://schemas.openxmlformats.org/presentationml/2006/main">
  <p:tag name="AS_UNIQUEID" val="3425"/>
</p:tagLst>
</file>

<file path=ppt/tags/tag624.xml><?xml version="1.0" encoding="utf-8"?>
<p:tagLst xmlns:p="http://schemas.openxmlformats.org/presentationml/2006/main">
  <p:tag name="AS_UNIQUEID" val="3426"/>
</p:tagLst>
</file>

<file path=ppt/tags/tag625.xml><?xml version="1.0" encoding="utf-8"?>
<p:tagLst xmlns:p="http://schemas.openxmlformats.org/presentationml/2006/main">
  <p:tag name="AS_UNIQUEID" val="3427"/>
</p:tagLst>
</file>

<file path=ppt/tags/tag626.xml><?xml version="1.0" encoding="utf-8"?>
<p:tagLst xmlns:p="http://schemas.openxmlformats.org/presentationml/2006/main">
  <p:tag name="AS_UNIQUEID" val="3428"/>
</p:tagLst>
</file>

<file path=ppt/tags/tag627.xml><?xml version="1.0" encoding="utf-8"?>
<p:tagLst xmlns:p="http://schemas.openxmlformats.org/presentationml/2006/main">
  <p:tag name="AS_UNIQUEID" val="5491"/>
</p:tagLst>
</file>

<file path=ppt/tags/tag628.xml><?xml version="1.0" encoding="utf-8"?>
<p:tagLst xmlns:p="http://schemas.openxmlformats.org/presentationml/2006/main">
  <p:tag name="AS_UNIQUEID" val="3430"/>
</p:tagLst>
</file>

<file path=ppt/tags/tag629.xml><?xml version="1.0" encoding="utf-8"?>
<p:tagLst xmlns:p="http://schemas.openxmlformats.org/presentationml/2006/main">
  <p:tag name="AS_UNIQUEID" val="3431"/>
</p:tagLst>
</file>

<file path=ppt/tags/tag63.xml><?xml version="1.0" encoding="utf-8"?>
<p:tagLst xmlns:p="http://schemas.openxmlformats.org/presentationml/2006/main">
  <p:tag name="AS_UNIQUEID" val="5058"/>
</p:tagLst>
</file>

<file path=ppt/tags/tag630.xml><?xml version="1.0" encoding="utf-8"?>
<p:tagLst xmlns:p="http://schemas.openxmlformats.org/presentationml/2006/main">
  <p:tag name="AS_UNIQUEID" val="3432"/>
</p:tagLst>
</file>

<file path=ppt/tags/tag631.xml><?xml version="1.0" encoding="utf-8"?>
<p:tagLst xmlns:p="http://schemas.openxmlformats.org/presentationml/2006/main">
  <p:tag name="AS_UNIQUEID" val="5492"/>
</p:tagLst>
</file>

<file path=ppt/tags/tag632.xml><?xml version="1.0" encoding="utf-8"?>
<p:tagLst xmlns:p="http://schemas.openxmlformats.org/presentationml/2006/main">
  <p:tag name="AS_UNIQUEID" val="3434"/>
</p:tagLst>
</file>

<file path=ppt/tags/tag633.xml><?xml version="1.0" encoding="utf-8"?>
<p:tagLst xmlns:p="http://schemas.openxmlformats.org/presentationml/2006/main">
  <p:tag name="AS_UNIQUEID" val="3435"/>
</p:tagLst>
</file>

<file path=ppt/tags/tag634.xml><?xml version="1.0" encoding="utf-8"?>
<p:tagLst xmlns:p="http://schemas.openxmlformats.org/presentationml/2006/main">
  <p:tag name="AS_UNIQUEID" val="3436"/>
</p:tagLst>
</file>

<file path=ppt/tags/tag635.xml><?xml version="1.0" encoding="utf-8"?>
<p:tagLst xmlns:p="http://schemas.openxmlformats.org/presentationml/2006/main">
  <p:tag name="AS_UNIQUEID" val="3437"/>
</p:tagLst>
</file>

<file path=ppt/tags/tag636.xml><?xml version="1.0" encoding="utf-8"?>
<p:tagLst xmlns:p="http://schemas.openxmlformats.org/presentationml/2006/main">
  <p:tag name="AS_UNIQUEID" val="3438"/>
</p:tagLst>
</file>

<file path=ppt/tags/tag637.xml><?xml version="1.0" encoding="utf-8"?>
<p:tagLst xmlns:p="http://schemas.openxmlformats.org/presentationml/2006/main">
  <p:tag name="AS_UNIQUEID" val="3439"/>
</p:tagLst>
</file>

<file path=ppt/tags/tag638.xml><?xml version="1.0" encoding="utf-8"?>
<p:tagLst xmlns:p="http://schemas.openxmlformats.org/presentationml/2006/main">
  <p:tag name="AS_UNIQUEID" val="3440"/>
</p:tagLst>
</file>

<file path=ppt/tags/tag639.xml><?xml version="1.0" encoding="utf-8"?>
<p:tagLst xmlns:p="http://schemas.openxmlformats.org/presentationml/2006/main">
  <p:tag name="AS_UNIQUEID" val="3441"/>
</p:tagLst>
</file>

<file path=ppt/tags/tag64.xml><?xml version="1.0" encoding="utf-8"?>
<p:tagLst xmlns:p="http://schemas.openxmlformats.org/presentationml/2006/main">
  <p:tag name="AS_UNIQUEID" val="5059"/>
</p:tagLst>
</file>

<file path=ppt/tags/tag640.xml><?xml version="1.0" encoding="utf-8"?>
<p:tagLst xmlns:p="http://schemas.openxmlformats.org/presentationml/2006/main">
  <p:tag name="AS_UNIQUEID" val="3442"/>
</p:tagLst>
</file>

<file path=ppt/tags/tag641.xml><?xml version="1.0" encoding="utf-8"?>
<p:tagLst xmlns:p="http://schemas.openxmlformats.org/presentationml/2006/main">
  <p:tag name="AS_UNIQUEID" val="3443"/>
</p:tagLst>
</file>

<file path=ppt/tags/tag642.xml><?xml version="1.0" encoding="utf-8"?>
<p:tagLst xmlns:p="http://schemas.openxmlformats.org/presentationml/2006/main">
  <p:tag name="AS_UNIQUEID" val="3444"/>
</p:tagLst>
</file>

<file path=ppt/tags/tag643.xml><?xml version="1.0" encoding="utf-8"?>
<p:tagLst xmlns:p="http://schemas.openxmlformats.org/presentationml/2006/main">
  <p:tag name="AS_UNIQUEID" val="3445"/>
</p:tagLst>
</file>

<file path=ppt/tags/tag644.xml><?xml version="1.0" encoding="utf-8"?>
<p:tagLst xmlns:p="http://schemas.openxmlformats.org/presentationml/2006/main">
  <p:tag name="AS_UNIQUEID" val="3446"/>
</p:tagLst>
</file>

<file path=ppt/tags/tag645.xml><?xml version="1.0" encoding="utf-8"?>
<p:tagLst xmlns:p="http://schemas.openxmlformats.org/presentationml/2006/main">
  <p:tag name="AS_UNIQUEID" val="5493"/>
</p:tagLst>
</file>

<file path=ppt/tags/tag646.xml><?xml version="1.0" encoding="utf-8"?>
<p:tagLst xmlns:p="http://schemas.openxmlformats.org/presentationml/2006/main">
  <p:tag name="AS_UNIQUEID" val="5494"/>
</p:tagLst>
</file>

<file path=ppt/tags/tag647.xml><?xml version="1.0" encoding="utf-8"?>
<p:tagLst xmlns:p="http://schemas.openxmlformats.org/presentationml/2006/main">
  <p:tag name="AS_UNIQUEID" val="5495"/>
</p:tagLst>
</file>

<file path=ppt/tags/tag648.xml><?xml version="1.0" encoding="utf-8"?>
<p:tagLst xmlns:p="http://schemas.openxmlformats.org/presentationml/2006/main">
  <p:tag name="AS_UNIQUEID" val="5496"/>
</p:tagLst>
</file>

<file path=ppt/tags/tag649.xml><?xml version="1.0" encoding="utf-8"?>
<p:tagLst xmlns:p="http://schemas.openxmlformats.org/presentationml/2006/main">
  <p:tag name="AS_UNIQUEID" val="5497"/>
</p:tagLst>
</file>

<file path=ppt/tags/tag65.xml><?xml version="1.0" encoding="utf-8"?>
<p:tagLst xmlns:p="http://schemas.openxmlformats.org/presentationml/2006/main">
  <p:tag name="AS_UNIQUEID" val="5060"/>
</p:tagLst>
</file>

<file path=ppt/tags/tag650.xml><?xml version="1.0" encoding="utf-8"?>
<p:tagLst xmlns:p="http://schemas.openxmlformats.org/presentationml/2006/main">
  <p:tag name="AS_UNIQUEID" val="5498"/>
</p:tagLst>
</file>

<file path=ppt/tags/tag651.xml><?xml version="1.0" encoding="utf-8"?>
<p:tagLst xmlns:p="http://schemas.openxmlformats.org/presentationml/2006/main">
  <p:tag name="AS_UNIQUEID" val="5499"/>
</p:tagLst>
</file>

<file path=ppt/tags/tag652.xml><?xml version="1.0" encoding="utf-8"?>
<p:tagLst xmlns:p="http://schemas.openxmlformats.org/presentationml/2006/main">
  <p:tag name="AS_UNIQUEID" val="5500"/>
</p:tagLst>
</file>

<file path=ppt/tags/tag653.xml><?xml version="1.0" encoding="utf-8"?>
<p:tagLst xmlns:p="http://schemas.openxmlformats.org/presentationml/2006/main">
  <p:tag name="AS_UNIQUEID" val="5501"/>
</p:tagLst>
</file>

<file path=ppt/tags/tag654.xml><?xml version="1.0" encoding="utf-8"?>
<p:tagLst xmlns:p="http://schemas.openxmlformats.org/presentationml/2006/main">
  <p:tag name="AS_UNIQUEID" val="5502"/>
</p:tagLst>
</file>

<file path=ppt/tags/tag655.xml><?xml version="1.0" encoding="utf-8"?>
<p:tagLst xmlns:p="http://schemas.openxmlformats.org/presentationml/2006/main">
  <p:tag name="AS_UNIQUEID" val="5503"/>
</p:tagLst>
</file>

<file path=ppt/tags/tag656.xml><?xml version="1.0" encoding="utf-8"?>
<p:tagLst xmlns:p="http://schemas.openxmlformats.org/presentationml/2006/main">
  <p:tag name="AS_UNIQUEID" val="5504"/>
</p:tagLst>
</file>

<file path=ppt/tags/tag657.xml><?xml version="1.0" encoding="utf-8"?>
<p:tagLst xmlns:p="http://schemas.openxmlformats.org/presentationml/2006/main">
  <p:tag name="AS_UNIQUEID" val="5505"/>
</p:tagLst>
</file>

<file path=ppt/tags/tag658.xml><?xml version="1.0" encoding="utf-8"?>
<p:tagLst xmlns:p="http://schemas.openxmlformats.org/presentationml/2006/main">
  <p:tag name="AS_UNIQUEID" val="5506"/>
</p:tagLst>
</file>

<file path=ppt/tags/tag659.xml><?xml version="1.0" encoding="utf-8"?>
<p:tagLst xmlns:p="http://schemas.openxmlformats.org/presentationml/2006/main">
  <p:tag name="AS_UNIQUEID" val="5507"/>
</p:tagLst>
</file>

<file path=ppt/tags/tag66.xml><?xml version="1.0" encoding="utf-8"?>
<p:tagLst xmlns:p="http://schemas.openxmlformats.org/presentationml/2006/main">
  <p:tag name="AS_UNIQUEID" val="5061"/>
</p:tagLst>
</file>

<file path=ppt/tags/tag660.xml><?xml version="1.0" encoding="utf-8"?>
<p:tagLst xmlns:p="http://schemas.openxmlformats.org/presentationml/2006/main">
  <p:tag name="AS_UNIQUEID" val="5508"/>
</p:tagLst>
</file>

<file path=ppt/tags/tag661.xml><?xml version="1.0" encoding="utf-8"?>
<p:tagLst xmlns:p="http://schemas.openxmlformats.org/presentationml/2006/main">
  <p:tag name="AS_UNIQUEID" val="5509"/>
</p:tagLst>
</file>

<file path=ppt/tags/tag662.xml><?xml version="1.0" encoding="utf-8"?>
<p:tagLst xmlns:p="http://schemas.openxmlformats.org/presentationml/2006/main">
  <p:tag name="AS_UNIQUEID" val="5510"/>
</p:tagLst>
</file>

<file path=ppt/tags/tag663.xml><?xml version="1.0" encoding="utf-8"?>
<p:tagLst xmlns:p="http://schemas.openxmlformats.org/presentationml/2006/main">
  <p:tag name="AS_UNIQUEID" val="5511"/>
</p:tagLst>
</file>

<file path=ppt/tags/tag664.xml><?xml version="1.0" encoding="utf-8"?>
<p:tagLst xmlns:p="http://schemas.openxmlformats.org/presentationml/2006/main">
  <p:tag name="AS_UNIQUEID" val="5512"/>
</p:tagLst>
</file>

<file path=ppt/tags/tag665.xml><?xml version="1.0" encoding="utf-8"?>
<p:tagLst xmlns:p="http://schemas.openxmlformats.org/presentationml/2006/main">
  <p:tag name="AS_UNIQUEID" val="5513"/>
</p:tagLst>
</file>

<file path=ppt/tags/tag666.xml><?xml version="1.0" encoding="utf-8"?>
<p:tagLst xmlns:p="http://schemas.openxmlformats.org/presentationml/2006/main">
  <p:tag name="AS_UNIQUEID" val="5514"/>
</p:tagLst>
</file>

<file path=ppt/tags/tag667.xml><?xml version="1.0" encoding="utf-8"?>
<p:tagLst xmlns:p="http://schemas.openxmlformats.org/presentationml/2006/main">
  <p:tag name="AS_UNIQUEID" val="1464"/>
</p:tagLst>
</file>

<file path=ppt/tags/tag668.xml><?xml version="1.0" encoding="utf-8"?>
<p:tagLst xmlns:p="http://schemas.openxmlformats.org/presentationml/2006/main">
  <p:tag name="AS_UNIQUEID" val="1465"/>
</p:tagLst>
</file>

<file path=ppt/tags/tag669.xml><?xml version="1.0" encoding="utf-8"?>
<p:tagLst xmlns:p="http://schemas.openxmlformats.org/presentationml/2006/main">
  <p:tag name="AS_UNIQUEID" val="1466"/>
</p:tagLst>
</file>

<file path=ppt/tags/tag67.xml><?xml version="1.0" encoding="utf-8"?>
<p:tagLst xmlns:p="http://schemas.openxmlformats.org/presentationml/2006/main">
  <p:tag name="AS_UNIQUEID" val="5062"/>
</p:tagLst>
</file>

<file path=ppt/tags/tag670.xml><?xml version="1.0" encoding="utf-8"?>
<p:tagLst xmlns:p="http://schemas.openxmlformats.org/presentationml/2006/main">
  <p:tag name="AS_UNIQUEID" val="1467"/>
</p:tagLst>
</file>

<file path=ppt/tags/tag671.xml><?xml version="1.0" encoding="utf-8"?>
<p:tagLst xmlns:p="http://schemas.openxmlformats.org/presentationml/2006/main">
  <p:tag name="AS_UNIQUEID" val="1468"/>
</p:tagLst>
</file>

<file path=ppt/tags/tag672.xml><?xml version="1.0" encoding="utf-8"?>
<p:tagLst xmlns:p="http://schemas.openxmlformats.org/presentationml/2006/main">
  <p:tag name="AS_UNIQUEID" val="1469"/>
</p:tagLst>
</file>

<file path=ppt/tags/tag673.xml><?xml version="1.0" encoding="utf-8"?>
<p:tagLst xmlns:p="http://schemas.openxmlformats.org/presentationml/2006/main">
  <p:tag name="AS_UNIQUEID" val="1470"/>
</p:tagLst>
</file>

<file path=ppt/tags/tag674.xml><?xml version="1.0" encoding="utf-8"?>
<p:tagLst xmlns:p="http://schemas.openxmlformats.org/presentationml/2006/main">
  <p:tag name="AS_UNIQUEID" val="1471"/>
</p:tagLst>
</file>

<file path=ppt/tags/tag675.xml><?xml version="1.0" encoding="utf-8"?>
<p:tagLst xmlns:p="http://schemas.openxmlformats.org/presentationml/2006/main">
  <p:tag name="AS_UNIQUEID" val="1472"/>
</p:tagLst>
</file>

<file path=ppt/tags/tag676.xml><?xml version="1.0" encoding="utf-8"?>
<p:tagLst xmlns:p="http://schemas.openxmlformats.org/presentationml/2006/main">
  <p:tag name="AS_UNIQUEID" val="1473"/>
</p:tagLst>
</file>

<file path=ppt/tags/tag677.xml><?xml version="1.0" encoding="utf-8"?>
<p:tagLst xmlns:p="http://schemas.openxmlformats.org/presentationml/2006/main">
  <p:tag name="AS_UNIQUEID" val="1474"/>
</p:tagLst>
</file>

<file path=ppt/tags/tag678.xml><?xml version="1.0" encoding="utf-8"?>
<p:tagLst xmlns:p="http://schemas.openxmlformats.org/presentationml/2006/main">
  <p:tag name="AS_UNIQUEID" val="1475"/>
</p:tagLst>
</file>

<file path=ppt/tags/tag679.xml><?xml version="1.0" encoding="utf-8"?>
<p:tagLst xmlns:p="http://schemas.openxmlformats.org/presentationml/2006/main">
  <p:tag name="AS_UNIQUEID" val="1476"/>
</p:tagLst>
</file>

<file path=ppt/tags/tag68.xml><?xml version="1.0" encoding="utf-8"?>
<p:tagLst xmlns:p="http://schemas.openxmlformats.org/presentationml/2006/main">
  <p:tag name="AS_UNIQUEID" val="5063"/>
</p:tagLst>
</file>

<file path=ppt/tags/tag680.xml><?xml version="1.0" encoding="utf-8"?>
<p:tagLst xmlns:p="http://schemas.openxmlformats.org/presentationml/2006/main">
  <p:tag name="AS_UNIQUEID" val="1477"/>
</p:tagLst>
</file>

<file path=ppt/tags/tag681.xml><?xml version="1.0" encoding="utf-8"?>
<p:tagLst xmlns:p="http://schemas.openxmlformats.org/presentationml/2006/main">
  <p:tag name="AS_UNIQUEID" val="1478"/>
</p:tagLst>
</file>

<file path=ppt/tags/tag682.xml><?xml version="1.0" encoding="utf-8"?>
<p:tagLst xmlns:p="http://schemas.openxmlformats.org/presentationml/2006/main">
  <p:tag name="AS_UNIQUEID" val="1479"/>
</p:tagLst>
</file>

<file path=ppt/tags/tag683.xml><?xml version="1.0" encoding="utf-8"?>
<p:tagLst xmlns:p="http://schemas.openxmlformats.org/presentationml/2006/main">
  <p:tag name="AS_UNIQUEID" val="1480"/>
</p:tagLst>
</file>

<file path=ppt/tags/tag684.xml><?xml version="1.0" encoding="utf-8"?>
<p:tagLst xmlns:p="http://schemas.openxmlformats.org/presentationml/2006/main">
  <p:tag name="AS_UNIQUEID" val="1229"/>
</p:tagLst>
</file>

<file path=ppt/tags/tag685.xml><?xml version="1.0" encoding="utf-8"?>
<p:tagLst xmlns:p="http://schemas.openxmlformats.org/presentationml/2006/main">
  <p:tag name="AS_UNIQUEID" val="5515"/>
</p:tagLst>
</file>

<file path=ppt/tags/tag686.xml><?xml version="1.0" encoding="utf-8"?>
<p:tagLst xmlns:p="http://schemas.openxmlformats.org/presentationml/2006/main">
  <p:tag name="AS_UNIQUEID" val="5516"/>
</p:tagLst>
</file>

<file path=ppt/tags/tag687.xml><?xml version="1.0" encoding="utf-8"?>
<p:tagLst xmlns:p="http://schemas.openxmlformats.org/presentationml/2006/main">
  <p:tag name="AS_UNIQUEID" val="5517"/>
</p:tagLst>
</file>

<file path=ppt/tags/tag688.xml><?xml version="1.0" encoding="utf-8"?>
<p:tagLst xmlns:p="http://schemas.openxmlformats.org/presentationml/2006/main">
  <p:tag name="AS_UNIQUEID" val="5518"/>
</p:tagLst>
</file>

<file path=ppt/tags/tag689.xml><?xml version="1.0" encoding="utf-8"?>
<p:tagLst xmlns:p="http://schemas.openxmlformats.org/presentationml/2006/main">
  <p:tag name="AS_UNIQUEID" val="5519"/>
</p:tagLst>
</file>

<file path=ppt/tags/tag69.xml><?xml version="1.0" encoding="utf-8"?>
<p:tagLst xmlns:p="http://schemas.openxmlformats.org/presentationml/2006/main">
  <p:tag name="AS_UNIQUEID" val="5064"/>
</p:tagLst>
</file>

<file path=ppt/tags/tag690.xml><?xml version="1.0" encoding="utf-8"?>
<p:tagLst xmlns:p="http://schemas.openxmlformats.org/presentationml/2006/main">
  <p:tag name="AS_UNIQUEID" val="5520"/>
</p:tagLst>
</file>

<file path=ppt/tags/tag691.xml><?xml version="1.0" encoding="utf-8"?>
<p:tagLst xmlns:p="http://schemas.openxmlformats.org/presentationml/2006/main">
  <p:tag name="AS_UNIQUEID" val="5521"/>
</p:tagLst>
</file>

<file path=ppt/tags/tag692.xml><?xml version="1.0" encoding="utf-8"?>
<p:tagLst xmlns:p="http://schemas.openxmlformats.org/presentationml/2006/main">
  <p:tag name="AS_UNIQUEID" val="5522"/>
</p:tagLst>
</file>

<file path=ppt/tags/tag693.xml><?xml version="1.0" encoding="utf-8"?>
<p:tagLst xmlns:p="http://schemas.openxmlformats.org/presentationml/2006/main">
  <p:tag name="AS_UNIQUEID" val="5523"/>
</p:tagLst>
</file>

<file path=ppt/tags/tag694.xml><?xml version="1.0" encoding="utf-8"?>
<p:tagLst xmlns:p="http://schemas.openxmlformats.org/presentationml/2006/main">
  <p:tag name="AS_UNIQUEID" val="5524"/>
</p:tagLst>
</file>

<file path=ppt/tags/tag695.xml><?xml version="1.0" encoding="utf-8"?>
<p:tagLst xmlns:p="http://schemas.openxmlformats.org/presentationml/2006/main">
  <p:tag name="AS_UNIQUEID" val="5525"/>
</p:tagLst>
</file>

<file path=ppt/tags/tag696.xml><?xml version="1.0" encoding="utf-8"?>
<p:tagLst xmlns:p="http://schemas.openxmlformats.org/presentationml/2006/main">
  <p:tag name="AS_UNIQUEID" val="5526"/>
</p:tagLst>
</file>

<file path=ppt/tags/tag697.xml><?xml version="1.0" encoding="utf-8"?>
<p:tagLst xmlns:p="http://schemas.openxmlformats.org/presentationml/2006/main">
  <p:tag name="AS_UNIQUEID" val="1484"/>
</p:tagLst>
</file>

<file path=ppt/tags/tag698.xml><?xml version="1.0" encoding="utf-8"?>
<p:tagLst xmlns:p="http://schemas.openxmlformats.org/presentationml/2006/main">
  <p:tag name="AS_UNIQUEID" val="1485"/>
</p:tagLst>
</file>

<file path=ppt/tags/tag699.xml><?xml version="1.0" encoding="utf-8"?>
<p:tagLst xmlns:p="http://schemas.openxmlformats.org/presentationml/2006/main">
  <p:tag name="AS_UNIQUEID" val="1486"/>
</p:tagLst>
</file>

<file path=ppt/tags/tag7.xml><?xml version="1.0" encoding="utf-8"?>
<p:tagLst xmlns:p="http://schemas.openxmlformats.org/presentationml/2006/main">
  <p:tag name="AS_UNIQUEID" val="5007"/>
</p:tagLst>
</file>

<file path=ppt/tags/tag70.xml><?xml version="1.0" encoding="utf-8"?>
<p:tagLst xmlns:p="http://schemas.openxmlformats.org/presentationml/2006/main">
  <p:tag name="AS_UNIQUEID" val="5065"/>
</p:tagLst>
</file>

<file path=ppt/tags/tag700.xml><?xml version="1.0" encoding="utf-8"?>
<p:tagLst xmlns:p="http://schemas.openxmlformats.org/presentationml/2006/main">
  <p:tag name="AS_UNIQUEID" val="1487"/>
</p:tagLst>
</file>

<file path=ppt/tags/tag701.xml><?xml version="1.0" encoding="utf-8"?>
<p:tagLst xmlns:p="http://schemas.openxmlformats.org/presentationml/2006/main">
  <p:tag name="AS_UNIQUEID" val="1488"/>
</p:tagLst>
</file>

<file path=ppt/tags/tag702.xml><?xml version="1.0" encoding="utf-8"?>
<p:tagLst xmlns:p="http://schemas.openxmlformats.org/presentationml/2006/main">
  <p:tag name="AS_UNIQUEID" val="1489"/>
</p:tagLst>
</file>

<file path=ppt/tags/tag703.xml><?xml version="1.0" encoding="utf-8"?>
<p:tagLst xmlns:p="http://schemas.openxmlformats.org/presentationml/2006/main">
  <p:tag name="AS_UNIQUEID" val="1490"/>
</p:tagLst>
</file>

<file path=ppt/tags/tag704.xml><?xml version="1.0" encoding="utf-8"?>
<p:tagLst xmlns:p="http://schemas.openxmlformats.org/presentationml/2006/main">
  <p:tag name="AS_UNIQUEID" val="1491"/>
</p:tagLst>
</file>

<file path=ppt/tags/tag705.xml><?xml version="1.0" encoding="utf-8"?>
<p:tagLst xmlns:p="http://schemas.openxmlformats.org/presentationml/2006/main">
  <p:tag name="AS_UNIQUEID" val="1492"/>
</p:tagLst>
</file>

<file path=ppt/tags/tag706.xml><?xml version="1.0" encoding="utf-8"?>
<p:tagLst xmlns:p="http://schemas.openxmlformats.org/presentationml/2006/main">
  <p:tag name="AS_UNIQUEID" val="1493"/>
</p:tagLst>
</file>

<file path=ppt/tags/tag707.xml><?xml version="1.0" encoding="utf-8"?>
<p:tagLst xmlns:p="http://schemas.openxmlformats.org/presentationml/2006/main">
  <p:tag name="AS_UNIQUEID" val="1494"/>
</p:tagLst>
</file>

<file path=ppt/tags/tag708.xml><?xml version="1.0" encoding="utf-8"?>
<p:tagLst xmlns:p="http://schemas.openxmlformats.org/presentationml/2006/main">
  <p:tag name="AS_UNIQUEID" val="1496"/>
</p:tagLst>
</file>

<file path=ppt/tags/tag709.xml><?xml version="1.0" encoding="utf-8"?>
<p:tagLst xmlns:p="http://schemas.openxmlformats.org/presentationml/2006/main">
  <p:tag name="AS_UNIQUEID" val="1497"/>
</p:tagLst>
</file>

<file path=ppt/tags/tag71.xml><?xml version="1.0" encoding="utf-8"?>
<p:tagLst xmlns:p="http://schemas.openxmlformats.org/presentationml/2006/main">
  <p:tag name="AS_UNIQUEID" val="5066"/>
</p:tagLst>
</file>

<file path=ppt/tags/tag710.xml><?xml version="1.0" encoding="utf-8"?>
<p:tagLst xmlns:p="http://schemas.openxmlformats.org/presentationml/2006/main">
  <p:tag name="AS_UNIQUEID" val="1498"/>
</p:tagLst>
</file>

<file path=ppt/tags/tag711.xml><?xml version="1.0" encoding="utf-8"?>
<p:tagLst xmlns:p="http://schemas.openxmlformats.org/presentationml/2006/main">
  <p:tag name="AS_UNIQUEID" val="1500"/>
</p:tagLst>
</file>

<file path=ppt/tags/tag712.xml><?xml version="1.0" encoding="utf-8"?>
<p:tagLst xmlns:p="http://schemas.openxmlformats.org/presentationml/2006/main">
  <p:tag name="AS_UNIQUEID" val="5527"/>
</p:tagLst>
</file>

<file path=ppt/tags/tag713.xml><?xml version="1.0" encoding="utf-8"?>
<p:tagLst xmlns:p="http://schemas.openxmlformats.org/presentationml/2006/main">
  <p:tag name="AS_UNIQUEID" val="5528"/>
</p:tagLst>
</file>

<file path=ppt/tags/tag714.xml><?xml version="1.0" encoding="utf-8"?>
<p:tagLst xmlns:p="http://schemas.openxmlformats.org/presentationml/2006/main">
  <p:tag name="AS_UNIQUEID" val="5529"/>
</p:tagLst>
</file>

<file path=ppt/tags/tag715.xml><?xml version="1.0" encoding="utf-8"?>
<p:tagLst xmlns:p="http://schemas.openxmlformats.org/presentationml/2006/main">
  <p:tag name="AS_UNIQUEID" val="5530"/>
</p:tagLst>
</file>

<file path=ppt/tags/tag716.xml><?xml version="1.0" encoding="utf-8"?>
<p:tagLst xmlns:p="http://schemas.openxmlformats.org/presentationml/2006/main">
  <p:tag name="AS_UNIQUEID" val="5531"/>
</p:tagLst>
</file>

<file path=ppt/tags/tag717.xml><?xml version="1.0" encoding="utf-8"?>
<p:tagLst xmlns:p="http://schemas.openxmlformats.org/presentationml/2006/main">
  <p:tag name="AS_UNIQUEID" val="5532"/>
</p:tagLst>
</file>

<file path=ppt/tags/tag718.xml><?xml version="1.0" encoding="utf-8"?>
<p:tagLst xmlns:p="http://schemas.openxmlformats.org/presentationml/2006/main">
  <p:tag name="AS_UNIQUEID" val="5533"/>
</p:tagLst>
</file>

<file path=ppt/tags/tag719.xml><?xml version="1.0" encoding="utf-8"?>
<p:tagLst xmlns:p="http://schemas.openxmlformats.org/presentationml/2006/main">
  <p:tag name="AS_UNIQUEID" val="5534"/>
</p:tagLst>
</file>

<file path=ppt/tags/tag72.xml><?xml version="1.0" encoding="utf-8"?>
<p:tagLst xmlns:p="http://schemas.openxmlformats.org/presentationml/2006/main">
  <p:tag name="AS_UNIQUEID" val="5067"/>
</p:tagLst>
</file>

<file path=ppt/tags/tag720.xml><?xml version="1.0" encoding="utf-8"?>
<p:tagLst xmlns:p="http://schemas.openxmlformats.org/presentationml/2006/main">
  <p:tag name="AS_UNIQUEID" val="5535"/>
</p:tagLst>
</file>

<file path=ppt/tags/tag721.xml><?xml version="1.0" encoding="utf-8"?>
<p:tagLst xmlns:p="http://schemas.openxmlformats.org/presentationml/2006/main">
  <p:tag name="AS_UNIQUEID" val="5536"/>
</p:tagLst>
</file>

<file path=ppt/tags/tag722.xml><?xml version="1.0" encoding="utf-8"?>
<p:tagLst xmlns:p="http://schemas.openxmlformats.org/presentationml/2006/main">
  <p:tag name="AS_UNIQUEID" val="5537"/>
</p:tagLst>
</file>

<file path=ppt/tags/tag723.xml><?xml version="1.0" encoding="utf-8"?>
<p:tagLst xmlns:p="http://schemas.openxmlformats.org/presentationml/2006/main">
  <p:tag name="AS_UNIQUEID" val="5538"/>
</p:tagLst>
</file>

<file path=ppt/tags/tag724.xml><?xml version="1.0" encoding="utf-8"?>
<p:tagLst xmlns:p="http://schemas.openxmlformats.org/presentationml/2006/main">
  <p:tag name="AS_UNIQUEID" val="5539"/>
</p:tagLst>
</file>

<file path=ppt/tags/tag725.xml><?xml version="1.0" encoding="utf-8"?>
<p:tagLst xmlns:p="http://schemas.openxmlformats.org/presentationml/2006/main">
  <p:tag name="AS_UNIQUEID" val="1776"/>
</p:tagLst>
</file>

<file path=ppt/tags/tag726.xml><?xml version="1.0" encoding="utf-8"?>
<p:tagLst xmlns:p="http://schemas.openxmlformats.org/presentationml/2006/main">
  <p:tag name="AS_UNIQUEID" val="1207"/>
</p:tagLst>
</file>

<file path=ppt/tags/tag727.xml><?xml version="1.0" encoding="utf-8"?>
<p:tagLst xmlns:p="http://schemas.openxmlformats.org/presentationml/2006/main">
  <p:tag name="AS_UNIQUEID" val="1229"/>
</p:tagLst>
</file>

<file path=ppt/tags/tag728.xml><?xml version="1.0" encoding="utf-8"?>
<p:tagLst xmlns:p="http://schemas.openxmlformats.org/presentationml/2006/main">
  <p:tag name="AS_UNIQUEID" val="5540"/>
</p:tagLst>
</file>

<file path=ppt/tags/tag729.xml><?xml version="1.0" encoding="utf-8"?>
<p:tagLst xmlns:p="http://schemas.openxmlformats.org/presentationml/2006/main">
  <p:tag name="AS_UNIQUEID" val="5541"/>
</p:tagLst>
</file>

<file path=ppt/tags/tag73.xml><?xml version="1.0" encoding="utf-8"?>
<p:tagLst xmlns:p="http://schemas.openxmlformats.org/presentationml/2006/main">
  <p:tag name="AS_UNIQUEID" val="5068"/>
</p:tagLst>
</file>

<file path=ppt/tags/tag730.xml><?xml version="1.0" encoding="utf-8"?>
<p:tagLst xmlns:p="http://schemas.openxmlformats.org/presentationml/2006/main">
  <p:tag name="AS_UNIQUEID" val="5542"/>
</p:tagLst>
</file>

<file path=ppt/tags/tag731.xml><?xml version="1.0" encoding="utf-8"?>
<p:tagLst xmlns:p="http://schemas.openxmlformats.org/presentationml/2006/main">
  <p:tag name="AS_UNIQUEID" val="5543"/>
</p:tagLst>
</file>

<file path=ppt/tags/tag732.xml><?xml version="1.0" encoding="utf-8"?>
<p:tagLst xmlns:p="http://schemas.openxmlformats.org/presentationml/2006/main">
  <p:tag name="AS_UNIQUEID" val="5544"/>
</p:tagLst>
</file>

<file path=ppt/tags/tag733.xml><?xml version="1.0" encoding="utf-8"?>
<p:tagLst xmlns:p="http://schemas.openxmlformats.org/presentationml/2006/main">
  <p:tag name="AS_UNIQUEID" val="5545"/>
</p:tagLst>
</file>

<file path=ppt/tags/tag734.xml><?xml version="1.0" encoding="utf-8"?>
<p:tagLst xmlns:p="http://schemas.openxmlformats.org/presentationml/2006/main">
  <p:tag name="AS_UNIQUEID" val="5546"/>
</p:tagLst>
</file>

<file path=ppt/tags/tag735.xml><?xml version="1.0" encoding="utf-8"?>
<p:tagLst xmlns:p="http://schemas.openxmlformats.org/presentationml/2006/main">
  <p:tag name="AS_UNIQUEID" val="5547"/>
</p:tagLst>
</file>

<file path=ppt/tags/tag736.xml><?xml version="1.0" encoding="utf-8"?>
<p:tagLst xmlns:p="http://schemas.openxmlformats.org/presentationml/2006/main">
  <p:tag name="AS_UNIQUEID" val="5548"/>
</p:tagLst>
</file>

<file path=ppt/tags/tag737.xml><?xml version="1.0" encoding="utf-8"?>
<p:tagLst xmlns:p="http://schemas.openxmlformats.org/presentationml/2006/main">
  <p:tag name="AS_UNIQUEID" val="5549"/>
</p:tagLst>
</file>

<file path=ppt/tags/tag738.xml><?xml version="1.0" encoding="utf-8"?>
<p:tagLst xmlns:p="http://schemas.openxmlformats.org/presentationml/2006/main">
  <p:tag name="AS_UNIQUEID" val="5550"/>
</p:tagLst>
</file>

<file path=ppt/tags/tag739.xml><?xml version="1.0" encoding="utf-8"?>
<p:tagLst xmlns:p="http://schemas.openxmlformats.org/presentationml/2006/main">
  <p:tag name="AS_UNIQUEID" val="5551"/>
</p:tagLst>
</file>

<file path=ppt/tags/tag74.xml><?xml version="1.0" encoding="utf-8"?>
<p:tagLst xmlns:p="http://schemas.openxmlformats.org/presentationml/2006/main">
  <p:tag name="AS_UNIQUEID" val="5069"/>
</p:tagLst>
</file>

<file path=ppt/tags/tag740.xml><?xml version="1.0" encoding="utf-8"?>
<p:tagLst xmlns:p="http://schemas.openxmlformats.org/presentationml/2006/main">
  <p:tag name="AS_UNIQUEID" val="5552"/>
</p:tagLst>
</file>

<file path=ppt/tags/tag741.xml><?xml version="1.0" encoding="utf-8"?>
<p:tagLst xmlns:p="http://schemas.openxmlformats.org/presentationml/2006/main">
  <p:tag name="AS_UNIQUEID" val="5553"/>
</p:tagLst>
</file>

<file path=ppt/tags/tag742.xml><?xml version="1.0" encoding="utf-8"?>
<p:tagLst xmlns:p="http://schemas.openxmlformats.org/presentationml/2006/main">
  <p:tag name="AS_UNIQUEID" val="5554"/>
</p:tagLst>
</file>

<file path=ppt/tags/tag743.xml><?xml version="1.0" encoding="utf-8"?>
<p:tagLst xmlns:p="http://schemas.openxmlformats.org/presentationml/2006/main">
  <p:tag name="AS_UNIQUEID" val="5555"/>
</p:tagLst>
</file>

<file path=ppt/tags/tag744.xml><?xml version="1.0" encoding="utf-8"?>
<p:tagLst xmlns:p="http://schemas.openxmlformats.org/presentationml/2006/main">
  <p:tag name="AS_UNIQUEID" val="5556"/>
</p:tagLst>
</file>

<file path=ppt/tags/tag745.xml><?xml version="1.0" encoding="utf-8"?>
<p:tagLst xmlns:p="http://schemas.openxmlformats.org/presentationml/2006/main">
  <p:tag name="AS_UNIQUEID" val="5557"/>
</p:tagLst>
</file>

<file path=ppt/tags/tag746.xml><?xml version="1.0" encoding="utf-8"?>
<p:tagLst xmlns:p="http://schemas.openxmlformats.org/presentationml/2006/main">
  <p:tag name="AS_UNIQUEID" val="5558"/>
</p:tagLst>
</file>

<file path=ppt/tags/tag747.xml><?xml version="1.0" encoding="utf-8"?>
<p:tagLst xmlns:p="http://schemas.openxmlformats.org/presentationml/2006/main">
  <p:tag name="AS_UNIQUEID" val="5559"/>
</p:tagLst>
</file>

<file path=ppt/tags/tag748.xml><?xml version="1.0" encoding="utf-8"?>
<p:tagLst xmlns:p="http://schemas.openxmlformats.org/presentationml/2006/main">
  <p:tag name="AS_UNIQUEID" val="5560"/>
</p:tagLst>
</file>

<file path=ppt/tags/tag749.xml><?xml version="1.0" encoding="utf-8"?>
<p:tagLst xmlns:p="http://schemas.openxmlformats.org/presentationml/2006/main">
  <p:tag name="AS_UNIQUEID" val="5561"/>
</p:tagLst>
</file>

<file path=ppt/tags/tag75.xml><?xml version="1.0" encoding="utf-8"?>
<p:tagLst xmlns:p="http://schemas.openxmlformats.org/presentationml/2006/main">
  <p:tag name="AS_UNIQUEID" val="5070"/>
</p:tagLst>
</file>

<file path=ppt/tags/tag750.xml><?xml version="1.0" encoding="utf-8"?>
<p:tagLst xmlns:p="http://schemas.openxmlformats.org/presentationml/2006/main">
  <p:tag name="AS_UNIQUEID" val="5562"/>
</p:tagLst>
</file>

<file path=ppt/tags/tag751.xml><?xml version="1.0" encoding="utf-8"?>
<p:tagLst xmlns:p="http://schemas.openxmlformats.org/presentationml/2006/main">
  <p:tag name="AS_UNIQUEID" val="5563"/>
</p:tagLst>
</file>

<file path=ppt/tags/tag752.xml><?xml version="1.0" encoding="utf-8"?>
<p:tagLst xmlns:p="http://schemas.openxmlformats.org/presentationml/2006/main">
  <p:tag name="AS_UNIQUEID" val="5564"/>
</p:tagLst>
</file>

<file path=ppt/tags/tag753.xml><?xml version="1.0" encoding="utf-8"?>
<p:tagLst xmlns:p="http://schemas.openxmlformats.org/presentationml/2006/main">
  <p:tag name="AS_UNIQUEID" val="5565"/>
</p:tagLst>
</file>

<file path=ppt/tags/tag754.xml><?xml version="1.0" encoding="utf-8"?>
<p:tagLst xmlns:p="http://schemas.openxmlformats.org/presentationml/2006/main">
  <p:tag name="AS_UNIQUEID" val="5566"/>
</p:tagLst>
</file>

<file path=ppt/tags/tag755.xml><?xml version="1.0" encoding="utf-8"?>
<p:tagLst xmlns:p="http://schemas.openxmlformats.org/presentationml/2006/main">
  <p:tag name="AS_UNIQUEID" val="5567"/>
</p:tagLst>
</file>

<file path=ppt/tags/tag756.xml><?xml version="1.0" encoding="utf-8"?>
<p:tagLst xmlns:p="http://schemas.openxmlformats.org/presentationml/2006/main">
  <p:tag name="AS_UNIQUEID" val="5568"/>
</p:tagLst>
</file>

<file path=ppt/tags/tag757.xml><?xml version="1.0" encoding="utf-8"?>
<p:tagLst xmlns:p="http://schemas.openxmlformats.org/presentationml/2006/main">
  <p:tag name="AS_UNIQUEID" val="5569"/>
</p:tagLst>
</file>

<file path=ppt/tags/tag758.xml><?xml version="1.0" encoding="utf-8"?>
<p:tagLst xmlns:p="http://schemas.openxmlformats.org/presentationml/2006/main">
  <p:tag name="AS_UNIQUEID" val="5570"/>
</p:tagLst>
</file>

<file path=ppt/tags/tag759.xml><?xml version="1.0" encoding="utf-8"?>
<p:tagLst xmlns:p="http://schemas.openxmlformats.org/presentationml/2006/main">
  <p:tag name="AS_UNIQUEID" val="5571"/>
</p:tagLst>
</file>

<file path=ppt/tags/tag76.xml><?xml version="1.0" encoding="utf-8"?>
<p:tagLst xmlns:p="http://schemas.openxmlformats.org/presentationml/2006/main">
  <p:tag name="AS_UNIQUEID" val="5071"/>
</p:tagLst>
</file>

<file path=ppt/tags/tag760.xml><?xml version="1.0" encoding="utf-8"?>
<p:tagLst xmlns:p="http://schemas.openxmlformats.org/presentationml/2006/main">
  <p:tag name="AS_UNIQUEID" val="5572"/>
</p:tagLst>
</file>

<file path=ppt/tags/tag761.xml><?xml version="1.0" encoding="utf-8"?>
<p:tagLst xmlns:p="http://schemas.openxmlformats.org/presentationml/2006/main">
  <p:tag name="AS_UNIQUEID" val="5573"/>
</p:tagLst>
</file>

<file path=ppt/tags/tag762.xml><?xml version="1.0" encoding="utf-8"?>
<p:tagLst xmlns:p="http://schemas.openxmlformats.org/presentationml/2006/main">
  <p:tag name="AS_UNIQUEID" val="5574"/>
</p:tagLst>
</file>

<file path=ppt/tags/tag763.xml><?xml version="1.0" encoding="utf-8"?>
<p:tagLst xmlns:p="http://schemas.openxmlformats.org/presentationml/2006/main">
  <p:tag name="AS_UNIQUEID" val="5575"/>
</p:tagLst>
</file>

<file path=ppt/tags/tag764.xml><?xml version="1.0" encoding="utf-8"?>
<p:tagLst xmlns:p="http://schemas.openxmlformats.org/presentationml/2006/main">
  <p:tag name="AS_UNIQUEID" val="5576"/>
</p:tagLst>
</file>

<file path=ppt/tags/tag765.xml><?xml version="1.0" encoding="utf-8"?>
<p:tagLst xmlns:p="http://schemas.openxmlformats.org/presentationml/2006/main">
  <p:tag name="AS_UNIQUEID" val="5577"/>
</p:tagLst>
</file>

<file path=ppt/tags/tag766.xml><?xml version="1.0" encoding="utf-8"?>
<p:tagLst xmlns:p="http://schemas.openxmlformats.org/presentationml/2006/main">
  <p:tag name="AS_UNIQUEID" val="5578"/>
</p:tagLst>
</file>

<file path=ppt/tags/tag767.xml><?xml version="1.0" encoding="utf-8"?>
<p:tagLst xmlns:p="http://schemas.openxmlformats.org/presentationml/2006/main">
  <p:tag name="AS_UNIQUEID" val="5579"/>
</p:tagLst>
</file>

<file path=ppt/tags/tag768.xml><?xml version="1.0" encoding="utf-8"?>
<p:tagLst xmlns:p="http://schemas.openxmlformats.org/presentationml/2006/main">
  <p:tag name="AS_UNIQUEID" val="5580"/>
</p:tagLst>
</file>

<file path=ppt/tags/tag769.xml><?xml version="1.0" encoding="utf-8"?>
<p:tagLst xmlns:p="http://schemas.openxmlformats.org/presentationml/2006/main">
  <p:tag name="AS_UNIQUEID" val="5581"/>
</p:tagLst>
</file>

<file path=ppt/tags/tag77.xml><?xml version="1.0" encoding="utf-8"?>
<p:tagLst xmlns:p="http://schemas.openxmlformats.org/presentationml/2006/main">
  <p:tag name="AS_UNIQUEID" val="5072"/>
</p:tagLst>
</file>

<file path=ppt/tags/tag770.xml><?xml version="1.0" encoding="utf-8"?>
<p:tagLst xmlns:p="http://schemas.openxmlformats.org/presentationml/2006/main">
  <p:tag name="AS_UNIQUEID" val="5582"/>
</p:tagLst>
</file>

<file path=ppt/tags/tag771.xml><?xml version="1.0" encoding="utf-8"?>
<p:tagLst xmlns:p="http://schemas.openxmlformats.org/presentationml/2006/main">
  <p:tag name="AS_UNIQUEID" val="5583"/>
</p:tagLst>
</file>

<file path=ppt/tags/tag772.xml><?xml version="1.0" encoding="utf-8"?>
<p:tagLst xmlns:p="http://schemas.openxmlformats.org/presentationml/2006/main">
  <p:tag name="AS_UNIQUEID" val="5584"/>
</p:tagLst>
</file>

<file path=ppt/tags/tag773.xml><?xml version="1.0" encoding="utf-8"?>
<p:tagLst xmlns:p="http://schemas.openxmlformats.org/presentationml/2006/main">
  <p:tag name="AS_UNIQUEID" val="5585"/>
</p:tagLst>
</file>

<file path=ppt/tags/tag774.xml><?xml version="1.0" encoding="utf-8"?>
<p:tagLst xmlns:p="http://schemas.openxmlformats.org/presentationml/2006/main">
  <p:tag name="AS_UNIQUEID" val="5586"/>
</p:tagLst>
</file>

<file path=ppt/tags/tag775.xml><?xml version="1.0" encoding="utf-8"?>
<p:tagLst xmlns:p="http://schemas.openxmlformats.org/presentationml/2006/main">
  <p:tag name="AS_UNIQUEID" val="1417"/>
</p:tagLst>
</file>

<file path=ppt/tags/tag776.xml><?xml version="1.0" encoding="utf-8"?>
<p:tagLst xmlns:p="http://schemas.openxmlformats.org/presentationml/2006/main">
  <p:tag name="AS_UNIQUEID" val="1418"/>
</p:tagLst>
</file>

<file path=ppt/tags/tag777.xml><?xml version="1.0" encoding="utf-8"?>
<p:tagLst xmlns:p="http://schemas.openxmlformats.org/presentationml/2006/main">
  <p:tag name="AS_UNIQUEID" val="1419"/>
</p:tagLst>
</file>

<file path=ppt/tags/tag778.xml><?xml version="1.0" encoding="utf-8"?>
<p:tagLst xmlns:p="http://schemas.openxmlformats.org/presentationml/2006/main">
  <p:tag name="AS_UNIQUEID" val="5587"/>
</p:tagLst>
</file>

<file path=ppt/tags/tag779.xml><?xml version="1.0" encoding="utf-8"?>
<p:tagLst xmlns:p="http://schemas.openxmlformats.org/presentationml/2006/main">
  <p:tag name="AS_UNIQUEID" val="1779"/>
  <p:tag name="KSO_WM_FULL_TEXT_BEAUTIFY_COPY_ID" val="2"/>
</p:tagLst>
</file>

<file path=ppt/tags/tag78.xml><?xml version="1.0" encoding="utf-8"?>
<p:tagLst xmlns:p="http://schemas.openxmlformats.org/presentationml/2006/main">
  <p:tag name="AS_UNIQUEID" val="5073"/>
</p:tagLst>
</file>

<file path=ppt/tags/tag780.xml><?xml version="1.0" encoding="utf-8"?>
<p:tagLst xmlns:p="http://schemas.openxmlformats.org/presentationml/2006/main">
  <p:tag name="AS_UNIQUEID" val="1780"/>
  <p:tag name="KSO_WM_FULL_TEXT_BEAUTIFY_COPY_ID" val="3"/>
</p:tagLst>
</file>

<file path=ppt/tags/tag781.xml><?xml version="1.0" encoding="utf-8"?>
<p:tagLst xmlns:p="http://schemas.openxmlformats.org/presentationml/2006/main">
  <p:tag name="AS_UNIQUEID" val="2782"/>
  <p:tag name="KSO_WM_FULL_TEXT_BEAUTIFY_COPY_ID" val="4"/>
</p:tagLst>
</file>

<file path=ppt/tags/tag782.xml><?xml version="1.0" encoding="utf-8"?>
<p:tagLst xmlns:p="http://schemas.openxmlformats.org/presentationml/2006/main">
  <p:tag name="AS_UNIQUEID" val="2783"/>
  <p:tag name="KSO_WM_FULL_TEXT_BEAUTIFY_COPY_ID" val="5"/>
</p:tagLst>
</file>

<file path=ppt/tags/tag783.xml><?xml version="1.0" encoding="utf-8"?>
<p:tagLst xmlns:p="http://schemas.openxmlformats.org/presentationml/2006/main">
  <p:tag name="AS_UNIQUEID" val="3476"/>
  <p:tag name="KSO_WM_ASSEMBLE_CHIP_INDEX" val="f0187e0d46fa40efbf5cb96029111a26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6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67a3f221064241ce926b5da93464cd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784.xml><?xml version="1.0" encoding="utf-8"?>
<p:tagLst xmlns:p="http://schemas.openxmlformats.org/presentationml/2006/main">
  <p:tag name="AS_UNIQUEID" val="3477"/>
  <p:tag name="KSO_WM_FULL_TEXT_BEAUTIFY_COPY_ID" val="7"/>
</p:tagLst>
</file>

<file path=ppt/tags/tag785.xml><?xml version="1.0" encoding="utf-8"?>
<p:tagLst xmlns:p="http://schemas.openxmlformats.org/presentationml/2006/main">
  <p:tag name="AS_UNIQUEID" val="3478"/>
  <p:tag name="KSO_WM_FULL_TEXT_BEAUTIFY_COPY_ID" val="8"/>
</p:tagLst>
</file>

<file path=ppt/tags/tag786.xml><?xml version="1.0" encoding="utf-8"?>
<p:tagLst xmlns:p="http://schemas.openxmlformats.org/presentationml/2006/main">
  <p:tag name="AS_UNIQUEID" val="3479"/>
  <p:tag name="KSO_WM_FULL_TEXT_BEAUTIFY_COPY_ID" val="9"/>
</p:tagLst>
</file>

<file path=ppt/tags/tag787.xml><?xml version="1.0" encoding="utf-8"?>
<p:tagLst xmlns:p="http://schemas.openxmlformats.org/presentationml/2006/main">
  <p:tag name="KSO_WM_FULL_TEXT_BEAUTIFY_COPY_ID" val="150995459"/>
</p:tagLst>
</file>

<file path=ppt/tags/tag788.xml><?xml version="1.0" encoding="utf-8"?>
<p:tagLst xmlns:p="http://schemas.openxmlformats.org/presentationml/2006/main">
  <p:tag name="AS_UNIQUEID" val="5588"/>
</p:tagLst>
</file>

<file path=ppt/tags/tag789.xml><?xml version="1.0" encoding="utf-8"?>
<p:tagLst xmlns:p="http://schemas.openxmlformats.org/presentationml/2006/main">
  <p:tag name="AS_UNIQUEID" val="1417"/>
</p:tagLst>
</file>

<file path=ppt/tags/tag79.xml><?xml version="1.0" encoding="utf-8"?>
<p:tagLst xmlns:p="http://schemas.openxmlformats.org/presentationml/2006/main">
  <p:tag name="AS_UNIQUEID" val="5074"/>
</p:tagLst>
</file>

<file path=ppt/tags/tag790.xml><?xml version="1.0" encoding="utf-8"?>
<p:tagLst xmlns:p="http://schemas.openxmlformats.org/presentationml/2006/main">
  <p:tag name="AS_UNIQUEID" val="1418"/>
</p:tagLst>
</file>

<file path=ppt/tags/tag791.xml><?xml version="1.0" encoding="utf-8"?>
<p:tagLst xmlns:p="http://schemas.openxmlformats.org/presentationml/2006/main">
  <p:tag name="AS_UNIQUEID" val="1419"/>
</p:tagLst>
</file>

<file path=ppt/tags/tag792.xml><?xml version="1.0" encoding="utf-8"?>
<p:tagLst xmlns:p="http://schemas.openxmlformats.org/presentationml/2006/main">
  <p:tag name="AS_UNIQUEID" val="5589"/>
</p:tagLst>
</file>

<file path=ppt/tags/tag793.xml><?xml version="1.0" encoding="utf-8"?>
<p:tagLst xmlns:p="http://schemas.openxmlformats.org/presentationml/2006/main">
  <p:tag name="AS_UNIQUEID" val="1919"/>
  <p:tag name="KSO_WM_FULL_TEXT_BEAUTIFY_COPY_ID" val="2"/>
</p:tagLst>
</file>

<file path=ppt/tags/tag794.xml><?xml version="1.0" encoding="utf-8"?>
<p:tagLst xmlns:p="http://schemas.openxmlformats.org/presentationml/2006/main">
  <p:tag name="AS_UNIQUEID" val="1920"/>
  <p:tag name="KSO_WM_FULL_TEXT_BEAUTIFY_COPY_ID" val="3"/>
</p:tagLst>
</file>

<file path=ppt/tags/tag795.xml><?xml version="1.0" encoding="utf-8"?>
<p:tagLst xmlns:p="http://schemas.openxmlformats.org/presentationml/2006/main">
  <p:tag name="AS_UNIQUEID" val="2798"/>
  <p:tag name="KSO_WM_FULL_TEXT_BEAUTIFY_COPY_ID" val="4"/>
</p:tagLst>
</file>

<file path=ppt/tags/tag796.xml><?xml version="1.0" encoding="utf-8"?>
<p:tagLst xmlns:p="http://schemas.openxmlformats.org/presentationml/2006/main">
  <p:tag name="AS_UNIQUEID" val="3482"/>
  <p:tag name="KSO_WM_ASSEMBLE_CHIP_INDEX" val="88226f64087744e1a8841c51db8703b1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6"/>
  <p:tag name="KSO_WM_TAG_VERSION" val="1.0"/>
  <p:tag name="KSO_WM_TEMPLATE_ASSEMBLE_GROUPID" val="606570524054ed1e2fb814c2"/>
  <p:tag name="KSO_WM_TEMPLATE_ASSEMBLE_XID" val="606570524054ed1e2fb814c2"/>
  <p:tag name="KSO_WM_TEMPLATE_CATEGORY" val="diagram"/>
  <p:tag name="KSO_WM_TEMPLATE_INDEX" val="20217069"/>
  <p:tag name="KSO_WM_UNIT_BLOCK" val="0"/>
  <p:tag name="KSO_WM_UNIT_COMPATIBLE" val="0"/>
  <p:tag name="KSO_WM_UNIT_DEC_AREA_ID" val="67d34eee6f014901845657622b69ec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69_1*a*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11"/>
</p:tagLst>
</file>

<file path=ppt/tags/tag797.xml><?xml version="1.0" encoding="utf-8"?>
<p:tagLst xmlns:p="http://schemas.openxmlformats.org/presentationml/2006/main">
  <p:tag name="AS_UNIQUEID" val="1924"/>
</p:tagLst>
</file>

<file path=ppt/tags/tag798.xml><?xml version="1.0" encoding="utf-8"?>
<p:tagLst xmlns:p="http://schemas.openxmlformats.org/presentationml/2006/main">
  <p:tag name="AS_UNIQUEID" val="1925"/>
</p:tagLst>
</file>

<file path=ppt/tags/tag799.xml><?xml version="1.0" encoding="utf-8"?>
<p:tagLst xmlns:p="http://schemas.openxmlformats.org/presentationml/2006/main">
  <p:tag name="KSO_WM_FULL_TEXT_BEAUTIFY_COPY_ID" val="150995228"/>
</p:tagLst>
</file>

<file path=ppt/tags/tag8.xml><?xml version="1.0" encoding="utf-8"?>
<p:tagLst xmlns:p="http://schemas.openxmlformats.org/presentationml/2006/main">
  <p:tag name="AS_UNIQUEID" val="5008"/>
</p:tagLst>
</file>

<file path=ppt/tags/tag80.xml><?xml version="1.0" encoding="utf-8"?>
<p:tagLst xmlns:p="http://schemas.openxmlformats.org/presentationml/2006/main">
  <p:tag name="AS_UNIQUEID" val="5075"/>
</p:tagLst>
</file>

<file path=ppt/tags/tag800.xml><?xml version="1.0" encoding="utf-8"?>
<p:tagLst xmlns:p="http://schemas.openxmlformats.org/presentationml/2006/main">
  <p:tag name="AS_UNIQUEID" val="5590"/>
</p:tagLst>
</file>

<file path=ppt/tags/tag801.xml><?xml version="1.0" encoding="utf-8"?>
<p:tagLst xmlns:p="http://schemas.openxmlformats.org/presentationml/2006/main">
  <p:tag name="AS_UNIQUEID" val="5591"/>
</p:tagLst>
</file>

<file path=ppt/tags/tag802.xml><?xml version="1.0" encoding="utf-8"?>
<p:tagLst xmlns:p="http://schemas.openxmlformats.org/presentationml/2006/main">
  <p:tag name="AS_UNIQUEID" val="5592"/>
</p:tagLst>
</file>

<file path=ppt/tags/tag803.xml><?xml version="1.0" encoding="utf-8"?>
<p:tagLst xmlns:p="http://schemas.openxmlformats.org/presentationml/2006/main">
  <p:tag name="AS_UNIQUEID" val="5593"/>
</p:tagLst>
</file>

<file path=ppt/tags/tag804.xml><?xml version="1.0" encoding="utf-8"?>
<p:tagLst xmlns:p="http://schemas.openxmlformats.org/presentationml/2006/main">
  <p:tag name="AS_UNIQUEID" val="5594"/>
</p:tagLst>
</file>

<file path=ppt/tags/tag805.xml><?xml version="1.0" encoding="utf-8"?>
<p:tagLst xmlns:p="http://schemas.openxmlformats.org/presentationml/2006/main">
  <p:tag name="AS_UNIQUEID" val="5595"/>
</p:tagLst>
</file>

<file path=ppt/tags/tag806.xml><?xml version="1.0" encoding="utf-8"?>
<p:tagLst xmlns:p="http://schemas.openxmlformats.org/presentationml/2006/main">
  <p:tag name="AS_UNIQUEID" val="5596"/>
</p:tagLst>
</file>

<file path=ppt/tags/tag807.xml><?xml version="1.0" encoding="utf-8"?>
<p:tagLst xmlns:p="http://schemas.openxmlformats.org/presentationml/2006/main">
  <p:tag name="AS_UNIQUEID" val="5597"/>
</p:tagLst>
</file>

<file path=ppt/tags/tag808.xml><?xml version="1.0" encoding="utf-8"?>
<p:tagLst xmlns:p="http://schemas.openxmlformats.org/presentationml/2006/main">
  <p:tag name="AS_UNIQUEID" val="5598"/>
</p:tagLst>
</file>

<file path=ppt/tags/tag809.xml><?xml version="1.0" encoding="utf-8"?>
<p:tagLst xmlns:p="http://schemas.openxmlformats.org/presentationml/2006/main">
  <p:tag name="AS_UNIQUEID" val="5599"/>
</p:tagLst>
</file>

<file path=ppt/tags/tag81.xml><?xml version="1.0" encoding="utf-8"?>
<p:tagLst xmlns:p="http://schemas.openxmlformats.org/presentationml/2006/main">
  <p:tag name="AS_UNIQUEID" val="5076"/>
</p:tagLst>
</file>

<file path=ppt/tags/tag810.xml><?xml version="1.0" encoding="utf-8"?>
<p:tagLst xmlns:p="http://schemas.openxmlformats.org/presentationml/2006/main">
  <p:tag name="AS_UNIQUEID" val="1214"/>
  <p:tag name="KSO_WM_FULL_TEXT_BEAUTIFY_COPY_ID" val="4"/>
</p:tagLst>
</file>

<file path=ppt/tags/tag811.xml><?xml version="1.0" encoding="utf-8"?>
<p:tagLst xmlns:p="http://schemas.openxmlformats.org/presentationml/2006/main">
  <p:tag name="AS_UNIQUEID" val="3484"/>
  <p:tag name="KSO_WM_FULL_TEXT_BEAUTIFY_COPY_ID" val="2"/>
</p:tagLst>
</file>

<file path=ppt/tags/tag812.xml><?xml version="1.0" encoding="utf-8"?>
<p:tagLst xmlns:p="http://schemas.openxmlformats.org/presentationml/2006/main">
  <p:tag name="AS_UNIQUEID" val="3485"/>
  <p:tag name="KSO_WM_FULL_TEXT_BEAUTIFY_COPY_ID" val="3"/>
</p:tagLst>
</file>

<file path=ppt/tags/tag813.xml><?xml version="1.0" encoding="utf-8"?>
<p:tagLst xmlns:p="http://schemas.openxmlformats.org/presentationml/2006/main">
  <p:tag name="KSO_WM_FULL_TEXT_BEAUTIFY_COPY_ID" val="150997103"/>
</p:tagLst>
</file>

<file path=ppt/tags/tag814.xml><?xml version="1.0" encoding="utf-8"?>
<p:tagLst xmlns:p="http://schemas.openxmlformats.org/presentationml/2006/main">
  <p:tag name="AS_UNIQUEID" val="5600"/>
</p:tagLst>
</file>

<file path=ppt/tags/tag815.xml><?xml version="1.0" encoding="utf-8"?>
<p:tagLst xmlns:p="http://schemas.openxmlformats.org/presentationml/2006/main">
  <p:tag name="AS_UNIQUEID" val="5601"/>
</p:tagLst>
</file>

<file path=ppt/tags/tag816.xml><?xml version="1.0" encoding="utf-8"?>
<p:tagLst xmlns:p="http://schemas.openxmlformats.org/presentationml/2006/main">
  <p:tag name="AS_UNIQUEID" val="5602"/>
</p:tagLst>
</file>

<file path=ppt/tags/tag817.xml><?xml version="1.0" encoding="utf-8"?>
<p:tagLst xmlns:p="http://schemas.openxmlformats.org/presentationml/2006/main">
  <p:tag name="AS_UNIQUEID" val="5603"/>
</p:tagLst>
</file>

<file path=ppt/tags/tag818.xml><?xml version="1.0" encoding="utf-8"?>
<p:tagLst xmlns:p="http://schemas.openxmlformats.org/presentationml/2006/main">
  <p:tag name="AS_UNIQUEID" val="5604"/>
</p:tagLst>
</file>

<file path=ppt/tags/tag819.xml><?xml version="1.0" encoding="utf-8"?>
<p:tagLst xmlns:p="http://schemas.openxmlformats.org/presentationml/2006/main">
  <p:tag name="AS_UNIQUEID" val="5605"/>
</p:tagLst>
</file>

<file path=ppt/tags/tag82.xml><?xml version="1.0" encoding="utf-8"?>
<p:tagLst xmlns:p="http://schemas.openxmlformats.org/presentationml/2006/main">
  <p:tag name="AS_UNIQUEID" val="5077"/>
</p:tagLst>
</file>

<file path=ppt/tags/tag820.xml><?xml version="1.0" encoding="utf-8"?>
<p:tagLst xmlns:p="http://schemas.openxmlformats.org/presentationml/2006/main">
  <p:tag name="AS_UNIQUEID" val="5606"/>
</p:tagLst>
</file>

<file path=ppt/tags/tag821.xml><?xml version="1.0" encoding="utf-8"?>
<p:tagLst xmlns:p="http://schemas.openxmlformats.org/presentationml/2006/main">
  <p:tag name="AS_UNIQUEID" val="5607"/>
</p:tagLst>
</file>

<file path=ppt/tags/tag822.xml><?xml version="1.0" encoding="utf-8"?>
<p:tagLst xmlns:p="http://schemas.openxmlformats.org/presentationml/2006/main">
  <p:tag name="AS_UNIQUEID" val="5608"/>
</p:tagLst>
</file>

<file path=ppt/tags/tag823.xml><?xml version="1.0" encoding="utf-8"?>
<p:tagLst xmlns:p="http://schemas.openxmlformats.org/presentationml/2006/main">
  <p:tag name="AS_UNIQUEID" val="5609"/>
</p:tagLst>
</file>

<file path=ppt/tags/tag824.xml><?xml version="1.0" encoding="utf-8"?>
<p:tagLst xmlns:p="http://schemas.openxmlformats.org/presentationml/2006/main">
  <p:tag name="AS_UNIQUEID" val="5610"/>
</p:tagLst>
</file>

<file path=ppt/tags/tag825.xml><?xml version="1.0" encoding="utf-8"?>
<p:tagLst xmlns:p="http://schemas.openxmlformats.org/presentationml/2006/main">
  <p:tag name="AS_UNIQUEID" val="5611"/>
</p:tagLst>
</file>

<file path=ppt/tags/tag826.xml><?xml version="1.0" encoding="utf-8"?>
<p:tagLst xmlns:p="http://schemas.openxmlformats.org/presentationml/2006/main">
  <p:tag name="AS_UNIQUEID" val="5612"/>
</p:tagLst>
</file>

<file path=ppt/tags/tag827.xml><?xml version="1.0" encoding="utf-8"?>
<p:tagLst xmlns:p="http://schemas.openxmlformats.org/presentationml/2006/main">
  <p:tag name="AS_UNIQUEID" val="5613"/>
</p:tagLst>
</file>

<file path=ppt/tags/tag828.xml><?xml version="1.0" encoding="utf-8"?>
<p:tagLst xmlns:p="http://schemas.openxmlformats.org/presentationml/2006/main">
  <p:tag name="AS_UNIQUEID" val="5614"/>
</p:tagLst>
</file>

<file path=ppt/tags/tag829.xml><?xml version="1.0" encoding="utf-8"?>
<p:tagLst xmlns:p="http://schemas.openxmlformats.org/presentationml/2006/main">
  <p:tag name="AS_UNIQUEID" val="5615"/>
</p:tagLst>
</file>

<file path=ppt/tags/tag83.xml><?xml version="1.0" encoding="utf-8"?>
<p:tagLst xmlns:p="http://schemas.openxmlformats.org/presentationml/2006/main">
  <p:tag name="AS_UNIQUEID" val="5078"/>
</p:tagLst>
</file>

<file path=ppt/tags/tag830.xml><?xml version="1.0" encoding="utf-8"?>
<p:tagLst xmlns:p="http://schemas.openxmlformats.org/presentationml/2006/main">
  <p:tag name="AS_UNIQUEID" val="5616"/>
</p:tagLst>
</file>

<file path=ppt/tags/tag831.xml><?xml version="1.0" encoding="utf-8"?>
<p:tagLst xmlns:p="http://schemas.openxmlformats.org/presentationml/2006/main">
  <p:tag name="AS_UNIQUEID" val="5617"/>
</p:tagLst>
</file>

<file path=ppt/tags/tag832.xml><?xml version="1.0" encoding="utf-8"?>
<p:tagLst xmlns:p="http://schemas.openxmlformats.org/presentationml/2006/main">
  <p:tag name="AS_UNIQUEID" val="5618"/>
</p:tagLst>
</file>

<file path=ppt/tags/tag833.xml><?xml version="1.0" encoding="utf-8"?>
<p:tagLst xmlns:p="http://schemas.openxmlformats.org/presentationml/2006/main">
  <p:tag name="AS_UNIQUEID" val="5619"/>
</p:tagLst>
</file>

<file path=ppt/tags/tag834.xml><?xml version="1.0" encoding="utf-8"?>
<p:tagLst xmlns:p="http://schemas.openxmlformats.org/presentationml/2006/main">
  <p:tag name="AS_UNIQUEID" val="5620"/>
</p:tagLst>
</file>

<file path=ppt/tags/tag835.xml><?xml version="1.0" encoding="utf-8"?>
<p:tagLst xmlns:p="http://schemas.openxmlformats.org/presentationml/2006/main">
  <p:tag name="AS_UNIQUEID" val="1417"/>
</p:tagLst>
</file>

<file path=ppt/tags/tag836.xml><?xml version="1.0" encoding="utf-8"?>
<p:tagLst xmlns:p="http://schemas.openxmlformats.org/presentationml/2006/main">
  <p:tag name="AS_UNIQUEID" val="1418"/>
</p:tagLst>
</file>

<file path=ppt/tags/tag837.xml><?xml version="1.0" encoding="utf-8"?>
<p:tagLst xmlns:p="http://schemas.openxmlformats.org/presentationml/2006/main">
  <p:tag name="AS_UNIQUEID" val="1419"/>
</p:tagLst>
</file>

<file path=ppt/tags/tag838.xml><?xml version="1.0" encoding="utf-8"?>
<p:tagLst xmlns:p="http://schemas.openxmlformats.org/presentationml/2006/main">
  <p:tag name="AS_UNIQUEID" val="5621"/>
</p:tagLst>
</file>

<file path=ppt/tags/tag839.xml><?xml version="1.0" encoding="utf-8"?>
<p:tagLst xmlns:p="http://schemas.openxmlformats.org/presentationml/2006/main">
  <p:tag name="AS_UNIQUEID" val="1919"/>
  <p:tag name="KSO_WM_FULL_TEXT_BEAUTIFY_COPY_ID" val="2"/>
</p:tagLst>
</file>

<file path=ppt/tags/tag84.xml><?xml version="1.0" encoding="utf-8"?>
<p:tagLst xmlns:p="http://schemas.openxmlformats.org/presentationml/2006/main">
  <p:tag name="AS_UNIQUEID" val="5079"/>
</p:tagLst>
</file>

<file path=ppt/tags/tag840.xml><?xml version="1.0" encoding="utf-8"?>
<p:tagLst xmlns:p="http://schemas.openxmlformats.org/presentationml/2006/main">
  <p:tag name="AS_UNIQUEID" val="1920"/>
  <p:tag name="KSO_WM_FULL_TEXT_BEAUTIFY_COPY_ID" val="3"/>
</p:tagLst>
</file>

<file path=ppt/tags/tag841.xml><?xml version="1.0" encoding="utf-8"?>
<p:tagLst xmlns:p="http://schemas.openxmlformats.org/presentationml/2006/main">
  <p:tag name="AS_UNIQUEID" val="2809"/>
  <p:tag name="KSO_WM_FULL_TEXT_BEAUTIFY_COPY_ID" val="4"/>
</p:tagLst>
</file>

<file path=ppt/tags/tag842.xml><?xml version="1.0" encoding="utf-8"?>
<p:tagLst xmlns:p="http://schemas.openxmlformats.org/presentationml/2006/main">
  <p:tag name="KSO_WM_FULL_TEXT_BEAUTIFY_COPY_ID" val="150995586"/>
</p:tagLst>
</file>

<file path=ppt/tags/tag843.xml><?xml version="1.0" encoding="utf-8"?>
<p:tagLst xmlns:p="http://schemas.openxmlformats.org/presentationml/2006/main">
  <p:tag name="AS_UNIQUEID" val="5622"/>
</p:tagLst>
</file>

<file path=ppt/tags/tag844.xml><?xml version="1.0" encoding="utf-8"?>
<p:tagLst xmlns:p="http://schemas.openxmlformats.org/presentationml/2006/main">
  <p:tag name="AS_UNIQUEID" val="3497"/>
</p:tagLst>
</file>

<file path=ppt/tags/tag845.xml><?xml version="1.0" encoding="utf-8"?>
<p:tagLst xmlns:p="http://schemas.openxmlformats.org/presentationml/2006/main">
  <p:tag name="AS_UNIQUEID" val="3498"/>
</p:tagLst>
</file>

<file path=ppt/tags/tag846.xml><?xml version="1.0" encoding="utf-8"?>
<p:tagLst xmlns:p="http://schemas.openxmlformats.org/presentationml/2006/main">
  <p:tag name="AS_UNIQUEID" val="3499"/>
</p:tagLst>
</file>

<file path=ppt/tags/tag847.xml><?xml version="1.0" encoding="utf-8"?>
<p:tagLst xmlns:p="http://schemas.openxmlformats.org/presentationml/2006/main">
  <p:tag name="AS_UNIQUEID" val="3500"/>
</p:tagLst>
</file>

<file path=ppt/tags/tag848.xml><?xml version="1.0" encoding="utf-8"?>
<p:tagLst xmlns:p="http://schemas.openxmlformats.org/presentationml/2006/main">
  <p:tag name="AS_UNIQUEID" val="5623"/>
</p:tagLst>
</file>

<file path=ppt/tags/tag849.xml><?xml version="1.0" encoding="utf-8"?>
<p:tagLst xmlns:p="http://schemas.openxmlformats.org/presentationml/2006/main">
  <p:tag name="AS_UNIQUEID" val="5624"/>
</p:tagLst>
</file>

<file path=ppt/tags/tag85.xml><?xml version="1.0" encoding="utf-8"?>
<p:tagLst xmlns:p="http://schemas.openxmlformats.org/presentationml/2006/main">
  <p:tag name="AS_UNIQUEID" val="5080"/>
</p:tagLst>
</file>

<file path=ppt/tags/tag850.xml><?xml version="1.0" encoding="utf-8"?>
<p:tagLst xmlns:p="http://schemas.openxmlformats.org/presentationml/2006/main">
  <p:tag name="AS_UNIQUEID" val="5625"/>
</p:tagLst>
</file>

<file path=ppt/tags/tag851.xml><?xml version="1.0" encoding="utf-8"?>
<p:tagLst xmlns:p="http://schemas.openxmlformats.org/presentationml/2006/main">
  <p:tag name="AS_UNIQUEID" val="5626"/>
</p:tagLst>
</file>

<file path=ppt/tags/tag852.xml><?xml version="1.0" encoding="utf-8"?>
<p:tagLst xmlns:p="http://schemas.openxmlformats.org/presentationml/2006/main">
  <p:tag name="AS_UNIQUEID" val="5627"/>
</p:tagLst>
</file>

<file path=ppt/tags/tag853.xml><?xml version="1.0" encoding="utf-8"?>
<p:tagLst xmlns:p="http://schemas.openxmlformats.org/presentationml/2006/main">
  <p:tag name="AS_UNIQUEID" val="5628"/>
</p:tagLst>
</file>

<file path=ppt/tags/tag854.xml><?xml version="1.0" encoding="utf-8"?>
<p:tagLst xmlns:p="http://schemas.openxmlformats.org/presentationml/2006/main">
  <p:tag name="AS_UNIQUEID" val="540"/>
  <p:tag name="KSO_WM_FULL_TEXT_BEAUTIFY_COPY_ID" val="34817"/>
</p:tagLst>
</file>

<file path=ppt/tags/tag855.xml><?xml version="1.0" encoding="utf-8"?>
<p:tagLst xmlns:p="http://schemas.openxmlformats.org/presentationml/2006/main">
  <p:tag name="AS_UNIQUEID" val="3502"/>
  <p:tag name="KSO_WM_FULL_TEXT_BEAUTIFY_COPY_ID" val="2"/>
</p:tagLst>
</file>

<file path=ppt/tags/tag856.xml><?xml version="1.0" encoding="utf-8"?>
<p:tagLst xmlns:p="http://schemas.openxmlformats.org/presentationml/2006/main">
  <p:tag name="AS_UNIQUEID" val="3503"/>
  <p:tag name="KSO_WM_ASSEMBLE_CHIP_INDEX" val="9509509527864a24ab0a52274e73a281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VERSION" val="1.0"/>
  <p:tag name="KSO_WM_TEMPLATE_ASSEMBLE_GROUPID" val="60656eb54054ed1e2fb7fe8b"/>
  <p:tag name="KSO_WM_TEMPLATE_ASSEMBLE_XID" val="60656eb54054ed1e2fb7fe8b"/>
  <p:tag name="KSO_WM_TEMPLATE_CATEGORY" val="diagram"/>
  <p:tag name="KSO_WM_TEMPLATE_INDEX" val="20213676"/>
  <p:tag name="KSO_WM_UNIT_BLOCK" val="0"/>
  <p:tag name="KSO_WM_UNIT_COMPATIBLE" val="0"/>
  <p:tag name="KSO_WM_UNIT_DEC_AREA_ID" val="2e5b988c84af4405be32d43fbd0526b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6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857.xml><?xml version="1.0" encoding="utf-8"?>
<p:tagLst xmlns:p="http://schemas.openxmlformats.org/presentationml/2006/main">
  <p:tag name="KSO_WM_FULL_TEXT_BEAUTIFY_COPY_ID" val="150995783"/>
</p:tagLst>
</file>

<file path=ppt/tags/tag858.xml><?xml version="1.0" encoding="utf-8"?>
<p:tagLst xmlns:p="http://schemas.openxmlformats.org/presentationml/2006/main">
  <p:tag name="AS_UNIQUEID" val="5629"/>
</p:tagLst>
</file>

<file path=ppt/tags/tag859.xml><?xml version="1.0" encoding="utf-8"?>
<p:tagLst xmlns:p="http://schemas.openxmlformats.org/presentationml/2006/main">
  <p:tag name="AS_UNIQUEID" val="5630"/>
</p:tagLst>
</file>

<file path=ppt/tags/tag86.xml><?xml version="1.0" encoding="utf-8"?>
<p:tagLst xmlns:p="http://schemas.openxmlformats.org/presentationml/2006/main">
  <p:tag name="AS_UNIQUEID" val="5081"/>
</p:tagLst>
</file>

<file path=ppt/tags/tag860.xml><?xml version="1.0" encoding="utf-8"?>
<p:tagLst xmlns:p="http://schemas.openxmlformats.org/presentationml/2006/main">
  <p:tag name="AS_UNIQUEID" val="5631"/>
</p:tagLst>
</file>

<file path=ppt/tags/tag861.xml><?xml version="1.0" encoding="utf-8"?>
<p:tagLst xmlns:p="http://schemas.openxmlformats.org/presentationml/2006/main">
  <p:tag name="AS_UNIQUEID" val="5632"/>
</p:tagLst>
</file>

<file path=ppt/tags/tag862.xml><?xml version="1.0" encoding="utf-8"?>
<p:tagLst xmlns:p="http://schemas.openxmlformats.org/presentationml/2006/main">
  <p:tag name="AS_UNIQUEID" val="5633"/>
</p:tagLst>
</file>

<file path=ppt/tags/tag863.xml><?xml version="1.0" encoding="utf-8"?>
<p:tagLst xmlns:p="http://schemas.openxmlformats.org/presentationml/2006/main">
  <p:tag name="AS_UNIQUEID" val="724"/>
</p:tagLst>
</file>

<file path=ppt/tags/tag864.xml><?xml version="1.0" encoding="utf-8"?>
<p:tagLst xmlns:p="http://schemas.openxmlformats.org/presentationml/2006/main">
  <p:tag name="AS_UNIQUEID" val="5634"/>
</p:tagLst>
</file>

<file path=ppt/tags/tag865.xml><?xml version="1.0" encoding="utf-8"?>
<p:tagLst xmlns:p="http://schemas.openxmlformats.org/presentationml/2006/main">
  <p:tag name="AS_UNIQUEID" val="948"/>
</p:tagLst>
</file>

<file path=ppt/tags/tag866.xml><?xml version="1.0" encoding="utf-8"?>
<p:tagLst xmlns:p="http://schemas.openxmlformats.org/presentationml/2006/main">
  <p:tag name="AS_UNIQUEID" val="949"/>
</p:tagLst>
</file>

<file path=ppt/tags/tag867.xml><?xml version="1.0" encoding="utf-8"?>
<p:tagLst xmlns:p="http://schemas.openxmlformats.org/presentationml/2006/main">
  <p:tag name="AS_UNIQUEID" val="5635"/>
</p:tagLst>
</file>

<file path=ppt/tags/tag868.xml><?xml version="1.0" encoding="utf-8"?>
<p:tagLst xmlns:p="http://schemas.openxmlformats.org/presentationml/2006/main">
  <p:tag name="AS_UNIQUEID" val="5636"/>
</p:tagLst>
</file>

<file path=ppt/tags/tag8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AS_UNIQUEID" val="5082"/>
</p:tagLst>
</file>

<file path=ppt/tags/tag870.xml><?xml version="1.0" encoding="utf-8"?>
<p:tagLst xmlns:p="http://schemas.openxmlformats.org/presentationml/2006/main">
  <p:tag name="AS_UNIQUEID" val="5637"/>
</p:tagLst>
</file>

<file path=ppt/tags/tag871.xml><?xml version="1.0" encoding="utf-8"?>
<p:tagLst xmlns:p="http://schemas.openxmlformats.org/presentationml/2006/main">
  <p:tag name="AS_UNIQUEID" val="3505"/>
</p:tagLst>
</file>

<file path=ppt/tags/tag872.xml><?xml version="1.0" encoding="utf-8"?>
<p:tagLst xmlns:p="http://schemas.openxmlformats.org/presentationml/2006/main">
  <p:tag name="AS_UNIQUEID" val="3506"/>
</p:tagLst>
</file>

<file path=ppt/tags/tag873.xml><?xml version="1.0" encoding="utf-8"?>
<p:tagLst xmlns:p="http://schemas.openxmlformats.org/presentationml/2006/main">
  <p:tag name="AS_UNIQUEID" val="5739"/>
</p:tagLst>
</file>

<file path=ppt/tags/tag874.xml><?xml version="1.0" encoding="utf-8"?>
<p:tagLst xmlns:p="http://schemas.openxmlformats.org/presentationml/2006/main">
  <p:tag name="AS_UNIQUEID" val="5638"/>
</p:tagLst>
</file>

<file path=ppt/tags/tag875.xml><?xml version="1.0" encoding="utf-8"?>
<p:tagLst xmlns:p="http://schemas.openxmlformats.org/presentationml/2006/main">
  <p:tag name="AS_UNIQUEID" val="3508"/>
</p:tagLst>
</file>

<file path=ppt/tags/tag876.xml><?xml version="1.0" encoding="utf-8"?>
<p:tagLst xmlns:p="http://schemas.openxmlformats.org/presentationml/2006/main">
  <p:tag name="AS_UNIQUEID" val="5639"/>
</p:tagLst>
</file>

<file path=ppt/tags/tag877.xml><?xml version="1.0" encoding="utf-8"?>
<p:tagLst xmlns:p="http://schemas.openxmlformats.org/presentationml/2006/main">
  <p:tag name="AS_UNIQUEID" val="5640"/>
</p:tagLst>
</file>

<file path=ppt/tags/tag878.xml><?xml version="1.0" encoding="utf-8"?>
<p:tagLst xmlns:p="http://schemas.openxmlformats.org/presentationml/2006/main">
  <p:tag name="AS_UNIQUEID" val="5641"/>
</p:tagLst>
</file>

<file path=ppt/tags/tag879.xml><?xml version="1.0" encoding="utf-8"?>
<p:tagLst xmlns:p="http://schemas.openxmlformats.org/presentationml/2006/main">
  <p:tag name="AS_UNIQUEID" val="5642"/>
</p:tagLst>
</file>

<file path=ppt/tags/tag88.xml><?xml version="1.0" encoding="utf-8"?>
<p:tagLst xmlns:p="http://schemas.openxmlformats.org/presentationml/2006/main">
  <p:tag name="AS_UNIQUEID" val="5083"/>
</p:tagLst>
</file>

<file path=ppt/tags/tag880.xml><?xml version="1.0" encoding="utf-8"?>
<p:tagLst xmlns:p="http://schemas.openxmlformats.org/presentationml/2006/main">
  <p:tag name="AS_UNIQUEID" val="5643"/>
</p:tagLst>
</file>

<file path=ppt/tags/tag881.xml><?xml version="1.0" encoding="utf-8"?>
<p:tagLst xmlns:p="http://schemas.openxmlformats.org/presentationml/2006/main">
  <p:tag name="AS_UNIQUEID" val="5644"/>
</p:tagLst>
</file>

<file path=ppt/tags/tag882.xml><?xml version="1.0" encoding="utf-8"?>
<p:tagLst xmlns:p="http://schemas.openxmlformats.org/presentationml/2006/main">
  <p:tag name="AS_UNIQUEID" val="5645"/>
</p:tagLst>
</file>

<file path=ppt/tags/tag883.xml><?xml version="1.0" encoding="utf-8"?>
<p:tagLst xmlns:p="http://schemas.openxmlformats.org/presentationml/2006/main">
  <p:tag name="AS_UNIQUEID" val="5646"/>
</p:tagLst>
</file>

<file path=ppt/tags/tag884.xml><?xml version="1.0" encoding="utf-8"?>
<p:tagLst xmlns:p="http://schemas.openxmlformats.org/presentationml/2006/main">
  <p:tag name="AS_UNIQUEID" val="5647"/>
</p:tagLst>
</file>

<file path=ppt/tags/tag885.xml><?xml version="1.0" encoding="utf-8"?>
<p:tagLst xmlns:p="http://schemas.openxmlformats.org/presentationml/2006/main">
  <p:tag name="AS_UNIQUEID" val="5648"/>
</p:tagLst>
</file>

<file path=ppt/tags/tag886.xml><?xml version="1.0" encoding="utf-8"?>
<p:tagLst xmlns:p="http://schemas.openxmlformats.org/presentationml/2006/main">
  <p:tag name="AS_UNIQUEID" val="5649"/>
</p:tagLst>
</file>

<file path=ppt/tags/tag887.xml><?xml version="1.0" encoding="utf-8"?>
<p:tagLst xmlns:p="http://schemas.openxmlformats.org/presentationml/2006/main">
  <p:tag name="AS_UNIQUEID" val="5650"/>
</p:tagLst>
</file>

<file path=ppt/tags/tag888.xml><?xml version="1.0" encoding="utf-8"?>
<p:tagLst xmlns:p="http://schemas.openxmlformats.org/presentationml/2006/main">
  <p:tag name="AS_UNIQUEID" val="5651"/>
</p:tagLst>
</file>

<file path=ppt/tags/tag889.xml><?xml version="1.0" encoding="utf-8"?>
<p:tagLst xmlns:p="http://schemas.openxmlformats.org/presentationml/2006/main">
  <p:tag name="AS_UNIQUEID" val="5652"/>
</p:tagLst>
</file>

<file path=ppt/tags/tag89.xml><?xml version="1.0" encoding="utf-8"?>
<p:tagLst xmlns:p="http://schemas.openxmlformats.org/presentationml/2006/main">
  <p:tag name="AS_UNIQUEID" val="5084"/>
</p:tagLst>
</file>

<file path=ppt/tags/tag890.xml><?xml version="1.0" encoding="utf-8"?>
<p:tagLst xmlns:p="http://schemas.openxmlformats.org/presentationml/2006/main">
  <p:tag name="AS_UNIQUEID" val="5653"/>
</p:tagLst>
</file>

<file path=ppt/tags/tag891.xml><?xml version="1.0" encoding="utf-8"?>
<p:tagLst xmlns:p="http://schemas.openxmlformats.org/presentationml/2006/main">
  <p:tag name="AS_UNIQUEID" val="5654"/>
</p:tagLst>
</file>

<file path=ppt/tags/tag892.xml><?xml version="1.0" encoding="utf-8"?>
<p:tagLst xmlns:p="http://schemas.openxmlformats.org/presentationml/2006/main">
  <p:tag name="AS_UNIQUEID" val="5655"/>
</p:tagLst>
</file>

<file path=ppt/tags/tag893.xml><?xml version="1.0" encoding="utf-8"?>
<p:tagLst xmlns:p="http://schemas.openxmlformats.org/presentationml/2006/main">
  <p:tag name="AS_UNIQUEID" val="5656"/>
</p:tagLst>
</file>

<file path=ppt/tags/tag894.xml><?xml version="1.0" encoding="utf-8"?>
<p:tagLst xmlns:p="http://schemas.openxmlformats.org/presentationml/2006/main">
  <p:tag name="AS_UNIQUEID" val="5657"/>
</p:tagLst>
</file>

<file path=ppt/tags/tag895.xml><?xml version="1.0" encoding="utf-8"?>
<p:tagLst xmlns:p="http://schemas.openxmlformats.org/presentationml/2006/main">
  <p:tag name="AS_UNIQUEID" val="5658"/>
</p:tagLst>
</file>

<file path=ppt/tags/tag896.xml><?xml version="1.0" encoding="utf-8"?>
<p:tagLst xmlns:p="http://schemas.openxmlformats.org/presentationml/2006/main">
  <p:tag name="AS_UNIQUEID" val="5659"/>
</p:tagLst>
</file>

<file path=ppt/tags/tag897.xml><?xml version="1.0" encoding="utf-8"?>
<p:tagLst xmlns:p="http://schemas.openxmlformats.org/presentationml/2006/main">
  <p:tag name="AS_UNIQUEID" val="3522"/>
</p:tagLst>
</file>

<file path=ppt/tags/tag898.xml><?xml version="1.0" encoding="utf-8"?>
<p:tagLst xmlns:p="http://schemas.openxmlformats.org/presentationml/2006/main">
  <p:tag name="AS_UNIQUEID" val="3523"/>
</p:tagLst>
</file>

<file path=ppt/tags/tag899.xml><?xml version="1.0" encoding="utf-8"?>
<p:tagLst xmlns:p="http://schemas.openxmlformats.org/presentationml/2006/main">
  <p:tag name="AS_UNIQUEID" val="3524"/>
</p:tagLst>
</file>

<file path=ppt/tags/tag9.xml><?xml version="1.0" encoding="utf-8"?>
<p:tagLst xmlns:p="http://schemas.openxmlformats.org/presentationml/2006/main">
  <p:tag name="AS_UNIQUEID" val="5009"/>
</p:tagLst>
</file>

<file path=ppt/tags/tag90.xml><?xml version="1.0" encoding="utf-8"?>
<p:tagLst xmlns:p="http://schemas.openxmlformats.org/presentationml/2006/main">
  <p:tag name="AS_UNIQUEID" val="5085"/>
</p:tagLst>
</file>

<file path=ppt/tags/tag900.xml><?xml version="1.0" encoding="utf-8"?>
<p:tagLst xmlns:p="http://schemas.openxmlformats.org/presentationml/2006/main">
  <p:tag name="AS_UNIQUEID" val="5660"/>
</p:tagLst>
</file>

<file path=ppt/tags/tag901.xml><?xml version="1.0" encoding="utf-8"?>
<p:tagLst xmlns:p="http://schemas.openxmlformats.org/presentationml/2006/main">
  <p:tag name="AS_UNIQUEID" val="3526"/>
  <p:tag name="KSO_WM_FULL_TEXT_BEAUTIFY_COPY_ID" val="34818"/>
</p:tagLst>
</file>

<file path=ppt/tags/tag902.xml><?xml version="1.0" encoding="utf-8"?>
<p:tagLst xmlns:p="http://schemas.openxmlformats.org/presentationml/2006/main">
  <p:tag name="AS_UNIQUEID" val="3527"/>
  <p:tag name="KSO_WM_FULL_TEXT_BEAUTIFY_COPY_ID" val="96264"/>
</p:tagLst>
</file>

<file path=ppt/tags/tag903.xml><?xml version="1.0" encoding="utf-8"?>
<p:tagLst xmlns:p="http://schemas.openxmlformats.org/presentationml/2006/main">
  <p:tag name="AS_UNIQUEID" val="3528"/>
  <p:tag name="KSO_WM_FULL_TEXT_BEAUTIFY_COPY_ID" val="34820"/>
</p:tagLst>
</file>

<file path=ppt/tags/tag904.xml><?xml version="1.0" encoding="utf-8"?>
<p:tagLst xmlns:p="http://schemas.openxmlformats.org/presentationml/2006/main">
  <p:tag name="AS_UNIQUEID" val="3529"/>
  <p:tag name="KSO_WM_FULL_TEXT_BEAUTIFY_COPY_ID" val="34821"/>
</p:tagLst>
</file>

<file path=ppt/tags/tag905.xml><?xml version="1.0" encoding="utf-8"?>
<p:tagLst xmlns:p="http://schemas.openxmlformats.org/presentationml/2006/main">
  <p:tag name="AS_UNIQUEID" val="3531"/>
  <p:tag name="KSO_WM_FULL_TEXT_BEAUTIFY_COPY_ID" val="96269"/>
</p:tagLst>
</file>

<file path=ppt/tags/tag906.xml><?xml version="1.0" encoding="utf-8"?>
<p:tagLst xmlns:p="http://schemas.openxmlformats.org/presentationml/2006/main">
  <p:tag name="AS_UNIQUEID" val="3532"/>
  <p:tag name="KSO_WM_FULL_TEXT_BEAUTIFY_COPY_ID" val="96270"/>
</p:tagLst>
</file>

<file path=ppt/tags/tag907.xml><?xml version="1.0" encoding="utf-8"?>
<p:tagLst xmlns:p="http://schemas.openxmlformats.org/presentationml/2006/main">
  <p:tag name="AS_UNIQUEID" val="3533"/>
  <p:tag name="KSO_WM_FULL_TEXT_BEAUTIFY_COPY_ID" val="96271"/>
</p:tagLst>
</file>

<file path=ppt/tags/tag908.xml><?xml version="1.0" encoding="utf-8"?>
<p:tagLst xmlns:p="http://schemas.openxmlformats.org/presentationml/2006/main">
  <p:tag name="AS_UNIQUEID" val="3534"/>
  <p:tag name="KSO_WM_FULL_TEXT_BEAUTIFY_COPY_ID" val="96272"/>
</p:tagLst>
</file>

<file path=ppt/tags/tag909.xml><?xml version="1.0" encoding="utf-8"?>
<p:tagLst xmlns:p="http://schemas.openxmlformats.org/presentationml/2006/main">
  <p:tag name="AS_UNIQUEID" val="3535"/>
  <p:tag name="KSO_WM_ASSEMBLE_CHIP_INDEX" val="674c017d7eee4a00a4955b80107feb4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VERSION" val="1.0"/>
  <p:tag name="KSO_WM_TEMPLATE_ASSEMBLE_GROUPID" val="60656f294054ed1e2fb804b8"/>
  <p:tag name="KSO_WM_TEMPLATE_ASSEMBLE_XID" val="60656f294054ed1e2fb804b8"/>
  <p:tag name="KSO_WM_TEMPLATE_CATEGORY" val="diagram"/>
  <p:tag name="KSO_WM_TEMPLATE_INDEX" val="20211847"/>
  <p:tag name="KSO_WM_UNIT_BLOCK" val="0"/>
  <p:tag name="KSO_WM_UNIT_COMPATIBLE" val="0"/>
  <p:tag name="KSO_WM_UNIT_DEC_AREA_ID" val="d1533a8ce31b4e68ba22e2c3e28512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91.xml><?xml version="1.0" encoding="utf-8"?>
<p:tagLst xmlns:p="http://schemas.openxmlformats.org/presentationml/2006/main">
  <p:tag name="AS_UNIQUEID" val="5086"/>
</p:tagLst>
</file>

<file path=ppt/tags/tag910.xml><?xml version="1.0" encoding="utf-8"?>
<p:tagLst xmlns:p="http://schemas.openxmlformats.org/presentationml/2006/main">
  <p:tag name="AS_UNIQUEID" val="3536"/>
  <p:tag name="KSO_WM_ASSEMBLE_CHIP_INDEX" val="1cbde44be2634b2f8812388f5bfcac6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5"/>
  <p:tag name="KSO_WM_TAG_VERSION" val="1.0"/>
  <p:tag name="KSO_WM_TEMPLATE_ASSEMBLE_GROUPID" val="60656f294054ed1e2fb804b8"/>
  <p:tag name="KSO_WM_TEMPLATE_ASSEMBLE_XID" val="60656f294054ed1e2fb804b8"/>
  <p:tag name="KSO_WM_TEMPLATE_CATEGORY" val="diagram"/>
  <p:tag name="KSO_WM_TEMPLATE_INDEX" val="20211847"/>
  <p:tag name="KSO_WM_UNIT_BLOCK" val="0"/>
  <p:tag name="KSO_WM_UNIT_COMPATIBLE" val="0"/>
  <p:tag name="KSO_WM_UNIT_DEC_AREA_ID" val="3f91259a502c4e11902b03b6092ffb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4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911.xml><?xml version="1.0" encoding="utf-8"?>
<p:tagLst xmlns:p="http://schemas.openxmlformats.org/presentationml/2006/main">
  <p:tag name="AS_UNIQUEID" val="3537"/>
  <p:tag name="KSO_WM_FULL_TEXT_BEAUTIFY_COPY_ID" val="2"/>
</p:tagLst>
</file>

<file path=ppt/tags/tag912.xml><?xml version="1.0" encoding="utf-8"?>
<p:tagLst xmlns:p="http://schemas.openxmlformats.org/presentationml/2006/main">
  <p:tag name="AS_UNIQUEID" val="3538"/>
  <p:tag name="KSO_WM_FULL_TEXT_BEAUTIFY_COPY_ID" val="4"/>
</p:tagLst>
</file>

<file path=ppt/tags/tag913.xml><?xml version="1.0" encoding="utf-8"?>
<p:tagLst xmlns:p="http://schemas.openxmlformats.org/presentationml/2006/main">
  <p:tag name="AS_UNIQUEID" val="3539"/>
  <p:tag name="KSO_WM_ASSEMBLE_CHIP_INDEX" val="674c017d7eee4a00a4955b80107feb4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VERSION" val="1.0"/>
  <p:tag name="KSO_WM_TEMPLATE_ASSEMBLE_GROUPID" val="60656f294054ed1e2fb804b8"/>
  <p:tag name="KSO_WM_TEMPLATE_ASSEMBLE_XID" val="60656f294054ed1e2fb804b8"/>
  <p:tag name="KSO_WM_TEMPLATE_CATEGORY" val="diagram"/>
  <p:tag name="KSO_WM_TEMPLATE_INDEX" val="20211847"/>
  <p:tag name="KSO_WM_UNIT_BLOCK" val="0"/>
  <p:tag name="KSO_WM_UNIT_COMPATIBLE" val="0"/>
  <p:tag name="KSO_WM_UNIT_DEC_AREA_ID" val="d1533a8ce31b4e68ba22e2c3e28512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914.xml><?xml version="1.0" encoding="utf-8"?>
<p:tagLst xmlns:p="http://schemas.openxmlformats.org/presentationml/2006/main">
  <p:tag name="AS_UNIQUEID" val="3531"/>
  <p:tag name="KSO_WM_FULL_TEXT_BEAUTIFY_COPY_ID" val="96269"/>
</p:tagLst>
</file>

<file path=ppt/tags/tag915.xml><?xml version="1.0" encoding="utf-8"?>
<p:tagLst xmlns:p="http://schemas.openxmlformats.org/presentationml/2006/main">
  <p:tag name="KSO_WM_FULL_TEXT_BEAUTIFY_COPY_ID" val="150997604"/>
</p:tagLst>
</file>

<file path=ppt/tags/tag916.xml><?xml version="1.0" encoding="utf-8"?>
<p:tagLst xmlns:p="http://schemas.openxmlformats.org/presentationml/2006/main">
  <p:tag name="AS_UNIQUEID" val="5661"/>
</p:tagLst>
</file>

<file path=ppt/tags/tag917.xml><?xml version="1.0" encoding="utf-8"?>
<p:tagLst xmlns:p="http://schemas.openxmlformats.org/presentationml/2006/main">
  <p:tag name="AS_UNIQUEID" val="3541"/>
  <p:tag name="KSO_WM_FULL_TEXT_BEAUTIFY_COPY_ID" val="100"/>
</p:tagLst>
</file>

<file path=ppt/tags/tag918.xml><?xml version="1.0" encoding="utf-8"?>
<p:tagLst xmlns:p="http://schemas.openxmlformats.org/presentationml/2006/main">
  <p:tag name="AS_UNIQUEID" val="3542"/>
  <p:tag name="KSO_WM_FULL_TEXT_BEAUTIFY_COPY_ID" val="8200"/>
</p:tagLst>
</file>

<file path=ppt/tags/tag919.xml><?xml version="1.0" encoding="utf-8"?>
<p:tagLst xmlns:p="http://schemas.openxmlformats.org/presentationml/2006/main">
  <p:tag name="AS_UNIQUEID" val="3543"/>
  <p:tag name="KSO_WM_ASSEMBLE_CHIP_INDEX" val="674c017d7eee4a00a4955b80107feb4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VERSION" val="1.0"/>
  <p:tag name="KSO_WM_TEMPLATE_ASSEMBLE_GROUPID" val="60656f294054ed1e2fb804b8"/>
  <p:tag name="KSO_WM_TEMPLATE_ASSEMBLE_XID" val="60656f294054ed1e2fb804b8"/>
  <p:tag name="KSO_WM_TEMPLATE_CATEGORY" val="diagram"/>
  <p:tag name="KSO_WM_TEMPLATE_INDEX" val="20211847"/>
  <p:tag name="KSO_WM_UNIT_BLOCK" val="0"/>
  <p:tag name="KSO_WM_UNIT_COMPATIBLE" val="0"/>
  <p:tag name="KSO_WM_UNIT_DEC_AREA_ID" val="d1533a8ce31b4e68ba22e2c3e28512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92.xml><?xml version="1.0" encoding="utf-8"?>
<p:tagLst xmlns:p="http://schemas.openxmlformats.org/presentationml/2006/main">
  <p:tag name="AS_UNIQUEID" val="5087"/>
</p:tagLst>
</file>

<file path=ppt/tags/tag920.xml><?xml version="1.0" encoding="utf-8"?>
<p:tagLst xmlns:p="http://schemas.openxmlformats.org/presentationml/2006/main">
  <p:tag name="AS_UNIQUEID" val="3544"/>
  <p:tag name="KSO_WM_ASSEMBLE_CHIP_INDEX" val="1cbde44be2634b2f8812388f5bfcac6e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5"/>
  <p:tag name="KSO_WM_TAG_VERSION" val="1.0"/>
  <p:tag name="KSO_WM_TEMPLATE_ASSEMBLE_GROUPID" val="60656f294054ed1e2fb804b8"/>
  <p:tag name="KSO_WM_TEMPLATE_ASSEMBLE_XID" val="60656f294054ed1e2fb804b8"/>
  <p:tag name="KSO_WM_TEMPLATE_CATEGORY" val="diagram"/>
  <p:tag name="KSO_WM_TEMPLATE_INDEX" val="20211847"/>
  <p:tag name="KSO_WM_UNIT_BLOCK" val="0"/>
  <p:tag name="KSO_WM_UNIT_COMPATIBLE" val="0"/>
  <p:tag name="KSO_WM_UNIT_DEC_AREA_ID" val="3f91259a502c4e11902b03b6092ffb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4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921.xml><?xml version="1.0" encoding="utf-8"?>
<p:tagLst xmlns:p="http://schemas.openxmlformats.org/presentationml/2006/main">
  <p:tag name="AS_UNIQUEID" val="2802"/>
  <p:tag name="KSO_WM_FULL_TEXT_BEAUTIFY_COPY_ID" val="2"/>
</p:tagLst>
</file>

<file path=ppt/tags/tag922.xml><?xml version="1.0" encoding="utf-8"?>
<p:tagLst xmlns:p="http://schemas.openxmlformats.org/presentationml/2006/main">
  <p:tag name="AS_UNIQUEID" val="3545"/>
  <p:tag name="KSO_WM_FULL_TEXT_BEAUTIFY_COPY_ID" val="4"/>
</p:tagLst>
</file>

<file path=ppt/tags/tag923.xml><?xml version="1.0" encoding="utf-8"?>
<p:tagLst xmlns:p="http://schemas.openxmlformats.org/presentationml/2006/main">
  <p:tag name="KSO_WM_BEAUTIFY_FLAG" val="#wm#"/>
  <p:tag name="KSO_WM_FULL_TEXT_BEAUTIFY_COPY_ID" val="150996251"/>
  <p:tag name="KSO_WM_SPECIAL_SOURCE" val="bdnull"/>
  <p:tag name="KSO_WM_TEMPLATE_CATEGORY" val="custom"/>
  <p:tag name="KSO_WM_TEMPLATE_INDEX" val="20205081"/>
</p:tagLst>
</file>

<file path=ppt/tags/tag924.xml><?xml version="1.0" encoding="utf-8"?>
<p:tagLst xmlns:p="http://schemas.openxmlformats.org/presentationml/2006/main">
  <p:tag name="AS_UNIQUEID" val="5662"/>
</p:tagLst>
</file>

<file path=ppt/tags/tag925.xml><?xml version="1.0" encoding="utf-8"?>
<p:tagLst xmlns:p="http://schemas.openxmlformats.org/presentationml/2006/main">
  <p:tag name="AS_UNIQUEID" val="1598"/>
  <p:tag name="KSO_WM_FULL_TEXT_BEAUTIFY_COPY_ID" val="2"/>
</p:tagLst>
</file>

<file path=ppt/tags/tag926.xml><?xml version="1.0" encoding="utf-8"?>
<p:tagLst xmlns:p="http://schemas.openxmlformats.org/presentationml/2006/main">
  <p:tag name="AS_UNIQUEID" val="1599"/>
  <p:tag name="KSO_WM_FULL_TEXT_BEAUTIFY_COPY_ID" val="5"/>
</p:tagLst>
</file>

<file path=ppt/tags/tag927.xml><?xml version="1.0" encoding="utf-8"?>
<p:tagLst xmlns:p="http://schemas.openxmlformats.org/presentationml/2006/main">
  <p:tag name="AS_UNIQUEID" val="1600"/>
  <p:tag name="KSO_WM_FULL_TEXT_BEAUTIFY_COPY_ID" val="6"/>
</p:tagLst>
</file>

<file path=ppt/tags/tag928.xml><?xml version="1.0" encoding="utf-8"?>
<p:tagLst xmlns:p="http://schemas.openxmlformats.org/presentationml/2006/main">
  <p:tag name="KSO_WM_FULL_TEXT_BEAUTIFY_COPY_ID" val="150997338"/>
</p:tagLst>
</file>

<file path=ppt/tags/tag929.xml><?xml version="1.0" encoding="utf-8"?>
<p:tagLst xmlns:p="http://schemas.openxmlformats.org/presentationml/2006/main">
  <p:tag name="AS_UNIQUEID" val="5663"/>
</p:tagLst>
</file>

<file path=ppt/tags/tag93.xml><?xml version="1.0" encoding="utf-8"?>
<p:tagLst xmlns:p="http://schemas.openxmlformats.org/presentationml/2006/main">
  <p:tag name="AS_UNIQUEID" val="5088"/>
</p:tagLst>
</file>

<file path=ppt/tags/tag930.xml><?xml version="1.0" encoding="utf-8"?>
<p:tagLst xmlns:p="http://schemas.openxmlformats.org/presentationml/2006/main">
  <p:tag name="AS_UNIQUEID" val="1697"/>
  <p:tag name="KSO_WM_FULL_TEXT_BEAUTIFY_COPY_ID" val="98308"/>
</p:tagLst>
</file>

<file path=ppt/tags/tag931.xml><?xml version="1.0" encoding="utf-8"?>
<p:tagLst xmlns:p="http://schemas.openxmlformats.org/presentationml/2006/main">
  <p:tag name="AS_UNIQUEID" val="1698"/>
  <p:tag name="KSO_WM_FULL_TEXT_BEAUTIFY_COPY_ID" val="98307"/>
</p:tagLst>
</file>

<file path=ppt/tags/tag932.xml><?xml version="1.0" encoding="utf-8"?>
<p:tagLst xmlns:p="http://schemas.openxmlformats.org/presentationml/2006/main">
  <p:tag name="KSO_WM_FULL_TEXT_BEAUTIFY_COPY_ID" val="150996252"/>
</p:tagLst>
</file>

<file path=ppt/tags/tag933.xml><?xml version="1.0" encoding="utf-8"?>
<p:tagLst xmlns:p="http://schemas.openxmlformats.org/presentationml/2006/main">
  <p:tag name="AS_UNIQUEID" val="5664"/>
</p:tagLst>
</file>

<file path=ppt/tags/tag934.xml><?xml version="1.0" encoding="utf-8"?>
<p:tagLst xmlns:p="http://schemas.openxmlformats.org/presentationml/2006/main">
  <p:tag name="AS_UNIQUEID" val="1785"/>
  <p:tag name="KSO_WM_FULL_TEXT_BEAUTIFY_COPY_ID" val="2"/>
</p:tagLst>
</file>

<file path=ppt/tags/tag935.xml><?xml version="1.0" encoding="utf-8"?>
<p:tagLst xmlns:p="http://schemas.openxmlformats.org/presentationml/2006/main">
  <p:tag name="AS_UNIQUEID" val="3549"/>
  <p:tag name="KSO_WM_FULL_TEXT_BEAUTIFY_COPY_ID" val="3"/>
</p:tagLst>
</file>

<file path=ppt/tags/tag936.xml><?xml version="1.0" encoding="utf-8"?>
<p:tagLst xmlns:p="http://schemas.openxmlformats.org/presentationml/2006/main">
  <p:tag name="KSO_WM_FULL_TEXT_BEAUTIFY_COPY_ID" val="150997230"/>
</p:tagLst>
</file>

<file path=ppt/tags/tag937.xml><?xml version="1.0" encoding="utf-8"?>
<p:tagLst xmlns:p="http://schemas.openxmlformats.org/presentationml/2006/main">
  <p:tag name="AS_UNIQUEID" val="5665"/>
</p:tagLst>
</file>

<file path=ppt/tags/tag938.xml><?xml version="1.0" encoding="utf-8"?>
<p:tagLst xmlns:p="http://schemas.openxmlformats.org/presentationml/2006/main">
  <p:tag name="AS_UNIQUEID" val="2094"/>
</p:tagLst>
</file>

<file path=ppt/tags/tag939.xml><?xml version="1.0" encoding="utf-8"?>
<p:tagLst xmlns:p="http://schemas.openxmlformats.org/presentationml/2006/main">
  <p:tag name="AS_UNIQUEID" val="2095"/>
</p:tagLst>
</file>

<file path=ppt/tags/tag94.xml><?xml version="1.0" encoding="utf-8"?>
<p:tagLst xmlns:p="http://schemas.openxmlformats.org/presentationml/2006/main">
  <p:tag name="AS_UNIQUEID" val="5089"/>
</p:tagLst>
</file>

<file path=ppt/tags/tag940.xml><?xml version="1.0" encoding="utf-8"?>
<p:tagLst xmlns:p="http://schemas.openxmlformats.org/presentationml/2006/main">
  <p:tag name="AS_UNIQUEID" val="2096"/>
</p:tagLst>
</file>

<file path=ppt/tags/tag941.xml><?xml version="1.0" encoding="utf-8"?>
<p:tagLst xmlns:p="http://schemas.openxmlformats.org/presentationml/2006/main">
  <p:tag name="AS_UNIQUEID" val="5666"/>
</p:tagLst>
</file>

<file path=ppt/tags/tag942.xml><?xml version="1.0" encoding="utf-8"?>
<p:tagLst xmlns:p="http://schemas.openxmlformats.org/presentationml/2006/main">
  <p:tag name="AS_UNIQUEID" val="2098"/>
  <p:tag name="KSO_WM_FULL_TEXT_BEAUTIFY_COPY_ID" val="18"/>
</p:tagLst>
</file>

<file path=ppt/tags/tag943.xml><?xml version="1.0" encoding="utf-8"?>
<p:tagLst xmlns:p="http://schemas.openxmlformats.org/presentationml/2006/main">
  <p:tag name="AS_UNIQUEID" val="2099"/>
  <p:tag name="KSO_WM_FULL_TEXT_BEAUTIFY_COPY_ID" val="3"/>
</p:tagLst>
</file>

<file path=ppt/tags/tag944.xml><?xml version="1.0" encoding="utf-8"?>
<p:tagLst xmlns:p="http://schemas.openxmlformats.org/presentationml/2006/main">
  <p:tag name="AS_UNIQUEID" val="2100"/>
  <p:tag name="KSO_WM_FULL_TEXT_BEAUTIFY_COPY_ID" val="8"/>
</p:tagLst>
</file>

<file path=ppt/tags/tag945.xml><?xml version="1.0" encoding="utf-8"?>
<p:tagLst xmlns:p="http://schemas.openxmlformats.org/presentationml/2006/main">
  <p:tag name="AS_UNIQUEID" val="3552"/>
</p:tagLst>
</file>

<file path=ppt/tags/tag946.xml><?xml version="1.0" encoding="utf-8"?>
<p:tagLst xmlns:p="http://schemas.openxmlformats.org/presentationml/2006/main">
  <p:tag name="KSO_WM_FULL_TEXT_BEAUTIFY_COPY_ID" val="150996221"/>
</p:tagLst>
</file>

<file path=ppt/tags/tag947.xml><?xml version="1.0" encoding="utf-8"?>
<p:tagLst xmlns:p="http://schemas.openxmlformats.org/presentationml/2006/main">
  <p:tag name="AS_UNIQUEID" val="5667"/>
</p:tagLst>
</file>

<file path=ppt/tags/tag948.xml><?xml version="1.0" encoding="utf-8"?>
<p:tagLst xmlns:p="http://schemas.openxmlformats.org/presentationml/2006/main">
  <p:tag name="AS_UNIQUEID" val="5668"/>
</p:tagLst>
</file>

<file path=ppt/tags/tag949.xml><?xml version="1.0" encoding="utf-8"?>
<p:tagLst xmlns:p="http://schemas.openxmlformats.org/presentationml/2006/main">
  <p:tag name="AS_UNIQUEID" val="5669"/>
</p:tagLst>
</file>

<file path=ppt/tags/tag95.xml><?xml version="1.0" encoding="utf-8"?>
<p:tagLst xmlns:p="http://schemas.openxmlformats.org/presentationml/2006/main">
  <p:tag name="AS_UNIQUEID" val="5090"/>
</p:tagLst>
</file>

<file path=ppt/tags/tag950.xml><?xml version="1.0" encoding="utf-8"?>
<p:tagLst xmlns:p="http://schemas.openxmlformats.org/presentationml/2006/main">
  <p:tag name="AS_UNIQUEID" val="5670"/>
</p:tagLst>
</file>

<file path=ppt/tags/tag951.xml><?xml version="1.0" encoding="utf-8"?>
<p:tagLst xmlns:p="http://schemas.openxmlformats.org/presentationml/2006/main">
  <p:tag name="AS_UNIQUEID" val="5671"/>
</p:tagLst>
</file>

<file path=ppt/tags/tag952.xml><?xml version="1.0" encoding="utf-8"?>
<p:tagLst xmlns:p="http://schemas.openxmlformats.org/presentationml/2006/main">
  <p:tag name="AS_UNIQUEID" val="5672"/>
</p:tagLst>
</file>

<file path=ppt/tags/tag953.xml><?xml version="1.0" encoding="utf-8"?>
<p:tagLst xmlns:p="http://schemas.openxmlformats.org/presentationml/2006/main">
  <p:tag name="AS_UNIQUEID" val="5673"/>
</p:tagLst>
</file>

<file path=ppt/tags/tag954.xml><?xml version="1.0" encoding="utf-8"?>
<p:tagLst xmlns:p="http://schemas.openxmlformats.org/presentationml/2006/main">
  <p:tag name="AS_UNIQUEID" val="5674"/>
</p:tagLst>
</file>

<file path=ppt/tags/tag955.xml><?xml version="1.0" encoding="utf-8"?>
<p:tagLst xmlns:p="http://schemas.openxmlformats.org/presentationml/2006/main">
  <p:tag name="AS_UNIQUEID" val="5675"/>
</p:tagLst>
</file>

<file path=ppt/tags/tag956.xml><?xml version="1.0" encoding="utf-8"?>
<p:tagLst xmlns:p="http://schemas.openxmlformats.org/presentationml/2006/main">
  <p:tag name="AS_UNIQUEID" val="5676"/>
</p:tagLst>
</file>

<file path=ppt/tags/tag957.xml><?xml version="1.0" encoding="utf-8"?>
<p:tagLst xmlns:p="http://schemas.openxmlformats.org/presentationml/2006/main">
  <p:tag name="AS_UNIQUEID" val="5677"/>
</p:tagLst>
</file>

<file path=ppt/tags/tag958.xml><?xml version="1.0" encoding="utf-8"?>
<p:tagLst xmlns:p="http://schemas.openxmlformats.org/presentationml/2006/main">
  <p:tag name="AS_UNIQUEID" val="5678"/>
</p:tagLst>
</file>

<file path=ppt/tags/tag959.xml><?xml version="1.0" encoding="utf-8"?>
<p:tagLst xmlns:p="http://schemas.openxmlformats.org/presentationml/2006/main">
  <p:tag name="AS_UNIQUEID" val="5679"/>
</p:tagLst>
</file>

<file path=ppt/tags/tag96.xml><?xml version="1.0" encoding="utf-8"?>
<p:tagLst xmlns:p="http://schemas.openxmlformats.org/presentationml/2006/main">
  <p:tag name="AS_UNIQUEID" val="5091"/>
</p:tagLst>
</file>

<file path=ppt/tags/tag960.xml><?xml version="1.0" encoding="utf-8"?>
<p:tagLst xmlns:p="http://schemas.openxmlformats.org/presentationml/2006/main">
  <p:tag name="AS_UNIQUEID" val="5680"/>
</p:tagLst>
</file>

<file path=ppt/tags/tag961.xml><?xml version="1.0" encoding="utf-8"?>
<p:tagLst xmlns:p="http://schemas.openxmlformats.org/presentationml/2006/main">
  <p:tag name="AS_UNIQUEID" val="5681"/>
</p:tagLst>
</file>

<file path=ppt/tags/tag962.xml><?xml version="1.0" encoding="utf-8"?>
<p:tagLst xmlns:p="http://schemas.openxmlformats.org/presentationml/2006/main">
  <p:tag name="AS_UNIQUEID" val="5682"/>
</p:tagLst>
</file>

<file path=ppt/tags/tag963.xml><?xml version="1.0" encoding="utf-8"?>
<p:tagLst xmlns:p="http://schemas.openxmlformats.org/presentationml/2006/main">
  <p:tag name="AS_UNIQUEID" val="5683"/>
</p:tagLst>
</file>

<file path=ppt/tags/tag964.xml><?xml version="1.0" encoding="utf-8"?>
<p:tagLst xmlns:p="http://schemas.openxmlformats.org/presentationml/2006/main">
  <p:tag name="AS_UNIQUEID" val="5684"/>
</p:tagLst>
</file>

<file path=ppt/tags/tag965.xml><?xml version="1.0" encoding="utf-8"?>
<p:tagLst xmlns:p="http://schemas.openxmlformats.org/presentationml/2006/main">
  <p:tag name="AS_UNIQUEID" val="5685"/>
</p:tagLst>
</file>

<file path=ppt/tags/tag966.xml><?xml version="1.0" encoding="utf-8"?>
<p:tagLst xmlns:p="http://schemas.openxmlformats.org/presentationml/2006/main">
  <p:tag name="AS_UNIQUEID" val="5686"/>
</p:tagLst>
</file>

<file path=ppt/tags/tag967.xml><?xml version="1.0" encoding="utf-8"?>
<p:tagLst xmlns:p="http://schemas.openxmlformats.org/presentationml/2006/main">
  <p:tag name="AS_UNIQUEID" val="5687"/>
</p:tagLst>
</file>

<file path=ppt/tags/tag968.xml><?xml version="1.0" encoding="utf-8"?>
<p:tagLst xmlns:p="http://schemas.openxmlformats.org/presentationml/2006/main">
  <p:tag name="AS_UNIQUEID" val="5688"/>
</p:tagLst>
</file>

<file path=ppt/tags/tag969.xml><?xml version="1.0" encoding="utf-8"?>
<p:tagLst xmlns:p="http://schemas.openxmlformats.org/presentationml/2006/main">
  <p:tag name="AS_UNIQUEID" val="5689"/>
</p:tagLst>
</file>

<file path=ppt/tags/tag97.xml><?xml version="1.0" encoding="utf-8"?>
<p:tagLst xmlns:p="http://schemas.openxmlformats.org/presentationml/2006/main">
  <p:tag name="AS_UNIQUEID" val="5092"/>
</p:tagLst>
</file>

<file path=ppt/tags/tag970.xml><?xml version="1.0" encoding="utf-8"?>
<p:tagLst xmlns:p="http://schemas.openxmlformats.org/presentationml/2006/main">
  <p:tag name="AS_UNIQUEID" val="5690"/>
</p:tagLst>
</file>

<file path=ppt/tags/tag971.xml><?xml version="1.0" encoding="utf-8"?>
<p:tagLst xmlns:p="http://schemas.openxmlformats.org/presentationml/2006/main">
  <p:tag name="AS_UNIQUEID" val="5691"/>
</p:tagLst>
</file>

<file path=ppt/tags/tag972.xml><?xml version="1.0" encoding="utf-8"?>
<p:tagLst xmlns:p="http://schemas.openxmlformats.org/presentationml/2006/main">
  <p:tag name="AS_UNIQUEID" val="5692"/>
  <p:tag name="KSO_WM_ASSEMBLE_CHIP_INDEX" val="954ebfd14f7b44f1888c8f9819c6029a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24054ed1e2fb814c2"/>
  <p:tag name="KSO_WM_TEMPLATE_ASSEMBLE_XID" val="606570524054ed1e2fb814c2"/>
  <p:tag name="KSO_WM_TEMPLATE_CATEGORY" val="diagram"/>
  <p:tag name="KSO_WM_TEMPLATE_INDEX" val="20217069"/>
  <p:tag name="KSO_WM_UNIT_BLOCK" val="0"/>
  <p:tag name="KSO_WM_UNIT_COMPATIBLE" val="0"/>
  <p:tag name="KSO_WM_UNIT_DEC_AREA_ID" val="46ab471ebe5046c689d117c3ccfe512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6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97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885"/>
</p:tagLst>
</file>

<file path=ppt/tags/tag974.xml><?xml version="1.0" encoding="utf-8"?>
<p:tagLst xmlns:p="http://schemas.openxmlformats.org/presentationml/2006/main">
  <p:tag name="AS_UNIQUEID" val="5693"/>
</p:tagLst>
</file>

<file path=ppt/tags/tag975.xml><?xml version="1.0" encoding="utf-8"?>
<p:tagLst xmlns:p="http://schemas.openxmlformats.org/presentationml/2006/main">
  <p:tag name="AS_UNIQUEID" val="3570"/>
  <p:tag name="KSO_WM_FULL_TEXT_BEAUTIFY_COPY_ID" val="542723"/>
</p:tagLst>
</file>

<file path=ppt/tags/tag976.xml><?xml version="1.0" encoding="utf-8"?>
<p:tagLst xmlns:p="http://schemas.openxmlformats.org/presentationml/2006/main">
  <p:tag name="AS_UNIQUEID" val="3571"/>
  <p:tag name="KSO_WM_FULL_TEXT_BEAUTIFY_COPY_ID" val="542724"/>
</p:tagLst>
</file>

<file path=ppt/tags/tag977.xml><?xml version="1.0" encoding="utf-8"?>
<p:tagLst xmlns:p="http://schemas.openxmlformats.org/presentationml/2006/main">
  <p:tag name="AS_UNIQUEID" val="3572"/>
  <p:tag name="KSO_WM_FULL_TEXT_BEAUTIFY_COPY_ID" val="2"/>
</p:tagLst>
</file>

<file path=ppt/tags/tag978.xml><?xml version="1.0" encoding="utf-8"?>
<p:tagLst xmlns:p="http://schemas.openxmlformats.org/presentationml/2006/main">
  <p:tag name="AS_UNIQUEID" val="3573"/>
  <p:tag name="KSO_WM_ASSEMBLE_CHIP_INDEX" val="ffe187bc8e8f4683904bf460b07189d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FULL_TEXT_BEAUTIFY_COPY_ID" val="8"/>
  <p:tag name="KSO_WM_TAG_VERSION" val="1.0"/>
  <p:tag name="KSO_WM_TEMPLATE_ASSEMBLE_GROUPID" val="6130c4e0c26b0a66a1c57d09"/>
  <p:tag name="KSO_WM_TEMPLATE_ASSEMBLE_XID" val="6130c4e0c26b0a66a1c57d09"/>
  <p:tag name="KSO_WM_TEMPLATE_CATEGORY" val="diagram"/>
  <p:tag name="KSO_WM_TEMPLATE_INDEX" val="20208730"/>
  <p:tag name="KSO_WM_UNIT_COMPATIBLE" val="0"/>
  <p:tag name="KSO_WM_UNIT_DEC_AREA_ID" val="8c44b959ecda4c83bc50636f4a92e8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730_1*d*1"/>
  <p:tag name="KSO_WM_UNIT_INDEX" val="1"/>
  <p:tag name="KSO_WM_UNIT_LAYERLEVEL" val="1"/>
  <p:tag name="KSO_WM_UNIT_PLACING_PICTURE_USER_VIEWPORT" val="{&quot;height&quot;:6864,&quot;width&quot;:4224}"/>
  <p:tag name="KSO_WM_UNIT_SM_LIMIT_TYPE" val="2"/>
  <p:tag name="KSO_WM_UNIT_TYPE" val="d"/>
  <p:tag name="KSO_WM_UNIT_VALUE" val="1650*1015"/>
</p:tagLst>
</file>

<file path=ppt/tags/tag979.xml><?xml version="1.0" encoding="utf-8"?>
<p:tagLst xmlns:p="http://schemas.openxmlformats.org/presentationml/2006/main">
  <p:tag name="AS_UNIQUEID" val="3574"/>
  <p:tag name="KSO_WM_FULL_TEXT_BEAUTIFY_COPY_ID" val="168962"/>
</p:tagLst>
</file>

<file path=ppt/tags/tag98.xml><?xml version="1.0" encoding="utf-8"?>
<p:tagLst xmlns:p="http://schemas.openxmlformats.org/presentationml/2006/main">
  <p:tag name="AS_UNIQUEID" val="5093"/>
</p:tagLst>
</file>

<file path=ppt/tags/tag980.xml><?xml version="1.0" encoding="utf-8"?>
<p:tagLst xmlns:p="http://schemas.openxmlformats.org/presentationml/2006/main">
  <p:tag name="KSO_WM_FULL_TEXT_BEAUTIFY_COPY_ID" val="150996323"/>
</p:tagLst>
</file>

<file path=ppt/tags/tag981.xml><?xml version="1.0" encoding="utf-8"?>
<p:tagLst xmlns:p="http://schemas.openxmlformats.org/presentationml/2006/main">
  <p:tag name="AS_UNIQUEID" val="5694"/>
</p:tagLst>
</file>

<file path=ppt/tags/tag982.xml><?xml version="1.0" encoding="utf-8"?>
<p:tagLst xmlns:p="http://schemas.openxmlformats.org/presentationml/2006/main">
  <p:tag name="AS_UNIQUEID" val="2121"/>
</p:tagLst>
</file>

<file path=ppt/tags/tag983.xml><?xml version="1.0" encoding="utf-8"?>
<p:tagLst xmlns:p="http://schemas.openxmlformats.org/presentationml/2006/main">
  <p:tag name="AS_UNIQUEID" val="2122"/>
</p:tagLst>
</file>

<file path=ppt/tags/tag984.xml><?xml version="1.0" encoding="utf-8"?>
<p:tagLst xmlns:p="http://schemas.openxmlformats.org/presentationml/2006/main">
  <p:tag name="AS_UNIQUEID" val="2123"/>
</p:tagLst>
</file>

<file path=ppt/tags/tag985.xml><?xml version="1.0" encoding="utf-8"?>
<p:tagLst xmlns:p="http://schemas.openxmlformats.org/presentationml/2006/main">
  <p:tag name="AS_UNIQUEID" val="5695"/>
</p:tagLst>
</file>

<file path=ppt/tags/tag986.xml><?xml version="1.0" encoding="utf-8"?>
<p:tagLst xmlns:p="http://schemas.openxmlformats.org/presentationml/2006/main">
  <p:tag name="AS_UNIQUEID" val="2125"/>
  <p:tag name="KSO_WM_FULL_TEXT_BEAUTIFY_COPY_ID" val="5"/>
</p:tagLst>
</file>

<file path=ppt/tags/tag987.xml><?xml version="1.0" encoding="utf-8"?>
<p:tagLst xmlns:p="http://schemas.openxmlformats.org/presentationml/2006/main">
  <p:tag name="AS_UNIQUEID" val="2127"/>
  <p:tag name="KSO_WM_FULL_TEXT_BEAUTIFY_COPY_ID" val="6"/>
</p:tagLst>
</file>

<file path=ppt/tags/tag988.xml><?xml version="1.0" encoding="utf-8"?>
<p:tagLst xmlns:p="http://schemas.openxmlformats.org/presentationml/2006/main">
  <p:tag name="AS_UNIQUEID" val="2128"/>
  <p:tag name="KSO_WM_FULL_TEXT_BEAUTIFY_COPY_ID" val="7"/>
</p:tagLst>
</file>

<file path=ppt/tags/tag989.xml><?xml version="1.0" encoding="utf-8"?>
<p:tagLst xmlns:p="http://schemas.openxmlformats.org/presentationml/2006/main">
  <p:tag name="KSO_WM_FULL_TEXT_BEAUTIFY_COPY_ID" val="150996223"/>
</p:tagLst>
</file>

<file path=ppt/tags/tag99.xml><?xml version="1.0" encoding="utf-8"?>
<p:tagLst xmlns:p="http://schemas.openxmlformats.org/presentationml/2006/main">
  <p:tag name="AS_UNIQUEID" val="5094"/>
</p:tagLst>
</file>

<file path=ppt/tags/tag990.xml><?xml version="1.0" encoding="utf-8"?>
<p:tagLst xmlns:p="http://schemas.openxmlformats.org/presentationml/2006/main">
  <p:tag name="AS_UNIQUEID" val="5696"/>
</p:tagLst>
</file>

<file path=ppt/tags/tag991.xml><?xml version="1.0" encoding="utf-8"?>
<p:tagLst xmlns:p="http://schemas.openxmlformats.org/presentationml/2006/main">
  <p:tag name="AS_UNIQUEID" val="5697"/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6130c4e0c26b0a66a1c57d09"/>
  <p:tag name="KSO_WM_TEMPLATE_ASSEMBLE_XID" val="6130c4e0c26b0a66a1c57d09"/>
  <p:tag name="KSO_WM_TEMPLATE_CATEGORY" val="diagram"/>
  <p:tag name="KSO_WM_TEMPLATE_INDEX" val="20208730"/>
  <p:tag name="KSO_WM_UNIT_BLOCK" val="0"/>
  <p:tag name="KSO_WM_UNIT_COMPATIBLE" val="0"/>
  <p:tag name="KSO_WM_UNIT_DEC_AREA_ID" val="e5d4a7e8649840e59edc9da1412c09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30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992.xml><?xml version="1.0" encoding="utf-8"?>
<p:tagLst xmlns:p="http://schemas.openxmlformats.org/presentationml/2006/main">
  <p:tag name="AS_UNIQUEID" val="5698"/>
  <p:tag name="KSO_WM_ASSEMBLE_CHIP_INDEX" val="ffe187bc8e8f4683904bf460b07189d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130c4e0c26b0a66a1c57d09"/>
  <p:tag name="KSO_WM_TEMPLATE_ASSEMBLE_XID" val="6130c4e0c26b0a66a1c57d09"/>
  <p:tag name="KSO_WM_TEMPLATE_CATEGORY" val="diagram"/>
  <p:tag name="KSO_WM_TEMPLATE_INDEX" val="20208730"/>
  <p:tag name="KSO_WM_UNIT_COMPATIBLE" val="0"/>
  <p:tag name="KSO_WM_UNIT_DEC_AREA_ID" val="8c44b959ecda4c83bc50636f4a92e8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730_1*d*1"/>
  <p:tag name="KSO_WM_UNIT_INDEX" val="1"/>
  <p:tag name="KSO_WM_UNIT_LAYERLEVEL" val="1"/>
  <p:tag name="KSO_WM_UNIT_SM_LIMIT_TYPE" val="2"/>
  <p:tag name="KSO_WM_UNIT_TYPE" val="d"/>
  <p:tag name="KSO_WM_UNIT_VALUE" val="1650*1015"/>
</p:tagLst>
</file>

<file path=ppt/tags/tag993.xml><?xml version="1.0" encoding="utf-8"?>
<p:tagLst xmlns:p="http://schemas.openxmlformats.org/presentationml/2006/main">
  <p:tag name="AS_UNIQUEID" val="5699"/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6130c4e0c26b0a66a1c57d09"/>
  <p:tag name="KSO_WM_TEMPLATE_ASSEMBLE_XID" val="6130c4e0c26b0a66a1c57d09"/>
  <p:tag name="KSO_WM_TEMPLATE_CATEGORY" val="diagram"/>
  <p:tag name="KSO_WM_TEMPLATE_INDEX" val="20208730"/>
  <p:tag name="KSO_WM_UNIT_BLOCK" val="0"/>
  <p:tag name="KSO_WM_UNIT_COMPATIBLE" val="0"/>
  <p:tag name="KSO_WM_UNIT_DEC_AREA_ID" val="0c99556ae42343bcaa3de160fa14fc05"/>
  <p:tag name="KSO_WM_UNIT_DIAGRAM_ISNUMVISUAL" val="0"/>
  <p:tag name="KSO_WM_UNIT_DIAGRAM_ISREFERUNIT" val="0"/>
  <p:tag name="KSO_WM_UNIT_HIGHLIGHT" val="0"/>
  <p:tag name="KSO_WM_UNIT_ID" val="diagram20208730_1*i*4"/>
  <p:tag name="KSO_WM_UNIT_INDEX" val="4"/>
  <p:tag name="KSO_WM_UNIT_LAYERLEVEL" val="1"/>
  <p:tag name="KSO_WM_UNIT_SM_LIMIT_TYPE" val="2"/>
  <p:tag name="KSO_WM_UNIT_TYPE" val="i"/>
</p:tagLst>
</file>

<file path=ppt/tags/tag994.xml><?xml version="1.0" encoding="utf-8"?>
<p:tagLst xmlns:p="http://schemas.openxmlformats.org/presentationml/2006/main">
  <p:tag name="AS_UNIQUEID" val="5700"/>
  <p:tag name="KSO_WM_ASSEMBLE_CHIP_INDEX" val="68f1df9133c24d4f959c85bbc44b6380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b7106c9a2f50afb512ba2"/>
  <p:tag name="KSO_WM_TEMPLATE_ASSEMBLE_XID" val="5efb7106c9a2f50afb512ba2"/>
  <p:tag name="KSO_WM_TEMPLATE_CATEGORY" val="diagram"/>
  <p:tag name="KSO_WM_TEMPLATE_INDEX" val="20208885"/>
  <p:tag name="KSO_WM_UNIT_BLOCK" val="0"/>
  <p:tag name="KSO_WM_UNIT_COMPATIBLE" val="0"/>
  <p:tag name="KSO_WM_UNIT_DEC_AREA_ID" val="edfdeae0df734ffa936f2334708c9dcb"/>
  <p:tag name="KSO_WM_UNIT_DEFAULT_FONT" val="14;20;2"/>
  <p:tag name="KSO_WM_UNIT_DIAGRAM_ISNUMVISUAL" val="0"/>
  <p:tag name="KSO_WM_UNIT_DIAGRAM_ISREFERUNIT" val="0"/>
  <p:tag name="KSO_WM_UNIT_HIGHLIGHT" val="0"/>
  <p:tag name="KSO_WM_UNIT_ID" val="diagram2020888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995.xml><?xml version="1.0" encoding="utf-8"?>
<p:tagLst xmlns:p="http://schemas.openxmlformats.org/presentationml/2006/main">
  <p:tag name="AS_UNIQUEID" val="4986"/>
  <p:tag name="KSO_WM_BEAUTIFY_FLAG" val="#wm#"/>
  <p:tag name="KSO_WM_FULL_TEXT_BEAUTIFY_COPY_ID" val="13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99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8ed4fa3d858d4b62a8380906b78b0b9e&quot;,&quot;fill_align&quot;:&quot;cm&quot;,&quot;chip_types&quot;:[&quot;pictur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0138793bccf4cedb5c482c12fd15079&quot;,&quot;fill_align&quot;:&quot;cm&quot;,&quot;chip_types&quot;:[&quot;diagram&quot;,&quot;pictext&quot;,&quot;text&quot;,&quot;picture&quot;,&quot;chart&quot;,&quot;table&quot;,&quot;video&quot;]}]]"/>
  <p:tag name="KSO_WM_CHIP_GROUPID" val="5ef165425bb2a422ac9a2a1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165425bb2a422ac9a2a1a"/>
  <p:tag name="KSO_WM_SLIDE_BACKGROUND_TYPE" val="general"/>
  <p:tag name="KSO_WM_SLIDE_BK_DARK_LIGHT" val="2"/>
  <p:tag name="KSO_WM_SLIDE_CAN_ADD_NAVIGATION" val="1"/>
  <p:tag name="KSO_WM_SLIDE_ID" val="diagram20208730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1-09-02T20:34:42&quot;,&quot;maxSize&quot;:{&quot;size1&quot;:35},&quot;minSize&quot;:{&quot;size1&quot;:35},&quot;normalSize&quot;:{&quot;size1&quot;:35},&quot;subLayout&quot;:[{&quot;id&quot;:&quot;2021-09-02T20:34:42&quot;,&quot;margin&quot;:{&quot;bottom&quot;:0.84700000286102295,&quot;left&quot;:0.84700000286102295,&quot;right&quot;:0.84700000286102295,&quot;top&quot;:1.6929999589920044},&quot;type&quot;:0},{&quot;id&quot;:&quot;2021-09-02T20:34:42&quot;,&quot;margin&quot;:{&quot;bottom&quot;:3.1749999523162842,&quot;left&quot;:3.1749999523162842,&quot;right&quot;:2.752000093460083,&quot;top&quot;:3.1749999523162842},&quot;type&quot;:0}],&quot;type&quot;:0}"/>
  <p:tag name="KSO_WM_SLIDE_POSITION" val="24*11"/>
  <p:tag name="KSO_WM_SLIDE_RATIO" val="1.777778"/>
  <p:tag name="KSO_WM_SLIDE_SIZE" val="917*528"/>
  <p:tag name="KSO_WM_SLIDE_SUBTYPE" val="picTxt"/>
  <p:tag name="KSO_WM_SLIDE_SUPPORT_FEATURE_TYPE" val="0"/>
  <p:tag name="KSO_WM_SLIDE_TYPE" val="text"/>
  <p:tag name="KSO_WM_TAG_VERSION" val="1.0"/>
  <p:tag name="KSO_WM_TEMPLATE_ASSEMBLE_GROUPID" val="6130c4e0c26b0a66a1c57d09"/>
  <p:tag name="KSO_WM_TEMPLATE_ASSEMBLE_XID" val="6130c4e0c26b0a66a1c57d09"/>
  <p:tag name="KSO_WM_TEMPLATE_CATEGORY" val="diagram"/>
  <p:tag name="KSO_WM_TEMPLATE_COLOR_TYPE" val="1"/>
  <p:tag name="KSO_WM_TEMPLATE_INDEX" val="20208730"/>
  <p:tag name="KSO_WM_TEMPLATE_MASTER_TYPE" val="0"/>
  <p:tag name="KSO_WM_TEMPLATE_SUBCATEGORY" val="21"/>
</p:tagLst>
</file>

<file path=ppt/tags/tag997.xml><?xml version="1.0" encoding="utf-8"?>
<p:tagLst xmlns:p="http://schemas.openxmlformats.org/presentationml/2006/main">
  <p:tag name="AS_UNIQUEID" val="5701"/>
</p:tagLst>
</file>

<file path=ppt/tags/tag998.xml><?xml version="1.0" encoding="utf-8"?>
<p:tagLst xmlns:p="http://schemas.openxmlformats.org/presentationml/2006/main">
  <p:tag name="AS_UNIQUEID" val="3557"/>
  <p:tag name="KSO_WM_FULL_TEXT_BEAUTIFY_COPY_ID" val="51202"/>
</p:tagLst>
</file>

<file path=ppt/tags/tag999.xml><?xml version="1.0" encoding="utf-8"?>
<p:tagLst xmlns:p="http://schemas.openxmlformats.org/presentationml/2006/main">
  <p:tag name="AS_UNIQUEID" val="3558"/>
  <p:tag name="KSO_WM_FULL_TEXT_BEAUTIFY_COPY_ID" val="52226"/>
</p:tagLst>
</file>

<file path=ppt/theme/theme1.xml><?xml version="1.0" encoding="utf-8"?>
<a:theme xmlns:r="http://schemas.openxmlformats.org/officeDocument/2006/relationships" xmlns:a="http://schemas.openxmlformats.org/drawingml/2006/main" name="蛋破壳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jtsqtqe">
      <a:majorFont>
        <a:latin typeface="幼圆"/>
        <a:ea typeface="幼圆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796</Paragraphs>
  <Slides>108</Slides>
  <Notes>51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baseType="lpstr" size="143">
      <vt:lpstr>Arial</vt:lpstr>
      <vt:lpstr>幼圆</vt:lpstr>
      <vt:lpstr>宋体</vt:lpstr>
      <vt:lpstr>等线 Light</vt:lpstr>
      <vt:lpstr>等线</vt:lpstr>
      <vt:lpstr>微软雅黑</vt:lpstr>
      <vt:lpstr>楷体</vt:lpstr>
      <vt:lpstr>Wingdings</vt:lpstr>
      <vt:lpstr>仿宋</vt:lpstr>
      <vt:lpstr>华文中宋</vt:lpstr>
      <vt:lpstr>华文行楷</vt:lpstr>
      <vt:lpstr>黑体</vt:lpstr>
      <vt:lpstr>zuoyeFont_mathFont, Arial</vt:lpstr>
      <vt:lpstr>方正粗圆简体</vt:lpstr>
      <vt:lpstr>苏新诗古印宋简</vt:lpstr>
      <vt:lpstr>Times New Roman</vt:lpstr>
      <vt:lpstr>Calibri</vt:lpstr>
      <vt:lpstr>胡敬礼毛笔行书简</vt:lpstr>
      <vt:lpstr>印品宣逸黑（非商用）</vt:lpstr>
      <vt:lpstr>华文仿宋</vt:lpstr>
      <vt:lpstr>华文琥珀</vt:lpstr>
      <vt:lpstr>华文楷体</vt:lpstr>
      <vt:lpstr>PingFang SC</vt:lpstr>
      <vt:lpstr>方正粗倩简体</vt:lpstr>
      <vt:lpstr>Segoe UI</vt:lpstr>
      <vt:lpstr>方正舒体</vt:lpstr>
      <vt:lpstr>华文新魏</vt:lpstr>
      <vt:lpstr>华文细黑</vt:lpstr>
      <vt:lpstr>方正粗黑宋简体</vt:lpstr>
      <vt:lpstr>方正苏新诗柳楷简体</vt:lpstr>
      <vt:lpstr>新宋体</vt:lpstr>
      <vt:lpstr>方正超粗黑简体</vt:lpstr>
      <vt:lpstr>华文宋体</vt:lpstr>
      <vt:lpstr>隶书</vt:lpstr>
      <vt:lpstr>蛋破壳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积极变法、志在强国    第一，奖励耕战， 农耕。    第二，举贤能，唯才是举。    第三，命赏罚。    第四，反壅蔽。     第五，禁朋党。     第六，移风易俗。</vt:lpstr>
      <vt:lpstr>PowerPoint Presentation</vt:lpstr>
      <vt:lpstr>PowerPoint Presentation</vt:lpstr>
      <vt:lpstr>扈江离与辟芷兮，纫秋兰以为佩。汩余若将不及兮，恐年岁之不吾与。朝搴阰之木兰兮，夕揽洲之宿莽。日月忽其不淹兮，春与秋其代序。惟草木之零落兮，恐美人之迟暮。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第1段：因才能卓越被重用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小结——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结语：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2022-11-23T18:50:38.083</cp:lastPrinted>
  <dcterms:created xsi:type="dcterms:W3CDTF">2022-11-23T18:50:38Z</dcterms:created>
  <dcterms:modified xsi:type="dcterms:W3CDTF">2022-11-23T10:50:43Z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