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heme/theme4.xml" ContentType="application/vnd.openxmlformats-officedocument.them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notesSlides/notesSlide1.xml" ContentType="application/vnd.openxmlformats-officedocument.presentationml.notesSlide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notesSlides/notesSlide2.xml" ContentType="application/vnd.openxmlformats-officedocument.presentationml.notesSlide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notesSlides/notesSlide3.xml" ContentType="application/vnd.openxmlformats-officedocument.presentationml.notesSlide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notesSlides/notesSlide4.xml" ContentType="application/vnd.openxmlformats-officedocument.presentationml.notesSlide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notesSlides/notesSlide5.xml" ContentType="application/vnd.openxmlformats-officedocument.presentationml.notesSlide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notesSlides/notesSlide6.xml" ContentType="application/vnd.openxmlformats-officedocument.presentationml.notesSlide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  <p:sldMasterId id="2147483680" r:id="rId3"/>
  </p:sldMasterIdLst>
  <p:notesMasterIdLst>
    <p:notesMasterId r:id="rId47"/>
  </p:notesMasterIdLst>
  <p:sldIdLst>
    <p:sldId id="256" r:id="rId4"/>
    <p:sldId id="269" r:id="rId5"/>
    <p:sldId id="283" r:id="rId6"/>
    <p:sldId id="333" r:id="rId7"/>
    <p:sldId id="274" r:id="rId8"/>
    <p:sldId id="275" r:id="rId9"/>
    <p:sldId id="367" r:id="rId10"/>
    <p:sldId id="366" r:id="rId11"/>
    <p:sldId id="368" r:id="rId12"/>
    <p:sldId id="369" r:id="rId13"/>
    <p:sldId id="371" r:id="rId14"/>
    <p:sldId id="370" r:id="rId15"/>
    <p:sldId id="374" r:id="rId16"/>
    <p:sldId id="375" r:id="rId17"/>
    <p:sldId id="408" r:id="rId18"/>
    <p:sldId id="376" r:id="rId19"/>
    <p:sldId id="377" r:id="rId20"/>
    <p:sldId id="379" r:id="rId21"/>
    <p:sldId id="380" r:id="rId22"/>
    <p:sldId id="381" r:id="rId23"/>
    <p:sldId id="383" r:id="rId24"/>
    <p:sldId id="384" r:id="rId25"/>
    <p:sldId id="276" r:id="rId26"/>
    <p:sldId id="316" r:id="rId27"/>
    <p:sldId id="386" r:id="rId28"/>
    <p:sldId id="322" r:id="rId29"/>
    <p:sldId id="389" r:id="rId30"/>
    <p:sldId id="272" r:id="rId31"/>
    <p:sldId id="390" r:id="rId32"/>
    <p:sldId id="392" r:id="rId33"/>
    <p:sldId id="391" r:id="rId34"/>
    <p:sldId id="393" r:id="rId35"/>
    <p:sldId id="394" r:id="rId36"/>
    <p:sldId id="395" r:id="rId37"/>
    <p:sldId id="324" r:id="rId38"/>
    <p:sldId id="396" r:id="rId39"/>
    <p:sldId id="287" r:id="rId40"/>
    <p:sldId id="331" r:id="rId41"/>
    <p:sldId id="332" r:id="rId42"/>
    <p:sldId id="398" r:id="rId43"/>
    <p:sldId id="399" r:id="rId44"/>
    <p:sldId id="271" r:id="rId45"/>
    <p:sldId id="273" r:id="rId46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1">
          <p15:clr>
            <a:srgbClr val="A4A3A4"/>
          </p15:clr>
        </p15:guide>
        <p15:guide id="2" pos="386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一点 设计" initials="一点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/>
    <p:restoredTop sz="92449"/>
  </p:normalViewPr>
  <p:slideViewPr>
    <p:cSldViewPr snapToGrid="0" showGuides="1">
      <p:cViewPr varScale="1">
        <p:scale>
          <a:sx n="63" d="100"/>
          <a:sy n="63" d="100"/>
        </p:scale>
        <p:origin x="-102" y="-396"/>
      </p:cViewPr>
      <p:guideLst>
        <p:guide orient="horz" pos="2141"/>
        <p:guide pos="3862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ags" Target="tags/tag1.xml"/><Relationship Id="rId8" Type="http://schemas.openxmlformats.org/officeDocument/2006/relationships/slide" Target="slides/slide5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22.xml"/><Relationship Id="rId7" Type="http://schemas.openxmlformats.org/officeDocument/2006/relationships/tags" Target="../tags/tag226.xml"/><Relationship Id="rId2" Type="http://schemas.openxmlformats.org/officeDocument/2006/relationships/tags" Target="../tags/tag221.xml"/><Relationship Id="rId1" Type="http://schemas.openxmlformats.org/officeDocument/2006/relationships/theme" Target="../theme/theme4.xml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tags" Target="../tags/tag2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en-US" sz="1200"/>
              <a:t>‹#›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2753990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4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313.xml"/><Relationship Id="rId1" Type="http://schemas.openxmlformats.org/officeDocument/2006/relationships/tags" Target="../tags/tag312.xml"/><Relationship Id="rId4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529.xml"/><Relationship Id="rId1" Type="http://schemas.openxmlformats.org/officeDocument/2006/relationships/tags" Target="../tags/tag528.xml"/><Relationship Id="rId4" Type="http://schemas.openxmlformats.org/officeDocument/2006/relationships/slide" Target="../slides/slide4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539.xml"/><Relationship Id="rId1" Type="http://schemas.openxmlformats.org/officeDocument/2006/relationships/tags" Target="../tags/tag538.xml"/><Relationship Id="rId4" Type="http://schemas.openxmlformats.org/officeDocument/2006/relationships/slide" Target="../slides/slide42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546.xml"/><Relationship Id="rId1" Type="http://schemas.openxmlformats.org/officeDocument/2006/relationships/tags" Target="../tags/tag545.xml"/><Relationship Id="rId4" Type="http://schemas.openxmlformats.org/officeDocument/2006/relationships/slide" Target="../slides/slide4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/>
              <a:t>1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val="3560279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1159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8272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1409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4147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083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0.xml"/><Relationship Id="rId4" Type="http://schemas.openxmlformats.org/officeDocument/2006/relationships/tags" Target="../tags/tag79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5.xml"/><Relationship Id="rId4" Type="http://schemas.openxmlformats.org/officeDocument/2006/relationships/tags" Target="../tags/tag8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9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4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8.xml"/><Relationship Id="rId4" Type="http://schemas.openxmlformats.org/officeDocument/2006/relationships/tags" Target="../tags/tag127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33.xml"/><Relationship Id="rId4" Type="http://schemas.openxmlformats.org/officeDocument/2006/relationships/tags" Target="../tags/tag13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4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4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4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4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55.xml"/><Relationship Id="rId4" Type="http://schemas.openxmlformats.org/officeDocument/2006/relationships/tags" Target="../tags/tag15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60.xml"/><Relationship Id="rId4" Type="http://schemas.openxmlformats.org/officeDocument/2006/relationships/tags" Target="../tags/tag159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65.xml"/><Relationship Id="rId4" Type="http://schemas.openxmlformats.org/officeDocument/2006/relationships/tags" Target="../tags/tag16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68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179.xml"/><Relationship Id="rId3" Type="http://schemas.openxmlformats.org/officeDocument/2006/relationships/tags" Target="../tags/tag174.xml"/><Relationship Id="rId7" Type="http://schemas.openxmlformats.org/officeDocument/2006/relationships/tags" Target="../tags/tag178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9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8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4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89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95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203.xml"/><Relationship Id="rId4" Type="http://schemas.openxmlformats.org/officeDocument/2006/relationships/tags" Target="../tags/tag20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208.xml"/><Relationship Id="rId4" Type="http://schemas.openxmlformats.org/officeDocument/2006/relationships/tags" Target="../tags/tag207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4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4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4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4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7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7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7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tags" Target="../tags/tag72.xml"/><Relationship Id="rId3" Type="http://schemas.openxmlformats.org/officeDocument/2006/relationships/slideLayout" Target="../slideLayouts/slideLayout16.xml"/><Relationship Id="rId21" Type="http://schemas.openxmlformats.org/officeDocument/2006/relationships/tags" Target="../tags/tag75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ags" Target="../tags/tag71.xml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20" Type="http://schemas.openxmlformats.org/officeDocument/2006/relationships/tags" Target="../tags/tag74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tags" Target="../tags/tag7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ags" Target="../tags/tag147.xml"/><Relationship Id="rId3" Type="http://schemas.openxmlformats.org/officeDocument/2006/relationships/slideLayout" Target="../slideLayouts/slideLayout31.xml"/><Relationship Id="rId21" Type="http://schemas.openxmlformats.org/officeDocument/2006/relationships/tags" Target="../tags/tag150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tags" Target="../tags/tag146.xml"/><Relationship Id="rId2" Type="http://schemas.openxmlformats.org/officeDocument/2006/relationships/slideLayout" Target="../slideLayouts/slideLayout30.xml"/><Relationship Id="rId16" Type="http://schemas.openxmlformats.org/officeDocument/2006/relationships/theme" Target="../theme/theme3.xml"/><Relationship Id="rId20" Type="http://schemas.openxmlformats.org/officeDocument/2006/relationships/tags" Target="../tags/tag149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tags" Target="../tags/tag14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5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2051" name="Text Placeholder 2"/>
          <p:cNvSpPr>
            <a:spLocks noGrp="1"/>
          </p:cNvSpPr>
          <p:nvPr>
            <p:ph type="body" idx="5"/>
            <p:custDataLst>
              <p:tags r:id="rId18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5"/>
            <p:custDataLst>
              <p:tags r:id="rId18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94.xml"/><Relationship Id="rId3" Type="http://schemas.openxmlformats.org/officeDocument/2006/relationships/tags" Target="../tags/tag289.xml"/><Relationship Id="rId7" Type="http://schemas.openxmlformats.org/officeDocument/2006/relationships/tags" Target="../tags/tag293.xml"/><Relationship Id="rId12" Type="http://schemas.openxmlformats.org/officeDocument/2006/relationships/image" Target="../media/image8.jpeg"/><Relationship Id="rId2" Type="http://schemas.openxmlformats.org/officeDocument/2006/relationships/tags" Target="../tags/tag288.xml"/><Relationship Id="rId1" Type="http://schemas.openxmlformats.org/officeDocument/2006/relationships/tags" Target="../tags/tag287.xml"/><Relationship Id="rId6" Type="http://schemas.openxmlformats.org/officeDocument/2006/relationships/tags" Target="../tags/tag292.xml"/><Relationship Id="rId11" Type="http://schemas.openxmlformats.org/officeDocument/2006/relationships/image" Target="../media/image7.png"/><Relationship Id="rId5" Type="http://schemas.openxmlformats.org/officeDocument/2006/relationships/tags" Target="../tags/tag291.xml"/><Relationship Id="rId10" Type="http://schemas.openxmlformats.org/officeDocument/2006/relationships/image" Target="../media/image3.png"/><Relationship Id="rId4" Type="http://schemas.openxmlformats.org/officeDocument/2006/relationships/tags" Target="../tags/tag290.xml"/><Relationship Id="rId9" Type="http://schemas.openxmlformats.org/officeDocument/2006/relationships/slideLayout" Target="../slideLayouts/slideLayout4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02.xml"/><Relationship Id="rId13" Type="http://schemas.openxmlformats.org/officeDocument/2006/relationships/image" Target="../media/image7.png"/><Relationship Id="rId3" Type="http://schemas.openxmlformats.org/officeDocument/2006/relationships/tags" Target="../tags/tag297.xml"/><Relationship Id="rId7" Type="http://schemas.openxmlformats.org/officeDocument/2006/relationships/tags" Target="../tags/tag301.xml"/><Relationship Id="rId12" Type="http://schemas.openxmlformats.org/officeDocument/2006/relationships/image" Target="../media/image3.png"/><Relationship Id="rId2" Type="http://schemas.openxmlformats.org/officeDocument/2006/relationships/tags" Target="../tags/tag296.xml"/><Relationship Id="rId16" Type="http://schemas.openxmlformats.org/officeDocument/2006/relationships/image" Target="../media/image10.emf"/><Relationship Id="rId1" Type="http://schemas.openxmlformats.org/officeDocument/2006/relationships/tags" Target="../tags/tag295.xml"/><Relationship Id="rId6" Type="http://schemas.openxmlformats.org/officeDocument/2006/relationships/tags" Target="../tags/tag300.xml"/><Relationship Id="rId11" Type="http://schemas.openxmlformats.org/officeDocument/2006/relationships/slideLayout" Target="../slideLayouts/slideLayout41.xml"/><Relationship Id="rId5" Type="http://schemas.openxmlformats.org/officeDocument/2006/relationships/tags" Target="../tags/tag299.xml"/><Relationship Id="rId15" Type="http://schemas.openxmlformats.org/officeDocument/2006/relationships/image" Target="../media/image1.emf"/><Relationship Id="rId10" Type="http://schemas.openxmlformats.org/officeDocument/2006/relationships/tags" Target="../tags/tag304.xml"/><Relationship Id="rId4" Type="http://schemas.openxmlformats.org/officeDocument/2006/relationships/tags" Target="../tags/tag298.xml"/><Relationship Id="rId9" Type="http://schemas.openxmlformats.org/officeDocument/2006/relationships/tags" Target="../tags/tag303.xml"/><Relationship Id="rId1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tags" Target="../tags/tag307.xml"/><Relationship Id="rId7" Type="http://schemas.openxmlformats.org/officeDocument/2006/relationships/tags" Target="../tags/tag311.xml"/><Relationship Id="rId2" Type="http://schemas.openxmlformats.org/officeDocument/2006/relationships/tags" Target="../tags/tag306.xml"/><Relationship Id="rId1" Type="http://schemas.openxmlformats.org/officeDocument/2006/relationships/tags" Target="../tags/tag305.xml"/><Relationship Id="rId6" Type="http://schemas.openxmlformats.org/officeDocument/2006/relationships/tags" Target="../tags/tag310.xml"/><Relationship Id="rId5" Type="http://schemas.openxmlformats.org/officeDocument/2006/relationships/tags" Target="../tags/tag309.xml"/><Relationship Id="rId4" Type="http://schemas.openxmlformats.org/officeDocument/2006/relationships/tags" Target="../tags/tag308.xml"/><Relationship Id="rId9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13" Type="http://schemas.openxmlformats.org/officeDocument/2006/relationships/image" Target="../media/image11.png"/><Relationship Id="rId3" Type="http://schemas.openxmlformats.org/officeDocument/2006/relationships/tags" Target="../tags/tag316.xml"/><Relationship Id="rId7" Type="http://schemas.openxmlformats.org/officeDocument/2006/relationships/tags" Target="../tags/tag320.xml"/><Relationship Id="rId12" Type="http://schemas.openxmlformats.org/officeDocument/2006/relationships/image" Target="../media/image3.png"/><Relationship Id="rId2" Type="http://schemas.openxmlformats.org/officeDocument/2006/relationships/tags" Target="../tags/tag315.xml"/><Relationship Id="rId1" Type="http://schemas.openxmlformats.org/officeDocument/2006/relationships/tags" Target="../tags/tag314.xml"/><Relationship Id="rId6" Type="http://schemas.openxmlformats.org/officeDocument/2006/relationships/tags" Target="../tags/tag319.xml"/><Relationship Id="rId11" Type="http://schemas.openxmlformats.org/officeDocument/2006/relationships/slideLayout" Target="../slideLayouts/slideLayout41.xml"/><Relationship Id="rId5" Type="http://schemas.openxmlformats.org/officeDocument/2006/relationships/tags" Target="../tags/tag318.xml"/><Relationship Id="rId10" Type="http://schemas.openxmlformats.org/officeDocument/2006/relationships/tags" Target="../tags/tag321.xml"/><Relationship Id="rId4" Type="http://schemas.openxmlformats.org/officeDocument/2006/relationships/tags" Target="../tags/tag317.xml"/><Relationship Id="rId9" Type="http://schemas.openxmlformats.org/officeDocument/2006/relationships/audio" Target="../media/media1.mp3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329.xml"/><Relationship Id="rId3" Type="http://schemas.openxmlformats.org/officeDocument/2006/relationships/tags" Target="../tags/tag324.xml"/><Relationship Id="rId7" Type="http://schemas.openxmlformats.org/officeDocument/2006/relationships/tags" Target="../tags/tag328.xml"/><Relationship Id="rId12" Type="http://schemas.openxmlformats.org/officeDocument/2006/relationships/image" Target="../media/image13.png"/><Relationship Id="rId2" Type="http://schemas.openxmlformats.org/officeDocument/2006/relationships/tags" Target="../tags/tag323.xml"/><Relationship Id="rId1" Type="http://schemas.openxmlformats.org/officeDocument/2006/relationships/tags" Target="../tags/tag322.xml"/><Relationship Id="rId6" Type="http://schemas.openxmlformats.org/officeDocument/2006/relationships/tags" Target="../tags/tag327.xml"/><Relationship Id="rId11" Type="http://schemas.openxmlformats.org/officeDocument/2006/relationships/image" Target="../media/image12.png"/><Relationship Id="rId5" Type="http://schemas.openxmlformats.org/officeDocument/2006/relationships/tags" Target="../tags/tag326.xml"/><Relationship Id="rId10" Type="http://schemas.openxmlformats.org/officeDocument/2006/relationships/image" Target="../media/image3.png"/><Relationship Id="rId4" Type="http://schemas.openxmlformats.org/officeDocument/2006/relationships/tags" Target="../tags/tag325.xml"/><Relationship Id="rId9" Type="http://schemas.openxmlformats.org/officeDocument/2006/relationships/slideLayout" Target="../slideLayouts/slideLayout4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337.xml"/><Relationship Id="rId3" Type="http://schemas.openxmlformats.org/officeDocument/2006/relationships/tags" Target="../tags/tag332.xml"/><Relationship Id="rId7" Type="http://schemas.openxmlformats.org/officeDocument/2006/relationships/tags" Target="../tags/tag336.xml"/><Relationship Id="rId12" Type="http://schemas.openxmlformats.org/officeDocument/2006/relationships/image" Target="../media/image13.png"/><Relationship Id="rId2" Type="http://schemas.openxmlformats.org/officeDocument/2006/relationships/tags" Target="../tags/tag331.xml"/><Relationship Id="rId1" Type="http://schemas.openxmlformats.org/officeDocument/2006/relationships/tags" Target="../tags/tag330.xml"/><Relationship Id="rId6" Type="http://schemas.openxmlformats.org/officeDocument/2006/relationships/tags" Target="../tags/tag335.xml"/><Relationship Id="rId11" Type="http://schemas.openxmlformats.org/officeDocument/2006/relationships/image" Target="../media/image12.png"/><Relationship Id="rId5" Type="http://schemas.openxmlformats.org/officeDocument/2006/relationships/tags" Target="../tags/tag334.xml"/><Relationship Id="rId10" Type="http://schemas.openxmlformats.org/officeDocument/2006/relationships/image" Target="../media/image3.png"/><Relationship Id="rId4" Type="http://schemas.openxmlformats.org/officeDocument/2006/relationships/tags" Target="../tags/tag333.xml"/><Relationship Id="rId9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40.xml"/><Relationship Id="rId7" Type="http://schemas.openxmlformats.org/officeDocument/2006/relationships/slideLayout" Target="../slideLayouts/slideLayout41.xml"/><Relationship Id="rId2" Type="http://schemas.openxmlformats.org/officeDocument/2006/relationships/tags" Target="../tags/tag339.xml"/><Relationship Id="rId1" Type="http://schemas.openxmlformats.org/officeDocument/2006/relationships/tags" Target="../tags/tag338.xml"/><Relationship Id="rId6" Type="http://schemas.openxmlformats.org/officeDocument/2006/relationships/tags" Target="../tags/tag343.xml"/><Relationship Id="rId5" Type="http://schemas.openxmlformats.org/officeDocument/2006/relationships/tags" Target="../tags/tag342.xml"/><Relationship Id="rId4" Type="http://schemas.openxmlformats.org/officeDocument/2006/relationships/tags" Target="../tags/tag341.xml"/><Relationship Id="rId9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46.xml"/><Relationship Id="rId7" Type="http://schemas.openxmlformats.org/officeDocument/2006/relationships/audio" Target="../media/audio1.wav"/><Relationship Id="rId2" Type="http://schemas.openxmlformats.org/officeDocument/2006/relationships/tags" Target="../tags/tag345.xml"/><Relationship Id="rId1" Type="http://schemas.openxmlformats.org/officeDocument/2006/relationships/tags" Target="../tags/tag344.xml"/><Relationship Id="rId6" Type="http://schemas.openxmlformats.org/officeDocument/2006/relationships/slideLayout" Target="../slideLayouts/slideLayout40.xml"/><Relationship Id="rId5" Type="http://schemas.openxmlformats.org/officeDocument/2006/relationships/tags" Target="../tags/tag348.xml"/><Relationship Id="rId4" Type="http://schemas.openxmlformats.org/officeDocument/2006/relationships/tags" Target="../tags/tag347.xml"/><Relationship Id="rId9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356.xml"/><Relationship Id="rId13" Type="http://schemas.openxmlformats.org/officeDocument/2006/relationships/tags" Target="../tags/tag361.xml"/><Relationship Id="rId18" Type="http://schemas.openxmlformats.org/officeDocument/2006/relationships/slideLayout" Target="../slideLayouts/slideLayout40.xml"/><Relationship Id="rId3" Type="http://schemas.openxmlformats.org/officeDocument/2006/relationships/tags" Target="../tags/tag351.xml"/><Relationship Id="rId7" Type="http://schemas.openxmlformats.org/officeDocument/2006/relationships/tags" Target="../tags/tag355.xml"/><Relationship Id="rId12" Type="http://schemas.openxmlformats.org/officeDocument/2006/relationships/tags" Target="../tags/tag360.xml"/><Relationship Id="rId17" Type="http://schemas.openxmlformats.org/officeDocument/2006/relationships/tags" Target="../tags/tag365.xml"/><Relationship Id="rId2" Type="http://schemas.openxmlformats.org/officeDocument/2006/relationships/tags" Target="../tags/tag350.xml"/><Relationship Id="rId16" Type="http://schemas.openxmlformats.org/officeDocument/2006/relationships/tags" Target="../tags/tag364.xml"/><Relationship Id="rId1" Type="http://schemas.openxmlformats.org/officeDocument/2006/relationships/tags" Target="../tags/tag349.xml"/><Relationship Id="rId6" Type="http://schemas.openxmlformats.org/officeDocument/2006/relationships/tags" Target="../tags/tag354.xml"/><Relationship Id="rId11" Type="http://schemas.openxmlformats.org/officeDocument/2006/relationships/tags" Target="../tags/tag359.xml"/><Relationship Id="rId5" Type="http://schemas.openxmlformats.org/officeDocument/2006/relationships/tags" Target="../tags/tag353.xml"/><Relationship Id="rId15" Type="http://schemas.openxmlformats.org/officeDocument/2006/relationships/tags" Target="../tags/tag363.xml"/><Relationship Id="rId10" Type="http://schemas.openxmlformats.org/officeDocument/2006/relationships/tags" Target="../tags/tag358.xml"/><Relationship Id="rId19" Type="http://schemas.openxmlformats.org/officeDocument/2006/relationships/image" Target="../media/image3.png"/><Relationship Id="rId4" Type="http://schemas.openxmlformats.org/officeDocument/2006/relationships/tags" Target="../tags/tag352.xml"/><Relationship Id="rId9" Type="http://schemas.openxmlformats.org/officeDocument/2006/relationships/tags" Target="../tags/tag357.xml"/><Relationship Id="rId14" Type="http://schemas.openxmlformats.org/officeDocument/2006/relationships/tags" Target="../tags/tag36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68.xml"/><Relationship Id="rId7" Type="http://schemas.openxmlformats.org/officeDocument/2006/relationships/slideLayout" Target="../slideLayouts/slideLayout40.xml"/><Relationship Id="rId2" Type="http://schemas.openxmlformats.org/officeDocument/2006/relationships/tags" Target="../tags/tag367.xml"/><Relationship Id="rId1" Type="http://schemas.openxmlformats.org/officeDocument/2006/relationships/tags" Target="../tags/tag366.xml"/><Relationship Id="rId6" Type="http://schemas.openxmlformats.org/officeDocument/2006/relationships/tags" Target="../tags/tag371.xml"/><Relationship Id="rId5" Type="http://schemas.openxmlformats.org/officeDocument/2006/relationships/tags" Target="../tags/tag370.xml"/><Relationship Id="rId10" Type="http://schemas.openxmlformats.org/officeDocument/2006/relationships/image" Target="../media/image17.png"/><Relationship Id="rId4" Type="http://schemas.openxmlformats.org/officeDocument/2006/relationships/tags" Target="../tags/tag369.xml"/><Relationship Id="rId9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13" Type="http://schemas.openxmlformats.org/officeDocument/2006/relationships/image" Target="../media/image4.emf"/><Relationship Id="rId3" Type="http://schemas.openxmlformats.org/officeDocument/2006/relationships/tags" Target="../tags/tag233.xml"/><Relationship Id="rId7" Type="http://schemas.openxmlformats.org/officeDocument/2006/relationships/slideLayout" Target="../slideLayouts/slideLayout13.xml"/><Relationship Id="rId12" Type="http://schemas.openxmlformats.org/officeDocument/2006/relationships/image" Target="../media/image3.png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6" Type="http://schemas.openxmlformats.org/officeDocument/2006/relationships/tags" Target="../tags/tag236.xml"/><Relationship Id="rId11" Type="http://schemas.microsoft.com/office/2007/relationships/hdphoto" Target="../media/hdphoto1.wdp"/><Relationship Id="rId5" Type="http://schemas.openxmlformats.org/officeDocument/2006/relationships/tags" Target="../tags/tag235.xml"/><Relationship Id="rId10" Type="http://schemas.openxmlformats.org/officeDocument/2006/relationships/image" Target="../media/image2.png"/><Relationship Id="rId4" Type="http://schemas.openxmlformats.org/officeDocument/2006/relationships/tags" Target="../tags/tag234.xml"/><Relationship Id="rId9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79.xml"/><Relationship Id="rId3" Type="http://schemas.openxmlformats.org/officeDocument/2006/relationships/tags" Target="../tags/tag374.xml"/><Relationship Id="rId7" Type="http://schemas.openxmlformats.org/officeDocument/2006/relationships/tags" Target="../tags/tag378.xml"/><Relationship Id="rId2" Type="http://schemas.openxmlformats.org/officeDocument/2006/relationships/tags" Target="../tags/tag373.xml"/><Relationship Id="rId1" Type="http://schemas.openxmlformats.org/officeDocument/2006/relationships/tags" Target="../tags/tag372.xml"/><Relationship Id="rId6" Type="http://schemas.openxmlformats.org/officeDocument/2006/relationships/tags" Target="../tags/tag377.xml"/><Relationship Id="rId11" Type="http://schemas.openxmlformats.org/officeDocument/2006/relationships/image" Target="../media/image18.png"/><Relationship Id="rId5" Type="http://schemas.openxmlformats.org/officeDocument/2006/relationships/tags" Target="../tags/tag376.xml"/><Relationship Id="rId10" Type="http://schemas.openxmlformats.org/officeDocument/2006/relationships/image" Target="../media/image3.png"/><Relationship Id="rId4" Type="http://schemas.openxmlformats.org/officeDocument/2006/relationships/tags" Target="../tags/tag375.xml"/><Relationship Id="rId9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87.xml"/><Relationship Id="rId3" Type="http://schemas.openxmlformats.org/officeDocument/2006/relationships/tags" Target="../tags/tag382.xml"/><Relationship Id="rId7" Type="http://schemas.openxmlformats.org/officeDocument/2006/relationships/tags" Target="../tags/tag386.xml"/><Relationship Id="rId2" Type="http://schemas.openxmlformats.org/officeDocument/2006/relationships/tags" Target="../tags/tag381.xml"/><Relationship Id="rId1" Type="http://schemas.openxmlformats.org/officeDocument/2006/relationships/tags" Target="../tags/tag380.xml"/><Relationship Id="rId6" Type="http://schemas.openxmlformats.org/officeDocument/2006/relationships/tags" Target="../tags/tag385.xml"/><Relationship Id="rId11" Type="http://schemas.openxmlformats.org/officeDocument/2006/relationships/image" Target="../media/image18.png"/><Relationship Id="rId5" Type="http://schemas.openxmlformats.org/officeDocument/2006/relationships/tags" Target="../tags/tag384.xml"/><Relationship Id="rId10" Type="http://schemas.openxmlformats.org/officeDocument/2006/relationships/image" Target="../media/image3.png"/><Relationship Id="rId4" Type="http://schemas.openxmlformats.org/officeDocument/2006/relationships/tags" Target="../tags/tag383.xml"/><Relationship Id="rId9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95.xml"/><Relationship Id="rId3" Type="http://schemas.openxmlformats.org/officeDocument/2006/relationships/tags" Target="../tags/tag390.xml"/><Relationship Id="rId7" Type="http://schemas.openxmlformats.org/officeDocument/2006/relationships/tags" Target="../tags/tag394.xml"/><Relationship Id="rId2" Type="http://schemas.openxmlformats.org/officeDocument/2006/relationships/tags" Target="../tags/tag389.xml"/><Relationship Id="rId1" Type="http://schemas.openxmlformats.org/officeDocument/2006/relationships/tags" Target="../tags/tag388.xml"/><Relationship Id="rId6" Type="http://schemas.openxmlformats.org/officeDocument/2006/relationships/tags" Target="../tags/tag393.xml"/><Relationship Id="rId11" Type="http://schemas.openxmlformats.org/officeDocument/2006/relationships/image" Target="../media/image19.jpeg"/><Relationship Id="rId5" Type="http://schemas.openxmlformats.org/officeDocument/2006/relationships/tags" Target="../tags/tag392.xml"/><Relationship Id="rId10" Type="http://schemas.openxmlformats.org/officeDocument/2006/relationships/image" Target="../media/image3.png"/><Relationship Id="rId4" Type="http://schemas.openxmlformats.org/officeDocument/2006/relationships/tags" Target="../tags/tag391.xml"/><Relationship Id="rId9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398.xml"/><Relationship Id="rId7" Type="http://schemas.openxmlformats.org/officeDocument/2006/relationships/image" Target="../media/image3.png"/><Relationship Id="rId2" Type="http://schemas.openxmlformats.org/officeDocument/2006/relationships/tags" Target="../tags/tag397.xml"/><Relationship Id="rId1" Type="http://schemas.openxmlformats.org/officeDocument/2006/relationships/tags" Target="../tags/tag396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400.xml"/><Relationship Id="rId4" Type="http://schemas.openxmlformats.org/officeDocument/2006/relationships/tags" Target="../tags/tag39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408.xml"/><Relationship Id="rId3" Type="http://schemas.openxmlformats.org/officeDocument/2006/relationships/tags" Target="../tags/tag403.xml"/><Relationship Id="rId7" Type="http://schemas.openxmlformats.org/officeDocument/2006/relationships/tags" Target="../tags/tag407.xml"/><Relationship Id="rId2" Type="http://schemas.openxmlformats.org/officeDocument/2006/relationships/tags" Target="../tags/tag402.xml"/><Relationship Id="rId1" Type="http://schemas.openxmlformats.org/officeDocument/2006/relationships/tags" Target="../tags/tag401.xml"/><Relationship Id="rId6" Type="http://schemas.openxmlformats.org/officeDocument/2006/relationships/tags" Target="../tags/tag406.xml"/><Relationship Id="rId11" Type="http://schemas.openxmlformats.org/officeDocument/2006/relationships/image" Target="../media/image21.png"/><Relationship Id="rId5" Type="http://schemas.openxmlformats.org/officeDocument/2006/relationships/tags" Target="../tags/tag405.xml"/><Relationship Id="rId10" Type="http://schemas.openxmlformats.org/officeDocument/2006/relationships/image" Target="../media/image3.png"/><Relationship Id="rId4" Type="http://schemas.openxmlformats.org/officeDocument/2006/relationships/tags" Target="../tags/tag404.xml"/><Relationship Id="rId9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416.xml"/><Relationship Id="rId3" Type="http://schemas.openxmlformats.org/officeDocument/2006/relationships/tags" Target="../tags/tag411.xml"/><Relationship Id="rId7" Type="http://schemas.openxmlformats.org/officeDocument/2006/relationships/tags" Target="../tags/tag415.xml"/><Relationship Id="rId2" Type="http://schemas.openxmlformats.org/officeDocument/2006/relationships/tags" Target="../tags/tag410.xml"/><Relationship Id="rId1" Type="http://schemas.openxmlformats.org/officeDocument/2006/relationships/tags" Target="../tags/tag409.xml"/><Relationship Id="rId6" Type="http://schemas.openxmlformats.org/officeDocument/2006/relationships/tags" Target="../tags/tag414.xml"/><Relationship Id="rId11" Type="http://schemas.openxmlformats.org/officeDocument/2006/relationships/image" Target="../media/image3.png"/><Relationship Id="rId5" Type="http://schemas.openxmlformats.org/officeDocument/2006/relationships/tags" Target="../tags/tag413.xml"/><Relationship Id="rId10" Type="http://schemas.openxmlformats.org/officeDocument/2006/relationships/image" Target="../media/image1.emf"/><Relationship Id="rId4" Type="http://schemas.openxmlformats.org/officeDocument/2006/relationships/tags" Target="../tags/tag412.xml"/><Relationship Id="rId9" Type="http://schemas.openxmlformats.org/officeDocument/2006/relationships/slideLayout" Target="../slideLayouts/slideLayout4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419.xml"/><Relationship Id="rId7" Type="http://schemas.openxmlformats.org/officeDocument/2006/relationships/image" Target="../media/image3.png"/><Relationship Id="rId2" Type="http://schemas.openxmlformats.org/officeDocument/2006/relationships/tags" Target="../tags/tag418.xml"/><Relationship Id="rId1" Type="http://schemas.openxmlformats.org/officeDocument/2006/relationships/tags" Target="../tags/tag417.xml"/><Relationship Id="rId6" Type="http://schemas.openxmlformats.org/officeDocument/2006/relationships/slideLayout" Target="../slideLayouts/slideLayout20.xml"/><Relationship Id="rId5" Type="http://schemas.openxmlformats.org/officeDocument/2006/relationships/tags" Target="../tags/tag421.xml"/><Relationship Id="rId4" Type="http://schemas.openxmlformats.org/officeDocument/2006/relationships/tags" Target="../tags/tag42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429.xml"/><Relationship Id="rId3" Type="http://schemas.openxmlformats.org/officeDocument/2006/relationships/tags" Target="../tags/tag424.xml"/><Relationship Id="rId7" Type="http://schemas.openxmlformats.org/officeDocument/2006/relationships/tags" Target="../tags/tag428.xml"/><Relationship Id="rId2" Type="http://schemas.openxmlformats.org/officeDocument/2006/relationships/tags" Target="../tags/tag423.xml"/><Relationship Id="rId1" Type="http://schemas.openxmlformats.org/officeDocument/2006/relationships/tags" Target="../tags/tag422.xml"/><Relationship Id="rId6" Type="http://schemas.openxmlformats.org/officeDocument/2006/relationships/tags" Target="../tags/tag427.xml"/><Relationship Id="rId11" Type="http://schemas.openxmlformats.org/officeDocument/2006/relationships/slideLayout" Target="../slideLayouts/slideLayout20.xml"/><Relationship Id="rId5" Type="http://schemas.openxmlformats.org/officeDocument/2006/relationships/tags" Target="../tags/tag426.xml"/><Relationship Id="rId10" Type="http://schemas.openxmlformats.org/officeDocument/2006/relationships/tags" Target="../tags/tag431.xml"/><Relationship Id="rId4" Type="http://schemas.openxmlformats.org/officeDocument/2006/relationships/tags" Target="../tags/tag425.xml"/><Relationship Id="rId9" Type="http://schemas.openxmlformats.org/officeDocument/2006/relationships/tags" Target="../tags/tag4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434.xml"/><Relationship Id="rId2" Type="http://schemas.openxmlformats.org/officeDocument/2006/relationships/tags" Target="../tags/tag433.xml"/><Relationship Id="rId1" Type="http://schemas.openxmlformats.org/officeDocument/2006/relationships/tags" Target="../tags/tag432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43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443.xml"/><Relationship Id="rId3" Type="http://schemas.openxmlformats.org/officeDocument/2006/relationships/tags" Target="../tags/tag438.xml"/><Relationship Id="rId7" Type="http://schemas.openxmlformats.org/officeDocument/2006/relationships/tags" Target="../tags/tag442.xml"/><Relationship Id="rId12" Type="http://schemas.openxmlformats.org/officeDocument/2006/relationships/image" Target="../media/image3.png"/><Relationship Id="rId2" Type="http://schemas.openxmlformats.org/officeDocument/2006/relationships/tags" Target="../tags/tag437.xml"/><Relationship Id="rId1" Type="http://schemas.openxmlformats.org/officeDocument/2006/relationships/tags" Target="../tags/tag436.xml"/><Relationship Id="rId6" Type="http://schemas.openxmlformats.org/officeDocument/2006/relationships/tags" Target="../tags/tag441.xml"/><Relationship Id="rId11" Type="http://schemas.openxmlformats.org/officeDocument/2006/relationships/slideLayout" Target="../slideLayouts/slideLayout41.xml"/><Relationship Id="rId5" Type="http://schemas.openxmlformats.org/officeDocument/2006/relationships/tags" Target="../tags/tag440.xml"/><Relationship Id="rId10" Type="http://schemas.openxmlformats.org/officeDocument/2006/relationships/tags" Target="../tags/tag445.xml"/><Relationship Id="rId4" Type="http://schemas.openxmlformats.org/officeDocument/2006/relationships/tags" Target="../tags/tag439.xml"/><Relationship Id="rId9" Type="http://schemas.openxmlformats.org/officeDocument/2006/relationships/tags" Target="../tags/tag44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4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48.xml"/><Relationship Id="rId7" Type="http://schemas.openxmlformats.org/officeDocument/2006/relationships/slideLayout" Target="../slideLayouts/slideLayout41.xml"/><Relationship Id="rId2" Type="http://schemas.openxmlformats.org/officeDocument/2006/relationships/tags" Target="../tags/tag447.xml"/><Relationship Id="rId1" Type="http://schemas.openxmlformats.org/officeDocument/2006/relationships/tags" Target="../tags/tag446.xml"/><Relationship Id="rId6" Type="http://schemas.openxmlformats.org/officeDocument/2006/relationships/tags" Target="../tags/tag451.xml"/><Relationship Id="rId5" Type="http://schemas.openxmlformats.org/officeDocument/2006/relationships/tags" Target="../tags/tag450.xml"/><Relationship Id="rId4" Type="http://schemas.openxmlformats.org/officeDocument/2006/relationships/tags" Target="../tags/tag449.xml"/><Relationship Id="rId9" Type="http://schemas.openxmlformats.org/officeDocument/2006/relationships/image" Target="../media/image1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54.xml"/><Relationship Id="rId7" Type="http://schemas.openxmlformats.org/officeDocument/2006/relationships/slideLayout" Target="../slideLayouts/slideLayout41.xml"/><Relationship Id="rId2" Type="http://schemas.openxmlformats.org/officeDocument/2006/relationships/tags" Target="../tags/tag453.xml"/><Relationship Id="rId1" Type="http://schemas.openxmlformats.org/officeDocument/2006/relationships/tags" Target="../tags/tag452.xml"/><Relationship Id="rId6" Type="http://schemas.openxmlformats.org/officeDocument/2006/relationships/tags" Target="../tags/tag457.xml"/><Relationship Id="rId5" Type="http://schemas.openxmlformats.org/officeDocument/2006/relationships/tags" Target="../tags/tag456.xml"/><Relationship Id="rId4" Type="http://schemas.openxmlformats.org/officeDocument/2006/relationships/tags" Target="../tags/tag455.xml"/><Relationship Id="rId9" Type="http://schemas.openxmlformats.org/officeDocument/2006/relationships/image" Target="../media/image1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60.xml"/><Relationship Id="rId7" Type="http://schemas.openxmlformats.org/officeDocument/2006/relationships/slideLayout" Target="../slideLayouts/slideLayout41.xml"/><Relationship Id="rId2" Type="http://schemas.openxmlformats.org/officeDocument/2006/relationships/tags" Target="../tags/tag459.xml"/><Relationship Id="rId1" Type="http://schemas.openxmlformats.org/officeDocument/2006/relationships/tags" Target="../tags/tag458.xml"/><Relationship Id="rId6" Type="http://schemas.openxmlformats.org/officeDocument/2006/relationships/tags" Target="../tags/tag463.xml"/><Relationship Id="rId5" Type="http://schemas.openxmlformats.org/officeDocument/2006/relationships/tags" Target="../tags/tag462.xml"/><Relationship Id="rId4" Type="http://schemas.openxmlformats.org/officeDocument/2006/relationships/tags" Target="../tags/tag461.xml"/><Relationship Id="rId9" Type="http://schemas.openxmlformats.org/officeDocument/2006/relationships/image" Target="../media/image1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66.xml"/><Relationship Id="rId7" Type="http://schemas.openxmlformats.org/officeDocument/2006/relationships/slideLayout" Target="../slideLayouts/slideLayout41.xml"/><Relationship Id="rId2" Type="http://schemas.openxmlformats.org/officeDocument/2006/relationships/tags" Target="../tags/tag465.xml"/><Relationship Id="rId1" Type="http://schemas.openxmlformats.org/officeDocument/2006/relationships/tags" Target="../tags/tag464.xml"/><Relationship Id="rId6" Type="http://schemas.openxmlformats.org/officeDocument/2006/relationships/tags" Target="../tags/tag469.xml"/><Relationship Id="rId5" Type="http://schemas.openxmlformats.org/officeDocument/2006/relationships/tags" Target="../tags/tag468.xml"/><Relationship Id="rId4" Type="http://schemas.openxmlformats.org/officeDocument/2006/relationships/tags" Target="../tags/tag467.xml"/><Relationship Id="rId9" Type="http://schemas.openxmlformats.org/officeDocument/2006/relationships/image" Target="../media/image1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72.xml"/><Relationship Id="rId7" Type="http://schemas.openxmlformats.org/officeDocument/2006/relationships/slideLayout" Target="../slideLayouts/slideLayout41.xml"/><Relationship Id="rId2" Type="http://schemas.openxmlformats.org/officeDocument/2006/relationships/tags" Target="../tags/tag471.xml"/><Relationship Id="rId1" Type="http://schemas.openxmlformats.org/officeDocument/2006/relationships/tags" Target="../tags/tag470.xml"/><Relationship Id="rId6" Type="http://schemas.openxmlformats.org/officeDocument/2006/relationships/tags" Target="../tags/tag475.xml"/><Relationship Id="rId5" Type="http://schemas.openxmlformats.org/officeDocument/2006/relationships/tags" Target="../tags/tag474.xml"/><Relationship Id="rId4" Type="http://schemas.openxmlformats.org/officeDocument/2006/relationships/tags" Target="../tags/tag473.xml"/><Relationship Id="rId9" Type="http://schemas.openxmlformats.org/officeDocument/2006/relationships/image" Target="../media/image1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483.xml"/><Relationship Id="rId13" Type="http://schemas.openxmlformats.org/officeDocument/2006/relationships/tags" Target="../tags/tag488.xml"/><Relationship Id="rId18" Type="http://schemas.openxmlformats.org/officeDocument/2006/relationships/tags" Target="../tags/tag493.xml"/><Relationship Id="rId26" Type="http://schemas.openxmlformats.org/officeDocument/2006/relationships/image" Target="../media/image3.png"/><Relationship Id="rId3" Type="http://schemas.openxmlformats.org/officeDocument/2006/relationships/tags" Target="../tags/tag478.xml"/><Relationship Id="rId21" Type="http://schemas.openxmlformats.org/officeDocument/2006/relationships/tags" Target="../tags/tag496.xml"/><Relationship Id="rId7" Type="http://schemas.openxmlformats.org/officeDocument/2006/relationships/tags" Target="../tags/tag482.xml"/><Relationship Id="rId12" Type="http://schemas.openxmlformats.org/officeDocument/2006/relationships/tags" Target="../tags/tag487.xml"/><Relationship Id="rId17" Type="http://schemas.openxmlformats.org/officeDocument/2006/relationships/tags" Target="../tags/tag492.xml"/><Relationship Id="rId25" Type="http://schemas.openxmlformats.org/officeDocument/2006/relationships/slideLayout" Target="../slideLayouts/slideLayout20.xml"/><Relationship Id="rId2" Type="http://schemas.openxmlformats.org/officeDocument/2006/relationships/tags" Target="../tags/tag477.xml"/><Relationship Id="rId16" Type="http://schemas.openxmlformats.org/officeDocument/2006/relationships/tags" Target="../tags/tag491.xml"/><Relationship Id="rId20" Type="http://schemas.openxmlformats.org/officeDocument/2006/relationships/tags" Target="../tags/tag495.xml"/><Relationship Id="rId1" Type="http://schemas.openxmlformats.org/officeDocument/2006/relationships/tags" Target="../tags/tag476.xml"/><Relationship Id="rId6" Type="http://schemas.openxmlformats.org/officeDocument/2006/relationships/tags" Target="../tags/tag481.xml"/><Relationship Id="rId11" Type="http://schemas.openxmlformats.org/officeDocument/2006/relationships/tags" Target="../tags/tag486.xml"/><Relationship Id="rId24" Type="http://schemas.openxmlformats.org/officeDocument/2006/relationships/tags" Target="../tags/tag499.xml"/><Relationship Id="rId5" Type="http://schemas.openxmlformats.org/officeDocument/2006/relationships/tags" Target="../tags/tag480.xml"/><Relationship Id="rId15" Type="http://schemas.openxmlformats.org/officeDocument/2006/relationships/tags" Target="../tags/tag490.xml"/><Relationship Id="rId23" Type="http://schemas.openxmlformats.org/officeDocument/2006/relationships/tags" Target="../tags/tag498.xml"/><Relationship Id="rId28" Type="http://schemas.microsoft.com/office/2007/relationships/hdphoto" Target="../media/hdphoto2.wdp"/><Relationship Id="rId10" Type="http://schemas.openxmlformats.org/officeDocument/2006/relationships/tags" Target="../tags/tag485.xml"/><Relationship Id="rId19" Type="http://schemas.openxmlformats.org/officeDocument/2006/relationships/tags" Target="../tags/tag494.xml"/><Relationship Id="rId4" Type="http://schemas.openxmlformats.org/officeDocument/2006/relationships/tags" Target="../tags/tag479.xml"/><Relationship Id="rId9" Type="http://schemas.openxmlformats.org/officeDocument/2006/relationships/tags" Target="../tags/tag484.xml"/><Relationship Id="rId14" Type="http://schemas.openxmlformats.org/officeDocument/2006/relationships/tags" Target="../tags/tag489.xml"/><Relationship Id="rId22" Type="http://schemas.openxmlformats.org/officeDocument/2006/relationships/tags" Target="../tags/tag497.xml"/><Relationship Id="rId27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02.xml"/><Relationship Id="rId7" Type="http://schemas.openxmlformats.org/officeDocument/2006/relationships/slideLayout" Target="../slideLayouts/slideLayout41.xml"/><Relationship Id="rId2" Type="http://schemas.openxmlformats.org/officeDocument/2006/relationships/tags" Target="../tags/tag501.xml"/><Relationship Id="rId1" Type="http://schemas.openxmlformats.org/officeDocument/2006/relationships/tags" Target="../tags/tag500.xml"/><Relationship Id="rId6" Type="http://schemas.openxmlformats.org/officeDocument/2006/relationships/tags" Target="../tags/tag505.xml"/><Relationship Id="rId5" Type="http://schemas.openxmlformats.org/officeDocument/2006/relationships/tags" Target="../tags/tag504.xml"/><Relationship Id="rId4" Type="http://schemas.openxmlformats.org/officeDocument/2006/relationships/tags" Target="../tags/tag503.xml"/><Relationship Id="rId9" Type="http://schemas.openxmlformats.org/officeDocument/2006/relationships/image" Target="../media/image1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508.xml"/><Relationship Id="rId2" Type="http://schemas.openxmlformats.org/officeDocument/2006/relationships/tags" Target="../tags/tag507.xml"/><Relationship Id="rId1" Type="http://schemas.openxmlformats.org/officeDocument/2006/relationships/tags" Target="../tags/tag506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50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512.xml"/><Relationship Id="rId2" Type="http://schemas.openxmlformats.org/officeDocument/2006/relationships/tags" Target="../tags/tag511.xml"/><Relationship Id="rId1" Type="http://schemas.openxmlformats.org/officeDocument/2006/relationships/tags" Target="../tags/tag510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6.xml"/><Relationship Id="rId4" Type="http://schemas.openxmlformats.org/officeDocument/2006/relationships/tags" Target="../tags/tag5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516.xml"/><Relationship Id="rId2" Type="http://schemas.openxmlformats.org/officeDocument/2006/relationships/tags" Target="../tags/tag515.xml"/><Relationship Id="rId1" Type="http://schemas.openxmlformats.org/officeDocument/2006/relationships/tags" Target="../tags/tag514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6.xml"/><Relationship Id="rId4" Type="http://schemas.openxmlformats.org/officeDocument/2006/relationships/tags" Target="../tags/tag5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4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520.xml"/><Relationship Id="rId7" Type="http://schemas.openxmlformats.org/officeDocument/2006/relationships/image" Target="../media/image3.png"/><Relationship Id="rId2" Type="http://schemas.openxmlformats.org/officeDocument/2006/relationships/tags" Target="../tags/tag519.xml"/><Relationship Id="rId1" Type="http://schemas.openxmlformats.org/officeDocument/2006/relationships/tags" Target="../tags/tag518.xml"/><Relationship Id="rId6" Type="http://schemas.openxmlformats.org/officeDocument/2006/relationships/slideLayout" Target="../slideLayouts/slideLayout35.xml"/><Relationship Id="rId5" Type="http://schemas.openxmlformats.org/officeDocument/2006/relationships/tags" Target="../tags/tag522.xml"/><Relationship Id="rId4" Type="http://schemas.openxmlformats.org/officeDocument/2006/relationships/tags" Target="../tags/tag52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25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524.xml"/><Relationship Id="rId1" Type="http://schemas.openxmlformats.org/officeDocument/2006/relationships/tags" Target="../tags/tag523.xml"/><Relationship Id="rId6" Type="http://schemas.openxmlformats.org/officeDocument/2006/relationships/slideLayout" Target="../slideLayouts/slideLayout35.xml"/><Relationship Id="rId5" Type="http://schemas.openxmlformats.org/officeDocument/2006/relationships/tags" Target="../tags/tag527.xml"/><Relationship Id="rId4" Type="http://schemas.openxmlformats.org/officeDocument/2006/relationships/tags" Target="../tags/tag526.xml"/><Relationship Id="rId9" Type="http://schemas.openxmlformats.org/officeDocument/2006/relationships/image" Target="../media/image25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537.xml"/><Relationship Id="rId13" Type="http://schemas.openxmlformats.org/officeDocument/2006/relationships/image" Target="../media/image27.png"/><Relationship Id="rId3" Type="http://schemas.openxmlformats.org/officeDocument/2006/relationships/tags" Target="../tags/tag532.xml"/><Relationship Id="rId7" Type="http://schemas.openxmlformats.org/officeDocument/2006/relationships/tags" Target="../tags/tag536.xml"/><Relationship Id="rId12" Type="http://schemas.openxmlformats.org/officeDocument/2006/relationships/image" Target="../media/image26.png"/><Relationship Id="rId2" Type="http://schemas.openxmlformats.org/officeDocument/2006/relationships/tags" Target="../tags/tag531.xml"/><Relationship Id="rId1" Type="http://schemas.openxmlformats.org/officeDocument/2006/relationships/tags" Target="../tags/tag530.xml"/><Relationship Id="rId6" Type="http://schemas.openxmlformats.org/officeDocument/2006/relationships/tags" Target="../tags/tag535.xml"/><Relationship Id="rId11" Type="http://schemas.openxmlformats.org/officeDocument/2006/relationships/image" Target="../media/image3.png"/><Relationship Id="rId5" Type="http://schemas.openxmlformats.org/officeDocument/2006/relationships/tags" Target="../tags/tag534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533.xml"/><Relationship Id="rId9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42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541.xml"/><Relationship Id="rId1" Type="http://schemas.openxmlformats.org/officeDocument/2006/relationships/tags" Target="../tags/tag540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544.xml"/><Relationship Id="rId10" Type="http://schemas.openxmlformats.org/officeDocument/2006/relationships/image" Target="../media/image29.png"/><Relationship Id="rId4" Type="http://schemas.openxmlformats.org/officeDocument/2006/relationships/tags" Target="../tags/tag543.xml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49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9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60.xml"/><Relationship Id="rId3" Type="http://schemas.openxmlformats.org/officeDocument/2006/relationships/tags" Target="../tags/tag255.xml"/><Relationship Id="rId7" Type="http://schemas.openxmlformats.org/officeDocument/2006/relationships/tags" Target="../tags/tag259.xml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6" Type="http://schemas.openxmlformats.org/officeDocument/2006/relationships/tags" Target="../tags/tag258.xml"/><Relationship Id="rId11" Type="http://schemas.openxmlformats.org/officeDocument/2006/relationships/image" Target="../media/image1.emf"/><Relationship Id="rId5" Type="http://schemas.openxmlformats.org/officeDocument/2006/relationships/tags" Target="../tags/tag257.xml"/><Relationship Id="rId10" Type="http://schemas.openxmlformats.org/officeDocument/2006/relationships/image" Target="../media/image3.png"/><Relationship Id="rId4" Type="http://schemas.openxmlformats.org/officeDocument/2006/relationships/tags" Target="../tags/tag256.xml"/><Relationship Id="rId9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68.xml"/><Relationship Id="rId3" Type="http://schemas.openxmlformats.org/officeDocument/2006/relationships/tags" Target="../tags/tag263.xml"/><Relationship Id="rId7" Type="http://schemas.openxmlformats.org/officeDocument/2006/relationships/tags" Target="../tags/tag267.xml"/><Relationship Id="rId12" Type="http://schemas.openxmlformats.org/officeDocument/2006/relationships/image" Target="../media/image6.emf"/><Relationship Id="rId2" Type="http://schemas.openxmlformats.org/officeDocument/2006/relationships/tags" Target="../tags/tag262.xml"/><Relationship Id="rId1" Type="http://schemas.openxmlformats.org/officeDocument/2006/relationships/tags" Target="../tags/tag261.xml"/><Relationship Id="rId6" Type="http://schemas.openxmlformats.org/officeDocument/2006/relationships/tags" Target="../tags/tag266.xml"/><Relationship Id="rId11" Type="http://schemas.openxmlformats.org/officeDocument/2006/relationships/image" Target="../media/image3.png"/><Relationship Id="rId5" Type="http://schemas.openxmlformats.org/officeDocument/2006/relationships/tags" Target="../tags/tag265.xml"/><Relationship Id="rId10" Type="http://schemas.openxmlformats.org/officeDocument/2006/relationships/slideLayout" Target="../slideLayouts/slideLayout41.xml"/><Relationship Id="rId4" Type="http://schemas.openxmlformats.org/officeDocument/2006/relationships/tags" Target="../tags/tag264.xml"/><Relationship Id="rId9" Type="http://schemas.openxmlformats.org/officeDocument/2006/relationships/tags" Target="../tags/tag26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77.xml"/><Relationship Id="rId3" Type="http://schemas.openxmlformats.org/officeDocument/2006/relationships/tags" Target="../tags/tag272.xml"/><Relationship Id="rId7" Type="http://schemas.openxmlformats.org/officeDocument/2006/relationships/tags" Target="../tags/tag276.xml"/><Relationship Id="rId12" Type="http://schemas.openxmlformats.org/officeDocument/2006/relationships/image" Target="../media/image6.emf"/><Relationship Id="rId2" Type="http://schemas.openxmlformats.org/officeDocument/2006/relationships/tags" Target="../tags/tag271.xml"/><Relationship Id="rId1" Type="http://schemas.openxmlformats.org/officeDocument/2006/relationships/tags" Target="../tags/tag270.xml"/><Relationship Id="rId6" Type="http://schemas.openxmlformats.org/officeDocument/2006/relationships/tags" Target="../tags/tag275.xml"/><Relationship Id="rId11" Type="http://schemas.openxmlformats.org/officeDocument/2006/relationships/image" Target="../media/image3.png"/><Relationship Id="rId5" Type="http://schemas.openxmlformats.org/officeDocument/2006/relationships/tags" Target="../tags/tag274.xml"/><Relationship Id="rId10" Type="http://schemas.openxmlformats.org/officeDocument/2006/relationships/slideLayout" Target="../slideLayouts/slideLayout41.xml"/><Relationship Id="rId4" Type="http://schemas.openxmlformats.org/officeDocument/2006/relationships/tags" Target="../tags/tag273.xml"/><Relationship Id="rId9" Type="http://schemas.openxmlformats.org/officeDocument/2006/relationships/tags" Target="../tags/tag27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86.xml"/><Relationship Id="rId3" Type="http://schemas.openxmlformats.org/officeDocument/2006/relationships/tags" Target="../tags/tag281.xml"/><Relationship Id="rId7" Type="http://schemas.openxmlformats.org/officeDocument/2006/relationships/tags" Target="../tags/tag285.xml"/><Relationship Id="rId12" Type="http://schemas.openxmlformats.org/officeDocument/2006/relationships/image" Target="../media/image8.jpeg"/><Relationship Id="rId2" Type="http://schemas.openxmlformats.org/officeDocument/2006/relationships/tags" Target="../tags/tag280.xml"/><Relationship Id="rId1" Type="http://schemas.openxmlformats.org/officeDocument/2006/relationships/tags" Target="../tags/tag279.xml"/><Relationship Id="rId6" Type="http://schemas.openxmlformats.org/officeDocument/2006/relationships/tags" Target="../tags/tag284.xml"/><Relationship Id="rId11" Type="http://schemas.openxmlformats.org/officeDocument/2006/relationships/image" Target="../media/image7.png"/><Relationship Id="rId5" Type="http://schemas.openxmlformats.org/officeDocument/2006/relationships/tags" Target="../tags/tag283.xml"/><Relationship Id="rId10" Type="http://schemas.openxmlformats.org/officeDocument/2006/relationships/image" Target="../media/image3.png"/><Relationship Id="rId4" Type="http://schemas.openxmlformats.org/officeDocument/2006/relationships/tags" Target="../tags/tag282.xml"/><Relationship Id="rId9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5"/>
          <p:cNvSpPr txBox="1"/>
          <p:nvPr>
            <p:custDataLst>
              <p:tags r:id="rId1"/>
            </p:custDataLst>
          </p:nvPr>
        </p:nvSpPr>
        <p:spPr>
          <a:xfrm>
            <a:off x="7256463" y="3398838"/>
            <a:ext cx="4114800" cy="4238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语文统编版 </a:t>
            </a:r>
            <a:endParaRPr lang="en-US" altLang="zh-CN" sz="36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</a:t>
            </a:r>
            <a:endParaRPr lang="en-US" altLang="zh-CN" sz="36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选择性</a:t>
            </a:r>
            <a:r>
              <a:rPr lang="zh-CN" altLang="en-US" sz="3600" b="1" smtClean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必修   </a:t>
            </a:r>
            <a:r>
              <a:rPr lang="zh-CN" altLang="en-US" sz="36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下册</a:t>
            </a:r>
            <a:endParaRPr lang="en-US" altLang="zh-CN" sz="36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altLang="zh-CN" sz="36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zh-CN" sz="24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望 海 潮</a:t>
            </a:r>
            <a:endParaRPr lang="en-US" altLang="zh-CN" sz="24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2400" b="1">
              <a:solidFill>
                <a:srgbClr val="0086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2" name="Text Box 3"/>
          <p:cNvSpPr txBox="1"/>
          <p:nvPr>
            <p:custDataLst>
              <p:tags r:id="rId3"/>
            </p:custDataLst>
          </p:nvPr>
        </p:nvSpPr>
        <p:spPr>
          <a:xfrm>
            <a:off x="4411980" y="1444625"/>
            <a:ext cx="67430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柳永乃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婉约派四大旗帜之一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，在四旗中号“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情长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”，有“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豪苏腻柳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”之称，柳词 如江南二八少女，清新婉约，细腻独到。 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柳永的词凄婉缠绵，儿女情长，但却不靡靡。构词意境脱俗，豪放不羁。以至于“教坊乐工，每得新腔，必求永为词，始行于世”。时人云：“凡有井水处，皆能歌柳词”。</a:t>
            </a:r>
          </a:p>
        </p:txBody>
      </p:sp>
      <p:pic>
        <p:nvPicPr>
          <p:cNvPr id="27653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263650" y="1622425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366963" y="1622425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5" name="矩形 11"/>
          <p:cNvSpPr/>
          <p:nvPr>
            <p:custDataLst>
              <p:tags r:id="rId6"/>
            </p:custDataLst>
          </p:nvPr>
        </p:nvSpPr>
        <p:spPr>
          <a:xfrm>
            <a:off x="1469073" y="1811338"/>
            <a:ext cx="7924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4800">
                <a:solidFill>
                  <a:srgbClr val="26262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风</a:t>
            </a:r>
          </a:p>
        </p:txBody>
      </p:sp>
      <p:sp>
        <p:nvSpPr>
          <p:cNvPr id="27656" name="矩形 12"/>
          <p:cNvSpPr/>
          <p:nvPr>
            <p:custDataLst>
              <p:tags r:id="rId7"/>
            </p:custDataLst>
          </p:nvPr>
        </p:nvSpPr>
        <p:spPr>
          <a:xfrm>
            <a:off x="2562860" y="1811338"/>
            <a:ext cx="7924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4800">
                <a:solidFill>
                  <a:srgbClr val="26262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格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55921" y="3048636"/>
            <a:ext cx="2830743" cy="3364667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2" name="Text Box 3"/>
          <p:cNvSpPr txBox="1"/>
          <p:nvPr>
            <p:custDataLst>
              <p:tags r:id="rId3"/>
            </p:custDataLst>
          </p:nvPr>
        </p:nvSpPr>
        <p:spPr>
          <a:xfrm>
            <a:off x="3148330" y="3649345"/>
            <a:ext cx="40328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望海潮，词牌名。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为柳永所创，大约取意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于杭州是观潮胜地</a:t>
            </a:r>
          </a:p>
        </p:txBody>
      </p:sp>
      <p:pic>
        <p:nvPicPr>
          <p:cNvPr id="27653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692275" y="187452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795588" y="187452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5" name="矩形 11"/>
          <p:cNvSpPr/>
          <p:nvPr>
            <p:custDataLst>
              <p:tags r:id="rId6"/>
            </p:custDataLst>
          </p:nvPr>
        </p:nvSpPr>
        <p:spPr>
          <a:xfrm>
            <a:off x="1897698" y="2063433"/>
            <a:ext cx="7924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4800">
                <a:solidFill>
                  <a:srgbClr val="26262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解</a:t>
            </a:r>
          </a:p>
        </p:txBody>
      </p:sp>
      <p:sp>
        <p:nvSpPr>
          <p:cNvPr id="27656" name="矩形 12"/>
          <p:cNvSpPr/>
          <p:nvPr>
            <p:custDataLst>
              <p:tags r:id="rId7"/>
            </p:custDataLst>
          </p:nvPr>
        </p:nvSpPr>
        <p:spPr>
          <a:xfrm>
            <a:off x="2991485" y="2063433"/>
            <a:ext cx="7924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4800">
                <a:solidFill>
                  <a:srgbClr val="26262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题</a:t>
            </a:r>
          </a:p>
        </p:txBody>
      </p:sp>
      <p:pic>
        <p:nvPicPr>
          <p:cNvPr id="948" name="图片 94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>
            <a:grayscl/>
          </a:blip>
          <a:stretch>
            <a:fillRect/>
          </a:stretch>
        </p:blipFill>
        <p:spPr>
          <a:xfrm rot="5400000" flipV="1">
            <a:off x="8081645" y="901065"/>
            <a:ext cx="4095750" cy="3516630"/>
          </a:xfrm>
          <a:prstGeom prst="rect">
            <a:avLst/>
          </a:prstGeom>
        </p:spPr>
      </p:pic>
      <p:pic>
        <p:nvPicPr>
          <p:cNvPr id="5963" name="图片 596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 flipH="1" flipV="1">
            <a:off x="9434768" y="611721"/>
            <a:ext cx="1620583" cy="2796943"/>
          </a:xfrm>
          <a:prstGeom prst="rect">
            <a:avLst/>
          </a:prstGeom>
        </p:spPr>
      </p:pic>
      <p:pic>
        <p:nvPicPr>
          <p:cNvPr id="5960" name="图片 595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/>
          <a:stretch>
            <a:fillRect/>
          </a:stretch>
        </p:blipFill>
        <p:spPr>
          <a:xfrm flipH="1">
            <a:off x="9980345" y="1632479"/>
            <a:ext cx="797566" cy="6834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800" name="Text Box 8"/>
          <p:cNvSpPr txBox="1"/>
          <p:nvPr>
            <p:custDataLst>
              <p:tags r:id="rId1"/>
            </p:custDataLst>
          </p:nvPr>
        </p:nvSpPr>
        <p:spPr>
          <a:xfrm>
            <a:off x="1276350" y="2801620"/>
            <a:ext cx="18592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婉约派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四大旗帜</a:t>
            </a:r>
          </a:p>
        </p:txBody>
      </p:sp>
      <p:sp>
        <p:nvSpPr>
          <p:cNvPr id="161801" name="AutoShape 9"/>
          <p:cNvSpPr/>
          <p:nvPr>
            <p:custDataLst>
              <p:tags r:id="rId2"/>
            </p:custDataLst>
          </p:nvPr>
        </p:nvSpPr>
        <p:spPr>
          <a:xfrm>
            <a:off x="3275965" y="2947035"/>
            <a:ext cx="1036638" cy="1871663"/>
          </a:xfrm>
          <a:prstGeom prst="leftBrace">
            <a:avLst>
              <a:gd name="adj1" fmla="val 15037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802" name="Text Box 10"/>
          <p:cNvSpPr txBox="1"/>
          <p:nvPr>
            <p:custDataLst>
              <p:tags r:id="rId3"/>
            </p:custDataLst>
          </p:nvPr>
        </p:nvSpPr>
        <p:spPr>
          <a:xfrm>
            <a:off x="4312920" y="2482850"/>
            <a:ext cx="4437063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闺语”</a:t>
            </a:r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李清照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“情长”</a:t>
            </a:r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 </a:t>
            </a:r>
            <a:r>
              <a:rPr lang="zh-CN" altLang="en-US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柳 永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“别恨”</a:t>
            </a:r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 </a:t>
            </a:r>
            <a:r>
              <a:rPr lang="zh-CN" altLang="en-US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晏 殊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“愁宗”</a:t>
            </a:r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 </a:t>
            </a:r>
            <a:r>
              <a:rPr lang="zh-CN" altLang="en-US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 煜</a:t>
            </a:r>
          </a:p>
        </p:txBody>
      </p:sp>
      <p:sp>
        <p:nvSpPr>
          <p:cNvPr id="12" name="AutoShape 5"/>
          <p:cNvSpPr/>
          <p:nvPr>
            <p:custDataLst>
              <p:tags r:id="rId4"/>
            </p:custDataLst>
          </p:nvPr>
        </p:nvSpPr>
        <p:spPr>
          <a:xfrm rot="2100000">
            <a:off x="8239760" y="4192270"/>
            <a:ext cx="3317875" cy="1009650"/>
          </a:xfrm>
          <a:prstGeom prst="wedgeEllipseCallout">
            <a:avLst>
              <a:gd name="adj1" fmla="val -49660"/>
              <a:gd name="adj2" fmla="val 62060"/>
            </a:avLst>
          </a:prstGeom>
          <a:solidFill>
            <a:schemeClr val="bg1"/>
          </a:solidFill>
          <a:ln w="2857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>
              <a:buClrTx/>
              <a:buSzTx/>
              <a:buNone/>
            </a:pPr>
            <a:r>
              <a:rPr lang="zh-CN" altLang="en-US" sz="24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无可奈何花落去，似曾相识燕归来</a:t>
            </a:r>
          </a:p>
        </p:txBody>
      </p:sp>
      <p:sp>
        <p:nvSpPr>
          <p:cNvPr id="13" name="AutoShape 5"/>
          <p:cNvSpPr/>
          <p:nvPr>
            <p:custDataLst>
              <p:tags r:id="rId5"/>
            </p:custDataLst>
          </p:nvPr>
        </p:nvSpPr>
        <p:spPr>
          <a:xfrm>
            <a:off x="4162425" y="5405120"/>
            <a:ext cx="4351655" cy="1008380"/>
          </a:xfrm>
          <a:prstGeom prst="wedgeEllipseCallout">
            <a:avLst>
              <a:gd name="adj1" fmla="val 12439"/>
              <a:gd name="adj2" fmla="val -80100"/>
            </a:avLst>
          </a:prstGeom>
          <a:solidFill>
            <a:schemeClr val="bg1"/>
          </a:solidFill>
          <a:ln w="2857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>
              <a:buClrTx/>
              <a:buSzTx/>
              <a:buNone/>
            </a:pPr>
            <a:r>
              <a:rPr lang="zh-CN" altLang="en-US" sz="24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问君能有几多愁，</a:t>
            </a:r>
          </a:p>
          <a:p>
            <a:pPr algn="ctr">
              <a:buClrTx/>
              <a:buSzTx/>
              <a:buNone/>
            </a:pPr>
            <a:r>
              <a:rPr lang="zh-CN" altLang="en-US" sz="24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恰似一江春水向东流</a:t>
            </a:r>
          </a:p>
        </p:txBody>
      </p:sp>
      <p:sp>
        <p:nvSpPr>
          <p:cNvPr id="14" name="AutoShape 5"/>
          <p:cNvSpPr/>
          <p:nvPr>
            <p:custDataLst>
              <p:tags r:id="rId6"/>
            </p:custDataLst>
          </p:nvPr>
        </p:nvSpPr>
        <p:spPr>
          <a:xfrm rot="1320000">
            <a:off x="8168640" y="2053590"/>
            <a:ext cx="3459480" cy="1177290"/>
          </a:xfrm>
          <a:prstGeom prst="wedgeEllipseCallout">
            <a:avLst>
              <a:gd name="adj1" fmla="val -47430"/>
              <a:gd name="adj2" fmla="val 115066"/>
            </a:avLst>
          </a:prstGeom>
          <a:solidFill>
            <a:schemeClr val="bg1"/>
          </a:solidFill>
          <a:ln w="2857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衣带渐宽终不悔，为伊消得人憔悴。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AutoShape 5"/>
          <p:cNvSpPr/>
          <p:nvPr>
            <p:custDataLst>
              <p:tags r:id="rId7"/>
            </p:custDataLst>
          </p:nvPr>
        </p:nvSpPr>
        <p:spPr>
          <a:xfrm>
            <a:off x="1635760" y="541020"/>
            <a:ext cx="4521200" cy="1941830"/>
          </a:xfrm>
          <a:prstGeom prst="wedgeEllipseCallout">
            <a:avLst>
              <a:gd name="adj1" fmla="val 56193"/>
              <a:gd name="adj2" fmla="val 47417"/>
            </a:avLst>
          </a:prstGeom>
          <a:solidFill>
            <a:schemeClr val="bg1"/>
          </a:solidFill>
          <a:ln w="2857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花自飘零水自流。</a:t>
            </a:r>
          </a:p>
          <a:p>
            <a:pPr algn="ctr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一种相思，两处闲愁。</a:t>
            </a:r>
            <a:endParaRPr lang="en-US" altLang="zh-CN" sz="24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此情无计可消除，</a:t>
            </a:r>
          </a:p>
          <a:p>
            <a:pPr algn="ctr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才下眉头，却上心头。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800" grpId="0"/>
      <p:bldP spid="161801" grpId="0" animBg="1"/>
      <p:bldP spid="161802" grpId="0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160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朗读诗歌</a:t>
            </a: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-49212" y="-12700"/>
            <a:ext cx="12215813" cy="688340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-6032" y="446405"/>
            <a:ext cx="12203113" cy="59642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图文框 5"/>
          <p:cNvSpPr/>
          <p:nvPr>
            <p:custDataLst>
              <p:tags r:id="rId5"/>
            </p:custDataLst>
          </p:nvPr>
        </p:nvSpPr>
        <p:spPr>
          <a:xfrm>
            <a:off x="100013" y="590550"/>
            <a:ext cx="11941175" cy="5684838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73号-江南手书" panose="00000500000000000000" pitchFamily="2" charset="-122"/>
              <a:ea typeface="字魂73号-江南手书" panose="00000500000000000000" pitchFamily="2" charset="-122"/>
              <a:cs typeface="+mn-cs"/>
              <a:sym typeface="字魂73号-江南手书" panose="00000500000000000000" pitchFamily="2" charset="-122"/>
            </a:endParaRPr>
          </a:p>
        </p:txBody>
      </p:sp>
      <p:sp>
        <p:nvSpPr>
          <p:cNvPr id="32775" name="Rectangle 3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960755" y="1598930"/>
            <a:ext cx="9925050" cy="4408170"/>
          </a:xfrm>
          <a:solidFill>
            <a:schemeClr val="bg1">
              <a:alpha val="75000"/>
            </a:schemeClr>
          </a:solidFill>
        </p:spPr>
        <p:txBody>
          <a:bodyPr vert="horz" wrap="square" lIns="91440" tIns="45720" rIns="91440" bIns="45720" anchor="t" anchorCtr="0"/>
          <a:lstStyle/>
          <a:p>
            <a:pPr indent="711200" algn="just" eaLnBrk="1" latinLnBrk="0" hangingPunct="1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东南/形胜，三吴/都会，钱塘/自古/繁华。烟柳/画桥，风帘/翠幕，参差/十万/人家。云树/绕/堤沙，怒涛/卷/霜雪，天堑/无涯。市列/珠玑，户盈/罗绮，竞/豪奢。</a:t>
            </a:r>
          </a:p>
          <a:p>
            <a:pPr indent="711200" algn="just" eaLnBrk="1" latinLnBrk="0" hangingPunct="1">
              <a:lnSpc>
                <a:spcPct val="15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重湖/叠巘/清嘉，有/三秋/桂子，十里/荷花。羌管/弄晴，菱歌/泛夜，嬉嬉/钓叟/莲娃。千骑/拥/高牙，乘醉/听/箫鼓，吟赏/烟霞。异日/图将/好景，归去/凤池/夸。</a:t>
            </a:r>
          </a:p>
        </p:txBody>
      </p:sp>
      <p:sp>
        <p:nvSpPr>
          <p:cNvPr id="32777" name="文本框 7"/>
          <p:cNvSpPr txBox="1"/>
          <p:nvPr>
            <p:custDataLst>
              <p:tags r:id="rId7"/>
            </p:custDataLst>
          </p:nvPr>
        </p:nvSpPr>
        <p:spPr>
          <a:xfrm>
            <a:off x="4773930" y="752158"/>
            <a:ext cx="29368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望 海 潮</a:t>
            </a:r>
          </a:p>
        </p:txBody>
      </p:sp>
      <p:pic>
        <p:nvPicPr>
          <p:cNvPr id="2" name="酷小我大制作-37 朗诵：柳永《望海潮》">
            <a:hlinkClick r:id="" action="ppaction://media"/>
          </p:cNvPr>
          <p:cNvPicPr>
            <a:picLocks noRot="1" noChangeAspect="1"/>
          </p:cNvPicPr>
          <p:nvPr>
            <a:audioFile r:link="rId9"/>
            <p:custDataLst>
              <p:tags r:id="rId10"/>
            </p:custDataLst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885805" y="79629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004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33796" name="Text Box 2"/>
          <p:cNvSpPr txBox="1"/>
          <p:nvPr>
            <p:custDataLst>
              <p:tags r:id="rId3"/>
            </p:custDataLst>
          </p:nvPr>
        </p:nvSpPr>
        <p:spPr>
          <a:xfrm>
            <a:off x="3192463" y="1214438"/>
            <a:ext cx="5807075" cy="584200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文白对译</a:t>
            </a:r>
          </a:p>
        </p:txBody>
      </p:sp>
      <p:grpSp>
        <p:nvGrpSpPr>
          <p:cNvPr id="33797" name="组合 6"/>
          <p:cNvGrpSpPr/>
          <p:nvPr>
            <p:custDataLst>
              <p:tags r:id="rId4"/>
            </p:custDataLst>
          </p:nvPr>
        </p:nvGrpSpPr>
        <p:grpSpPr>
          <a:xfrm>
            <a:off x="9310688" y="527050"/>
            <a:ext cx="2566987" cy="1179513"/>
            <a:chOff x="9202912" y="844413"/>
            <a:chExt cx="2643513" cy="1227975"/>
          </a:xfrm>
        </p:grpSpPr>
        <p:pic>
          <p:nvPicPr>
            <p:cNvPr id="33798" name="图片 1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0264588" y="844413"/>
              <a:ext cx="969581" cy="9620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9" name="图片 20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2">
              <a:grayscl/>
            </a:blip>
            <a:stretch>
              <a:fillRect/>
            </a:stretch>
          </p:blipFill>
          <p:spPr>
            <a:xfrm>
              <a:off x="9202912" y="1286479"/>
              <a:ext cx="2643513" cy="78590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6777355" y="2455545"/>
            <a:ext cx="467106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译文：</a:t>
            </a: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东南湖山优美，三吴的都会，钱塘自古繁华。如烟的柳树、彩绘的桥梁，翠绿的幕帐，房屋参差高低。如云的大树环绕着沙堤，怒涛卷起霜雪一样白的浪花，天然的江河绵延无边。市场上陈列着珠玉珍宝，家里充满着绫罗绸缎，争讲奢华。</a:t>
            </a:r>
          </a:p>
        </p:txBody>
      </p:sp>
      <p:sp>
        <p:nvSpPr>
          <p:cNvPr id="5" name="Text Box 6"/>
          <p:cNvSpPr/>
          <p:nvPr>
            <p:custDataLst>
              <p:tags r:id="rId6"/>
            </p:custDataLst>
          </p:nvPr>
        </p:nvSpPr>
        <p:spPr>
          <a:xfrm>
            <a:off x="554355" y="2262505"/>
            <a:ext cx="5287010" cy="341503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原文 </a:t>
            </a:r>
          </a:p>
          <a:p>
            <a:pPr indent="60960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东南形胜（优越、美好），三吴都会，钱塘自古繁华。烟柳画桥，风帘翠幕，参差十万人家。云树绕堤沙，怒涛卷霜雪，天堑无涯。市列珠玑，户盈罗绮，竞豪奢 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33796" name="Text Box 2"/>
          <p:cNvSpPr txBox="1"/>
          <p:nvPr>
            <p:custDataLst>
              <p:tags r:id="rId3"/>
            </p:custDataLst>
          </p:nvPr>
        </p:nvSpPr>
        <p:spPr>
          <a:xfrm>
            <a:off x="3192463" y="1214438"/>
            <a:ext cx="5807075" cy="584200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文白对译</a:t>
            </a:r>
          </a:p>
        </p:txBody>
      </p:sp>
      <p:grpSp>
        <p:nvGrpSpPr>
          <p:cNvPr id="33797" name="组合 6"/>
          <p:cNvGrpSpPr/>
          <p:nvPr>
            <p:custDataLst>
              <p:tags r:id="rId4"/>
            </p:custDataLst>
          </p:nvPr>
        </p:nvGrpSpPr>
        <p:grpSpPr>
          <a:xfrm>
            <a:off x="9310688" y="527050"/>
            <a:ext cx="2566987" cy="1179513"/>
            <a:chOff x="9202912" y="844413"/>
            <a:chExt cx="2643513" cy="1227975"/>
          </a:xfrm>
        </p:grpSpPr>
        <p:pic>
          <p:nvPicPr>
            <p:cNvPr id="33798" name="图片 1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0264588" y="844413"/>
              <a:ext cx="969581" cy="9620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9" name="图片 20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2">
              <a:grayscl/>
            </a:blip>
            <a:stretch>
              <a:fillRect/>
            </a:stretch>
          </p:blipFill>
          <p:spPr>
            <a:xfrm>
              <a:off x="9202912" y="1286479"/>
              <a:ext cx="2643513" cy="78590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6777355" y="2455545"/>
            <a:ext cx="467106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译文：</a:t>
            </a:r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609600" eaLnBrk="0" hangingPunct="0">
              <a:lnSpc>
                <a:spcPct val="150000"/>
              </a:lnSpc>
            </a:pP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里湖、外湖与重重叠叠的山岭非常清秀美丽，有秋天的桂子，十里的荷花。晴天欢快地奏乐，夜晚划船采菱唱歌，钓鱼的老翁、采莲的姑娘都嬉笑颜开。千名骑兵簇拥着长官，乘醉听吹箫击鼓，观赏、吟唱烟霞风光。他日画上美好景致，回京升官时向人们夸耀。 </a:t>
            </a:r>
          </a:p>
        </p:txBody>
      </p:sp>
      <p:sp>
        <p:nvSpPr>
          <p:cNvPr id="5" name="Text Box 6"/>
          <p:cNvSpPr/>
          <p:nvPr>
            <p:custDataLst>
              <p:tags r:id="rId6"/>
            </p:custDataLst>
          </p:nvPr>
        </p:nvSpPr>
        <p:spPr>
          <a:xfrm>
            <a:off x="554355" y="2262505"/>
            <a:ext cx="5389880" cy="286131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原文 </a:t>
            </a:r>
          </a:p>
          <a:p>
            <a:pPr indent="609600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重湖叠巘清嘉，有三秋桂子，十里荷花。羌管弄晴，菱歌泛夜，嬉嬉钓叟莲娃。千骑拥高牙，乘醉听箫鼓，吟赏烟霞。异日图将好景，归去凤池夸。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5513070" y="3284855"/>
            <a:ext cx="55886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上片主要写杭州美丽和繁华；</a:t>
            </a:r>
          </a:p>
        </p:txBody>
      </p:sp>
      <p:sp>
        <p:nvSpPr>
          <p:cNvPr id="5" name="Text Box 6"/>
          <p:cNvSpPr/>
          <p:nvPr>
            <p:custDataLst>
              <p:tags r:id="rId4"/>
            </p:custDataLst>
          </p:nvPr>
        </p:nvSpPr>
        <p:spPr>
          <a:xfrm>
            <a:off x="4222115" y="1775460"/>
            <a:ext cx="639826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上片和下片分别写了什么样的内容？</a:t>
            </a: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5513070" y="3948430"/>
            <a:ext cx="58261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下片主要写西湖美景和杭州人民和平宁静的生活景象。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12725" y="3472180"/>
            <a:ext cx="4009390" cy="2997200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/>
          <p:nvPr>
            <p:custDataLst>
              <p:tags r:id="rId1"/>
            </p:custDataLst>
          </p:nvPr>
        </p:nvSpPr>
        <p:spPr>
          <a:xfrm>
            <a:off x="1304925" y="2338070"/>
            <a:ext cx="9167495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这首词写的是杭州，哪两个词语最能体现杭州的特征？</a:t>
            </a:r>
          </a:p>
        </p:txBody>
      </p:sp>
      <p:pic>
        <p:nvPicPr>
          <p:cNvPr id="33793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86026" name="矩形 86025"/>
          <p:cNvSpPr/>
          <p:nvPr>
            <p:custDataLst>
              <p:tags r:id="rId4"/>
            </p:custDataLst>
          </p:nvPr>
        </p:nvSpPr>
        <p:spPr>
          <a:xfrm>
            <a:off x="7351713" y="964565"/>
            <a:ext cx="4154487" cy="12239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形胜 繁华</a:t>
            </a:r>
          </a:p>
        </p:txBody>
      </p:sp>
      <p:pic>
        <p:nvPicPr>
          <p:cNvPr id="86028" name="图片 86027" descr="56e519ae8881f3e7faed50f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12725" y="4300220"/>
            <a:ext cx="7678420" cy="2160270"/>
          </a:xfrm>
          <a:prstGeom prst="round2Diag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6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/>
          <p:nvPr>
            <p:custDataLst>
              <p:tags r:id="rId1"/>
            </p:custDataLst>
          </p:nvPr>
        </p:nvSpPr>
        <p:spPr>
          <a:xfrm>
            <a:off x="2104390" y="752475"/>
            <a:ext cx="9167495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上阕从哪些方面表现了杭州的形胜与繁华？</a:t>
            </a:r>
          </a:p>
        </p:txBody>
      </p:sp>
      <p:pic>
        <p:nvPicPr>
          <p:cNvPr id="33793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90115" name="文本框 90114"/>
          <p:cNvSpPr txBox="1"/>
          <p:nvPr>
            <p:custDataLst>
              <p:tags r:id="rId4"/>
            </p:custDataLst>
          </p:nvPr>
        </p:nvSpPr>
        <p:spPr>
          <a:xfrm>
            <a:off x="5049838" y="2550478"/>
            <a:ext cx="61388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 </a:t>
            </a:r>
            <a:r>
              <a:rPr lang="zh-CN" altLang="en-US" sz="3600" b="1">
                <a:solidFill>
                  <a:srgbClr val="000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地理位置重要</a:t>
            </a:r>
          </a:p>
        </p:txBody>
      </p:sp>
      <p:sp>
        <p:nvSpPr>
          <p:cNvPr id="90116" name="文本框 90115"/>
          <p:cNvSpPr txBox="1"/>
          <p:nvPr>
            <p:custDataLst>
              <p:tags r:id="rId5"/>
            </p:custDataLst>
          </p:nvPr>
        </p:nvSpPr>
        <p:spPr>
          <a:xfrm>
            <a:off x="5050155" y="1662430"/>
            <a:ext cx="46189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 </a:t>
            </a:r>
            <a:r>
              <a:rPr lang="zh-CN" altLang="en-US" sz="3600" b="1">
                <a:solidFill>
                  <a:srgbClr val="000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社会条件优越</a:t>
            </a:r>
          </a:p>
        </p:txBody>
      </p:sp>
      <p:sp>
        <p:nvSpPr>
          <p:cNvPr id="90117" name="文本框 90116"/>
          <p:cNvSpPr txBox="1"/>
          <p:nvPr>
            <p:custDataLst>
              <p:tags r:id="rId6"/>
            </p:custDataLst>
          </p:nvPr>
        </p:nvSpPr>
        <p:spPr>
          <a:xfrm>
            <a:off x="5049838" y="3429000"/>
            <a:ext cx="6421437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 </a:t>
            </a:r>
            <a:r>
              <a:rPr lang="zh-CN" altLang="en-US" sz="3600" b="1">
                <a:solidFill>
                  <a:srgbClr val="000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有长期繁盛的历史</a:t>
            </a:r>
          </a:p>
        </p:txBody>
      </p:sp>
      <p:sp>
        <p:nvSpPr>
          <p:cNvPr id="90118" name="文本框 90117"/>
          <p:cNvSpPr txBox="1"/>
          <p:nvPr>
            <p:custDataLst>
              <p:tags r:id="rId7"/>
            </p:custDataLst>
          </p:nvPr>
        </p:nvSpPr>
        <p:spPr>
          <a:xfrm>
            <a:off x="1753870" y="4292600"/>
            <a:ext cx="6973570" cy="168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48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烟柳画桥，风帘翠幕，参差十万人家</a:t>
            </a:r>
          </a:p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48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云树绕堤沙，怒涛卷霜雪，天堑无涯</a:t>
            </a:r>
          </a:p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48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市列珠玑，户盈罗绮，竞豪奢</a:t>
            </a:r>
          </a:p>
        </p:txBody>
      </p:sp>
      <p:sp>
        <p:nvSpPr>
          <p:cNvPr id="90119" name="左大括号 90118"/>
          <p:cNvSpPr/>
          <p:nvPr>
            <p:custDataLst>
              <p:tags r:id="rId8"/>
            </p:custDataLst>
          </p:nvPr>
        </p:nvSpPr>
        <p:spPr>
          <a:xfrm>
            <a:off x="990600" y="4508500"/>
            <a:ext cx="473075" cy="1368425"/>
          </a:xfrm>
          <a:prstGeom prst="leftBrace">
            <a:avLst>
              <a:gd name="adj1" fmla="val 24091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120" name="文本框 90119"/>
          <p:cNvSpPr txBox="1"/>
          <p:nvPr>
            <p:custDataLst>
              <p:tags r:id="rId9"/>
            </p:custDataLst>
          </p:nvPr>
        </p:nvSpPr>
        <p:spPr>
          <a:xfrm>
            <a:off x="9017000" y="4221163"/>
            <a:ext cx="2973388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三吴都会</a:t>
            </a:r>
          </a:p>
        </p:txBody>
      </p:sp>
      <p:sp>
        <p:nvSpPr>
          <p:cNvPr id="90121" name="文本框 90120"/>
          <p:cNvSpPr txBox="1"/>
          <p:nvPr>
            <p:custDataLst>
              <p:tags r:id="rId10"/>
            </p:custDataLst>
          </p:nvPr>
        </p:nvSpPr>
        <p:spPr>
          <a:xfrm>
            <a:off x="9017000" y="4868863"/>
            <a:ext cx="2973388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东南形胜</a:t>
            </a:r>
          </a:p>
        </p:txBody>
      </p:sp>
      <p:sp>
        <p:nvSpPr>
          <p:cNvPr id="90122" name="文本框 90121"/>
          <p:cNvSpPr txBox="1"/>
          <p:nvPr>
            <p:custDataLst>
              <p:tags r:id="rId11"/>
            </p:custDataLst>
          </p:nvPr>
        </p:nvSpPr>
        <p:spPr>
          <a:xfrm>
            <a:off x="9017000" y="5445125"/>
            <a:ext cx="2139950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繁       华</a:t>
            </a:r>
          </a:p>
          <a:p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0123" name="左大括号 90122"/>
          <p:cNvSpPr/>
          <p:nvPr>
            <p:custDataLst>
              <p:tags r:id="rId12"/>
            </p:custDataLst>
          </p:nvPr>
        </p:nvSpPr>
        <p:spPr>
          <a:xfrm>
            <a:off x="990600" y="1916113"/>
            <a:ext cx="284163" cy="1944687"/>
          </a:xfrm>
          <a:prstGeom prst="leftBrace">
            <a:avLst>
              <a:gd name="adj1" fmla="val 56997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124" name="文本框 90123"/>
          <p:cNvSpPr txBox="1"/>
          <p:nvPr>
            <p:custDataLst>
              <p:tags r:id="rId13"/>
            </p:custDataLst>
          </p:nvPr>
        </p:nvSpPr>
        <p:spPr>
          <a:xfrm>
            <a:off x="119063" y="2303463"/>
            <a:ext cx="879475" cy="8921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总写</a:t>
            </a:r>
          </a:p>
        </p:txBody>
      </p:sp>
      <p:sp>
        <p:nvSpPr>
          <p:cNvPr id="90125" name="文本框 90124"/>
          <p:cNvSpPr txBox="1"/>
          <p:nvPr>
            <p:custDataLst>
              <p:tags r:id="rId14"/>
            </p:custDataLst>
          </p:nvPr>
        </p:nvSpPr>
        <p:spPr>
          <a:xfrm>
            <a:off x="204788" y="4652963"/>
            <a:ext cx="879475" cy="935037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分写</a:t>
            </a:r>
          </a:p>
        </p:txBody>
      </p:sp>
      <p:sp>
        <p:nvSpPr>
          <p:cNvPr id="90126" name="文本框 90125"/>
          <p:cNvSpPr txBox="1"/>
          <p:nvPr>
            <p:custDataLst>
              <p:tags r:id="rId15"/>
            </p:custDataLst>
          </p:nvPr>
        </p:nvSpPr>
        <p:spPr>
          <a:xfrm>
            <a:off x="1700530" y="1787843"/>
            <a:ext cx="26479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 b="1">
                <a:solidFill>
                  <a:srgbClr val="000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东南形胜</a:t>
            </a:r>
          </a:p>
        </p:txBody>
      </p:sp>
      <p:sp>
        <p:nvSpPr>
          <p:cNvPr id="90127" name="文本框 90126"/>
          <p:cNvSpPr txBox="1"/>
          <p:nvPr>
            <p:custDataLst>
              <p:tags r:id="rId16"/>
            </p:custDataLst>
          </p:nvPr>
        </p:nvSpPr>
        <p:spPr>
          <a:xfrm>
            <a:off x="1700530" y="2580005"/>
            <a:ext cx="2811463" cy="1190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三吴都会</a:t>
            </a:r>
          </a:p>
          <a:p>
            <a:endParaRPr lang="zh-CN" altLang="en-US" sz="3600" b="1">
              <a:solidFill>
                <a:srgbClr val="000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128" name="文本框 90127"/>
          <p:cNvSpPr txBox="1"/>
          <p:nvPr>
            <p:custDataLst>
              <p:tags r:id="rId17"/>
            </p:custDataLst>
          </p:nvPr>
        </p:nvSpPr>
        <p:spPr>
          <a:xfrm>
            <a:off x="1700530" y="3443605"/>
            <a:ext cx="41084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 b="1">
                <a:solidFill>
                  <a:srgbClr val="000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钱塘自古繁华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0115" grpId="0"/>
      <p:bldP spid="90116" grpId="0"/>
      <p:bldP spid="90117" grpId="0"/>
      <p:bldP spid="90118" grpId="0"/>
      <p:bldP spid="90120" grpId="0"/>
      <p:bldP spid="90121" grpId="0"/>
      <p:bldP spid="90122" grpId="0"/>
      <p:bldP spid="90124" grpId="0"/>
      <p:bldP spid="90125" grpId="0"/>
      <p:bldP spid="90126" grpId="0"/>
      <p:bldP spid="90127" grpId="0"/>
      <p:bldP spid="901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/>
          <p:nvPr>
            <p:custDataLst>
              <p:tags r:id="rId1"/>
            </p:custDataLst>
          </p:nvPr>
        </p:nvSpPr>
        <p:spPr>
          <a:xfrm>
            <a:off x="1349375" y="1858645"/>
            <a:ext cx="623443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你最喜欢上阕的哪一句？</a:t>
            </a:r>
          </a:p>
        </p:txBody>
      </p:sp>
      <p:pic>
        <p:nvPicPr>
          <p:cNvPr id="33793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097280" y="3208020"/>
            <a:ext cx="79140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例如：云树绕堤沙，怒涛卷霜雪，天堑无涯。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这三个字的好处？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绕：郁郁葱葱环绕在长堤周围如烟似雾的美景写出来。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怒和卷：将江面浪涛翻涌，壮阔无边的气势写出来。</a:t>
            </a: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100" y="73025"/>
            <a:ext cx="3686810" cy="368681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095" y="1700530"/>
            <a:ext cx="2162810" cy="21628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 rot="12540000" flipH="1" flipV="1">
            <a:off x="10405745" y="3487420"/>
            <a:ext cx="1724025" cy="2975610"/>
          </a:xfrm>
          <a:prstGeom prst="rect">
            <a:avLst/>
          </a:prstGeom>
        </p:spPr>
      </p:pic>
      <p:sp>
        <p:nvSpPr>
          <p:cNvPr id="17" name="自由: 形状 16"/>
          <p:cNvSpPr/>
          <p:nvPr>
            <p:custDataLst>
              <p:tags r:id="rId2"/>
            </p:custDataLst>
          </p:nvPr>
        </p:nvSpPr>
        <p:spPr>
          <a:xfrm>
            <a:off x="4250690" y="611505"/>
            <a:ext cx="7381875" cy="5658485"/>
          </a:xfrm>
          <a:custGeom>
            <a:avLst/>
            <a:gdLst>
              <a:gd name="connsiteX0" fmla="*/ 1358039 w 9842872"/>
              <a:gd name="connsiteY0" fmla="*/ 0 h 6858000"/>
              <a:gd name="connsiteX1" fmla="*/ 8484833 w 9842872"/>
              <a:gd name="connsiteY1" fmla="*/ 0 h 6858000"/>
              <a:gd name="connsiteX2" fmla="*/ 8564372 w 9842872"/>
              <a:gd name="connsiteY2" fmla="*/ 83426 h 6858000"/>
              <a:gd name="connsiteX3" fmla="*/ 9842872 w 9842872"/>
              <a:gd name="connsiteY3" fmla="*/ 3392488 h 6858000"/>
              <a:gd name="connsiteX4" fmla="*/ 8564372 w 9842872"/>
              <a:gd name="connsiteY4" fmla="*/ 6701551 h 6858000"/>
              <a:gd name="connsiteX5" fmla="*/ 8415211 w 9842872"/>
              <a:gd name="connsiteY5" fmla="*/ 6858000 h 6858000"/>
              <a:gd name="connsiteX6" fmla="*/ 1427661 w 9842872"/>
              <a:gd name="connsiteY6" fmla="*/ 6858000 h 6858000"/>
              <a:gd name="connsiteX7" fmla="*/ 1278500 w 9842872"/>
              <a:gd name="connsiteY7" fmla="*/ 6701551 h 6858000"/>
              <a:gd name="connsiteX8" fmla="*/ 0 w 9842872"/>
              <a:gd name="connsiteY8" fmla="*/ 3392488 h 6858000"/>
              <a:gd name="connsiteX9" fmla="*/ 1278500 w 9842872"/>
              <a:gd name="connsiteY9" fmla="*/ 834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42872" h="6858000">
                <a:moveTo>
                  <a:pt x="1358039" y="0"/>
                </a:moveTo>
                <a:lnTo>
                  <a:pt x="8484833" y="0"/>
                </a:lnTo>
                <a:lnTo>
                  <a:pt x="8564372" y="83426"/>
                </a:lnTo>
                <a:cubicBezTo>
                  <a:pt x="9358726" y="957410"/>
                  <a:pt x="9842872" y="2118410"/>
                  <a:pt x="9842872" y="3392488"/>
                </a:cubicBezTo>
                <a:cubicBezTo>
                  <a:pt x="9842872" y="4666567"/>
                  <a:pt x="9358726" y="5827567"/>
                  <a:pt x="8564372" y="6701551"/>
                </a:cubicBezTo>
                <a:lnTo>
                  <a:pt x="8415211" y="6858000"/>
                </a:lnTo>
                <a:lnTo>
                  <a:pt x="1427661" y="6858000"/>
                </a:lnTo>
                <a:lnTo>
                  <a:pt x="1278500" y="6701551"/>
                </a:lnTo>
                <a:cubicBezTo>
                  <a:pt x="484146" y="5827567"/>
                  <a:pt x="0" y="4666567"/>
                  <a:pt x="0" y="3392488"/>
                </a:cubicBezTo>
                <a:cubicBezTo>
                  <a:pt x="0" y="2118410"/>
                  <a:pt x="484146" y="957410"/>
                  <a:pt x="1278500" y="83426"/>
                </a:cubicBezTo>
                <a:close/>
              </a:path>
            </a:pathLst>
          </a:custGeom>
          <a:blipFill dpi="0" rotWithShape="1">
            <a:blip r:embed="rId10">
              <a:alphaModFix amt="87000"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Texturizer/>
                      </a14:imgEffect>
                      <a14:imgEffect>
                        <a14:brightnessContrast bright="18000"/>
                      </a14:imgEffect>
                      <a14:imgEffect>
                        <a14:colorTemperature colorTemp="5591"/>
                      </a14:imgEffect>
                      <a14:imgEffect>
                        <a14:saturation sat="28000"/>
                      </a14:imgEffect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>
            <a:noFill/>
          </a:ln>
          <a:effectLst>
            <a:outerShdw blurRad="368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242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7"/>
          <p:cNvSpPr txBox="1"/>
          <p:nvPr>
            <p:custDataLst>
              <p:tags r:id="rId4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新知导入</a:t>
            </a:r>
          </a:p>
        </p:txBody>
      </p:sp>
      <p:sp>
        <p:nvSpPr>
          <p:cNvPr id="5" name="Rectangle 3"/>
          <p:cNvSpPr txBox="1">
            <a:spLocks noRot="1"/>
          </p:cNvSpPr>
          <p:nvPr>
            <p:custDataLst>
              <p:tags r:id="rId5"/>
            </p:custDataLst>
          </p:nvPr>
        </p:nvSpPr>
        <p:spPr>
          <a:xfrm>
            <a:off x="4740275" y="1444625"/>
            <a:ext cx="6402705" cy="4276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609600" eaLnBrk="0" hangingPunct="0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俗话说的好，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上有天堂，下有苏杭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江南盛景，四股令人魂牵梦绕。富有天堂美誉的杭州更有天赐美景，钱塘大潮是晴空排浪。怒涛卷霜雪，西湖美景则是三秋桂子，十里荷花美的景致。美的画面没得比跳美的神韵，美的音律美不胜收，今天就让我们通过刘勇的《望海潮》来领略一下这人间天堂的美丽景色。 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grayscl/>
          </a:blip>
          <a:stretch>
            <a:fillRect/>
          </a:stretch>
        </p:blipFill>
        <p:spPr>
          <a:xfrm rot="1619601" flipH="1">
            <a:off x="337820" y="1848485"/>
            <a:ext cx="3785870" cy="41370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/>
          <p:nvPr>
            <p:custDataLst>
              <p:tags r:id="rId1"/>
            </p:custDataLst>
          </p:nvPr>
        </p:nvSpPr>
        <p:spPr>
          <a:xfrm>
            <a:off x="3912870" y="1212850"/>
            <a:ext cx="463423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赏重点词句</a:t>
            </a:r>
          </a:p>
        </p:txBody>
      </p:sp>
      <p:pic>
        <p:nvPicPr>
          <p:cNvPr id="33793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325" y="7620"/>
            <a:ext cx="3147695" cy="3147695"/>
          </a:xfrm>
          <a:prstGeom prst="rect">
            <a:avLst/>
          </a:prstGeom>
        </p:spPr>
      </p:pic>
      <p:grpSp>
        <p:nvGrpSpPr>
          <p:cNvPr id="2" name="组合 1"/>
          <p:cNvGrpSpPr/>
          <p:nvPr>
            <p:custDataLst>
              <p:tags r:id="rId5"/>
            </p:custDataLst>
          </p:nvPr>
        </p:nvGrpSpPr>
        <p:grpSpPr>
          <a:xfrm>
            <a:off x="923925" y="2595880"/>
            <a:ext cx="934720" cy="2098675"/>
            <a:chOff x="11576" y="3644"/>
            <a:chExt cx="1008" cy="3554"/>
          </a:xfrm>
        </p:grpSpPr>
        <p:sp>
          <p:nvSpPr>
            <p:cNvPr id="4" name="文本框 3"/>
            <p:cNvSpPr txBox="1"/>
            <p:nvPr>
              <p:custDataLst>
                <p:tags r:id="rId7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8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60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炼 字型</a:t>
              </a:r>
            </a:p>
          </p:txBody>
        </p:sp>
      </p:grp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2795905" y="2437130"/>
            <a:ext cx="7914005" cy="3599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炼字题如何设问（命题角度）？</a:t>
            </a:r>
          </a:p>
          <a:p>
            <a:pPr eaLnBrk="0" hangingPunct="0">
              <a:lnSpc>
                <a:spcPct val="100000"/>
              </a:lnSpc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1、诗中的某个词用得好不好？为什么？或某字历来为人称道，你认为它好在哪里？       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直接鉴赏关键词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2、诗中的“诗眼” “关键字”是哪一个？为什么？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找出关键词并鉴赏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3、这个词与另一个词比较哪个更好？为什么？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（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比较鉴赏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/>
          <p:nvPr>
            <p:custDataLst>
              <p:tags r:id="rId1"/>
            </p:custDataLst>
          </p:nvPr>
        </p:nvSpPr>
        <p:spPr>
          <a:xfrm>
            <a:off x="3912870" y="1212850"/>
            <a:ext cx="3390265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赏重点词句</a:t>
            </a:r>
          </a:p>
        </p:txBody>
      </p:sp>
      <p:pic>
        <p:nvPicPr>
          <p:cNvPr id="33793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325" y="7620"/>
            <a:ext cx="3147695" cy="3147695"/>
          </a:xfrm>
          <a:prstGeom prst="rect">
            <a:avLst/>
          </a:prstGeom>
        </p:spPr>
      </p:pic>
      <p:grpSp>
        <p:nvGrpSpPr>
          <p:cNvPr id="2" name="组合 1"/>
          <p:cNvGrpSpPr/>
          <p:nvPr>
            <p:custDataLst>
              <p:tags r:id="rId5"/>
            </p:custDataLst>
          </p:nvPr>
        </p:nvGrpSpPr>
        <p:grpSpPr>
          <a:xfrm>
            <a:off x="1023620" y="2651125"/>
            <a:ext cx="934720" cy="2098675"/>
            <a:chOff x="11576" y="3644"/>
            <a:chExt cx="1008" cy="3554"/>
          </a:xfrm>
        </p:grpSpPr>
        <p:sp>
          <p:nvSpPr>
            <p:cNvPr id="4" name="文本框 3"/>
            <p:cNvSpPr txBox="1"/>
            <p:nvPr>
              <p:custDataLst>
                <p:tags r:id="rId7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8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注意事项</a:t>
              </a:r>
            </a:p>
          </p:txBody>
        </p:sp>
      </p:grp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3768725" y="2778125"/>
            <a:ext cx="54356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       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名词（意象）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修饰语（形容词、副词、数量词）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特殊词（叠词、拟声词、颜色词）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endParaRPr lang="zh-CN" altLang="zh-CN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/>
          <p:nvPr>
            <p:custDataLst>
              <p:tags r:id="rId1"/>
            </p:custDataLst>
          </p:nvPr>
        </p:nvSpPr>
        <p:spPr>
          <a:xfrm>
            <a:off x="3912870" y="1212850"/>
            <a:ext cx="3390265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赏重点词句</a:t>
            </a:r>
          </a:p>
        </p:txBody>
      </p:sp>
      <p:pic>
        <p:nvPicPr>
          <p:cNvPr id="33793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923925" y="3006725"/>
            <a:ext cx="934720" cy="2098675"/>
            <a:chOff x="11576" y="3644"/>
            <a:chExt cx="1008" cy="3554"/>
          </a:xfrm>
        </p:grpSpPr>
        <p:sp>
          <p:nvSpPr>
            <p:cNvPr id="4" name="文本框 3"/>
            <p:cNvSpPr txBox="1"/>
            <p:nvPr>
              <p:custDataLst>
                <p:tags r:id="rId7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8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答题步骤</a:t>
              </a:r>
            </a:p>
          </p:txBody>
        </p:sp>
      </p:grp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2465705" y="2437130"/>
            <a:ext cx="90290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①解释该字在句中的含义。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②展开联想把该字放入原句中描述景象。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(注意看这个字或者词有没有用到什么修辞手法以及其他的表达技巧，如果有，也要写进去）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③点出该字烘托了怎样的意境，或是表达了怎样的感情。（作用）</a:t>
            </a:r>
          </a:p>
        </p:txBody>
      </p:sp>
      <p:pic>
        <p:nvPicPr>
          <p:cNvPr id="950" name="图片 94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810115" y="611505"/>
            <a:ext cx="2251075" cy="2731770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228725" y="2890520"/>
            <a:ext cx="51816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一句牵出了诸多意象，湖、山、桂花、荷花奔赴而来，令人心旷神怡，遐想万千。抒发了对西湖的喜爱和赞美之情。</a:t>
            </a:r>
          </a:p>
        </p:txBody>
      </p:sp>
      <p:pic>
        <p:nvPicPr>
          <p:cNvPr id="17411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7414" name="Text Box 2"/>
          <p:cNvSpPr txBox="1"/>
          <p:nvPr>
            <p:custDataLst>
              <p:tags r:id="rId4"/>
            </p:custDataLst>
          </p:nvPr>
        </p:nvSpPr>
        <p:spPr>
          <a:xfrm>
            <a:off x="2891155" y="1628775"/>
            <a:ext cx="7578090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重湖叠巘清嘉，有三秋桂子，十里荷花。 </a:t>
            </a:r>
          </a:p>
        </p:txBody>
      </p:sp>
      <p:pic>
        <p:nvPicPr>
          <p:cNvPr id="70660" name="图片 84996" descr="quyuanfenghe-A02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lum bright="17996"/>
          </a:blip>
          <a:srcRect l="3329" t="4256"/>
          <a:stretch>
            <a:fillRect/>
          </a:stretch>
        </p:blipFill>
        <p:spPr>
          <a:xfrm>
            <a:off x="8225155" y="2890520"/>
            <a:ext cx="3001010" cy="3177540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858770" y="2353945"/>
            <a:ext cx="79768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晴天丽日，处处笛声悠扬；明月照耀下的湖面采菱的歌声不绝于耳。老叟怡然垂钓，幼童嘻嘻采莲，欢歌笑语，其乐融融。这几句极富生活情趣，好一派歌舞升平，百姓安乐的盛世景象。</a:t>
            </a:r>
          </a:p>
        </p:txBody>
      </p:sp>
      <p:pic>
        <p:nvPicPr>
          <p:cNvPr id="18435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8438" name="Text Box 2"/>
          <p:cNvSpPr txBox="1"/>
          <p:nvPr>
            <p:custDataLst>
              <p:tags r:id="rId4"/>
            </p:custDataLst>
          </p:nvPr>
        </p:nvSpPr>
        <p:spPr>
          <a:xfrm>
            <a:off x="3283585" y="1214755"/>
            <a:ext cx="7127240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羌管弄晴，菱歌泛夜，嬉嬉钓叟莲娃</a:t>
            </a:r>
          </a:p>
        </p:txBody>
      </p:sp>
      <p:pic>
        <p:nvPicPr>
          <p:cNvPr id="18439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rcRect l="21938" t="5333" r="17595" b="65334"/>
          <a:stretch>
            <a:fillRect/>
          </a:stretch>
        </p:blipFill>
        <p:spPr>
          <a:xfrm>
            <a:off x="9086215" y="5057775"/>
            <a:ext cx="2819400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>
            <p:custDataLst>
              <p:tags r:id="rId6"/>
            </p:custDataLst>
          </p:nvPr>
        </p:nvGrpSpPr>
        <p:grpSpPr>
          <a:xfrm>
            <a:off x="1115060" y="2635885"/>
            <a:ext cx="934720" cy="2098675"/>
            <a:chOff x="11576" y="3644"/>
            <a:chExt cx="1008" cy="3554"/>
          </a:xfrm>
        </p:grpSpPr>
        <p:sp>
          <p:nvSpPr>
            <p:cNvPr id="4" name="文本框 3"/>
            <p:cNvSpPr txBox="1"/>
            <p:nvPr>
              <p:custDataLst>
                <p:tags r:id="rId7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8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赏</a:t>
              </a: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析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 rot="10800000" flipH="1" flipV="1">
            <a:off x="10036810" y="2920365"/>
            <a:ext cx="2049145" cy="3537585"/>
          </a:xfrm>
          <a:prstGeom prst="rect">
            <a:avLst/>
          </a:prstGeom>
        </p:spPr>
      </p:pic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923925" y="2651125"/>
            <a:ext cx="934720" cy="2098675"/>
            <a:chOff x="11576" y="3644"/>
            <a:chExt cx="1008" cy="3554"/>
          </a:xfrm>
        </p:grpSpPr>
        <p:sp>
          <p:nvSpPr>
            <p:cNvPr id="4" name="文本框 3"/>
            <p:cNvSpPr txBox="1"/>
            <p:nvPr>
              <p:custDataLst>
                <p:tags r:id="rId7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8"/>
              </p:custDataLst>
            </p:nvPr>
          </p:nvSpPr>
          <p:spPr>
            <a:xfrm flipH="1">
              <a:off x="11616" y="3644"/>
              <a:ext cx="969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赏</a:t>
              </a: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析</a:t>
              </a:r>
            </a:p>
          </p:txBody>
        </p:sp>
      </p:grp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2319655" y="2324735"/>
            <a:ext cx="75520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三秋”意指桂花花期长，馥郁芬芳，长久不散；“十里”是说湖中广植荷花，逢到花期真可谓“接天莲叶无穷碧，映日荷花别样红”了。这里描绘了一幅清新淡雅的图画，写出了里湖、外湖与重重叠叠的山岭景色宜人，非常清秀美丽。三秋时节桂花飘香，映日荷花绵延十里，芬芳馥郁，令人陶醉。</a:t>
            </a:r>
          </a:p>
        </p:txBody>
      </p:sp>
      <p:pic>
        <p:nvPicPr>
          <p:cNvPr id="18435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5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8438" name="Text Box 2"/>
          <p:cNvSpPr txBox="1"/>
          <p:nvPr>
            <p:custDataLst>
              <p:tags r:id="rId6"/>
            </p:custDataLst>
          </p:nvPr>
        </p:nvSpPr>
        <p:spPr>
          <a:xfrm>
            <a:off x="3283585" y="1214755"/>
            <a:ext cx="7127240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“三秋桂子，十里荷花”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</a:p>
        </p:txBody>
      </p:sp>
      <p:sp>
        <p:nvSpPr>
          <p:cNvPr id="24581" name="矩形 6"/>
          <p:cNvSpPr/>
          <p:nvPr>
            <p:custDataLst>
              <p:tags r:id="rId3"/>
            </p:custDataLst>
          </p:nvPr>
        </p:nvSpPr>
        <p:spPr>
          <a:xfrm>
            <a:off x="1576705" y="1790700"/>
            <a:ext cx="66827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这首词在写景上有什么特点，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采用了什么表现手法？</a:t>
            </a: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2762250" y="3817620"/>
            <a:ext cx="40513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A、工于铺叙，一句一景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B、点染艺术手法</a:t>
            </a:r>
          </a:p>
        </p:txBody>
      </p:sp>
      <p:pic>
        <p:nvPicPr>
          <p:cNvPr id="33" name="图片 32" descr="o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041515" y="137795"/>
            <a:ext cx="6783070" cy="67830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矩形 70658"/>
          <p:cNvSpPr/>
          <p:nvPr>
            <p:custDataLst>
              <p:tags r:id="rId1"/>
            </p:custDataLst>
          </p:nvPr>
        </p:nvSpPr>
        <p:spPr>
          <a:xfrm>
            <a:off x="861378" y="1281430"/>
            <a:ext cx="8353425" cy="5260975"/>
          </a:xfrm>
          <a:prstGeom prst="rect">
            <a:avLst/>
          </a:prstGeom>
          <a:noFill/>
          <a:ln w="9525">
            <a:noFill/>
          </a:ln>
        </p:spPr>
        <p:txBody>
          <a:bodyPr lIns="91413" tIns="45707" rIns="91413" bIns="45707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srgbClr val="000066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+mn-ea"/>
              </a:rPr>
              <a:t>东南形胜，三吴都会，钱塘自古繁华。</a:t>
            </a:r>
            <a:endParaRPr lang="zh-CN" altLang="en-US" sz="2800" b="1" strike="noStrike" noProof="1">
              <a:solidFill>
                <a:srgbClr val="000066"/>
              </a:solidFill>
              <a:effectLst/>
              <a:latin typeface="华文楷体" panose="02010600040101010101" charset="-122"/>
              <a:ea typeface="华文楷体" panose="0201060004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srgbClr val="000066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+mn-ea"/>
              </a:rPr>
              <a:t>烟柳画桥，风帘翠幕，参差十万人家。</a:t>
            </a:r>
            <a:endParaRPr lang="zh-CN" altLang="en-US" sz="2800" b="1" strike="noStrike" noProof="1">
              <a:solidFill>
                <a:srgbClr val="000066"/>
              </a:solidFill>
              <a:effectLst/>
              <a:latin typeface="华文楷体" panose="02010600040101010101" charset="-122"/>
              <a:ea typeface="华文楷体" panose="0201060004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srgbClr val="000066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+mn-ea"/>
              </a:rPr>
              <a:t>云树绕堤沙。怒涛卷霜雪，天堑无涯。</a:t>
            </a:r>
            <a:endParaRPr lang="zh-CN" altLang="en-US" sz="2800" b="1" strike="noStrike" noProof="1">
              <a:solidFill>
                <a:srgbClr val="000066"/>
              </a:solidFill>
              <a:effectLst/>
              <a:latin typeface="华文楷体" panose="02010600040101010101" charset="-122"/>
              <a:ea typeface="华文楷体" panose="0201060004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srgbClr val="000066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+mn-ea"/>
              </a:rPr>
              <a:t>市列珠玑，户盈罗绮，竞豪奢。 </a:t>
            </a:r>
            <a:endParaRPr lang="zh-CN" altLang="en-US" sz="2800" b="1" strike="noStrike" noProof="1">
              <a:solidFill>
                <a:srgbClr val="000066"/>
              </a:solidFill>
              <a:effectLst/>
              <a:latin typeface="华文楷体" panose="02010600040101010101" charset="-122"/>
              <a:ea typeface="华文楷体" panose="0201060004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srgbClr val="000066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+mn-ea"/>
              </a:rPr>
              <a:t>重湖叠巘清嘉。有三秋桂子，十里荷花。</a:t>
            </a:r>
            <a:endParaRPr lang="zh-CN" altLang="en-US" sz="2800" b="1" strike="noStrike" noProof="1">
              <a:solidFill>
                <a:srgbClr val="000066"/>
              </a:solidFill>
              <a:effectLst/>
              <a:latin typeface="华文楷体" panose="02010600040101010101" charset="-122"/>
              <a:ea typeface="华文楷体" panose="0201060004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srgbClr val="000066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+mn-ea"/>
              </a:rPr>
              <a:t>羌管弄晴，菱歌泛夜，嬉嬉钓叟莲娃。</a:t>
            </a:r>
            <a:endParaRPr lang="zh-CN" altLang="en-US" sz="2800" b="1" strike="noStrike" noProof="1">
              <a:solidFill>
                <a:srgbClr val="000066"/>
              </a:solidFill>
              <a:effectLst/>
              <a:latin typeface="华文楷体" panose="02010600040101010101" charset="-122"/>
              <a:ea typeface="华文楷体" panose="0201060004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srgbClr val="000066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+mn-ea"/>
              </a:rPr>
              <a:t>千骑拥高牙。乘醉听箫鼓，吟赏烟霞。</a:t>
            </a:r>
            <a:endParaRPr lang="zh-CN" altLang="en-US" sz="2800" b="1" strike="noStrike" noProof="1">
              <a:solidFill>
                <a:srgbClr val="000066"/>
              </a:solidFill>
              <a:effectLst/>
              <a:latin typeface="华文楷体" panose="02010600040101010101" charset="-122"/>
              <a:ea typeface="华文楷体" panose="0201060004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srgbClr val="000066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+mn-ea"/>
              </a:rPr>
              <a:t>异日图将好景，归去凤池夸。</a:t>
            </a:r>
            <a:endParaRPr lang="zh-CN" altLang="en-US" sz="2800" b="1" strike="noStrike" noProof="1">
              <a:solidFill>
                <a:srgbClr val="000066"/>
              </a:solidFill>
              <a:effectLst/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581" name="矩形 6"/>
          <p:cNvSpPr/>
          <p:nvPr>
            <p:custDataLst>
              <p:tags r:id="rId2"/>
            </p:custDataLst>
          </p:nvPr>
        </p:nvSpPr>
        <p:spPr>
          <a:xfrm>
            <a:off x="2331720" y="544195"/>
            <a:ext cx="320230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望 海 潮</a:t>
            </a:r>
          </a:p>
        </p:txBody>
      </p:sp>
      <p:sp>
        <p:nvSpPr>
          <p:cNvPr id="70660" name="文本框 70659"/>
          <p:cNvSpPr txBox="1"/>
          <p:nvPr>
            <p:custDataLst>
              <p:tags r:id="rId3"/>
            </p:custDataLst>
          </p:nvPr>
        </p:nvSpPr>
        <p:spPr>
          <a:xfrm>
            <a:off x="7297420" y="1281430"/>
            <a:ext cx="4385310" cy="624840"/>
          </a:xfrm>
          <a:prstGeom prst="rect">
            <a:avLst/>
          </a:prstGeom>
          <a:noFill/>
          <a:ln w="9525">
            <a:noFill/>
          </a:ln>
        </p:spPr>
        <p:txBody>
          <a:bodyPr wrap="square" lIns="71973" tIns="35985" rIns="71973" bIns="3598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（位置重要、历史悠久、繁华）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297420" y="1911350"/>
            <a:ext cx="4385310" cy="624840"/>
          </a:xfrm>
          <a:prstGeom prst="rect">
            <a:avLst/>
          </a:prstGeom>
          <a:noFill/>
          <a:ln w="9525">
            <a:noFill/>
          </a:ln>
        </p:spPr>
        <p:txBody>
          <a:bodyPr wrap="square" lIns="71973" tIns="35985" rIns="71973" bIns="3598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（美丽、雅致、繁华）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7297420" y="2541270"/>
            <a:ext cx="4385310" cy="624840"/>
          </a:xfrm>
          <a:prstGeom prst="rect">
            <a:avLst/>
          </a:prstGeom>
          <a:noFill/>
          <a:ln w="9525">
            <a:noFill/>
          </a:ln>
        </p:spPr>
        <p:txBody>
          <a:bodyPr wrap="square" lIns="71973" tIns="35985" rIns="71973" bIns="3598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（钱塘江雄伟壮丽）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7297420" y="3171190"/>
            <a:ext cx="4385310" cy="624840"/>
          </a:xfrm>
          <a:prstGeom prst="rect">
            <a:avLst/>
          </a:prstGeom>
          <a:noFill/>
          <a:ln w="9525">
            <a:noFill/>
          </a:ln>
        </p:spPr>
        <p:txBody>
          <a:bodyPr wrap="square" lIns="71973" tIns="35985" rIns="71973" bIns="3598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（人民富有）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7297420" y="3801110"/>
            <a:ext cx="4385310" cy="624840"/>
          </a:xfrm>
          <a:prstGeom prst="rect">
            <a:avLst/>
          </a:prstGeom>
          <a:noFill/>
          <a:ln w="9525">
            <a:noFill/>
          </a:ln>
        </p:spPr>
        <p:txBody>
          <a:bodyPr wrap="square" lIns="71973" tIns="35985" rIns="71973" bIns="3598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（湖山之美）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7297420" y="5690870"/>
            <a:ext cx="4385310" cy="624840"/>
          </a:xfrm>
          <a:prstGeom prst="rect">
            <a:avLst/>
          </a:prstGeom>
          <a:noFill/>
          <a:ln w="9525">
            <a:noFill/>
          </a:ln>
        </p:spPr>
        <p:txBody>
          <a:bodyPr wrap="square" lIns="71973" tIns="35985" rIns="71973" bIns="3598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（歌颂地方官政绩）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7297420" y="4431030"/>
            <a:ext cx="4385310" cy="624840"/>
          </a:xfrm>
          <a:prstGeom prst="rect">
            <a:avLst/>
          </a:prstGeom>
          <a:noFill/>
          <a:ln w="9525">
            <a:noFill/>
          </a:ln>
        </p:spPr>
        <p:txBody>
          <a:bodyPr wrap="square" lIns="71973" tIns="35985" rIns="71973" bIns="3598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（民众悠闲的生活）</a:t>
            </a: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7297420" y="5060950"/>
            <a:ext cx="4385310" cy="624840"/>
          </a:xfrm>
          <a:prstGeom prst="rect">
            <a:avLst/>
          </a:prstGeom>
          <a:noFill/>
          <a:ln w="9525">
            <a:noFill/>
          </a:ln>
        </p:spPr>
        <p:txBody>
          <a:bodyPr wrap="square" lIns="71973" tIns="35985" rIns="71973" bIns="3598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（长官休闲的生活）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  <p:bldP spid="24581" grpId="0"/>
      <p:bldP spid="70660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2164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文本框 7"/>
          <p:cNvSpPr txBox="1"/>
          <p:nvPr>
            <p:custDataLst>
              <p:tags r:id="rId2"/>
            </p:custDataLst>
          </p:nvPr>
        </p:nvSpPr>
        <p:spPr>
          <a:xfrm>
            <a:off x="1075690" y="752475"/>
            <a:ext cx="14160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49155" name="标题 49154"/>
          <p:cNvSpPr>
            <a:spLocks noGrp="1" noRot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4706620" y="1214755"/>
            <a:ext cx="4685030" cy="718185"/>
          </a:xfrm>
          <a:solidFill>
            <a:schemeClr val="accent1"/>
          </a:solidFill>
        </p:spPr>
        <p:txBody>
          <a:bodyPr anchor="ctr" anchorCtr="0"/>
          <a:lstStyle/>
          <a:p>
            <a:pPr algn="ctr"/>
            <a:r>
              <a:rPr lang="en-US" altLang="zh-CN" sz="3200" b="1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a typeface="黑体" panose="02010609060101010101" pitchFamily="49" charset="-122"/>
              </a:rPr>
              <a:t>点染”艺术鉴赏</a:t>
            </a:r>
          </a:p>
        </p:txBody>
      </p:sp>
      <p:sp>
        <p:nvSpPr>
          <p:cNvPr id="49156" name="内容占位符 49155"/>
          <p:cNvSpPr>
            <a:spLocks noGrp="1" noRot="1"/>
          </p:cNvSpPr>
          <p:nvPr>
            <p:ph idx="1"/>
            <p:custDataLst>
              <p:tags r:id="rId4"/>
            </p:custDataLst>
          </p:nvPr>
        </p:nvSpPr>
        <p:spPr>
          <a:xfrm>
            <a:off x="3497580" y="2431415"/>
            <a:ext cx="6258560" cy="291719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 anchor="t" anchorCtr="0"/>
          <a:lstStyle/>
          <a:p>
            <a:pPr>
              <a:buNone/>
            </a:pPr>
            <a:endParaRPr lang="en-US" altLang="zh-CN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buNone/>
            </a:pPr>
            <a:r>
              <a:rPr lang="en-US" altLang="zh-CN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点染”是诗词的一种艺术手法。</a:t>
            </a:r>
          </a:p>
          <a:p>
            <a:pPr>
              <a:buNone/>
            </a:pP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“点”：抽象的评点（总写）</a:t>
            </a:r>
          </a:p>
          <a:p>
            <a:pPr>
              <a:buNone/>
            </a:pP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“染”：具体的描述（分述）</a:t>
            </a:r>
          </a:p>
          <a:p>
            <a:pPr>
              <a:buNone/>
            </a:pP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二者紧密相连，表达共同意境</a:t>
            </a:r>
            <a:r>
              <a:rPr lang="zh-CN" altLang="en-US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9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nimBg="1"/>
      <p:bldP spid="49156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923925" y="2651125"/>
            <a:ext cx="750570" cy="2098675"/>
            <a:chOff x="11576" y="3644"/>
            <a:chExt cx="969" cy="3554"/>
          </a:xfrm>
        </p:grpSpPr>
        <p:sp>
          <p:nvSpPr>
            <p:cNvPr id="4" name="文本框 3"/>
            <p:cNvSpPr txBox="1"/>
            <p:nvPr>
              <p:custDataLst>
                <p:tags r:id="rId9"/>
              </p:custDataLst>
            </p:nvPr>
          </p:nvSpPr>
          <p:spPr>
            <a:xfrm flipH="1">
              <a:off x="11576" y="3728"/>
              <a:ext cx="969" cy="3345"/>
            </a:xfrm>
            <a:prstGeom prst="rect">
              <a:avLst/>
            </a:prstGeom>
            <a:noFill/>
            <a:ln w="19050">
              <a:solidFill>
                <a:srgbClr val="C00000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defRPr/>
              </a:pPr>
              <a:endParaRPr lang="zh-CN" altLang="en-US" sz="2400" spc="600">
                <a:solidFill>
                  <a:srgbClr val="DB0015"/>
                </a:solidFill>
                <a:latin typeface="字酷堂清楷体" panose="02010601030101010101" charset="-122"/>
                <a:ea typeface="字酷堂清楷体" panose="02010601030101010101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10"/>
              </p:custDataLst>
            </p:nvPr>
          </p:nvSpPr>
          <p:spPr>
            <a:xfrm flipH="1">
              <a:off x="11616" y="3644"/>
              <a:ext cx="905" cy="355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点</a:t>
              </a: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1" i="0" u="none" strike="noStrike" kern="1200" cap="none" spc="6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60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染</a:t>
              </a:r>
            </a:p>
          </p:txBody>
        </p:sp>
      </p:grp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2245995" y="2324735"/>
            <a:ext cx="92849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东南形胜，三吴都会，钱塘自古繁华（总）                   ——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pic>
        <p:nvPicPr>
          <p:cNvPr id="18435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4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8438" name="Text Box 2"/>
          <p:cNvSpPr txBox="1"/>
          <p:nvPr>
            <p:custDataLst>
              <p:tags r:id="rId5"/>
            </p:custDataLst>
          </p:nvPr>
        </p:nvSpPr>
        <p:spPr>
          <a:xfrm>
            <a:off x="3002280" y="1214755"/>
            <a:ext cx="8681720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《望海潮》中哪些是“点”，哪些是“染” ？</a:t>
            </a: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2245995" y="3072130"/>
            <a:ext cx="94386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居住环境华美，钱塘景观壮阔，百姓生活富有 （分）     ——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染</a:t>
            </a: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2245995" y="3819525"/>
            <a:ext cx="94386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重湖叠巘清嘉（总）                                                    ——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2245995" y="4566920"/>
            <a:ext cx="97643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有三秋桂子，十里荷花 。羌管弄晴，菱歌泛夜，嬉嬉钓叟莲娃 。乘醉听萧鼓，吟赏烟霞。（分）                                           —— 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6400" y="658813"/>
            <a:ext cx="3781425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29543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教学目标与核心素养</a:t>
            </a:r>
          </a:p>
        </p:txBody>
      </p:sp>
      <p:sp>
        <p:nvSpPr>
          <p:cNvPr id="11269" name="矩形 1"/>
          <p:cNvSpPr/>
          <p:nvPr>
            <p:custDataLst>
              <p:tags r:id="rId3"/>
            </p:custDataLst>
          </p:nvPr>
        </p:nvSpPr>
        <p:spPr>
          <a:xfrm>
            <a:off x="1931035" y="2346960"/>
            <a:ext cx="934021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了解有关宋词的常识和词人柳永的有关成就贡献，分析意象与意境，把握情感，分析表现手法。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2.在诵读中品味语言；通过合作探究完成对艺术手法的分析和鉴赏。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3.希望激起对祖国美好山河的热爱及对美好生活的珍惜。</a:t>
            </a:r>
          </a:p>
        </p:txBody>
      </p:sp>
      <p:sp>
        <p:nvSpPr>
          <p:cNvPr id="11270" name="TextBox 1"/>
          <p:cNvSpPr txBox="1"/>
          <p:nvPr>
            <p:custDataLst>
              <p:tags r:id="rId4"/>
            </p:custDataLst>
          </p:nvPr>
        </p:nvSpPr>
        <p:spPr>
          <a:xfrm>
            <a:off x="1300798" y="1514158"/>
            <a:ext cx="199231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教学目标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539490" y="2205990"/>
            <a:ext cx="81445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词意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：桥路华美，居室华丽，人口阜盛。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意象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：烟柳、画桥、风帘、翠幕、人家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值得赏析的词语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：参差、十万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写景的角度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：远望、动静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意境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：平和安详、繁华美好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修辞及表现手法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：运用比喻写出了“远望”的美：垂柳含烟，薄雾如纱，虹桥似画。</a:t>
            </a:r>
          </a:p>
        </p:txBody>
      </p:sp>
      <p:pic>
        <p:nvPicPr>
          <p:cNvPr id="18435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8438" name="Text Box 2"/>
          <p:cNvSpPr txBox="1"/>
          <p:nvPr>
            <p:custDataLst>
              <p:tags r:id="rId4"/>
            </p:custDataLst>
          </p:nvPr>
        </p:nvSpPr>
        <p:spPr>
          <a:xfrm>
            <a:off x="3002280" y="1214755"/>
            <a:ext cx="8681720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云树绕堤沙，怒涛卷霜雪，天堑无涯。 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grayscl/>
            <a:lum bright="20000" contrast="-40000"/>
          </a:blip>
          <a:stretch>
            <a:fillRect/>
          </a:stretch>
        </p:blipFill>
        <p:spPr>
          <a:xfrm rot="12615590" flipV="1">
            <a:off x="172720" y="2258060"/>
            <a:ext cx="2143125" cy="3700145"/>
          </a:xfrm>
          <a:prstGeom prst="rect">
            <a:avLst/>
          </a:prstGeom>
        </p:spPr>
      </p:pic>
      <p:sp>
        <p:nvSpPr>
          <p:cNvPr id="15374" name="文本框 15373"/>
          <p:cNvSpPr txBox="1"/>
          <p:nvPr>
            <p:custDataLst>
              <p:tags r:id="rId6"/>
            </p:custDataLst>
          </p:nvPr>
        </p:nvSpPr>
        <p:spPr>
          <a:xfrm>
            <a:off x="9605804" y="3372485"/>
            <a:ext cx="1970405" cy="95313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居室之华丽</a:t>
            </a:r>
          </a:p>
          <a:p>
            <a:pPr algn="ctr"/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人口之阜盛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7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539490" y="2205990"/>
            <a:ext cx="81445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词意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：桥路华美，居室华丽，人口阜盛。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意象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：烟柳、画桥、风帘、翠幕、人家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值得赏析的词语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：参差、十万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写景的角度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：远望、动静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意境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：平和安详、繁华美好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修辞及表现手法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：运用比喻写出了“远望”的美：垂柳含烟，薄雾如纱，虹桥似画。</a:t>
            </a:r>
          </a:p>
        </p:txBody>
      </p:sp>
      <p:pic>
        <p:nvPicPr>
          <p:cNvPr id="18435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8438" name="Text Box 2"/>
          <p:cNvSpPr txBox="1"/>
          <p:nvPr>
            <p:custDataLst>
              <p:tags r:id="rId4"/>
            </p:custDataLst>
          </p:nvPr>
        </p:nvSpPr>
        <p:spPr>
          <a:xfrm>
            <a:off x="3002280" y="1214755"/>
            <a:ext cx="8681720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烟柳画桥，风帘翠幕，参差十万人家。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grayscl/>
            <a:lum bright="20000" contrast="-40000"/>
          </a:blip>
          <a:stretch>
            <a:fillRect/>
          </a:stretch>
        </p:blipFill>
        <p:spPr>
          <a:xfrm rot="12615590" flipV="1">
            <a:off x="172720" y="2258060"/>
            <a:ext cx="2143125" cy="3700145"/>
          </a:xfrm>
          <a:prstGeom prst="rect">
            <a:avLst/>
          </a:prstGeom>
        </p:spPr>
      </p:pic>
      <p:sp>
        <p:nvSpPr>
          <p:cNvPr id="58374" name="文本框 58373"/>
          <p:cNvSpPr txBox="1"/>
          <p:nvPr>
            <p:custDataLst>
              <p:tags r:id="rId6"/>
            </p:custDataLst>
          </p:nvPr>
        </p:nvSpPr>
        <p:spPr>
          <a:xfrm>
            <a:off x="10275094" y="3158490"/>
            <a:ext cx="1255395" cy="95313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>
              <a:buClrTx/>
              <a:buSzTx/>
              <a:buNone/>
            </a:pP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东南之</a:t>
            </a:r>
          </a:p>
          <a:p>
            <a:pPr algn="ctr">
              <a:buClrTx/>
              <a:buSzTx/>
              <a:buNone/>
            </a:pP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形胜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837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539490" y="2205990"/>
            <a:ext cx="81445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词意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：西湖之美。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意象：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重湖、叠巘、桂子、荷花。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值得赏析的词语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：清嘉、十里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写景的角度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：远望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意境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：开阔秀美、令人神怡。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5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8438" name="Text Box 2"/>
          <p:cNvSpPr txBox="1"/>
          <p:nvPr>
            <p:custDataLst>
              <p:tags r:id="rId4"/>
            </p:custDataLst>
          </p:nvPr>
        </p:nvSpPr>
        <p:spPr>
          <a:xfrm>
            <a:off x="3002280" y="1214755"/>
            <a:ext cx="8681720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重湖叠巘清嘉，有三秋桂子，十里荷花。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grayscl/>
            <a:lum bright="20000" contrast="-40000"/>
          </a:blip>
          <a:stretch>
            <a:fillRect/>
          </a:stretch>
        </p:blipFill>
        <p:spPr>
          <a:xfrm rot="12615590" flipV="1">
            <a:off x="172720" y="2258060"/>
            <a:ext cx="2143125" cy="3700145"/>
          </a:xfrm>
          <a:prstGeom prst="rect">
            <a:avLst/>
          </a:prstGeom>
        </p:spPr>
      </p:pic>
      <p:sp>
        <p:nvSpPr>
          <p:cNvPr id="58374" name="文本框 58373"/>
          <p:cNvSpPr txBox="1"/>
          <p:nvPr>
            <p:custDataLst>
              <p:tags r:id="rId6"/>
            </p:custDataLst>
          </p:nvPr>
        </p:nvSpPr>
        <p:spPr>
          <a:xfrm>
            <a:off x="10275094" y="3158490"/>
            <a:ext cx="1255395" cy="95313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>
              <a:buClrTx/>
              <a:buSzTx/>
              <a:buNone/>
            </a:pP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西湖之</a:t>
            </a:r>
          </a:p>
          <a:p>
            <a:pPr algn="ctr">
              <a:buClrTx/>
              <a:buSzTx/>
              <a:buNone/>
            </a:pP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秀美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837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539490" y="2205990"/>
            <a:ext cx="81445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词意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：民众悠闲自在、各行其乐、一派升平景象。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意象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：羌管、菱歌、钓叟、莲娃。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值得赏析的词语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：弄晴、泛夜、嬉嬉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写景的角度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：远近、听觉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意境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：悠闲自在、安逸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5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8438" name="Text Box 2"/>
          <p:cNvSpPr txBox="1"/>
          <p:nvPr>
            <p:custDataLst>
              <p:tags r:id="rId4"/>
            </p:custDataLst>
          </p:nvPr>
        </p:nvSpPr>
        <p:spPr>
          <a:xfrm>
            <a:off x="3002280" y="1214755"/>
            <a:ext cx="8681720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羌管弄晴，菱歌泛夜，嬉嬉钓叟莲娃。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grayscl/>
            <a:lum bright="20000" contrast="-40000"/>
          </a:blip>
          <a:stretch>
            <a:fillRect/>
          </a:stretch>
        </p:blipFill>
        <p:spPr>
          <a:xfrm rot="12615590" flipV="1">
            <a:off x="172720" y="2258060"/>
            <a:ext cx="2143125" cy="3700145"/>
          </a:xfrm>
          <a:prstGeom prst="rect">
            <a:avLst/>
          </a:prstGeom>
        </p:spPr>
      </p:pic>
      <p:sp>
        <p:nvSpPr>
          <p:cNvPr id="58374" name="文本框 58373"/>
          <p:cNvSpPr txBox="1"/>
          <p:nvPr>
            <p:custDataLst>
              <p:tags r:id="rId6"/>
            </p:custDataLst>
          </p:nvPr>
        </p:nvSpPr>
        <p:spPr>
          <a:xfrm>
            <a:off x="9636284" y="3854450"/>
            <a:ext cx="1970405" cy="95313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>
              <a:buClrTx/>
              <a:buSzTx/>
              <a:buNone/>
            </a:pPr>
            <a:r>
              <a:rPr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百姓之悠然</a:t>
            </a:r>
          </a:p>
          <a:p>
            <a:pPr algn="ctr">
              <a:buClrTx/>
              <a:buSzTx/>
              <a:buNone/>
            </a:pPr>
            <a:r>
              <a:rPr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生活之安逸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837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539490" y="2205990"/>
            <a:ext cx="56603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词意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：杭州官员仪仗之威风、饮宴之酣畅、游山玩水之雅致。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意象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：千骑、高牙、箫鼓、烟霞。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值得赏析的词语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：千、醉、吟赏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写景的角度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：远望</a:t>
            </a:r>
          </a:p>
          <a:p>
            <a:pPr marL="342900" indent="-342900" eaLnBrk="0" hangingPunct="0">
              <a:lnSpc>
                <a:spcPct val="150000"/>
              </a:lnSpc>
              <a:buFont typeface="Wingdings" panose="05000000000000000000" charset="0"/>
              <a:buChar char="u"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5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8438" name="Text Box 2"/>
          <p:cNvSpPr txBox="1"/>
          <p:nvPr>
            <p:custDataLst>
              <p:tags r:id="rId4"/>
            </p:custDataLst>
          </p:nvPr>
        </p:nvSpPr>
        <p:spPr>
          <a:xfrm>
            <a:off x="3002280" y="1214755"/>
            <a:ext cx="8681720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千骑拥高牙，乘醉听箫鼓，吟赏烟霞。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grayscl/>
            <a:lum bright="20000" contrast="-40000"/>
          </a:blip>
          <a:stretch>
            <a:fillRect/>
          </a:stretch>
        </p:blipFill>
        <p:spPr>
          <a:xfrm rot="12615590" flipV="1">
            <a:off x="172720" y="2258060"/>
            <a:ext cx="2143125" cy="3700145"/>
          </a:xfrm>
          <a:prstGeom prst="rect">
            <a:avLst/>
          </a:prstGeom>
        </p:spPr>
      </p:pic>
      <p:sp>
        <p:nvSpPr>
          <p:cNvPr id="58374" name="文本框 58373"/>
          <p:cNvSpPr txBox="1"/>
          <p:nvPr>
            <p:custDataLst>
              <p:tags r:id="rId6"/>
            </p:custDataLst>
          </p:nvPr>
        </p:nvSpPr>
        <p:spPr>
          <a:xfrm>
            <a:off x="9993789" y="3854450"/>
            <a:ext cx="1255395" cy="95313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>
              <a:buClrTx/>
              <a:buSzTx/>
              <a:buNone/>
            </a:pPr>
            <a:r>
              <a:rPr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官员之</a:t>
            </a:r>
          </a:p>
          <a:p>
            <a:pPr algn="ctr">
              <a:buClrTx/>
              <a:buSzTx/>
              <a:buNone/>
            </a:pPr>
            <a:r>
              <a:rPr sz="28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自得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837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938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</a:p>
        </p:txBody>
      </p:sp>
      <p:sp>
        <p:nvSpPr>
          <p:cNvPr id="27653" name="Rectangle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12725" y="2604770"/>
            <a:ext cx="2947670" cy="213169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词的下阕从哪些方面描写了杭州风貌？</a:t>
            </a:r>
          </a:p>
        </p:txBody>
      </p:sp>
      <p:sp>
        <p:nvSpPr>
          <p:cNvPr id="94211" name="左大括号 94210"/>
          <p:cNvSpPr/>
          <p:nvPr>
            <p:custDataLst>
              <p:tags r:id="rId4"/>
            </p:custDataLst>
          </p:nvPr>
        </p:nvSpPr>
        <p:spPr>
          <a:xfrm>
            <a:off x="7001828" y="2856230"/>
            <a:ext cx="282575" cy="1368425"/>
          </a:xfrm>
          <a:prstGeom prst="leftBrace">
            <a:avLst>
              <a:gd name="adj1" fmla="val 40333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212" name="左大括号 94211"/>
          <p:cNvSpPr/>
          <p:nvPr>
            <p:custDataLst>
              <p:tags r:id="rId5"/>
            </p:custDataLst>
          </p:nvPr>
        </p:nvSpPr>
        <p:spPr>
          <a:xfrm>
            <a:off x="4640580" y="1665605"/>
            <a:ext cx="473075" cy="4453255"/>
          </a:xfrm>
          <a:prstGeom prst="leftBrace">
            <a:avLst>
              <a:gd name="adj1" fmla="val 86193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213" name="文本框 94212"/>
          <p:cNvSpPr txBox="1"/>
          <p:nvPr>
            <p:custDataLst>
              <p:tags r:id="rId6"/>
            </p:custDataLst>
          </p:nvPr>
        </p:nvSpPr>
        <p:spPr>
          <a:xfrm>
            <a:off x="3602990" y="3219450"/>
            <a:ext cx="551815" cy="122110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   片</a:t>
            </a:r>
          </a:p>
        </p:txBody>
      </p:sp>
      <p:sp>
        <p:nvSpPr>
          <p:cNvPr id="88069" name="文本框 94213"/>
          <p:cNvSpPr txBox="1"/>
          <p:nvPr>
            <p:custDataLst>
              <p:tags r:id="rId7"/>
            </p:custDataLst>
          </p:nvPr>
        </p:nvSpPr>
        <p:spPr>
          <a:xfrm>
            <a:off x="5275263" y="243078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216" name="文本框 94215"/>
          <p:cNvSpPr txBox="1"/>
          <p:nvPr>
            <p:custDataLst>
              <p:tags r:id="rId8"/>
            </p:custDataLst>
          </p:nvPr>
        </p:nvSpPr>
        <p:spPr>
          <a:xfrm>
            <a:off x="5113338" y="1489393"/>
            <a:ext cx="33035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西湖湖山之美</a:t>
            </a:r>
          </a:p>
        </p:txBody>
      </p:sp>
      <p:sp>
        <p:nvSpPr>
          <p:cNvPr id="94218" name="左大括号 94217"/>
          <p:cNvSpPr/>
          <p:nvPr>
            <p:custDataLst>
              <p:tags r:id="rId9"/>
            </p:custDataLst>
          </p:nvPr>
        </p:nvSpPr>
        <p:spPr>
          <a:xfrm>
            <a:off x="7165023" y="1083310"/>
            <a:ext cx="282575" cy="1225550"/>
          </a:xfrm>
          <a:prstGeom prst="leftBrace">
            <a:avLst>
              <a:gd name="adj1" fmla="val 36122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219" name="文本框 94218"/>
          <p:cNvSpPr txBox="1"/>
          <p:nvPr>
            <p:custDataLst>
              <p:tags r:id="rId10"/>
            </p:custDataLst>
          </p:nvPr>
        </p:nvSpPr>
        <p:spPr>
          <a:xfrm>
            <a:off x="7671435" y="1029335"/>
            <a:ext cx="26431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重湖</a:t>
            </a:r>
          </a:p>
        </p:txBody>
      </p:sp>
      <p:sp>
        <p:nvSpPr>
          <p:cNvPr id="94220" name="文本框 94219"/>
          <p:cNvSpPr txBox="1"/>
          <p:nvPr>
            <p:custDataLst>
              <p:tags r:id="rId11"/>
            </p:custDataLst>
          </p:nvPr>
        </p:nvSpPr>
        <p:spPr>
          <a:xfrm>
            <a:off x="7671435" y="1496695"/>
            <a:ext cx="15113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桂子</a:t>
            </a:r>
          </a:p>
        </p:txBody>
      </p:sp>
      <p:sp>
        <p:nvSpPr>
          <p:cNvPr id="94221" name="文本框 94220"/>
          <p:cNvSpPr txBox="1"/>
          <p:nvPr>
            <p:custDataLst>
              <p:tags r:id="rId12"/>
            </p:custDataLst>
          </p:nvPr>
        </p:nvSpPr>
        <p:spPr>
          <a:xfrm>
            <a:off x="7671435" y="1964055"/>
            <a:ext cx="20780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荷花</a:t>
            </a:r>
          </a:p>
        </p:txBody>
      </p:sp>
      <p:sp>
        <p:nvSpPr>
          <p:cNvPr id="94222" name="文本框 94221"/>
          <p:cNvSpPr txBox="1"/>
          <p:nvPr>
            <p:custDataLst>
              <p:tags r:id="rId13"/>
            </p:custDataLst>
          </p:nvPr>
        </p:nvSpPr>
        <p:spPr>
          <a:xfrm>
            <a:off x="4974908" y="3276600"/>
            <a:ext cx="32115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百姓生活愉悦</a:t>
            </a:r>
          </a:p>
        </p:txBody>
      </p:sp>
      <p:sp>
        <p:nvSpPr>
          <p:cNvPr id="94223" name="文本框 94222"/>
          <p:cNvSpPr txBox="1"/>
          <p:nvPr>
            <p:custDataLst>
              <p:tags r:id="rId14"/>
            </p:custDataLst>
          </p:nvPr>
        </p:nvSpPr>
        <p:spPr>
          <a:xfrm>
            <a:off x="7447598" y="2759075"/>
            <a:ext cx="20780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羌管</a:t>
            </a:r>
          </a:p>
        </p:txBody>
      </p:sp>
      <p:sp>
        <p:nvSpPr>
          <p:cNvPr id="94224" name="文本框 94223"/>
          <p:cNvSpPr txBox="1"/>
          <p:nvPr>
            <p:custDataLst>
              <p:tags r:id="rId15"/>
            </p:custDataLst>
          </p:nvPr>
        </p:nvSpPr>
        <p:spPr>
          <a:xfrm>
            <a:off x="7447598" y="3276600"/>
            <a:ext cx="21732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菱歌</a:t>
            </a:r>
          </a:p>
        </p:txBody>
      </p:sp>
      <p:sp>
        <p:nvSpPr>
          <p:cNvPr id="94225" name="文本框 94224"/>
          <p:cNvSpPr txBox="1"/>
          <p:nvPr>
            <p:custDataLst>
              <p:tags r:id="rId16"/>
            </p:custDataLst>
          </p:nvPr>
        </p:nvSpPr>
        <p:spPr>
          <a:xfrm>
            <a:off x="7447598" y="3794125"/>
            <a:ext cx="20780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嬉嬉</a:t>
            </a:r>
          </a:p>
        </p:txBody>
      </p:sp>
      <p:sp>
        <p:nvSpPr>
          <p:cNvPr id="94226" name="文本框 94225"/>
          <p:cNvSpPr txBox="1"/>
          <p:nvPr>
            <p:custDataLst>
              <p:tags r:id="rId17"/>
            </p:custDataLst>
          </p:nvPr>
        </p:nvSpPr>
        <p:spPr>
          <a:xfrm>
            <a:off x="5113338" y="4656455"/>
            <a:ext cx="3589338" cy="5892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长官生活休闲</a:t>
            </a:r>
          </a:p>
        </p:txBody>
      </p:sp>
      <p:sp>
        <p:nvSpPr>
          <p:cNvPr id="94227" name="左大括号 94226"/>
          <p:cNvSpPr/>
          <p:nvPr>
            <p:custDataLst>
              <p:tags r:id="rId18"/>
            </p:custDataLst>
          </p:nvPr>
        </p:nvSpPr>
        <p:spPr>
          <a:xfrm>
            <a:off x="7796213" y="4440555"/>
            <a:ext cx="377825" cy="1296988"/>
          </a:xfrm>
          <a:prstGeom prst="leftBrace">
            <a:avLst>
              <a:gd name="adj1" fmla="val 2859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228" name="文本框 94227"/>
          <p:cNvSpPr txBox="1"/>
          <p:nvPr>
            <p:custDataLst>
              <p:tags r:id="rId19"/>
            </p:custDataLst>
          </p:nvPr>
        </p:nvSpPr>
        <p:spPr>
          <a:xfrm>
            <a:off x="8512493" y="4196080"/>
            <a:ext cx="28590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千骑</a:t>
            </a:r>
          </a:p>
        </p:txBody>
      </p:sp>
      <p:sp>
        <p:nvSpPr>
          <p:cNvPr id="94229" name="文本框 94228"/>
          <p:cNvSpPr txBox="1"/>
          <p:nvPr>
            <p:custDataLst>
              <p:tags r:id="rId20"/>
            </p:custDataLst>
          </p:nvPr>
        </p:nvSpPr>
        <p:spPr>
          <a:xfrm>
            <a:off x="8512493" y="4736465"/>
            <a:ext cx="29273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乘醉</a:t>
            </a:r>
          </a:p>
        </p:txBody>
      </p:sp>
      <p:sp>
        <p:nvSpPr>
          <p:cNvPr id="94230" name="文本框 94229"/>
          <p:cNvSpPr txBox="1"/>
          <p:nvPr>
            <p:custDataLst>
              <p:tags r:id="rId21"/>
            </p:custDataLst>
          </p:nvPr>
        </p:nvSpPr>
        <p:spPr>
          <a:xfrm>
            <a:off x="8512493" y="5276850"/>
            <a:ext cx="24542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吟赏</a:t>
            </a:r>
          </a:p>
        </p:txBody>
      </p:sp>
      <p:sp>
        <p:nvSpPr>
          <p:cNvPr id="94231" name="文本框 94230"/>
          <p:cNvSpPr txBox="1"/>
          <p:nvPr>
            <p:custDataLst>
              <p:tags r:id="rId22"/>
            </p:custDataLst>
          </p:nvPr>
        </p:nvSpPr>
        <p:spPr>
          <a:xfrm>
            <a:off x="5113338" y="5953443"/>
            <a:ext cx="29352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祝愿官员：</a:t>
            </a:r>
          </a:p>
        </p:txBody>
      </p:sp>
      <p:sp>
        <p:nvSpPr>
          <p:cNvPr id="94232" name="文本框 94231"/>
          <p:cNvSpPr txBox="1"/>
          <p:nvPr>
            <p:custDataLst>
              <p:tags r:id="rId23"/>
            </p:custDataLst>
          </p:nvPr>
        </p:nvSpPr>
        <p:spPr>
          <a:xfrm>
            <a:off x="6872923" y="5953760"/>
            <a:ext cx="61388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异日图将好景，归去凤池夸。</a:t>
            </a:r>
          </a:p>
        </p:txBody>
      </p:sp>
      <p:sp>
        <p:nvSpPr>
          <p:cNvPr id="34" name="椭圆 33"/>
          <p:cNvSpPr/>
          <p:nvPr>
            <p:custDataLst>
              <p:tags r:id="rId24"/>
            </p:custDataLst>
          </p:nvPr>
        </p:nvSpPr>
        <p:spPr>
          <a:xfrm>
            <a:off x="9621520" y="822960"/>
            <a:ext cx="2352675" cy="2249805"/>
          </a:xfrm>
          <a:prstGeom prst="ellipse">
            <a:avLst/>
          </a:prstGeom>
          <a:blipFill dpi="0" rotWithShape="1">
            <a:blip r:embed="rId27">
              <a:extLst>
                <a:ext uri="{BEBA8EAE-BF5A-486C-A8C5-ECC9F3942E4B}">
                  <a14:imgProps xmlns:a14="http://schemas.microsoft.com/office/drawing/2010/main">
                    <a14:imgLayer r:embed="rId28">
                      <a14:imgEffect>
                        <a14:colorTemperature colorTemp="8800"/>
                      </a14:imgEffect>
                    </a14:imgLayer>
                  </a14:imgProps>
                </a:ext>
              </a:extLst>
            </a:blip>
            <a:stretch>
              <a:fillRect l="-15000"/>
            </a:stretch>
          </a:blip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4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4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4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4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4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4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4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4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4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4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4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4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4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4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4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4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4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4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/>
      <p:bldP spid="94216" grpId="0"/>
      <p:bldP spid="94219" grpId="0"/>
      <p:bldP spid="94220" grpId="0"/>
      <p:bldP spid="94221" grpId="0"/>
      <p:bldP spid="94222" grpId="0"/>
      <p:bldP spid="94223" grpId="0"/>
      <p:bldP spid="94224" grpId="0"/>
      <p:bldP spid="94225" grpId="0"/>
      <p:bldP spid="94226" grpId="0"/>
      <p:bldP spid="94228" grpId="0"/>
      <p:bldP spid="94229" grpId="0"/>
      <p:bldP spid="94230" grpId="0"/>
      <p:bldP spid="94231" grpId="0"/>
      <p:bldP spid="9423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205605" y="2707640"/>
            <a:ext cx="66929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工于铺叙，一句一景，写景富有层次感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5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8438" name="Text Box 2"/>
          <p:cNvSpPr txBox="1"/>
          <p:nvPr>
            <p:custDataLst>
              <p:tags r:id="rId4"/>
            </p:custDataLst>
          </p:nvPr>
        </p:nvSpPr>
        <p:spPr>
          <a:xfrm>
            <a:off x="3102610" y="883920"/>
            <a:ext cx="8192135" cy="1322070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除了点染，这首词在写景上还有什么特点，</a:t>
            </a:r>
          </a:p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运用了什么表现手法？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grayscl/>
            <a:lum bright="20000" contrast="-40000"/>
          </a:blip>
          <a:stretch>
            <a:fillRect/>
          </a:stretch>
        </p:blipFill>
        <p:spPr>
          <a:xfrm rot="12615590" flipV="1">
            <a:off x="172720" y="2258060"/>
            <a:ext cx="2143125" cy="370014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3198495" y="3759200"/>
            <a:ext cx="73291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铺陈：又叫“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铺排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”，多见于古体诗中，它运用叠句的手法，使句式反复、对称而又富于变化，在诗歌中主要起渲染烘托气氛的作用。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课堂练习</a:t>
            </a: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960120" y="1767205"/>
            <a:ext cx="109708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下列词语中加线的字注音全都正确的一组是（       ）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A．凄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切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（qiè）    罗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绮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（qí）   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（chù）之泰然     适逢其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（huì）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B．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（xiāng）看  凝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（yē）   间不容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（fā）      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（cēn）差不齐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C．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（yīng）届   暮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霭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（ǎi）   良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（chén）美景    重湖叠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巘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（yǎn）  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D．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（yǔ）会     千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（jì）   字字珠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（jī）      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荷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（hè）枪实弹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7458075" y="1666875"/>
            <a:ext cx="8382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6000">
                <a:solidFill>
                  <a:srgbClr val="C00000"/>
                </a:solidFill>
                <a:latin typeface="Calibri" panose="020F0502020204030204" pitchFamily="34" charset="0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课堂练习</a:t>
            </a: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601345" y="1355725"/>
            <a:ext cx="112998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下列文学常识的表述，不正确的一项是（    ）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A．词产生于唐，盛行于宋。词原为歌词，是可以和乐歌唱的诗体，属于诗的一种。词有很多别称，如“长短句”“诗余”“曲子词”“曲词”“歌词”等。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B．慢词是篇幅长的、节奏缓慢的词。慢，有延长引伸的意思，歌声延长，就唱得迟缓了。《望海潮》《雨霖铃》都属于慢词。 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C．词按字数多少可分为小令、中调；按作家的流派风格可分为豪放派和婉约派。柳永、李清照等是婉约派的主要作家。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D．柳永原名三变，字耆卿。他精通音律，创制了大量慢词。他善于铺叙，把写景、叙事、抒情融为一体；词大都反映大都市中的繁华风光，抒发离愁别恨的痛苦。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6130290" y="1214755"/>
            <a:ext cx="8235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6000">
                <a:solidFill>
                  <a:srgbClr val="C00000"/>
                </a:solidFill>
                <a:latin typeface="Calibri" panose="020F0502020204030204" pitchFamily="34" charset="0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课堂练习</a:t>
            </a: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960438" y="1633538"/>
            <a:ext cx="11047412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1200"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下列词语中没有错别字的一组是（     ）</a:t>
            </a:r>
          </a:p>
          <a:p>
            <a:pPr indent="711200" eaLnBrk="0" hangingPunct="0">
              <a:lnSpc>
                <a:spcPct val="150000"/>
              </a:lnSpc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11200"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A．催促   军帐   噤若寒蝉   胜券在握</a:t>
            </a:r>
          </a:p>
          <a:p>
            <a:pPr indent="711200"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B．暮霭   竞然   不勘入目   不屈不挠</a:t>
            </a:r>
          </a:p>
          <a:p>
            <a:pPr indent="711200"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C．天堑   箫鼓   寥若辰星   九宵云外</a:t>
            </a:r>
          </a:p>
          <a:p>
            <a:pPr indent="711200"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D．嘉宾   夜暮   嘻笑怒骂   童叟无欺 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7199630" y="1355408"/>
            <a:ext cx="8382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6000">
                <a:solidFill>
                  <a:srgbClr val="C00000"/>
                </a:solidFill>
                <a:latin typeface="Calibri" panose="020F0502020204030204" pitchFamily="34" charset="0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6400" y="658813"/>
            <a:ext cx="3781425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29543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教学目标与核心素养</a:t>
            </a:r>
          </a:p>
        </p:txBody>
      </p:sp>
      <p:sp>
        <p:nvSpPr>
          <p:cNvPr id="12293" name="矩形 1"/>
          <p:cNvSpPr/>
          <p:nvPr>
            <p:custDataLst>
              <p:tags r:id="rId3"/>
            </p:custDataLst>
          </p:nvPr>
        </p:nvSpPr>
        <p:spPr>
          <a:xfrm>
            <a:off x="1679575" y="2006600"/>
            <a:ext cx="9351963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语言建构与运用：结合注释和工具书，理解诗词词，提高阅读诗歌阅读能力。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思维发展与提升：分析意象与意境，把握情感，分析表现手法。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审美鉴赏与创造：反复吟咏，体会本词的音韵美。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文化传承与理解：感受送出杭州物阜民丰的盛景，培养对祖国河山热爱之情。</a:t>
            </a:r>
          </a:p>
        </p:txBody>
      </p:sp>
      <p:sp>
        <p:nvSpPr>
          <p:cNvPr id="12294" name="TextBox 1"/>
          <p:cNvSpPr txBox="1"/>
          <p:nvPr>
            <p:custDataLst>
              <p:tags r:id="rId4"/>
            </p:custDataLst>
          </p:nvPr>
        </p:nvSpPr>
        <p:spPr>
          <a:xfrm>
            <a:off x="1341438" y="1420813"/>
            <a:ext cx="199231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核心素养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06400" y="644208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文本框 7"/>
          <p:cNvSpPr txBox="1"/>
          <p:nvPr>
            <p:custDataLst>
              <p:tags r:id="rId2"/>
            </p:custDataLst>
          </p:nvPr>
        </p:nvSpPr>
        <p:spPr>
          <a:xfrm>
            <a:off x="1060450" y="737870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拓展提高</a:t>
            </a:r>
          </a:p>
        </p:txBody>
      </p:sp>
      <p:sp>
        <p:nvSpPr>
          <p:cNvPr id="35845" name="矩形 6"/>
          <p:cNvSpPr/>
          <p:nvPr>
            <p:custDataLst>
              <p:tags r:id="rId3"/>
            </p:custDataLst>
          </p:nvPr>
        </p:nvSpPr>
        <p:spPr>
          <a:xfrm>
            <a:off x="3882390" y="1252220"/>
            <a:ext cx="70123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描写杭州、西湖的诗句</a:t>
            </a: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3195955" y="2070735"/>
            <a:ext cx="7538720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240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欲把西湖比西子，淡妆浓抹总相宜。 </a:t>
            </a:r>
          </a:p>
          <a:p>
            <a:pPr marR="0" lvl="0" algn="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sz="240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 苏轼《饮湖上初晴后雨二首·其二》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240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山外青山楼外楼，西湖歌舞几时休？</a:t>
            </a:r>
          </a:p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sz="240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暖风熏得游人醉，直把杭州作汴州。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sz="240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—— 林升《题临安邸》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240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毕竟西湖六月中，风光不与四时同。 </a:t>
            </a:r>
          </a:p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sz="240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—— 杨万里《晓出净慈寺送林子方》</a:t>
            </a: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7" t="17326" r="33877" b="6601"/>
          <a:stretch>
            <a:fillRect/>
          </a:stretch>
        </p:blipFill>
        <p:spPr>
          <a:xfrm flipH="1">
            <a:off x="67310" y="2463165"/>
            <a:ext cx="2576195" cy="43910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拓展提高</a:t>
            </a:r>
          </a:p>
        </p:txBody>
      </p:sp>
      <p:sp>
        <p:nvSpPr>
          <p:cNvPr id="35845" name="矩形 6"/>
          <p:cNvSpPr/>
          <p:nvPr>
            <p:custDataLst>
              <p:tags r:id="rId3"/>
            </p:custDataLst>
          </p:nvPr>
        </p:nvSpPr>
        <p:spPr>
          <a:xfrm>
            <a:off x="3329305" y="1474470"/>
            <a:ext cx="4302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柳永的诗句</a:t>
            </a: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960755" y="2678430"/>
            <a:ext cx="8382635" cy="28613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sz="240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《蝶恋花》</a:t>
            </a:r>
          </a:p>
          <a:p>
            <a:pPr marR="0" lvl="0" indent="6096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sz="240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伫倚危楼风细细。望极春愁，黯黯生天际。草色烟光残照里，无言谁会凭阑意。</a:t>
            </a:r>
          </a:p>
          <a:p>
            <a:pPr marR="0" lvl="0" indent="6096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0" lang="zh-CN" altLang="en-US" sz="240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拟把疏狂图一醉。对酒当歌，强乐还无味。衣带渐宽终不悔，为伊消得人憔悴。</a:t>
            </a: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12860" y="1212850"/>
            <a:ext cx="2917190" cy="38544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231900" y="1849755"/>
            <a:ext cx="1061275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上片：</a:t>
            </a:r>
          </a:p>
          <a:p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烟柳      画桥     风帘     翠幕    十万人家     云树     </a:t>
            </a:r>
          </a:p>
          <a:p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堤沙      怒涛</a:t>
            </a:r>
          </a:p>
          <a:p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天堑      珠玑     罗绮        ————杭州（美丽 、富庶   繁华）</a:t>
            </a:r>
          </a:p>
          <a:p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下片：</a:t>
            </a:r>
          </a:p>
          <a:p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重湖    叠巘      桂子     荷花     羌管    菱歌     钓叟莲娃     </a:t>
            </a:r>
          </a:p>
          <a:p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千骑    高牙             ————西湖（美丽、祥和、游人不断）</a:t>
            </a:r>
          </a:p>
        </p:txBody>
      </p:sp>
      <p:pic>
        <p:nvPicPr>
          <p:cNvPr id="41986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8" name="文本框 7"/>
          <p:cNvSpPr txBox="1"/>
          <p:nvPr>
            <p:custDataLst>
              <p:tags r:id="rId3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板书设计</a:t>
            </a:r>
          </a:p>
        </p:txBody>
      </p:sp>
      <p:pic>
        <p:nvPicPr>
          <p:cNvPr id="41998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 rot="4473254">
            <a:off x="1056640" y="5750878"/>
            <a:ext cx="785813" cy="59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9" name="图片 3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 rot="1595337">
            <a:off x="330200" y="1542733"/>
            <a:ext cx="1016000" cy="763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000" name="图片 3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 rot="2089184">
            <a:off x="157480" y="3494088"/>
            <a:ext cx="714375" cy="53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4266565" y="1214755"/>
            <a:ext cx="3658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望海潮</a:t>
            </a:r>
          </a:p>
        </p:txBody>
      </p:sp>
      <p:pic>
        <p:nvPicPr>
          <p:cNvPr id="4" name="图片 3" descr="图片包含 装饰品, 伞, 游戏机&#10;&#10;描述已自动生成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1" t="9726" r="3491" b="6733"/>
          <a:stretch>
            <a:fillRect/>
          </a:stretch>
        </p:blipFill>
        <p:spPr>
          <a:xfrm>
            <a:off x="9527540" y="506730"/>
            <a:ext cx="2727325" cy="24504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2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作业布置</a:t>
            </a:r>
          </a:p>
        </p:txBody>
      </p:sp>
      <p:sp>
        <p:nvSpPr>
          <p:cNvPr id="37893" name="矩形 4"/>
          <p:cNvSpPr/>
          <p:nvPr>
            <p:custDataLst>
              <p:tags r:id="rId3"/>
            </p:custDataLst>
          </p:nvPr>
        </p:nvSpPr>
        <p:spPr>
          <a:xfrm>
            <a:off x="960755" y="2644775"/>
            <a:ext cx="55822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eaLnBrk="0" hangingPunct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用散文化的语句描述《望海潮》中你喜欢的词句内容。 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040" y="312420"/>
            <a:ext cx="4135755" cy="4352290"/>
          </a:xfrm>
          <a:prstGeom prst="rect">
            <a:avLst/>
          </a:prstGeom>
        </p:spPr>
      </p:pic>
      <p:pic>
        <p:nvPicPr>
          <p:cNvPr id="43013" name="New picture"/>
          <p:cNvPicPr/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534900" y="111633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21507" name="Text Box 3"/>
          <p:cNvSpPr txBox="1"/>
          <p:nvPr>
            <p:custDataLst>
              <p:tags r:id="rId3"/>
            </p:custDataLst>
          </p:nvPr>
        </p:nvSpPr>
        <p:spPr>
          <a:xfrm>
            <a:off x="4170680" y="752475"/>
            <a:ext cx="75723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1、词兴于隋唐，成熟于五代,盛行于宋，并在宋代发展到高峰。</a:t>
            </a:r>
          </a:p>
          <a:p>
            <a:pPr indent="609600" eaLnBrk="0" hangingPunct="0">
              <a:lnSpc>
                <a:spcPct val="150000"/>
              </a:lnSpc>
            </a:pPr>
            <a:r>
              <a: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2、词是诗的一种,是可以和乐歌唱的诗体，所以也叫“歌词”,又称“长短句”、“诗余”、“曲子词”、“歌词”等。</a:t>
            </a:r>
          </a:p>
          <a:p>
            <a:pPr indent="609600" eaLnBrk="0" hangingPunct="0">
              <a:lnSpc>
                <a:spcPct val="150000"/>
              </a:lnSpc>
            </a:pPr>
            <a:r>
              <a: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3、词牌：是与韵律相配合的乐调形式。是填词用的曲调名，曲调即称为词牌，其通常 根据词的内容而定。宋后，词经过不断的发展产生变化，主要是根据曲调来填词，词牌与词的内容并不相关。当词完全脱离曲之后，词牌便仅作为文字、 音韵结构的一种定式。</a:t>
            </a:r>
          </a:p>
        </p:txBody>
      </p:sp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-17145" y="3827145"/>
            <a:ext cx="3851910" cy="2705100"/>
            <a:chOff x="-27" y="6027"/>
            <a:chExt cx="6066" cy="4260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9"/>
            <a:stretch>
              <a:fillRect/>
            </a:stretch>
          </p:blipFill>
          <p:spPr>
            <a:xfrm rot="1140000">
              <a:off x="-27" y="6027"/>
              <a:ext cx="6067" cy="426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>
              <p:custDataLst>
                <p:tags r:id="rId6"/>
              </p:custDataLst>
            </p:nvPr>
          </p:nvSpPr>
          <p:spPr>
            <a:xfrm rot="1680000">
              <a:off x="2127" y="6823"/>
              <a:ext cx="2091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>
                  <a:solidFill>
                    <a:srgbClr val="092330"/>
                  </a:solidFill>
                  <a:latin typeface="华文新魏" panose="02010800040101010101" charset="-122"/>
                  <a:ea typeface="华文新魏" panose="02010800040101010101" charset="-122"/>
                </a:rPr>
                <a:t>词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-12382" y="-12700"/>
            <a:ext cx="12215813" cy="688340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6" name="矩形 4"/>
          <p:cNvSpPr/>
          <p:nvPr>
            <p:custDataLst>
              <p:tags r:id="rId4"/>
            </p:custDataLst>
          </p:nvPr>
        </p:nvSpPr>
        <p:spPr>
          <a:xfrm>
            <a:off x="960438" y="1582738"/>
            <a:ext cx="25038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 的 分 类</a:t>
            </a: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1412875" y="2653983"/>
            <a:ext cx="3114040" cy="23069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144780" algn="l">
              <a:lnSpc>
                <a:spcPct val="150000"/>
              </a:lnSpc>
              <a:buFont typeface="Arial" panose="020B0604020202020204" pitchFamily="34" charset="0"/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按长短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小令：58字以内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中调：59-90字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长调：90字以上</a:t>
            </a: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4973320" y="2653983"/>
            <a:ext cx="27933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44780" algn="l">
              <a:lnSpc>
                <a:spcPct val="150000"/>
              </a:lnSpc>
              <a:buFont typeface="Arial" panose="020B0604020202020204" pitchFamily="34" charset="0"/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按段落</a:t>
            </a:r>
          </a:p>
          <a:p>
            <a:pPr marL="144780" algn="l">
              <a:lnSpc>
                <a:spcPct val="150000"/>
              </a:lnSpc>
              <a:buFont typeface="Arial" panose="020B0604020202020204" pitchFamily="34" charset="0"/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单调、双调、</a:t>
            </a:r>
          </a:p>
          <a:p>
            <a:pPr marL="144780" algn="l">
              <a:lnSpc>
                <a:spcPct val="150000"/>
              </a:lnSpc>
              <a:buFont typeface="Arial" panose="020B0604020202020204" pitchFamily="34" charset="0"/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三叠、四叠</a:t>
            </a:r>
          </a:p>
        </p:txBody>
      </p:sp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8213090" y="2653983"/>
            <a:ext cx="2642870" cy="1198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144780" algn="l">
              <a:lnSpc>
                <a:spcPct val="150000"/>
              </a:lnSpc>
              <a:buFont typeface="Arial" panose="020B0604020202020204" pitchFamily="34" charset="0"/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按风格</a:t>
            </a:r>
          </a:p>
          <a:p>
            <a:pPr marL="144780" algn="l">
              <a:lnSpc>
                <a:spcPct val="150000"/>
              </a:lnSpc>
              <a:buFont typeface="Arial" panose="020B0604020202020204" pitchFamily="34" charset="0"/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豪放派、婉约派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/>
          <a:stretch>
            <a:fillRect/>
          </a:stretch>
        </p:blipFill>
        <p:spPr>
          <a:xfrm rot="16200000" flipV="1">
            <a:off x="9136589" y="3712267"/>
            <a:ext cx="2801815" cy="272003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-11747" y="-12700"/>
            <a:ext cx="12215813" cy="688340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6" name="矩形 4"/>
          <p:cNvSpPr/>
          <p:nvPr>
            <p:custDataLst>
              <p:tags r:id="rId4"/>
            </p:custDataLst>
          </p:nvPr>
        </p:nvSpPr>
        <p:spPr>
          <a:xfrm>
            <a:off x="5197793" y="930593"/>
            <a:ext cx="25038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 的 风 格</a:t>
            </a: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1608455" y="2700655"/>
            <a:ext cx="95243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44780" indent="609600" algn="l">
              <a:lnSpc>
                <a:spcPct val="150000"/>
              </a:lnSpc>
              <a:buFont typeface="Arial" panose="020B0604020202020204" pitchFamily="34" charset="0"/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主要是内容侧重儿女风情。结构深细缜密，重视音律谐婉，语言圆润，清新绮丽，具有一种柔婉之美。内容比较狭窄。 </a:t>
            </a: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149985" y="2049145"/>
            <a:ext cx="16687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婉约派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149985" y="4191000"/>
            <a:ext cx="16687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代表人物</a:t>
            </a: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1757045" y="4712970"/>
            <a:ext cx="86791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44780" indent="609600" algn="l">
              <a:lnSpc>
                <a:spcPct val="150000"/>
              </a:lnSpc>
              <a:buFont typeface="Arial" panose="020B0604020202020204" pitchFamily="34" charset="0"/>
            </a:pP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柳永、晏殊、晏几道、周邦彦、李清照、姜夔、李煜等。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2">
            <a:grayscl/>
          </a:blip>
          <a:stretch>
            <a:fillRect/>
          </a:stretch>
        </p:blipFill>
        <p:spPr>
          <a:xfrm rot="5810512" flipV="1">
            <a:off x="9671050" y="724535"/>
            <a:ext cx="2480945" cy="2306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-11747" y="-12700"/>
            <a:ext cx="12215813" cy="688340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6" name="矩形 4"/>
          <p:cNvSpPr/>
          <p:nvPr>
            <p:custDataLst>
              <p:tags r:id="rId4"/>
            </p:custDataLst>
          </p:nvPr>
        </p:nvSpPr>
        <p:spPr>
          <a:xfrm>
            <a:off x="5197793" y="930593"/>
            <a:ext cx="25038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 的 风 格</a:t>
            </a: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1608455" y="2700655"/>
            <a:ext cx="75692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44780" indent="609600" algn="l">
              <a:lnSpc>
                <a:spcPct val="150000"/>
              </a:lnSpc>
              <a:buFont typeface="Arial" panose="020B0604020202020204" pitchFamily="34" charset="0"/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题材广泛,内容丰富,气象宏大，意境雄浑,抒发豪情壮志。须关西大汉,铜琵琶、铁绰板,唱“大江东去”。</a:t>
            </a: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149985" y="2049145"/>
            <a:ext cx="16687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豪 放 派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149985" y="4191000"/>
            <a:ext cx="16687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代表人物</a:t>
            </a: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1757045" y="4712970"/>
            <a:ext cx="86791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44780" indent="609600" algn="l">
              <a:lnSpc>
                <a:spcPct val="150000"/>
              </a:lnSpc>
              <a:buFont typeface="Arial" panose="020B0604020202020204" pitchFamily="34" charset="0"/>
            </a:pP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苏轼、辛弃疾、 岳飞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2">
            <a:grayscl/>
          </a:blip>
          <a:stretch>
            <a:fillRect/>
          </a:stretch>
        </p:blipFill>
        <p:spPr>
          <a:xfrm rot="5810512" flipV="1">
            <a:off x="9671050" y="724535"/>
            <a:ext cx="2480945" cy="2306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7"/>
          <p:cNvSpPr txBox="1"/>
          <p:nvPr>
            <p:custDataLst>
              <p:tags r:id="rId2"/>
            </p:custDataLst>
          </p:nvPr>
        </p:nvSpPr>
        <p:spPr>
          <a:xfrm>
            <a:off x="1060450" y="7524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2" name="Text Box 3"/>
          <p:cNvSpPr txBox="1"/>
          <p:nvPr>
            <p:custDataLst>
              <p:tags r:id="rId3"/>
            </p:custDataLst>
          </p:nvPr>
        </p:nvSpPr>
        <p:spPr>
          <a:xfrm>
            <a:off x="4411980" y="1444625"/>
            <a:ext cx="67430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柳永，（约987年—约1053年），字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耆卿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，汉族，崇安（今福建武夷山）人。北宋词人，婉约派最具代表性的人物之一，代表作《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雨霖铃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》。原名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三变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，字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景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庄。后改名永，字耆卿。排行第七，又称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柳七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。宋仁宗朝进士，官至屯田员外郎，故世称柳屯田。他自称“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奉旨填词柳三变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”，以毕生精力作词。</a:t>
            </a:r>
          </a:p>
        </p:txBody>
      </p:sp>
      <p:pic>
        <p:nvPicPr>
          <p:cNvPr id="27653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263650" y="1622425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366963" y="1622425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5" name="矩形 11"/>
          <p:cNvSpPr/>
          <p:nvPr>
            <p:custDataLst>
              <p:tags r:id="rId6"/>
            </p:custDataLst>
          </p:nvPr>
        </p:nvSpPr>
        <p:spPr>
          <a:xfrm>
            <a:off x="1468438" y="1811338"/>
            <a:ext cx="793750" cy="8302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4800">
                <a:solidFill>
                  <a:srgbClr val="26262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作</a:t>
            </a:r>
          </a:p>
        </p:txBody>
      </p:sp>
      <p:sp>
        <p:nvSpPr>
          <p:cNvPr id="27656" name="矩形 12"/>
          <p:cNvSpPr/>
          <p:nvPr>
            <p:custDataLst>
              <p:tags r:id="rId7"/>
            </p:custDataLst>
          </p:nvPr>
        </p:nvSpPr>
        <p:spPr>
          <a:xfrm>
            <a:off x="2562225" y="1811338"/>
            <a:ext cx="793750" cy="8302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4800">
                <a:solidFill>
                  <a:srgbClr val="26262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者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55921" y="3048636"/>
            <a:ext cx="2830743" cy="3364667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6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7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2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3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7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2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7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4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6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7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2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5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7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8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2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6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8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3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7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2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7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9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1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2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4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5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7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8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1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2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3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4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5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2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4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6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9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2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5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7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0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4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7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1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2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7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8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0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1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3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5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7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8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9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4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5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6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7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8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1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3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4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5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6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7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8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9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0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0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5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6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7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8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9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2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3192</Words>
  <Application>Microsoft Office PowerPoint</Application>
  <PresentationFormat>自定义</PresentationFormat>
  <Paragraphs>313</Paragraphs>
  <Slides>43</Slides>
  <Notes>6</Notes>
  <HiddenSlides>0</HiddenSlides>
  <MMClips>1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43</vt:i4>
      </vt:variant>
    </vt:vector>
  </HeadingPairs>
  <TitlesOfParts>
    <vt:vector size="46" baseType="lpstr"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“点染”艺术鉴赏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2021-02-27T18:34:17Z</cp:lastPrinted>
  <dcterms:created xsi:type="dcterms:W3CDTF">2021-02-27T18:34:17Z</dcterms:created>
  <dcterms:modified xsi:type="dcterms:W3CDTF">2021-03-05T03:27:38Z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