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4" ContentType="video/mp4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removePersonalInfoOnSave="1" autoCompressPictures="0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576" r:id="rId4"/>
    <p:sldId id="432" r:id="rId5"/>
    <p:sldId id="530" r:id="rId6"/>
    <p:sldId id="267" r:id="rId7"/>
    <p:sldId id="273" r:id="rId8"/>
    <p:sldId id="528" r:id="rId9"/>
    <p:sldId id="433" r:id="rId10"/>
    <p:sldId id="276" r:id="rId11"/>
    <p:sldId id="434" r:id="rId12"/>
    <p:sldId id="438" r:id="rId13"/>
    <p:sldId id="439" r:id="rId14"/>
    <p:sldId id="441" r:id="rId15"/>
    <p:sldId id="443" r:id="rId16"/>
    <p:sldId id="260" r:id="rId17"/>
    <p:sldId id="444" r:id="rId18"/>
    <p:sldId id="442" r:id="rId19"/>
    <p:sldId id="291" r:id="rId20"/>
    <p:sldId id="529" r:id="rId21"/>
    <p:sldId id="502" r:id="rId22"/>
    <p:sldId id="531" r:id="rId23"/>
    <p:sldId id="532" r:id="rId24"/>
    <p:sldId id="533" r:id="rId25"/>
    <p:sldId id="477" r:id="rId26"/>
    <p:sldId id="534" r:id="rId27"/>
    <p:sldId id="479" r:id="rId28"/>
    <p:sldId id="480" r:id="rId29"/>
    <p:sldId id="535" r:id="rId30"/>
    <p:sldId id="537" r:id="rId31"/>
    <p:sldId id="538" r:id="rId32"/>
    <p:sldId id="484" r:id="rId33"/>
    <p:sldId id="485" r:id="rId34"/>
    <p:sldId id="486" r:id="rId35"/>
    <p:sldId id="539" r:id="rId36"/>
    <p:sldId id="540" r:id="rId37"/>
    <p:sldId id="541" r:id="rId38"/>
    <p:sldId id="489" r:id="rId39"/>
    <p:sldId id="542" r:id="rId40"/>
    <p:sldId id="491" r:id="rId41"/>
    <p:sldId id="481" r:id="rId42"/>
    <p:sldId id="543" r:id="rId43"/>
    <p:sldId id="313" r:id="rId44"/>
    <p:sldId id="544" r:id="rId45"/>
    <p:sldId id="545" r:id="rId46"/>
    <p:sldId id="482" r:id="rId47"/>
    <p:sldId id="493" r:id="rId48"/>
    <p:sldId id="546" r:id="rId49"/>
    <p:sldId id="315" r:id="rId50"/>
  </p:sldIdLst>
  <p:sldSz cx="12192000" cy="6858000"/>
  <p:notesSz cx="6858000" cy="9144000"/>
  <p:custDataLst>
    <p:tags r:id="rId5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0"/>
    <p:restoredTop sz="94694"/>
  </p:normalViewPr>
  <p:slideViewPr>
    <p:cSldViewPr snapToGrid="0" snapToObjects="1">
      <p:cViewPr varScale="1">
        <p:scale>
          <a:sx n="68" d="100"/>
          <a:sy n="68" d="100"/>
        </p:scale>
        <p:origin x="96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slide" Target="slides/slide44.xml" /><Relationship Id="rId48" Type="http://schemas.openxmlformats.org/officeDocument/2006/relationships/slide" Target="slides/slide45.xml" /><Relationship Id="rId49" Type="http://schemas.openxmlformats.org/officeDocument/2006/relationships/slide" Target="slides/slide46.xml" /><Relationship Id="rId5" Type="http://schemas.openxmlformats.org/officeDocument/2006/relationships/slide" Target="slides/slide2.xml" /><Relationship Id="rId50" Type="http://schemas.openxmlformats.org/officeDocument/2006/relationships/slide" Target="slides/slide47.xml" /><Relationship Id="rId51" Type="http://schemas.openxmlformats.org/officeDocument/2006/relationships/tags" Target="tags/tag398.xml" /><Relationship Id="rId52" Type="http://schemas.openxmlformats.org/officeDocument/2006/relationships/presProps" Target="presProps.xml" /><Relationship Id="rId53" Type="http://schemas.openxmlformats.org/officeDocument/2006/relationships/viewProps" Target="viewProps.xml" /><Relationship Id="rId54" Type="http://schemas.openxmlformats.org/officeDocument/2006/relationships/theme" Target="theme/theme1.xml" /><Relationship Id="rId55" Type="http://schemas.openxmlformats.org/officeDocument/2006/relationships/tableStyles" Target="tableStyles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4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96841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.xml" /><Relationship Id="rId2" Type="http://schemas.openxmlformats.org/officeDocument/2006/relationships/tags" Target="../tags/tag13.xml" /><Relationship Id="rId3" Type="http://schemas.openxmlformats.org/officeDocument/2006/relationships/tags" Target="../tags/tag14.xml" /><Relationship Id="rId4" Type="http://schemas.openxmlformats.org/officeDocument/2006/relationships/tags" Target="../tags/tag15.xml" /><Relationship Id="rId5" Type="http://schemas.openxmlformats.org/officeDocument/2006/relationships/tags" Target="../tags/tag16.xml" /><Relationship Id="rId6" Type="http://schemas.openxmlformats.org/officeDocument/2006/relationships/tags" Target="../tags/tag17.xml" /><Relationship Id="rId7" Type="http://schemas.openxmlformats.org/officeDocument/2006/relationships/tags" Target="../tags/tag18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904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599653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.xml" /><Relationship Id="rId2" Type="http://schemas.openxmlformats.org/officeDocument/2006/relationships/tags" Target="../tags/tag3.xml" /><Relationship Id="rId3" Type="http://schemas.openxmlformats.org/officeDocument/2006/relationships/tags" Target="../tags/tag4.xml" /><Relationship Id="rId4" Type="http://schemas.openxmlformats.org/officeDocument/2006/relationships/tags" Target="../tags/tag5.xml" /><Relationship Id="rId5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>
    <p:random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tags" Target="../tags/tag6.xml" /><Relationship Id="rId4" Type="http://schemas.openxmlformats.org/officeDocument/2006/relationships/tags" Target="../tags/tag7.xml" /><Relationship Id="rId5" Type="http://schemas.openxmlformats.org/officeDocument/2006/relationships/tags" Target="../tags/tag8.xml" /><Relationship Id="rId6" Type="http://schemas.openxmlformats.org/officeDocument/2006/relationships/tags" Target="../tags/tag9.xml" /><Relationship Id="rId7" Type="http://schemas.openxmlformats.org/officeDocument/2006/relationships/tags" Target="../tags/tag10.xml" /><Relationship Id="rId8" Type="http://schemas.openxmlformats.org/officeDocument/2006/relationships/tags" Target="../tags/tag11.xml" /><Relationship Id="rId9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2" name="等腰三角形 31"/>
          <p:cNvSpPr/>
          <p:nvPr>
            <p:custDataLst>
              <p:tags r:id="rId4"/>
            </p:custDataLst>
          </p:nvPr>
        </p:nvSpPr>
        <p:spPr>
          <a:xfrm>
            <a:off x="11769438" y="6400332"/>
            <a:ext cx="177941" cy="388049"/>
          </a:xfrm>
          <a:custGeom>
            <a:gdLst>
              <a:gd name="connsiteX0" fmla="*/ 0 w 422561"/>
              <a:gd name="connsiteY0" fmla="*/ 385668 h 385668"/>
              <a:gd name="connsiteX1" fmla="*/ 211281 w 422561"/>
              <a:gd name="connsiteY1" fmla="*/ 0 h 385668"/>
              <a:gd name="connsiteX2" fmla="*/ 422561 w 422561"/>
              <a:gd name="connsiteY2" fmla="*/ 385668 h 385668"/>
              <a:gd name="connsiteX3" fmla="*/ 0 w 422561"/>
              <a:gd name="connsiteY3" fmla="*/ 385668 h 385668"/>
              <a:gd name="connsiteX0-1" fmla="*/ 14937 w 437498"/>
              <a:gd name="connsiteY0-2" fmla="*/ 388049 h 388049"/>
              <a:gd name="connsiteX1-3" fmla="*/ 0 w 437498"/>
              <a:gd name="connsiteY1-4" fmla="*/ 0 h 388049"/>
              <a:gd name="connsiteX2-5" fmla="*/ 437498 w 437498"/>
              <a:gd name="connsiteY2-6" fmla="*/ 388049 h 388049"/>
              <a:gd name="connsiteX3-7" fmla="*/ 14937 w 437498"/>
              <a:gd name="connsiteY3-8" fmla="*/ 388049 h 388049"/>
              <a:gd name="connsiteX0-9" fmla="*/ 649 w 423210"/>
              <a:gd name="connsiteY0-10" fmla="*/ 385668 h 385668"/>
              <a:gd name="connsiteX1-11" fmla="*/ 0 w 423210"/>
              <a:gd name="connsiteY1-12" fmla="*/ 0 h 385668"/>
              <a:gd name="connsiteX2-13" fmla="*/ 423210 w 423210"/>
              <a:gd name="connsiteY2-14" fmla="*/ 385668 h 385668"/>
              <a:gd name="connsiteX3-15" fmla="*/ 649 w 423210"/>
              <a:gd name="connsiteY3-16" fmla="*/ 385668 h 385668"/>
              <a:gd name="connsiteX0-17" fmla="*/ 649 w 177941"/>
              <a:gd name="connsiteY0-18" fmla="*/ 385668 h 388049"/>
              <a:gd name="connsiteX1-19" fmla="*/ 0 w 177941"/>
              <a:gd name="connsiteY1-20" fmla="*/ 0 h 388049"/>
              <a:gd name="connsiteX2-21" fmla="*/ 177941 w 177941"/>
              <a:gd name="connsiteY2-22" fmla="*/ 388049 h 388049"/>
              <a:gd name="connsiteX3-23" fmla="*/ 649 w 177941"/>
              <a:gd name="connsiteY3-24" fmla="*/ 385668 h 38804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77941" h="388049">
                <a:moveTo>
                  <a:pt x="649" y="385668"/>
                </a:moveTo>
                <a:cubicBezTo>
                  <a:pt x="433" y="257112"/>
                  <a:pt x="216" y="128556"/>
                  <a:pt x="0" y="0"/>
                </a:cubicBezTo>
                <a:lnTo>
                  <a:pt x="177941" y="388049"/>
                </a:lnTo>
                <a:lnTo>
                  <a:pt x="649" y="385668"/>
                </a:lnTo>
                <a:close/>
              </a:path>
            </a:pathLst>
          </a:custGeom>
          <a:solidFill>
            <a:srgbClr val="C772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>
            <p:custDataLst>
              <p:tags r:id="rId5"/>
            </p:custDataLst>
          </p:nvPr>
        </p:nvGrpSpPr>
        <p:grpSpPr>
          <a:xfrm>
            <a:off x="0" y="6714000"/>
            <a:ext cx="12192000" cy="144000"/>
            <a:chOff x="0" y="6678000"/>
            <a:chExt cx="9331895" cy="180000"/>
          </a:xfrm>
          <a:solidFill>
            <a:srgbClr val="00A0E9"/>
          </a:solidFill>
        </p:grpSpPr>
        <p:sp>
          <p:nvSpPr>
            <p:cNvPr id="9" name="矩形 8"/>
            <p:cNvSpPr/>
            <p:nvPr userDrawn="1">
              <p:custDataLst>
                <p:tags r:id="rId6"/>
              </p:custDataLst>
            </p:nvPr>
          </p:nvSpPr>
          <p:spPr>
            <a:xfrm>
              <a:off x="0" y="6678000"/>
              <a:ext cx="3155950" cy="180000"/>
            </a:xfrm>
            <a:custGeom>
              <a:gdLst>
                <a:gd name="connsiteX0" fmla="*/ 0 w 3048000"/>
                <a:gd name="connsiteY0" fmla="*/ 0 h 108000"/>
                <a:gd name="connsiteX1" fmla="*/ 3048000 w 3048000"/>
                <a:gd name="connsiteY1" fmla="*/ 0 h 108000"/>
                <a:gd name="connsiteX2" fmla="*/ 3048000 w 3048000"/>
                <a:gd name="connsiteY2" fmla="*/ 108000 h 108000"/>
                <a:gd name="connsiteX3" fmla="*/ 0 w 3048000"/>
                <a:gd name="connsiteY3" fmla="*/ 108000 h 108000"/>
                <a:gd name="connsiteX4" fmla="*/ 0 w 3048000"/>
                <a:gd name="connsiteY4" fmla="*/ 0 h 108000"/>
                <a:gd name="connsiteX0-1" fmla="*/ 0 w 3155950"/>
                <a:gd name="connsiteY0-2" fmla="*/ 0 h 108000"/>
                <a:gd name="connsiteX1-3" fmla="*/ 3155950 w 3155950"/>
                <a:gd name="connsiteY1-4" fmla="*/ 0 h 108000"/>
                <a:gd name="connsiteX2-5" fmla="*/ 3048000 w 3155950"/>
                <a:gd name="connsiteY2-6" fmla="*/ 108000 h 108000"/>
                <a:gd name="connsiteX3-7" fmla="*/ 0 w 3155950"/>
                <a:gd name="connsiteY3-8" fmla="*/ 108000 h 108000"/>
                <a:gd name="connsiteX4-9" fmla="*/ 0 w 3155950"/>
                <a:gd name="connsiteY4-10" fmla="*/ 0 h 108000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155950" h="108000">
                  <a:moveTo>
                    <a:pt x="0" y="0"/>
                  </a:moveTo>
                  <a:lnTo>
                    <a:pt x="3155950" y="0"/>
                  </a:lnTo>
                  <a:lnTo>
                    <a:pt x="3048000" y="108000"/>
                  </a:lnTo>
                  <a:lnTo>
                    <a:pt x="0" y="1080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8"/>
            <p:cNvSpPr/>
            <p:nvPr userDrawn="1">
              <p:custDataLst>
                <p:tags r:id="rId7"/>
              </p:custDataLst>
            </p:nvPr>
          </p:nvSpPr>
          <p:spPr>
            <a:xfrm>
              <a:off x="3038069" y="6678000"/>
              <a:ext cx="3263900" cy="180000"/>
            </a:xfrm>
            <a:custGeom>
              <a:gdLst>
                <a:gd name="connsiteX0" fmla="*/ 0 w 3048000"/>
                <a:gd name="connsiteY0" fmla="*/ 0 h 108000"/>
                <a:gd name="connsiteX1" fmla="*/ 3048000 w 3048000"/>
                <a:gd name="connsiteY1" fmla="*/ 0 h 108000"/>
                <a:gd name="connsiteX2" fmla="*/ 3048000 w 3048000"/>
                <a:gd name="connsiteY2" fmla="*/ 108000 h 108000"/>
                <a:gd name="connsiteX3" fmla="*/ 0 w 3048000"/>
                <a:gd name="connsiteY3" fmla="*/ 108000 h 108000"/>
                <a:gd name="connsiteX4" fmla="*/ 0 w 3048000"/>
                <a:gd name="connsiteY4" fmla="*/ 0 h 108000"/>
                <a:gd name="connsiteX0-1" fmla="*/ 0 w 3155950"/>
                <a:gd name="connsiteY0-2" fmla="*/ 0 h 108000"/>
                <a:gd name="connsiteX1-3" fmla="*/ 3155950 w 3155950"/>
                <a:gd name="connsiteY1-4" fmla="*/ 0 h 108000"/>
                <a:gd name="connsiteX2-5" fmla="*/ 3048000 w 3155950"/>
                <a:gd name="connsiteY2-6" fmla="*/ 108000 h 108000"/>
                <a:gd name="connsiteX3-7" fmla="*/ 0 w 3155950"/>
                <a:gd name="connsiteY3-8" fmla="*/ 108000 h 108000"/>
                <a:gd name="connsiteX4-9" fmla="*/ 0 w 3155950"/>
                <a:gd name="connsiteY4-10" fmla="*/ 0 h 108000"/>
                <a:gd name="connsiteX0-11" fmla="*/ 107950 w 3263900"/>
                <a:gd name="connsiteY0-12" fmla="*/ 0 h 108000"/>
                <a:gd name="connsiteX1-13" fmla="*/ 3263900 w 3263900"/>
                <a:gd name="connsiteY1-14" fmla="*/ 0 h 108000"/>
                <a:gd name="connsiteX2-15" fmla="*/ 3155950 w 3263900"/>
                <a:gd name="connsiteY2-16" fmla="*/ 108000 h 108000"/>
                <a:gd name="connsiteX3-17" fmla="*/ 0 w 3263900"/>
                <a:gd name="connsiteY3-18" fmla="*/ 108000 h 108000"/>
                <a:gd name="connsiteX4-19" fmla="*/ 107950 w 3263900"/>
                <a:gd name="connsiteY4-20" fmla="*/ 0 h 108000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263900" h="108000">
                  <a:moveTo>
                    <a:pt x="107950" y="0"/>
                  </a:moveTo>
                  <a:lnTo>
                    <a:pt x="3263900" y="0"/>
                  </a:lnTo>
                  <a:lnTo>
                    <a:pt x="3155950" y="108000"/>
                  </a:lnTo>
                  <a:lnTo>
                    <a:pt x="0" y="108000"/>
                  </a:lnTo>
                  <a:lnTo>
                    <a:pt x="107950" y="0"/>
                  </a:lnTo>
                  <a:close/>
                </a:path>
              </a:pathLst>
            </a:custGeom>
            <a:solidFill>
              <a:srgbClr val="036E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8"/>
            <p:cNvSpPr/>
            <p:nvPr userDrawn="1">
              <p:custDataLst>
                <p:tags r:id="rId8"/>
              </p:custDataLst>
            </p:nvPr>
          </p:nvSpPr>
          <p:spPr>
            <a:xfrm flipH="1" flipV="1">
              <a:off x="6175945" y="6678000"/>
              <a:ext cx="3155950" cy="180000"/>
            </a:xfrm>
            <a:custGeom>
              <a:gdLst>
                <a:gd name="connsiteX0" fmla="*/ 0 w 3048000"/>
                <a:gd name="connsiteY0" fmla="*/ 0 h 108000"/>
                <a:gd name="connsiteX1" fmla="*/ 3048000 w 3048000"/>
                <a:gd name="connsiteY1" fmla="*/ 0 h 108000"/>
                <a:gd name="connsiteX2" fmla="*/ 3048000 w 3048000"/>
                <a:gd name="connsiteY2" fmla="*/ 108000 h 108000"/>
                <a:gd name="connsiteX3" fmla="*/ 0 w 3048000"/>
                <a:gd name="connsiteY3" fmla="*/ 108000 h 108000"/>
                <a:gd name="connsiteX4" fmla="*/ 0 w 3048000"/>
                <a:gd name="connsiteY4" fmla="*/ 0 h 108000"/>
                <a:gd name="connsiteX0-1" fmla="*/ 0 w 3155950"/>
                <a:gd name="connsiteY0-2" fmla="*/ 0 h 108000"/>
                <a:gd name="connsiteX1-3" fmla="*/ 3155950 w 3155950"/>
                <a:gd name="connsiteY1-4" fmla="*/ 0 h 108000"/>
                <a:gd name="connsiteX2-5" fmla="*/ 3048000 w 3155950"/>
                <a:gd name="connsiteY2-6" fmla="*/ 108000 h 108000"/>
                <a:gd name="connsiteX3-7" fmla="*/ 0 w 3155950"/>
                <a:gd name="connsiteY3-8" fmla="*/ 108000 h 108000"/>
                <a:gd name="connsiteX4-9" fmla="*/ 0 w 3155950"/>
                <a:gd name="connsiteY4-10" fmla="*/ 0 h 108000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155950" h="108000">
                  <a:moveTo>
                    <a:pt x="0" y="0"/>
                  </a:moveTo>
                  <a:lnTo>
                    <a:pt x="3155950" y="0"/>
                  </a:lnTo>
                  <a:lnTo>
                    <a:pt x="3048000" y="108000"/>
                  </a:lnTo>
                  <a:lnTo>
                    <a:pt x="0" y="10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>
    <p:random/>
  </p:transition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4.xml" /><Relationship Id="rId3" Type="http://schemas.openxmlformats.org/officeDocument/2006/relationships/tags" Target="../tags/tag25.xml" /><Relationship Id="rId4" Type="http://schemas.openxmlformats.org/officeDocument/2006/relationships/tags" Target="../tags/tag26.xml" /><Relationship Id="rId5" Type="http://schemas.openxmlformats.org/officeDocument/2006/relationships/image" Target="../media/image1.png" /><Relationship Id="rId6" Type="http://schemas.openxmlformats.org/officeDocument/2006/relationships/tags" Target="../tags/tag27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24.xml" /><Relationship Id="rId2" Type="http://schemas.openxmlformats.org/officeDocument/2006/relationships/tags" Target="../tags/tag117.xml" /><Relationship Id="rId3" Type="http://schemas.openxmlformats.org/officeDocument/2006/relationships/tags" Target="../tags/tag118.xml" /><Relationship Id="rId4" Type="http://schemas.openxmlformats.org/officeDocument/2006/relationships/tags" Target="../tags/tag119.xml" /><Relationship Id="rId5" Type="http://schemas.openxmlformats.org/officeDocument/2006/relationships/tags" Target="../tags/tag120.xml" /><Relationship Id="rId6" Type="http://schemas.openxmlformats.org/officeDocument/2006/relationships/tags" Target="../tags/tag121.xml" /><Relationship Id="rId7" Type="http://schemas.openxmlformats.org/officeDocument/2006/relationships/tags" Target="../tags/tag122.xml" /><Relationship Id="rId8" Type="http://schemas.openxmlformats.org/officeDocument/2006/relationships/tags" Target="../tags/tag123.xml" /><Relationship Id="rId9" Type="http://schemas.openxmlformats.org/officeDocument/2006/relationships/image" Target="../media/image7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33.xml" /><Relationship Id="rId2" Type="http://schemas.openxmlformats.org/officeDocument/2006/relationships/tags" Target="../tags/tag125.xml" /><Relationship Id="rId3" Type="http://schemas.openxmlformats.org/officeDocument/2006/relationships/tags" Target="../tags/tag126.xml" /><Relationship Id="rId4" Type="http://schemas.openxmlformats.org/officeDocument/2006/relationships/tags" Target="../tags/tag127.xml" /><Relationship Id="rId5" Type="http://schemas.openxmlformats.org/officeDocument/2006/relationships/tags" Target="../tags/tag128.xml" /><Relationship Id="rId6" Type="http://schemas.openxmlformats.org/officeDocument/2006/relationships/tags" Target="../tags/tag129.xml" /><Relationship Id="rId7" Type="http://schemas.openxmlformats.org/officeDocument/2006/relationships/tags" Target="../tags/tag130.xml" /><Relationship Id="rId8" Type="http://schemas.openxmlformats.org/officeDocument/2006/relationships/tags" Target="../tags/tag131.xml" /><Relationship Id="rId9" Type="http://schemas.openxmlformats.org/officeDocument/2006/relationships/tags" Target="../tags/tag13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41.xml" /><Relationship Id="rId11" Type="http://schemas.openxmlformats.org/officeDocument/2006/relationships/tags" Target="../tags/tag142.xml" /><Relationship Id="rId2" Type="http://schemas.openxmlformats.org/officeDocument/2006/relationships/tags" Target="../tags/tag134.xml" /><Relationship Id="rId3" Type="http://schemas.openxmlformats.org/officeDocument/2006/relationships/tags" Target="../tags/tag135.xml" /><Relationship Id="rId4" Type="http://schemas.openxmlformats.org/officeDocument/2006/relationships/tags" Target="../tags/tag136.xml" /><Relationship Id="rId5" Type="http://schemas.openxmlformats.org/officeDocument/2006/relationships/tags" Target="../tags/tag137.xml" /><Relationship Id="rId6" Type="http://schemas.openxmlformats.org/officeDocument/2006/relationships/tags" Target="../tags/tag138.xml" /><Relationship Id="rId7" Type="http://schemas.openxmlformats.org/officeDocument/2006/relationships/tags" Target="../tags/tag139.xml" /><Relationship Id="rId8" Type="http://schemas.openxmlformats.org/officeDocument/2006/relationships/tags" Target="../tags/tag140.xml" /><Relationship Id="rId9" Type="http://schemas.openxmlformats.org/officeDocument/2006/relationships/image" Target="../media/image8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43.xml" /><Relationship Id="rId3" Type="http://schemas.openxmlformats.org/officeDocument/2006/relationships/tags" Target="../tags/tag144.xml" /><Relationship Id="rId4" Type="http://schemas.openxmlformats.org/officeDocument/2006/relationships/image" Target="../media/image9.png" /><Relationship Id="rId5" Type="http://schemas.openxmlformats.org/officeDocument/2006/relationships/tags" Target="../tags/tag145.xml" /><Relationship Id="rId6" Type="http://schemas.openxmlformats.org/officeDocument/2006/relationships/image" Target="../media/image10.png" /><Relationship Id="rId7" Type="http://schemas.openxmlformats.org/officeDocument/2006/relationships/tags" Target="../tags/tag146.xml" /><Relationship Id="rId8" Type="http://schemas.openxmlformats.org/officeDocument/2006/relationships/tags" Target="../tags/tag14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53.xml" /><Relationship Id="rId11" Type="http://schemas.openxmlformats.org/officeDocument/2006/relationships/image" Target="../media/image14.png" /><Relationship Id="rId12" Type="http://schemas.openxmlformats.org/officeDocument/2006/relationships/tags" Target="../tags/tag154.xml" /><Relationship Id="rId13" Type="http://schemas.openxmlformats.org/officeDocument/2006/relationships/tags" Target="../tags/tag155.xml" /><Relationship Id="rId2" Type="http://schemas.openxmlformats.org/officeDocument/2006/relationships/tags" Target="../tags/tag148.xml" /><Relationship Id="rId3" Type="http://schemas.openxmlformats.org/officeDocument/2006/relationships/tags" Target="../tags/tag149.xml" /><Relationship Id="rId4" Type="http://schemas.openxmlformats.org/officeDocument/2006/relationships/tags" Target="../tags/tag150.xml" /><Relationship Id="rId5" Type="http://schemas.openxmlformats.org/officeDocument/2006/relationships/image" Target="../media/image11.png" /><Relationship Id="rId6" Type="http://schemas.openxmlformats.org/officeDocument/2006/relationships/tags" Target="../tags/tag151.xml" /><Relationship Id="rId7" Type="http://schemas.openxmlformats.org/officeDocument/2006/relationships/image" Target="../media/image12.png" /><Relationship Id="rId8" Type="http://schemas.openxmlformats.org/officeDocument/2006/relationships/tags" Target="../tags/tag152.xml" /><Relationship Id="rId9" Type="http://schemas.openxmlformats.org/officeDocument/2006/relationships/image" Target="../media/image13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61.xml" /><Relationship Id="rId11" Type="http://schemas.openxmlformats.org/officeDocument/2006/relationships/tags" Target="../tags/tag162.xml" /><Relationship Id="rId12" Type="http://schemas.openxmlformats.org/officeDocument/2006/relationships/tags" Target="../tags/tag163.xml" /><Relationship Id="rId13" Type="http://schemas.openxmlformats.org/officeDocument/2006/relationships/tags" Target="../tags/tag164.xml" /><Relationship Id="rId14" Type="http://schemas.openxmlformats.org/officeDocument/2006/relationships/tags" Target="../tags/tag165.xml" /><Relationship Id="rId2" Type="http://schemas.openxmlformats.org/officeDocument/2006/relationships/tags" Target="../tags/tag156.xml" /><Relationship Id="rId3" Type="http://schemas.openxmlformats.org/officeDocument/2006/relationships/tags" Target="../tags/tag157.xml" /><Relationship Id="rId4" Type="http://schemas.openxmlformats.org/officeDocument/2006/relationships/tags" Target="../tags/tag158.xml" /><Relationship Id="rId5" Type="http://schemas.openxmlformats.org/officeDocument/2006/relationships/image" Target="../media/image15.png" /><Relationship Id="rId6" Type="http://schemas.openxmlformats.org/officeDocument/2006/relationships/tags" Target="../tags/tag159.xml" /><Relationship Id="rId7" Type="http://schemas.openxmlformats.org/officeDocument/2006/relationships/image" Target="../media/image16.png" /><Relationship Id="rId8" Type="http://schemas.openxmlformats.org/officeDocument/2006/relationships/tags" Target="../tags/tag160.xml" /><Relationship Id="rId9" Type="http://schemas.openxmlformats.org/officeDocument/2006/relationships/image" Target="../media/image17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73.xml" /><Relationship Id="rId2" Type="http://schemas.openxmlformats.org/officeDocument/2006/relationships/tags" Target="../tags/tag166.xml" /><Relationship Id="rId3" Type="http://schemas.openxmlformats.org/officeDocument/2006/relationships/tags" Target="../tags/tag167.xml" /><Relationship Id="rId4" Type="http://schemas.openxmlformats.org/officeDocument/2006/relationships/tags" Target="../tags/tag168.xml" /><Relationship Id="rId5" Type="http://schemas.openxmlformats.org/officeDocument/2006/relationships/tags" Target="../tags/tag169.xml" /><Relationship Id="rId6" Type="http://schemas.openxmlformats.org/officeDocument/2006/relationships/tags" Target="../tags/tag170.xml" /><Relationship Id="rId7" Type="http://schemas.openxmlformats.org/officeDocument/2006/relationships/tags" Target="../tags/tag171.xml" /><Relationship Id="rId8" Type="http://schemas.openxmlformats.org/officeDocument/2006/relationships/tags" Target="../tags/tag172.xml" /><Relationship Id="rId9" Type="http://schemas.openxmlformats.org/officeDocument/2006/relationships/image" Target="file:///C:\Users\Administrator\AppData\Local\Temp\wps\INetCache\2553684e9bf31ecf283246fa164bc2ae" TargetMode="Externa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74.xml" /><Relationship Id="rId3" Type="http://schemas.openxmlformats.org/officeDocument/2006/relationships/tags" Target="../tags/tag175.xml" /><Relationship Id="rId4" Type="http://schemas.openxmlformats.org/officeDocument/2006/relationships/tags" Target="../tags/tag176.xml" /><Relationship Id="rId5" Type="http://schemas.openxmlformats.org/officeDocument/2006/relationships/tags" Target="../tags/tag17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86.xml" /><Relationship Id="rId11" Type="http://schemas.openxmlformats.org/officeDocument/2006/relationships/tags" Target="../tags/tag187.xml" /><Relationship Id="rId2" Type="http://schemas.openxmlformats.org/officeDocument/2006/relationships/tags" Target="../tags/tag178.xml" /><Relationship Id="rId3" Type="http://schemas.openxmlformats.org/officeDocument/2006/relationships/tags" Target="../tags/tag179.xml" /><Relationship Id="rId4" Type="http://schemas.openxmlformats.org/officeDocument/2006/relationships/tags" Target="../tags/tag180.xml" /><Relationship Id="rId5" Type="http://schemas.openxmlformats.org/officeDocument/2006/relationships/tags" Target="../tags/tag181.xml" /><Relationship Id="rId6" Type="http://schemas.openxmlformats.org/officeDocument/2006/relationships/tags" Target="../tags/tag182.xml" /><Relationship Id="rId7" Type="http://schemas.openxmlformats.org/officeDocument/2006/relationships/tags" Target="../tags/tag183.xml" /><Relationship Id="rId8" Type="http://schemas.openxmlformats.org/officeDocument/2006/relationships/tags" Target="../tags/tag184.xml" /><Relationship Id="rId9" Type="http://schemas.openxmlformats.org/officeDocument/2006/relationships/tags" Target="../tags/tag185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88.xml" /><Relationship Id="rId3" Type="http://schemas.openxmlformats.org/officeDocument/2006/relationships/tags" Target="../tags/tag189.xml" /><Relationship Id="rId4" Type="http://schemas.openxmlformats.org/officeDocument/2006/relationships/tags" Target="../tags/tag190.xml" /><Relationship Id="rId5" Type="http://schemas.openxmlformats.org/officeDocument/2006/relationships/tags" Target="../tags/tag191.xml" /><Relationship Id="rId6" Type="http://schemas.openxmlformats.org/officeDocument/2006/relationships/tags" Target="../tags/tag192.xml" /><Relationship Id="rId7" Type="http://schemas.openxmlformats.org/officeDocument/2006/relationships/tags" Target="../tags/tag193.xml" /><Relationship Id="rId8" Type="http://schemas.openxmlformats.org/officeDocument/2006/relationships/tags" Target="../tags/tag19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8.xml" /><Relationship Id="rId3" Type="http://schemas.openxmlformats.org/officeDocument/2006/relationships/tags" Target="../tags/tag29.xml" /><Relationship Id="rId4" Type="http://schemas.openxmlformats.org/officeDocument/2006/relationships/tags" Target="../tags/tag30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file:///C:\Users\Administrator\AppData\Local\Temp\wps\INetCache\1f21090fbbadc2d128b04847ece8b958" TargetMode="External" /><Relationship Id="rId11" Type="http://schemas.openxmlformats.org/officeDocument/2006/relationships/tags" Target="../tags/tag203.xml" /><Relationship Id="rId2" Type="http://schemas.openxmlformats.org/officeDocument/2006/relationships/tags" Target="../tags/tag195.xml" /><Relationship Id="rId3" Type="http://schemas.openxmlformats.org/officeDocument/2006/relationships/tags" Target="../tags/tag196.xml" /><Relationship Id="rId4" Type="http://schemas.openxmlformats.org/officeDocument/2006/relationships/tags" Target="../tags/tag197.xml" /><Relationship Id="rId5" Type="http://schemas.openxmlformats.org/officeDocument/2006/relationships/tags" Target="../tags/tag198.xml" /><Relationship Id="rId6" Type="http://schemas.openxmlformats.org/officeDocument/2006/relationships/tags" Target="../tags/tag199.xml" /><Relationship Id="rId7" Type="http://schemas.openxmlformats.org/officeDocument/2006/relationships/tags" Target="../tags/tag200.xml" /><Relationship Id="rId8" Type="http://schemas.openxmlformats.org/officeDocument/2006/relationships/tags" Target="../tags/tag201.xml" /><Relationship Id="rId9" Type="http://schemas.openxmlformats.org/officeDocument/2006/relationships/tags" Target="../tags/tag20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12.xml" /><Relationship Id="rId11" Type="http://schemas.openxmlformats.org/officeDocument/2006/relationships/tags" Target="../tags/tag213.xml" /><Relationship Id="rId12" Type="http://schemas.openxmlformats.org/officeDocument/2006/relationships/tags" Target="../tags/tag214.xml" /><Relationship Id="rId13" Type="http://schemas.openxmlformats.org/officeDocument/2006/relationships/tags" Target="../tags/tag215.xml" /><Relationship Id="rId2" Type="http://schemas.openxmlformats.org/officeDocument/2006/relationships/tags" Target="../tags/tag204.xml" /><Relationship Id="rId3" Type="http://schemas.openxmlformats.org/officeDocument/2006/relationships/tags" Target="../tags/tag205.xml" /><Relationship Id="rId4" Type="http://schemas.openxmlformats.org/officeDocument/2006/relationships/tags" Target="../tags/tag206.xml" /><Relationship Id="rId5" Type="http://schemas.openxmlformats.org/officeDocument/2006/relationships/tags" Target="../tags/tag207.xml" /><Relationship Id="rId6" Type="http://schemas.openxmlformats.org/officeDocument/2006/relationships/tags" Target="../tags/tag208.xml" /><Relationship Id="rId7" Type="http://schemas.openxmlformats.org/officeDocument/2006/relationships/tags" Target="../tags/tag209.xml" /><Relationship Id="rId8" Type="http://schemas.openxmlformats.org/officeDocument/2006/relationships/tags" Target="../tags/tag210.xml" /><Relationship Id="rId9" Type="http://schemas.openxmlformats.org/officeDocument/2006/relationships/tags" Target="../tags/tag21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24.xml" /><Relationship Id="rId11" Type="http://schemas.openxmlformats.org/officeDocument/2006/relationships/tags" Target="../tags/tag225.xml" /><Relationship Id="rId12" Type="http://schemas.openxmlformats.org/officeDocument/2006/relationships/tags" Target="../tags/tag226.xml" /><Relationship Id="rId13" Type="http://schemas.openxmlformats.org/officeDocument/2006/relationships/tags" Target="../tags/tag227.xml" /><Relationship Id="rId2" Type="http://schemas.openxmlformats.org/officeDocument/2006/relationships/tags" Target="../tags/tag216.xml" /><Relationship Id="rId3" Type="http://schemas.openxmlformats.org/officeDocument/2006/relationships/tags" Target="../tags/tag217.xml" /><Relationship Id="rId4" Type="http://schemas.openxmlformats.org/officeDocument/2006/relationships/tags" Target="../tags/tag218.xml" /><Relationship Id="rId5" Type="http://schemas.openxmlformats.org/officeDocument/2006/relationships/tags" Target="../tags/tag219.xml" /><Relationship Id="rId6" Type="http://schemas.openxmlformats.org/officeDocument/2006/relationships/tags" Target="../tags/tag220.xml" /><Relationship Id="rId7" Type="http://schemas.openxmlformats.org/officeDocument/2006/relationships/tags" Target="../tags/tag221.xml" /><Relationship Id="rId8" Type="http://schemas.openxmlformats.org/officeDocument/2006/relationships/tags" Target="../tags/tag222.xml" /><Relationship Id="rId9" Type="http://schemas.openxmlformats.org/officeDocument/2006/relationships/tags" Target="../tags/tag223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28.xml" /><Relationship Id="rId3" Type="http://schemas.openxmlformats.org/officeDocument/2006/relationships/tags" Target="../tags/tag229.xml" /><Relationship Id="rId4" Type="http://schemas.openxmlformats.org/officeDocument/2006/relationships/tags" Target="../tags/tag230.xml" /><Relationship Id="rId5" Type="http://schemas.openxmlformats.org/officeDocument/2006/relationships/tags" Target="../tags/tag231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40.xml" /><Relationship Id="rId2" Type="http://schemas.openxmlformats.org/officeDocument/2006/relationships/tags" Target="../tags/tag232.xml" /><Relationship Id="rId3" Type="http://schemas.openxmlformats.org/officeDocument/2006/relationships/tags" Target="../tags/tag233.xml" /><Relationship Id="rId4" Type="http://schemas.openxmlformats.org/officeDocument/2006/relationships/tags" Target="../tags/tag234.xml" /><Relationship Id="rId5" Type="http://schemas.openxmlformats.org/officeDocument/2006/relationships/tags" Target="../tags/tag235.xml" /><Relationship Id="rId6" Type="http://schemas.openxmlformats.org/officeDocument/2006/relationships/tags" Target="../tags/tag236.xml" /><Relationship Id="rId7" Type="http://schemas.openxmlformats.org/officeDocument/2006/relationships/tags" Target="../tags/tag237.xml" /><Relationship Id="rId8" Type="http://schemas.openxmlformats.org/officeDocument/2006/relationships/tags" Target="../tags/tag238.xml" /><Relationship Id="rId9" Type="http://schemas.openxmlformats.org/officeDocument/2006/relationships/tags" Target="../tags/tag239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41.xml" /><Relationship Id="rId3" Type="http://schemas.openxmlformats.org/officeDocument/2006/relationships/tags" Target="../tags/tag242.xml" /><Relationship Id="rId4" Type="http://schemas.openxmlformats.org/officeDocument/2006/relationships/tags" Target="../tags/tag243.xml" /><Relationship Id="rId5" Type="http://schemas.openxmlformats.org/officeDocument/2006/relationships/tags" Target="../tags/tag244.xml" /><Relationship Id="rId6" Type="http://schemas.openxmlformats.org/officeDocument/2006/relationships/tags" Target="../tags/tag245.xml" /><Relationship Id="rId7" Type="http://schemas.openxmlformats.org/officeDocument/2006/relationships/tags" Target="../tags/tag246.xml" /><Relationship Id="rId8" Type="http://schemas.openxmlformats.org/officeDocument/2006/relationships/tags" Target="../tags/tag247.xml" /><Relationship Id="rId9" Type="http://schemas.openxmlformats.org/officeDocument/2006/relationships/tags" Target="../tags/tag248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57.xml" /><Relationship Id="rId11" Type="http://schemas.openxmlformats.org/officeDocument/2006/relationships/tags" Target="../tags/tag258.xml" /><Relationship Id="rId12" Type="http://schemas.openxmlformats.org/officeDocument/2006/relationships/tags" Target="../tags/tag259.xml" /><Relationship Id="rId2" Type="http://schemas.openxmlformats.org/officeDocument/2006/relationships/tags" Target="../tags/tag249.xml" /><Relationship Id="rId3" Type="http://schemas.openxmlformats.org/officeDocument/2006/relationships/tags" Target="../tags/tag250.xml" /><Relationship Id="rId4" Type="http://schemas.openxmlformats.org/officeDocument/2006/relationships/tags" Target="../tags/tag251.xml" /><Relationship Id="rId5" Type="http://schemas.openxmlformats.org/officeDocument/2006/relationships/tags" Target="../tags/tag252.xml" /><Relationship Id="rId6" Type="http://schemas.openxmlformats.org/officeDocument/2006/relationships/tags" Target="../tags/tag253.xml" /><Relationship Id="rId7" Type="http://schemas.openxmlformats.org/officeDocument/2006/relationships/tags" Target="../tags/tag254.xml" /><Relationship Id="rId8" Type="http://schemas.openxmlformats.org/officeDocument/2006/relationships/tags" Target="../tags/tag255.xml" /><Relationship Id="rId9" Type="http://schemas.openxmlformats.org/officeDocument/2006/relationships/tags" Target="../tags/tag256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60.xml" /><Relationship Id="rId3" Type="http://schemas.openxmlformats.org/officeDocument/2006/relationships/tags" Target="../tags/tag261.xml" /><Relationship Id="rId4" Type="http://schemas.openxmlformats.org/officeDocument/2006/relationships/tags" Target="../tags/tag262.xml" /><Relationship Id="rId5" Type="http://schemas.openxmlformats.org/officeDocument/2006/relationships/tags" Target="../tags/tag263.xml" /><Relationship Id="rId6" Type="http://schemas.openxmlformats.org/officeDocument/2006/relationships/tags" Target="../tags/tag264.xml" /><Relationship Id="rId7" Type="http://schemas.openxmlformats.org/officeDocument/2006/relationships/tags" Target="../tags/tag265.xml" /><Relationship Id="rId8" Type="http://schemas.openxmlformats.org/officeDocument/2006/relationships/tags" Target="../tags/tag266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67.xml" /><Relationship Id="rId3" Type="http://schemas.openxmlformats.org/officeDocument/2006/relationships/tags" Target="../tags/tag268.xml" /><Relationship Id="rId4" Type="http://schemas.openxmlformats.org/officeDocument/2006/relationships/tags" Target="../tags/tag269.xml" /><Relationship Id="rId5" Type="http://schemas.openxmlformats.org/officeDocument/2006/relationships/tags" Target="../tags/tag270.xml" /><Relationship Id="rId6" Type="http://schemas.openxmlformats.org/officeDocument/2006/relationships/tags" Target="../tags/tag271.xml" /><Relationship Id="rId7" Type="http://schemas.openxmlformats.org/officeDocument/2006/relationships/tags" Target="../tags/tag272.xml" /><Relationship Id="rId8" Type="http://schemas.openxmlformats.org/officeDocument/2006/relationships/tags" Target="../tags/tag273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74.xml" /><Relationship Id="rId3" Type="http://schemas.openxmlformats.org/officeDocument/2006/relationships/tags" Target="../tags/tag275.xml" /><Relationship Id="rId4" Type="http://schemas.openxmlformats.org/officeDocument/2006/relationships/tags" Target="../tags/tag276.xml" /><Relationship Id="rId5" Type="http://schemas.openxmlformats.org/officeDocument/2006/relationships/tags" Target="../tags/tag277.xml" /><Relationship Id="rId6" Type="http://schemas.openxmlformats.org/officeDocument/2006/relationships/tags" Target="../tags/tag278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tags" Target="../tags/tag34.xml" /><Relationship Id="rId6" Type="http://schemas.openxmlformats.org/officeDocument/2006/relationships/tags" Target="../tags/tag35.xml" /><Relationship Id="rId7" Type="http://schemas.openxmlformats.org/officeDocument/2006/relationships/tags" Target="../tags/tag36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87.xml" /><Relationship Id="rId11" Type="http://schemas.openxmlformats.org/officeDocument/2006/relationships/tags" Target="../tags/tag288.xml" /><Relationship Id="rId12" Type="http://schemas.openxmlformats.org/officeDocument/2006/relationships/image" Target="../media/image5.png" /><Relationship Id="rId13" Type="http://schemas.openxmlformats.org/officeDocument/2006/relationships/tags" Target="../tags/tag289.xml" /><Relationship Id="rId2" Type="http://schemas.openxmlformats.org/officeDocument/2006/relationships/tags" Target="../tags/tag279.xml" /><Relationship Id="rId3" Type="http://schemas.openxmlformats.org/officeDocument/2006/relationships/tags" Target="../tags/tag280.xml" /><Relationship Id="rId4" Type="http://schemas.openxmlformats.org/officeDocument/2006/relationships/tags" Target="../tags/tag281.xml" /><Relationship Id="rId5" Type="http://schemas.openxmlformats.org/officeDocument/2006/relationships/tags" Target="../tags/tag282.xml" /><Relationship Id="rId6" Type="http://schemas.openxmlformats.org/officeDocument/2006/relationships/tags" Target="../tags/tag283.xml" /><Relationship Id="rId7" Type="http://schemas.openxmlformats.org/officeDocument/2006/relationships/tags" Target="../tags/tag284.xml" /><Relationship Id="rId8" Type="http://schemas.openxmlformats.org/officeDocument/2006/relationships/tags" Target="../tags/tag285.xml" /><Relationship Id="rId9" Type="http://schemas.openxmlformats.org/officeDocument/2006/relationships/tags" Target="../tags/tag286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90.xml" /><Relationship Id="rId3" Type="http://schemas.openxmlformats.org/officeDocument/2006/relationships/tags" Target="../tags/tag291.xml" /><Relationship Id="rId4" Type="http://schemas.openxmlformats.org/officeDocument/2006/relationships/tags" Target="../tags/tag292.xml" /><Relationship Id="rId5" Type="http://schemas.openxmlformats.org/officeDocument/2006/relationships/tags" Target="../tags/tag293.xml" /><Relationship Id="rId6" Type="http://schemas.openxmlformats.org/officeDocument/2006/relationships/tags" Target="../tags/tag294.xml" /><Relationship Id="rId7" Type="http://schemas.openxmlformats.org/officeDocument/2006/relationships/tags" Target="../tags/tag295.xml" /><Relationship Id="rId8" Type="http://schemas.openxmlformats.org/officeDocument/2006/relationships/tags" Target="../tags/tag296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97.xml" /><Relationship Id="rId3" Type="http://schemas.openxmlformats.org/officeDocument/2006/relationships/tags" Target="../tags/tag298.xml" /><Relationship Id="rId4" Type="http://schemas.openxmlformats.org/officeDocument/2006/relationships/tags" Target="../tags/tag299.xml" /><Relationship Id="rId5" Type="http://schemas.openxmlformats.org/officeDocument/2006/relationships/tags" Target="../tags/tag300.xml" /><Relationship Id="rId6" Type="http://schemas.openxmlformats.org/officeDocument/2006/relationships/tags" Target="../tags/tag301.xml" /><Relationship Id="rId7" Type="http://schemas.openxmlformats.org/officeDocument/2006/relationships/tags" Target="../tags/tag302.xml" /><Relationship Id="rId8" Type="http://schemas.openxmlformats.org/officeDocument/2006/relationships/tags" Target="../tags/tag303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04.xml" /><Relationship Id="rId3" Type="http://schemas.openxmlformats.org/officeDocument/2006/relationships/tags" Target="../tags/tag305.xml" /><Relationship Id="rId4" Type="http://schemas.openxmlformats.org/officeDocument/2006/relationships/tags" Target="../tags/tag306.xml" /><Relationship Id="rId5" Type="http://schemas.openxmlformats.org/officeDocument/2006/relationships/tags" Target="../tags/tag307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16.xml" /><Relationship Id="rId2" Type="http://schemas.openxmlformats.org/officeDocument/2006/relationships/tags" Target="../tags/tag308.xml" /><Relationship Id="rId3" Type="http://schemas.openxmlformats.org/officeDocument/2006/relationships/tags" Target="../tags/tag309.xml" /><Relationship Id="rId4" Type="http://schemas.openxmlformats.org/officeDocument/2006/relationships/tags" Target="../tags/tag310.xml" /><Relationship Id="rId5" Type="http://schemas.openxmlformats.org/officeDocument/2006/relationships/tags" Target="../tags/tag311.xml" /><Relationship Id="rId6" Type="http://schemas.openxmlformats.org/officeDocument/2006/relationships/tags" Target="../tags/tag312.xml" /><Relationship Id="rId7" Type="http://schemas.openxmlformats.org/officeDocument/2006/relationships/tags" Target="../tags/tag313.xml" /><Relationship Id="rId8" Type="http://schemas.openxmlformats.org/officeDocument/2006/relationships/tags" Target="../tags/tag314.xml" /><Relationship Id="rId9" Type="http://schemas.openxmlformats.org/officeDocument/2006/relationships/tags" Target="../tags/tag315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25.xml" /><Relationship Id="rId11" Type="http://schemas.openxmlformats.org/officeDocument/2006/relationships/tags" Target="../tags/tag326.xml" /><Relationship Id="rId12" Type="http://schemas.openxmlformats.org/officeDocument/2006/relationships/image" Target="../media/image18.png" /><Relationship Id="rId13" Type="http://schemas.openxmlformats.org/officeDocument/2006/relationships/tags" Target="../tags/tag327.xml" /><Relationship Id="rId2" Type="http://schemas.openxmlformats.org/officeDocument/2006/relationships/tags" Target="../tags/tag317.xml" /><Relationship Id="rId3" Type="http://schemas.openxmlformats.org/officeDocument/2006/relationships/tags" Target="../tags/tag318.xml" /><Relationship Id="rId4" Type="http://schemas.openxmlformats.org/officeDocument/2006/relationships/tags" Target="../tags/tag319.xml" /><Relationship Id="rId5" Type="http://schemas.openxmlformats.org/officeDocument/2006/relationships/tags" Target="../tags/tag320.xml" /><Relationship Id="rId6" Type="http://schemas.openxmlformats.org/officeDocument/2006/relationships/tags" Target="../tags/tag321.xml" /><Relationship Id="rId7" Type="http://schemas.openxmlformats.org/officeDocument/2006/relationships/tags" Target="../tags/tag322.xml" /><Relationship Id="rId8" Type="http://schemas.openxmlformats.org/officeDocument/2006/relationships/tags" Target="../tags/tag323.xml" /><Relationship Id="rId9" Type="http://schemas.openxmlformats.org/officeDocument/2006/relationships/tags" Target="../tags/tag324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28.xml" /><Relationship Id="rId3" Type="http://schemas.openxmlformats.org/officeDocument/2006/relationships/tags" Target="../tags/tag329.xml" /><Relationship Id="rId4" Type="http://schemas.openxmlformats.org/officeDocument/2006/relationships/tags" Target="../tags/tag330.xml" /><Relationship Id="rId5" Type="http://schemas.openxmlformats.org/officeDocument/2006/relationships/tags" Target="../tags/tag331.xml" /><Relationship Id="rId6" Type="http://schemas.openxmlformats.org/officeDocument/2006/relationships/tags" Target="../tags/tag332.xml" /><Relationship Id="rId7" Type="http://schemas.openxmlformats.org/officeDocument/2006/relationships/tags" Target="../tags/tag333.xml" /><Relationship Id="rId8" Type="http://schemas.openxmlformats.org/officeDocument/2006/relationships/tags" Target="../tags/tag334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43.xml" /><Relationship Id="rId11" Type="http://schemas.openxmlformats.org/officeDocument/2006/relationships/tags" Target="../tags/tag344.xml" /><Relationship Id="rId12" Type="http://schemas.openxmlformats.org/officeDocument/2006/relationships/image" Target="../media/image5.png" /><Relationship Id="rId13" Type="http://schemas.openxmlformats.org/officeDocument/2006/relationships/tags" Target="../tags/tag345.xml" /><Relationship Id="rId2" Type="http://schemas.openxmlformats.org/officeDocument/2006/relationships/tags" Target="../tags/tag335.xml" /><Relationship Id="rId3" Type="http://schemas.openxmlformats.org/officeDocument/2006/relationships/tags" Target="../tags/tag336.xml" /><Relationship Id="rId4" Type="http://schemas.openxmlformats.org/officeDocument/2006/relationships/tags" Target="../tags/tag337.xml" /><Relationship Id="rId5" Type="http://schemas.openxmlformats.org/officeDocument/2006/relationships/tags" Target="../tags/tag338.xml" /><Relationship Id="rId6" Type="http://schemas.openxmlformats.org/officeDocument/2006/relationships/tags" Target="../tags/tag339.xml" /><Relationship Id="rId7" Type="http://schemas.openxmlformats.org/officeDocument/2006/relationships/tags" Target="../tags/tag340.xml" /><Relationship Id="rId8" Type="http://schemas.openxmlformats.org/officeDocument/2006/relationships/tags" Target="../tags/tag341.xml" /><Relationship Id="rId9" Type="http://schemas.openxmlformats.org/officeDocument/2006/relationships/tags" Target="../tags/tag342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46.xml" /><Relationship Id="rId3" Type="http://schemas.openxmlformats.org/officeDocument/2006/relationships/tags" Target="../tags/tag347.xml" /><Relationship Id="rId4" Type="http://schemas.openxmlformats.org/officeDocument/2006/relationships/tags" Target="../tags/tag348.xml" /><Relationship Id="rId5" Type="http://schemas.openxmlformats.org/officeDocument/2006/relationships/tags" Target="../tags/tag349.xml" /><Relationship Id="rId6" Type="http://schemas.openxmlformats.org/officeDocument/2006/relationships/tags" Target="../tags/tag350.xml" /><Relationship Id="rId7" Type="http://schemas.openxmlformats.org/officeDocument/2006/relationships/tags" Target="../tags/tag351.xml" /><Relationship Id="rId8" Type="http://schemas.openxmlformats.org/officeDocument/2006/relationships/tags" Target="../tags/tag352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53.xml" /><Relationship Id="rId3" Type="http://schemas.openxmlformats.org/officeDocument/2006/relationships/tags" Target="../tags/tag354.xml" /><Relationship Id="rId4" Type="http://schemas.openxmlformats.org/officeDocument/2006/relationships/image" Target="../media/image19.png" /><Relationship Id="rId5" Type="http://schemas.openxmlformats.org/officeDocument/2006/relationships/tags" Target="../tags/tag355.xml" /><Relationship Id="rId6" Type="http://schemas.openxmlformats.org/officeDocument/2006/relationships/tags" Target="../tags/tag356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40.xml" /><Relationship Id="rId4" Type="http://schemas.openxmlformats.org/officeDocument/2006/relationships/tags" Target="../tags/tag41.xml" /><Relationship Id="rId5" Type="http://schemas.openxmlformats.org/officeDocument/2006/relationships/image" Target="../media/image2.png" /><Relationship Id="rId6" Type="http://schemas.openxmlformats.org/officeDocument/2006/relationships/tags" Target="../tags/tag42.xml" /><Relationship Id="rId7" Type="http://schemas.openxmlformats.org/officeDocument/2006/relationships/tags" Target="../tags/tag43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65.xml" /><Relationship Id="rId11" Type="http://schemas.openxmlformats.org/officeDocument/2006/relationships/tags" Target="../tags/tag366.xml" /><Relationship Id="rId12" Type="http://schemas.openxmlformats.org/officeDocument/2006/relationships/image" Target="../media/image7.png" /><Relationship Id="rId13" Type="http://schemas.openxmlformats.org/officeDocument/2006/relationships/tags" Target="../tags/tag367.xml" /><Relationship Id="rId2" Type="http://schemas.openxmlformats.org/officeDocument/2006/relationships/tags" Target="../tags/tag357.xml" /><Relationship Id="rId3" Type="http://schemas.openxmlformats.org/officeDocument/2006/relationships/tags" Target="../tags/tag358.xml" /><Relationship Id="rId4" Type="http://schemas.openxmlformats.org/officeDocument/2006/relationships/tags" Target="../tags/tag359.xml" /><Relationship Id="rId5" Type="http://schemas.openxmlformats.org/officeDocument/2006/relationships/tags" Target="../tags/tag360.xml" /><Relationship Id="rId6" Type="http://schemas.openxmlformats.org/officeDocument/2006/relationships/tags" Target="../tags/tag361.xml" /><Relationship Id="rId7" Type="http://schemas.openxmlformats.org/officeDocument/2006/relationships/tags" Target="../tags/tag362.xml" /><Relationship Id="rId8" Type="http://schemas.openxmlformats.org/officeDocument/2006/relationships/tags" Target="../tags/tag363.xml" /><Relationship Id="rId9" Type="http://schemas.openxmlformats.org/officeDocument/2006/relationships/tags" Target="../tags/tag364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68.xml" /><Relationship Id="rId3" Type="http://schemas.openxmlformats.org/officeDocument/2006/relationships/tags" Target="../tags/tag369.xml" /><Relationship Id="rId4" Type="http://schemas.openxmlformats.org/officeDocument/2006/relationships/tags" Target="../tags/tag370.xml" /><Relationship Id="rId5" Type="http://schemas.openxmlformats.org/officeDocument/2006/relationships/tags" Target="../tags/tag371.xml" /><Relationship Id="rId6" Type="http://schemas.openxmlformats.org/officeDocument/2006/relationships/tags" Target="../tags/tag372.xml" /><Relationship Id="rId7" Type="http://schemas.openxmlformats.org/officeDocument/2006/relationships/tags" Target="../tags/tag373.xml" /><Relationship Id="rId8" Type="http://schemas.openxmlformats.org/officeDocument/2006/relationships/tags" Target="../tags/tag374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75.xml" /><Relationship Id="rId3" Type="http://schemas.openxmlformats.org/officeDocument/2006/relationships/tags" Target="../tags/tag376.xml" /><Relationship Id="rId4" Type="http://schemas.openxmlformats.org/officeDocument/2006/relationships/tags" Target="../tags/tag377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78.xml" /><Relationship Id="rId3" Type="http://schemas.openxmlformats.org/officeDocument/2006/relationships/tags" Target="../tags/tag379.xml" /><Relationship Id="rId4" Type="http://schemas.openxmlformats.org/officeDocument/2006/relationships/tags" Target="../tags/tag380.xml" /><Relationship Id="rId5" Type="http://schemas.openxmlformats.org/officeDocument/2006/relationships/tags" Target="../tags/tag381.xml" /><Relationship Id="rId6" Type="http://schemas.openxmlformats.org/officeDocument/2006/relationships/image" Target="../media/image20.png" /><Relationship Id="rId7" Type="http://schemas.openxmlformats.org/officeDocument/2006/relationships/tags" Target="../tags/tag382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83.xml" /><Relationship Id="rId3" Type="http://schemas.openxmlformats.org/officeDocument/2006/relationships/tags" Target="../tags/tag384.xml" /><Relationship Id="rId4" Type="http://schemas.openxmlformats.org/officeDocument/2006/relationships/tags" Target="../tags/tag385.xml" /><Relationship Id="rId5" Type="http://schemas.openxmlformats.org/officeDocument/2006/relationships/tags" Target="../tags/tag386.xml" /><Relationship Id="rId6" Type="http://schemas.openxmlformats.org/officeDocument/2006/relationships/tags" Target="../tags/tag387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88.xml" /><Relationship Id="rId3" Type="http://schemas.openxmlformats.org/officeDocument/2006/relationships/tags" Target="../tags/tag389.xml" /><Relationship Id="rId4" Type="http://schemas.openxmlformats.org/officeDocument/2006/relationships/tags" Target="../tags/tag390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91.xml" /><Relationship Id="rId3" Type="http://schemas.openxmlformats.org/officeDocument/2006/relationships/tags" Target="../tags/tag392.xml" /><Relationship Id="rId4" Type="http://schemas.openxmlformats.org/officeDocument/2006/relationships/tags" Target="../tags/tag393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94.xml" /><Relationship Id="rId3" Type="http://schemas.openxmlformats.org/officeDocument/2006/relationships/tags" Target="../tags/tag395.xml" /><Relationship Id="rId4" Type="http://schemas.openxmlformats.org/officeDocument/2006/relationships/image" Target="../media/image21.png" /><Relationship Id="rId5" Type="http://schemas.openxmlformats.org/officeDocument/2006/relationships/tags" Target="../tags/tag396.xml" /><Relationship Id="rId6" Type="http://schemas.openxmlformats.org/officeDocument/2006/relationships/image" Target="../media/image22.png" /><Relationship Id="rId7" Type="http://schemas.openxmlformats.org/officeDocument/2006/relationships/tags" Target="../tags/tag39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52.xml" /><Relationship Id="rId11" Type="http://schemas.openxmlformats.org/officeDocument/2006/relationships/tags" Target="../tags/tag53.xml" /><Relationship Id="rId12" Type="http://schemas.openxmlformats.org/officeDocument/2006/relationships/tags" Target="../tags/tag54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tags" Target="../tags/tag48.xml" /><Relationship Id="rId7" Type="http://schemas.openxmlformats.org/officeDocument/2006/relationships/tags" Target="../tags/tag49.xml" /><Relationship Id="rId8" Type="http://schemas.openxmlformats.org/officeDocument/2006/relationships/tags" Target="../tags/tag50.xml" /><Relationship Id="rId9" Type="http://schemas.openxmlformats.org/officeDocument/2006/relationships/tags" Target="../tags/tag5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63.xml" /><Relationship Id="rId11" Type="http://schemas.openxmlformats.org/officeDocument/2006/relationships/tags" Target="../tags/tag64.xml" /><Relationship Id="rId12" Type="http://schemas.openxmlformats.org/officeDocument/2006/relationships/tags" Target="../tags/tag65.xml" /><Relationship Id="rId13" Type="http://schemas.openxmlformats.org/officeDocument/2006/relationships/tags" Target="../tags/tag66.xml" /><Relationship Id="rId14" Type="http://schemas.openxmlformats.org/officeDocument/2006/relationships/tags" Target="../tags/tag67.xml" /><Relationship Id="rId15" Type="http://schemas.openxmlformats.org/officeDocument/2006/relationships/tags" Target="../tags/tag68.xml" /><Relationship Id="rId16" Type="http://schemas.openxmlformats.org/officeDocument/2006/relationships/tags" Target="../tags/tag69.xml" /><Relationship Id="rId17" Type="http://schemas.openxmlformats.org/officeDocument/2006/relationships/tags" Target="../tags/tag70.xml" /><Relationship Id="rId18" Type="http://schemas.openxmlformats.org/officeDocument/2006/relationships/tags" Target="../tags/tag71.xml" /><Relationship Id="rId19" Type="http://schemas.openxmlformats.org/officeDocument/2006/relationships/tags" Target="../tags/tag72.xml" /><Relationship Id="rId2" Type="http://schemas.openxmlformats.org/officeDocument/2006/relationships/tags" Target="../tags/tag55.xml" /><Relationship Id="rId20" Type="http://schemas.openxmlformats.org/officeDocument/2006/relationships/tags" Target="../tags/tag73.xml" /><Relationship Id="rId21" Type="http://schemas.openxmlformats.org/officeDocument/2006/relationships/tags" Target="../tags/tag74.xml" /><Relationship Id="rId22" Type="http://schemas.openxmlformats.org/officeDocument/2006/relationships/tags" Target="../tags/tag75.xml" /><Relationship Id="rId23" Type="http://schemas.openxmlformats.org/officeDocument/2006/relationships/tags" Target="../tags/tag76.xml" /><Relationship Id="rId24" Type="http://schemas.openxmlformats.org/officeDocument/2006/relationships/tags" Target="../tags/tag77.xml" /><Relationship Id="rId25" Type="http://schemas.openxmlformats.org/officeDocument/2006/relationships/tags" Target="../tags/tag78.xml" /><Relationship Id="rId26" Type="http://schemas.openxmlformats.org/officeDocument/2006/relationships/tags" Target="../tags/tag79.xml" /><Relationship Id="rId27" Type="http://schemas.openxmlformats.org/officeDocument/2006/relationships/tags" Target="../tags/tag80.xml" /><Relationship Id="rId28" Type="http://schemas.openxmlformats.org/officeDocument/2006/relationships/tags" Target="../tags/tag81.xml" /><Relationship Id="rId29" Type="http://schemas.openxmlformats.org/officeDocument/2006/relationships/tags" Target="../tags/tag82.xml" /><Relationship Id="rId3" Type="http://schemas.openxmlformats.org/officeDocument/2006/relationships/tags" Target="../tags/tag56.xml" /><Relationship Id="rId30" Type="http://schemas.openxmlformats.org/officeDocument/2006/relationships/tags" Target="../tags/tag83.xml" /><Relationship Id="rId31" Type="http://schemas.openxmlformats.org/officeDocument/2006/relationships/tags" Target="../tags/tag84.xml" /><Relationship Id="rId4" Type="http://schemas.openxmlformats.org/officeDocument/2006/relationships/tags" Target="../tags/tag57.xml" /><Relationship Id="rId5" Type="http://schemas.openxmlformats.org/officeDocument/2006/relationships/tags" Target="../tags/tag58.xml" /><Relationship Id="rId6" Type="http://schemas.openxmlformats.org/officeDocument/2006/relationships/tags" Target="../tags/tag59.xml" /><Relationship Id="rId7" Type="http://schemas.openxmlformats.org/officeDocument/2006/relationships/tags" Target="../tags/tag60.xml" /><Relationship Id="rId8" Type="http://schemas.openxmlformats.org/officeDocument/2006/relationships/tags" Target="../tags/tag61.xml" /><Relationship Id="rId9" Type="http://schemas.openxmlformats.org/officeDocument/2006/relationships/tags" Target="../tags/tag6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90.xml" /><Relationship Id="rId11" Type="http://schemas.openxmlformats.org/officeDocument/2006/relationships/tags" Target="../tags/tag91.xml" /><Relationship Id="rId12" Type="http://schemas.openxmlformats.org/officeDocument/2006/relationships/tags" Target="../tags/tag92.xml" /><Relationship Id="rId13" Type="http://schemas.openxmlformats.org/officeDocument/2006/relationships/tags" Target="../tags/tag93.xml" /><Relationship Id="rId2" Type="http://schemas.openxmlformats.org/officeDocument/2006/relationships/tags" Target="../tags/tag85.xml" /><Relationship Id="rId3" Type="http://schemas.openxmlformats.org/officeDocument/2006/relationships/image" Target="../media/image3.png" /><Relationship Id="rId4" Type="http://schemas.openxmlformats.org/officeDocument/2006/relationships/tags" Target="../tags/tag86.xml" /><Relationship Id="rId5" Type="http://schemas.openxmlformats.org/officeDocument/2006/relationships/video" Target="../media/media1.mp4" /><Relationship Id="rId6" Type="http://schemas.microsoft.com/office/2007/relationships/media" Target="../media/media1.mp4" /><Relationship Id="rId7" Type="http://schemas.openxmlformats.org/officeDocument/2006/relationships/tags" Target="../tags/tag87.xml" /><Relationship Id="rId8" Type="http://schemas.openxmlformats.org/officeDocument/2006/relationships/tags" Target="../tags/tag88.xml" /><Relationship Id="rId9" Type="http://schemas.openxmlformats.org/officeDocument/2006/relationships/tags" Target="../tags/tag89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02.xml" /><Relationship Id="rId11" Type="http://schemas.openxmlformats.org/officeDocument/2006/relationships/tags" Target="../tags/tag103.xml" /><Relationship Id="rId12" Type="http://schemas.openxmlformats.org/officeDocument/2006/relationships/image" Target="../media/image4.png" /><Relationship Id="rId13" Type="http://schemas.openxmlformats.org/officeDocument/2006/relationships/tags" Target="../tags/tag104.xml" /><Relationship Id="rId2" Type="http://schemas.openxmlformats.org/officeDocument/2006/relationships/tags" Target="../tags/tag94.xml" /><Relationship Id="rId3" Type="http://schemas.openxmlformats.org/officeDocument/2006/relationships/tags" Target="../tags/tag95.xml" /><Relationship Id="rId4" Type="http://schemas.openxmlformats.org/officeDocument/2006/relationships/tags" Target="../tags/tag96.xml" /><Relationship Id="rId5" Type="http://schemas.openxmlformats.org/officeDocument/2006/relationships/tags" Target="../tags/tag97.xml" /><Relationship Id="rId6" Type="http://schemas.openxmlformats.org/officeDocument/2006/relationships/tags" Target="../tags/tag98.xml" /><Relationship Id="rId7" Type="http://schemas.openxmlformats.org/officeDocument/2006/relationships/tags" Target="../tags/tag99.xml" /><Relationship Id="rId8" Type="http://schemas.openxmlformats.org/officeDocument/2006/relationships/tags" Target="../tags/tag100.xml" /><Relationship Id="rId9" Type="http://schemas.openxmlformats.org/officeDocument/2006/relationships/tags" Target="../tags/tag10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13.xml" /><Relationship Id="rId11" Type="http://schemas.openxmlformats.org/officeDocument/2006/relationships/tags" Target="../tags/tag114.xml" /><Relationship Id="rId12" Type="http://schemas.openxmlformats.org/officeDocument/2006/relationships/image" Target="../media/image5.png" /><Relationship Id="rId13" Type="http://schemas.openxmlformats.org/officeDocument/2006/relationships/tags" Target="../tags/tag115.xml" /><Relationship Id="rId14" Type="http://schemas.openxmlformats.org/officeDocument/2006/relationships/image" Target="../media/image6.png" /><Relationship Id="rId15" Type="http://schemas.openxmlformats.org/officeDocument/2006/relationships/tags" Target="../tags/tag116.xml" /><Relationship Id="rId16" Type="http://schemas.openxmlformats.org/officeDocument/2006/relationships/audio" Target="../media/media2.mp3" /><Relationship Id="rId17" Type="http://schemas.microsoft.com/office/2007/relationships/media" Target="../media/media2.mp3" TargetMode="Internal" /><Relationship Id="rId2" Type="http://schemas.openxmlformats.org/officeDocument/2006/relationships/tags" Target="../tags/tag105.xml" /><Relationship Id="rId3" Type="http://schemas.openxmlformats.org/officeDocument/2006/relationships/tags" Target="../tags/tag106.xml" /><Relationship Id="rId4" Type="http://schemas.openxmlformats.org/officeDocument/2006/relationships/tags" Target="../tags/tag107.xml" /><Relationship Id="rId5" Type="http://schemas.openxmlformats.org/officeDocument/2006/relationships/tags" Target="../tags/tag108.xml" /><Relationship Id="rId6" Type="http://schemas.openxmlformats.org/officeDocument/2006/relationships/tags" Target="../tags/tag109.xml" /><Relationship Id="rId7" Type="http://schemas.openxmlformats.org/officeDocument/2006/relationships/tags" Target="../tags/tag110.xml" /><Relationship Id="rId8" Type="http://schemas.openxmlformats.org/officeDocument/2006/relationships/tags" Target="../tags/tag111.xml" /><Relationship Id="rId9" Type="http://schemas.openxmlformats.org/officeDocument/2006/relationships/tags" Target="../tags/tag11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0" name="文本框 19"/>
          <p:cNvSpPr txBox="1"/>
          <p:nvPr>
            <p:custDataLst>
              <p:tags r:id="rId3"/>
            </p:custDataLst>
          </p:nvPr>
        </p:nvSpPr>
        <p:spPr>
          <a:xfrm>
            <a:off x="3369332" y="916035"/>
            <a:ext cx="4933724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4800" b="1" kern="100">
                <a:solidFill>
                  <a:schemeClr val="tx1"/>
                </a:solidFill>
                <a:latin typeface="+mj-ea"/>
                <a:ea typeface="+mj-ea"/>
                <a:cs typeface="+mn-ea"/>
                <a:sym typeface="+mn-lt"/>
              </a:rPr>
              <a:t>2  </a:t>
            </a:r>
            <a:r>
              <a:rPr lang="zh-CN" sz="4800" b="1" kern="100">
                <a:solidFill>
                  <a:schemeClr val="tx1"/>
                </a:solidFill>
                <a:latin typeface="+mj-ea"/>
                <a:ea typeface="+mj-ea"/>
                <a:cs typeface="+mn-ea"/>
                <a:sym typeface="+mn-lt"/>
              </a:rPr>
              <a:t>我爱这土地</a:t>
            </a:r>
          </a:p>
        </p:txBody>
      </p:sp>
      <p:sp>
        <p:nvSpPr>
          <p:cNvPr id="43" name="文本框 42"/>
          <p:cNvSpPr txBox="1"/>
          <p:nvPr>
            <p:custDataLst>
              <p:tags r:id="rId4"/>
            </p:custDataLst>
          </p:nvPr>
        </p:nvSpPr>
        <p:spPr>
          <a:xfrm>
            <a:off x="868772" y="129659"/>
            <a:ext cx="3614057" cy="3454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部编版九年级上册  第一单元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329815" y="2252980"/>
            <a:ext cx="7532370" cy="407352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774700" y="1006475"/>
            <a:ext cx="10314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pc="300">
                <a:solidFill>
                  <a:srgbClr val="036EB8"/>
                </a:solidFill>
                <a:latin typeface="+mj-ea"/>
                <a:ea typeface="+mj-ea"/>
                <a:sym typeface="+mn-ea"/>
              </a:rPr>
              <a:t>1.</a:t>
            </a:r>
            <a:r>
              <a:rPr lang="zh-CN" altLang="en-US" sz="2800" b="1" spc="300">
                <a:solidFill>
                  <a:srgbClr val="036EB8"/>
                </a:solidFill>
                <a:latin typeface="+mj-ea"/>
                <a:ea typeface="+mj-ea"/>
                <a:sym typeface="+mn-ea"/>
              </a:rPr>
              <a:t>大家可以从诗歌题目中读出诗人怎样的情感？</a:t>
            </a:r>
          </a:p>
        </p:txBody>
      </p:sp>
      <p:sp>
        <p:nvSpPr>
          <p:cNvPr id="4" name="圆角矩形 3"/>
          <p:cNvSpPr/>
          <p:nvPr>
            <p:custDataLst>
              <p:tags r:id="rId4"/>
            </p:custDataLst>
          </p:nvPr>
        </p:nvSpPr>
        <p:spPr>
          <a:xfrm>
            <a:off x="774700" y="1849120"/>
            <a:ext cx="11033125" cy="81915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l" defTabSz="914400">
              <a:lnSpc>
                <a:spcPct val="120000"/>
              </a:lnSpc>
              <a:buClrTx/>
              <a:buSzTx/>
              <a:defRPr/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对土地的热爱。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774441" y="158480"/>
            <a:ext cx="175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grpSp>
        <p:nvGrpSpPr>
          <p:cNvPr id="198" name="组合 197"/>
          <p:cNvGrpSpPr>
            <a:grpSpLocks noChangeAspect="1"/>
          </p:cNvGrpSpPr>
          <p:nvPr>
            <p:custDataLst>
              <p:tags r:id="rId6"/>
            </p:custDataLst>
          </p:nvPr>
        </p:nvGrpSpPr>
        <p:grpSpPr>
          <a:xfrm>
            <a:off x="463606" y="1170523"/>
            <a:ext cx="264160" cy="210820"/>
            <a:chOff x="435463" y="1226414"/>
            <a:chExt cx="295380" cy="210512"/>
          </a:xfrm>
        </p:grpSpPr>
        <p:sp>
          <p:nvSpPr>
            <p:cNvPr id="199" name="矩形 198"/>
            <p:cNvSpPr/>
            <p:nvPr>
              <p:custDataLst>
                <p:tags r:id="rId7"/>
              </p:custDataLst>
            </p:nvPr>
          </p:nvSpPr>
          <p:spPr>
            <a:xfrm rot="18900000">
              <a:off x="435463" y="1226414"/>
              <a:ext cx="210511" cy="21051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矩形 199"/>
            <p:cNvSpPr/>
            <p:nvPr>
              <p:custDataLst>
                <p:tags r:id="rId8"/>
              </p:custDataLst>
            </p:nvPr>
          </p:nvSpPr>
          <p:spPr>
            <a:xfrm rot="18900000">
              <a:off x="520332" y="1226415"/>
              <a:ext cx="210511" cy="210511"/>
            </a:xfrm>
            <a:prstGeom prst="rect">
              <a:avLst/>
            </a:prstGeom>
            <a:solidFill>
              <a:srgbClr val="00A0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 descr="土地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3286125" y="2638425"/>
            <a:ext cx="6557645" cy="4341495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817245" y="833120"/>
            <a:ext cx="1102741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spc="300">
                <a:solidFill>
                  <a:srgbClr val="036EB8"/>
                </a:solidFill>
                <a:latin typeface="+mj-ea"/>
                <a:ea typeface="+mj-ea"/>
                <a:sym typeface="+mn-ea"/>
              </a:rPr>
              <a:t>2.</a:t>
            </a:r>
            <a:r>
              <a:rPr lang="zh-CN" altLang="en-US" sz="2800" b="1" spc="300">
                <a:solidFill>
                  <a:srgbClr val="036EB8"/>
                </a:solidFill>
                <a:latin typeface="+mj-ea"/>
                <a:ea typeface="+mj-ea"/>
                <a:sym typeface="+mn-ea"/>
              </a:rPr>
              <a:t>诗人深爱的是一片怎样的土地？请找出文中描写土地的诗句。</a:t>
            </a:r>
            <a:endParaRPr lang="zh-CN" altLang="en-US" sz="2800" b="1" spc="300">
              <a:solidFill>
                <a:srgbClr val="FE970E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5" name="圆角矩形 4"/>
          <p:cNvSpPr/>
          <p:nvPr>
            <p:custDataLst>
              <p:tags r:id="rId4"/>
            </p:custDataLst>
          </p:nvPr>
        </p:nvSpPr>
        <p:spPr>
          <a:xfrm>
            <a:off x="940435" y="2409190"/>
            <a:ext cx="10904220" cy="269176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l" defTabSz="914400">
              <a:lnSpc>
                <a:spcPct val="150000"/>
              </a:lnSpc>
              <a:buClrTx/>
              <a:buSzTx/>
              <a:defRPr/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这被暴风雨所打击着的土地，</a:t>
            </a:r>
          </a:p>
          <a:p>
            <a:pPr marR="0" algn="l" defTabSz="914400">
              <a:lnSpc>
                <a:spcPct val="150000"/>
              </a:lnSpc>
              <a:buClrTx/>
              <a:buSzTx/>
              <a:defRPr/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这永远汹涌着我们的悲愤的河流，</a:t>
            </a:r>
          </a:p>
          <a:p>
            <a:pPr marR="0" algn="l" defTabSz="914400">
              <a:lnSpc>
                <a:spcPct val="150000"/>
              </a:lnSpc>
              <a:buClrTx/>
              <a:buSzTx/>
              <a:defRPr/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这无止息地吹刮着的激怒的风，</a:t>
            </a:r>
          </a:p>
          <a:p>
            <a:pPr marR="0" algn="l" defTabSz="914400">
              <a:lnSpc>
                <a:spcPct val="150000"/>
              </a:lnSpc>
              <a:buClrTx/>
              <a:buSzTx/>
              <a:defRPr/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和那来自林间的无比温柔的黎明……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774441" y="158480"/>
            <a:ext cx="175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grpSp>
        <p:nvGrpSpPr>
          <p:cNvPr id="198" name="组合 197"/>
          <p:cNvGrpSpPr>
            <a:grpSpLocks noChangeAspect="1"/>
          </p:cNvGrpSpPr>
          <p:nvPr>
            <p:custDataLst>
              <p:tags r:id="rId6"/>
            </p:custDataLst>
          </p:nvPr>
        </p:nvGrpSpPr>
        <p:grpSpPr>
          <a:xfrm>
            <a:off x="463606" y="1170523"/>
            <a:ext cx="264160" cy="210820"/>
            <a:chOff x="435463" y="1226414"/>
            <a:chExt cx="295380" cy="210512"/>
          </a:xfrm>
        </p:grpSpPr>
        <p:sp>
          <p:nvSpPr>
            <p:cNvPr id="199" name="矩形 198"/>
            <p:cNvSpPr/>
            <p:nvPr>
              <p:custDataLst>
                <p:tags r:id="rId7"/>
              </p:custDataLst>
            </p:nvPr>
          </p:nvSpPr>
          <p:spPr>
            <a:xfrm rot="18900000">
              <a:off x="435463" y="1226414"/>
              <a:ext cx="210511" cy="21051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矩形 199"/>
            <p:cNvSpPr/>
            <p:nvPr>
              <p:custDataLst>
                <p:tags r:id="rId8"/>
              </p:custDataLst>
            </p:nvPr>
          </p:nvSpPr>
          <p:spPr>
            <a:xfrm rot="18900000">
              <a:off x="520332" y="1226415"/>
              <a:ext cx="210511" cy="210511"/>
            </a:xfrm>
            <a:prstGeom prst="rect">
              <a:avLst/>
            </a:prstGeom>
            <a:solidFill>
              <a:srgbClr val="00A0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圆角矩形 3"/>
          <p:cNvSpPr/>
          <p:nvPr>
            <p:custDataLst>
              <p:tags r:id="rId9"/>
            </p:custDataLst>
          </p:nvPr>
        </p:nvSpPr>
        <p:spPr>
          <a:xfrm>
            <a:off x="2133600" y="5442585"/>
            <a:ext cx="6019165" cy="90360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10"/>
            </p:custDataLst>
          </p:nvPr>
        </p:nvSpPr>
        <p:spPr>
          <a:xfrm>
            <a:off x="940435" y="1541780"/>
            <a:ext cx="6441440" cy="7372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pc="300">
                <a:solidFill>
                  <a:srgbClr val="FE970E"/>
                </a:solidFill>
                <a:latin typeface="+mj-ea"/>
                <a:ea typeface="+mj-ea"/>
                <a:sym typeface="+mn-ea"/>
              </a:rPr>
              <a:t>[提示：除正面描写外还有侧面描写]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774700" y="1014730"/>
            <a:ext cx="110293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>
                <a:solidFill>
                  <a:srgbClr val="036EB8"/>
                </a:solidFill>
                <a:latin typeface="+mj-ea"/>
                <a:ea typeface="+mj-ea"/>
                <a:sym typeface="+mn-ea"/>
              </a:rPr>
              <a:t>艾青为什么用“被暴风雨所打击着的”来形容土地？</a:t>
            </a:r>
          </a:p>
        </p:txBody>
      </p:sp>
      <p:sp>
        <p:nvSpPr>
          <p:cNvPr id="4" name="圆角矩形 3"/>
          <p:cNvSpPr/>
          <p:nvPr>
            <p:custDataLst>
              <p:tags r:id="rId4"/>
            </p:custDataLst>
          </p:nvPr>
        </p:nvSpPr>
        <p:spPr>
          <a:xfrm>
            <a:off x="774700" y="1924050"/>
            <a:ext cx="11029315" cy="81915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l" defTabSz="914400">
              <a:lnSpc>
                <a:spcPct val="120000"/>
              </a:lnSpc>
              <a:buClrTx/>
              <a:buSzTx/>
              <a:defRPr/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因为诗歌的创作时间是1938年11月17日，当时处于抗日战争时期。</a:t>
            </a:r>
            <a:endParaRPr lang="zh-CN" altLang="en-US" sz="40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774441" y="158480"/>
            <a:ext cx="175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grpSp>
        <p:nvGrpSpPr>
          <p:cNvPr id="198" name="组合 197"/>
          <p:cNvGrpSpPr>
            <a:grpSpLocks noChangeAspect="1"/>
          </p:cNvGrpSpPr>
          <p:nvPr>
            <p:custDataLst>
              <p:tags r:id="rId6"/>
            </p:custDataLst>
          </p:nvPr>
        </p:nvGrpSpPr>
        <p:grpSpPr>
          <a:xfrm>
            <a:off x="463606" y="1170523"/>
            <a:ext cx="264160" cy="210820"/>
            <a:chOff x="435463" y="1226414"/>
            <a:chExt cx="295380" cy="210512"/>
          </a:xfrm>
        </p:grpSpPr>
        <p:sp>
          <p:nvSpPr>
            <p:cNvPr id="199" name="矩形 198"/>
            <p:cNvSpPr/>
            <p:nvPr>
              <p:custDataLst>
                <p:tags r:id="rId7"/>
              </p:custDataLst>
            </p:nvPr>
          </p:nvSpPr>
          <p:spPr>
            <a:xfrm rot="18900000">
              <a:off x="435463" y="1226414"/>
              <a:ext cx="210511" cy="21051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矩形 199"/>
            <p:cNvSpPr/>
            <p:nvPr>
              <p:custDataLst>
                <p:tags r:id="rId8"/>
              </p:custDataLst>
            </p:nvPr>
          </p:nvSpPr>
          <p:spPr>
            <a:xfrm rot="18900000">
              <a:off x="520332" y="1226415"/>
              <a:ext cx="210511" cy="210511"/>
            </a:xfrm>
            <a:prstGeom prst="rect">
              <a:avLst/>
            </a:prstGeom>
            <a:solidFill>
              <a:srgbClr val="00A0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832610" y="2834640"/>
            <a:ext cx="7435850" cy="3860800"/>
          </a:xfrm>
          <a:prstGeom prst="round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9">
            <a:grayscl/>
          </a:blip>
          <a:stretch>
            <a:fillRect/>
          </a:stretch>
        </p:blipFill>
        <p:spPr>
          <a:xfrm>
            <a:off x="1832610" y="2834640"/>
            <a:ext cx="7435850" cy="3860800"/>
          </a:xfrm>
          <a:prstGeom prst="round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>
            <p:custDataLst>
              <p:tags r:id="rId3"/>
            </p:custDataLst>
          </p:nvPr>
        </p:nvSpPr>
        <p:spPr>
          <a:xfrm>
            <a:off x="774065" y="968375"/>
            <a:ext cx="11028680" cy="161861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0" algn="just" fontAlgn="auto">
              <a:lnSpc>
                <a:spcPts val="4200"/>
              </a:lnSpc>
            </a:pPr>
            <a:r>
              <a:rPr lang="zh-CN" altLang="en-US" sz="2400" noProof="0">
                <a:solidFill>
                  <a:srgbClr val="036EB8"/>
                </a:solidFill>
                <a:latin typeface="+mn-ea"/>
                <a:sym typeface="微软雅黑" panose="020b0503020204020204" pitchFamily="34" charset="-122"/>
              </a:rPr>
              <a:t>早在1931年，日本帝国主义就悍然发动了“九·一八”事变，蒋介石下令“绝对不抵抗”，东北军一枪未发，即让出沈阳城，日军得寸进尺，四个月内，黑、吉、辽三省全部沦陷！</a:t>
            </a:r>
          </a:p>
        </p:txBody>
      </p:sp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200140" y="2794635"/>
            <a:ext cx="5169535" cy="3564890"/>
          </a:xfrm>
          <a:prstGeom prst="roundRect">
            <a:avLst/>
          </a:prstGeom>
        </p:spPr>
      </p:pic>
      <p:pic>
        <p:nvPicPr>
          <p:cNvPr id="8" name="图片 7"/>
          <p:cNvPicPr/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74700" y="2794635"/>
            <a:ext cx="5169535" cy="3564890"/>
          </a:xfrm>
          <a:prstGeom prst="roundRect">
            <a:avLst/>
          </a:prstGeom>
        </p:spPr>
      </p:pic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774441" y="158480"/>
            <a:ext cx="175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写作背景</a:t>
            </a:r>
          </a:p>
        </p:txBody>
      </p:sp>
    </p:spTree>
  </p:cSld>
  <p:clrMapOvr>
    <a:masterClrMapping/>
  </p:clrMapOvr>
  <p:transition>
    <p:random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>
            <p:custDataLst>
              <p:tags r:id="rId3"/>
            </p:custDataLst>
          </p:nvPr>
        </p:nvSpPr>
        <p:spPr>
          <a:xfrm>
            <a:off x="774700" y="1003300"/>
            <a:ext cx="11077575" cy="198691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0" algn="just" fontAlgn="auto">
              <a:lnSpc>
                <a:spcPts val="4200"/>
              </a:lnSpc>
            </a:pPr>
            <a:r>
              <a:rPr lang="zh-CN" altLang="en-US" sz="2400" noProof="0">
                <a:solidFill>
                  <a:srgbClr val="036EB8"/>
                </a:solidFill>
                <a:latin typeface="+mn-ea"/>
                <a:sym typeface="微软雅黑" panose="020b0503020204020204" pitchFamily="34" charset="-122"/>
              </a:rPr>
              <a:t>1937年7月7日，随着卢沟桥的轰然炮响，日本帝国主义掀起了妄图灭我中国的全面侵华战争。1937年12月，日本攻陷南京！他们所到之处疯狂肆虐，烧、杀、淫、掠，无恶不作，妄图摧毁中国人民的抵抗意志。</a:t>
            </a:r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774441" y="158480"/>
            <a:ext cx="175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写作背景</a:t>
            </a:r>
          </a:p>
        </p:txBody>
      </p:sp>
      <p:pic>
        <p:nvPicPr>
          <p:cNvPr id="3" name="PA-图片 28" descr="C:\Users\2GGTFQ2\Desktop\图片库\通用图片占位符（尺寸已调整）\几何\16.9\字体感觉1.png字体感觉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t="7747" b="7747"/>
          <a:stretch>
            <a:fillRect/>
          </a:stretch>
        </p:blipFill>
        <p:spPr>
          <a:xfrm>
            <a:off x="2937886" y="3050378"/>
            <a:ext cx="6316151" cy="3552807"/>
          </a:xfrm>
          <a:prstGeom prst="rect">
            <a:avLst/>
          </a:prstGeom>
          <a:effectLst/>
        </p:spPr>
      </p:pic>
      <p:pic>
        <p:nvPicPr>
          <p:cNvPr id="7" name="PA-图片 29" descr="C:\Users\2GGTFQ2\Desktop\图片库\通用图片占位符（尺寸已调整）\几何\16.9\几何拼接1.png几何拼接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rcRect t="4309" b="4309"/>
          <a:stretch>
            <a:fillRect/>
          </a:stretch>
        </p:blipFill>
        <p:spPr>
          <a:xfrm>
            <a:off x="-1882255" y="4079615"/>
            <a:ext cx="4487760" cy="2524384"/>
          </a:xfrm>
          <a:prstGeom prst="rect">
            <a:avLst/>
          </a:prstGeom>
          <a:effectLst/>
        </p:spPr>
      </p:pic>
      <p:pic>
        <p:nvPicPr>
          <p:cNvPr id="8" name="PA-图片 31" descr="C:\Users\2GGTFQ2\Desktop\图片库\通用图片占位符（尺寸已调整）\几何\16.9\字体感觉3.png字体感觉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rcRect t="6842" b="6842"/>
          <a:stretch>
            <a:fillRect/>
          </a:stretch>
        </p:blipFill>
        <p:spPr>
          <a:xfrm>
            <a:off x="-6702395" y="4079615"/>
            <a:ext cx="4488566" cy="2524384"/>
          </a:xfrm>
          <a:prstGeom prst="rect">
            <a:avLst/>
          </a:prstGeom>
          <a:effectLst/>
        </p:spPr>
      </p:pic>
      <p:pic>
        <p:nvPicPr>
          <p:cNvPr id="11" name="PA-图片 31" descr="C:\Users\2GGTFQ2\Desktop\图片库\通用图片占位符（尺寸已调整）\几何\16.9\字体感觉3.png字体感觉3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rcRect l="5022" r="5022"/>
          <a:stretch>
            <a:fillRect/>
          </a:stretch>
        </p:blipFill>
        <p:spPr>
          <a:xfrm>
            <a:off x="9586425" y="4079615"/>
            <a:ext cx="4488566" cy="2524384"/>
          </a:xfrm>
          <a:prstGeom prst="rect">
            <a:avLst/>
          </a:prstGeom>
          <a:effectLst/>
        </p:spPr>
      </p:pic>
    </p:spTree>
    <p:custDataLst>
      <p:tags r:id="rId13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3953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-6.60896e-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4703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-0.075098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.14996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.14996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4703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75098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-0.149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-0.14996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40000">
                                          <p:val>
                                            <p:fltVal val="1.36816"/>
                                          </p:val>
                                        </p:tav>
                                        <p:tav tm="50000">
                                          <p:val>
                                            <p:fltVal val="1.36816"/>
                                          </p:val>
                                        </p:tav>
                                        <p:tav tm="55000">
                                          <p:val>
                                            <p:fltVal val="-0.36816"/>
                                          </p:val>
                                        </p:tav>
                                        <p:tav tm="60000">
                                          <p:val>
                                            <p:fltVal val="-0.36816"/>
                                          </p:val>
                                        </p:tav>
                                        <p:tav tm="100000">
                                          <p:val>
                                            <p:fltVal val="-0.3656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40000">
                                          <p:val>
                                            <p:strVal val="ppt_y"/>
                                          </p:val>
                                        </p:tav>
                                        <p:tav tm="50000">
                                          <p:val>
                                            <p:fltVal val="1.73619"/>
                                          </p:val>
                                        </p:tav>
                                        <p:tav tm="55000">
                                          <p:val>
                                            <p:fltVal val="1.73619"/>
                                          </p:val>
                                        </p:tav>
                                        <p:tav tm="60000">
                                          <p:val>
                                            <p:fltVal val="0.77892"/>
                                          </p:val>
                                        </p:tav>
                                        <p:tav tm="100000">
                                          <p:val>
                                            <p:fltVal val="0.7789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86565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-0.075098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.149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.14996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94070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6.60896e-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40000">
                                          <p:val>
                                            <p:fltVal val="1.36816"/>
                                          </p:val>
                                        </p:tav>
                                        <p:tav tm="50000">
                                          <p:val>
                                            <p:fltVal val="1.36816"/>
                                          </p:val>
                                        </p:tav>
                                        <p:tav tm="55000">
                                          <p:val>
                                            <p:fltVal val="-0.36816"/>
                                          </p:val>
                                        </p:tav>
                                        <p:tav tm="60000">
                                          <p:val>
                                            <p:fltVal val="-0.36816"/>
                                          </p:val>
                                        </p:tav>
                                        <p:tav tm="100000">
                                          <p:val>
                                            <p:fltVal val="-0.3656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40000">
                                          <p:val>
                                            <p:strVal val="ppt_y"/>
                                          </p:val>
                                        </p:tav>
                                        <p:tav tm="50000">
                                          <p:val>
                                            <p:fltVal val="1.73619"/>
                                          </p:val>
                                        </p:tav>
                                        <p:tav tm="55000">
                                          <p:val>
                                            <p:fltVal val="1.73619"/>
                                          </p:val>
                                        </p:tav>
                                        <p:tav tm="60000">
                                          <p:val>
                                            <p:fltVal val="0.77892"/>
                                          </p:val>
                                        </p:tav>
                                        <p:tav tm="100000">
                                          <p:val>
                                            <p:fltVal val="0.7789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-0.149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-0.14996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-0.94070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-6.60896e-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1.336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40000">
                                          <p:val>
                                            <p:fltVal val="1.36816"/>
                                          </p:val>
                                        </p:tav>
                                        <p:tav tm="50000">
                                          <p:val>
                                            <p:fltVal val="1.36816"/>
                                          </p:val>
                                        </p:tav>
                                        <p:tav tm="55000">
                                          <p:val>
                                            <p:fltVal val="-0.36816"/>
                                          </p:val>
                                        </p:tav>
                                        <p:tav tm="60000">
                                          <p:val>
                                            <p:fltVal val="-0.36816"/>
                                          </p:val>
                                        </p:tav>
                                        <p:tav tm="100000">
                                          <p:val>
                                            <p:fltVal val="-0.3656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40000">
                                          <p:val>
                                            <p:strVal val="ppt_y"/>
                                          </p:val>
                                        </p:tav>
                                        <p:tav tm="50000">
                                          <p:val>
                                            <p:fltVal val="1.73619"/>
                                          </p:val>
                                        </p:tav>
                                        <p:tav tm="55000">
                                          <p:val>
                                            <p:fltVal val="1.73619"/>
                                          </p:val>
                                        </p:tav>
                                        <p:tav tm="60000">
                                          <p:val>
                                            <p:fltVal val="0.77892"/>
                                          </p:val>
                                        </p:tav>
                                        <p:tav tm="100000">
                                          <p:val>
                                            <p:fltVal val="0.7789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6.60896e-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-0.4703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75098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-0.14996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-0.14996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-0.4703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-0.075098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.149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.14996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>
            <p:custDataLst>
              <p:tags r:id="rId3"/>
            </p:custDataLst>
          </p:nvPr>
        </p:nvSpPr>
        <p:spPr>
          <a:xfrm>
            <a:off x="774700" y="843280"/>
            <a:ext cx="11003280" cy="186880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05130" algn="just" fontAlgn="auto">
              <a:lnSpc>
                <a:spcPts val="4200"/>
              </a:lnSpc>
            </a:pPr>
            <a:r>
              <a:rPr lang="zh-CN" altLang="en-US" sz="2400" noProof="0">
                <a:solidFill>
                  <a:srgbClr val="036EB8"/>
                </a:solidFill>
                <a:latin typeface="+mn-ea"/>
                <a:sym typeface="微软雅黑" panose="020b0503020204020204" pitchFamily="34" charset="-122"/>
              </a:rPr>
              <a:t>1938年10月，武汉失守，作为诗人的艾青，亲见了自己生存的土地被侵略者肆意践踏的过程，怀着对侵略者的痛恨与对家国的热爱写下了这首诗。</a:t>
            </a:r>
            <a:endParaRPr lang="zh-CN" altLang="en-US" sz="2400" b="1" noProof="0">
              <a:solidFill>
                <a:srgbClr val="036EB8"/>
              </a:solidFill>
              <a:latin typeface="+mn-ea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774441" y="158480"/>
            <a:ext cx="175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写作背景</a:t>
            </a:r>
          </a:p>
        </p:txBody>
      </p:sp>
      <p:pic>
        <p:nvPicPr>
          <p:cNvPr id="4" name="PA-图片 3" descr="几何拼接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l="21127" r="21127"/>
          <a:stretch>
            <a:fillRect/>
          </a:stretch>
        </p:blipFill>
        <p:spPr>
          <a:xfrm>
            <a:off x="4707089" y="2611686"/>
            <a:ext cx="2777387" cy="3703471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20000"/>
              </a:prstClr>
            </a:outerShdw>
          </a:effectLst>
        </p:spPr>
      </p:pic>
      <p:pic>
        <p:nvPicPr>
          <p:cNvPr id="8" name="PA-图片 7" descr="字体感觉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rcRect l="22624" r="22624"/>
          <a:stretch>
            <a:fillRect/>
          </a:stretch>
        </p:blipFill>
        <p:spPr>
          <a:xfrm>
            <a:off x="4707090" y="2611686"/>
            <a:ext cx="2777712" cy="3703471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20000"/>
              </a:prstClr>
            </a:outerShdw>
          </a:effectLst>
        </p:spPr>
      </p:pic>
      <p:pic>
        <p:nvPicPr>
          <p:cNvPr id="9" name="PA-图片 8" descr="几何拼接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rcRect l="23374" r="23374"/>
          <a:stretch>
            <a:fillRect/>
          </a:stretch>
        </p:blipFill>
        <p:spPr>
          <a:xfrm>
            <a:off x="4707077" y="2611686"/>
            <a:ext cx="2777844" cy="3703647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20000"/>
              </a:prstClr>
            </a:outerShdw>
          </a:effectLst>
        </p:spPr>
      </p:pic>
      <p:sp>
        <p:nvSpPr>
          <p:cNvPr id="11" name="椭圆 10"/>
          <p:cNvSpPr/>
          <p:nvPr>
            <p:custDataLst>
              <p:tags r:id="rId11"/>
            </p:custDataLst>
          </p:nvPr>
        </p:nvSpPr>
        <p:spPr>
          <a:xfrm rot="16200000">
            <a:off x="6037795" y="6551966"/>
            <a:ext cx="86804" cy="86804"/>
          </a:xfrm>
          <a:prstGeom prst="ellipse">
            <a:avLst/>
          </a:prstGeom>
          <a:noFill/>
          <a:ln w="158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rial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>
            <p:custDataLst>
              <p:tags r:id="rId12"/>
            </p:custDataLst>
          </p:nvPr>
        </p:nvSpPr>
        <p:spPr>
          <a:xfrm rot="16200000">
            <a:off x="5803152" y="6551966"/>
            <a:ext cx="86804" cy="86804"/>
          </a:xfrm>
          <a:prstGeom prst="ellipse">
            <a:avLst/>
          </a:prstGeom>
          <a:noFill/>
          <a:ln w="158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椭圆 2"/>
          <p:cNvSpPr/>
          <p:nvPr>
            <p:custDataLst>
              <p:tags r:id="rId13"/>
            </p:custDataLst>
          </p:nvPr>
        </p:nvSpPr>
        <p:spPr>
          <a:xfrm rot="16200000">
            <a:off x="6272439" y="6551966"/>
            <a:ext cx="86804" cy="86804"/>
          </a:xfrm>
          <a:prstGeom prst="ellipse">
            <a:avLst/>
          </a:prstGeom>
          <a:noFill/>
          <a:ln w="158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14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AFABAB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0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0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AFABAB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3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0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2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0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AFABAB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6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圆角矩形 3"/>
          <p:cNvSpPr/>
          <p:nvPr>
            <p:custDataLst>
              <p:tags r:id="rId3"/>
            </p:custDataLst>
          </p:nvPr>
        </p:nvSpPr>
        <p:spPr>
          <a:xfrm>
            <a:off x="774700" y="2712720"/>
            <a:ext cx="11048365" cy="81915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l" defTabSz="914400">
              <a:lnSpc>
                <a:spcPct val="120000"/>
              </a:lnSpc>
              <a:buClrTx/>
              <a:buSzTx/>
              <a:defRPr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祖国大地正遭受日寇欺凌。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774700" y="837565"/>
            <a:ext cx="1104836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Tx/>
              <a:buSzTx/>
              <a:buFontTx/>
            </a:pPr>
            <a:r>
              <a:rPr lang="en-US" altLang="zh-CN" sz="2800" b="1" spc="300">
                <a:solidFill>
                  <a:srgbClr val="036EB8"/>
                </a:solidFill>
                <a:latin typeface="+mj-ea"/>
                <a:ea typeface="+mj-ea"/>
                <a:sym typeface="+mn-ea"/>
              </a:rPr>
              <a:t>1.</a:t>
            </a:r>
            <a:r>
              <a:rPr lang="zh-CN" altLang="en-US" sz="2800" b="1" spc="300">
                <a:solidFill>
                  <a:srgbClr val="036EB8"/>
                </a:solidFill>
                <a:latin typeface="+mj-ea"/>
                <a:ea typeface="+mj-ea"/>
                <a:sym typeface="+mn-ea"/>
              </a:rPr>
              <a:t>结合创作背景，说说“土地”前的修饰语“被暴风雨所打击着的”有什么特殊含义？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774441" y="158480"/>
            <a:ext cx="175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细读分析</a:t>
            </a:r>
          </a:p>
        </p:txBody>
      </p:sp>
      <p:grpSp>
        <p:nvGrpSpPr>
          <p:cNvPr id="198" name="组合 197"/>
          <p:cNvGrpSpPr>
            <a:grpSpLocks noChangeAspect="1"/>
          </p:cNvGrpSpPr>
          <p:nvPr>
            <p:custDataLst>
              <p:tags r:id="rId6"/>
            </p:custDataLst>
          </p:nvPr>
        </p:nvGrpSpPr>
        <p:grpSpPr>
          <a:xfrm>
            <a:off x="463606" y="1170523"/>
            <a:ext cx="264160" cy="210820"/>
            <a:chOff x="435463" y="1226414"/>
            <a:chExt cx="295380" cy="210512"/>
          </a:xfrm>
        </p:grpSpPr>
        <p:sp>
          <p:nvSpPr>
            <p:cNvPr id="199" name="矩形 198"/>
            <p:cNvSpPr/>
            <p:nvPr>
              <p:custDataLst>
                <p:tags r:id="rId7"/>
              </p:custDataLst>
            </p:nvPr>
          </p:nvSpPr>
          <p:spPr>
            <a:xfrm rot="18900000">
              <a:off x="435463" y="1226414"/>
              <a:ext cx="210511" cy="21051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矩形 199"/>
            <p:cNvSpPr/>
            <p:nvPr>
              <p:custDataLst>
                <p:tags r:id="rId8"/>
              </p:custDataLst>
            </p:nvPr>
          </p:nvSpPr>
          <p:spPr>
            <a:xfrm rot="18900000">
              <a:off x="520332" y="1226415"/>
              <a:ext cx="210511" cy="210511"/>
            </a:xfrm>
            <a:prstGeom prst="rect">
              <a:avLst/>
            </a:prstGeom>
            <a:solidFill>
              <a:srgbClr val="00A0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0" name="图片 99"/>
          <p:cNvPicPr/>
          <p:nvPr>
            <p:custDataLst>
              <p:tags r:id="rId10"/>
            </p:custDataLst>
          </p:nvPr>
        </p:nvPicPr>
        <p:blipFill>
          <a:blip r:link="rId9"/>
          <a:stretch>
            <a:fillRect/>
          </a:stretch>
        </p:blipFill>
        <p:spPr>
          <a:xfrm>
            <a:off x="4598035" y="2587625"/>
            <a:ext cx="7680960" cy="4086860"/>
          </a:xfrm>
          <a:prstGeom prst="rect">
            <a:avLst/>
          </a:prstGeom>
          <a:noFill/>
          <a:ln w="9525">
            <a:noFill/>
          </a:ln>
          <a:effectLst>
            <a:softEdge rad="317500"/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5114925" y="1347470"/>
            <a:ext cx="19621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3200" b="1" spc="225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意    象</a:t>
            </a:r>
            <a:endParaRPr lang="zh-CN" altLang="en-US" sz="4800" b="1" spc="50" noProof="0">
              <a:ln w="3175">
                <a:noFill/>
                <a:prstDash val="dash"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圆角矩形 3"/>
          <p:cNvSpPr/>
          <p:nvPr>
            <p:custDataLst>
              <p:tags r:id="rId4"/>
            </p:custDataLst>
          </p:nvPr>
        </p:nvSpPr>
        <p:spPr>
          <a:xfrm>
            <a:off x="774700" y="1931035"/>
            <a:ext cx="11068685" cy="245110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l" defTabSz="914400">
              <a:lnSpc>
                <a:spcPct val="200000"/>
              </a:lnSpc>
              <a:buClrTx/>
              <a:buSzTx/>
              <a:defRPr/>
            </a:pPr>
            <a:r>
              <a:rPr lang="en-US" altLang="zh-CN" sz="3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sz="2400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这里的“土地”已经不再是单纯意义上的事物，而具有了诗人的思想情感，被称为意象。意象即寓“意”之“象”，指诗歌中熔铸了诗人主观情感的客观物象。诗人借助事物来表达自己的思想情感。</a:t>
            </a:r>
            <a:endParaRPr lang="zh-CN" altLang="en-US" sz="36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774441" y="158480"/>
            <a:ext cx="175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1" name="圆角矩形 10"/>
          <p:cNvSpPr/>
          <p:nvPr>
            <p:custDataLst>
              <p:tags r:id="rId3"/>
            </p:custDataLst>
          </p:nvPr>
        </p:nvSpPr>
        <p:spPr>
          <a:xfrm>
            <a:off x="3438525" y="1042670"/>
            <a:ext cx="5314950" cy="101663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sz="3200" b="1" spc="225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艾青的诗歌阶段</a:t>
            </a: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774441" y="158480"/>
            <a:ext cx="175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901065" y="2169160"/>
          <a:ext cx="10521950" cy="4160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609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26097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13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时    期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主    题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4013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4013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4013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4" name="圆角矩形 3"/>
          <p:cNvSpPr/>
          <p:nvPr>
            <p:custDataLst>
              <p:tags r:id="rId6"/>
            </p:custDataLst>
          </p:nvPr>
        </p:nvSpPr>
        <p:spPr>
          <a:xfrm>
            <a:off x="900430" y="3199130"/>
            <a:ext cx="5257800" cy="105092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世纪</a:t>
            </a:r>
            <a:r>
              <a:rPr lang="en-US" altLang="zh-CN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30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年代</a:t>
            </a:r>
          </a:p>
        </p:txBody>
      </p:sp>
      <p:sp>
        <p:nvSpPr>
          <p:cNvPr id="5" name="圆角矩形 4"/>
          <p:cNvSpPr/>
          <p:nvPr>
            <p:custDataLst>
              <p:tags r:id="rId7"/>
            </p:custDataLst>
          </p:nvPr>
        </p:nvSpPr>
        <p:spPr>
          <a:xfrm>
            <a:off x="6158865" y="3202940"/>
            <a:ext cx="5264150" cy="105092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“土地的忧郁”</a:t>
            </a:r>
          </a:p>
        </p:txBody>
      </p:sp>
      <p:sp>
        <p:nvSpPr>
          <p:cNvPr id="8" name="圆角矩形 7"/>
          <p:cNvSpPr/>
          <p:nvPr>
            <p:custDataLst>
              <p:tags r:id="rId8"/>
            </p:custDataLst>
          </p:nvPr>
        </p:nvSpPr>
        <p:spPr>
          <a:xfrm>
            <a:off x="6159500" y="4250690"/>
            <a:ext cx="5264150" cy="105092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“土地”和“光明”</a:t>
            </a:r>
          </a:p>
        </p:txBody>
      </p:sp>
      <p:sp>
        <p:nvSpPr>
          <p:cNvPr id="10" name="圆角矩形 9"/>
          <p:cNvSpPr/>
          <p:nvPr>
            <p:custDataLst>
              <p:tags r:id="rId9"/>
            </p:custDataLst>
          </p:nvPr>
        </p:nvSpPr>
        <p:spPr>
          <a:xfrm>
            <a:off x="6158865" y="5278120"/>
            <a:ext cx="5264150" cy="105092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歌颂光明</a:t>
            </a:r>
          </a:p>
        </p:txBody>
      </p:sp>
      <p:sp>
        <p:nvSpPr>
          <p:cNvPr id="7" name="圆角矩形 6"/>
          <p:cNvSpPr/>
          <p:nvPr>
            <p:custDataLst>
              <p:tags r:id="rId10"/>
            </p:custDataLst>
          </p:nvPr>
        </p:nvSpPr>
        <p:spPr>
          <a:xfrm>
            <a:off x="933450" y="4286885"/>
            <a:ext cx="5224780" cy="105092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抗战时期</a:t>
            </a:r>
          </a:p>
        </p:txBody>
      </p:sp>
      <p:sp>
        <p:nvSpPr>
          <p:cNvPr id="9" name="圆角矩形 8"/>
          <p:cNvSpPr/>
          <p:nvPr>
            <p:custDataLst>
              <p:tags r:id="rId11"/>
            </p:custDataLst>
          </p:nvPr>
        </p:nvSpPr>
        <p:spPr>
          <a:xfrm>
            <a:off x="933450" y="5278120"/>
            <a:ext cx="5224780" cy="105092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1978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年后</a:t>
            </a:r>
          </a:p>
        </p:txBody>
      </p:sp>
    </p:spTree>
  </p:cSld>
  <p:clrMapOvr>
    <a:masterClrMapping/>
  </p:clrMapOvr>
  <p:transition>
    <p:random/>
  </p:transition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9329" name="文本框 1"/>
          <p:cNvSpPr txBox="1"/>
          <p:nvPr>
            <p:custDataLst>
              <p:tags r:id="rId3"/>
            </p:custDataLst>
          </p:nvPr>
        </p:nvSpPr>
        <p:spPr>
          <a:xfrm>
            <a:off x="411480" y="887730"/>
            <a:ext cx="1142619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latin typeface="Times New Roman"/>
                <a:ea typeface="黑体" panose="02010609060101010101" pitchFamily="49" charset="-122"/>
                <a:sym typeface="+mn-ea"/>
              </a:rPr>
              <a:t>     </a:t>
            </a:r>
            <a:r>
              <a:rPr lang="zh-CN" altLang="en-US" sz="3200" b="1">
                <a:solidFill>
                  <a:srgbClr val="036EB8"/>
                </a:solidFill>
                <a:latin typeface="+mj-ea"/>
                <a:ea typeface="+mj-ea"/>
                <a:sym typeface="+mn-ea"/>
              </a:rPr>
              <a:t>例</a:t>
            </a:r>
            <a:r>
              <a:rPr lang="en-US" altLang="zh-CN" sz="3200" b="1">
                <a:solidFill>
                  <a:srgbClr val="036EB8"/>
                </a:solidFill>
                <a:latin typeface="+mj-ea"/>
                <a:ea typeface="+mj-ea"/>
                <a:sym typeface="+mn-ea"/>
              </a:rPr>
              <a:t>3</a:t>
            </a:r>
            <a:r>
              <a:rPr lang="en-US" altLang="zh-CN" sz="3200" b="1">
                <a:latin typeface="Times New Roman"/>
                <a:ea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>
                <a:solidFill>
                  <a:srgbClr val="036EB8"/>
                </a:solidFill>
                <a:latin typeface="楷体" panose="02010609060101010101" charset="-122"/>
                <a:ea typeface="楷体" panose="02010609060101010101" charset="-122"/>
              </a:rPr>
              <a:t>饥馑的大地</a:t>
            </a:r>
            <a:r>
              <a:rPr lang="en-US" altLang="zh-CN" sz="3200">
                <a:solidFill>
                  <a:srgbClr val="036EB8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>
                <a:solidFill>
                  <a:srgbClr val="036EB8"/>
                </a:solidFill>
                <a:latin typeface="楷体" panose="02010609060101010101" charset="-122"/>
                <a:ea typeface="楷体" panose="02010609060101010101" charset="-122"/>
              </a:rPr>
              <a:t>朝向阴暗的天</a:t>
            </a:r>
            <a:r>
              <a:rPr lang="en-US" altLang="zh-CN" sz="3200">
                <a:solidFill>
                  <a:srgbClr val="036EB8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>
                <a:solidFill>
                  <a:srgbClr val="036EB8"/>
                </a:solidFill>
                <a:latin typeface="楷体" panose="02010609060101010101" charset="-122"/>
                <a:ea typeface="楷体" panose="02010609060101010101" charset="-122"/>
              </a:rPr>
              <a:t>伸出乞援的</a:t>
            </a:r>
            <a:r>
              <a:rPr lang="en-US" altLang="zh-CN" sz="3200">
                <a:solidFill>
                  <a:srgbClr val="036EB8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>
                <a:solidFill>
                  <a:srgbClr val="036EB8"/>
                </a:solidFill>
                <a:latin typeface="楷体" panose="02010609060101010101" charset="-122"/>
                <a:ea typeface="楷体" panose="02010609060101010101" charset="-122"/>
              </a:rPr>
              <a:t>颤抖着的两臂。</a:t>
            </a:r>
            <a:r>
              <a:rPr lang="en-US" altLang="zh-CN" sz="3200">
                <a:solidFill>
                  <a:srgbClr val="036EB8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>
                <a:solidFill>
                  <a:srgbClr val="036EB8"/>
                </a:solidFill>
                <a:latin typeface="楷体" panose="02010609060101010101" charset="-122"/>
                <a:ea typeface="楷体" panose="02010609060101010101" charset="-122"/>
              </a:rPr>
              <a:t>中国的苦痛与灾难</a:t>
            </a:r>
            <a:r>
              <a:rPr lang="en-US" altLang="zh-CN" sz="3200">
                <a:solidFill>
                  <a:srgbClr val="036EB8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>
                <a:solidFill>
                  <a:srgbClr val="036EB8"/>
                </a:solidFill>
                <a:latin typeface="楷体" panose="02010609060101010101" charset="-122"/>
                <a:ea typeface="楷体" panose="02010609060101010101" charset="-122"/>
              </a:rPr>
              <a:t>像这雪夜一样广阔而又漫长呀！</a:t>
            </a:r>
            <a:r>
              <a:rPr lang="en-US" altLang="zh-CN" sz="3200">
                <a:solidFill>
                  <a:srgbClr val="036EB8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>
                <a:solidFill>
                  <a:srgbClr val="036EB8"/>
                </a:solidFill>
                <a:latin typeface="楷体" panose="02010609060101010101" charset="-122"/>
                <a:ea typeface="楷体" panose="02010609060101010101" charset="-122"/>
              </a:rPr>
              <a:t>雪落在中国的土地上</a:t>
            </a:r>
            <a:r>
              <a:rPr lang="en-US" altLang="zh-CN" sz="3200">
                <a:solidFill>
                  <a:srgbClr val="036EB8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>
                <a:solidFill>
                  <a:srgbClr val="036EB8"/>
                </a:solidFill>
                <a:latin typeface="楷体" panose="02010609060101010101" charset="-122"/>
                <a:ea typeface="楷体" panose="02010609060101010101" charset="-122"/>
              </a:rPr>
              <a:t>寒冷在封锁着中国呀……</a:t>
            </a:r>
          </a:p>
          <a:p>
            <a:pPr algn="r">
              <a:lnSpc>
                <a:spcPct val="150000"/>
              </a:lnSpc>
            </a:pPr>
            <a:r>
              <a:rPr lang="zh-CN" altLang="en-US" sz="3200">
                <a:solidFill>
                  <a:srgbClr val="036EB8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zh-CN" altLang="en-US" sz="3200">
                <a:solidFill>
                  <a:srgbClr val="036EB8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摘自《艾青诗选·雪落在中国的土地上》</a:t>
            </a:r>
            <a:r>
              <a:rPr lang="zh-CN" altLang="en-US" sz="3200">
                <a:solidFill>
                  <a:srgbClr val="036EB8"/>
                </a:solidFill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艾青的诗歌创作在20世纪30年代达到了一个高峰，《雪落在中国的土地上》就是他这一时期的代表作。所选诗句借助______________这一意象，抒发了</a:t>
            </a:r>
            <a:r>
              <a:rPr lang="zh-CN" altLang="en-US" sz="2800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                                                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的情感。</a:t>
            </a: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9199880" y="4317365"/>
            <a:ext cx="133731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土地</a:t>
            </a: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2811780" y="4968875"/>
            <a:ext cx="837120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作者对苍老、衰弱，正备受苦难的祖国感到万分悲哀</a:t>
            </a:r>
          </a:p>
        </p:txBody>
      </p:sp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>
            <a:off x="8753475" y="4474845"/>
            <a:ext cx="2115185" cy="5797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" name="矩形 2"/>
          <p:cNvSpPr/>
          <p:nvPr>
            <p:custDataLst>
              <p:tags r:id="rId7"/>
            </p:custDataLst>
          </p:nvPr>
        </p:nvSpPr>
        <p:spPr>
          <a:xfrm>
            <a:off x="2532380" y="5153660"/>
            <a:ext cx="8650605" cy="552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774441" y="158480"/>
            <a:ext cx="175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774700" y="1320165"/>
            <a:ext cx="1103439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 sz="3200" b="1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1.能正确、流畅、有感情地朗读诗歌，读出重音和韵律，并能熟读成诵。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 sz="3200" b="1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2.能找到诗歌的主要意象，说出土地的象征意义及作品表达的情感。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 sz="3200" b="1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3.学会知人论世的解读诗歌的方法，理解、认同诗人炽烈的爱国情感。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774441" y="158480"/>
            <a:ext cx="175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</a:p>
        </p:txBody>
      </p:sp>
    </p:spTree>
  </p:cSld>
  <p:clrMapOvr>
    <a:masterClrMapping/>
  </p:clrMapOvr>
  <p:transition>
    <p:random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0" name="文本框 19"/>
          <p:cNvSpPr txBox="1"/>
          <p:nvPr>
            <p:custDataLst>
              <p:tags r:id="rId3"/>
            </p:custDataLst>
          </p:nvPr>
        </p:nvSpPr>
        <p:spPr>
          <a:xfrm>
            <a:off x="774441" y="158480"/>
            <a:ext cx="175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细读分析</a:t>
            </a:r>
          </a:p>
        </p:txBody>
      </p:sp>
      <p:sp>
        <p:nvSpPr>
          <p:cNvPr id="4" name="圆角矩形 3"/>
          <p:cNvSpPr/>
          <p:nvPr>
            <p:custDataLst>
              <p:tags r:id="rId4"/>
            </p:custDataLst>
          </p:nvPr>
        </p:nvSpPr>
        <p:spPr>
          <a:xfrm>
            <a:off x="774700" y="2646680"/>
            <a:ext cx="11048365" cy="81915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l" defTabSz="914400">
              <a:lnSpc>
                <a:spcPct val="120000"/>
              </a:lnSpc>
              <a:buClrTx/>
              <a:buSzTx/>
              <a:defRPr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祖国。</a:t>
            </a: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774700" y="837565"/>
            <a:ext cx="1104836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Tx/>
              <a:buSzTx/>
              <a:buFontTx/>
            </a:pPr>
            <a:r>
              <a:rPr lang="en-US" altLang="zh-CN" sz="2800" b="1" spc="300">
                <a:solidFill>
                  <a:srgbClr val="036EB8"/>
                </a:solidFill>
                <a:latin typeface="+mj-ea"/>
                <a:ea typeface="+mj-ea"/>
                <a:sym typeface="+mn-ea"/>
              </a:rPr>
              <a:t>2.</a:t>
            </a:r>
            <a:r>
              <a:rPr lang="zh-CN" altLang="en-US" sz="2800" b="1" spc="300">
                <a:solidFill>
                  <a:srgbClr val="036EB8"/>
                </a:solidFill>
                <a:latin typeface="+mj-ea"/>
                <a:ea typeface="+mj-ea"/>
                <a:sym typeface="+mn-ea"/>
              </a:rPr>
              <a:t>这首诗中“土地”象征着什么？</a:t>
            </a:r>
            <a:r>
              <a:rPr sz="2800" b="1" spc="300">
                <a:solidFill>
                  <a:srgbClr val="036EB8"/>
                </a:solidFill>
                <a:latin typeface="+mj-ea"/>
                <a:ea typeface="+mj-ea"/>
                <a:sym typeface="+mn-ea"/>
              </a:rPr>
              <a:t>除了“土地”还有什么其他意象？</a:t>
            </a:r>
            <a:endParaRPr lang="zh-CN" altLang="en-US" sz="2800" b="1" spc="300">
              <a:solidFill>
                <a:srgbClr val="036EB8"/>
              </a:solidFill>
              <a:latin typeface="+mj-ea"/>
              <a:ea typeface="+mj-ea"/>
              <a:sym typeface="+mn-ea"/>
            </a:endParaRPr>
          </a:p>
        </p:txBody>
      </p:sp>
      <p:grpSp>
        <p:nvGrpSpPr>
          <p:cNvPr id="198" name="组合 197"/>
          <p:cNvGrpSpPr>
            <a:grpSpLocks noChangeAspect="1"/>
          </p:cNvGrpSpPr>
          <p:nvPr>
            <p:custDataLst>
              <p:tags r:id="rId6"/>
            </p:custDataLst>
          </p:nvPr>
        </p:nvGrpSpPr>
        <p:grpSpPr>
          <a:xfrm>
            <a:off x="463606" y="1170523"/>
            <a:ext cx="264160" cy="210820"/>
            <a:chOff x="435463" y="1226414"/>
            <a:chExt cx="295380" cy="210512"/>
          </a:xfrm>
        </p:grpSpPr>
        <p:sp>
          <p:nvSpPr>
            <p:cNvPr id="199" name="矩形 198"/>
            <p:cNvSpPr/>
            <p:nvPr>
              <p:custDataLst>
                <p:tags r:id="rId7"/>
              </p:custDataLst>
            </p:nvPr>
          </p:nvSpPr>
          <p:spPr>
            <a:xfrm rot="18900000">
              <a:off x="435463" y="1226414"/>
              <a:ext cx="210511" cy="21051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矩形 199"/>
            <p:cNvSpPr/>
            <p:nvPr>
              <p:custDataLst>
                <p:tags r:id="rId8"/>
              </p:custDataLst>
            </p:nvPr>
          </p:nvSpPr>
          <p:spPr>
            <a:xfrm rot="18900000">
              <a:off x="520332" y="1226415"/>
              <a:ext cx="210511" cy="210511"/>
            </a:xfrm>
            <a:prstGeom prst="rect">
              <a:avLst/>
            </a:prstGeom>
            <a:solidFill>
              <a:srgbClr val="00A0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圆角矩形 1"/>
          <p:cNvSpPr/>
          <p:nvPr>
            <p:custDataLst>
              <p:tags r:id="rId9"/>
            </p:custDataLst>
          </p:nvPr>
        </p:nvSpPr>
        <p:spPr>
          <a:xfrm>
            <a:off x="774700" y="3465830"/>
            <a:ext cx="11048365" cy="81915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l" defTabSz="914400">
              <a:lnSpc>
                <a:spcPct val="120000"/>
              </a:lnSpc>
              <a:buClrTx/>
              <a:buSzTx/>
              <a:defRPr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河流、风、黎明、鸟。</a:t>
            </a:r>
          </a:p>
        </p:txBody>
      </p:sp>
      <p:pic>
        <p:nvPicPr>
          <p:cNvPr id="101" name="图片 100"/>
          <p:cNvPicPr/>
          <p:nvPr>
            <p:custDataLst>
              <p:tags r:id="rId11"/>
            </p:custDataLst>
          </p:nvPr>
        </p:nvPicPr>
        <p:blipFill>
          <a:blip r:link="rId10"/>
          <a:stretch>
            <a:fillRect/>
          </a:stretch>
        </p:blipFill>
        <p:spPr>
          <a:xfrm>
            <a:off x="5991225" y="1633220"/>
            <a:ext cx="4359910" cy="5253355"/>
          </a:xfrm>
          <a:prstGeom prst="rect">
            <a:avLst/>
          </a:prstGeom>
          <a:noFill/>
          <a:ln w="9525">
            <a:noFill/>
          </a:ln>
          <a:effectLst>
            <a:softEdge rad="317500"/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0" name="文本框 19"/>
          <p:cNvSpPr txBox="1"/>
          <p:nvPr>
            <p:custDataLst>
              <p:tags r:id="rId3"/>
            </p:custDataLst>
          </p:nvPr>
        </p:nvSpPr>
        <p:spPr>
          <a:xfrm>
            <a:off x="774441" y="158480"/>
            <a:ext cx="175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细读分析</a:t>
            </a:r>
          </a:p>
        </p:txBody>
      </p:sp>
      <p:sp>
        <p:nvSpPr>
          <p:cNvPr id="4" name="圆角矩形 3"/>
          <p:cNvSpPr/>
          <p:nvPr>
            <p:custDataLst>
              <p:tags r:id="rId4"/>
            </p:custDataLst>
          </p:nvPr>
        </p:nvSpPr>
        <p:spPr>
          <a:xfrm>
            <a:off x="774700" y="2481580"/>
            <a:ext cx="11048365" cy="81915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l" defTabSz="914400">
              <a:lnSpc>
                <a:spcPct val="120000"/>
              </a:lnSpc>
              <a:buClrTx/>
              <a:buSzTx/>
              <a:defRPr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悲愤。</a:t>
            </a: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774700" y="837565"/>
            <a:ext cx="1104836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800" b="1" spc="300">
                <a:solidFill>
                  <a:srgbClr val="036EB8"/>
                </a:solidFill>
                <a:latin typeface="+mj-ea"/>
                <a:ea typeface="+mj-ea"/>
                <a:sym typeface="+mn-ea"/>
              </a:rPr>
              <a:t>3.</a:t>
            </a:r>
            <a:r>
              <a:rPr sz="2800" b="1" spc="300">
                <a:solidFill>
                  <a:srgbClr val="036EB8"/>
                </a:solidFill>
                <a:latin typeface="+mj-ea"/>
                <a:ea typeface="+mj-ea"/>
                <a:sym typeface="+mn-ea"/>
              </a:rPr>
              <a:t>“这永远汹涌着我们的悲愤的河流”一句中哪个词语最能表达诗人的情感？</a:t>
            </a:r>
          </a:p>
        </p:txBody>
      </p:sp>
      <p:grpSp>
        <p:nvGrpSpPr>
          <p:cNvPr id="198" name="组合 197"/>
          <p:cNvGrpSpPr>
            <a:grpSpLocks noChangeAspect="1"/>
          </p:cNvGrpSpPr>
          <p:nvPr>
            <p:custDataLst>
              <p:tags r:id="rId6"/>
            </p:custDataLst>
          </p:nvPr>
        </p:nvGrpSpPr>
        <p:grpSpPr>
          <a:xfrm>
            <a:off x="463606" y="1170523"/>
            <a:ext cx="264160" cy="210820"/>
            <a:chOff x="435463" y="1226414"/>
            <a:chExt cx="295380" cy="210512"/>
          </a:xfrm>
        </p:grpSpPr>
        <p:sp>
          <p:nvSpPr>
            <p:cNvPr id="199" name="矩形 198"/>
            <p:cNvSpPr/>
            <p:nvPr>
              <p:custDataLst>
                <p:tags r:id="rId7"/>
              </p:custDataLst>
            </p:nvPr>
          </p:nvSpPr>
          <p:spPr>
            <a:xfrm rot="18900000">
              <a:off x="435463" y="1226414"/>
              <a:ext cx="210511" cy="21051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矩形 199"/>
            <p:cNvSpPr/>
            <p:nvPr>
              <p:custDataLst>
                <p:tags r:id="rId8"/>
              </p:custDataLst>
            </p:nvPr>
          </p:nvSpPr>
          <p:spPr>
            <a:xfrm rot="18900000">
              <a:off x="520332" y="1226415"/>
              <a:ext cx="210511" cy="210511"/>
            </a:xfrm>
            <a:prstGeom prst="rect">
              <a:avLst/>
            </a:prstGeom>
            <a:solidFill>
              <a:srgbClr val="00A0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圆角矩形 1"/>
          <p:cNvSpPr/>
          <p:nvPr>
            <p:custDataLst>
              <p:tags r:id="rId9"/>
            </p:custDataLst>
          </p:nvPr>
        </p:nvSpPr>
        <p:spPr>
          <a:xfrm>
            <a:off x="774700" y="4575810"/>
            <a:ext cx="11048365" cy="81915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l" defTabSz="914400">
              <a:lnSpc>
                <a:spcPct val="120000"/>
              </a:lnSpc>
              <a:buClrTx/>
              <a:buSzTx/>
              <a:defRPr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不能。“悲愤”除了“悲哀”之意外还带着对敌人的愤怒。</a:t>
            </a:r>
          </a:p>
        </p:txBody>
      </p:sp>
      <p:sp>
        <p:nvSpPr>
          <p:cNvPr id="3" name="文本框 2"/>
          <p:cNvSpPr txBox="1"/>
          <p:nvPr>
            <p:custDataLst>
              <p:tags r:id="rId10"/>
            </p:custDataLst>
          </p:nvPr>
        </p:nvSpPr>
        <p:spPr>
          <a:xfrm>
            <a:off x="774700" y="3453765"/>
            <a:ext cx="1104836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800" b="1" spc="300">
                <a:solidFill>
                  <a:srgbClr val="036EB8"/>
                </a:solidFill>
                <a:latin typeface="+mj-ea"/>
                <a:ea typeface="+mj-ea"/>
                <a:sym typeface="+mn-ea"/>
              </a:rPr>
              <a:t>4.</a:t>
            </a:r>
            <a:r>
              <a:rPr sz="2800" b="1" spc="300">
                <a:solidFill>
                  <a:srgbClr val="036EB8"/>
                </a:solidFill>
                <a:latin typeface="+mj-ea"/>
                <a:ea typeface="+mj-ea"/>
                <a:sym typeface="+mn-ea"/>
              </a:rPr>
              <a:t>“悲愤”一词能否替换为“悲哀”？</a:t>
            </a:r>
          </a:p>
        </p:txBody>
      </p:sp>
      <p:grpSp>
        <p:nvGrpSpPr>
          <p:cNvPr id="6" name="组合 5"/>
          <p:cNvGrpSpPr>
            <a:grpSpLocks noChangeAspect="1"/>
          </p:cNvGrpSpPr>
          <p:nvPr>
            <p:custDataLst>
              <p:tags r:id="rId11"/>
            </p:custDataLst>
          </p:nvPr>
        </p:nvGrpSpPr>
        <p:grpSpPr>
          <a:xfrm>
            <a:off x="463606" y="3786723"/>
            <a:ext cx="264160" cy="210820"/>
            <a:chOff x="435463" y="1226414"/>
            <a:chExt cx="295380" cy="210512"/>
          </a:xfrm>
        </p:grpSpPr>
        <p:sp>
          <p:nvSpPr>
            <p:cNvPr id="7" name="矩形 6"/>
            <p:cNvSpPr/>
            <p:nvPr>
              <p:custDataLst>
                <p:tags r:id="rId12"/>
              </p:custDataLst>
            </p:nvPr>
          </p:nvSpPr>
          <p:spPr>
            <a:xfrm rot="18900000">
              <a:off x="435463" y="1226414"/>
              <a:ext cx="210511" cy="21051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>
              <p:custDataLst>
                <p:tags r:id="rId13"/>
              </p:custDataLst>
            </p:nvPr>
          </p:nvSpPr>
          <p:spPr>
            <a:xfrm rot="18900000">
              <a:off x="520332" y="1226415"/>
              <a:ext cx="210511" cy="210511"/>
            </a:xfrm>
            <a:prstGeom prst="rect">
              <a:avLst/>
            </a:prstGeom>
            <a:solidFill>
              <a:srgbClr val="00A0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0" name="文本框 19"/>
          <p:cNvSpPr txBox="1"/>
          <p:nvPr>
            <p:custDataLst>
              <p:tags r:id="rId3"/>
            </p:custDataLst>
          </p:nvPr>
        </p:nvSpPr>
        <p:spPr>
          <a:xfrm>
            <a:off x="774441" y="158480"/>
            <a:ext cx="175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细读分析</a:t>
            </a:r>
          </a:p>
        </p:txBody>
      </p:sp>
      <p:sp>
        <p:nvSpPr>
          <p:cNvPr id="4" name="圆角矩形 3"/>
          <p:cNvSpPr/>
          <p:nvPr>
            <p:custDataLst>
              <p:tags r:id="rId4"/>
            </p:custDataLst>
          </p:nvPr>
        </p:nvSpPr>
        <p:spPr>
          <a:xfrm>
            <a:off x="774700" y="1986280"/>
            <a:ext cx="11048365" cy="81915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l" defTabSz="914400">
              <a:lnSpc>
                <a:spcPct val="120000"/>
              </a:lnSpc>
              <a:buClrTx/>
              <a:buSzTx/>
              <a:defRPr/>
            </a:pPr>
            <a:r>
              <a:rPr 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激怒</a:t>
            </a: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</a:t>
            </a: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774700" y="837565"/>
            <a:ext cx="1104836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sz="2800" b="1" spc="300">
                <a:solidFill>
                  <a:srgbClr val="036EB8"/>
                </a:solidFill>
                <a:latin typeface="+mj-ea"/>
                <a:ea typeface="+mj-ea"/>
                <a:sym typeface="+mn-ea"/>
              </a:rPr>
              <a:t>5.本诗中还有一个词语与“悲愤”的情感相类似，请找出来。</a:t>
            </a:r>
          </a:p>
        </p:txBody>
      </p:sp>
      <p:grpSp>
        <p:nvGrpSpPr>
          <p:cNvPr id="198" name="组合 197"/>
          <p:cNvGrpSpPr>
            <a:grpSpLocks noChangeAspect="1"/>
          </p:cNvGrpSpPr>
          <p:nvPr>
            <p:custDataLst>
              <p:tags r:id="rId6"/>
            </p:custDataLst>
          </p:nvPr>
        </p:nvGrpSpPr>
        <p:grpSpPr>
          <a:xfrm>
            <a:off x="463606" y="1170523"/>
            <a:ext cx="264160" cy="210820"/>
            <a:chOff x="435463" y="1226414"/>
            <a:chExt cx="295380" cy="210512"/>
          </a:xfrm>
        </p:grpSpPr>
        <p:sp>
          <p:nvSpPr>
            <p:cNvPr id="199" name="矩形 198"/>
            <p:cNvSpPr/>
            <p:nvPr>
              <p:custDataLst>
                <p:tags r:id="rId7"/>
              </p:custDataLst>
            </p:nvPr>
          </p:nvSpPr>
          <p:spPr>
            <a:xfrm rot="18900000">
              <a:off x="435463" y="1226414"/>
              <a:ext cx="210511" cy="21051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矩形 199"/>
            <p:cNvSpPr/>
            <p:nvPr>
              <p:custDataLst>
                <p:tags r:id="rId8"/>
              </p:custDataLst>
            </p:nvPr>
          </p:nvSpPr>
          <p:spPr>
            <a:xfrm rot="18900000">
              <a:off x="520332" y="1226415"/>
              <a:ext cx="210511" cy="210511"/>
            </a:xfrm>
            <a:prstGeom prst="rect">
              <a:avLst/>
            </a:prstGeom>
            <a:solidFill>
              <a:srgbClr val="00A0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圆角矩形 1"/>
          <p:cNvSpPr/>
          <p:nvPr>
            <p:custDataLst>
              <p:tags r:id="rId9"/>
            </p:custDataLst>
          </p:nvPr>
        </p:nvSpPr>
        <p:spPr>
          <a:xfrm>
            <a:off x="774700" y="4392930"/>
            <a:ext cx="11048365" cy="81915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l" defTabSz="914400">
              <a:lnSpc>
                <a:spcPct val="120000"/>
              </a:lnSpc>
              <a:buClrTx/>
              <a:buSzTx/>
              <a:defRPr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被日本侵略者激怒。为日本侵略者的暴行而激怒。</a:t>
            </a:r>
          </a:p>
        </p:txBody>
      </p:sp>
      <p:sp>
        <p:nvSpPr>
          <p:cNvPr id="3" name="文本框 2"/>
          <p:cNvSpPr txBox="1"/>
          <p:nvPr>
            <p:custDataLst>
              <p:tags r:id="rId10"/>
            </p:custDataLst>
          </p:nvPr>
        </p:nvSpPr>
        <p:spPr>
          <a:xfrm>
            <a:off x="774700" y="3166110"/>
            <a:ext cx="1104836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800" b="1" spc="300">
                <a:solidFill>
                  <a:srgbClr val="036EB8"/>
                </a:solidFill>
                <a:latin typeface="+mj-ea"/>
                <a:ea typeface="+mj-ea"/>
                <a:sym typeface="+mn-ea"/>
              </a:rPr>
              <a:t>6.</a:t>
            </a:r>
            <a:r>
              <a:rPr sz="2800" b="1" spc="300">
                <a:solidFill>
                  <a:srgbClr val="036EB8"/>
                </a:solidFill>
                <a:latin typeface="+mj-ea"/>
                <a:ea typeface="+mj-ea"/>
                <a:sym typeface="+mn-ea"/>
              </a:rPr>
              <a:t>被谁“激怒”？为什么“激怒”？</a:t>
            </a:r>
          </a:p>
        </p:txBody>
      </p:sp>
      <p:grpSp>
        <p:nvGrpSpPr>
          <p:cNvPr id="6" name="组合 5"/>
          <p:cNvGrpSpPr>
            <a:grpSpLocks noChangeAspect="1"/>
          </p:cNvGrpSpPr>
          <p:nvPr>
            <p:custDataLst>
              <p:tags r:id="rId11"/>
            </p:custDataLst>
          </p:nvPr>
        </p:nvGrpSpPr>
        <p:grpSpPr>
          <a:xfrm>
            <a:off x="463606" y="3499068"/>
            <a:ext cx="264160" cy="210820"/>
            <a:chOff x="435463" y="1226414"/>
            <a:chExt cx="295380" cy="210512"/>
          </a:xfrm>
        </p:grpSpPr>
        <p:sp>
          <p:nvSpPr>
            <p:cNvPr id="7" name="矩形 6"/>
            <p:cNvSpPr/>
            <p:nvPr>
              <p:custDataLst>
                <p:tags r:id="rId12"/>
              </p:custDataLst>
            </p:nvPr>
          </p:nvSpPr>
          <p:spPr>
            <a:xfrm rot="18900000">
              <a:off x="435463" y="1226414"/>
              <a:ext cx="210511" cy="21051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>
              <p:custDataLst>
                <p:tags r:id="rId13"/>
              </p:custDataLst>
            </p:nvPr>
          </p:nvSpPr>
          <p:spPr>
            <a:xfrm rot="18900000">
              <a:off x="520332" y="1226415"/>
              <a:ext cx="210511" cy="210511"/>
            </a:xfrm>
            <a:prstGeom prst="rect">
              <a:avLst/>
            </a:prstGeom>
            <a:solidFill>
              <a:srgbClr val="00A0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4711700" y="1333500"/>
            <a:ext cx="2768600" cy="82994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zh-CN" sz="3200" b="1" spc="225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关联意象</a:t>
            </a:r>
            <a:endParaRPr lang="zh-CN" altLang="en-US" sz="4800" b="1" spc="50" noProof="0">
              <a:ln w="3175">
                <a:noFill/>
                <a:prstDash val="dash"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圆角矩形 3"/>
          <p:cNvSpPr/>
          <p:nvPr>
            <p:custDataLst>
              <p:tags r:id="rId4"/>
            </p:custDataLst>
          </p:nvPr>
        </p:nvSpPr>
        <p:spPr>
          <a:xfrm>
            <a:off x="775335" y="2124710"/>
            <a:ext cx="11035665" cy="178689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l" defTabSz="914400">
              <a:lnSpc>
                <a:spcPct val="200000"/>
              </a:lnSpc>
              <a:buClrTx/>
              <a:buSzTx/>
              <a:defRPr/>
            </a:pPr>
            <a:r>
              <a:rPr lang="en-US" altLang="zh-CN" sz="4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sz="2800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《黄河大合唱》中的歌词“风在吼，马在叫，黄河在咆哮”。这里怒吼的风，嘶鸣的马和咆哮的黄河正是代表了人民在奋起反抗。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774441" y="158480"/>
            <a:ext cx="175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圆角矩形 3"/>
          <p:cNvSpPr/>
          <p:nvPr>
            <p:custDataLst>
              <p:tags r:id="rId3"/>
            </p:custDataLst>
          </p:nvPr>
        </p:nvSpPr>
        <p:spPr>
          <a:xfrm>
            <a:off x="881380" y="2522855"/>
            <a:ext cx="10942955" cy="81915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l" defTabSz="914400">
              <a:lnSpc>
                <a:spcPct val="120000"/>
              </a:lnSpc>
              <a:buClrTx/>
              <a:buSzTx/>
              <a:defRPr/>
            </a:pPr>
            <a:r>
              <a:rPr lang="zh-CN" altLang="en-US" sz="2400" spc="3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改写：</a:t>
            </a:r>
            <a:r>
              <a:rPr lang="zh-CN" altLang="en-US" sz="2400" spc="3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这汹涌着我的悲愤的河流，这吹刮着的激怒的风。</a:t>
            </a: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774700" y="837565"/>
            <a:ext cx="1104836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800" b="1" spc="300">
                <a:solidFill>
                  <a:srgbClr val="036EB8"/>
                </a:solidFill>
                <a:latin typeface="+mj-ea"/>
                <a:ea typeface="+mj-ea"/>
                <a:sym typeface="+mn-ea"/>
              </a:rPr>
              <a:t>7.</a:t>
            </a:r>
            <a:r>
              <a:rPr lang="zh-CN" altLang="en-US" sz="2800" b="1" spc="300">
                <a:solidFill>
                  <a:srgbClr val="036EB8"/>
                </a:solidFill>
                <a:latin typeface="+mj-ea"/>
                <a:ea typeface="+mj-ea"/>
                <a:sym typeface="+mn-ea"/>
              </a:rPr>
              <a:t>诗句做如下改写与原诗相比有何不同？哪个更好，为什么？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774441" y="158480"/>
            <a:ext cx="175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细读分析</a:t>
            </a:r>
          </a:p>
        </p:txBody>
      </p:sp>
      <p:grpSp>
        <p:nvGrpSpPr>
          <p:cNvPr id="198" name="组合 197"/>
          <p:cNvGrpSpPr>
            <a:grpSpLocks noChangeAspect="1"/>
          </p:cNvGrpSpPr>
          <p:nvPr>
            <p:custDataLst>
              <p:tags r:id="rId6"/>
            </p:custDataLst>
          </p:nvPr>
        </p:nvGrpSpPr>
        <p:grpSpPr>
          <a:xfrm>
            <a:off x="463606" y="1170523"/>
            <a:ext cx="264160" cy="210820"/>
            <a:chOff x="435463" y="1226414"/>
            <a:chExt cx="295380" cy="210512"/>
          </a:xfrm>
        </p:grpSpPr>
        <p:sp>
          <p:nvSpPr>
            <p:cNvPr id="199" name="矩形 198"/>
            <p:cNvSpPr/>
            <p:nvPr>
              <p:custDataLst>
                <p:tags r:id="rId7"/>
              </p:custDataLst>
            </p:nvPr>
          </p:nvSpPr>
          <p:spPr>
            <a:xfrm rot="18900000">
              <a:off x="435463" y="1226414"/>
              <a:ext cx="210511" cy="21051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矩形 199"/>
            <p:cNvSpPr/>
            <p:nvPr>
              <p:custDataLst>
                <p:tags r:id="rId8"/>
              </p:custDataLst>
            </p:nvPr>
          </p:nvSpPr>
          <p:spPr>
            <a:xfrm rot="18900000">
              <a:off x="520332" y="1226415"/>
              <a:ext cx="210511" cy="210511"/>
            </a:xfrm>
            <a:prstGeom prst="rect">
              <a:avLst/>
            </a:prstGeom>
            <a:solidFill>
              <a:srgbClr val="00A0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圆角矩形 2"/>
          <p:cNvSpPr/>
          <p:nvPr>
            <p:custDataLst>
              <p:tags r:id="rId9"/>
            </p:custDataLst>
          </p:nvPr>
        </p:nvSpPr>
        <p:spPr>
          <a:xfrm>
            <a:off x="880745" y="1774825"/>
            <a:ext cx="10943590" cy="81915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l" defTabSz="914400">
              <a:lnSpc>
                <a:spcPct val="120000"/>
              </a:lnSpc>
              <a:buClrTx/>
              <a:buSzTx/>
              <a:defRPr/>
            </a:pPr>
            <a:r>
              <a:rPr lang="zh-CN" altLang="en-US" sz="2400" spc="300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原诗：</a:t>
            </a:r>
            <a:r>
              <a:rPr lang="zh-CN" altLang="en-US" sz="2400" spc="300">
                <a:solidFill>
                  <a:srgbClr val="036EB8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这永远汹涌着我们的悲愤的河流，这无止息地吹刮着的激怒的风。 </a:t>
            </a:r>
          </a:p>
        </p:txBody>
      </p:sp>
      <p:sp>
        <p:nvSpPr>
          <p:cNvPr id="6" name="圆角矩形 5"/>
          <p:cNvSpPr/>
          <p:nvPr>
            <p:custDataLst>
              <p:tags r:id="rId10"/>
            </p:custDataLst>
          </p:nvPr>
        </p:nvSpPr>
        <p:spPr>
          <a:xfrm>
            <a:off x="828040" y="3421380"/>
            <a:ext cx="11048365" cy="229362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l" defTabSz="914400">
              <a:lnSpc>
                <a:spcPct val="150000"/>
              </a:lnSpc>
              <a:buClrTx/>
              <a:buSzTx/>
              <a:defRPr/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改写的诗少了“永远”“们”和“无止息地”。</a:t>
            </a:r>
          </a:p>
          <a:p>
            <a:pPr marR="0" algn="l" defTabSz="914400">
              <a:lnSpc>
                <a:spcPct val="150000"/>
              </a:lnSpc>
              <a:buClrTx/>
              <a:buSzTx/>
              <a:defRPr/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原诗更好。“我们”包括诗人，指的是全体人民。“永远”“无止息地”意为“不停止地”，体现了抗日军民的不屈不挠的精神。表达了诗人对抗日军民的赞美。</a:t>
            </a:r>
            <a:r>
              <a:rPr lang="zh-CN" altLang="en-US" sz="2400" spc="3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3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" name="Rectangle 5"/>
          <p:cNvSpPr/>
          <p:nvPr>
            <p:custDataLst>
              <p:tags r:id="rId3"/>
            </p:custDataLst>
          </p:nvPr>
        </p:nvSpPr>
        <p:spPr>
          <a:xfrm>
            <a:off x="774700" y="827405"/>
            <a:ext cx="1102042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spc="300">
                <a:solidFill>
                  <a:srgbClr val="036EB8"/>
                </a:solidFill>
                <a:latin typeface="+mj-ea"/>
                <a:ea typeface="+mj-ea"/>
              </a:rPr>
              <a:t>8.</a:t>
            </a:r>
            <a:r>
              <a:rPr lang="zh-CN" altLang="en-US" sz="2800" b="1" spc="300">
                <a:solidFill>
                  <a:srgbClr val="036EB8"/>
                </a:solidFill>
                <a:latin typeface="+mj-ea"/>
                <a:ea typeface="+mj-ea"/>
              </a:rPr>
              <a:t>第三到六句诗的朗读语气是怎样？情感是怎样的？</a:t>
            </a:r>
          </a:p>
        </p:txBody>
      </p:sp>
      <p:sp>
        <p:nvSpPr>
          <p:cNvPr id="2" name="圆角矩形 1"/>
          <p:cNvSpPr/>
          <p:nvPr>
            <p:custDataLst>
              <p:tags r:id="rId4"/>
            </p:custDataLst>
          </p:nvPr>
        </p:nvSpPr>
        <p:spPr>
          <a:xfrm>
            <a:off x="775335" y="3622675"/>
            <a:ext cx="11019155" cy="147447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l" defTabSz="914400">
              <a:lnSpc>
                <a:spcPct val="150000"/>
              </a:lnSpc>
              <a:buClrTx/>
              <a:buSzTx/>
              <a:defRPr/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语气激昂。</a:t>
            </a:r>
          </a:p>
          <a:p>
            <a:pPr marR="0" algn="l" defTabSz="914400">
              <a:lnSpc>
                <a:spcPct val="150000"/>
              </a:lnSpc>
              <a:buClrTx/>
              <a:buSzTx/>
              <a:defRPr/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情感有从悲愤到赞美的变化，情感的变化使诗人对土地的情结上升了一层。</a:t>
            </a:r>
            <a:endParaRPr lang="zh-CN" altLang="en-US" sz="40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774700" y="1774190"/>
            <a:ext cx="11021060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95000"/>
                  </a:schemeClr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marR="0" algn="l" defTabSz="9144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r>
              <a:rPr lang="zh-CN" altLang="en-US" sz="2400">
                <a:solidFill>
                  <a:srgbClr val="FF1F3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这被暴风雨所打击着的土地，                 </a:t>
            </a:r>
          </a:p>
          <a:p>
            <a:pPr marR="0" algn="l" defTabSz="9144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r>
              <a:rPr lang="zh-CN" altLang="en-US" sz="2400">
                <a:solidFill>
                  <a:srgbClr val="FF1F3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这永远汹涌着我们的悲愤的河流，          </a:t>
            </a:r>
          </a:p>
          <a:p>
            <a:pPr marR="0" algn="l" defTabSz="9144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r>
              <a:rPr lang="zh-CN" altLang="en-US" sz="2400">
                <a:solidFill>
                  <a:srgbClr val="FF1F3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这无止息地吹刮着的激怒的风</a:t>
            </a: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774441" y="158480"/>
            <a:ext cx="175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细读分析</a:t>
            </a:r>
          </a:p>
        </p:txBody>
      </p:sp>
      <p:grpSp>
        <p:nvGrpSpPr>
          <p:cNvPr id="198" name="组合 197"/>
          <p:cNvGrpSpPr>
            <a:grpSpLocks noChangeAspect="1"/>
          </p:cNvGrpSpPr>
          <p:nvPr>
            <p:custDataLst>
              <p:tags r:id="rId7"/>
            </p:custDataLst>
          </p:nvPr>
        </p:nvGrpSpPr>
        <p:grpSpPr>
          <a:xfrm>
            <a:off x="463606" y="1170523"/>
            <a:ext cx="264160" cy="210820"/>
            <a:chOff x="435463" y="1226414"/>
            <a:chExt cx="295380" cy="210512"/>
          </a:xfrm>
        </p:grpSpPr>
        <p:sp>
          <p:nvSpPr>
            <p:cNvPr id="199" name="矩形 198"/>
            <p:cNvSpPr/>
            <p:nvPr>
              <p:custDataLst>
                <p:tags r:id="rId8"/>
              </p:custDataLst>
            </p:nvPr>
          </p:nvSpPr>
          <p:spPr>
            <a:xfrm rot="18900000">
              <a:off x="435463" y="1226414"/>
              <a:ext cx="210511" cy="21051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矩形 199"/>
            <p:cNvSpPr/>
            <p:nvPr>
              <p:custDataLst>
                <p:tags r:id="rId9"/>
              </p:custDataLst>
            </p:nvPr>
          </p:nvSpPr>
          <p:spPr>
            <a:xfrm rot="18900000">
              <a:off x="520332" y="1226415"/>
              <a:ext cx="210511" cy="210511"/>
            </a:xfrm>
            <a:prstGeom prst="rect">
              <a:avLst/>
            </a:prstGeom>
            <a:solidFill>
              <a:srgbClr val="00A0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" name="Rectangle 5"/>
          <p:cNvSpPr/>
          <p:nvPr>
            <p:custDataLst>
              <p:tags r:id="rId3"/>
            </p:custDataLst>
          </p:nvPr>
        </p:nvSpPr>
        <p:spPr>
          <a:xfrm>
            <a:off x="774700" y="629285"/>
            <a:ext cx="11056620" cy="16579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200000"/>
              </a:lnSpc>
              <a:spcBef>
                <a:spcPct val="0"/>
              </a:spcBef>
              <a:buClrTx/>
              <a:buSzTx/>
              <a:buFontTx/>
            </a:pPr>
            <a:r>
              <a:rPr lang="zh-CN" altLang="en-US" sz="2800" b="1" spc="300">
                <a:solidFill>
                  <a:srgbClr val="036EB8"/>
                </a:solidFill>
                <a:latin typeface="+mj-ea"/>
                <a:ea typeface="+mj-ea"/>
              </a:rPr>
              <a:t>注意：</a:t>
            </a:r>
          </a:p>
          <a:p>
            <a:pPr>
              <a:lnSpc>
                <a:spcPts val="55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①语气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激昂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；②饱含情感的词语，包括修饰语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重读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2411095" y="2753360"/>
            <a:ext cx="7783830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algn="l" defTabSz="914400">
              <a:lnSpc>
                <a:spcPts val="6000"/>
              </a:lnSpc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r>
              <a:rPr lang="zh-CN" altLang="en-US" sz="3200">
                <a:solidFill>
                  <a:srgbClr val="036EB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这被暴风雨所打击着的土地，                 </a:t>
            </a:r>
          </a:p>
          <a:p>
            <a:pPr marR="0" algn="l" defTabSz="914400">
              <a:lnSpc>
                <a:spcPts val="6000"/>
              </a:lnSpc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r>
              <a:rPr lang="zh-CN" altLang="en-US" sz="3200">
                <a:solidFill>
                  <a:srgbClr val="036EB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这永远汹涌着我们的悲愤的河流，          </a:t>
            </a:r>
          </a:p>
          <a:p>
            <a:pPr marR="0" algn="l" defTabSz="914400">
              <a:lnSpc>
                <a:spcPts val="6000"/>
              </a:lnSpc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r>
              <a:rPr lang="zh-CN" altLang="en-US" sz="3200">
                <a:solidFill>
                  <a:srgbClr val="036EB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这无止息地吹刮着的激怒的风</a:t>
            </a:r>
          </a:p>
        </p:txBody>
      </p:sp>
      <p:sp>
        <p:nvSpPr>
          <p:cNvPr id="93" name="等腰三角形 92"/>
          <p:cNvSpPr/>
          <p:nvPr>
            <p:custDataLst>
              <p:tags r:id="rId5"/>
            </p:custDataLst>
          </p:nvPr>
        </p:nvSpPr>
        <p:spPr>
          <a:xfrm rot="5400000">
            <a:off x="2605048" y="450779"/>
            <a:ext cx="175929" cy="151663"/>
          </a:xfrm>
          <a:prstGeom prst="triangle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A0E9"/>
              </a:solidFill>
            </a:endParaRPr>
          </a:p>
        </p:txBody>
      </p:sp>
      <p:sp>
        <p:nvSpPr>
          <p:cNvPr id="94" name="等腰三角形 93"/>
          <p:cNvSpPr/>
          <p:nvPr>
            <p:custDataLst>
              <p:tags r:id="rId6"/>
            </p:custDataLst>
          </p:nvPr>
        </p:nvSpPr>
        <p:spPr>
          <a:xfrm rot="5400000">
            <a:off x="2880010" y="450779"/>
            <a:ext cx="175929" cy="151663"/>
          </a:xfrm>
          <a:prstGeom prst="triangle">
            <a:avLst/>
          </a:prstGeom>
          <a:solidFill>
            <a:srgbClr val="FE97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C000"/>
              </a:solidFill>
            </a:endParaRPr>
          </a:p>
        </p:txBody>
      </p:sp>
      <p:sp>
        <p:nvSpPr>
          <p:cNvPr id="95" name="等腰三角形 94"/>
          <p:cNvSpPr/>
          <p:nvPr>
            <p:custDataLst>
              <p:tags r:id="rId7"/>
            </p:custDataLst>
          </p:nvPr>
        </p:nvSpPr>
        <p:spPr>
          <a:xfrm rot="5400000">
            <a:off x="3154972" y="450779"/>
            <a:ext cx="175929" cy="151663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矩形 95"/>
          <p:cNvSpPr/>
          <p:nvPr>
            <p:custDataLst>
              <p:tags r:id="rId8"/>
            </p:custDataLst>
          </p:nvPr>
        </p:nvSpPr>
        <p:spPr>
          <a:xfrm>
            <a:off x="3442067" y="216133"/>
            <a:ext cx="1554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300">
                <a:solidFill>
                  <a:srgbClr val="00A0E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共同朗读</a:t>
            </a:r>
            <a:endParaRPr lang="zh-CN" altLang="en-US" sz="3200" b="1" spc="300">
              <a:solidFill>
                <a:srgbClr val="00A0E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774441" y="158480"/>
            <a:ext cx="15468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朗</a:t>
            </a:r>
            <a:r>
              <a:rPr lang="en-US" altLang="zh-CN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</a:p>
        </p:txBody>
      </p:sp>
      <p:grpSp>
        <p:nvGrpSpPr>
          <p:cNvPr id="198" name="组合 197"/>
          <p:cNvGrpSpPr>
            <a:grpSpLocks noChangeAspect="1"/>
          </p:cNvGrpSpPr>
          <p:nvPr>
            <p:custDataLst>
              <p:tags r:id="rId10"/>
            </p:custDataLst>
          </p:nvPr>
        </p:nvGrpSpPr>
        <p:grpSpPr>
          <a:xfrm>
            <a:off x="463606" y="1170523"/>
            <a:ext cx="264160" cy="210820"/>
            <a:chOff x="435463" y="1226414"/>
            <a:chExt cx="295380" cy="210512"/>
          </a:xfrm>
        </p:grpSpPr>
        <p:sp>
          <p:nvSpPr>
            <p:cNvPr id="199" name="矩形 198"/>
            <p:cNvSpPr/>
            <p:nvPr>
              <p:custDataLst>
                <p:tags r:id="rId11"/>
              </p:custDataLst>
            </p:nvPr>
          </p:nvSpPr>
          <p:spPr>
            <a:xfrm rot="18900000">
              <a:off x="435463" y="1226414"/>
              <a:ext cx="210511" cy="21051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矩形 199"/>
            <p:cNvSpPr/>
            <p:nvPr>
              <p:custDataLst>
                <p:tags r:id="rId12"/>
              </p:custDataLst>
            </p:nvPr>
          </p:nvSpPr>
          <p:spPr>
            <a:xfrm rot="18900000">
              <a:off x="520332" y="1226415"/>
              <a:ext cx="210511" cy="210511"/>
            </a:xfrm>
            <a:prstGeom prst="rect">
              <a:avLst/>
            </a:prstGeom>
            <a:solidFill>
              <a:srgbClr val="00A0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98" name="组合 197"/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>
            <a:off x="463606" y="1170523"/>
            <a:ext cx="264160" cy="210820"/>
            <a:chOff x="435463" y="1226414"/>
            <a:chExt cx="295380" cy="210512"/>
          </a:xfrm>
        </p:grpSpPr>
        <p:sp>
          <p:nvSpPr>
            <p:cNvPr id="199" name="矩形 198"/>
            <p:cNvSpPr/>
            <p:nvPr>
              <p:custDataLst>
                <p:tags r:id="rId4"/>
              </p:custDataLst>
            </p:nvPr>
          </p:nvSpPr>
          <p:spPr>
            <a:xfrm rot="18900000">
              <a:off x="435463" y="1226414"/>
              <a:ext cx="210511" cy="21051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矩形 199"/>
            <p:cNvSpPr/>
            <p:nvPr>
              <p:custDataLst>
                <p:tags r:id="rId5"/>
              </p:custDataLst>
            </p:nvPr>
          </p:nvSpPr>
          <p:spPr>
            <a:xfrm rot="18900000">
              <a:off x="520332" y="1226415"/>
              <a:ext cx="210511" cy="210511"/>
            </a:xfrm>
            <a:prstGeom prst="rect">
              <a:avLst/>
            </a:prstGeom>
            <a:solidFill>
              <a:srgbClr val="00A0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774441" y="158480"/>
            <a:ext cx="175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细读分析</a:t>
            </a: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774700" y="837565"/>
            <a:ext cx="1104836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sz="2800" b="1" spc="300">
                <a:solidFill>
                  <a:srgbClr val="036EB8"/>
                </a:solidFill>
                <a:latin typeface="+mj-ea"/>
                <a:ea typeface="+mj-ea"/>
                <a:sym typeface="+mn-ea"/>
              </a:rPr>
              <a:t>9.</a:t>
            </a:r>
            <a:r>
              <a:rPr sz="2800" b="1" spc="300">
                <a:solidFill>
                  <a:srgbClr val="036EB8"/>
                </a:solidFill>
                <a:latin typeface="+mj-ea"/>
                <a:ea typeface="+mj-ea"/>
                <a:sym typeface="+mn-ea"/>
              </a:rPr>
              <a:t>中华民族正在遭受苦难，遭受苦难的民族正在奋起反抗，我们是否有希望？哪个词可以鲜明表现这一点？朗读这一句的时候语气该是怎样的？</a:t>
            </a:r>
          </a:p>
        </p:txBody>
      </p:sp>
      <p:sp>
        <p:nvSpPr>
          <p:cNvPr id="4" name="圆角矩形 3"/>
          <p:cNvSpPr/>
          <p:nvPr>
            <p:custDataLst>
              <p:tags r:id="rId8"/>
            </p:custDataLst>
          </p:nvPr>
        </p:nvSpPr>
        <p:spPr>
          <a:xfrm>
            <a:off x="874395" y="3252470"/>
            <a:ext cx="11048365" cy="81915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l" defTabSz="914400">
              <a:lnSpc>
                <a:spcPct val="120000"/>
              </a:lnSpc>
              <a:buClrTx/>
              <a:buSzTx/>
              <a:defRPr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有。黎明。柔和。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98" name="组合 197"/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>
            <a:off x="463606" y="1170523"/>
            <a:ext cx="264160" cy="210820"/>
            <a:chOff x="435463" y="1226414"/>
            <a:chExt cx="295380" cy="210512"/>
          </a:xfrm>
        </p:grpSpPr>
        <p:sp>
          <p:nvSpPr>
            <p:cNvPr id="199" name="矩形 198"/>
            <p:cNvSpPr/>
            <p:nvPr>
              <p:custDataLst>
                <p:tags r:id="rId4"/>
              </p:custDataLst>
            </p:nvPr>
          </p:nvSpPr>
          <p:spPr>
            <a:xfrm rot="18900000">
              <a:off x="435463" y="1226414"/>
              <a:ext cx="210511" cy="21051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矩形 199"/>
            <p:cNvSpPr/>
            <p:nvPr>
              <p:custDataLst>
                <p:tags r:id="rId5"/>
              </p:custDataLst>
            </p:nvPr>
          </p:nvSpPr>
          <p:spPr>
            <a:xfrm rot="18900000">
              <a:off x="520332" y="1226415"/>
              <a:ext cx="210511" cy="210511"/>
            </a:xfrm>
            <a:prstGeom prst="rect">
              <a:avLst/>
            </a:prstGeom>
            <a:solidFill>
              <a:srgbClr val="00A0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774441" y="158480"/>
            <a:ext cx="175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细读分析</a:t>
            </a: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774700" y="837565"/>
            <a:ext cx="1104836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sz="2800" b="1" spc="300">
                <a:solidFill>
                  <a:srgbClr val="036EB8"/>
                </a:solidFill>
                <a:latin typeface="+mj-ea"/>
                <a:ea typeface="+mj-ea"/>
                <a:sym typeface="+mn-ea"/>
              </a:rPr>
              <a:t>10.</a:t>
            </a:r>
            <a:r>
              <a:rPr sz="2800" b="1" spc="300">
                <a:solidFill>
                  <a:srgbClr val="036EB8"/>
                </a:solidFill>
                <a:latin typeface="+mj-ea"/>
                <a:ea typeface="+mj-ea"/>
                <a:sym typeface="+mn-ea"/>
              </a:rPr>
              <a:t>结合创作背景，这里的“黎明”代表着什么？诗歌的情感在这里又发生了怎样的变化？</a:t>
            </a:r>
          </a:p>
        </p:txBody>
      </p:sp>
      <p:sp>
        <p:nvSpPr>
          <p:cNvPr id="4" name="圆角矩形 3"/>
          <p:cNvSpPr/>
          <p:nvPr>
            <p:custDataLst>
              <p:tags r:id="rId8"/>
            </p:custDataLst>
          </p:nvPr>
        </p:nvSpPr>
        <p:spPr>
          <a:xfrm>
            <a:off x="956945" y="2457450"/>
            <a:ext cx="11048365" cy="81915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l" defTabSz="914400">
              <a:lnSpc>
                <a:spcPct val="120000"/>
              </a:lnSpc>
              <a:buClrTx/>
              <a:buSzTx/>
              <a:defRPr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人民为之奋斗献身的独立自由的曙光。情感变为了对光明的向往。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圆角矩形 3"/>
          <p:cNvSpPr/>
          <p:nvPr>
            <p:custDataLst>
              <p:tags r:id="rId3"/>
            </p:custDataLst>
          </p:nvPr>
        </p:nvSpPr>
        <p:spPr>
          <a:xfrm>
            <a:off x="526415" y="1583690"/>
            <a:ext cx="5286375" cy="337756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l" defTabSz="914400">
              <a:lnSpc>
                <a:spcPct val="150000"/>
              </a:lnSpc>
              <a:buClrTx/>
              <a:buSzTx/>
              <a:defRPr/>
            </a:pPr>
            <a:r>
              <a:rPr lang="en-US" altLang="zh-CN" sz="2400" b="1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zh-CN" sz="3200" b="1" spc="225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复活的土地（节选）</a:t>
            </a:r>
          </a:p>
          <a:p>
            <a:pPr marR="0" algn="ctr" defTabSz="914400">
              <a:lnSpc>
                <a:spcPct val="150000"/>
              </a:lnSpc>
              <a:buClrTx/>
              <a:buSzTx/>
              <a:defRPr/>
            </a:pPr>
            <a:r>
              <a:rPr sz="2800">
                <a:solidFill>
                  <a:srgbClr val="036EB8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艾青</a:t>
            </a:r>
          </a:p>
          <a:p>
            <a:pPr marR="0" algn="l" defTabSz="914400">
              <a:lnSpc>
                <a:spcPct val="150000"/>
              </a:lnSpc>
              <a:buClrTx/>
              <a:buSzTx/>
              <a:defRPr/>
            </a:pPr>
            <a:r>
              <a:rPr sz="2800">
                <a:solidFill>
                  <a:srgbClr val="036EB8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因为，我们的曾经死了的大地，</a:t>
            </a:r>
          </a:p>
          <a:p>
            <a:pPr marR="0" algn="l" defTabSz="914400">
              <a:lnSpc>
                <a:spcPct val="150000"/>
              </a:lnSpc>
              <a:buClrTx/>
              <a:buSzTx/>
              <a:defRPr/>
            </a:pPr>
            <a:r>
              <a:rPr sz="2800">
                <a:solidFill>
                  <a:srgbClr val="036EB8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在</a:t>
            </a:r>
            <a:r>
              <a:rPr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明朗的天空</a:t>
            </a:r>
            <a:r>
              <a:rPr sz="2800">
                <a:solidFill>
                  <a:srgbClr val="036EB8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下</a:t>
            </a:r>
          </a:p>
          <a:p>
            <a:pPr marR="0" algn="l" defTabSz="914400">
              <a:lnSpc>
                <a:spcPct val="150000"/>
              </a:lnSpc>
              <a:buClrTx/>
              <a:buSzTx/>
              <a:defRPr/>
            </a:pPr>
            <a:r>
              <a:rPr sz="2800">
                <a:solidFill>
                  <a:srgbClr val="036EB8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已复活了！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774441" y="158480"/>
            <a:ext cx="175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</a:p>
        </p:txBody>
      </p:sp>
      <p:sp>
        <p:nvSpPr>
          <p:cNvPr id="5" name="圆角矩形 4"/>
          <p:cNvSpPr/>
          <p:nvPr>
            <p:custDataLst>
              <p:tags r:id="rId5"/>
            </p:custDataLst>
          </p:nvPr>
        </p:nvSpPr>
        <p:spPr>
          <a:xfrm>
            <a:off x="6268720" y="1583690"/>
            <a:ext cx="5286375" cy="337756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l" defTabSz="914400">
              <a:lnSpc>
                <a:spcPct val="150000"/>
              </a:lnSpc>
              <a:buClrTx/>
              <a:buSzTx/>
              <a:defRPr/>
            </a:pPr>
            <a:r>
              <a:rPr lang="en-US" altLang="zh-CN" sz="2400" b="1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zh-CN" sz="3200" b="1" spc="225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我用残损的手掌（节选）</a:t>
            </a:r>
          </a:p>
          <a:p>
            <a:pPr marR="0" algn="ctr" defTabSz="914400">
              <a:lnSpc>
                <a:spcPct val="150000"/>
              </a:lnSpc>
              <a:buClrTx/>
              <a:buSzTx/>
              <a:defRPr/>
            </a:pPr>
            <a:r>
              <a:rPr sz="2800">
                <a:solidFill>
                  <a:srgbClr val="036EB8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戴望舒</a:t>
            </a:r>
          </a:p>
          <a:p>
            <a:pPr marR="0" algn="l" defTabSz="914400">
              <a:lnSpc>
                <a:spcPct val="150000"/>
              </a:lnSpc>
              <a:buClrTx/>
              <a:buSzTx/>
              <a:buNone/>
              <a:defRPr/>
            </a:pPr>
            <a:r>
              <a:rPr sz="2800">
                <a:solidFill>
                  <a:srgbClr val="036EB8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因为只有那里是</a:t>
            </a:r>
            <a:r>
              <a:rPr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太阳</a:t>
            </a:r>
            <a:r>
              <a:rPr sz="2800">
                <a:solidFill>
                  <a:srgbClr val="036EB8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</a:p>
          <a:p>
            <a:pPr marR="0" algn="l" defTabSz="914400">
              <a:lnSpc>
                <a:spcPct val="150000"/>
              </a:lnSpc>
              <a:buClrTx/>
              <a:buSzTx/>
              <a:buNone/>
              <a:defRPr/>
            </a:pPr>
            <a:r>
              <a:rPr sz="2800">
                <a:solidFill>
                  <a:srgbClr val="036EB8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是春，</a:t>
            </a:r>
          </a:p>
          <a:p>
            <a:pPr marR="0" algn="l" defTabSz="914400">
              <a:lnSpc>
                <a:spcPct val="150000"/>
              </a:lnSpc>
              <a:buClrTx/>
              <a:buSzTx/>
              <a:buNone/>
              <a:defRPr/>
            </a:pPr>
            <a:r>
              <a:rPr sz="2800">
                <a:solidFill>
                  <a:srgbClr val="036EB8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将驱逐阴暗，带来苏生。</a:t>
            </a:r>
            <a:endParaRPr lang="zh-CN" sz="3200" b="1" spc="225">
              <a:solidFill>
                <a:srgbClr val="036EB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圆角矩形 5"/>
          <p:cNvSpPr/>
          <p:nvPr>
            <p:custDataLst>
              <p:tags r:id="rId6"/>
            </p:custDataLst>
          </p:nvPr>
        </p:nvSpPr>
        <p:spPr>
          <a:xfrm>
            <a:off x="1965325" y="5328285"/>
            <a:ext cx="8260715" cy="94361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光明即是希望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774441" y="158480"/>
            <a:ext cx="175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新课导入</a:t>
            </a:r>
          </a:p>
        </p:txBody>
      </p:sp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5103495" y="2921635"/>
            <a:ext cx="251587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/>
            <a:r>
              <a:rPr lang="zh-CN" sz="6000" b="1" kern="1600" spc="600">
                <a:solidFill>
                  <a:srgbClr val="FE970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土地</a:t>
            </a:r>
          </a:p>
        </p:txBody>
      </p:sp>
      <p:sp>
        <p:nvSpPr>
          <p:cNvPr id="3" name="圆角矩形 2"/>
          <p:cNvSpPr/>
          <p:nvPr>
            <p:custDataLst>
              <p:tags r:id="rId5"/>
            </p:custDataLst>
          </p:nvPr>
        </p:nvSpPr>
        <p:spPr>
          <a:xfrm>
            <a:off x="774700" y="1226185"/>
            <a:ext cx="11086465" cy="151574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6AAFE6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l">
              <a:lnSpc>
                <a:spcPct val="150000"/>
              </a:lnSpc>
            </a:pPr>
            <a:r>
              <a:rPr lang="en-US" altLang="zh-CN" sz="3200" b="1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</a:t>
            </a:r>
            <a:r>
              <a:rPr lang="zh-CN" altLang="en-US" sz="3200" b="1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同学们，看到这两个字你们会想到用怎样的词语来形容它、修饰它？</a:t>
            </a:r>
          </a:p>
        </p:txBody>
      </p:sp>
      <p:sp>
        <p:nvSpPr>
          <p:cNvPr id="4" name="圆角矩形 3"/>
          <p:cNvSpPr/>
          <p:nvPr>
            <p:custDataLst>
              <p:tags r:id="rId6"/>
            </p:custDataLst>
          </p:nvPr>
        </p:nvSpPr>
        <p:spPr>
          <a:xfrm>
            <a:off x="774700" y="4087495"/>
            <a:ext cx="11086465" cy="90297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6AAFE6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l">
              <a:lnSpc>
                <a:spcPct val="150000"/>
              </a:lnSpc>
            </a:pPr>
            <a:r>
              <a:rPr lang="zh-CN" sz="3200" b="1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示例</a:t>
            </a:r>
            <a:r>
              <a:rPr lang="en-US" altLang="zh-CN" sz="3200" b="1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:</a:t>
            </a:r>
            <a:r>
              <a:rPr sz="3200" b="1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肥沃的</a:t>
            </a:r>
            <a:r>
              <a:rPr lang="zh-CN" sz="3200" b="1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sz="3200" b="1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宽广的</a:t>
            </a:r>
            <a:r>
              <a:rPr lang="zh-CN" sz="3200" b="1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sz="3200" b="1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广袤的</a:t>
            </a:r>
            <a:r>
              <a:rPr lang="zh-CN" sz="3200" b="1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sz="3200" b="1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生机的</a:t>
            </a:r>
            <a:r>
              <a:rPr lang="en-US" sz="3200" b="1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……</a:t>
            </a:r>
          </a:p>
        </p:txBody>
      </p:sp>
      <p:sp>
        <p:nvSpPr>
          <p:cNvPr id="5" name="圆角矩形 4"/>
          <p:cNvSpPr/>
          <p:nvPr>
            <p:custDataLst>
              <p:tags r:id="rId7"/>
            </p:custDataLst>
          </p:nvPr>
        </p:nvSpPr>
        <p:spPr>
          <a:xfrm>
            <a:off x="774700" y="5056505"/>
            <a:ext cx="11086465" cy="145224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6AAFE6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l">
              <a:lnSpc>
                <a:spcPct val="150000"/>
              </a:lnSpc>
            </a:pPr>
            <a:r>
              <a:rPr sz="3200" b="1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今天我们一起认识一位诗人</a:t>
            </a:r>
            <a:r>
              <a:rPr lang="en-US" sz="3200" b="1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</a:t>
            </a:r>
            <a:r>
              <a:rPr sz="3200" b="1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艾青，看看他笔下的土地又是怎样的。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  <p:bldP spid="4" grpId="0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" name="Rectangle 5"/>
          <p:cNvSpPr/>
          <p:nvPr>
            <p:custDataLst>
              <p:tags r:id="rId3"/>
            </p:custDataLst>
          </p:nvPr>
        </p:nvSpPr>
        <p:spPr>
          <a:xfrm>
            <a:off x="774700" y="636270"/>
            <a:ext cx="1104074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300">
                <a:solidFill>
                  <a:srgbClr val="036EB8"/>
                </a:solidFill>
                <a:latin typeface="+mj-ea"/>
                <a:ea typeface="+mj-ea"/>
              </a:rPr>
              <a:t>注意：</a:t>
            </a:r>
          </a:p>
          <a:p>
            <a:pPr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柔和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的语气，带着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对未来的希望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来朗读这句诗。</a:t>
            </a:r>
          </a:p>
        </p:txBody>
      </p:sp>
      <p:sp>
        <p:nvSpPr>
          <p:cNvPr id="93" name="等腰三角形 92"/>
          <p:cNvSpPr/>
          <p:nvPr>
            <p:custDataLst>
              <p:tags r:id="rId4"/>
            </p:custDataLst>
          </p:nvPr>
        </p:nvSpPr>
        <p:spPr>
          <a:xfrm rot="5400000">
            <a:off x="2605048" y="450779"/>
            <a:ext cx="175929" cy="151663"/>
          </a:xfrm>
          <a:prstGeom prst="triangle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A0E9"/>
              </a:solidFill>
            </a:endParaRPr>
          </a:p>
        </p:txBody>
      </p:sp>
      <p:sp>
        <p:nvSpPr>
          <p:cNvPr id="94" name="等腰三角形 93"/>
          <p:cNvSpPr/>
          <p:nvPr>
            <p:custDataLst>
              <p:tags r:id="rId5"/>
            </p:custDataLst>
          </p:nvPr>
        </p:nvSpPr>
        <p:spPr>
          <a:xfrm rot="5400000">
            <a:off x="2880010" y="450779"/>
            <a:ext cx="175929" cy="151663"/>
          </a:xfrm>
          <a:prstGeom prst="triangle">
            <a:avLst/>
          </a:prstGeom>
          <a:solidFill>
            <a:srgbClr val="FE97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C000"/>
              </a:solidFill>
            </a:endParaRPr>
          </a:p>
        </p:txBody>
      </p:sp>
      <p:sp>
        <p:nvSpPr>
          <p:cNvPr id="95" name="等腰三角形 94"/>
          <p:cNvSpPr/>
          <p:nvPr>
            <p:custDataLst>
              <p:tags r:id="rId6"/>
            </p:custDataLst>
          </p:nvPr>
        </p:nvSpPr>
        <p:spPr>
          <a:xfrm rot="5400000">
            <a:off x="3154972" y="450779"/>
            <a:ext cx="175929" cy="151663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矩形 95"/>
          <p:cNvSpPr/>
          <p:nvPr>
            <p:custDataLst>
              <p:tags r:id="rId7"/>
            </p:custDataLst>
          </p:nvPr>
        </p:nvSpPr>
        <p:spPr>
          <a:xfrm>
            <a:off x="3442067" y="216133"/>
            <a:ext cx="1554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300">
                <a:solidFill>
                  <a:srgbClr val="00A0E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共同朗读</a:t>
            </a:r>
            <a:endParaRPr lang="zh-CN" altLang="en-US" sz="3200" b="1" spc="300">
              <a:solidFill>
                <a:srgbClr val="00A0E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4441" y="158480"/>
            <a:ext cx="15468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朗</a:t>
            </a:r>
            <a:r>
              <a:rPr lang="en-US" altLang="zh-CN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</a:p>
        </p:txBody>
      </p:sp>
      <p:grpSp>
        <p:nvGrpSpPr>
          <p:cNvPr id="198" name="组合 197"/>
          <p:cNvGrpSpPr>
            <a:grpSpLocks noChangeAspect="1"/>
          </p:cNvGrpSpPr>
          <p:nvPr>
            <p:custDataLst>
              <p:tags r:id="rId9"/>
            </p:custDataLst>
          </p:nvPr>
        </p:nvGrpSpPr>
        <p:grpSpPr>
          <a:xfrm>
            <a:off x="463606" y="1170523"/>
            <a:ext cx="264160" cy="210820"/>
            <a:chOff x="435463" y="1226414"/>
            <a:chExt cx="295380" cy="210512"/>
          </a:xfrm>
        </p:grpSpPr>
        <p:sp>
          <p:nvSpPr>
            <p:cNvPr id="199" name="矩形 198"/>
            <p:cNvSpPr/>
            <p:nvPr>
              <p:custDataLst>
                <p:tags r:id="rId10"/>
              </p:custDataLst>
            </p:nvPr>
          </p:nvSpPr>
          <p:spPr>
            <a:xfrm rot="18900000">
              <a:off x="435463" y="1226414"/>
              <a:ext cx="210511" cy="21051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矩形 199"/>
            <p:cNvSpPr/>
            <p:nvPr>
              <p:custDataLst>
                <p:tags r:id="rId11"/>
              </p:custDataLst>
            </p:nvPr>
          </p:nvSpPr>
          <p:spPr>
            <a:xfrm rot="18900000">
              <a:off x="520332" y="1226415"/>
              <a:ext cx="210511" cy="210511"/>
            </a:xfrm>
            <a:prstGeom prst="rect">
              <a:avLst/>
            </a:prstGeom>
            <a:solidFill>
              <a:srgbClr val="00A0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 descr="朗诵男孩女孩元素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4996815" y="3470275"/>
            <a:ext cx="3243580" cy="324358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圆角矩形 3"/>
          <p:cNvSpPr/>
          <p:nvPr>
            <p:custDataLst>
              <p:tags r:id="rId3"/>
            </p:custDataLst>
          </p:nvPr>
        </p:nvSpPr>
        <p:spPr>
          <a:xfrm>
            <a:off x="774700" y="2117725"/>
            <a:ext cx="11043285" cy="258254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l" defTabSz="914400">
              <a:lnSpc>
                <a:spcPct val="200000"/>
              </a:lnSpc>
              <a:buClrTx/>
              <a:buSzTx/>
              <a:defRPr/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这只鸟生命耗尽，将全身投入土地的怀抱，与它所挚爱的土地融为一体，寄寓诗人愿为祖国献出一切的决心。至死不渝的爱国之情。</a:t>
            </a: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774700" y="816610"/>
            <a:ext cx="1104265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spc="300">
                <a:solidFill>
                  <a:srgbClr val="036EB8"/>
                </a:solidFill>
                <a:latin typeface="+mj-ea"/>
                <a:ea typeface="+mj-ea"/>
                <a:sym typeface="+mn-ea"/>
              </a:rPr>
              <a:t>11.</a:t>
            </a:r>
            <a:r>
              <a:rPr lang="zh-CN" altLang="en-US" sz="2800" b="1" spc="300">
                <a:solidFill>
                  <a:srgbClr val="036EB8"/>
                </a:solidFill>
                <a:latin typeface="+mj-ea"/>
                <a:ea typeface="+mj-ea"/>
                <a:sym typeface="+mn-ea"/>
              </a:rPr>
              <a:t>诗中的“鸟”是一个怎样的形象？如何理解这只鸟用嘶哑的喉咙歌唱至死，最后“连羽毛也腐烂在土地里面”？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774441" y="158480"/>
            <a:ext cx="175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细读分析</a:t>
            </a:r>
          </a:p>
        </p:txBody>
      </p:sp>
      <p:grpSp>
        <p:nvGrpSpPr>
          <p:cNvPr id="198" name="组合 197"/>
          <p:cNvGrpSpPr>
            <a:grpSpLocks noChangeAspect="1"/>
          </p:cNvGrpSpPr>
          <p:nvPr>
            <p:custDataLst>
              <p:tags r:id="rId6"/>
            </p:custDataLst>
          </p:nvPr>
        </p:nvGrpSpPr>
        <p:grpSpPr>
          <a:xfrm>
            <a:off x="463606" y="1170523"/>
            <a:ext cx="264160" cy="210820"/>
            <a:chOff x="435463" y="1226414"/>
            <a:chExt cx="295380" cy="210512"/>
          </a:xfrm>
        </p:grpSpPr>
        <p:sp>
          <p:nvSpPr>
            <p:cNvPr id="199" name="矩形 198"/>
            <p:cNvSpPr/>
            <p:nvPr>
              <p:custDataLst>
                <p:tags r:id="rId7"/>
              </p:custDataLst>
            </p:nvPr>
          </p:nvSpPr>
          <p:spPr>
            <a:xfrm rot="18900000">
              <a:off x="435463" y="1226414"/>
              <a:ext cx="210511" cy="21051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矩形 199"/>
            <p:cNvSpPr/>
            <p:nvPr>
              <p:custDataLst>
                <p:tags r:id="rId8"/>
              </p:custDataLst>
            </p:nvPr>
          </p:nvSpPr>
          <p:spPr>
            <a:xfrm rot="18900000">
              <a:off x="520332" y="1226415"/>
              <a:ext cx="210511" cy="210511"/>
            </a:xfrm>
            <a:prstGeom prst="rect">
              <a:avLst/>
            </a:prstGeom>
            <a:solidFill>
              <a:srgbClr val="00A0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圆角矩形 3"/>
          <p:cNvSpPr/>
          <p:nvPr>
            <p:custDataLst>
              <p:tags r:id="rId3"/>
            </p:custDataLst>
          </p:nvPr>
        </p:nvSpPr>
        <p:spPr>
          <a:xfrm>
            <a:off x="774700" y="1954530"/>
            <a:ext cx="11024235" cy="258254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l" defTabSz="914400">
              <a:lnSpc>
                <a:spcPct val="150000"/>
              </a:lnSpc>
              <a:buClrTx/>
              <a:buSzTx/>
              <a:defRPr/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至死不渝。</a:t>
            </a:r>
          </a:p>
          <a:p>
            <a:pPr marR="0" algn="l" defTabSz="914400">
              <a:lnSpc>
                <a:spcPct val="150000"/>
              </a:lnSpc>
              <a:buClrTx/>
              <a:buSzTx/>
              <a:defRPr/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这种深沉的爱国之情，诗人借助意象抒写的淋漓尽致，这种爱不仅来自诗人的内心深处，更是当时全民族普通的爱国情绪的浓缩，是当时华夏儿女的共同心声。</a:t>
            </a: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774700" y="1014730"/>
            <a:ext cx="108946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pc="300">
                <a:solidFill>
                  <a:srgbClr val="036EB8"/>
                </a:solidFill>
                <a:latin typeface="+mj-ea"/>
                <a:ea typeface="+mj-ea"/>
                <a:sym typeface="+mn-ea"/>
              </a:rPr>
              <a:t>12.</a:t>
            </a:r>
            <a:r>
              <a:rPr lang="zh-CN" altLang="en-US" sz="2800" b="1" spc="300">
                <a:solidFill>
                  <a:srgbClr val="036EB8"/>
                </a:solidFill>
                <a:latin typeface="+mj-ea"/>
                <a:ea typeface="+mj-ea"/>
                <a:sym typeface="+mn-ea"/>
              </a:rPr>
              <a:t>诗人对祖国的这种爱可以用哪个成语可以形容？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774441" y="158480"/>
            <a:ext cx="175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细读分析</a:t>
            </a:r>
          </a:p>
        </p:txBody>
      </p:sp>
      <p:grpSp>
        <p:nvGrpSpPr>
          <p:cNvPr id="198" name="组合 197"/>
          <p:cNvGrpSpPr>
            <a:grpSpLocks noChangeAspect="1"/>
          </p:cNvGrpSpPr>
          <p:nvPr>
            <p:custDataLst>
              <p:tags r:id="rId6"/>
            </p:custDataLst>
          </p:nvPr>
        </p:nvGrpSpPr>
        <p:grpSpPr>
          <a:xfrm>
            <a:off x="463606" y="1170523"/>
            <a:ext cx="264160" cy="210820"/>
            <a:chOff x="435463" y="1226414"/>
            <a:chExt cx="295380" cy="210512"/>
          </a:xfrm>
        </p:grpSpPr>
        <p:sp>
          <p:nvSpPr>
            <p:cNvPr id="199" name="矩形 198"/>
            <p:cNvSpPr/>
            <p:nvPr>
              <p:custDataLst>
                <p:tags r:id="rId7"/>
              </p:custDataLst>
            </p:nvPr>
          </p:nvSpPr>
          <p:spPr>
            <a:xfrm rot="18900000">
              <a:off x="435463" y="1226414"/>
              <a:ext cx="210511" cy="21051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矩形 199"/>
            <p:cNvSpPr/>
            <p:nvPr>
              <p:custDataLst>
                <p:tags r:id="rId8"/>
              </p:custDataLst>
            </p:nvPr>
          </p:nvSpPr>
          <p:spPr>
            <a:xfrm rot="18900000">
              <a:off x="520332" y="1226415"/>
              <a:ext cx="210511" cy="210511"/>
            </a:xfrm>
            <a:prstGeom prst="rect">
              <a:avLst/>
            </a:prstGeom>
            <a:solidFill>
              <a:srgbClr val="00A0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圆角矩形 3"/>
          <p:cNvSpPr/>
          <p:nvPr>
            <p:custDataLst>
              <p:tags r:id="rId3"/>
            </p:custDataLst>
          </p:nvPr>
        </p:nvSpPr>
        <p:spPr>
          <a:xfrm>
            <a:off x="2641600" y="1170305"/>
            <a:ext cx="6909435" cy="249872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defTabSz="914400">
              <a:lnSpc>
                <a:spcPct val="150000"/>
              </a:lnSpc>
              <a:buClrTx/>
              <a:buSzTx/>
              <a:defRPr/>
            </a:pPr>
            <a:r>
              <a:rPr lang="en-US" altLang="zh-CN" sz="2400" b="1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zh-CN" sz="3200" b="1" spc="225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金陵驿（节选）</a:t>
            </a:r>
          </a:p>
          <a:p>
            <a:pPr marR="0" algn="ctr" defTabSz="914400">
              <a:lnSpc>
                <a:spcPct val="150000"/>
              </a:lnSpc>
              <a:buClrTx/>
              <a:buSzTx/>
              <a:defRPr/>
            </a:pPr>
            <a:r>
              <a:rPr sz="2800">
                <a:solidFill>
                  <a:srgbClr val="036EB8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文天祥</a:t>
            </a:r>
          </a:p>
          <a:p>
            <a:pPr marR="0" algn="ctr" defTabSz="914400">
              <a:lnSpc>
                <a:spcPct val="150000"/>
              </a:lnSpc>
              <a:buClrTx/>
              <a:buSzTx/>
              <a:defRPr/>
            </a:pPr>
            <a:r>
              <a:rPr sz="2800">
                <a:solidFill>
                  <a:srgbClr val="036EB8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满地芦花和我老，旧家燕子傍谁飞？</a:t>
            </a:r>
          </a:p>
          <a:p>
            <a:pPr marR="0" algn="ctr" defTabSz="914400">
              <a:lnSpc>
                <a:spcPct val="150000"/>
              </a:lnSpc>
              <a:buClrTx/>
              <a:buSzTx/>
              <a:defRPr/>
            </a:pPr>
            <a:r>
              <a:rPr sz="2800">
                <a:solidFill>
                  <a:srgbClr val="036EB8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从今别却江南路，化作啼鹃带血归。</a:t>
            </a: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774441" y="158480"/>
            <a:ext cx="175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</a:p>
        </p:txBody>
      </p:sp>
      <p:sp>
        <p:nvSpPr>
          <p:cNvPr id="102" name="文本框 101"/>
          <p:cNvSpPr txBox="1"/>
          <p:nvPr>
            <p:custDataLst>
              <p:tags r:id="rId5"/>
            </p:custDataLst>
          </p:nvPr>
        </p:nvSpPr>
        <p:spPr>
          <a:xfrm>
            <a:off x="774700" y="4198620"/>
            <a:ext cx="1104328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altLang="en-US" sz="2800" b="1">
                <a:solidFill>
                  <a:srgbClr val="FE970E"/>
                </a:solidFill>
                <a:latin typeface="+mj-ea"/>
                <a:ea typeface="+mj-ea"/>
              </a:rPr>
              <a:t>译文</a:t>
            </a:r>
            <a:r>
              <a:rPr lang="zh-CN" altLang="en-US" sz="2800" b="1">
                <a:solidFill>
                  <a:srgbClr val="036EB8"/>
                </a:solidFill>
                <a:latin typeface="+mj-ea"/>
                <a:ea typeface="+mj-ea"/>
              </a:rPr>
              <a:t> </a:t>
            </a:r>
            <a:r>
              <a:rPr lang="zh-CN" sz="28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满</a:t>
            </a:r>
            <a:r>
              <a:rPr sz="28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地的芦苇花和我一样老去，人民流离失所，国亡无归。现在要离开这个熟悉的老地方了，从此以后南归无望，等我死后让魂魄归来吧！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圆角矩形 3"/>
          <p:cNvSpPr/>
          <p:nvPr>
            <p:custDataLst>
              <p:tags r:id="rId3"/>
            </p:custDataLst>
          </p:nvPr>
        </p:nvSpPr>
        <p:spPr>
          <a:xfrm>
            <a:off x="405130" y="1217930"/>
            <a:ext cx="6909435" cy="249872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defTabSz="914400">
              <a:lnSpc>
                <a:spcPct val="150000"/>
              </a:lnSpc>
              <a:buClrTx/>
              <a:buSzTx/>
              <a:defRPr/>
            </a:pPr>
            <a:r>
              <a:rPr lang="en-US" altLang="zh-CN" sz="2400" b="1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zh-CN" sz="3200" b="1" spc="225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金陵驿（节选）</a:t>
            </a:r>
          </a:p>
          <a:p>
            <a:pPr marR="0" algn="ctr" defTabSz="914400">
              <a:lnSpc>
                <a:spcPct val="150000"/>
              </a:lnSpc>
              <a:buClrTx/>
              <a:buSzTx/>
              <a:defRPr/>
            </a:pPr>
            <a:r>
              <a:rPr sz="2800">
                <a:solidFill>
                  <a:srgbClr val="036EB8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文天祥</a:t>
            </a:r>
          </a:p>
          <a:p>
            <a:pPr marR="0" algn="ctr" defTabSz="914400">
              <a:lnSpc>
                <a:spcPct val="150000"/>
              </a:lnSpc>
              <a:buClrTx/>
              <a:buSzTx/>
              <a:defRPr/>
            </a:pPr>
            <a:r>
              <a:rPr sz="2800">
                <a:solidFill>
                  <a:srgbClr val="036EB8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满地芦花和我老，旧家燕子傍谁飞？</a:t>
            </a:r>
          </a:p>
          <a:p>
            <a:pPr marR="0" algn="ctr" defTabSz="914400">
              <a:lnSpc>
                <a:spcPct val="150000"/>
              </a:lnSpc>
              <a:buClrTx/>
              <a:buSzTx/>
              <a:defRPr/>
            </a:pPr>
            <a:r>
              <a:rPr sz="2800">
                <a:solidFill>
                  <a:srgbClr val="036EB8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从今别却江南路，化作啼鹃带血归。</a:t>
            </a: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774441" y="158480"/>
            <a:ext cx="175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8419306" y="2344420"/>
            <a:ext cx="808514" cy="1588770"/>
          </a:xfrm>
          <a:prstGeom prst="roundRect">
            <a:avLst/>
          </a:prstGeom>
          <a:solidFill>
            <a:srgbClr val="00A0E9"/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杜   鹃</a:t>
            </a: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1333500" y="4704080"/>
            <a:ext cx="4629150" cy="708148"/>
          </a:xfrm>
          <a:prstGeom prst="roundRect">
            <a:avLst/>
          </a:prstGeom>
          <a:solidFill>
            <a:srgbClr val="00A0E9"/>
          </a:solidFill>
        </p:spPr>
        <p:txBody>
          <a:bodyPr vert="horz" wrap="square" rtlCol="0">
            <a:spAutoFit/>
          </a:bodyPr>
          <a:lstStyle/>
          <a:p>
            <a:pPr algn="l"/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用嘶哑喉咙歌唱的鸟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燕尾形箭头 4"/>
          <p:cNvSpPr/>
          <p:nvPr>
            <p:custDataLst>
              <p:tags r:id="rId7"/>
            </p:custDataLst>
          </p:nvPr>
        </p:nvSpPr>
        <p:spPr>
          <a:xfrm>
            <a:off x="7155180" y="2672080"/>
            <a:ext cx="1094105" cy="933450"/>
          </a:xfrm>
          <a:prstGeom prst="notchedRightArrow">
            <a:avLst>
              <a:gd name="adj1" fmla="val 35782"/>
              <a:gd name="adj2" fmla="val 50000"/>
            </a:avLst>
          </a:prstGeom>
          <a:solidFill>
            <a:srgbClr val="FE97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虚尾箭头 7"/>
          <p:cNvSpPr/>
          <p:nvPr>
            <p:custDataLst>
              <p:tags r:id="rId8"/>
            </p:custDataLst>
          </p:nvPr>
        </p:nvSpPr>
        <p:spPr>
          <a:xfrm>
            <a:off x="6111875" y="4736465"/>
            <a:ext cx="1590675" cy="579755"/>
          </a:xfrm>
          <a:prstGeom prst="stripedRightArrow">
            <a:avLst/>
          </a:prstGeom>
          <a:solidFill>
            <a:srgbClr val="FE97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8249285" y="4671060"/>
            <a:ext cx="29978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悲愤的爱国者</a:t>
            </a:r>
          </a:p>
        </p:txBody>
      </p:sp>
      <p:sp>
        <p:nvSpPr>
          <p:cNvPr id="11" name="直角上箭头 10"/>
          <p:cNvSpPr/>
          <p:nvPr>
            <p:custDataLst>
              <p:tags r:id="rId10"/>
            </p:custDataLst>
          </p:nvPr>
        </p:nvSpPr>
        <p:spPr>
          <a:xfrm rot="10800000" flipH="1">
            <a:off x="9540875" y="2969895"/>
            <a:ext cx="1127760" cy="1228725"/>
          </a:xfrm>
          <a:prstGeom prst="bentUpArrow">
            <a:avLst/>
          </a:prstGeom>
          <a:solidFill>
            <a:srgbClr val="FE97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59="http://schemas.microsoft.com/office/powerpoint/2015/09/main" Requires="p159">
      <p:transition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5" grpId="0"/>
      <p:bldP spid="8" grpId="0"/>
      <p:bldP spid="9" grpId="0"/>
      <p:bldP spid="1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" name="Rectangle 5"/>
          <p:cNvSpPr/>
          <p:nvPr>
            <p:custDataLst>
              <p:tags r:id="rId3"/>
            </p:custDataLst>
          </p:nvPr>
        </p:nvSpPr>
        <p:spPr>
          <a:xfrm>
            <a:off x="774700" y="1175385"/>
            <a:ext cx="1105979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spc="300">
                <a:solidFill>
                  <a:srgbClr val="036EB8"/>
                </a:solidFill>
                <a:latin typeface="+mj-ea"/>
                <a:ea typeface="+mj-ea"/>
              </a:rPr>
              <a:t>注意：</a:t>
            </a:r>
          </a:p>
          <a:p>
            <a:pPr>
              <a:lnSpc>
                <a:spcPct val="20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将自己想象成一只鸟，带着对祖国热爱朗读第一节诗。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774441" y="158480"/>
            <a:ext cx="15468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朗</a:t>
            </a:r>
            <a:r>
              <a:rPr lang="en-US" altLang="zh-CN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</a:p>
        </p:txBody>
      </p:sp>
      <p:grpSp>
        <p:nvGrpSpPr>
          <p:cNvPr id="15" name="组合 14"/>
          <p:cNvGrpSpPr>
            <a:grpSpLocks noChangeAspect="1"/>
          </p:cNvGrpSpPr>
          <p:nvPr>
            <p:custDataLst>
              <p:tags r:id="rId5"/>
            </p:custDataLst>
          </p:nvPr>
        </p:nvGrpSpPr>
        <p:grpSpPr>
          <a:xfrm>
            <a:off x="378781" y="1709157"/>
            <a:ext cx="295380" cy="210512"/>
            <a:chOff x="435463" y="1226414"/>
            <a:chExt cx="295380" cy="210512"/>
          </a:xfrm>
        </p:grpSpPr>
        <p:sp>
          <p:nvSpPr>
            <p:cNvPr id="16" name="矩形 15"/>
            <p:cNvSpPr/>
            <p:nvPr>
              <p:custDataLst>
                <p:tags r:id="rId6"/>
              </p:custDataLst>
            </p:nvPr>
          </p:nvSpPr>
          <p:spPr>
            <a:xfrm rot="18900000">
              <a:off x="435463" y="1226414"/>
              <a:ext cx="210511" cy="21051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>
              <p:custDataLst>
                <p:tags r:id="rId7"/>
              </p:custDataLst>
            </p:nvPr>
          </p:nvSpPr>
          <p:spPr>
            <a:xfrm rot="18900000">
              <a:off x="520332" y="1226415"/>
              <a:ext cx="210511" cy="210511"/>
            </a:xfrm>
            <a:prstGeom prst="rect">
              <a:avLst/>
            </a:prstGeom>
            <a:solidFill>
              <a:srgbClr val="00A0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3" name="等腰三角形 92"/>
          <p:cNvSpPr/>
          <p:nvPr>
            <p:custDataLst>
              <p:tags r:id="rId8"/>
            </p:custDataLst>
          </p:nvPr>
        </p:nvSpPr>
        <p:spPr>
          <a:xfrm rot="5400000">
            <a:off x="2605048" y="450779"/>
            <a:ext cx="175929" cy="151663"/>
          </a:xfrm>
          <a:prstGeom prst="triangle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A0E9"/>
              </a:solidFill>
            </a:endParaRPr>
          </a:p>
        </p:txBody>
      </p:sp>
      <p:sp>
        <p:nvSpPr>
          <p:cNvPr id="94" name="等腰三角形 93"/>
          <p:cNvSpPr/>
          <p:nvPr>
            <p:custDataLst>
              <p:tags r:id="rId9"/>
            </p:custDataLst>
          </p:nvPr>
        </p:nvSpPr>
        <p:spPr>
          <a:xfrm rot="5400000">
            <a:off x="2880010" y="450779"/>
            <a:ext cx="175929" cy="151663"/>
          </a:xfrm>
          <a:prstGeom prst="triangle">
            <a:avLst/>
          </a:prstGeom>
          <a:solidFill>
            <a:srgbClr val="FE97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C000"/>
              </a:solidFill>
            </a:endParaRPr>
          </a:p>
        </p:txBody>
      </p:sp>
      <p:sp>
        <p:nvSpPr>
          <p:cNvPr id="95" name="等腰三角形 94"/>
          <p:cNvSpPr/>
          <p:nvPr>
            <p:custDataLst>
              <p:tags r:id="rId10"/>
            </p:custDataLst>
          </p:nvPr>
        </p:nvSpPr>
        <p:spPr>
          <a:xfrm rot="5400000">
            <a:off x="3154972" y="450779"/>
            <a:ext cx="175929" cy="151663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矩形 95"/>
          <p:cNvSpPr/>
          <p:nvPr>
            <p:custDataLst>
              <p:tags r:id="rId11"/>
            </p:custDataLst>
          </p:nvPr>
        </p:nvSpPr>
        <p:spPr>
          <a:xfrm>
            <a:off x="3442067" y="216133"/>
            <a:ext cx="1554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300">
                <a:solidFill>
                  <a:srgbClr val="00A0E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自由朗读</a:t>
            </a:r>
            <a:endParaRPr lang="zh-CN" altLang="en-US" sz="3200" b="1" spc="300">
              <a:solidFill>
                <a:srgbClr val="00A0E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2" name="图片 1" descr="C:/Users/丽/AppData/Local/Temp/picturecompress_20210605172719/output_1.pngoutput_1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3044190" y="3051175"/>
            <a:ext cx="5768340" cy="3844290"/>
          </a:xfrm>
          <a:prstGeom prst="roundRect">
            <a:avLst/>
          </a:prstGeom>
          <a:effectLst>
            <a:softEdge rad="317500"/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圆角矩形 3"/>
          <p:cNvSpPr/>
          <p:nvPr>
            <p:custDataLst>
              <p:tags r:id="rId3"/>
            </p:custDataLst>
          </p:nvPr>
        </p:nvSpPr>
        <p:spPr>
          <a:xfrm>
            <a:off x="774700" y="1567815"/>
            <a:ext cx="11058525" cy="330263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l" defTabSz="914400">
              <a:lnSpc>
                <a:spcPct val="150000"/>
              </a:lnSpc>
              <a:buClrTx/>
              <a:buSzTx/>
              <a:defRPr/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主题升华，感情深化，呼应标题。</a:t>
            </a:r>
          </a:p>
          <a:p>
            <a:pPr marR="0" algn="l" defTabSz="914400">
              <a:lnSpc>
                <a:spcPct val="150000"/>
              </a:lnSpc>
              <a:buClrTx/>
              <a:buSzTx/>
              <a:defRPr/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对主题的高度凝练的概括，是爱国者目睹满目疮痍的祖国，爱得越深、痛得越切的悲愤表情的特写。在这一节里诗意得到了提炼和升华，抒发了那个时代华夏儿女共同的心声：对祖国爱的深切。</a:t>
            </a: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774700" y="1002665"/>
            <a:ext cx="110591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>
                <a:solidFill>
                  <a:srgbClr val="036EB8"/>
                </a:solidFill>
                <a:latin typeface="+mj-ea"/>
                <a:ea typeface="+mj-ea"/>
                <a:sym typeface="+mn-ea"/>
              </a:rPr>
              <a:t>谈谈第二节在全诗中的地位和作用？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774441" y="158480"/>
            <a:ext cx="175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细读分析</a:t>
            </a:r>
          </a:p>
        </p:txBody>
      </p:sp>
      <p:grpSp>
        <p:nvGrpSpPr>
          <p:cNvPr id="198" name="组合 197"/>
          <p:cNvGrpSpPr>
            <a:grpSpLocks noChangeAspect="1"/>
          </p:cNvGrpSpPr>
          <p:nvPr>
            <p:custDataLst>
              <p:tags r:id="rId6"/>
            </p:custDataLst>
          </p:nvPr>
        </p:nvGrpSpPr>
        <p:grpSpPr>
          <a:xfrm>
            <a:off x="463606" y="1170523"/>
            <a:ext cx="264160" cy="210820"/>
            <a:chOff x="435463" y="1226414"/>
            <a:chExt cx="295380" cy="210512"/>
          </a:xfrm>
        </p:grpSpPr>
        <p:sp>
          <p:nvSpPr>
            <p:cNvPr id="199" name="矩形 198"/>
            <p:cNvSpPr/>
            <p:nvPr>
              <p:custDataLst>
                <p:tags r:id="rId7"/>
              </p:custDataLst>
            </p:nvPr>
          </p:nvSpPr>
          <p:spPr>
            <a:xfrm rot="18900000">
              <a:off x="435463" y="1226414"/>
              <a:ext cx="210511" cy="21051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矩形 199"/>
            <p:cNvSpPr/>
            <p:nvPr>
              <p:custDataLst>
                <p:tags r:id="rId8"/>
              </p:custDataLst>
            </p:nvPr>
          </p:nvSpPr>
          <p:spPr>
            <a:xfrm rot="18900000">
              <a:off x="520332" y="1226415"/>
              <a:ext cx="210511" cy="210511"/>
            </a:xfrm>
            <a:prstGeom prst="rect">
              <a:avLst/>
            </a:prstGeom>
            <a:solidFill>
              <a:srgbClr val="00A0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" name="Rectangle 5"/>
          <p:cNvSpPr/>
          <p:nvPr>
            <p:custDataLst>
              <p:tags r:id="rId3"/>
            </p:custDataLst>
          </p:nvPr>
        </p:nvSpPr>
        <p:spPr>
          <a:xfrm>
            <a:off x="774700" y="1176020"/>
            <a:ext cx="1104582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spc="300">
                <a:solidFill>
                  <a:srgbClr val="036EB8"/>
                </a:solidFill>
                <a:latin typeface="+mj-ea"/>
                <a:ea typeface="+mj-ea"/>
              </a:rPr>
              <a:t>注意：</a:t>
            </a:r>
          </a:p>
          <a:p>
            <a:pPr>
              <a:lnSpc>
                <a:spcPct val="20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柔和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的语气，带着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对未来的希望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来朗读这句诗。</a:t>
            </a:r>
          </a:p>
        </p:txBody>
      </p:sp>
      <p:sp>
        <p:nvSpPr>
          <p:cNvPr id="93" name="等腰三角形 92"/>
          <p:cNvSpPr/>
          <p:nvPr>
            <p:custDataLst>
              <p:tags r:id="rId4"/>
            </p:custDataLst>
          </p:nvPr>
        </p:nvSpPr>
        <p:spPr>
          <a:xfrm rot="5400000">
            <a:off x="2605048" y="450779"/>
            <a:ext cx="175929" cy="151663"/>
          </a:xfrm>
          <a:prstGeom prst="triangle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A0E9"/>
              </a:solidFill>
            </a:endParaRPr>
          </a:p>
        </p:txBody>
      </p:sp>
      <p:sp>
        <p:nvSpPr>
          <p:cNvPr id="94" name="等腰三角形 93"/>
          <p:cNvSpPr/>
          <p:nvPr>
            <p:custDataLst>
              <p:tags r:id="rId5"/>
            </p:custDataLst>
          </p:nvPr>
        </p:nvSpPr>
        <p:spPr>
          <a:xfrm rot="5400000">
            <a:off x="2880010" y="450779"/>
            <a:ext cx="175929" cy="151663"/>
          </a:xfrm>
          <a:prstGeom prst="triangle">
            <a:avLst/>
          </a:prstGeom>
          <a:solidFill>
            <a:srgbClr val="FE97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C000"/>
              </a:solidFill>
            </a:endParaRPr>
          </a:p>
        </p:txBody>
      </p:sp>
      <p:sp>
        <p:nvSpPr>
          <p:cNvPr id="95" name="等腰三角形 94"/>
          <p:cNvSpPr/>
          <p:nvPr>
            <p:custDataLst>
              <p:tags r:id="rId6"/>
            </p:custDataLst>
          </p:nvPr>
        </p:nvSpPr>
        <p:spPr>
          <a:xfrm rot="5400000">
            <a:off x="3154972" y="450779"/>
            <a:ext cx="175929" cy="151663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矩形 95"/>
          <p:cNvSpPr/>
          <p:nvPr>
            <p:custDataLst>
              <p:tags r:id="rId7"/>
            </p:custDataLst>
          </p:nvPr>
        </p:nvSpPr>
        <p:spPr>
          <a:xfrm>
            <a:off x="3442067" y="216133"/>
            <a:ext cx="1554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300">
                <a:solidFill>
                  <a:srgbClr val="00A0E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共同朗读</a:t>
            </a:r>
            <a:endParaRPr lang="zh-CN" altLang="en-US" sz="3200" b="1" spc="300">
              <a:solidFill>
                <a:srgbClr val="00A0E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4441" y="158480"/>
            <a:ext cx="15468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朗</a:t>
            </a:r>
            <a:r>
              <a:rPr lang="en-US" altLang="zh-CN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</a:p>
        </p:txBody>
      </p:sp>
      <p:grpSp>
        <p:nvGrpSpPr>
          <p:cNvPr id="15" name="组合 14"/>
          <p:cNvGrpSpPr>
            <a:grpSpLocks noChangeAspect="1"/>
          </p:cNvGrpSpPr>
          <p:nvPr>
            <p:custDataLst>
              <p:tags r:id="rId9"/>
            </p:custDataLst>
          </p:nvPr>
        </p:nvGrpSpPr>
        <p:grpSpPr>
          <a:xfrm>
            <a:off x="378781" y="1709157"/>
            <a:ext cx="295380" cy="210512"/>
            <a:chOff x="435463" y="1226414"/>
            <a:chExt cx="295380" cy="210512"/>
          </a:xfrm>
        </p:grpSpPr>
        <p:sp>
          <p:nvSpPr>
            <p:cNvPr id="16" name="矩形 15"/>
            <p:cNvSpPr/>
            <p:nvPr>
              <p:custDataLst>
                <p:tags r:id="rId10"/>
              </p:custDataLst>
            </p:nvPr>
          </p:nvSpPr>
          <p:spPr>
            <a:xfrm rot="18900000">
              <a:off x="435463" y="1226414"/>
              <a:ext cx="210511" cy="21051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>
              <p:custDataLst>
                <p:tags r:id="rId11"/>
              </p:custDataLst>
            </p:nvPr>
          </p:nvSpPr>
          <p:spPr>
            <a:xfrm rot="18900000">
              <a:off x="520332" y="1226415"/>
              <a:ext cx="210511" cy="210511"/>
            </a:xfrm>
            <a:prstGeom prst="rect">
              <a:avLst/>
            </a:prstGeom>
            <a:solidFill>
              <a:srgbClr val="00A0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 descr="朗诵男孩女孩元素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4996815" y="3470275"/>
            <a:ext cx="3243580" cy="324358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圆角矩形 3"/>
          <p:cNvSpPr/>
          <p:nvPr>
            <p:custDataLst>
              <p:tags r:id="rId3"/>
            </p:custDataLst>
          </p:nvPr>
        </p:nvSpPr>
        <p:spPr>
          <a:xfrm>
            <a:off x="774700" y="2514600"/>
            <a:ext cx="10213975" cy="142621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l" defTabSz="914400">
              <a:lnSpc>
                <a:spcPct val="200000"/>
              </a:lnSpc>
              <a:buClrTx/>
              <a:buSzTx/>
              <a:defRPr/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对现状的悲愤，对未来的向往的泪水。</a:t>
            </a:r>
          </a:p>
          <a:p>
            <a:pPr marR="0" algn="l" defTabSz="914400">
              <a:lnSpc>
                <a:spcPct val="200000"/>
              </a:lnSpc>
              <a:buClrTx/>
              <a:buSzTx/>
              <a:defRPr/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因为对祖国爱的深沉。</a:t>
            </a: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774700" y="841375"/>
            <a:ext cx="1103058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pc="300">
                <a:solidFill>
                  <a:srgbClr val="036EB8"/>
                </a:solidFill>
                <a:latin typeface="+mj-ea"/>
                <a:ea typeface="+mj-ea"/>
                <a:sym typeface="+mn-ea"/>
              </a:rPr>
              <a:t>结合创作背景，说说第二节里这个特写镜头里的“泪水”是怎样的泪水？为什么？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774441" y="158480"/>
            <a:ext cx="175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深入探究</a:t>
            </a:r>
          </a:p>
        </p:txBody>
      </p:sp>
      <p:grpSp>
        <p:nvGrpSpPr>
          <p:cNvPr id="198" name="组合 197"/>
          <p:cNvGrpSpPr>
            <a:grpSpLocks noChangeAspect="1"/>
          </p:cNvGrpSpPr>
          <p:nvPr>
            <p:custDataLst>
              <p:tags r:id="rId6"/>
            </p:custDataLst>
          </p:nvPr>
        </p:nvGrpSpPr>
        <p:grpSpPr>
          <a:xfrm>
            <a:off x="463606" y="1170523"/>
            <a:ext cx="264160" cy="210820"/>
            <a:chOff x="435463" y="1226414"/>
            <a:chExt cx="295380" cy="210512"/>
          </a:xfrm>
        </p:grpSpPr>
        <p:sp>
          <p:nvSpPr>
            <p:cNvPr id="199" name="矩形 198"/>
            <p:cNvSpPr/>
            <p:nvPr>
              <p:custDataLst>
                <p:tags r:id="rId7"/>
              </p:custDataLst>
            </p:nvPr>
          </p:nvSpPr>
          <p:spPr>
            <a:xfrm rot="18900000">
              <a:off x="435463" y="1226414"/>
              <a:ext cx="210511" cy="21051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矩形 199"/>
            <p:cNvSpPr/>
            <p:nvPr>
              <p:custDataLst>
                <p:tags r:id="rId8"/>
              </p:custDataLst>
            </p:nvPr>
          </p:nvSpPr>
          <p:spPr>
            <a:xfrm rot="18900000">
              <a:off x="520332" y="1226415"/>
              <a:ext cx="210511" cy="210511"/>
            </a:xfrm>
            <a:prstGeom prst="rect">
              <a:avLst/>
            </a:prstGeom>
            <a:solidFill>
              <a:srgbClr val="00A0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0" name="Rectangle 5"/>
          <p:cNvSpPr/>
          <p:nvPr>
            <p:custDataLst>
              <p:tags r:id="rId3"/>
            </p:custDataLst>
          </p:nvPr>
        </p:nvSpPr>
        <p:spPr>
          <a:xfrm>
            <a:off x="774700" y="1264285"/>
            <a:ext cx="11021695" cy="2207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55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4000">
                <a:solidFill>
                  <a:srgbClr val="036EB8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</a:rPr>
              <a:t>    </a:t>
            </a:r>
            <a:r>
              <a:rPr lang="zh-CN" altLang="en-US" sz="2800">
                <a:solidFill>
                  <a:srgbClr val="036EB8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</a:rPr>
              <a:t>我深深爱着我的国家，没有一片土地让我这样深情和激动，没有一条河流让我这样沉思和起伏。</a:t>
            </a:r>
            <a:endParaRPr lang="zh-CN" altLang="en-US" sz="2800" b="1">
              <a:solidFill>
                <a:srgbClr val="036EB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r">
              <a:lnSpc>
                <a:spcPts val="55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36EB8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——温家宝总理答中外记者问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0" y="2963545"/>
            <a:ext cx="5742940" cy="392811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774441" y="158480"/>
            <a:ext cx="175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</a:p>
        </p:txBody>
      </p:sp>
    </p:spTree>
  </p:cSld>
  <p:clrMapOvr>
    <a:masterClrMapping/>
  </p:clrMapOvr>
  <p:transition>
    <p:random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>
            <p:custDataLst>
              <p:tags r:id="rId4"/>
            </p:custDataLst>
          </p:nvPr>
        </p:nvSpPr>
        <p:spPr>
          <a:xfrm>
            <a:off x="5005070" y="925830"/>
            <a:ext cx="6824345" cy="585597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lnSpc>
                <a:spcPts val="38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pc="225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艾青</a:t>
            </a:r>
            <a:r>
              <a:rPr lang="zh-CN" altLang="en-US" sz="2400" spc="225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sz="2400" spc="225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1910—1996</a:t>
            </a:r>
            <a:r>
              <a:rPr lang="zh-CN" altLang="en-US" sz="2400" spc="225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</a:t>
            </a:r>
            <a:endParaRPr lang="zh-CN" altLang="en-US" sz="2400">
              <a:solidFill>
                <a:srgbClr val="036EB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</a:t>
            </a:r>
            <a:r>
              <a:rPr lang="zh-CN" altLang="en-US" sz="2800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原名蒋海澄，浙江金华人，现代著名诗人。早期诗风格浑厚质朴，调子深沉忧郁。抗战时期的诗作，格调昂扬。建国后，作品思想更趋成熟，感情深沉，富于哲理。主要诗集有《大堰河》、《火把》等，成名作为《大堰河——我的保姆》。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-117475" y="1363980"/>
            <a:ext cx="4979670" cy="4979670"/>
          </a:xfrm>
          <a:prstGeom prst="ellipse">
            <a:avLst/>
          </a:prstGeom>
          <a:effectLst>
            <a:softEdge rad="635000"/>
          </a:effectLst>
        </p:spPr>
      </p:pic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774441" y="158480"/>
            <a:ext cx="175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作者简介 </a:t>
            </a:r>
          </a:p>
        </p:txBody>
      </p:sp>
    </p:spTree>
  </p:cSld>
  <p:clrMapOvr>
    <a:masterClrMapping/>
  </p:clrMapOvr>
  <p:transition>
    <p:random/>
  </p:transition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" name="Rectangle 5"/>
          <p:cNvSpPr/>
          <p:nvPr>
            <p:custDataLst>
              <p:tags r:id="rId3"/>
            </p:custDataLst>
          </p:nvPr>
        </p:nvSpPr>
        <p:spPr>
          <a:xfrm>
            <a:off x="774700" y="1176020"/>
            <a:ext cx="1104582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spc="300">
                <a:solidFill>
                  <a:srgbClr val="036EB8"/>
                </a:solidFill>
                <a:latin typeface="+mj-ea"/>
                <a:ea typeface="+mj-ea"/>
              </a:rPr>
              <a:t>注意：</a:t>
            </a:r>
          </a:p>
          <a:p>
            <a:pPr>
              <a:lnSpc>
                <a:spcPct val="20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饱含深情的朗读全诗。</a:t>
            </a:r>
          </a:p>
        </p:txBody>
      </p:sp>
      <p:sp>
        <p:nvSpPr>
          <p:cNvPr id="93" name="等腰三角形 92"/>
          <p:cNvSpPr/>
          <p:nvPr>
            <p:custDataLst>
              <p:tags r:id="rId4"/>
            </p:custDataLst>
          </p:nvPr>
        </p:nvSpPr>
        <p:spPr>
          <a:xfrm rot="5400000">
            <a:off x="2605048" y="450779"/>
            <a:ext cx="175929" cy="151663"/>
          </a:xfrm>
          <a:prstGeom prst="triangle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A0E9"/>
              </a:solidFill>
            </a:endParaRPr>
          </a:p>
        </p:txBody>
      </p:sp>
      <p:sp>
        <p:nvSpPr>
          <p:cNvPr id="94" name="等腰三角形 93"/>
          <p:cNvSpPr/>
          <p:nvPr>
            <p:custDataLst>
              <p:tags r:id="rId5"/>
            </p:custDataLst>
          </p:nvPr>
        </p:nvSpPr>
        <p:spPr>
          <a:xfrm rot="5400000">
            <a:off x="2880010" y="450779"/>
            <a:ext cx="175929" cy="151663"/>
          </a:xfrm>
          <a:prstGeom prst="triangle">
            <a:avLst/>
          </a:prstGeom>
          <a:solidFill>
            <a:srgbClr val="FE97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C000"/>
              </a:solidFill>
            </a:endParaRPr>
          </a:p>
        </p:txBody>
      </p:sp>
      <p:sp>
        <p:nvSpPr>
          <p:cNvPr id="95" name="等腰三角形 94"/>
          <p:cNvSpPr/>
          <p:nvPr>
            <p:custDataLst>
              <p:tags r:id="rId6"/>
            </p:custDataLst>
          </p:nvPr>
        </p:nvSpPr>
        <p:spPr>
          <a:xfrm rot="5400000">
            <a:off x="3154972" y="450779"/>
            <a:ext cx="175929" cy="151663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矩形 95"/>
          <p:cNvSpPr/>
          <p:nvPr>
            <p:custDataLst>
              <p:tags r:id="rId7"/>
            </p:custDataLst>
          </p:nvPr>
        </p:nvSpPr>
        <p:spPr>
          <a:xfrm>
            <a:off x="3442067" y="216133"/>
            <a:ext cx="1554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300">
                <a:solidFill>
                  <a:srgbClr val="00A0E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共同朗读</a:t>
            </a:r>
            <a:endParaRPr lang="zh-CN" altLang="en-US" sz="3200" b="1" spc="300">
              <a:solidFill>
                <a:srgbClr val="00A0E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4441" y="158480"/>
            <a:ext cx="15468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朗</a:t>
            </a:r>
            <a:r>
              <a:rPr lang="en-US" altLang="zh-CN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</a:p>
        </p:txBody>
      </p:sp>
      <p:grpSp>
        <p:nvGrpSpPr>
          <p:cNvPr id="15" name="组合 14"/>
          <p:cNvGrpSpPr>
            <a:grpSpLocks noChangeAspect="1"/>
          </p:cNvGrpSpPr>
          <p:nvPr>
            <p:custDataLst>
              <p:tags r:id="rId9"/>
            </p:custDataLst>
          </p:nvPr>
        </p:nvGrpSpPr>
        <p:grpSpPr>
          <a:xfrm>
            <a:off x="378781" y="1709157"/>
            <a:ext cx="295380" cy="210512"/>
            <a:chOff x="435463" y="1226414"/>
            <a:chExt cx="295380" cy="210512"/>
          </a:xfrm>
        </p:grpSpPr>
        <p:sp>
          <p:nvSpPr>
            <p:cNvPr id="16" name="矩形 15"/>
            <p:cNvSpPr/>
            <p:nvPr>
              <p:custDataLst>
                <p:tags r:id="rId10"/>
              </p:custDataLst>
            </p:nvPr>
          </p:nvSpPr>
          <p:spPr>
            <a:xfrm rot="18900000">
              <a:off x="435463" y="1226414"/>
              <a:ext cx="210511" cy="21051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>
              <p:custDataLst>
                <p:tags r:id="rId11"/>
              </p:custDataLst>
            </p:nvPr>
          </p:nvSpPr>
          <p:spPr>
            <a:xfrm rot="18900000">
              <a:off x="520332" y="1226415"/>
              <a:ext cx="210511" cy="210511"/>
            </a:xfrm>
            <a:prstGeom prst="rect">
              <a:avLst/>
            </a:prstGeom>
            <a:solidFill>
              <a:srgbClr val="00A0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 descr="土地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4266565" y="1616075"/>
            <a:ext cx="7620000" cy="5044440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679450" y="892175"/>
            <a:ext cx="1117663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2800" b="1" spc="300">
                <a:solidFill>
                  <a:srgbClr val="036EB8"/>
                </a:solidFill>
                <a:latin typeface="+mj-ea"/>
                <a:ea typeface="+mj-ea"/>
              </a:rPr>
              <a:t>仿写结尾句“为什么我的眼里常含泪水，因为我对这土地爱得深沉。”</a:t>
            </a:r>
            <a:endParaRPr sz="36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圆角矩形 1"/>
          <p:cNvSpPr/>
          <p:nvPr>
            <p:custDataLst>
              <p:tags r:id="rId4"/>
            </p:custDataLst>
          </p:nvPr>
        </p:nvSpPr>
        <p:spPr>
          <a:xfrm>
            <a:off x="680085" y="2656205"/>
            <a:ext cx="11176000" cy="239649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200000"/>
              </a:lnSpc>
            </a:pPr>
            <a:r>
              <a:rPr lang="zh-CN" altLang="en-US" sz="2400" b="1">
                <a:solidFill>
                  <a:schemeClr val="tx1"/>
                </a:solidFill>
                <a:latin typeface="+mj-ea"/>
                <a:ea typeface="+mj-ea"/>
              </a:rPr>
              <a:t>示例</a:t>
            </a:r>
            <a:r>
              <a:rPr lang="zh-CN" altLang="en-US" sz="2400" spc="300">
                <a:solidFill>
                  <a:schemeClr val="tx1"/>
                </a:solidFill>
                <a:latin typeface="+mj-ea"/>
                <a:ea typeface="+mj-ea"/>
              </a:rPr>
              <a:t>  “为什么我的嘴角常带微笑？因为我考试考得实在是好。”</a:t>
            </a:r>
          </a:p>
          <a:p>
            <a:pPr algn="l">
              <a:lnSpc>
                <a:spcPct val="200000"/>
              </a:lnSpc>
            </a:pPr>
            <a:r>
              <a:rPr lang="en-US" altLang="zh-CN" sz="2400" spc="300">
                <a:solidFill>
                  <a:schemeClr val="tx1"/>
                </a:solidFill>
                <a:latin typeface="+mj-ea"/>
                <a:ea typeface="+mj-ea"/>
              </a:rPr>
              <a:t>       </a:t>
            </a:r>
            <a:r>
              <a:rPr lang="zh-CN" altLang="en-US" sz="2400" spc="300">
                <a:solidFill>
                  <a:schemeClr val="tx1"/>
                </a:solidFill>
                <a:latin typeface="+mj-ea"/>
                <a:ea typeface="+mj-ea"/>
              </a:rPr>
              <a:t>“为什么我的心里老是郁闷？因为我对自己的前途缺乏信心。”</a:t>
            </a:r>
          </a:p>
          <a:p>
            <a:pPr algn="l">
              <a:lnSpc>
                <a:spcPct val="200000"/>
              </a:lnSpc>
            </a:pPr>
            <a:r>
              <a:rPr lang="en-US" altLang="zh-CN" sz="2400" spc="300">
                <a:solidFill>
                  <a:schemeClr val="tx1"/>
                </a:solidFill>
                <a:latin typeface="+mj-ea"/>
                <a:ea typeface="+mj-ea"/>
              </a:rPr>
              <a:t>       </a:t>
            </a:r>
            <a:r>
              <a:rPr lang="zh-CN" altLang="en-US" sz="2400" spc="300">
                <a:solidFill>
                  <a:schemeClr val="tx1"/>
                </a:solidFill>
                <a:latin typeface="+mj-ea"/>
                <a:ea typeface="+mj-ea"/>
              </a:rPr>
              <a:t>“为什么我心中有丝丝伤感，因为我对我的成绩感到不满。”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774441" y="158480"/>
            <a:ext cx="175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拓展延伸</a:t>
            </a:r>
          </a:p>
        </p:txBody>
      </p:sp>
      <p:grpSp>
        <p:nvGrpSpPr>
          <p:cNvPr id="4" name="组合 3"/>
          <p:cNvGrpSpPr>
            <a:grpSpLocks noChangeAspect="1"/>
          </p:cNvGrpSpPr>
          <p:nvPr>
            <p:custDataLst>
              <p:tags r:id="rId6"/>
            </p:custDataLst>
          </p:nvPr>
        </p:nvGrpSpPr>
        <p:grpSpPr>
          <a:xfrm>
            <a:off x="340681" y="1213857"/>
            <a:ext cx="295380" cy="210512"/>
            <a:chOff x="435463" y="1226414"/>
            <a:chExt cx="295380" cy="210512"/>
          </a:xfrm>
        </p:grpSpPr>
        <p:sp>
          <p:nvSpPr>
            <p:cNvPr id="5" name="矩形 4"/>
            <p:cNvSpPr/>
            <p:nvPr>
              <p:custDataLst>
                <p:tags r:id="rId7"/>
              </p:custDataLst>
            </p:nvPr>
          </p:nvSpPr>
          <p:spPr>
            <a:xfrm rot="18900000">
              <a:off x="435463" y="1226414"/>
              <a:ext cx="210511" cy="21051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>
              <p:custDataLst>
                <p:tags r:id="rId8"/>
              </p:custDataLst>
            </p:nvPr>
          </p:nvSpPr>
          <p:spPr>
            <a:xfrm rot="18900000">
              <a:off x="520332" y="1226415"/>
              <a:ext cx="210511" cy="210511"/>
            </a:xfrm>
            <a:prstGeom prst="rect">
              <a:avLst/>
            </a:prstGeom>
            <a:solidFill>
              <a:srgbClr val="00A0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圆角矩形 3"/>
          <p:cNvSpPr/>
          <p:nvPr>
            <p:custDataLst>
              <p:tags r:id="rId3"/>
            </p:custDataLst>
          </p:nvPr>
        </p:nvSpPr>
        <p:spPr>
          <a:xfrm>
            <a:off x="774700" y="1308735"/>
            <a:ext cx="11094720" cy="448119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200000"/>
              </a:lnSpc>
            </a:pPr>
            <a:r>
              <a:rPr lang="en-US" altLang="zh-CN" sz="3200">
                <a:solidFill>
                  <a:srgbClr val="042C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spc="300">
                <a:solidFill>
                  <a:srgbClr val="036EB8"/>
                </a:solidFill>
                <a:latin typeface="+mj-ea"/>
                <a:ea typeface="+mj-ea"/>
              </a:rPr>
              <a:t>艾青不愧是土地的歌者!今天我们领略了诗人的土地情结,感受到了诗人对祖国的挚爱之情。虽然那段炮火硝烟的岁月已经离我们远去了,但是作为一个中国人,我们不应该更不能忘记这段历史。让我们铭记历史,刻苦学习,为创造更加美好的未来而努力奋斗吧!</a:t>
            </a: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774441" y="158480"/>
            <a:ext cx="175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774441" y="158480"/>
            <a:ext cx="175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布置作业</a:t>
            </a:r>
          </a:p>
        </p:txBody>
      </p:sp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774700" y="1403985"/>
            <a:ext cx="1108202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altLang="en-US" sz="2800" b="1" spc="300">
                <a:solidFill>
                  <a:srgbClr val="036EB8"/>
                </a:solidFill>
                <a:latin typeface="+mj-ea"/>
                <a:ea typeface="+mj-ea"/>
                <a:sym typeface="Arial"/>
              </a:rPr>
              <a:t>1.背诵并默写全诗。</a:t>
            </a: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774700" y="2440305"/>
            <a:ext cx="1107313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altLang="en-US" sz="2800" b="1" spc="300">
                <a:solidFill>
                  <a:srgbClr val="036EB8"/>
                </a:solidFill>
                <a:latin typeface="+mj-ea"/>
                <a:ea typeface="+mj-ea"/>
                <a:sym typeface="Arial"/>
              </a:rPr>
              <a:t>2.请将《我爱这土地》与刘湛秋的《中国的土地》比较一下,说说它们有什么异同。</a:t>
            </a:r>
          </a:p>
        </p:txBody>
      </p:sp>
      <p:pic>
        <p:nvPicPr>
          <p:cNvPr id="3" name="图片 2" descr="疑惑的人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701665" y="3271520"/>
            <a:ext cx="3596005" cy="359600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1347470" y="2374265"/>
            <a:ext cx="4504055" cy="40767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 fontAlgn="auto">
              <a:lnSpc>
                <a:spcPct val="18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036EB8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</a:rPr>
              <a:t>你可知道这块神奇的土地</a:t>
            </a:r>
          </a:p>
          <a:p>
            <a:pPr indent="0" algn="l" fontAlgn="auto">
              <a:lnSpc>
                <a:spcPct val="18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036EB8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</a:rPr>
              <a:t>埋藏着黄金般的相思</a:t>
            </a:r>
          </a:p>
          <a:p>
            <a:pPr indent="0" algn="l" fontAlgn="auto">
              <a:lnSpc>
                <a:spcPct val="18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036EB8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</a:rPr>
              <a:t>一串串杜鹃花嫣红姹紫</a:t>
            </a:r>
          </a:p>
          <a:p>
            <a:pPr indent="0" algn="l" fontAlgn="auto">
              <a:lnSpc>
                <a:spcPct val="18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036EB8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</a:rPr>
              <a:t>激流的三峡传来神女的叹息</a:t>
            </a:r>
          </a:p>
          <a:p>
            <a:pPr indent="0" algn="l" fontAlgn="auto">
              <a:lnSpc>
                <a:spcPct val="18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036EB8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</a:rPr>
              <a:t>冬天从冻土层到绿色的椰子林</a:t>
            </a:r>
          </a:p>
          <a:p>
            <a:pPr indent="0" algn="l" fontAlgn="auto">
              <a:lnSpc>
                <a:spcPct val="18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036EB8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</a:rPr>
              <a:t>蔷薇色的海浪抚爱着砂粒</a:t>
            </a: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774441" y="158480"/>
            <a:ext cx="175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布置作业</a:t>
            </a: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6278245" y="2374265"/>
            <a:ext cx="4504055" cy="40767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 fontAlgn="auto">
              <a:lnSpc>
                <a:spcPct val="18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036EB8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</a:rPr>
              <a:t>你可知道这块神奇的土地</a:t>
            </a:r>
          </a:p>
          <a:p>
            <a:pPr indent="0" algn="l" fontAlgn="auto">
              <a:lnSpc>
                <a:spcPct val="18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036EB8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</a:rPr>
              <a:t>黄皮肤、黑头发是那样美丽</a:t>
            </a:r>
          </a:p>
          <a:p>
            <a:pPr indent="0" algn="l" fontAlgn="auto">
              <a:lnSpc>
                <a:spcPct val="18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036EB8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</a:rPr>
              <a:t>敦厚的性格像微风下的湖水</a:t>
            </a:r>
          </a:p>
          <a:p>
            <a:pPr indent="0" algn="l" fontAlgn="auto">
              <a:lnSpc>
                <a:spcPct val="18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036EB8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</a:rPr>
              <a:t>顽强勇敢又如长江一泻千里</a:t>
            </a:r>
          </a:p>
          <a:p>
            <a:pPr indent="0" algn="l" fontAlgn="auto">
              <a:lnSpc>
                <a:spcPct val="18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036EB8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</a:rPr>
              <a:t>挂霜的葡萄下跃动着欢乐</a:t>
            </a:r>
          </a:p>
          <a:p>
            <a:pPr indent="0" algn="l" fontAlgn="auto">
              <a:lnSpc>
                <a:spcPct val="18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036EB8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</a:rPr>
              <a:t>坚硬的核里已绽开复兴的契机</a:t>
            </a:r>
          </a:p>
        </p:txBody>
      </p:sp>
      <p:sp>
        <p:nvSpPr>
          <p:cNvPr id="5" name="圆角矩形 4"/>
          <p:cNvSpPr/>
          <p:nvPr>
            <p:custDataLst>
              <p:tags r:id="rId6"/>
            </p:custDataLst>
          </p:nvPr>
        </p:nvSpPr>
        <p:spPr>
          <a:xfrm>
            <a:off x="2641600" y="1071245"/>
            <a:ext cx="6909435" cy="110109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defTabSz="914400">
              <a:lnSpc>
                <a:spcPct val="150000"/>
              </a:lnSpc>
              <a:buClrTx/>
              <a:buSzTx/>
              <a:defRPr/>
            </a:pPr>
            <a:r>
              <a:rPr lang="en-US" altLang="zh-CN" sz="2400" b="1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zh-CN" sz="3200" b="1" spc="225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中国的土地</a:t>
            </a:r>
          </a:p>
          <a:p>
            <a:pPr marR="0" algn="ctr" defTabSz="914400">
              <a:lnSpc>
                <a:spcPct val="150000"/>
              </a:lnSpc>
              <a:buClrTx/>
              <a:buSzTx/>
              <a:defRPr/>
            </a:pPr>
            <a:r>
              <a:rPr lang="zh-CN" sz="2800">
                <a:solidFill>
                  <a:srgbClr val="036EB8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刘湛秋</a:t>
            </a:r>
            <a:endParaRPr sz="2800">
              <a:solidFill>
                <a:srgbClr val="036EB8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81" name="圆角矩形 180"/>
          <p:cNvSpPr/>
          <p:nvPr>
            <p:custDataLst>
              <p:tags r:id="rId3"/>
            </p:custDataLst>
          </p:nvPr>
        </p:nvSpPr>
        <p:spPr>
          <a:xfrm>
            <a:off x="774700" y="932815"/>
            <a:ext cx="11091545" cy="558038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400" b="1">
                <a:solidFill>
                  <a:srgbClr val="036EB8"/>
                </a:solidFill>
                <a:latin typeface="+mj-ea"/>
                <a:ea typeface="+mj-ea"/>
              </a:rPr>
              <a:t>异:</a:t>
            </a:r>
          </a:p>
          <a:p>
            <a:pPr algn="l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FF1F3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①背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景不同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:《我爱这土地》写于充满硝烟的抗战时期,《中国的土地》写于改革开放的新时代。</a:t>
            </a:r>
          </a:p>
          <a:p>
            <a:pPr algn="l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FF1F3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②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写法不同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:《我爱这土地》借用鸟的歌唱作比抒情言绪,《中国的土地》是直抒胸臆。</a:t>
            </a:r>
          </a:p>
          <a:p>
            <a:pPr algn="l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FF1F3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③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主题不同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:《我爱这土地》抒发诗人面对遭受苦难的大地,要为此而献身的强烈愿望;《中国的土地》是面对这块神奇的土地,表达永远思念的感情。</a:t>
            </a:r>
          </a:p>
          <a:p>
            <a:pPr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774441" y="158480"/>
            <a:ext cx="175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作业答案</a:t>
            </a:r>
          </a:p>
        </p:txBody>
      </p:sp>
    </p:spTree>
  </p:cSld>
  <p:clrMapOvr>
    <a:masterClrMapping/>
  </p:clrMapOvr>
  <p:transition>
    <p:random/>
  </p:transition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81" name="圆角矩形 180"/>
          <p:cNvSpPr/>
          <p:nvPr>
            <p:custDataLst>
              <p:tags r:id="rId3"/>
            </p:custDataLst>
          </p:nvPr>
        </p:nvSpPr>
        <p:spPr>
          <a:xfrm>
            <a:off x="774700" y="932815"/>
            <a:ext cx="11091545" cy="558038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36EB8"/>
                </a:solidFill>
                <a:latin typeface="+mj-ea"/>
                <a:ea typeface="+mj-ea"/>
              </a:rPr>
              <a:t>同:</a:t>
            </a:r>
          </a:p>
          <a:p>
            <a:pPr algn="l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两首诗都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注重意象创造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如果说艾青是借助“被暴风雨所打击着的土地”“永远汹涌着我们的悲愤的河流”“无止息地吹刮着的激怒的风”“来自林间的无比温柔的黎明”来描绘祖国大地遭受的苦难、中国人民的无比愤怒以及解放区的勃勃生机,让人们看到抗战胜利的光明曙光;那么刘湛秋则是把对中国土地的讴歌、对中国人民的礼赞寄寓在典型新颖的意象之中。如“激流的三峡传来神女的叹息”,既写出了祖国山川的秀美,又自然地暗示了中华民族的悠久历史和古老文化。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774441" y="158480"/>
            <a:ext cx="175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作业答案</a:t>
            </a:r>
          </a:p>
        </p:txBody>
      </p:sp>
    </p:spTree>
  </p:cSld>
  <p:clrMapOvr>
    <a:masterClrMapping/>
  </p:clrMapOvr>
  <p:transition>
    <p:random/>
  </p:transition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774441" y="158480"/>
            <a:ext cx="175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clrChange>
              <a:clrFrom>
                <a:srgbClr val="FCFCF5">
                  <a:alpha val="100000"/>
                </a:srgbClr>
              </a:clrFrom>
              <a:clrTo>
                <a:srgbClr val="FCFCF5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5945" y="1050925"/>
            <a:ext cx="11040745" cy="5187315"/>
          </a:xfrm>
          <a:prstGeom prst="rect">
            <a:avLst/>
          </a:prstGeom>
        </p:spPr>
      </p:pic>
      <p:pic>
        <p:nvPicPr>
          <p:cNvPr id="6" name="New picture"/>
          <p:cNvPicPr/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12500" y="116713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6625" name="文本框 4"/>
          <p:cNvSpPr txBox="1"/>
          <p:nvPr>
            <p:custDataLst>
              <p:tags r:id="rId3"/>
            </p:custDataLst>
          </p:nvPr>
        </p:nvSpPr>
        <p:spPr>
          <a:xfrm>
            <a:off x="1416685" y="2163128"/>
            <a:ext cx="9636760" cy="253047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4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嘶 哑 </a:t>
            </a:r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</a:t>
            </a:r>
            <a:r>
              <a:rPr lang="zh-CN" altLang="en-US" sz="4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汹</a:t>
            </a:r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涌</a:t>
            </a:r>
          </a:p>
          <a:p>
            <a:pPr algn="ctr">
              <a:lnSpc>
                <a:spcPct val="200000"/>
              </a:lnSpc>
            </a:pPr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黎</a:t>
            </a:r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明                  </a:t>
            </a:r>
            <a:r>
              <a:rPr lang="zh-CN" altLang="en-US" sz="4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腐</a:t>
            </a:r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烂           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</a:p>
        </p:txBody>
      </p:sp>
      <p:sp>
        <p:nvSpPr>
          <p:cNvPr id="14" name="文本框 13"/>
          <p:cNvSpPr txBox="1"/>
          <p:nvPr>
            <p:custDataLst>
              <p:tags r:id="rId4"/>
            </p:custDataLst>
          </p:nvPr>
        </p:nvSpPr>
        <p:spPr>
          <a:xfrm>
            <a:off x="3585845" y="1954530"/>
            <a:ext cx="149733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sī yǎ</a:t>
            </a:r>
          </a:p>
        </p:txBody>
      </p:sp>
      <p:sp>
        <p:nvSpPr>
          <p:cNvPr id="26" name="文本框 25"/>
          <p:cNvSpPr txBox="1"/>
          <p:nvPr>
            <p:custDataLst>
              <p:tags r:id="rId5"/>
            </p:custDataLst>
          </p:nvPr>
        </p:nvSpPr>
        <p:spPr>
          <a:xfrm>
            <a:off x="7159590" y="1985786"/>
            <a:ext cx="14020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xiōng</a:t>
            </a:r>
          </a:p>
        </p:txBody>
      </p:sp>
      <p:sp>
        <p:nvSpPr>
          <p:cNvPr id="34" name="文本框 33"/>
          <p:cNvSpPr txBox="1"/>
          <p:nvPr>
            <p:custDataLst>
              <p:tags r:id="rId6"/>
            </p:custDataLst>
          </p:nvPr>
        </p:nvSpPr>
        <p:spPr>
          <a:xfrm>
            <a:off x="3833742" y="3381799"/>
            <a:ext cx="42672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lí</a:t>
            </a:r>
          </a:p>
        </p:txBody>
      </p:sp>
      <p:sp>
        <p:nvSpPr>
          <p:cNvPr id="57" name="文本框 56"/>
          <p:cNvSpPr txBox="1"/>
          <p:nvPr>
            <p:custDataLst>
              <p:tags r:id="rId7"/>
            </p:custDataLst>
          </p:nvPr>
        </p:nvSpPr>
        <p:spPr>
          <a:xfrm>
            <a:off x="7446045" y="3381834"/>
            <a:ext cx="62357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fǔ</a:t>
            </a: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774441" y="158480"/>
            <a:ext cx="175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字词梳理</a:t>
            </a:r>
          </a:p>
        </p:txBody>
      </p:sp>
      <p:sp>
        <p:nvSpPr>
          <p:cNvPr id="93" name="等腰三角形 92"/>
          <p:cNvSpPr/>
          <p:nvPr>
            <p:custDataLst>
              <p:tags r:id="rId9"/>
            </p:custDataLst>
          </p:nvPr>
        </p:nvSpPr>
        <p:spPr>
          <a:xfrm rot="5400000">
            <a:off x="2605048" y="450779"/>
            <a:ext cx="175929" cy="151663"/>
          </a:xfrm>
          <a:prstGeom prst="triangle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A0E9"/>
              </a:solidFill>
            </a:endParaRPr>
          </a:p>
        </p:txBody>
      </p:sp>
      <p:sp>
        <p:nvSpPr>
          <p:cNvPr id="94" name="等腰三角形 93"/>
          <p:cNvSpPr/>
          <p:nvPr>
            <p:custDataLst>
              <p:tags r:id="rId10"/>
            </p:custDataLst>
          </p:nvPr>
        </p:nvSpPr>
        <p:spPr>
          <a:xfrm rot="5400000">
            <a:off x="2880010" y="450779"/>
            <a:ext cx="175929" cy="151663"/>
          </a:xfrm>
          <a:prstGeom prst="triangle">
            <a:avLst/>
          </a:prstGeom>
          <a:solidFill>
            <a:srgbClr val="FE97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C000"/>
              </a:solidFill>
            </a:endParaRPr>
          </a:p>
        </p:txBody>
      </p:sp>
      <p:sp>
        <p:nvSpPr>
          <p:cNvPr id="95" name="等腰三角形 94"/>
          <p:cNvSpPr/>
          <p:nvPr>
            <p:custDataLst>
              <p:tags r:id="rId11"/>
            </p:custDataLst>
          </p:nvPr>
        </p:nvSpPr>
        <p:spPr>
          <a:xfrm rot="5400000">
            <a:off x="3154972" y="450779"/>
            <a:ext cx="175929" cy="151663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矩形 95"/>
          <p:cNvSpPr/>
          <p:nvPr>
            <p:custDataLst>
              <p:tags r:id="rId12"/>
            </p:custDataLst>
          </p:nvPr>
        </p:nvSpPr>
        <p:spPr>
          <a:xfrm>
            <a:off x="3442067" y="216133"/>
            <a:ext cx="1554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300">
                <a:solidFill>
                  <a:srgbClr val="00A0E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字音字形</a:t>
            </a:r>
            <a:endParaRPr lang="zh-CN" altLang="en-US" sz="3200" b="1" spc="300">
              <a:solidFill>
                <a:srgbClr val="00A0E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6" grpId="0"/>
      <p:bldP spid="34" grpId="0"/>
      <p:bldP spid="5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3" name="文本框 12"/>
          <p:cNvSpPr txBox="1"/>
          <p:nvPr>
            <p:custDataLst>
              <p:tags r:id="rId3"/>
            </p:custDataLst>
          </p:nvPr>
        </p:nvSpPr>
        <p:spPr>
          <a:xfrm>
            <a:off x="774441" y="158480"/>
            <a:ext cx="175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字词梳理</a:t>
            </a:r>
          </a:p>
        </p:txBody>
      </p:sp>
      <p:sp>
        <p:nvSpPr>
          <p:cNvPr id="14" name="等腰三角形 13"/>
          <p:cNvSpPr/>
          <p:nvPr>
            <p:custDataLst>
              <p:tags r:id="rId4"/>
            </p:custDataLst>
          </p:nvPr>
        </p:nvSpPr>
        <p:spPr>
          <a:xfrm rot="5400000">
            <a:off x="2605048" y="450779"/>
            <a:ext cx="175929" cy="151663"/>
          </a:xfrm>
          <a:prstGeom prst="triangle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A0E9"/>
              </a:solidFill>
            </a:endParaRPr>
          </a:p>
        </p:txBody>
      </p:sp>
      <p:sp>
        <p:nvSpPr>
          <p:cNvPr id="15" name="等腰三角形 14"/>
          <p:cNvSpPr/>
          <p:nvPr>
            <p:custDataLst>
              <p:tags r:id="rId5"/>
            </p:custDataLst>
          </p:nvPr>
        </p:nvSpPr>
        <p:spPr>
          <a:xfrm rot="5400000">
            <a:off x="2880010" y="450779"/>
            <a:ext cx="175929" cy="151663"/>
          </a:xfrm>
          <a:prstGeom prst="triangle">
            <a:avLst/>
          </a:prstGeom>
          <a:solidFill>
            <a:srgbClr val="FE97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C000"/>
              </a:solidFill>
            </a:endParaRPr>
          </a:p>
        </p:txBody>
      </p:sp>
      <p:sp>
        <p:nvSpPr>
          <p:cNvPr id="16" name="等腰三角形 15"/>
          <p:cNvSpPr/>
          <p:nvPr>
            <p:custDataLst>
              <p:tags r:id="rId6"/>
            </p:custDataLst>
          </p:nvPr>
        </p:nvSpPr>
        <p:spPr>
          <a:xfrm rot="5400000">
            <a:off x="3154972" y="450779"/>
            <a:ext cx="175929" cy="151663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>
            <p:custDataLst>
              <p:tags r:id="rId7"/>
            </p:custDataLst>
          </p:nvPr>
        </p:nvSpPr>
        <p:spPr>
          <a:xfrm>
            <a:off x="3442067" y="216133"/>
            <a:ext cx="1554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300">
                <a:solidFill>
                  <a:srgbClr val="00A0E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词语释义</a:t>
            </a:r>
            <a:endParaRPr lang="zh-CN" altLang="en-US" sz="3200" b="1" spc="300">
              <a:solidFill>
                <a:srgbClr val="00A0E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>
            <p:custDataLst>
              <p:tags r:id="rId8"/>
            </p:custDataLst>
          </p:nvPr>
        </p:nvGrpSpPr>
        <p:grpSpPr>
          <a:xfrm>
            <a:off x="413385" y="1170940"/>
            <a:ext cx="11365230" cy="461010"/>
            <a:chOff x="651" y="1844"/>
            <a:chExt cx="17898" cy="726"/>
          </a:xfrm>
        </p:grpSpPr>
        <p:sp>
          <p:nvSpPr>
            <p:cNvPr id="7" name="文本框 6"/>
            <p:cNvSpPr txBox="1"/>
            <p:nvPr>
              <p:custDataLst>
                <p:tags r:id="rId9"/>
              </p:custDataLst>
            </p:nvPr>
          </p:nvSpPr>
          <p:spPr>
            <a:xfrm>
              <a:off x="3785" y="1844"/>
              <a:ext cx="14764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声音沙哑。</a:t>
              </a:r>
            </a:p>
          </p:txBody>
        </p:sp>
        <p:sp>
          <p:nvSpPr>
            <p:cNvPr id="9" name="矩形 8"/>
            <p:cNvSpPr/>
            <p:nvPr>
              <p:custDataLst>
                <p:tags r:id="rId10"/>
              </p:custDataLst>
            </p:nvPr>
          </p:nvSpPr>
          <p:spPr>
            <a:xfrm>
              <a:off x="1185" y="1845"/>
              <a:ext cx="1606" cy="7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>
                  <a:solidFill>
                    <a:srgbClr val="036EB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嘶哑</a:t>
              </a:r>
            </a:p>
          </p:txBody>
        </p:sp>
        <p:grpSp>
          <p:nvGrpSpPr>
            <p:cNvPr id="4" name="组合 3"/>
            <p:cNvGrpSpPr/>
            <p:nvPr>
              <p:custDataLst>
                <p:tags r:id="rId11"/>
              </p:custDataLst>
            </p:nvPr>
          </p:nvGrpSpPr>
          <p:grpSpPr>
            <a:xfrm>
              <a:off x="651" y="2041"/>
              <a:ext cx="465" cy="332"/>
              <a:chOff x="435463" y="1226414"/>
              <a:chExt cx="295380" cy="210512"/>
            </a:xfrm>
          </p:grpSpPr>
          <p:sp>
            <p:nvSpPr>
              <p:cNvPr id="3" name="矩形 2"/>
              <p:cNvSpPr/>
              <p:nvPr>
                <p:custDataLst>
                  <p:tags r:id="rId12"/>
                </p:custDataLst>
              </p:nvPr>
            </p:nvSpPr>
            <p:spPr>
              <a:xfrm rot="18900000">
                <a:off x="435463" y="1226414"/>
                <a:ext cx="210511" cy="210511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11"/>
              <p:cNvSpPr/>
              <p:nvPr>
                <p:custDataLst>
                  <p:tags r:id="rId13"/>
                </p:custDataLst>
              </p:nvPr>
            </p:nvSpPr>
            <p:spPr>
              <a:xfrm rot="18900000">
                <a:off x="520332" y="1226415"/>
                <a:ext cx="210511" cy="210511"/>
              </a:xfrm>
              <a:prstGeom prst="rect">
                <a:avLst/>
              </a:prstGeom>
              <a:solidFill>
                <a:srgbClr val="00A0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0" name="组合 19"/>
          <p:cNvGrpSpPr/>
          <p:nvPr>
            <p:custDataLst>
              <p:tags r:id="rId14"/>
            </p:custDataLst>
          </p:nvPr>
        </p:nvGrpSpPr>
        <p:grpSpPr>
          <a:xfrm>
            <a:off x="369570" y="2546985"/>
            <a:ext cx="11365230" cy="460375"/>
            <a:chOff x="650" y="2913"/>
            <a:chExt cx="17898" cy="725"/>
          </a:xfrm>
        </p:grpSpPr>
        <p:sp>
          <p:nvSpPr>
            <p:cNvPr id="48" name="文本框 47"/>
            <p:cNvSpPr txBox="1"/>
            <p:nvPr>
              <p:custDataLst>
                <p:tags r:id="rId15"/>
              </p:custDataLst>
            </p:nvPr>
          </p:nvSpPr>
          <p:spPr>
            <a:xfrm>
              <a:off x="3784" y="2913"/>
              <a:ext cx="14764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(水)猛烈地向上涌或向前翻滚。</a:t>
              </a:r>
            </a:p>
          </p:txBody>
        </p:sp>
        <p:sp>
          <p:nvSpPr>
            <p:cNvPr id="49" name="矩形 48"/>
            <p:cNvSpPr/>
            <p:nvPr>
              <p:custDataLst>
                <p:tags r:id="rId16"/>
              </p:custDataLst>
            </p:nvPr>
          </p:nvSpPr>
          <p:spPr>
            <a:xfrm>
              <a:off x="1184" y="2913"/>
              <a:ext cx="1606" cy="7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>
                  <a:solidFill>
                    <a:srgbClr val="036EB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汹涌</a:t>
              </a:r>
            </a:p>
          </p:txBody>
        </p:sp>
        <p:grpSp>
          <p:nvGrpSpPr>
            <p:cNvPr id="50" name="组合 49"/>
            <p:cNvGrpSpPr/>
            <p:nvPr>
              <p:custDataLst>
                <p:tags r:id="rId17"/>
              </p:custDataLst>
            </p:nvPr>
          </p:nvGrpSpPr>
          <p:grpSpPr>
            <a:xfrm>
              <a:off x="650" y="3110"/>
              <a:ext cx="465" cy="332"/>
              <a:chOff x="435463" y="1226414"/>
              <a:chExt cx="295380" cy="210512"/>
            </a:xfrm>
          </p:grpSpPr>
          <p:sp>
            <p:nvSpPr>
              <p:cNvPr id="51" name="矩形 50"/>
              <p:cNvSpPr/>
              <p:nvPr>
                <p:custDataLst>
                  <p:tags r:id="rId18"/>
                </p:custDataLst>
              </p:nvPr>
            </p:nvSpPr>
            <p:spPr>
              <a:xfrm rot="18900000">
                <a:off x="435463" y="1226414"/>
                <a:ext cx="210511" cy="210511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矩形 51"/>
              <p:cNvSpPr/>
              <p:nvPr>
                <p:custDataLst>
                  <p:tags r:id="rId19"/>
                </p:custDataLst>
              </p:nvPr>
            </p:nvSpPr>
            <p:spPr>
              <a:xfrm rot="18900000">
                <a:off x="520332" y="1226415"/>
                <a:ext cx="210511" cy="210511"/>
              </a:xfrm>
              <a:prstGeom prst="rect">
                <a:avLst/>
              </a:prstGeom>
              <a:solidFill>
                <a:srgbClr val="00A0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9" name="组合 18"/>
          <p:cNvGrpSpPr/>
          <p:nvPr>
            <p:custDataLst>
              <p:tags r:id="rId20"/>
            </p:custDataLst>
          </p:nvPr>
        </p:nvGrpSpPr>
        <p:grpSpPr>
          <a:xfrm>
            <a:off x="369570" y="3922395"/>
            <a:ext cx="11365230" cy="460375"/>
            <a:chOff x="650" y="5817"/>
            <a:chExt cx="17898" cy="725"/>
          </a:xfrm>
        </p:grpSpPr>
        <p:sp>
          <p:nvSpPr>
            <p:cNvPr id="53" name="文本框 52"/>
            <p:cNvSpPr txBox="1"/>
            <p:nvPr>
              <p:custDataLst>
                <p:tags r:id="rId21"/>
              </p:custDataLst>
            </p:nvPr>
          </p:nvSpPr>
          <p:spPr>
            <a:xfrm>
              <a:off x="3784" y="5817"/>
              <a:ext cx="14764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受刺激而发怒。</a:t>
              </a:r>
            </a:p>
          </p:txBody>
        </p:sp>
        <p:sp>
          <p:nvSpPr>
            <p:cNvPr id="54" name="矩形 53"/>
            <p:cNvSpPr/>
            <p:nvPr>
              <p:custDataLst>
                <p:tags r:id="rId22"/>
              </p:custDataLst>
            </p:nvPr>
          </p:nvSpPr>
          <p:spPr>
            <a:xfrm>
              <a:off x="1184" y="5817"/>
              <a:ext cx="1606" cy="7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>
                  <a:solidFill>
                    <a:srgbClr val="036EB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激怒</a:t>
              </a:r>
            </a:p>
          </p:txBody>
        </p:sp>
        <p:grpSp>
          <p:nvGrpSpPr>
            <p:cNvPr id="55" name="组合 54"/>
            <p:cNvGrpSpPr/>
            <p:nvPr>
              <p:custDataLst>
                <p:tags r:id="rId23"/>
              </p:custDataLst>
            </p:nvPr>
          </p:nvGrpSpPr>
          <p:grpSpPr>
            <a:xfrm>
              <a:off x="650" y="6014"/>
              <a:ext cx="465" cy="332"/>
              <a:chOff x="435463" y="1226414"/>
              <a:chExt cx="295380" cy="210512"/>
            </a:xfrm>
          </p:grpSpPr>
          <p:sp>
            <p:nvSpPr>
              <p:cNvPr id="56" name="矩形 55"/>
              <p:cNvSpPr/>
              <p:nvPr>
                <p:custDataLst>
                  <p:tags r:id="rId24"/>
                </p:custDataLst>
              </p:nvPr>
            </p:nvSpPr>
            <p:spPr>
              <a:xfrm rot="18900000">
                <a:off x="435463" y="1226414"/>
                <a:ext cx="210511" cy="210511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矩形 56"/>
              <p:cNvSpPr/>
              <p:nvPr>
                <p:custDataLst>
                  <p:tags r:id="rId25"/>
                </p:custDataLst>
              </p:nvPr>
            </p:nvSpPr>
            <p:spPr>
              <a:xfrm rot="18900000">
                <a:off x="520332" y="1226415"/>
                <a:ext cx="210511" cy="210511"/>
              </a:xfrm>
              <a:prstGeom prst="rect">
                <a:avLst/>
              </a:prstGeom>
              <a:solidFill>
                <a:srgbClr val="00A0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8" name="组合 17"/>
          <p:cNvGrpSpPr/>
          <p:nvPr>
            <p:custDataLst>
              <p:tags r:id="rId26"/>
            </p:custDataLst>
          </p:nvPr>
        </p:nvGrpSpPr>
        <p:grpSpPr>
          <a:xfrm>
            <a:off x="412750" y="5297805"/>
            <a:ext cx="11365263" cy="460375"/>
            <a:chOff x="650" y="7341"/>
            <a:chExt cx="17481" cy="725"/>
          </a:xfrm>
        </p:grpSpPr>
        <p:sp>
          <p:nvSpPr>
            <p:cNvPr id="58" name="文本框 57"/>
            <p:cNvSpPr txBox="1"/>
            <p:nvPr>
              <p:custDataLst>
                <p:tags r:id="rId27"/>
              </p:custDataLst>
            </p:nvPr>
          </p:nvSpPr>
          <p:spPr>
            <a:xfrm>
              <a:off x="3712" y="7341"/>
              <a:ext cx="14419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沉着持重,思想感情不外露。</a:t>
              </a:r>
            </a:p>
          </p:txBody>
        </p:sp>
        <p:sp>
          <p:nvSpPr>
            <p:cNvPr id="59" name="矩形 58"/>
            <p:cNvSpPr/>
            <p:nvPr>
              <p:custDataLst>
                <p:tags r:id="rId28"/>
              </p:custDataLst>
            </p:nvPr>
          </p:nvSpPr>
          <p:spPr>
            <a:xfrm>
              <a:off x="1184" y="7341"/>
              <a:ext cx="1555" cy="7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>
                  <a:solidFill>
                    <a:srgbClr val="036EB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深沉</a:t>
              </a:r>
            </a:p>
          </p:txBody>
        </p:sp>
        <p:grpSp>
          <p:nvGrpSpPr>
            <p:cNvPr id="60" name="组合 59"/>
            <p:cNvGrpSpPr/>
            <p:nvPr>
              <p:custDataLst>
                <p:tags r:id="rId29"/>
              </p:custDataLst>
            </p:nvPr>
          </p:nvGrpSpPr>
          <p:grpSpPr>
            <a:xfrm>
              <a:off x="650" y="7538"/>
              <a:ext cx="465" cy="332"/>
              <a:chOff x="435463" y="1226414"/>
              <a:chExt cx="295380" cy="210512"/>
            </a:xfrm>
          </p:grpSpPr>
          <p:sp>
            <p:nvSpPr>
              <p:cNvPr id="61" name="矩形 60"/>
              <p:cNvSpPr/>
              <p:nvPr>
                <p:custDataLst>
                  <p:tags r:id="rId30"/>
                </p:custDataLst>
              </p:nvPr>
            </p:nvSpPr>
            <p:spPr>
              <a:xfrm rot="18900000">
                <a:off x="435463" y="1226414"/>
                <a:ext cx="210511" cy="210511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矩形 61"/>
              <p:cNvSpPr/>
              <p:nvPr>
                <p:custDataLst>
                  <p:tags r:id="rId31"/>
                </p:custDataLst>
              </p:nvPr>
            </p:nvSpPr>
            <p:spPr>
              <a:xfrm rot="18900000">
                <a:off x="520332" y="1226415"/>
                <a:ext cx="210511" cy="210511"/>
              </a:xfrm>
              <a:prstGeom prst="rect">
                <a:avLst/>
              </a:prstGeom>
              <a:solidFill>
                <a:srgbClr val="00A0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ransition>
    <p:random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1" name="《我爱这土地》斯琴高娃朗诵">
            <a:hlinkClick action="ppaction://media"/>
          </p:cNvPr>
          <p:cNvPicPr/>
          <p:nvPr>
            <a:videoFile r:link="rId5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64185" y="1299210"/>
            <a:ext cx="9062720" cy="4815840"/>
          </a:xfrm>
          <a:prstGeom prst="rect">
            <a:avLst/>
          </a:prstGeom>
        </p:spPr>
      </p:pic>
      <p:sp>
        <p:nvSpPr>
          <p:cNvPr id="3" name="圆角矩形 2"/>
          <p:cNvSpPr/>
          <p:nvPr>
            <p:custDataLst>
              <p:tags r:id="rId7"/>
            </p:custDataLst>
          </p:nvPr>
        </p:nvSpPr>
        <p:spPr>
          <a:xfrm>
            <a:off x="9779000" y="2524760"/>
            <a:ext cx="2139315" cy="953135"/>
          </a:xfrm>
          <a:prstGeom prst="roundRect">
            <a:avLst/>
          </a:prstGeom>
          <a:solidFill>
            <a:srgbClr val="FE97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感情基调</a:t>
            </a:r>
          </a:p>
        </p:txBody>
      </p:sp>
      <p:sp>
        <p:nvSpPr>
          <p:cNvPr id="4" name="圆角矩形 3"/>
          <p:cNvSpPr/>
          <p:nvPr>
            <p:custDataLst>
              <p:tags r:id="rId8"/>
            </p:custDataLst>
          </p:nvPr>
        </p:nvSpPr>
        <p:spPr>
          <a:xfrm>
            <a:off x="9779000" y="3778250"/>
            <a:ext cx="2139315" cy="953135"/>
          </a:xfrm>
          <a:prstGeom prst="roundRect">
            <a:avLst/>
          </a:prstGeom>
          <a:solidFill>
            <a:srgbClr val="FE97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深沉</a:t>
            </a: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774441" y="158480"/>
            <a:ext cx="15468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朗</a:t>
            </a:r>
            <a:r>
              <a:rPr lang="en-US" altLang="zh-CN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</a:p>
        </p:txBody>
      </p:sp>
      <p:sp>
        <p:nvSpPr>
          <p:cNvPr id="93" name="等腰三角形 92"/>
          <p:cNvSpPr/>
          <p:nvPr>
            <p:custDataLst>
              <p:tags r:id="rId10"/>
            </p:custDataLst>
          </p:nvPr>
        </p:nvSpPr>
        <p:spPr>
          <a:xfrm rot="5400000">
            <a:off x="2605048" y="450779"/>
            <a:ext cx="175929" cy="151663"/>
          </a:xfrm>
          <a:prstGeom prst="triangle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A0E9"/>
              </a:solidFill>
            </a:endParaRPr>
          </a:p>
        </p:txBody>
      </p:sp>
      <p:sp>
        <p:nvSpPr>
          <p:cNvPr id="94" name="等腰三角形 93"/>
          <p:cNvSpPr/>
          <p:nvPr>
            <p:custDataLst>
              <p:tags r:id="rId11"/>
            </p:custDataLst>
          </p:nvPr>
        </p:nvSpPr>
        <p:spPr>
          <a:xfrm rot="5400000">
            <a:off x="2880010" y="450779"/>
            <a:ext cx="175929" cy="151663"/>
          </a:xfrm>
          <a:prstGeom prst="triangle">
            <a:avLst/>
          </a:prstGeom>
          <a:solidFill>
            <a:srgbClr val="FE97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C000"/>
              </a:solidFill>
            </a:endParaRPr>
          </a:p>
        </p:txBody>
      </p:sp>
      <p:sp>
        <p:nvSpPr>
          <p:cNvPr id="95" name="等腰三角形 94"/>
          <p:cNvSpPr/>
          <p:nvPr>
            <p:custDataLst>
              <p:tags r:id="rId12"/>
            </p:custDataLst>
          </p:nvPr>
        </p:nvSpPr>
        <p:spPr>
          <a:xfrm rot="5400000">
            <a:off x="3154972" y="450779"/>
            <a:ext cx="175929" cy="151663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矩形 95"/>
          <p:cNvSpPr/>
          <p:nvPr>
            <p:custDataLst>
              <p:tags r:id="rId13"/>
            </p:custDataLst>
          </p:nvPr>
        </p:nvSpPr>
        <p:spPr>
          <a:xfrm>
            <a:off x="3442067" y="216133"/>
            <a:ext cx="1554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300">
                <a:solidFill>
                  <a:srgbClr val="00A0E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朗诵欣赏</a:t>
            </a:r>
            <a:endParaRPr lang="zh-CN" altLang="en-US" sz="3200" b="1" spc="300">
              <a:solidFill>
                <a:srgbClr val="00A0E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4" dur="indefinite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9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 fullScrn="1"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" name="Rectangle 5"/>
          <p:cNvSpPr/>
          <p:nvPr>
            <p:custDataLst>
              <p:tags r:id="rId3"/>
            </p:custDataLst>
          </p:nvPr>
        </p:nvSpPr>
        <p:spPr>
          <a:xfrm>
            <a:off x="774700" y="1175385"/>
            <a:ext cx="1105979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spc="300">
                <a:solidFill>
                  <a:srgbClr val="036EB8"/>
                </a:solidFill>
                <a:latin typeface="+mj-ea"/>
                <a:ea typeface="+mj-ea"/>
              </a:rPr>
              <a:t>注意：</a:t>
            </a:r>
          </a:p>
          <a:p>
            <a:pPr>
              <a:lnSpc>
                <a:spcPct val="20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读准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字音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、把握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节奏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，初步读懂诗歌中蕴含的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情感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774441" y="158480"/>
            <a:ext cx="15468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朗</a:t>
            </a:r>
            <a:r>
              <a:rPr lang="en-US" altLang="zh-CN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</a:p>
        </p:txBody>
      </p:sp>
      <p:grpSp>
        <p:nvGrpSpPr>
          <p:cNvPr id="15" name="组合 14"/>
          <p:cNvGrpSpPr>
            <a:grpSpLocks noChangeAspect="1"/>
          </p:cNvGrpSpPr>
          <p:nvPr>
            <p:custDataLst>
              <p:tags r:id="rId5"/>
            </p:custDataLst>
          </p:nvPr>
        </p:nvGrpSpPr>
        <p:grpSpPr>
          <a:xfrm>
            <a:off x="378781" y="1709157"/>
            <a:ext cx="295380" cy="210512"/>
            <a:chOff x="435463" y="1226414"/>
            <a:chExt cx="295380" cy="210512"/>
          </a:xfrm>
        </p:grpSpPr>
        <p:sp>
          <p:nvSpPr>
            <p:cNvPr id="16" name="矩形 15"/>
            <p:cNvSpPr/>
            <p:nvPr>
              <p:custDataLst>
                <p:tags r:id="rId6"/>
              </p:custDataLst>
            </p:nvPr>
          </p:nvSpPr>
          <p:spPr>
            <a:xfrm rot="18900000">
              <a:off x="435463" y="1226414"/>
              <a:ext cx="210511" cy="21051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>
              <p:custDataLst>
                <p:tags r:id="rId7"/>
              </p:custDataLst>
            </p:nvPr>
          </p:nvSpPr>
          <p:spPr>
            <a:xfrm rot="18900000">
              <a:off x="520332" y="1226415"/>
              <a:ext cx="210511" cy="210511"/>
            </a:xfrm>
            <a:prstGeom prst="rect">
              <a:avLst/>
            </a:prstGeom>
            <a:solidFill>
              <a:srgbClr val="00A0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3" name="等腰三角形 92"/>
          <p:cNvSpPr/>
          <p:nvPr>
            <p:custDataLst>
              <p:tags r:id="rId8"/>
            </p:custDataLst>
          </p:nvPr>
        </p:nvSpPr>
        <p:spPr>
          <a:xfrm rot="5400000">
            <a:off x="2605048" y="450779"/>
            <a:ext cx="175929" cy="151663"/>
          </a:xfrm>
          <a:prstGeom prst="triangle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A0E9"/>
              </a:solidFill>
            </a:endParaRPr>
          </a:p>
        </p:txBody>
      </p:sp>
      <p:sp>
        <p:nvSpPr>
          <p:cNvPr id="94" name="等腰三角形 93"/>
          <p:cNvSpPr/>
          <p:nvPr>
            <p:custDataLst>
              <p:tags r:id="rId9"/>
            </p:custDataLst>
          </p:nvPr>
        </p:nvSpPr>
        <p:spPr>
          <a:xfrm rot="5400000">
            <a:off x="2880010" y="450779"/>
            <a:ext cx="175929" cy="151663"/>
          </a:xfrm>
          <a:prstGeom prst="triangle">
            <a:avLst/>
          </a:prstGeom>
          <a:solidFill>
            <a:srgbClr val="FE97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C000"/>
              </a:solidFill>
            </a:endParaRPr>
          </a:p>
        </p:txBody>
      </p:sp>
      <p:sp>
        <p:nvSpPr>
          <p:cNvPr id="95" name="等腰三角形 94"/>
          <p:cNvSpPr/>
          <p:nvPr>
            <p:custDataLst>
              <p:tags r:id="rId10"/>
            </p:custDataLst>
          </p:nvPr>
        </p:nvSpPr>
        <p:spPr>
          <a:xfrm rot="5400000">
            <a:off x="3154972" y="450779"/>
            <a:ext cx="175929" cy="151663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矩形 95"/>
          <p:cNvSpPr/>
          <p:nvPr>
            <p:custDataLst>
              <p:tags r:id="rId11"/>
            </p:custDataLst>
          </p:nvPr>
        </p:nvSpPr>
        <p:spPr>
          <a:xfrm>
            <a:off x="3442067" y="216133"/>
            <a:ext cx="1554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300">
                <a:solidFill>
                  <a:srgbClr val="00A0E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自由朗读</a:t>
            </a:r>
            <a:endParaRPr lang="zh-CN" altLang="en-US" sz="3200" b="1" spc="300">
              <a:solidFill>
                <a:srgbClr val="00A0E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3157855" y="3039745"/>
            <a:ext cx="5876290" cy="3912235"/>
          </a:xfrm>
          <a:prstGeom prst="roundRect">
            <a:avLst/>
          </a:prstGeom>
          <a:effectLst>
            <a:softEdge rad="317500"/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" name="Rectangle 5"/>
          <p:cNvSpPr/>
          <p:nvPr>
            <p:custDataLst>
              <p:tags r:id="rId3"/>
            </p:custDataLst>
          </p:nvPr>
        </p:nvSpPr>
        <p:spPr>
          <a:xfrm>
            <a:off x="774700" y="1176020"/>
            <a:ext cx="1104582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spc="300">
                <a:solidFill>
                  <a:srgbClr val="036EB8"/>
                </a:solidFill>
                <a:latin typeface="+mj-ea"/>
                <a:ea typeface="+mj-ea"/>
              </a:rPr>
              <a:t>注意：</a:t>
            </a:r>
          </a:p>
          <a:p>
            <a:pPr>
              <a:lnSpc>
                <a:spcPct val="20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语速放慢，饱含深情，读出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深沉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的特点。</a:t>
            </a:r>
          </a:p>
        </p:txBody>
      </p:sp>
      <p:sp>
        <p:nvSpPr>
          <p:cNvPr id="93" name="等腰三角形 92"/>
          <p:cNvSpPr/>
          <p:nvPr>
            <p:custDataLst>
              <p:tags r:id="rId4"/>
            </p:custDataLst>
          </p:nvPr>
        </p:nvSpPr>
        <p:spPr>
          <a:xfrm rot="5400000">
            <a:off x="2605048" y="450779"/>
            <a:ext cx="175929" cy="151663"/>
          </a:xfrm>
          <a:prstGeom prst="triangle">
            <a:avLst/>
          </a:prstGeom>
          <a:solidFill>
            <a:srgbClr val="00A0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A0E9"/>
              </a:solidFill>
            </a:endParaRPr>
          </a:p>
        </p:txBody>
      </p:sp>
      <p:sp>
        <p:nvSpPr>
          <p:cNvPr id="94" name="等腰三角形 93"/>
          <p:cNvSpPr/>
          <p:nvPr>
            <p:custDataLst>
              <p:tags r:id="rId5"/>
            </p:custDataLst>
          </p:nvPr>
        </p:nvSpPr>
        <p:spPr>
          <a:xfrm rot="5400000">
            <a:off x="2880010" y="450779"/>
            <a:ext cx="175929" cy="151663"/>
          </a:xfrm>
          <a:prstGeom prst="triangle">
            <a:avLst/>
          </a:prstGeom>
          <a:solidFill>
            <a:srgbClr val="FE97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C000"/>
              </a:solidFill>
            </a:endParaRPr>
          </a:p>
        </p:txBody>
      </p:sp>
      <p:sp>
        <p:nvSpPr>
          <p:cNvPr id="95" name="等腰三角形 94"/>
          <p:cNvSpPr/>
          <p:nvPr>
            <p:custDataLst>
              <p:tags r:id="rId6"/>
            </p:custDataLst>
          </p:nvPr>
        </p:nvSpPr>
        <p:spPr>
          <a:xfrm rot="5400000">
            <a:off x="3154972" y="450779"/>
            <a:ext cx="175929" cy="151663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矩形 95"/>
          <p:cNvSpPr/>
          <p:nvPr>
            <p:custDataLst>
              <p:tags r:id="rId7"/>
            </p:custDataLst>
          </p:nvPr>
        </p:nvSpPr>
        <p:spPr>
          <a:xfrm>
            <a:off x="3442067" y="216133"/>
            <a:ext cx="1554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300">
                <a:solidFill>
                  <a:srgbClr val="00A0E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共同朗读</a:t>
            </a:r>
            <a:endParaRPr lang="zh-CN" altLang="en-US" sz="3200" b="1" spc="300">
              <a:solidFill>
                <a:srgbClr val="00A0E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4441" y="158480"/>
            <a:ext cx="15468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朗</a:t>
            </a:r>
            <a:r>
              <a:rPr lang="en-US" altLang="zh-CN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</a:p>
        </p:txBody>
      </p:sp>
      <p:grpSp>
        <p:nvGrpSpPr>
          <p:cNvPr id="15" name="组合 14"/>
          <p:cNvGrpSpPr>
            <a:grpSpLocks noChangeAspect="1"/>
          </p:cNvGrpSpPr>
          <p:nvPr>
            <p:custDataLst>
              <p:tags r:id="rId9"/>
            </p:custDataLst>
          </p:nvPr>
        </p:nvGrpSpPr>
        <p:grpSpPr>
          <a:xfrm>
            <a:off x="378781" y="1709157"/>
            <a:ext cx="295380" cy="210512"/>
            <a:chOff x="435463" y="1226414"/>
            <a:chExt cx="295380" cy="210512"/>
          </a:xfrm>
        </p:grpSpPr>
        <p:sp>
          <p:nvSpPr>
            <p:cNvPr id="16" name="矩形 15"/>
            <p:cNvSpPr/>
            <p:nvPr>
              <p:custDataLst>
                <p:tags r:id="rId10"/>
              </p:custDataLst>
            </p:nvPr>
          </p:nvSpPr>
          <p:spPr>
            <a:xfrm rot="18900000">
              <a:off x="435463" y="1226414"/>
              <a:ext cx="210511" cy="21051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>
              <p:custDataLst>
                <p:tags r:id="rId11"/>
              </p:custDataLst>
            </p:nvPr>
          </p:nvSpPr>
          <p:spPr>
            <a:xfrm rot="18900000">
              <a:off x="520332" y="1226415"/>
              <a:ext cx="210511" cy="210511"/>
            </a:xfrm>
            <a:prstGeom prst="rect">
              <a:avLst/>
            </a:prstGeom>
            <a:solidFill>
              <a:srgbClr val="00A0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 descr="朗诵男孩女孩元素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4614545" y="3088005"/>
            <a:ext cx="3625850" cy="3625850"/>
          </a:xfrm>
          <a:prstGeom prst="rect">
            <a:avLst/>
          </a:prstGeom>
        </p:spPr>
      </p:pic>
      <p:pic>
        <p:nvPicPr>
          <p:cNvPr id="3" name="2我爱这土地  朗读音频">
            <a:hlinkClick action="ppaction://media"/>
          </p:cNvPr>
          <p:cNvPicPr>
            <a:picLocks noRot="1" noChangeAspect="1"/>
          </p:cNvPicPr>
          <p:nvPr>
            <a:audioFile r:link="rId16"/>
            <p:custDataLst>
              <p:tags r:id="rId15"/>
            </p:custDataLst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5988050" y="110490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6265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ags/tag1.xml><?xml version="1.0" encoding="utf-8"?>
<p:tagLst xmlns:p="http://schemas.openxmlformats.org/presentationml/2006/main">
  <p:tag name="AS_UNIQUEID" val="303"/>
</p:tagLst>
</file>

<file path=ppt/tags/tag10.xml><?xml version="1.0" encoding="utf-8"?>
<p:tagLst xmlns:p="http://schemas.openxmlformats.org/presentationml/2006/main">
  <p:tag name="AS_UNIQUEID" val="312"/>
</p:tagLst>
</file>

<file path=ppt/tags/tag100.xml><?xml version="1.0" encoding="utf-8"?>
<p:tagLst xmlns:p="http://schemas.openxmlformats.org/presentationml/2006/main">
  <p:tag name="AS_UNIQUEID" val="7"/>
</p:tagLst>
</file>

<file path=ppt/tags/tag101.xml><?xml version="1.0" encoding="utf-8"?>
<p:tagLst xmlns:p="http://schemas.openxmlformats.org/presentationml/2006/main">
  <p:tag name="AS_UNIQUEID" val="8"/>
</p:tagLst>
</file>

<file path=ppt/tags/tag102.xml><?xml version="1.0" encoding="utf-8"?>
<p:tagLst xmlns:p="http://schemas.openxmlformats.org/presentationml/2006/main">
  <p:tag name="AS_UNIQUEID" val="9"/>
</p:tagLst>
</file>

<file path=ppt/tags/tag103.xml><?xml version="1.0" encoding="utf-8"?>
<p:tagLst xmlns:p="http://schemas.openxmlformats.org/presentationml/2006/main">
  <p:tag name="AS_UNIQUEID" val="10"/>
</p:tagLst>
</file>

<file path=ppt/tags/tag104.xml><?xml version="1.0" encoding="utf-8"?>
<p:tagLst xmlns:p="http://schemas.openxmlformats.org/presentationml/2006/main">
  <p:tag name="AS_UNIQUEID" val="11"/>
</p:tagLst>
</file>

<file path=ppt/tags/tag105.xml><?xml version="1.0" encoding="utf-8"?>
<p:tagLst xmlns:p="http://schemas.openxmlformats.org/presentationml/2006/main">
  <p:tag name="AS_UNIQUEID" val="12"/>
</p:tagLst>
</file>

<file path=ppt/tags/tag106.xml><?xml version="1.0" encoding="utf-8"?>
<p:tagLst xmlns:p="http://schemas.openxmlformats.org/presentationml/2006/main">
  <p:tag name="AS_UNIQUEID" val="13"/>
</p:tagLst>
</file>

<file path=ppt/tags/tag107.xml><?xml version="1.0" encoding="utf-8"?>
<p:tagLst xmlns:p="http://schemas.openxmlformats.org/presentationml/2006/main">
  <p:tag name="AS_UNIQUEID" val="14"/>
</p:tagLst>
</file>

<file path=ppt/tags/tag108.xml><?xml version="1.0" encoding="utf-8"?>
<p:tagLst xmlns:p="http://schemas.openxmlformats.org/presentationml/2006/main">
  <p:tag name="AS_UNIQUEID" val="15"/>
</p:tagLst>
</file>

<file path=ppt/tags/tag109.xml><?xml version="1.0" encoding="utf-8"?>
<p:tagLst xmlns:p="http://schemas.openxmlformats.org/presentationml/2006/main">
  <p:tag name="AS_UNIQUEID" val="16"/>
</p:tagLst>
</file>

<file path=ppt/tags/tag11.xml><?xml version="1.0" encoding="utf-8"?>
<p:tagLst xmlns:p="http://schemas.openxmlformats.org/presentationml/2006/main">
  <p:tag name="AS_UNIQUEID" val="313"/>
</p:tagLst>
</file>

<file path=ppt/tags/tag110.xml><?xml version="1.0" encoding="utf-8"?>
<p:tagLst xmlns:p="http://schemas.openxmlformats.org/presentationml/2006/main">
  <p:tag name="AS_UNIQUEID" val="17"/>
</p:tagLst>
</file>

<file path=ppt/tags/tag111.xml><?xml version="1.0" encoding="utf-8"?>
<p:tagLst xmlns:p="http://schemas.openxmlformats.org/presentationml/2006/main">
  <p:tag name="AS_UNIQUEID" val="18"/>
</p:tagLst>
</file>

<file path=ppt/tags/tag112.xml><?xml version="1.0" encoding="utf-8"?>
<p:tagLst xmlns:p="http://schemas.openxmlformats.org/presentationml/2006/main">
  <p:tag name="AS_UNIQUEID" val="19"/>
</p:tagLst>
</file>

<file path=ppt/tags/tag113.xml><?xml version="1.0" encoding="utf-8"?>
<p:tagLst xmlns:p="http://schemas.openxmlformats.org/presentationml/2006/main">
  <p:tag name="AS_UNIQUEID" val="20"/>
</p:tagLst>
</file>

<file path=ppt/tags/tag114.xml><?xml version="1.0" encoding="utf-8"?>
<p:tagLst xmlns:p="http://schemas.openxmlformats.org/presentationml/2006/main">
  <p:tag name="AS_UNIQUEID" val="21"/>
</p:tagLst>
</file>

<file path=ppt/tags/tag115.xml><?xml version="1.0" encoding="utf-8"?>
<p:tagLst xmlns:p="http://schemas.openxmlformats.org/presentationml/2006/main">
  <p:tag name="AS_UNIQUEID" val="22"/>
</p:tagLst>
</file>

<file path=ppt/tags/tag116.xml><?xml version="1.0" encoding="utf-8"?>
<p:tagLst xmlns:p="http://schemas.openxmlformats.org/presentationml/2006/main">
  <p:tag name="AS_UNIQUEID" val="23"/>
</p:tagLst>
</file>

<file path=ppt/tags/tag117.xml><?xml version="1.0" encoding="utf-8"?>
<p:tagLst xmlns:p="http://schemas.openxmlformats.org/presentationml/2006/main">
  <p:tag name="AS_UNIQUEID" val="24"/>
</p:tagLst>
</file>

<file path=ppt/tags/tag118.xml><?xml version="1.0" encoding="utf-8"?>
<p:tagLst xmlns:p="http://schemas.openxmlformats.org/presentationml/2006/main">
  <p:tag name="AS_UNIQUEID" val="25"/>
</p:tagLst>
</file>

<file path=ppt/tags/tag119.xml><?xml version="1.0" encoding="utf-8"?>
<p:tagLst xmlns:p="http://schemas.openxmlformats.org/presentationml/2006/main">
  <p:tag name="AS_UNIQUEID" val="26"/>
</p:tagLst>
</file>

<file path=ppt/tags/tag12.xml><?xml version="1.0" encoding="utf-8"?>
<p:tagLst xmlns:p="http://schemas.openxmlformats.org/presentationml/2006/main">
  <p:tag name="AS_UNIQUEID" val="314"/>
</p:tagLst>
</file>

<file path=ppt/tags/tag120.xml><?xml version="1.0" encoding="utf-8"?>
<p:tagLst xmlns:p="http://schemas.openxmlformats.org/presentationml/2006/main">
  <p:tag name="AS_UNIQUEID" val="27"/>
</p:tagLst>
</file>

<file path=ppt/tags/tag121.xml><?xml version="1.0" encoding="utf-8"?>
<p:tagLst xmlns:p="http://schemas.openxmlformats.org/presentationml/2006/main">
  <p:tag name="AS_UNIQUEID" val="28"/>
</p:tagLst>
</file>

<file path=ppt/tags/tag122.xml><?xml version="1.0" encoding="utf-8"?>
<p:tagLst xmlns:p="http://schemas.openxmlformats.org/presentationml/2006/main">
  <p:tag name="AS_UNIQUEID" val="29"/>
</p:tagLst>
</file>

<file path=ppt/tags/tag123.xml><?xml version="1.0" encoding="utf-8"?>
<p:tagLst xmlns:p="http://schemas.openxmlformats.org/presentationml/2006/main">
  <p:tag name="AS_UNIQUEID" val="30"/>
</p:tagLst>
</file>

<file path=ppt/tags/tag124.xml><?xml version="1.0" encoding="utf-8"?>
<p:tagLst xmlns:p="http://schemas.openxmlformats.org/presentationml/2006/main">
  <p:tag name="AS_UNIQUEID" val="31"/>
</p:tagLst>
</file>

<file path=ppt/tags/tag125.xml><?xml version="1.0" encoding="utf-8"?>
<p:tagLst xmlns:p="http://schemas.openxmlformats.org/presentationml/2006/main">
  <p:tag name="AS_UNIQUEID" val="32"/>
</p:tagLst>
</file>

<file path=ppt/tags/tag126.xml><?xml version="1.0" encoding="utf-8"?>
<p:tagLst xmlns:p="http://schemas.openxmlformats.org/presentationml/2006/main">
  <p:tag name="AS_UNIQUEID" val="33"/>
</p:tagLst>
</file>

<file path=ppt/tags/tag127.xml><?xml version="1.0" encoding="utf-8"?>
<p:tagLst xmlns:p="http://schemas.openxmlformats.org/presentationml/2006/main">
  <p:tag name="AS_UNIQUEID" val="34"/>
</p:tagLst>
</file>

<file path=ppt/tags/tag128.xml><?xml version="1.0" encoding="utf-8"?>
<p:tagLst xmlns:p="http://schemas.openxmlformats.org/presentationml/2006/main">
  <p:tag name="AS_UNIQUEID" val="35"/>
</p:tagLst>
</file>

<file path=ppt/tags/tag129.xml><?xml version="1.0" encoding="utf-8"?>
<p:tagLst xmlns:p="http://schemas.openxmlformats.org/presentationml/2006/main">
  <p:tag name="AS_UNIQUEID" val="36"/>
</p:tagLst>
</file>

<file path=ppt/tags/tag13.xml><?xml version="1.0" encoding="utf-8"?>
<p:tagLst xmlns:p="http://schemas.openxmlformats.org/presentationml/2006/main">
  <p:tag name="AS_UNIQUEID" val="315"/>
</p:tagLst>
</file>

<file path=ppt/tags/tag130.xml><?xml version="1.0" encoding="utf-8"?>
<p:tagLst xmlns:p="http://schemas.openxmlformats.org/presentationml/2006/main">
  <p:tag name="AS_UNIQUEID" val="37"/>
</p:tagLst>
</file>

<file path=ppt/tags/tag131.xml><?xml version="1.0" encoding="utf-8"?>
<p:tagLst xmlns:p="http://schemas.openxmlformats.org/presentationml/2006/main">
  <p:tag name="AS_UNIQUEID" val="38"/>
</p:tagLst>
</file>

<file path=ppt/tags/tag132.xml><?xml version="1.0" encoding="utf-8"?>
<p:tagLst xmlns:p="http://schemas.openxmlformats.org/presentationml/2006/main">
  <p:tag name="AS_UNIQUEID" val="39"/>
</p:tagLst>
</file>

<file path=ppt/tags/tag133.xml><?xml version="1.0" encoding="utf-8"?>
<p:tagLst xmlns:p="http://schemas.openxmlformats.org/presentationml/2006/main">
  <p:tag name="AS_UNIQUEID" val="40"/>
</p:tagLst>
</file>

<file path=ppt/tags/tag134.xml><?xml version="1.0" encoding="utf-8"?>
<p:tagLst xmlns:p="http://schemas.openxmlformats.org/presentationml/2006/main">
  <p:tag name="AS_UNIQUEID" val="41"/>
</p:tagLst>
</file>

<file path=ppt/tags/tag135.xml><?xml version="1.0" encoding="utf-8"?>
<p:tagLst xmlns:p="http://schemas.openxmlformats.org/presentationml/2006/main">
  <p:tag name="AS_UNIQUEID" val="42"/>
</p:tagLst>
</file>

<file path=ppt/tags/tag136.xml><?xml version="1.0" encoding="utf-8"?>
<p:tagLst xmlns:p="http://schemas.openxmlformats.org/presentationml/2006/main">
  <p:tag name="AS_UNIQUEID" val="43"/>
</p:tagLst>
</file>

<file path=ppt/tags/tag137.xml><?xml version="1.0" encoding="utf-8"?>
<p:tagLst xmlns:p="http://schemas.openxmlformats.org/presentationml/2006/main">
  <p:tag name="AS_UNIQUEID" val="44"/>
</p:tagLst>
</file>

<file path=ppt/tags/tag138.xml><?xml version="1.0" encoding="utf-8"?>
<p:tagLst xmlns:p="http://schemas.openxmlformats.org/presentationml/2006/main">
  <p:tag name="AS_UNIQUEID" val="45"/>
</p:tagLst>
</file>

<file path=ppt/tags/tag139.xml><?xml version="1.0" encoding="utf-8"?>
<p:tagLst xmlns:p="http://schemas.openxmlformats.org/presentationml/2006/main">
  <p:tag name="AS_UNIQUEID" val="46"/>
</p:tagLst>
</file>

<file path=ppt/tags/tag14.xml><?xml version="1.0" encoding="utf-8"?>
<p:tagLst xmlns:p="http://schemas.openxmlformats.org/presentationml/2006/main">
  <p:tag name="AS_UNIQUEID" val="316"/>
</p:tagLst>
</file>

<file path=ppt/tags/tag140.xml><?xml version="1.0" encoding="utf-8"?>
<p:tagLst xmlns:p="http://schemas.openxmlformats.org/presentationml/2006/main">
  <p:tag name="AS_UNIQUEID" val="47"/>
</p:tagLst>
</file>

<file path=ppt/tags/tag141.xml><?xml version="1.0" encoding="utf-8"?>
<p:tagLst xmlns:p="http://schemas.openxmlformats.org/presentationml/2006/main">
  <p:tag name="AS_UNIQUEID" val="48"/>
</p:tagLst>
</file>

<file path=ppt/tags/tag142.xml><?xml version="1.0" encoding="utf-8"?>
<p:tagLst xmlns:p="http://schemas.openxmlformats.org/presentationml/2006/main">
  <p:tag name="AS_UNIQUEID" val="49"/>
</p:tagLst>
</file>

<file path=ppt/tags/tag143.xml><?xml version="1.0" encoding="utf-8"?>
<p:tagLst xmlns:p="http://schemas.openxmlformats.org/presentationml/2006/main">
  <p:tag name="AS_UNIQUEID" val="50"/>
</p:tagLst>
</file>

<file path=ppt/tags/tag144.xml><?xml version="1.0" encoding="utf-8"?>
<p:tagLst xmlns:p="http://schemas.openxmlformats.org/presentationml/2006/main">
  <p:tag name="AS_UNIQUEID" val="51"/>
</p:tagLst>
</file>

<file path=ppt/tags/tag145.xml><?xml version="1.0" encoding="utf-8"?>
<p:tagLst xmlns:p="http://schemas.openxmlformats.org/presentationml/2006/main">
  <p:tag name="AS_UNIQUEID" val="52"/>
</p:tagLst>
</file>

<file path=ppt/tags/tag146.xml><?xml version="1.0" encoding="utf-8"?>
<p:tagLst xmlns:p="http://schemas.openxmlformats.org/presentationml/2006/main">
  <p:tag name="AS_UNIQUEID" val="53"/>
</p:tagLst>
</file>

<file path=ppt/tags/tag147.xml><?xml version="1.0" encoding="utf-8"?>
<p:tagLst xmlns:p="http://schemas.openxmlformats.org/presentationml/2006/main">
  <p:tag name="AS_UNIQUEID" val="54"/>
</p:tagLst>
</file>

<file path=ppt/tags/tag148.xml><?xml version="1.0" encoding="utf-8"?>
<p:tagLst xmlns:p="http://schemas.openxmlformats.org/presentationml/2006/main">
  <p:tag name="AS_UNIQUEID" val="55"/>
</p:tagLst>
</file>

<file path=ppt/tags/tag149.xml><?xml version="1.0" encoding="utf-8"?>
<p:tagLst xmlns:p="http://schemas.openxmlformats.org/presentationml/2006/main">
  <p:tag name="AS_UNIQUEID" val="56"/>
</p:tagLst>
</file>

<file path=ppt/tags/tag15.xml><?xml version="1.0" encoding="utf-8"?>
<p:tagLst xmlns:p="http://schemas.openxmlformats.org/presentationml/2006/main">
  <p:tag name="AS_UNIQUEID" val="317"/>
</p:tagLst>
</file>

<file path=ppt/tags/tag150.xml><?xml version="1.0" encoding="utf-8"?>
<p:tagLst xmlns:p="http://schemas.openxmlformats.org/presentationml/2006/main">
  <p:tag name="AS_UNIQUEID" val="57"/>
</p:tagLst>
</file>

<file path=ppt/tags/tag151.xml><?xml version="1.0" encoding="utf-8"?>
<p:tagLst xmlns:p="http://schemas.openxmlformats.org/presentationml/2006/main">
  <p:tag name="AS_UNIQUEID" val="58"/>
  <p:tag name="KSO_WM_BEAUTIFY_FLAG" val="#wm#"/>
  <p:tag name="KSO_WM_DIAGRAM_GROUP_CODE" val="ζ1-1"/>
  <p:tag name="KSO_WM_TAG_VERSION" val="1.0"/>
  <p:tag name="KSO_WM_TEMPLATE_CATEGORY" val="mixed"/>
  <p:tag name="KSO_WM_TEMPLATE_INDEX" val="20199740"/>
  <p:tag name="KSO_WM_UNIT_COMPATIBLE" val="0"/>
  <p:tag name="KSO_WM_UNIT_DIAGRAM_ISNUMVISUAL" val="0"/>
  <p:tag name="KSO_WM_UNIT_DIAGRAM_ISREFERUNIT" val="0"/>
  <p:tag name="KSO_WM_UNIT_DIAGRAM_MODELTYPE" val="flashPicture"/>
  <p:tag name="KSO_WM_UNIT_FLASH_PICTURE_MODE" val="1"/>
  <p:tag name="KSO_WM_UNIT_FLASH_PICTURE_RATE" val="8"/>
  <p:tag name="KSO_WM_UNIT_HIGHLIGHT" val="0"/>
  <p:tag name="KSO_WM_UNIT_ID" val="mixed20199740_1*ζ_h_d*1_3_1"/>
  <p:tag name="KSO_WM_UNIT_INDEX" val="1_3_1"/>
  <p:tag name="KSO_WM_UNIT_LAYERLEVEL" val="1_1_1"/>
  <p:tag name="KSO_WM_UNIT_TYPE" val="ζ_h_d"/>
  <p:tag name="KSO_WM_UNIT_VALUE" val="535*952"/>
  <p:tag name="PA" val="v5.2.4"/>
  <p:tag name="RESOURCELIBID_ANIM" val="557083"/>
</p:tagLst>
</file>

<file path=ppt/tags/tag152.xml><?xml version="1.0" encoding="utf-8"?>
<p:tagLst xmlns:p="http://schemas.openxmlformats.org/presentationml/2006/main">
  <p:tag name="AS_UNIQUEID" val="59"/>
  <p:tag name="KSO_WM_BEAUTIFY_FLAG" val="#wm#"/>
  <p:tag name="KSO_WM_DIAGRAM_GROUP_CODE" val="ζ1-1"/>
  <p:tag name="KSO_WM_TAG_VERSION" val="1.0"/>
  <p:tag name="KSO_WM_TEMPLATE_CATEGORY" val="mixed"/>
  <p:tag name="KSO_WM_TEMPLATE_INDEX" val="20199740"/>
  <p:tag name="KSO_WM_UNIT_COMPATIBLE" val="0"/>
  <p:tag name="KSO_WM_UNIT_DIAGRAM_ISNUMVISUAL" val="0"/>
  <p:tag name="KSO_WM_UNIT_DIAGRAM_ISREFERUNIT" val="0"/>
  <p:tag name="KSO_WM_UNIT_DIAGRAM_MODELTYPE" val="flashPicture"/>
  <p:tag name="KSO_WM_UNIT_FLASH_PICTURE_MODE" val="1"/>
  <p:tag name="KSO_WM_UNIT_FLASH_PICTURE_RATE" val="8"/>
  <p:tag name="KSO_WM_UNIT_HIGHLIGHT" val="0"/>
  <p:tag name="KSO_WM_UNIT_ID" val="mixed20199740_1*ζ_h_d*1_2_1"/>
  <p:tag name="KSO_WM_UNIT_INDEX" val="1_2_1"/>
  <p:tag name="KSO_WM_UNIT_LAYERLEVEL" val="1_1_1"/>
  <p:tag name="KSO_WM_UNIT_TYPE" val="ζ_h_d"/>
  <p:tag name="KSO_WM_UNIT_VALUE" val="753*1339"/>
  <p:tag name="PA" val="v5.2.4"/>
  <p:tag name="RESOURCELIBID_ANIM" val="557083"/>
</p:tagLst>
</file>

<file path=ppt/tags/tag153.xml><?xml version="1.0" encoding="utf-8"?>
<p:tagLst xmlns:p="http://schemas.openxmlformats.org/presentationml/2006/main">
  <p:tag name="AS_UNIQUEID" val="60"/>
  <p:tag name="KSO_WM_BEAUTIFY_FLAG" val="#wm#"/>
  <p:tag name="KSO_WM_DIAGRAM_GROUP_CODE" val="ζ1-1"/>
  <p:tag name="KSO_WM_TAG_VERSION" val="1.0"/>
  <p:tag name="KSO_WM_TEMPLATE_CATEGORY" val="mixed"/>
  <p:tag name="KSO_WM_TEMPLATE_INDEX" val="20199740"/>
  <p:tag name="KSO_WM_UNIT_COMPATIBLE" val="0"/>
  <p:tag name="KSO_WM_UNIT_DIAGRAM_ISNUMVISUAL" val="0"/>
  <p:tag name="KSO_WM_UNIT_DIAGRAM_ISREFERUNIT" val="0"/>
  <p:tag name="KSO_WM_UNIT_DIAGRAM_MODELTYPE" val="flashPicture"/>
  <p:tag name="KSO_WM_UNIT_FLASH_PICTURE_MODE" val="1"/>
  <p:tag name="KSO_WM_UNIT_FLASH_PICTURE_RATE" val="8"/>
  <p:tag name="KSO_WM_UNIT_HIGHLIGHT" val="0"/>
  <p:tag name="KSO_WM_UNIT_ID" val="mixed20199740_1*ζ_h_d*1_1_1"/>
  <p:tag name="KSO_WM_UNIT_INDEX" val="1_1_1"/>
  <p:tag name="KSO_WM_UNIT_LAYERLEVEL" val="1_1_1"/>
  <p:tag name="KSO_WM_UNIT_TYPE" val="ζ_h_d"/>
  <p:tag name="KSO_WM_UNIT_VALUE" val="535*952"/>
  <p:tag name="PA" val="v5.2.4"/>
  <p:tag name="RESOURCELIBID_ANIM" val="557083"/>
</p:tagLst>
</file>

<file path=ppt/tags/tag154.xml><?xml version="1.0" encoding="utf-8"?>
<p:tagLst xmlns:p="http://schemas.openxmlformats.org/presentationml/2006/main">
  <p:tag name="AS_UNIQUEID" val="61"/>
  <p:tag name="KSO_WM_BEAUTIFY_FLAG" val="#wm#"/>
  <p:tag name="KSO_WM_DIAGRAM_GROUP_CODE" val="ζ1-1"/>
  <p:tag name="KSO_WM_TAG_VERSION" val="1.0"/>
  <p:tag name="KSO_WM_TEMPLATE_CATEGORY" val="mixed"/>
  <p:tag name="KSO_WM_TEMPLATE_INDEX" val="20199740"/>
  <p:tag name="KSO_WM_UNIT_COMPATIBLE" val="0"/>
  <p:tag name="KSO_WM_UNIT_DIAGRAM_ISNUMVISUAL" val="0"/>
  <p:tag name="KSO_WM_UNIT_DIAGRAM_ISREFERUNIT" val="0"/>
  <p:tag name="KSO_WM_UNIT_DIAGRAM_MODELTYPE" val="flashPicture"/>
  <p:tag name="KSO_WM_UNIT_FLASH_PICTURE_MODE" val="1"/>
  <p:tag name="KSO_WM_UNIT_FLASH_PICTURE_RATE" val="8"/>
  <p:tag name="KSO_WM_UNIT_HIGHLIGHT" val="0"/>
  <p:tag name="KSO_WM_UNIT_ID" val="mixed20199740_1*ζ_h_d*1_4_1"/>
  <p:tag name="KSO_WM_UNIT_INDEX" val="1_4_1"/>
  <p:tag name="KSO_WM_UNIT_LAYERLEVEL" val="1_1_1"/>
  <p:tag name="KSO_WM_UNIT_TYPE" val="ζ_h_d"/>
  <p:tag name="KSO_WM_UNIT_VALUE" val="535*952"/>
  <p:tag name="PA" val="v5.2.4"/>
  <p:tag name="RESOURCELIBID_ANIM" val="557083"/>
</p:tagLst>
</file>

<file path=ppt/tags/tag155.xml><?xml version="1.0" encoding="utf-8"?>
<p:tagLst xmlns:p="http://schemas.openxmlformats.org/presentationml/2006/main">
  <p:tag name="KSO_WM_UNIT_FLASH_PICTURE_TYPE" val="1"/>
</p:tagLst>
</file>

<file path=ppt/tags/tag156.xml><?xml version="1.0" encoding="utf-8"?>
<p:tagLst xmlns:p="http://schemas.openxmlformats.org/presentationml/2006/main">
  <p:tag name="AS_UNIQUEID" val="62"/>
</p:tagLst>
</file>

<file path=ppt/tags/tag157.xml><?xml version="1.0" encoding="utf-8"?>
<p:tagLst xmlns:p="http://schemas.openxmlformats.org/presentationml/2006/main">
  <p:tag name="AS_UNIQUEID" val="63"/>
</p:tagLst>
</file>

<file path=ppt/tags/tag158.xml><?xml version="1.0" encoding="utf-8"?>
<p:tagLst xmlns:p="http://schemas.openxmlformats.org/presentationml/2006/main">
  <p:tag name="AS_UNIQUEID" val="64"/>
</p:tagLst>
</file>

<file path=ppt/tags/tag159.xml><?xml version="1.0" encoding="utf-8"?>
<p:tagLst xmlns:p="http://schemas.openxmlformats.org/presentationml/2006/main">
  <p:tag name="AS_UNIQUEID" val="65"/>
  <p:tag name="KSO_WM_BEAUTIFY_FLAG" val="#wm#"/>
  <p:tag name="KSO_WM_DIAGRAM_GROUP_CODE" val="ζ1-1"/>
  <p:tag name="KSO_WM_TAG_VERSION" val="1.0"/>
  <p:tag name="KSO_WM_TEMPLATE_CATEGORY" val="mixed"/>
  <p:tag name="KSO_WM_TEMPLATE_INDEX" val="20199730"/>
  <p:tag name="KSO_WM_UNIT_COMPATIBLE" val="0"/>
  <p:tag name="KSO_WM_UNIT_DIAGRAM_ISNUMVISUAL" val="0"/>
  <p:tag name="KSO_WM_UNIT_DIAGRAM_ISREFERUNIT" val="0"/>
  <p:tag name="KSO_WM_UNIT_DIAGRAM_MODELTYPE" val="flashPicture"/>
  <p:tag name="KSO_WM_UNIT_FLASH_PICTURE_RATE" val="2"/>
  <p:tag name="KSO_WM_UNIT_HIGHLIGHT" val="0"/>
  <p:tag name="KSO_WM_UNIT_ID" val="mixed20199730_1*ζ_h_d*1_1_1"/>
  <p:tag name="KSO_WM_UNIT_INDEX" val="1_1_1"/>
  <p:tag name="KSO_WM_UNIT_LAYERLEVEL" val="1_1_1"/>
  <p:tag name="KSO_WM_UNIT_TYPE" val="ζ_h_d"/>
  <p:tag name="KSO_WM_UNIT_VALUE" val="1504*1128"/>
  <p:tag name="PA" val="v5.2.4"/>
  <p:tag name="RESOURCELIBID_ANIM" val="965"/>
</p:tagLst>
</file>

<file path=ppt/tags/tag16.xml><?xml version="1.0" encoding="utf-8"?>
<p:tagLst xmlns:p="http://schemas.openxmlformats.org/presentationml/2006/main">
  <p:tag name="AS_UNIQUEID" val="318"/>
</p:tagLst>
</file>

<file path=ppt/tags/tag160.xml><?xml version="1.0" encoding="utf-8"?>
<p:tagLst xmlns:p="http://schemas.openxmlformats.org/presentationml/2006/main">
  <p:tag name="AS_UNIQUEID" val="66"/>
  <p:tag name="KSO_WM_BEAUTIFY_FLAG" val="#wm#"/>
  <p:tag name="KSO_WM_DIAGRAM_GROUP_CODE" val="ζ1-1"/>
  <p:tag name="KSO_WM_TAG_VERSION" val="1.0"/>
  <p:tag name="KSO_WM_TEMPLATE_CATEGORY" val="mixed"/>
  <p:tag name="KSO_WM_TEMPLATE_INDEX" val="20199730"/>
  <p:tag name="KSO_WM_UNIT_COMPATIBLE" val="0"/>
  <p:tag name="KSO_WM_UNIT_DIAGRAM_ISNUMVISUAL" val="0"/>
  <p:tag name="KSO_WM_UNIT_DIAGRAM_ISREFERUNIT" val="0"/>
  <p:tag name="KSO_WM_UNIT_DIAGRAM_MODELTYPE" val="flashPicture"/>
  <p:tag name="KSO_WM_UNIT_FLASH_PICTURE_RATE" val="2"/>
  <p:tag name="KSO_WM_UNIT_HIGHLIGHT" val="0"/>
  <p:tag name="KSO_WM_UNIT_ID" val="mixed20199730_1*ζ_h_d*1_2_1"/>
  <p:tag name="KSO_WM_UNIT_INDEX" val="1_2_1"/>
  <p:tag name="KSO_WM_UNIT_LAYERLEVEL" val="1_1_1"/>
  <p:tag name="KSO_WM_UNIT_TYPE" val="ζ_h_d"/>
  <p:tag name="KSO_WM_UNIT_VALUE" val="1504*1128"/>
  <p:tag name="PA" val="v5.2.4"/>
  <p:tag name="RESOURCELIBID_ANIM" val="965"/>
</p:tagLst>
</file>

<file path=ppt/tags/tag161.xml><?xml version="1.0" encoding="utf-8"?>
<p:tagLst xmlns:p="http://schemas.openxmlformats.org/presentationml/2006/main">
  <p:tag name="AS_UNIQUEID" val="67"/>
  <p:tag name="KSO_WM_BEAUTIFY_FLAG" val="#wm#"/>
  <p:tag name="KSO_WM_DIAGRAM_GROUP_CODE" val="ζ1-1"/>
  <p:tag name="KSO_WM_TAG_VERSION" val="1.0"/>
  <p:tag name="KSO_WM_TEMPLATE_CATEGORY" val="mixed"/>
  <p:tag name="KSO_WM_TEMPLATE_INDEX" val="20199730"/>
  <p:tag name="KSO_WM_UNIT_COMPATIBLE" val="0"/>
  <p:tag name="KSO_WM_UNIT_DIAGRAM_ISNUMVISUAL" val="0"/>
  <p:tag name="KSO_WM_UNIT_DIAGRAM_ISREFERUNIT" val="0"/>
  <p:tag name="KSO_WM_UNIT_DIAGRAM_MODELTYPE" val="flashPicture"/>
  <p:tag name="KSO_WM_UNIT_FLASH_PICTURE_RATE" val="2"/>
  <p:tag name="KSO_WM_UNIT_HIGHLIGHT" val="0"/>
  <p:tag name="KSO_WM_UNIT_ID" val="mixed20199730_1*ζ_h_d*1_3_1"/>
  <p:tag name="KSO_WM_UNIT_INDEX" val="1_3_1"/>
  <p:tag name="KSO_WM_UNIT_LAYERLEVEL" val="1_1_1"/>
  <p:tag name="KSO_WM_UNIT_TYPE" val="ζ_h_d"/>
  <p:tag name="KSO_WM_UNIT_VALUE" val="1504*1128"/>
  <p:tag name="PA" val="v5.2.4"/>
  <p:tag name="RESOURCELIBID_ANIM" val="965"/>
</p:tagLst>
</file>

<file path=ppt/tags/tag162.xml><?xml version="1.0" encoding="utf-8"?>
<p:tagLst xmlns:p="http://schemas.openxmlformats.org/presentationml/2006/main">
  <p:tag name="AS_UNIQUEID" val="68"/>
  <p:tag name="KSO_WM_BEAUTIFY_FLAG" val="#wm#"/>
  <p:tag name="KSO_WM_DIAGRAM_GROUP_CODE" val="ζ1-1"/>
  <p:tag name="KSO_WM_TAG_VERSION" val="1.0"/>
  <p:tag name="KSO_WM_TEMPLATE_CATEGORY" val="mixed"/>
  <p:tag name="KSO_WM_TEMPLATE_INDEX" val="20199730"/>
  <p:tag name="KSO_WM_UNIT_COMPATIBLE" val="0"/>
  <p:tag name="KSO_WM_UNIT_DIAGRAM_ISNUMVISUAL" val="0"/>
  <p:tag name="KSO_WM_UNIT_DIAGRAM_ISREFERUNIT" val="0"/>
  <p:tag name="KSO_WM_UNIT_DIAGRAM_MODELTYPE" val="flashPicture"/>
  <p:tag name="KSO_WM_UNIT_HIGHLIGHT" val="0"/>
  <p:tag name="KSO_WM_UNIT_ID" val="mixed20199730_1*ζ_h_i*1_2_1"/>
  <p:tag name="KSO_WM_UNIT_INDEX" val="1_2_1"/>
  <p:tag name="KSO_WM_UNIT_LAYERLEVEL" val="1_1_1"/>
  <p:tag name="KSO_WM_UNIT_TYPE" val="ζ_h_i"/>
</p:tagLst>
</file>

<file path=ppt/tags/tag163.xml><?xml version="1.0" encoding="utf-8"?>
<p:tagLst xmlns:p="http://schemas.openxmlformats.org/presentationml/2006/main">
  <p:tag name="AS_UNIQUEID" val="69"/>
  <p:tag name="KSO_WM_BEAUTIFY_FLAG" val="#wm#"/>
  <p:tag name="KSO_WM_DIAGRAM_GROUP_CODE" val="ζ1-1"/>
  <p:tag name="KSO_WM_TAG_VERSION" val="1.0"/>
  <p:tag name="KSO_WM_TEMPLATE_CATEGORY" val="mixed"/>
  <p:tag name="KSO_WM_TEMPLATE_INDEX" val="20199730"/>
  <p:tag name="KSO_WM_UNIT_COMPATIBLE" val="0"/>
  <p:tag name="KSO_WM_UNIT_DIAGRAM_ISNUMVISUAL" val="0"/>
  <p:tag name="KSO_WM_UNIT_DIAGRAM_ISREFERUNIT" val="0"/>
  <p:tag name="KSO_WM_UNIT_DIAGRAM_MODELTYPE" val="flashPicture"/>
  <p:tag name="KSO_WM_UNIT_HIGHLIGHT" val="0"/>
  <p:tag name="KSO_WM_UNIT_ID" val="mixed20199730_1*ζ_h_i*1_1_1"/>
  <p:tag name="KSO_WM_UNIT_INDEX" val="1_1_1"/>
  <p:tag name="KSO_WM_UNIT_LAYERLEVEL" val="1_1_1"/>
  <p:tag name="KSO_WM_UNIT_TYPE" val="ζ_h_i"/>
</p:tagLst>
</file>

<file path=ppt/tags/tag164.xml><?xml version="1.0" encoding="utf-8"?>
<p:tagLst xmlns:p="http://schemas.openxmlformats.org/presentationml/2006/main">
  <p:tag name="AS_UNIQUEID" val="70"/>
  <p:tag name="KSO_WM_BEAUTIFY_FLAG" val="#wm#"/>
  <p:tag name="KSO_WM_DIAGRAM_GROUP_CODE" val="ζ1-1"/>
  <p:tag name="KSO_WM_TAG_VERSION" val="1.0"/>
  <p:tag name="KSO_WM_TEMPLATE_CATEGORY" val="mixed"/>
  <p:tag name="KSO_WM_TEMPLATE_INDEX" val="20199730"/>
  <p:tag name="KSO_WM_UNIT_COMPATIBLE" val="0"/>
  <p:tag name="KSO_WM_UNIT_DIAGRAM_ISNUMVISUAL" val="0"/>
  <p:tag name="KSO_WM_UNIT_DIAGRAM_ISREFERUNIT" val="0"/>
  <p:tag name="KSO_WM_UNIT_DIAGRAM_MODELTYPE" val="flashPicture"/>
  <p:tag name="KSO_WM_UNIT_HIGHLIGHT" val="0"/>
  <p:tag name="KSO_WM_UNIT_ID" val="mixed20199730_1*ζ_h_i*1_3_1"/>
  <p:tag name="KSO_WM_UNIT_INDEX" val="1_3_1"/>
  <p:tag name="KSO_WM_UNIT_LAYERLEVEL" val="1_1_1"/>
  <p:tag name="KSO_WM_UNIT_TYPE" val="ζ_h_i"/>
</p:tagLst>
</file>

<file path=ppt/tags/tag165.xml><?xml version="1.0" encoding="utf-8"?>
<p:tagLst xmlns:p="http://schemas.openxmlformats.org/presentationml/2006/main">
  <p:tag name="KSO_WM_UNIT_FLASH_PICTURE_TYPE" val="0"/>
</p:tagLst>
</file>

<file path=ppt/tags/tag166.xml><?xml version="1.0" encoding="utf-8"?>
<p:tagLst xmlns:p="http://schemas.openxmlformats.org/presentationml/2006/main">
  <p:tag name="AS_UNIQUEID" val="71"/>
</p:tagLst>
</file>

<file path=ppt/tags/tag167.xml><?xml version="1.0" encoding="utf-8"?>
<p:tagLst xmlns:p="http://schemas.openxmlformats.org/presentationml/2006/main">
  <p:tag name="AS_UNIQUEID" val="72"/>
</p:tagLst>
</file>

<file path=ppt/tags/tag168.xml><?xml version="1.0" encoding="utf-8"?>
<p:tagLst xmlns:p="http://schemas.openxmlformats.org/presentationml/2006/main">
  <p:tag name="AS_UNIQUEID" val="73"/>
</p:tagLst>
</file>

<file path=ppt/tags/tag169.xml><?xml version="1.0" encoding="utf-8"?>
<p:tagLst xmlns:p="http://schemas.openxmlformats.org/presentationml/2006/main">
  <p:tag name="AS_UNIQUEID" val="74"/>
</p:tagLst>
</file>

<file path=ppt/tags/tag17.xml><?xml version="1.0" encoding="utf-8"?>
<p:tagLst xmlns:p="http://schemas.openxmlformats.org/presentationml/2006/main">
  <p:tag name="AS_UNIQUEID" val="319"/>
</p:tagLst>
</file>

<file path=ppt/tags/tag170.xml><?xml version="1.0" encoding="utf-8"?>
<p:tagLst xmlns:p="http://schemas.openxmlformats.org/presentationml/2006/main">
  <p:tag name="AS_UNIQUEID" val="75"/>
</p:tagLst>
</file>

<file path=ppt/tags/tag171.xml><?xml version="1.0" encoding="utf-8"?>
<p:tagLst xmlns:p="http://schemas.openxmlformats.org/presentationml/2006/main">
  <p:tag name="AS_UNIQUEID" val="76"/>
</p:tagLst>
</file>

<file path=ppt/tags/tag172.xml><?xml version="1.0" encoding="utf-8"?>
<p:tagLst xmlns:p="http://schemas.openxmlformats.org/presentationml/2006/main">
  <p:tag name="AS_UNIQUEID" val="77"/>
</p:tagLst>
</file>

<file path=ppt/tags/tag173.xml><?xml version="1.0" encoding="utf-8"?>
<p:tagLst xmlns:p="http://schemas.openxmlformats.org/presentationml/2006/main">
  <p:tag name="AS_UNIQUEID" val="78"/>
</p:tagLst>
</file>

<file path=ppt/tags/tag174.xml><?xml version="1.0" encoding="utf-8"?>
<p:tagLst xmlns:p="http://schemas.openxmlformats.org/presentationml/2006/main">
  <p:tag name="AS_UNIQUEID" val="79"/>
</p:tagLst>
</file>

<file path=ppt/tags/tag175.xml><?xml version="1.0" encoding="utf-8"?>
<p:tagLst xmlns:p="http://schemas.openxmlformats.org/presentationml/2006/main">
  <p:tag name="AS_UNIQUEID" val="80"/>
</p:tagLst>
</file>

<file path=ppt/tags/tag176.xml><?xml version="1.0" encoding="utf-8"?>
<p:tagLst xmlns:p="http://schemas.openxmlformats.org/presentationml/2006/main">
  <p:tag name="AS_UNIQUEID" val="81"/>
</p:tagLst>
</file>

<file path=ppt/tags/tag177.xml><?xml version="1.0" encoding="utf-8"?>
<p:tagLst xmlns:p="http://schemas.openxmlformats.org/presentationml/2006/main">
  <p:tag name="AS_UNIQUEID" val="82"/>
</p:tagLst>
</file>

<file path=ppt/tags/tag178.xml><?xml version="1.0" encoding="utf-8"?>
<p:tagLst xmlns:p="http://schemas.openxmlformats.org/presentationml/2006/main">
  <p:tag name="AS_UNIQUEID" val="83"/>
</p:tagLst>
</file>

<file path=ppt/tags/tag179.xml><?xml version="1.0" encoding="utf-8"?>
<p:tagLst xmlns:p="http://schemas.openxmlformats.org/presentationml/2006/main">
  <p:tag name="AS_UNIQUEID" val="84"/>
</p:tagLst>
</file>

<file path=ppt/tags/tag18.xml><?xml version="1.0" encoding="utf-8"?>
<p:tagLst xmlns:p="http://schemas.openxmlformats.org/presentationml/2006/main">
  <p:tag name="AS_UNIQUEID" val="320"/>
</p:tagLst>
</file>

<file path=ppt/tags/tag180.xml><?xml version="1.0" encoding="utf-8"?>
<p:tagLst xmlns:p="http://schemas.openxmlformats.org/presentationml/2006/main">
  <p:tag name="AS_UNIQUEID" val="85"/>
</p:tagLst>
</file>

<file path=ppt/tags/tag181.xml><?xml version="1.0" encoding="utf-8"?>
<p:tagLst xmlns:p="http://schemas.openxmlformats.org/presentationml/2006/main">
  <p:tag name="AS_UNIQUEID" val="86"/>
  <p:tag name="KSO_WM_UNIT_TABLE_BEAUTIFY" val="smartTable{243de643-33a4-435c-9818-6909718e407d}"/>
  <p:tag name="TABLE_ENDDRAG_ORIGIN_RECT" val="828*327"/>
  <p:tag name="TABLE_ENDDRAG_RECT" val="70*170*828*327"/>
</p:tagLst>
</file>

<file path=ppt/tags/tag182.xml><?xml version="1.0" encoding="utf-8"?>
<p:tagLst xmlns:p="http://schemas.openxmlformats.org/presentationml/2006/main">
  <p:tag name="AS_UNIQUEID" val="87"/>
</p:tagLst>
</file>

<file path=ppt/tags/tag183.xml><?xml version="1.0" encoding="utf-8"?>
<p:tagLst xmlns:p="http://schemas.openxmlformats.org/presentationml/2006/main">
  <p:tag name="AS_UNIQUEID" val="88"/>
</p:tagLst>
</file>

<file path=ppt/tags/tag184.xml><?xml version="1.0" encoding="utf-8"?>
<p:tagLst xmlns:p="http://schemas.openxmlformats.org/presentationml/2006/main">
  <p:tag name="AS_UNIQUEID" val="89"/>
</p:tagLst>
</file>

<file path=ppt/tags/tag185.xml><?xml version="1.0" encoding="utf-8"?>
<p:tagLst xmlns:p="http://schemas.openxmlformats.org/presentationml/2006/main">
  <p:tag name="AS_UNIQUEID" val="90"/>
</p:tagLst>
</file>

<file path=ppt/tags/tag186.xml><?xml version="1.0" encoding="utf-8"?>
<p:tagLst xmlns:p="http://schemas.openxmlformats.org/presentationml/2006/main">
  <p:tag name="AS_UNIQUEID" val="91"/>
</p:tagLst>
</file>

<file path=ppt/tags/tag187.xml><?xml version="1.0" encoding="utf-8"?>
<p:tagLst xmlns:p="http://schemas.openxmlformats.org/presentationml/2006/main">
  <p:tag name="AS_UNIQUEID" val="92"/>
</p:tagLst>
</file>

<file path=ppt/tags/tag188.xml><?xml version="1.0" encoding="utf-8"?>
<p:tagLst xmlns:p="http://schemas.openxmlformats.org/presentationml/2006/main">
  <p:tag name="AS_UNIQUEID" val="93"/>
</p:tagLst>
</file>

<file path=ppt/tags/tag189.xml><?xml version="1.0" encoding="utf-8"?>
<p:tagLst xmlns:p="http://schemas.openxmlformats.org/presentationml/2006/main">
  <p:tag name="AS_UNIQUEID" val="94"/>
</p:tagLst>
</file>

<file path=ppt/tags/tag19.xml><?xml version="1.0" encoding="utf-8"?>
<p:tagLst xmlns:p="http://schemas.openxmlformats.org/presentationml/2006/main">
  <p:tag name="AS_UNIQUEID" val="321"/>
</p:tagLst>
</file>

<file path=ppt/tags/tag190.xml><?xml version="1.0" encoding="utf-8"?>
<p:tagLst xmlns:p="http://schemas.openxmlformats.org/presentationml/2006/main">
  <p:tag name="AS_UNIQUEID" val="95"/>
</p:tagLst>
</file>

<file path=ppt/tags/tag191.xml><?xml version="1.0" encoding="utf-8"?>
<p:tagLst xmlns:p="http://schemas.openxmlformats.org/presentationml/2006/main">
  <p:tag name="AS_UNIQUEID" val="96"/>
</p:tagLst>
</file>

<file path=ppt/tags/tag192.xml><?xml version="1.0" encoding="utf-8"?>
<p:tagLst xmlns:p="http://schemas.openxmlformats.org/presentationml/2006/main">
  <p:tag name="AS_UNIQUEID" val="97"/>
</p:tagLst>
</file>

<file path=ppt/tags/tag193.xml><?xml version="1.0" encoding="utf-8"?>
<p:tagLst xmlns:p="http://schemas.openxmlformats.org/presentationml/2006/main">
  <p:tag name="AS_UNIQUEID" val="98"/>
</p:tagLst>
</file>

<file path=ppt/tags/tag194.xml><?xml version="1.0" encoding="utf-8"?>
<p:tagLst xmlns:p="http://schemas.openxmlformats.org/presentationml/2006/main">
  <p:tag name="AS_UNIQUEID" val="99"/>
</p:tagLst>
</file>

<file path=ppt/tags/tag195.xml><?xml version="1.0" encoding="utf-8"?>
<p:tagLst xmlns:p="http://schemas.openxmlformats.org/presentationml/2006/main">
  <p:tag name="AS_UNIQUEID" val="100"/>
</p:tagLst>
</file>

<file path=ppt/tags/tag196.xml><?xml version="1.0" encoding="utf-8"?>
<p:tagLst xmlns:p="http://schemas.openxmlformats.org/presentationml/2006/main">
  <p:tag name="AS_UNIQUEID" val="101"/>
</p:tagLst>
</file>

<file path=ppt/tags/tag197.xml><?xml version="1.0" encoding="utf-8"?>
<p:tagLst xmlns:p="http://schemas.openxmlformats.org/presentationml/2006/main">
  <p:tag name="AS_UNIQUEID" val="102"/>
</p:tagLst>
</file>

<file path=ppt/tags/tag198.xml><?xml version="1.0" encoding="utf-8"?>
<p:tagLst xmlns:p="http://schemas.openxmlformats.org/presentationml/2006/main">
  <p:tag name="AS_UNIQUEID" val="103"/>
</p:tagLst>
</file>

<file path=ppt/tags/tag199.xml><?xml version="1.0" encoding="utf-8"?>
<p:tagLst xmlns:p="http://schemas.openxmlformats.org/presentationml/2006/main">
  <p:tag name="AS_UNIQUEID" val="104"/>
</p:tagLst>
</file>

<file path=ppt/tags/tag2.xml><?xml version="1.0" encoding="utf-8"?>
<p:tagLst xmlns:p="http://schemas.openxmlformats.org/presentationml/2006/main">
  <p:tag name="AS_UNIQUEID" val="304"/>
</p:tagLst>
</file>

<file path=ppt/tags/tag20.xml><?xml version="1.0" encoding="utf-8"?>
<p:tagLst xmlns:p="http://schemas.openxmlformats.org/presentationml/2006/main">
  <p:tag name="AS_UNIQUEID" val="322"/>
</p:tagLst>
</file>

<file path=ppt/tags/tag200.xml><?xml version="1.0" encoding="utf-8"?>
<p:tagLst xmlns:p="http://schemas.openxmlformats.org/presentationml/2006/main">
  <p:tag name="AS_UNIQUEID" val="105"/>
</p:tagLst>
</file>

<file path=ppt/tags/tag201.xml><?xml version="1.0" encoding="utf-8"?>
<p:tagLst xmlns:p="http://schemas.openxmlformats.org/presentationml/2006/main">
  <p:tag name="AS_UNIQUEID" val="106"/>
</p:tagLst>
</file>

<file path=ppt/tags/tag202.xml><?xml version="1.0" encoding="utf-8"?>
<p:tagLst xmlns:p="http://schemas.openxmlformats.org/presentationml/2006/main">
  <p:tag name="AS_UNIQUEID" val="107"/>
</p:tagLst>
</file>

<file path=ppt/tags/tag203.xml><?xml version="1.0" encoding="utf-8"?>
<p:tagLst xmlns:p="http://schemas.openxmlformats.org/presentationml/2006/main">
  <p:tag name="AS_UNIQUEID" val="108"/>
</p:tagLst>
</file>

<file path=ppt/tags/tag204.xml><?xml version="1.0" encoding="utf-8"?>
<p:tagLst xmlns:p="http://schemas.openxmlformats.org/presentationml/2006/main">
  <p:tag name="AS_UNIQUEID" val="109"/>
</p:tagLst>
</file>

<file path=ppt/tags/tag205.xml><?xml version="1.0" encoding="utf-8"?>
<p:tagLst xmlns:p="http://schemas.openxmlformats.org/presentationml/2006/main">
  <p:tag name="AS_UNIQUEID" val="110"/>
</p:tagLst>
</file>

<file path=ppt/tags/tag206.xml><?xml version="1.0" encoding="utf-8"?>
<p:tagLst xmlns:p="http://schemas.openxmlformats.org/presentationml/2006/main">
  <p:tag name="AS_UNIQUEID" val="111"/>
</p:tagLst>
</file>

<file path=ppt/tags/tag207.xml><?xml version="1.0" encoding="utf-8"?>
<p:tagLst xmlns:p="http://schemas.openxmlformats.org/presentationml/2006/main">
  <p:tag name="AS_UNIQUEID" val="112"/>
</p:tagLst>
</file>

<file path=ppt/tags/tag208.xml><?xml version="1.0" encoding="utf-8"?>
<p:tagLst xmlns:p="http://schemas.openxmlformats.org/presentationml/2006/main">
  <p:tag name="AS_UNIQUEID" val="113"/>
</p:tagLst>
</file>

<file path=ppt/tags/tag209.xml><?xml version="1.0" encoding="utf-8"?>
<p:tagLst xmlns:p="http://schemas.openxmlformats.org/presentationml/2006/main">
  <p:tag name="AS_UNIQUEID" val="114"/>
</p:tagLst>
</file>

<file path=ppt/tags/tag21.xml><?xml version="1.0" encoding="utf-8"?>
<p:tagLst xmlns:p="http://schemas.openxmlformats.org/presentationml/2006/main">
  <p:tag name="AS_UNIQUEID" val="323"/>
</p:tagLst>
</file>

<file path=ppt/tags/tag210.xml><?xml version="1.0" encoding="utf-8"?>
<p:tagLst xmlns:p="http://schemas.openxmlformats.org/presentationml/2006/main">
  <p:tag name="AS_UNIQUEID" val="115"/>
</p:tagLst>
</file>

<file path=ppt/tags/tag211.xml><?xml version="1.0" encoding="utf-8"?>
<p:tagLst xmlns:p="http://schemas.openxmlformats.org/presentationml/2006/main">
  <p:tag name="AS_UNIQUEID" val="116"/>
</p:tagLst>
</file>

<file path=ppt/tags/tag212.xml><?xml version="1.0" encoding="utf-8"?>
<p:tagLst xmlns:p="http://schemas.openxmlformats.org/presentationml/2006/main">
  <p:tag name="AS_UNIQUEID" val="117"/>
</p:tagLst>
</file>

<file path=ppt/tags/tag213.xml><?xml version="1.0" encoding="utf-8"?>
<p:tagLst xmlns:p="http://schemas.openxmlformats.org/presentationml/2006/main">
  <p:tag name="AS_UNIQUEID" val="118"/>
</p:tagLst>
</file>

<file path=ppt/tags/tag214.xml><?xml version="1.0" encoding="utf-8"?>
<p:tagLst xmlns:p="http://schemas.openxmlformats.org/presentationml/2006/main">
  <p:tag name="AS_UNIQUEID" val="119"/>
</p:tagLst>
</file>

<file path=ppt/tags/tag215.xml><?xml version="1.0" encoding="utf-8"?>
<p:tagLst xmlns:p="http://schemas.openxmlformats.org/presentationml/2006/main">
  <p:tag name="AS_UNIQUEID" val="120"/>
</p:tagLst>
</file>

<file path=ppt/tags/tag216.xml><?xml version="1.0" encoding="utf-8"?>
<p:tagLst xmlns:p="http://schemas.openxmlformats.org/presentationml/2006/main">
  <p:tag name="AS_UNIQUEID" val="121"/>
</p:tagLst>
</file>

<file path=ppt/tags/tag217.xml><?xml version="1.0" encoding="utf-8"?>
<p:tagLst xmlns:p="http://schemas.openxmlformats.org/presentationml/2006/main">
  <p:tag name="AS_UNIQUEID" val="122"/>
</p:tagLst>
</file>

<file path=ppt/tags/tag218.xml><?xml version="1.0" encoding="utf-8"?>
<p:tagLst xmlns:p="http://schemas.openxmlformats.org/presentationml/2006/main">
  <p:tag name="AS_UNIQUEID" val="123"/>
</p:tagLst>
</file>

<file path=ppt/tags/tag219.xml><?xml version="1.0" encoding="utf-8"?>
<p:tagLst xmlns:p="http://schemas.openxmlformats.org/presentationml/2006/main">
  <p:tag name="AS_UNIQUEID" val="124"/>
</p:tagLst>
</file>

<file path=ppt/tags/tag22.xml><?xml version="1.0" encoding="utf-8"?>
<p:tagLst xmlns:p="http://schemas.openxmlformats.org/presentationml/2006/main">
  <p:tag name="AS_UNIQUEID" val="324"/>
</p:tagLst>
</file>

<file path=ppt/tags/tag220.xml><?xml version="1.0" encoding="utf-8"?>
<p:tagLst xmlns:p="http://schemas.openxmlformats.org/presentationml/2006/main">
  <p:tag name="AS_UNIQUEID" val="125"/>
</p:tagLst>
</file>

<file path=ppt/tags/tag221.xml><?xml version="1.0" encoding="utf-8"?>
<p:tagLst xmlns:p="http://schemas.openxmlformats.org/presentationml/2006/main">
  <p:tag name="AS_UNIQUEID" val="126"/>
</p:tagLst>
</file>

<file path=ppt/tags/tag222.xml><?xml version="1.0" encoding="utf-8"?>
<p:tagLst xmlns:p="http://schemas.openxmlformats.org/presentationml/2006/main">
  <p:tag name="AS_UNIQUEID" val="127"/>
</p:tagLst>
</file>

<file path=ppt/tags/tag223.xml><?xml version="1.0" encoding="utf-8"?>
<p:tagLst xmlns:p="http://schemas.openxmlformats.org/presentationml/2006/main">
  <p:tag name="AS_UNIQUEID" val="128"/>
</p:tagLst>
</file>

<file path=ppt/tags/tag224.xml><?xml version="1.0" encoding="utf-8"?>
<p:tagLst xmlns:p="http://schemas.openxmlformats.org/presentationml/2006/main">
  <p:tag name="AS_UNIQUEID" val="129"/>
</p:tagLst>
</file>

<file path=ppt/tags/tag225.xml><?xml version="1.0" encoding="utf-8"?>
<p:tagLst xmlns:p="http://schemas.openxmlformats.org/presentationml/2006/main">
  <p:tag name="AS_UNIQUEID" val="130"/>
</p:tagLst>
</file>

<file path=ppt/tags/tag226.xml><?xml version="1.0" encoding="utf-8"?>
<p:tagLst xmlns:p="http://schemas.openxmlformats.org/presentationml/2006/main">
  <p:tag name="AS_UNIQUEID" val="131"/>
</p:tagLst>
</file>

<file path=ppt/tags/tag227.xml><?xml version="1.0" encoding="utf-8"?>
<p:tagLst xmlns:p="http://schemas.openxmlformats.org/presentationml/2006/main">
  <p:tag name="AS_UNIQUEID" val="132"/>
</p:tagLst>
</file>

<file path=ppt/tags/tag228.xml><?xml version="1.0" encoding="utf-8"?>
<p:tagLst xmlns:p="http://schemas.openxmlformats.org/presentationml/2006/main">
  <p:tag name="AS_UNIQUEID" val="133"/>
</p:tagLst>
</file>

<file path=ppt/tags/tag229.xml><?xml version="1.0" encoding="utf-8"?>
<p:tagLst xmlns:p="http://schemas.openxmlformats.org/presentationml/2006/main">
  <p:tag name="AS_UNIQUEID" val="134"/>
</p:tagLst>
</file>

<file path=ppt/tags/tag23.xml><?xml version="1.0" encoding="utf-8"?>
<p:tagLst xmlns:p="http://schemas.openxmlformats.org/presentationml/2006/main">
  <p:tag name="AS_UNIQUEID" val="325"/>
</p:tagLst>
</file>

<file path=ppt/tags/tag230.xml><?xml version="1.0" encoding="utf-8"?>
<p:tagLst xmlns:p="http://schemas.openxmlformats.org/presentationml/2006/main">
  <p:tag name="AS_UNIQUEID" val="135"/>
</p:tagLst>
</file>

<file path=ppt/tags/tag231.xml><?xml version="1.0" encoding="utf-8"?>
<p:tagLst xmlns:p="http://schemas.openxmlformats.org/presentationml/2006/main">
  <p:tag name="AS_UNIQUEID" val="136"/>
</p:tagLst>
</file>

<file path=ppt/tags/tag232.xml><?xml version="1.0" encoding="utf-8"?>
<p:tagLst xmlns:p="http://schemas.openxmlformats.org/presentationml/2006/main">
  <p:tag name="AS_UNIQUEID" val="137"/>
</p:tagLst>
</file>

<file path=ppt/tags/tag233.xml><?xml version="1.0" encoding="utf-8"?>
<p:tagLst xmlns:p="http://schemas.openxmlformats.org/presentationml/2006/main">
  <p:tag name="AS_UNIQUEID" val="138"/>
</p:tagLst>
</file>

<file path=ppt/tags/tag234.xml><?xml version="1.0" encoding="utf-8"?>
<p:tagLst xmlns:p="http://schemas.openxmlformats.org/presentationml/2006/main">
  <p:tag name="AS_UNIQUEID" val="139"/>
</p:tagLst>
</file>

<file path=ppt/tags/tag235.xml><?xml version="1.0" encoding="utf-8"?>
<p:tagLst xmlns:p="http://schemas.openxmlformats.org/presentationml/2006/main">
  <p:tag name="AS_UNIQUEID" val="140"/>
</p:tagLst>
</file>

<file path=ppt/tags/tag236.xml><?xml version="1.0" encoding="utf-8"?>
<p:tagLst xmlns:p="http://schemas.openxmlformats.org/presentationml/2006/main">
  <p:tag name="AS_UNIQUEID" val="141"/>
</p:tagLst>
</file>

<file path=ppt/tags/tag237.xml><?xml version="1.0" encoding="utf-8"?>
<p:tagLst xmlns:p="http://schemas.openxmlformats.org/presentationml/2006/main">
  <p:tag name="AS_UNIQUEID" val="142"/>
</p:tagLst>
</file>

<file path=ppt/tags/tag238.xml><?xml version="1.0" encoding="utf-8"?>
<p:tagLst xmlns:p="http://schemas.openxmlformats.org/presentationml/2006/main">
  <p:tag name="AS_UNIQUEID" val="143"/>
</p:tagLst>
</file>

<file path=ppt/tags/tag239.xml><?xml version="1.0" encoding="utf-8"?>
<p:tagLst xmlns:p="http://schemas.openxmlformats.org/presentationml/2006/main">
  <p:tag name="AS_UNIQUEID" val="144"/>
</p:tagLst>
</file>

<file path=ppt/tags/tag24.xml><?xml version="1.0" encoding="utf-8"?>
<p:tagLst xmlns:p="http://schemas.openxmlformats.org/presentationml/2006/main">
  <p:tag name="AS_UNIQUEID" val="326"/>
</p:tagLst>
</file>

<file path=ppt/tags/tag240.xml><?xml version="1.0" encoding="utf-8"?>
<p:tagLst xmlns:p="http://schemas.openxmlformats.org/presentationml/2006/main">
  <p:tag name="AS_UNIQUEID" val="145"/>
</p:tagLst>
</file>

<file path=ppt/tags/tag241.xml><?xml version="1.0" encoding="utf-8"?>
<p:tagLst xmlns:p="http://schemas.openxmlformats.org/presentationml/2006/main">
  <p:tag name="AS_UNIQUEID" val="146"/>
</p:tagLst>
</file>

<file path=ppt/tags/tag242.xml><?xml version="1.0" encoding="utf-8"?>
<p:tagLst xmlns:p="http://schemas.openxmlformats.org/presentationml/2006/main">
  <p:tag name="AS_UNIQUEID" val="147"/>
</p:tagLst>
</file>

<file path=ppt/tags/tag243.xml><?xml version="1.0" encoding="utf-8"?>
<p:tagLst xmlns:p="http://schemas.openxmlformats.org/presentationml/2006/main">
  <p:tag name="AS_UNIQUEID" val="148"/>
</p:tagLst>
</file>

<file path=ppt/tags/tag244.xml><?xml version="1.0" encoding="utf-8"?>
<p:tagLst xmlns:p="http://schemas.openxmlformats.org/presentationml/2006/main">
  <p:tag name="AS_UNIQUEID" val="149"/>
</p:tagLst>
</file>

<file path=ppt/tags/tag245.xml><?xml version="1.0" encoding="utf-8"?>
<p:tagLst xmlns:p="http://schemas.openxmlformats.org/presentationml/2006/main">
  <p:tag name="AS_UNIQUEID" val="150"/>
</p:tagLst>
</file>

<file path=ppt/tags/tag246.xml><?xml version="1.0" encoding="utf-8"?>
<p:tagLst xmlns:p="http://schemas.openxmlformats.org/presentationml/2006/main">
  <p:tag name="AS_UNIQUEID" val="151"/>
</p:tagLst>
</file>

<file path=ppt/tags/tag247.xml><?xml version="1.0" encoding="utf-8"?>
<p:tagLst xmlns:p="http://schemas.openxmlformats.org/presentationml/2006/main">
  <p:tag name="AS_UNIQUEID" val="152"/>
</p:tagLst>
</file>

<file path=ppt/tags/tag248.xml><?xml version="1.0" encoding="utf-8"?>
<p:tagLst xmlns:p="http://schemas.openxmlformats.org/presentationml/2006/main">
  <p:tag name="AS_UNIQUEID" val="153"/>
</p:tagLst>
</file>

<file path=ppt/tags/tag249.xml><?xml version="1.0" encoding="utf-8"?>
<p:tagLst xmlns:p="http://schemas.openxmlformats.org/presentationml/2006/main">
  <p:tag name="AS_UNIQUEID" val="154"/>
</p:tagLst>
</file>

<file path=ppt/tags/tag25.xml><?xml version="1.0" encoding="utf-8"?>
<p:tagLst xmlns:p="http://schemas.openxmlformats.org/presentationml/2006/main">
  <p:tag name="AS_UNIQUEID" val="327"/>
</p:tagLst>
</file>

<file path=ppt/tags/tag250.xml><?xml version="1.0" encoding="utf-8"?>
<p:tagLst xmlns:p="http://schemas.openxmlformats.org/presentationml/2006/main">
  <p:tag name="AS_UNIQUEID" val="155"/>
</p:tagLst>
</file>

<file path=ppt/tags/tag251.xml><?xml version="1.0" encoding="utf-8"?>
<p:tagLst xmlns:p="http://schemas.openxmlformats.org/presentationml/2006/main">
  <p:tag name="AS_UNIQUEID" val="156"/>
</p:tagLst>
</file>

<file path=ppt/tags/tag252.xml><?xml version="1.0" encoding="utf-8"?>
<p:tagLst xmlns:p="http://schemas.openxmlformats.org/presentationml/2006/main">
  <p:tag name="AS_UNIQUEID" val="157"/>
</p:tagLst>
</file>

<file path=ppt/tags/tag253.xml><?xml version="1.0" encoding="utf-8"?>
<p:tagLst xmlns:p="http://schemas.openxmlformats.org/presentationml/2006/main">
  <p:tag name="AS_UNIQUEID" val="158"/>
</p:tagLst>
</file>

<file path=ppt/tags/tag254.xml><?xml version="1.0" encoding="utf-8"?>
<p:tagLst xmlns:p="http://schemas.openxmlformats.org/presentationml/2006/main">
  <p:tag name="AS_UNIQUEID" val="159"/>
</p:tagLst>
</file>

<file path=ppt/tags/tag255.xml><?xml version="1.0" encoding="utf-8"?>
<p:tagLst xmlns:p="http://schemas.openxmlformats.org/presentationml/2006/main">
  <p:tag name="AS_UNIQUEID" val="160"/>
</p:tagLst>
</file>

<file path=ppt/tags/tag256.xml><?xml version="1.0" encoding="utf-8"?>
<p:tagLst xmlns:p="http://schemas.openxmlformats.org/presentationml/2006/main">
  <p:tag name="AS_UNIQUEID" val="161"/>
</p:tagLst>
</file>

<file path=ppt/tags/tag257.xml><?xml version="1.0" encoding="utf-8"?>
<p:tagLst xmlns:p="http://schemas.openxmlformats.org/presentationml/2006/main">
  <p:tag name="AS_UNIQUEID" val="162"/>
</p:tagLst>
</file>

<file path=ppt/tags/tag258.xml><?xml version="1.0" encoding="utf-8"?>
<p:tagLst xmlns:p="http://schemas.openxmlformats.org/presentationml/2006/main">
  <p:tag name="AS_UNIQUEID" val="163"/>
</p:tagLst>
</file>

<file path=ppt/tags/tag259.xml><?xml version="1.0" encoding="utf-8"?>
<p:tagLst xmlns:p="http://schemas.openxmlformats.org/presentationml/2006/main">
  <p:tag name="AS_UNIQUEID" val="164"/>
</p:tagLst>
</file>

<file path=ppt/tags/tag26.xml><?xml version="1.0" encoding="utf-8"?>
<p:tagLst xmlns:p="http://schemas.openxmlformats.org/presentationml/2006/main">
  <p:tag name="AS_UNIQUEID" val="328"/>
</p:tagLst>
</file>

<file path=ppt/tags/tag260.xml><?xml version="1.0" encoding="utf-8"?>
<p:tagLst xmlns:p="http://schemas.openxmlformats.org/presentationml/2006/main">
  <p:tag name="AS_UNIQUEID" val="165"/>
</p:tagLst>
</file>

<file path=ppt/tags/tag261.xml><?xml version="1.0" encoding="utf-8"?>
<p:tagLst xmlns:p="http://schemas.openxmlformats.org/presentationml/2006/main">
  <p:tag name="AS_UNIQUEID" val="166"/>
</p:tagLst>
</file>

<file path=ppt/tags/tag262.xml><?xml version="1.0" encoding="utf-8"?>
<p:tagLst xmlns:p="http://schemas.openxmlformats.org/presentationml/2006/main">
  <p:tag name="AS_UNIQUEID" val="167"/>
</p:tagLst>
</file>

<file path=ppt/tags/tag263.xml><?xml version="1.0" encoding="utf-8"?>
<p:tagLst xmlns:p="http://schemas.openxmlformats.org/presentationml/2006/main">
  <p:tag name="AS_UNIQUEID" val="168"/>
</p:tagLst>
</file>

<file path=ppt/tags/tag264.xml><?xml version="1.0" encoding="utf-8"?>
<p:tagLst xmlns:p="http://schemas.openxmlformats.org/presentationml/2006/main">
  <p:tag name="AS_UNIQUEID" val="169"/>
</p:tagLst>
</file>

<file path=ppt/tags/tag265.xml><?xml version="1.0" encoding="utf-8"?>
<p:tagLst xmlns:p="http://schemas.openxmlformats.org/presentationml/2006/main">
  <p:tag name="AS_UNIQUEID" val="170"/>
</p:tagLst>
</file>

<file path=ppt/tags/tag266.xml><?xml version="1.0" encoding="utf-8"?>
<p:tagLst xmlns:p="http://schemas.openxmlformats.org/presentationml/2006/main">
  <p:tag name="AS_UNIQUEID" val="171"/>
</p:tagLst>
</file>

<file path=ppt/tags/tag267.xml><?xml version="1.0" encoding="utf-8"?>
<p:tagLst xmlns:p="http://schemas.openxmlformats.org/presentationml/2006/main">
  <p:tag name="AS_UNIQUEID" val="172"/>
</p:tagLst>
</file>

<file path=ppt/tags/tag268.xml><?xml version="1.0" encoding="utf-8"?>
<p:tagLst xmlns:p="http://schemas.openxmlformats.org/presentationml/2006/main">
  <p:tag name="AS_UNIQUEID" val="173"/>
</p:tagLst>
</file>

<file path=ppt/tags/tag269.xml><?xml version="1.0" encoding="utf-8"?>
<p:tagLst xmlns:p="http://schemas.openxmlformats.org/presentationml/2006/main">
  <p:tag name="AS_UNIQUEID" val="174"/>
</p:tagLst>
</file>

<file path=ppt/tags/tag27.xml><?xml version="1.0" encoding="utf-8"?>
<p:tagLst xmlns:p="http://schemas.openxmlformats.org/presentationml/2006/main">
  <p:tag name="AS_UNIQUEID" val="329"/>
</p:tagLst>
</file>

<file path=ppt/tags/tag270.xml><?xml version="1.0" encoding="utf-8"?>
<p:tagLst xmlns:p="http://schemas.openxmlformats.org/presentationml/2006/main">
  <p:tag name="AS_UNIQUEID" val="175"/>
</p:tagLst>
</file>

<file path=ppt/tags/tag271.xml><?xml version="1.0" encoding="utf-8"?>
<p:tagLst xmlns:p="http://schemas.openxmlformats.org/presentationml/2006/main">
  <p:tag name="AS_UNIQUEID" val="176"/>
</p:tagLst>
</file>

<file path=ppt/tags/tag272.xml><?xml version="1.0" encoding="utf-8"?>
<p:tagLst xmlns:p="http://schemas.openxmlformats.org/presentationml/2006/main">
  <p:tag name="AS_UNIQUEID" val="177"/>
</p:tagLst>
</file>

<file path=ppt/tags/tag273.xml><?xml version="1.0" encoding="utf-8"?>
<p:tagLst xmlns:p="http://schemas.openxmlformats.org/presentationml/2006/main">
  <p:tag name="AS_UNIQUEID" val="178"/>
</p:tagLst>
</file>

<file path=ppt/tags/tag274.xml><?xml version="1.0" encoding="utf-8"?>
<p:tagLst xmlns:p="http://schemas.openxmlformats.org/presentationml/2006/main">
  <p:tag name="AS_UNIQUEID" val="179"/>
</p:tagLst>
</file>

<file path=ppt/tags/tag275.xml><?xml version="1.0" encoding="utf-8"?>
<p:tagLst xmlns:p="http://schemas.openxmlformats.org/presentationml/2006/main">
  <p:tag name="AS_UNIQUEID" val="180"/>
</p:tagLst>
</file>

<file path=ppt/tags/tag276.xml><?xml version="1.0" encoding="utf-8"?>
<p:tagLst xmlns:p="http://schemas.openxmlformats.org/presentationml/2006/main">
  <p:tag name="AS_UNIQUEID" val="181"/>
</p:tagLst>
</file>

<file path=ppt/tags/tag277.xml><?xml version="1.0" encoding="utf-8"?>
<p:tagLst xmlns:p="http://schemas.openxmlformats.org/presentationml/2006/main">
  <p:tag name="AS_UNIQUEID" val="182"/>
</p:tagLst>
</file>

<file path=ppt/tags/tag278.xml><?xml version="1.0" encoding="utf-8"?>
<p:tagLst xmlns:p="http://schemas.openxmlformats.org/presentationml/2006/main">
  <p:tag name="AS_UNIQUEID" val="183"/>
</p:tagLst>
</file>

<file path=ppt/tags/tag279.xml><?xml version="1.0" encoding="utf-8"?>
<p:tagLst xmlns:p="http://schemas.openxmlformats.org/presentationml/2006/main">
  <p:tag name="AS_UNIQUEID" val="184"/>
</p:tagLst>
</file>

<file path=ppt/tags/tag28.xml><?xml version="1.0" encoding="utf-8"?>
<p:tagLst xmlns:p="http://schemas.openxmlformats.org/presentationml/2006/main">
  <p:tag name="AS_UNIQUEID" val="330"/>
</p:tagLst>
</file>

<file path=ppt/tags/tag280.xml><?xml version="1.0" encoding="utf-8"?>
<p:tagLst xmlns:p="http://schemas.openxmlformats.org/presentationml/2006/main">
  <p:tag name="AS_UNIQUEID" val="185"/>
</p:tagLst>
</file>

<file path=ppt/tags/tag281.xml><?xml version="1.0" encoding="utf-8"?>
<p:tagLst xmlns:p="http://schemas.openxmlformats.org/presentationml/2006/main">
  <p:tag name="AS_UNIQUEID" val="186"/>
</p:tagLst>
</file>

<file path=ppt/tags/tag282.xml><?xml version="1.0" encoding="utf-8"?>
<p:tagLst xmlns:p="http://schemas.openxmlformats.org/presentationml/2006/main">
  <p:tag name="AS_UNIQUEID" val="187"/>
</p:tagLst>
</file>

<file path=ppt/tags/tag283.xml><?xml version="1.0" encoding="utf-8"?>
<p:tagLst xmlns:p="http://schemas.openxmlformats.org/presentationml/2006/main">
  <p:tag name="AS_UNIQUEID" val="188"/>
</p:tagLst>
</file>

<file path=ppt/tags/tag284.xml><?xml version="1.0" encoding="utf-8"?>
<p:tagLst xmlns:p="http://schemas.openxmlformats.org/presentationml/2006/main">
  <p:tag name="AS_UNIQUEID" val="189"/>
</p:tagLst>
</file>

<file path=ppt/tags/tag285.xml><?xml version="1.0" encoding="utf-8"?>
<p:tagLst xmlns:p="http://schemas.openxmlformats.org/presentationml/2006/main">
  <p:tag name="AS_UNIQUEID" val="190"/>
</p:tagLst>
</file>

<file path=ppt/tags/tag286.xml><?xml version="1.0" encoding="utf-8"?>
<p:tagLst xmlns:p="http://schemas.openxmlformats.org/presentationml/2006/main">
  <p:tag name="AS_UNIQUEID" val="191"/>
</p:tagLst>
</file>

<file path=ppt/tags/tag287.xml><?xml version="1.0" encoding="utf-8"?>
<p:tagLst xmlns:p="http://schemas.openxmlformats.org/presentationml/2006/main">
  <p:tag name="AS_UNIQUEID" val="192"/>
</p:tagLst>
</file>

<file path=ppt/tags/tag288.xml><?xml version="1.0" encoding="utf-8"?>
<p:tagLst xmlns:p="http://schemas.openxmlformats.org/presentationml/2006/main">
  <p:tag name="AS_UNIQUEID" val="193"/>
</p:tagLst>
</file>

<file path=ppt/tags/tag289.xml><?xml version="1.0" encoding="utf-8"?>
<p:tagLst xmlns:p="http://schemas.openxmlformats.org/presentationml/2006/main">
  <p:tag name="AS_UNIQUEID" val="194"/>
</p:tagLst>
</file>

<file path=ppt/tags/tag29.xml><?xml version="1.0" encoding="utf-8"?>
<p:tagLst xmlns:p="http://schemas.openxmlformats.org/presentationml/2006/main">
  <p:tag name="AS_UNIQUEID" val="331"/>
</p:tagLst>
</file>

<file path=ppt/tags/tag290.xml><?xml version="1.0" encoding="utf-8"?>
<p:tagLst xmlns:p="http://schemas.openxmlformats.org/presentationml/2006/main">
  <p:tag name="AS_UNIQUEID" val="195"/>
</p:tagLst>
</file>

<file path=ppt/tags/tag291.xml><?xml version="1.0" encoding="utf-8"?>
<p:tagLst xmlns:p="http://schemas.openxmlformats.org/presentationml/2006/main">
  <p:tag name="AS_UNIQUEID" val="196"/>
</p:tagLst>
</file>

<file path=ppt/tags/tag292.xml><?xml version="1.0" encoding="utf-8"?>
<p:tagLst xmlns:p="http://schemas.openxmlformats.org/presentationml/2006/main">
  <p:tag name="AS_UNIQUEID" val="197"/>
</p:tagLst>
</file>

<file path=ppt/tags/tag293.xml><?xml version="1.0" encoding="utf-8"?>
<p:tagLst xmlns:p="http://schemas.openxmlformats.org/presentationml/2006/main">
  <p:tag name="AS_UNIQUEID" val="198"/>
</p:tagLst>
</file>

<file path=ppt/tags/tag294.xml><?xml version="1.0" encoding="utf-8"?>
<p:tagLst xmlns:p="http://schemas.openxmlformats.org/presentationml/2006/main">
  <p:tag name="AS_UNIQUEID" val="199"/>
</p:tagLst>
</file>

<file path=ppt/tags/tag295.xml><?xml version="1.0" encoding="utf-8"?>
<p:tagLst xmlns:p="http://schemas.openxmlformats.org/presentationml/2006/main">
  <p:tag name="AS_UNIQUEID" val="200"/>
</p:tagLst>
</file>

<file path=ppt/tags/tag296.xml><?xml version="1.0" encoding="utf-8"?>
<p:tagLst xmlns:p="http://schemas.openxmlformats.org/presentationml/2006/main">
  <p:tag name="AS_UNIQUEID" val="201"/>
</p:tagLst>
</file>

<file path=ppt/tags/tag297.xml><?xml version="1.0" encoding="utf-8"?>
<p:tagLst xmlns:p="http://schemas.openxmlformats.org/presentationml/2006/main">
  <p:tag name="AS_UNIQUEID" val="202"/>
</p:tagLst>
</file>

<file path=ppt/tags/tag298.xml><?xml version="1.0" encoding="utf-8"?>
<p:tagLst xmlns:p="http://schemas.openxmlformats.org/presentationml/2006/main">
  <p:tag name="AS_UNIQUEID" val="203"/>
</p:tagLst>
</file>

<file path=ppt/tags/tag299.xml><?xml version="1.0" encoding="utf-8"?>
<p:tagLst xmlns:p="http://schemas.openxmlformats.org/presentationml/2006/main">
  <p:tag name="AS_UNIQUEID" val="204"/>
</p:tagLst>
</file>

<file path=ppt/tags/tag3.xml><?xml version="1.0" encoding="utf-8"?>
<p:tagLst xmlns:p="http://schemas.openxmlformats.org/presentationml/2006/main">
  <p:tag name="AS_UNIQUEID" val="305"/>
</p:tagLst>
</file>

<file path=ppt/tags/tag30.xml><?xml version="1.0" encoding="utf-8"?>
<p:tagLst xmlns:p="http://schemas.openxmlformats.org/presentationml/2006/main">
  <p:tag name="AS_UNIQUEID" val="332"/>
</p:tagLst>
</file>

<file path=ppt/tags/tag300.xml><?xml version="1.0" encoding="utf-8"?>
<p:tagLst xmlns:p="http://schemas.openxmlformats.org/presentationml/2006/main">
  <p:tag name="AS_UNIQUEID" val="205"/>
</p:tagLst>
</file>

<file path=ppt/tags/tag301.xml><?xml version="1.0" encoding="utf-8"?>
<p:tagLst xmlns:p="http://schemas.openxmlformats.org/presentationml/2006/main">
  <p:tag name="AS_UNIQUEID" val="206"/>
</p:tagLst>
</file>

<file path=ppt/tags/tag302.xml><?xml version="1.0" encoding="utf-8"?>
<p:tagLst xmlns:p="http://schemas.openxmlformats.org/presentationml/2006/main">
  <p:tag name="AS_UNIQUEID" val="207"/>
</p:tagLst>
</file>

<file path=ppt/tags/tag303.xml><?xml version="1.0" encoding="utf-8"?>
<p:tagLst xmlns:p="http://schemas.openxmlformats.org/presentationml/2006/main">
  <p:tag name="AS_UNIQUEID" val="208"/>
</p:tagLst>
</file>

<file path=ppt/tags/tag304.xml><?xml version="1.0" encoding="utf-8"?>
<p:tagLst xmlns:p="http://schemas.openxmlformats.org/presentationml/2006/main">
  <p:tag name="AS_UNIQUEID" val="209"/>
</p:tagLst>
</file>

<file path=ppt/tags/tag305.xml><?xml version="1.0" encoding="utf-8"?>
<p:tagLst xmlns:p="http://schemas.openxmlformats.org/presentationml/2006/main">
  <p:tag name="AS_UNIQUEID" val="210"/>
</p:tagLst>
</file>

<file path=ppt/tags/tag306.xml><?xml version="1.0" encoding="utf-8"?>
<p:tagLst xmlns:p="http://schemas.openxmlformats.org/presentationml/2006/main">
  <p:tag name="AS_UNIQUEID" val="211"/>
</p:tagLst>
</file>

<file path=ppt/tags/tag307.xml><?xml version="1.0" encoding="utf-8"?>
<p:tagLst xmlns:p="http://schemas.openxmlformats.org/presentationml/2006/main">
  <p:tag name="AS_UNIQUEID" val="212"/>
</p:tagLst>
</file>

<file path=ppt/tags/tag308.xml><?xml version="1.0" encoding="utf-8"?>
<p:tagLst xmlns:p="http://schemas.openxmlformats.org/presentationml/2006/main">
  <p:tag name="AS_UNIQUEID" val="213"/>
</p:tagLst>
</file>

<file path=ppt/tags/tag309.xml><?xml version="1.0" encoding="utf-8"?>
<p:tagLst xmlns:p="http://schemas.openxmlformats.org/presentationml/2006/main">
  <p:tag name="AS_UNIQUEID" val="214"/>
</p:tagLst>
</file>

<file path=ppt/tags/tag31.xml><?xml version="1.0" encoding="utf-8"?>
<p:tagLst xmlns:p="http://schemas.openxmlformats.org/presentationml/2006/main">
  <p:tag name="AS_UNIQUEID" val="333"/>
</p:tagLst>
</file>

<file path=ppt/tags/tag310.xml><?xml version="1.0" encoding="utf-8"?>
<p:tagLst xmlns:p="http://schemas.openxmlformats.org/presentationml/2006/main">
  <p:tag name="AS_UNIQUEID" val="215"/>
</p:tagLst>
</file>

<file path=ppt/tags/tag311.xml><?xml version="1.0" encoding="utf-8"?>
<p:tagLst xmlns:p="http://schemas.openxmlformats.org/presentationml/2006/main">
  <p:tag name="AS_UNIQUEID" val="216"/>
</p:tagLst>
</file>

<file path=ppt/tags/tag312.xml><?xml version="1.0" encoding="utf-8"?>
<p:tagLst xmlns:p="http://schemas.openxmlformats.org/presentationml/2006/main">
  <p:tag name="AS_UNIQUEID" val="217"/>
</p:tagLst>
</file>

<file path=ppt/tags/tag313.xml><?xml version="1.0" encoding="utf-8"?>
<p:tagLst xmlns:p="http://schemas.openxmlformats.org/presentationml/2006/main">
  <p:tag name="AS_UNIQUEID" val="218"/>
</p:tagLst>
</file>

<file path=ppt/tags/tag314.xml><?xml version="1.0" encoding="utf-8"?>
<p:tagLst xmlns:p="http://schemas.openxmlformats.org/presentationml/2006/main">
  <p:tag name="AS_UNIQUEID" val="219"/>
</p:tagLst>
</file>

<file path=ppt/tags/tag315.xml><?xml version="1.0" encoding="utf-8"?>
<p:tagLst xmlns:p="http://schemas.openxmlformats.org/presentationml/2006/main">
  <p:tag name="AS_UNIQUEID" val="220"/>
</p:tagLst>
</file>

<file path=ppt/tags/tag316.xml><?xml version="1.0" encoding="utf-8"?>
<p:tagLst xmlns:p="http://schemas.openxmlformats.org/presentationml/2006/main">
  <p:tag name="AS_UNIQUEID" val="221"/>
</p:tagLst>
</file>

<file path=ppt/tags/tag317.xml><?xml version="1.0" encoding="utf-8"?>
<p:tagLst xmlns:p="http://schemas.openxmlformats.org/presentationml/2006/main">
  <p:tag name="AS_UNIQUEID" val="222"/>
</p:tagLst>
</file>

<file path=ppt/tags/tag318.xml><?xml version="1.0" encoding="utf-8"?>
<p:tagLst xmlns:p="http://schemas.openxmlformats.org/presentationml/2006/main">
  <p:tag name="AS_UNIQUEID" val="223"/>
</p:tagLst>
</file>

<file path=ppt/tags/tag319.xml><?xml version="1.0" encoding="utf-8"?>
<p:tagLst xmlns:p="http://schemas.openxmlformats.org/presentationml/2006/main">
  <p:tag name="AS_UNIQUEID" val="224"/>
</p:tagLst>
</file>

<file path=ppt/tags/tag32.xml><?xml version="1.0" encoding="utf-8"?>
<p:tagLst xmlns:p="http://schemas.openxmlformats.org/presentationml/2006/main">
  <p:tag name="AS_UNIQUEID" val="334"/>
</p:tagLst>
</file>

<file path=ppt/tags/tag320.xml><?xml version="1.0" encoding="utf-8"?>
<p:tagLst xmlns:p="http://schemas.openxmlformats.org/presentationml/2006/main">
  <p:tag name="AS_UNIQUEID" val="225"/>
</p:tagLst>
</file>

<file path=ppt/tags/tag321.xml><?xml version="1.0" encoding="utf-8"?>
<p:tagLst xmlns:p="http://schemas.openxmlformats.org/presentationml/2006/main">
  <p:tag name="AS_UNIQUEID" val="226"/>
</p:tagLst>
</file>

<file path=ppt/tags/tag322.xml><?xml version="1.0" encoding="utf-8"?>
<p:tagLst xmlns:p="http://schemas.openxmlformats.org/presentationml/2006/main">
  <p:tag name="AS_UNIQUEID" val="227"/>
</p:tagLst>
</file>

<file path=ppt/tags/tag323.xml><?xml version="1.0" encoding="utf-8"?>
<p:tagLst xmlns:p="http://schemas.openxmlformats.org/presentationml/2006/main">
  <p:tag name="AS_UNIQUEID" val="228"/>
</p:tagLst>
</file>

<file path=ppt/tags/tag324.xml><?xml version="1.0" encoding="utf-8"?>
<p:tagLst xmlns:p="http://schemas.openxmlformats.org/presentationml/2006/main">
  <p:tag name="AS_UNIQUEID" val="229"/>
</p:tagLst>
</file>

<file path=ppt/tags/tag325.xml><?xml version="1.0" encoding="utf-8"?>
<p:tagLst xmlns:p="http://schemas.openxmlformats.org/presentationml/2006/main">
  <p:tag name="AS_UNIQUEID" val="230"/>
</p:tagLst>
</file>

<file path=ppt/tags/tag326.xml><?xml version="1.0" encoding="utf-8"?>
<p:tagLst xmlns:p="http://schemas.openxmlformats.org/presentationml/2006/main">
  <p:tag name="AS_UNIQUEID" val="231"/>
</p:tagLst>
</file>

<file path=ppt/tags/tag327.xml><?xml version="1.0" encoding="utf-8"?>
<p:tagLst xmlns:p="http://schemas.openxmlformats.org/presentationml/2006/main">
  <p:tag name="AS_UNIQUEID" val="232"/>
</p:tagLst>
</file>

<file path=ppt/tags/tag328.xml><?xml version="1.0" encoding="utf-8"?>
<p:tagLst xmlns:p="http://schemas.openxmlformats.org/presentationml/2006/main">
  <p:tag name="AS_UNIQUEID" val="233"/>
</p:tagLst>
</file>

<file path=ppt/tags/tag329.xml><?xml version="1.0" encoding="utf-8"?>
<p:tagLst xmlns:p="http://schemas.openxmlformats.org/presentationml/2006/main">
  <p:tag name="AS_UNIQUEID" val="234"/>
</p:tagLst>
</file>

<file path=ppt/tags/tag33.xml><?xml version="1.0" encoding="utf-8"?>
<p:tagLst xmlns:p="http://schemas.openxmlformats.org/presentationml/2006/main">
  <p:tag name="AS_UNIQUEID" val="335"/>
</p:tagLst>
</file>

<file path=ppt/tags/tag330.xml><?xml version="1.0" encoding="utf-8"?>
<p:tagLst xmlns:p="http://schemas.openxmlformats.org/presentationml/2006/main">
  <p:tag name="AS_UNIQUEID" val="235"/>
</p:tagLst>
</file>

<file path=ppt/tags/tag331.xml><?xml version="1.0" encoding="utf-8"?>
<p:tagLst xmlns:p="http://schemas.openxmlformats.org/presentationml/2006/main">
  <p:tag name="AS_UNIQUEID" val="236"/>
</p:tagLst>
</file>

<file path=ppt/tags/tag332.xml><?xml version="1.0" encoding="utf-8"?>
<p:tagLst xmlns:p="http://schemas.openxmlformats.org/presentationml/2006/main">
  <p:tag name="AS_UNIQUEID" val="237"/>
</p:tagLst>
</file>

<file path=ppt/tags/tag333.xml><?xml version="1.0" encoding="utf-8"?>
<p:tagLst xmlns:p="http://schemas.openxmlformats.org/presentationml/2006/main">
  <p:tag name="AS_UNIQUEID" val="238"/>
</p:tagLst>
</file>

<file path=ppt/tags/tag334.xml><?xml version="1.0" encoding="utf-8"?>
<p:tagLst xmlns:p="http://schemas.openxmlformats.org/presentationml/2006/main">
  <p:tag name="AS_UNIQUEID" val="239"/>
</p:tagLst>
</file>

<file path=ppt/tags/tag335.xml><?xml version="1.0" encoding="utf-8"?>
<p:tagLst xmlns:p="http://schemas.openxmlformats.org/presentationml/2006/main">
  <p:tag name="AS_UNIQUEID" val="240"/>
</p:tagLst>
</file>

<file path=ppt/tags/tag336.xml><?xml version="1.0" encoding="utf-8"?>
<p:tagLst xmlns:p="http://schemas.openxmlformats.org/presentationml/2006/main">
  <p:tag name="AS_UNIQUEID" val="241"/>
</p:tagLst>
</file>

<file path=ppt/tags/tag337.xml><?xml version="1.0" encoding="utf-8"?>
<p:tagLst xmlns:p="http://schemas.openxmlformats.org/presentationml/2006/main">
  <p:tag name="AS_UNIQUEID" val="242"/>
</p:tagLst>
</file>

<file path=ppt/tags/tag338.xml><?xml version="1.0" encoding="utf-8"?>
<p:tagLst xmlns:p="http://schemas.openxmlformats.org/presentationml/2006/main">
  <p:tag name="AS_UNIQUEID" val="243"/>
</p:tagLst>
</file>

<file path=ppt/tags/tag339.xml><?xml version="1.0" encoding="utf-8"?>
<p:tagLst xmlns:p="http://schemas.openxmlformats.org/presentationml/2006/main">
  <p:tag name="AS_UNIQUEID" val="244"/>
</p:tagLst>
</file>

<file path=ppt/tags/tag34.xml><?xml version="1.0" encoding="utf-8"?>
<p:tagLst xmlns:p="http://schemas.openxmlformats.org/presentationml/2006/main">
  <p:tag name="AS_UNIQUEID" val="336"/>
</p:tagLst>
</file>

<file path=ppt/tags/tag340.xml><?xml version="1.0" encoding="utf-8"?>
<p:tagLst xmlns:p="http://schemas.openxmlformats.org/presentationml/2006/main">
  <p:tag name="AS_UNIQUEID" val="245"/>
</p:tagLst>
</file>

<file path=ppt/tags/tag341.xml><?xml version="1.0" encoding="utf-8"?>
<p:tagLst xmlns:p="http://schemas.openxmlformats.org/presentationml/2006/main">
  <p:tag name="AS_UNIQUEID" val="246"/>
</p:tagLst>
</file>

<file path=ppt/tags/tag342.xml><?xml version="1.0" encoding="utf-8"?>
<p:tagLst xmlns:p="http://schemas.openxmlformats.org/presentationml/2006/main">
  <p:tag name="AS_UNIQUEID" val="247"/>
</p:tagLst>
</file>

<file path=ppt/tags/tag343.xml><?xml version="1.0" encoding="utf-8"?>
<p:tagLst xmlns:p="http://schemas.openxmlformats.org/presentationml/2006/main">
  <p:tag name="AS_UNIQUEID" val="248"/>
</p:tagLst>
</file>

<file path=ppt/tags/tag344.xml><?xml version="1.0" encoding="utf-8"?>
<p:tagLst xmlns:p="http://schemas.openxmlformats.org/presentationml/2006/main">
  <p:tag name="AS_UNIQUEID" val="249"/>
</p:tagLst>
</file>

<file path=ppt/tags/tag345.xml><?xml version="1.0" encoding="utf-8"?>
<p:tagLst xmlns:p="http://schemas.openxmlformats.org/presentationml/2006/main">
  <p:tag name="AS_UNIQUEID" val="250"/>
</p:tagLst>
</file>

<file path=ppt/tags/tag346.xml><?xml version="1.0" encoding="utf-8"?>
<p:tagLst xmlns:p="http://schemas.openxmlformats.org/presentationml/2006/main">
  <p:tag name="AS_UNIQUEID" val="251"/>
</p:tagLst>
</file>

<file path=ppt/tags/tag347.xml><?xml version="1.0" encoding="utf-8"?>
<p:tagLst xmlns:p="http://schemas.openxmlformats.org/presentationml/2006/main">
  <p:tag name="AS_UNIQUEID" val="252"/>
</p:tagLst>
</file>

<file path=ppt/tags/tag348.xml><?xml version="1.0" encoding="utf-8"?>
<p:tagLst xmlns:p="http://schemas.openxmlformats.org/presentationml/2006/main">
  <p:tag name="AS_UNIQUEID" val="253"/>
</p:tagLst>
</file>

<file path=ppt/tags/tag349.xml><?xml version="1.0" encoding="utf-8"?>
<p:tagLst xmlns:p="http://schemas.openxmlformats.org/presentationml/2006/main">
  <p:tag name="AS_UNIQUEID" val="254"/>
</p:tagLst>
</file>

<file path=ppt/tags/tag35.xml><?xml version="1.0" encoding="utf-8"?>
<p:tagLst xmlns:p="http://schemas.openxmlformats.org/presentationml/2006/main">
  <p:tag name="AS_UNIQUEID" val="337"/>
</p:tagLst>
</file>

<file path=ppt/tags/tag350.xml><?xml version="1.0" encoding="utf-8"?>
<p:tagLst xmlns:p="http://schemas.openxmlformats.org/presentationml/2006/main">
  <p:tag name="AS_UNIQUEID" val="255"/>
</p:tagLst>
</file>

<file path=ppt/tags/tag351.xml><?xml version="1.0" encoding="utf-8"?>
<p:tagLst xmlns:p="http://schemas.openxmlformats.org/presentationml/2006/main">
  <p:tag name="AS_UNIQUEID" val="256"/>
</p:tagLst>
</file>

<file path=ppt/tags/tag352.xml><?xml version="1.0" encoding="utf-8"?>
<p:tagLst xmlns:p="http://schemas.openxmlformats.org/presentationml/2006/main">
  <p:tag name="AS_UNIQUEID" val="257"/>
</p:tagLst>
</file>

<file path=ppt/tags/tag353.xml><?xml version="1.0" encoding="utf-8"?>
<p:tagLst xmlns:p="http://schemas.openxmlformats.org/presentationml/2006/main">
  <p:tag name="AS_UNIQUEID" val="258"/>
</p:tagLst>
</file>

<file path=ppt/tags/tag354.xml><?xml version="1.0" encoding="utf-8"?>
<p:tagLst xmlns:p="http://schemas.openxmlformats.org/presentationml/2006/main">
  <p:tag name="AS_UNIQUEID" val="259"/>
</p:tagLst>
</file>

<file path=ppt/tags/tag355.xml><?xml version="1.0" encoding="utf-8"?>
<p:tagLst xmlns:p="http://schemas.openxmlformats.org/presentationml/2006/main">
  <p:tag name="AS_UNIQUEID" val="260"/>
</p:tagLst>
</file>

<file path=ppt/tags/tag356.xml><?xml version="1.0" encoding="utf-8"?>
<p:tagLst xmlns:p="http://schemas.openxmlformats.org/presentationml/2006/main">
  <p:tag name="AS_UNIQUEID" val="261"/>
</p:tagLst>
</file>

<file path=ppt/tags/tag357.xml><?xml version="1.0" encoding="utf-8"?>
<p:tagLst xmlns:p="http://schemas.openxmlformats.org/presentationml/2006/main">
  <p:tag name="AS_UNIQUEID" val="262"/>
</p:tagLst>
</file>

<file path=ppt/tags/tag358.xml><?xml version="1.0" encoding="utf-8"?>
<p:tagLst xmlns:p="http://schemas.openxmlformats.org/presentationml/2006/main">
  <p:tag name="AS_UNIQUEID" val="263"/>
</p:tagLst>
</file>

<file path=ppt/tags/tag359.xml><?xml version="1.0" encoding="utf-8"?>
<p:tagLst xmlns:p="http://schemas.openxmlformats.org/presentationml/2006/main">
  <p:tag name="AS_UNIQUEID" val="264"/>
</p:tagLst>
</file>

<file path=ppt/tags/tag36.xml><?xml version="1.0" encoding="utf-8"?>
<p:tagLst xmlns:p="http://schemas.openxmlformats.org/presentationml/2006/main">
  <p:tag name="AS_UNIQUEID" val="338"/>
</p:tagLst>
</file>

<file path=ppt/tags/tag360.xml><?xml version="1.0" encoding="utf-8"?>
<p:tagLst xmlns:p="http://schemas.openxmlformats.org/presentationml/2006/main">
  <p:tag name="AS_UNIQUEID" val="265"/>
</p:tagLst>
</file>

<file path=ppt/tags/tag361.xml><?xml version="1.0" encoding="utf-8"?>
<p:tagLst xmlns:p="http://schemas.openxmlformats.org/presentationml/2006/main">
  <p:tag name="AS_UNIQUEID" val="266"/>
</p:tagLst>
</file>

<file path=ppt/tags/tag362.xml><?xml version="1.0" encoding="utf-8"?>
<p:tagLst xmlns:p="http://schemas.openxmlformats.org/presentationml/2006/main">
  <p:tag name="AS_UNIQUEID" val="267"/>
</p:tagLst>
</file>

<file path=ppt/tags/tag363.xml><?xml version="1.0" encoding="utf-8"?>
<p:tagLst xmlns:p="http://schemas.openxmlformats.org/presentationml/2006/main">
  <p:tag name="AS_UNIQUEID" val="268"/>
</p:tagLst>
</file>

<file path=ppt/tags/tag364.xml><?xml version="1.0" encoding="utf-8"?>
<p:tagLst xmlns:p="http://schemas.openxmlformats.org/presentationml/2006/main">
  <p:tag name="AS_UNIQUEID" val="269"/>
</p:tagLst>
</file>

<file path=ppt/tags/tag365.xml><?xml version="1.0" encoding="utf-8"?>
<p:tagLst xmlns:p="http://schemas.openxmlformats.org/presentationml/2006/main">
  <p:tag name="AS_UNIQUEID" val="270"/>
</p:tagLst>
</file>

<file path=ppt/tags/tag366.xml><?xml version="1.0" encoding="utf-8"?>
<p:tagLst xmlns:p="http://schemas.openxmlformats.org/presentationml/2006/main">
  <p:tag name="AS_UNIQUEID" val="271"/>
</p:tagLst>
</file>

<file path=ppt/tags/tag367.xml><?xml version="1.0" encoding="utf-8"?>
<p:tagLst xmlns:p="http://schemas.openxmlformats.org/presentationml/2006/main">
  <p:tag name="AS_UNIQUEID" val="272"/>
</p:tagLst>
</file>

<file path=ppt/tags/tag368.xml><?xml version="1.0" encoding="utf-8"?>
<p:tagLst xmlns:p="http://schemas.openxmlformats.org/presentationml/2006/main">
  <p:tag name="AS_UNIQUEID" val="273"/>
</p:tagLst>
</file>

<file path=ppt/tags/tag369.xml><?xml version="1.0" encoding="utf-8"?>
<p:tagLst xmlns:p="http://schemas.openxmlformats.org/presentationml/2006/main">
  <p:tag name="AS_UNIQUEID" val="274"/>
</p:tagLst>
</file>

<file path=ppt/tags/tag37.xml><?xml version="1.0" encoding="utf-8"?>
<p:tagLst xmlns:p="http://schemas.openxmlformats.org/presentationml/2006/main">
  <p:tag name="AS_UNIQUEID" val="339"/>
</p:tagLst>
</file>

<file path=ppt/tags/tag370.xml><?xml version="1.0" encoding="utf-8"?>
<p:tagLst xmlns:p="http://schemas.openxmlformats.org/presentationml/2006/main">
  <p:tag name="AS_UNIQUEID" val="275"/>
</p:tagLst>
</file>

<file path=ppt/tags/tag371.xml><?xml version="1.0" encoding="utf-8"?>
<p:tagLst xmlns:p="http://schemas.openxmlformats.org/presentationml/2006/main">
  <p:tag name="AS_UNIQUEID" val="276"/>
</p:tagLst>
</file>

<file path=ppt/tags/tag372.xml><?xml version="1.0" encoding="utf-8"?>
<p:tagLst xmlns:p="http://schemas.openxmlformats.org/presentationml/2006/main">
  <p:tag name="AS_UNIQUEID" val="277"/>
</p:tagLst>
</file>

<file path=ppt/tags/tag373.xml><?xml version="1.0" encoding="utf-8"?>
<p:tagLst xmlns:p="http://schemas.openxmlformats.org/presentationml/2006/main">
  <p:tag name="AS_UNIQUEID" val="278"/>
</p:tagLst>
</file>

<file path=ppt/tags/tag374.xml><?xml version="1.0" encoding="utf-8"?>
<p:tagLst xmlns:p="http://schemas.openxmlformats.org/presentationml/2006/main">
  <p:tag name="AS_UNIQUEID" val="279"/>
</p:tagLst>
</file>

<file path=ppt/tags/tag375.xml><?xml version="1.0" encoding="utf-8"?>
<p:tagLst xmlns:p="http://schemas.openxmlformats.org/presentationml/2006/main">
  <p:tag name="AS_UNIQUEID" val="280"/>
</p:tagLst>
</file>

<file path=ppt/tags/tag376.xml><?xml version="1.0" encoding="utf-8"?>
<p:tagLst xmlns:p="http://schemas.openxmlformats.org/presentationml/2006/main">
  <p:tag name="AS_UNIQUEID" val="281"/>
</p:tagLst>
</file>

<file path=ppt/tags/tag377.xml><?xml version="1.0" encoding="utf-8"?>
<p:tagLst xmlns:p="http://schemas.openxmlformats.org/presentationml/2006/main">
  <p:tag name="AS_UNIQUEID" val="282"/>
</p:tagLst>
</file>

<file path=ppt/tags/tag378.xml><?xml version="1.0" encoding="utf-8"?>
<p:tagLst xmlns:p="http://schemas.openxmlformats.org/presentationml/2006/main">
  <p:tag name="AS_UNIQUEID" val="283"/>
</p:tagLst>
</file>

<file path=ppt/tags/tag379.xml><?xml version="1.0" encoding="utf-8"?>
<p:tagLst xmlns:p="http://schemas.openxmlformats.org/presentationml/2006/main">
  <p:tag name="AS_UNIQUEID" val="284"/>
</p:tagLst>
</file>

<file path=ppt/tags/tag38.xml><?xml version="1.0" encoding="utf-8"?>
<p:tagLst xmlns:p="http://schemas.openxmlformats.org/presentationml/2006/main">
  <p:tag name="AS_UNIQUEID" val="340"/>
</p:tagLst>
</file>

<file path=ppt/tags/tag380.xml><?xml version="1.0" encoding="utf-8"?>
<p:tagLst xmlns:p="http://schemas.openxmlformats.org/presentationml/2006/main">
  <p:tag name="AS_UNIQUEID" val="285"/>
</p:tagLst>
</file>

<file path=ppt/tags/tag381.xml><?xml version="1.0" encoding="utf-8"?>
<p:tagLst xmlns:p="http://schemas.openxmlformats.org/presentationml/2006/main">
  <p:tag name="AS_UNIQUEID" val="286"/>
</p:tagLst>
</file>

<file path=ppt/tags/tag382.xml><?xml version="1.0" encoding="utf-8"?>
<p:tagLst xmlns:p="http://schemas.openxmlformats.org/presentationml/2006/main">
  <p:tag name="AS_UNIQUEID" val="287"/>
</p:tagLst>
</file>

<file path=ppt/tags/tag383.xml><?xml version="1.0" encoding="utf-8"?>
<p:tagLst xmlns:p="http://schemas.openxmlformats.org/presentationml/2006/main">
  <p:tag name="AS_UNIQUEID" val="288"/>
</p:tagLst>
</file>

<file path=ppt/tags/tag384.xml><?xml version="1.0" encoding="utf-8"?>
<p:tagLst xmlns:p="http://schemas.openxmlformats.org/presentationml/2006/main">
  <p:tag name="AS_UNIQUEID" val="289"/>
</p:tagLst>
</file>

<file path=ppt/tags/tag385.xml><?xml version="1.0" encoding="utf-8"?>
<p:tagLst xmlns:p="http://schemas.openxmlformats.org/presentationml/2006/main">
  <p:tag name="AS_UNIQUEID" val="290"/>
</p:tagLst>
</file>

<file path=ppt/tags/tag386.xml><?xml version="1.0" encoding="utf-8"?>
<p:tagLst xmlns:p="http://schemas.openxmlformats.org/presentationml/2006/main">
  <p:tag name="AS_UNIQUEID" val="291"/>
</p:tagLst>
</file>

<file path=ppt/tags/tag387.xml><?xml version="1.0" encoding="utf-8"?>
<p:tagLst xmlns:p="http://schemas.openxmlformats.org/presentationml/2006/main">
  <p:tag name="AS_UNIQUEID" val="292"/>
</p:tagLst>
</file>

<file path=ppt/tags/tag388.xml><?xml version="1.0" encoding="utf-8"?>
<p:tagLst xmlns:p="http://schemas.openxmlformats.org/presentationml/2006/main">
  <p:tag name="AS_UNIQUEID" val="293"/>
</p:tagLst>
</file>

<file path=ppt/tags/tag389.xml><?xml version="1.0" encoding="utf-8"?>
<p:tagLst xmlns:p="http://schemas.openxmlformats.org/presentationml/2006/main">
  <p:tag name="AS_UNIQUEID" val="294"/>
</p:tagLst>
</file>

<file path=ppt/tags/tag39.xml><?xml version="1.0" encoding="utf-8"?>
<p:tagLst xmlns:p="http://schemas.openxmlformats.org/presentationml/2006/main">
  <p:tag name="AS_UNIQUEID" val="341"/>
</p:tagLst>
</file>

<file path=ppt/tags/tag390.xml><?xml version="1.0" encoding="utf-8"?>
<p:tagLst xmlns:p="http://schemas.openxmlformats.org/presentationml/2006/main">
  <p:tag name="AS_UNIQUEID" val="295"/>
</p:tagLst>
</file>

<file path=ppt/tags/tag391.xml><?xml version="1.0" encoding="utf-8"?>
<p:tagLst xmlns:p="http://schemas.openxmlformats.org/presentationml/2006/main">
  <p:tag name="AS_UNIQUEID" val="296"/>
</p:tagLst>
</file>

<file path=ppt/tags/tag392.xml><?xml version="1.0" encoding="utf-8"?>
<p:tagLst xmlns:p="http://schemas.openxmlformats.org/presentationml/2006/main">
  <p:tag name="AS_UNIQUEID" val="297"/>
</p:tagLst>
</file>

<file path=ppt/tags/tag393.xml><?xml version="1.0" encoding="utf-8"?>
<p:tagLst xmlns:p="http://schemas.openxmlformats.org/presentationml/2006/main">
  <p:tag name="AS_UNIQUEID" val="298"/>
</p:tagLst>
</file>

<file path=ppt/tags/tag394.xml><?xml version="1.0" encoding="utf-8"?>
<p:tagLst xmlns:p="http://schemas.openxmlformats.org/presentationml/2006/main">
  <p:tag name="AS_UNIQUEID" val="299"/>
</p:tagLst>
</file>

<file path=ppt/tags/tag395.xml><?xml version="1.0" encoding="utf-8"?>
<p:tagLst xmlns:p="http://schemas.openxmlformats.org/presentationml/2006/main">
  <p:tag name="AS_UNIQUEID" val="300"/>
</p:tagLst>
</file>

<file path=ppt/tags/tag396.xml><?xml version="1.0" encoding="utf-8"?>
<p:tagLst xmlns:p="http://schemas.openxmlformats.org/presentationml/2006/main">
  <p:tag name="AS_UNIQUEID" val="301"/>
</p:tagLst>
</file>

<file path=ppt/tags/tag397.xml><?xml version="1.0" encoding="utf-8"?>
<p:tagLst xmlns:p="http://schemas.openxmlformats.org/presentationml/2006/main">
  <p:tag name="AS_UNIQUEID" val="302"/>
</p:tagLst>
</file>

<file path=ppt/tags/tag398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4.xml><?xml version="1.0" encoding="utf-8"?>
<p:tagLst xmlns:p="http://schemas.openxmlformats.org/presentationml/2006/main">
  <p:tag name="AS_UNIQUEID" val="306"/>
</p:tagLst>
</file>

<file path=ppt/tags/tag40.xml><?xml version="1.0" encoding="utf-8"?>
<p:tagLst xmlns:p="http://schemas.openxmlformats.org/presentationml/2006/main">
  <p:tag name="AS_UNIQUEID" val="342"/>
</p:tagLst>
</file>

<file path=ppt/tags/tag41.xml><?xml version="1.0" encoding="utf-8"?>
<p:tagLst xmlns:p="http://schemas.openxmlformats.org/presentationml/2006/main">
  <p:tag name="AS_UNIQUEID" val="343"/>
</p:tagLst>
</file>

<file path=ppt/tags/tag42.xml><?xml version="1.0" encoding="utf-8"?>
<p:tagLst xmlns:p="http://schemas.openxmlformats.org/presentationml/2006/main">
  <p:tag name="AS_UNIQUEID" val="344"/>
</p:tagLst>
</file>

<file path=ppt/tags/tag43.xml><?xml version="1.0" encoding="utf-8"?>
<p:tagLst xmlns:p="http://schemas.openxmlformats.org/presentationml/2006/main">
  <p:tag name="AS_UNIQUEID" val="345"/>
</p:tagLst>
</file>

<file path=ppt/tags/tag44.xml><?xml version="1.0" encoding="utf-8"?>
<p:tagLst xmlns:p="http://schemas.openxmlformats.org/presentationml/2006/main">
  <p:tag name="AS_UNIQUEID" val="346"/>
</p:tagLst>
</file>

<file path=ppt/tags/tag45.xml><?xml version="1.0" encoding="utf-8"?>
<p:tagLst xmlns:p="http://schemas.openxmlformats.org/presentationml/2006/main">
  <p:tag name="AS_UNIQUEID" val="347"/>
</p:tagLst>
</file>

<file path=ppt/tags/tag46.xml><?xml version="1.0" encoding="utf-8"?>
<p:tagLst xmlns:p="http://schemas.openxmlformats.org/presentationml/2006/main">
  <p:tag name="AS_UNIQUEID" val="348"/>
</p:tagLst>
</file>

<file path=ppt/tags/tag47.xml><?xml version="1.0" encoding="utf-8"?>
<p:tagLst xmlns:p="http://schemas.openxmlformats.org/presentationml/2006/main">
  <p:tag name="AS_UNIQUEID" val="349"/>
</p:tagLst>
</file>

<file path=ppt/tags/tag48.xml><?xml version="1.0" encoding="utf-8"?>
<p:tagLst xmlns:p="http://schemas.openxmlformats.org/presentationml/2006/main">
  <p:tag name="AS_UNIQUEID" val="350"/>
</p:tagLst>
</file>

<file path=ppt/tags/tag49.xml><?xml version="1.0" encoding="utf-8"?>
<p:tagLst xmlns:p="http://schemas.openxmlformats.org/presentationml/2006/main">
  <p:tag name="AS_UNIQUEID" val="351"/>
</p:tagLst>
</file>

<file path=ppt/tags/tag5.xml><?xml version="1.0" encoding="utf-8"?>
<p:tagLst xmlns:p="http://schemas.openxmlformats.org/presentationml/2006/main">
  <p:tag name="AS_UNIQUEID" val="307"/>
</p:tagLst>
</file>

<file path=ppt/tags/tag50.xml><?xml version="1.0" encoding="utf-8"?>
<p:tagLst xmlns:p="http://schemas.openxmlformats.org/presentationml/2006/main">
  <p:tag name="AS_UNIQUEID" val="352"/>
</p:tagLst>
</file>

<file path=ppt/tags/tag51.xml><?xml version="1.0" encoding="utf-8"?>
<p:tagLst xmlns:p="http://schemas.openxmlformats.org/presentationml/2006/main">
  <p:tag name="AS_UNIQUEID" val="353"/>
</p:tagLst>
</file>

<file path=ppt/tags/tag52.xml><?xml version="1.0" encoding="utf-8"?>
<p:tagLst xmlns:p="http://schemas.openxmlformats.org/presentationml/2006/main">
  <p:tag name="AS_UNIQUEID" val="354"/>
</p:tagLst>
</file>

<file path=ppt/tags/tag53.xml><?xml version="1.0" encoding="utf-8"?>
<p:tagLst xmlns:p="http://schemas.openxmlformats.org/presentationml/2006/main">
  <p:tag name="AS_UNIQUEID" val="355"/>
</p:tagLst>
</file>

<file path=ppt/tags/tag54.xml><?xml version="1.0" encoding="utf-8"?>
<p:tagLst xmlns:p="http://schemas.openxmlformats.org/presentationml/2006/main">
  <p:tag name="AS_UNIQUEID" val="356"/>
</p:tagLst>
</file>

<file path=ppt/tags/tag55.xml><?xml version="1.0" encoding="utf-8"?>
<p:tagLst xmlns:p="http://schemas.openxmlformats.org/presentationml/2006/main">
  <p:tag name="AS_UNIQUEID" val="357"/>
</p:tagLst>
</file>

<file path=ppt/tags/tag56.xml><?xml version="1.0" encoding="utf-8"?>
<p:tagLst xmlns:p="http://schemas.openxmlformats.org/presentationml/2006/main">
  <p:tag name="AS_UNIQUEID" val="358"/>
</p:tagLst>
</file>

<file path=ppt/tags/tag57.xml><?xml version="1.0" encoding="utf-8"?>
<p:tagLst xmlns:p="http://schemas.openxmlformats.org/presentationml/2006/main">
  <p:tag name="AS_UNIQUEID" val="359"/>
</p:tagLst>
</file>

<file path=ppt/tags/tag58.xml><?xml version="1.0" encoding="utf-8"?>
<p:tagLst xmlns:p="http://schemas.openxmlformats.org/presentationml/2006/main">
  <p:tag name="AS_UNIQUEID" val="360"/>
</p:tagLst>
</file>

<file path=ppt/tags/tag59.xml><?xml version="1.0" encoding="utf-8"?>
<p:tagLst xmlns:p="http://schemas.openxmlformats.org/presentationml/2006/main">
  <p:tag name="AS_UNIQUEID" val="361"/>
</p:tagLst>
</file>

<file path=ppt/tags/tag6.xml><?xml version="1.0" encoding="utf-8"?>
<p:tagLst xmlns:p="http://schemas.openxmlformats.org/presentationml/2006/main">
  <p:tag name="AS_UNIQUEID" val="308"/>
</p:tagLst>
</file>

<file path=ppt/tags/tag60.xml><?xml version="1.0" encoding="utf-8"?>
<p:tagLst xmlns:p="http://schemas.openxmlformats.org/presentationml/2006/main">
  <p:tag name="AS_UNIQUEID" val="362"/>
</p:tagLst>
</file>

<file path=ppt/tags/tag61.xml><?xml version="1.0" encoding="utf-8"?>
<p:tagLst xmlns:p="http://schemas.openxmlformats.org/presentationml/2006/main">
  <p:tag name="AS_UNIQUEID" val="363"/>
</p:tagLst>
</file>

<file path=ppt/tags/tag62.xml><?xml version="1.0" encoding="utf-8"?>
<p:tagLst xmlns:p="http://schemas.openxmlformats.org/presentationml/2006/main">
  <p:tag name="AS_UNIQUEID" val="364"/>
</p:tagLst>
</file>

<file path=ppt/tags/tag63.xml><?xml version="1.0" encoding="utf-8"?>
<p:tagLst xmlns:p="http://schemas.openxmlformats.org/presentationml/2006/main">
  <p:tag name="AS_UNIQUEID" val="365"/>
</p:tagLst>
</file>

<file path=ppt/tags/tag64.xml><?xml version="1.0" encoding="utf-8"?>
<p:tagLst xmlns:p="http://schemas.openxmlformats.org/presentationml/2006/main">
  <p:tag name="AS_UNIQUEID" val="366"/>
</p:tagLst>
</file>

<file path=ppt/tags/tag65.xml><?xml version="1.0" encoding="utf-8"?>
<p:tagLst xmlns:p="http://schemas.openxmlformats.org/presentationml/2006/main">
  <p:tag name="AS_UNIQUEID" val="367"/>
</p:tagLst>
</file>

<file path=ppt/tags/tag66.xml><?xml version="1.0" encoding="utf-8"?>
<p:tagLst xmlns:p="http://schemas.openxmlformats.org/presentationml/2006/main">
  <p:tag name="AS_UNIQUEID" val="368"/>
</p:tagLst>
</file>

<file path=ppt/tags/tag67.xml><?xml version="1.0" encoding="utf-8"?>
<p:tagLst xmlns:p="http://schemas.openxmlformats.org/presentationml/2006/main">
  <p:tag name="AS_UNIQUEID" val="369"/>
</p:tagLst>
</file>

<file path=ppt/tags/tag68.xml><?xml version="1.0" encoding="utf-8"?>
<p:tagLst xmlns:p="http://schemas.openxmlformats.org/presentationml/2006/main">
  <p:tag name="AS_UNIQUEID" val="370"/>
</p:tagLst>
</file>

<file path=ppt/tags/tag69.xml><?xml version="1.0" encoding="utf-8"?>
<p:tagLst xmlns:p="http://schemas.openxmlformats.org/presentationml/2006/main">
  <p:tag name="AS_UNIQUEID" val="371"/>
</p:tagLst>
</file>

<file path=ppt/tags/tag7.xml><?xml version="1.0" encoding="utf-8"?>
<p:tagLst xmlns:p="http://schemas.openxmlformats.org/presentationml/2006/main">
  <p:tag name="AS_UNIQUEID" val="309"/>
</p:tagLst>
</file>

<file path=ppt/tags/tag70.xml><?xml version="1.0" encoding="utf-8"?>
<p:tagLst xmlns:p="http://schemas.openxmlformats.org/presentationml/2006/main">
  <p:tag name="AS_UNIQUEID" val="372"/>
</p:tagLst>
</file>

<file path=ppt/tags/tag71.xml><?xml version="1.0" encoding="utf-8"?>
<p:tagLst xmlns:p="http://schemas.openxmlformats.org/presentationml/2006/main">
  <p:tag name="AS_UNIQUEID" val="373"/>
</p:tagLst>
</file>

<file path=ppt/tags/tag72.xml><?xml version="1.0" encoding="utf-8"?>
<p:tagLst xmlns:p="http://schemas.openxmlformats.org/presentationml/2006/main">
  <p:tag name="AS_UNIQUEID" val="374"/>
</p:tagLst>
</file>

<file path=ppt/tags/tag73.xml><?xml version="1.0" encoding="utf-8"?>
<p:tagLst xmlns:p="http://schemas.openxmlformats.org/presentationml/2006/main">
  <p:tag name="AS_UNIQUEID" val="375"/>
</p:tagLst>
</file>

<file path=ppt/tags/tag74.xml><?xml version="1.0" encoding="utf-8"?>
<p:tagLst xmlns:p="http://schemas.openxmlformats.org/presentationml/2006/main">
  <p:tag name="AS_UNIQUEID" val="376"/>
</p:tagLst>
</file>

<file path=ppt/tags/tag75.xml><?xml version="1.0" encoding="utf-8"?>
<p:tagLst xmlns:p="http://schemas.openxmlformats.org/presentationml/2006/main">
  <p:tag name="AS_UNIQUEID" val="377"/>
</p:tagLst>
</file>

<file path=ppt/tags/tag76.xml><?xml version="1.0" encoding="utf-8"?>
<p:tagLst xmlns:p="http://schemas.openxmlformats.org/presentationml/2006/main">
  <p:tag name="AS_UNIQUEID" val="378"/>
</p:tagLst>
</file>

<file path=ppt/tags/tag77.xml><?xml version="1.0" encoding="utf-8"?>
<p:tagLst xmlns:p="http://schemas.openxmlformats.org/presentationml/2006/main">
  <p:tag name="AS_UNIQUEID" val="379"/>
</p:tagLst>
</file>

<file path=ppt/tags/tag78.xml><?xml version="1.0" encoding="utf-8"?>
<p:tagLst xmlns:p="http://schemas.openxmlformats.org/presentationml/2006/main">
  <p:tag name="AS_UNIQUEID" val="380"/>
</p:tagLst>
</file>

<file path=ppt/tags/tag79.xml><?xml version="1.0" encoding="utf-8"?>
<p:tagLst xmlns:p="http://schemas.openxmlformats.org/presentationml/2006/main">
  <p:tag name="AS_UNIQUEID" val="381"/>
</p:tagLst>
</file>

<file path=ppt/tags/tag8.xml><?xml version="1.0" encoding="utf-8"?>
<p:tagLst xmlns:p="http://schemas.openxmlformats.org/presentationml/2006/main">
  <p:tag name="AS_UNIQUEID" val="310"/>
</p:tagLst>
</file>

<file path=ppt/tags/tag80.xml><?xml version="1.0" encoding="utf-8"?>
<p:tagLst xmlns:p="http://schemas.openxmlformats.org/presentationml/2006/main">
  <p:tag name="AS_UNIQUEID" val="382"/>
</p:tagLst>
</file>

<file path=ppt/tags/tag81.xml><?xml version="1.0" encoding="utf-8"?>
<p:tagLst xmlns:p="http://schemas.openxmlformats.org/presentationml/2006/main">
  <p:tag name="AS_UNIQUEID" val="383"/>
</p:tagLst>
</file>

<file path=ppt/tags/tag82.xml><?xml version="1.0" encoding="utf-8"?>
<p:tagLst xmlns:p="http://schemas.openxmlformats.org/presentationml/2006/main">
  <p:tag name="AS_UNIQUEID" val="384"/>
</p:tagLst>
</file>

<file path=ppt/tags/tag83.xml><?xml version="1.0" encoding="utf-8"?>
<p:tagLst xmlns:p="http://schemas.openxmlformats.org/presentationml/2006/main">
  <p:tag name="AS_UNIQUEID" val="385"/>
</p:tagLst>
</file>

<file path=ppt/tags/tag84.xml><?xml version="1.0" encoding="utf-8"?>
<p:tagLst xmlns:p="http://schemas.openxmlformats.org/presentationml/2006/main">
  <p:tag name="AS_UNIQUEID" val="386"/>
</p:tagLst>
</file>

<file path=ppt/tags/tag85.xml><?xml version="1.0" encoding="utf-8"?>
<p:tagLst xmlns:p="http://schemas.openxmlformats.org/presentationml/2006/main">
  <p:tag name="AS_UNIQUEID" val="387"/>
</p:tagLst>
</file>

<file path=ppt/tags/tag86.xml><?xml version="1.0" encoding="utf-8"?>
<p:tagLst xmlns:p="http://schemas.openxmlformats.org/presentationml/2006/main">
  <p:tag name="AS_UNIQUEID" val="0"/>
</p:tagLst>
</file>

<file path=ppt/tags/tag87.xml><?xml version="1.0" encoding="utf-8"?>
<p:tagLst xmlns:p="http://schemas.openxmlformats.org/presentationml/2006/main">
  <p:tag name="AS_UNIQUEID" val="388"/>
</p:tagLst>
</file>

<file path=ppt/tags/tag88.xml><?xml version="1.0" encoding="utf-8"?>
<p:tagLst xmlns:p="http://schemas.openxmlformats.org/presentationml/2006/main">
  <p:tag name="AS_UNIQUEID" val="389"/>
</p:tagLst>
</file>

<file path=ppt/tags/tag89.xml><?xml version="1.0" encoding="utf-8"?>
<p:tagLst xmlns:p="http://schemas.openxmlformats.org/presentationml/2006/main">
  <p:tag name="AS_UNIQUEID" val="390"/>
</p:tagLst>
</file>

<file path=ppt/tags/tag9.xml><?xml version="1.0" encoding="utf-8"?>
<p:tagLst xmlns:p="http://schemas.openxmlformats.org/presentationml/2006/main">
  <p:tag name="AS_UNIQUEID" val="311"/>
</p:tagLst>
</file>

<file path=ppt/tags/tag90.xml><?xml version="1.0" encoding="utf-8"?>
<p:tagLst xmlns:p="http://schemas.openxmlformats.org/presentationml/2006/main">
  <p:tag name="AS_UNIQUEID" val="391"/>
</p:tagLst>
</file>

<file path=ppt/tags/tag91.xml><?xml version="1.0" encoding="utf-8"?>
<p:tagLst xmlns:p="http://schemas.openxmlformats.org/presentationml/2006/main">
  <p:tag name="AS_UNIQUEID" val="392"/>
</p:tagLst>
</file>

<file path=ppt/tags/tag92.xml><?xml version="1.0" encoding="utf-8"?>
<p:tagLst xmlns:p="http://schemas.openxmlformats.org/presentationml/2006/main">
  <p:tag name="AS_UNIQUEID" val="393"/>
</p:tagLst>
</file>

<file path=ppt/tags/tag93.xml><?xml version="1.0" encoding="utf-8"?>
<p:tagLst xmlns:p="http://schemas.openxmlformats.org/presentationml/2006/main">
  <p:tag name="AS_UNIQUEID" val="394"/>
</p:tagLst>
</file>

<file path=ppt/tags/tag94.xml><?xml version="1.0" encoding="utf-8"?>
<p:tagLst xmlns:p="http://schemas.openxmlformats.org/presentationml/2006/main">
  <p:tag name="AS_UNIQUEID" val="1"/>
</p:tagLst>
</file>

<file path=ppt/tags/tag95.xml><?xml version="1.0" encoding="utf-8"?>
<p:tagLst xmlns:p="http://schemas.openxmlformats.org/presentationml/2006/main">
  <p:tag name="AS_UNIQUEID" val="2"/>
</p:tagLst>
</file>

<file path=ppt/tags/tag96.xml><?xml version="1.0" encoding="utf-8"?>
<p:tagLst xmlns:p="http://schemas.openxmlformats.org/presentationml/2006/main">
  <p:tag name="AS_UNIQUEID" val="3"/>
</p:tagLst>
</file>

<file path=ppt/tags/tag97.xml><?xml version="1.0" encoding="utf-8"?>
<p:tagLst xmlns:p="http://schemas.openxmlformats.org/presentationml/2006/main">
  <p:tag name="AS_UNIQUEID" val="4"/>
</p:tagLst>
</file>

<file path=ppt/tags/tag98.xml><?xml version="1.0" encoding="utf-8"?>
<p:tagLst xmlns:p="http://schemas.openxmlformats.org/presentationml/2006/main">
  <p:tag name="AS_UNIQUEID" val="5"/>
</p:tagLst>
</file>

<file path=ppt/tags/tag99.xml><?xml version="1.0" encoding="utf-8"?>
<p:tagLst xmlns:p="http://schemas.openxmlformats.org/presentationml/2006/main">
  <p:tag name="AS_UNIQUEID" val="6"/>
</p:tagLst>
</file>

<file path=ppt/theme/theme1.xml><?xml version="1.0" encoding="utf-8"?>
<a:theme xmlns:r="http://schemas.openxmlformats.org/officeDocument/2006/relationships"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字体">
      <a:majorFont>
        <a:latin typeface="Arial"/>
        <a:ea typeface="微软雅黑"/>
        <a:cs typeface="Arial"/>
      </a:majorFont>
      <a:minorFont>
        <a:latin typeface="Times New Roman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220</Paragraphs>
  <Slides>47</Slides>
  <Notes>1</Notes>
  <TotalTime>0</TotalTime>
  <HiddenSlides>0</HiddenSlides>
  <MMClips>2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baseType="lpstr" size="57">
      <vt:lpstr>Arial</vt:lpstr>
      <vt:lpstr>微软雅黑</vt:lpstr>
      <vt:lpstr>Times New Roman</vt:lpstr>
      <vt:lpstr>Calibri Light</vt:lpstr>
      <vt:lpstr>Calibri</vt:lpstr>
      <vt:lpstr>宋体</vt:lpstr>
      <vt:lpstr>楷体</vt:lpstr>
      <vt:lpstr>黑体</vt:lpstr>
      <vt:lpstr>仿宋</vt:lpstr>
      <vt:lpstr>1_Office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2021-08-29T08:47:26.147</cp:lastPrinted>
  <dcterms:created xsi:type="dcterms:W3CDTF">2021-08-29T08:47:26Z</dcterms:created>
  <dcterms:modified xsi:type="dcterms:W3CDTF">2021-08-29T00:47:30Z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