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5"/>
  </p:notesMasterIdLst>
  <p:handoutMasterIdLst>
    <p:handoutMasterId r:id="rId46"/>
  </p:handoutMasterIdLst>
  <p:sldIdLst>
    <p:sldId id="256" r:id="rId2"/>
    <p:sldId id="258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13" r:id="rId13"/>
    <p:sldId id="323" r:id="rId14"/>
    <p:sldId id="324" r:id="rId15"/>
    <p:sldId id="325" r:id="rId16"/>
    <p:sldId id="326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12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3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50F497A5-AB22-464E-A5E8-414F4B7AF078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FABFF112-AA0A-48F0-BEA8-411D48C15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64497F84-26BA-4045-9488-E65A10150DFF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920E90F9-372F-4FB3-A5D8-1274812D09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D15A33-A60D-4DB9-B0B9-93F9F19C4351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61ABDD-C57A-4999-A6E3-0DF936D819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B4C668-4430-4190-9158-F833D74DA9E0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4A504-F82C-4851-90A5-97572851930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4199B7-7A63-4E3E-8C2D-2B226DA15F5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87B2A-75D4-40CE-A2B6-3724D91DD0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79CA28-2B93-4A44-90A0-DA9F6293C0E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74975-D55F-4B96-8A61-E0B8F8FE790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4DB57B-1A68-44DE-8865-89C7B1942E2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175EC-2B26-457A-9195-9E389BAC6C5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82907-F123-41B1-AD55-C426A2021DE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BAA66E-DBFC-4DC1-9621-686A401A7BD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CA0A87-3985-409F-BE7A-F2AEE8CB572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BEA6F-830E-402C-BE54-C9F3AC42F51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1E9C-2854-4BF6-A523-95BF4E71480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33A76-B795-4251-9F2A-7DF95992A96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650E6D-418E-41B1-B932-2A42AAFB691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27F51-F199-4977-B913-03ACCDC1098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89E789-2942-4680-B27E-E0242745DE5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FDDEC-1285-47F3-AEB5-8571FF87E03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69F2F2-4161-4272-8C4E-A0DBF10FB13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797A4-1F6C-4D64-A09C-D9CDFDF2C7F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E583A52-11E4-4518-82E2-E1496F08C11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9499362-2660-45CB-A4C0-595867573B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19.png"/><Relationship Id="rId7" Type="http://schemas.openxmlformats.org/officeDocument/2006/relationships/slide" Target="slide1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1.png"/><Relationship Id="rId7" Type="http://schemas.openxmlformats.org/officeDocument/2006/relationships/slide" Target="slide17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25.png"/><Relationship Id="rId7" Type="http://schemas.openxmlformats.org/officeDocument/2006/relationships/slide" Target="slide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slide" Target="slide17.xml"/><Relationship Id="rId4" Type="http://schemas.openxmlformats.org/officeDocument/2006/relationships/image" Target="../media/image26.png"/><Relationship Id="rId9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30.png"/><Relationship Id="rId7" Type="http://schemas.openxmlformats.org/officeDocument/2006/relationships/slide" Target="slide1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1.png"/><Relationship Id="rId9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7.xml"/><Relationship Id="rId7" Type="http://schemas.openxmlformats.org/officeDocument/2006/relationships/slide" Target="slide1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34.png"/><Relationship Id="rId7" Type="http://schemas.openxmlformats.org/officeDocument/2006/relationships/slide" Target="slide1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1.png"/><Relationship Id="rId9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7.xml"/><Relationship Id="rId7" Type="http://schemas.openxmlformats.org/officeDocument/2006/relationships/slide" Target="slide1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37.png"/><Relationship Id="rId7" Type="http://schemas.openxmlformats.org/officeDocument/2006/relationships/slide" Target="slide17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7.xml"/><Relationship Id="rId7" Type="http://schemas.openxmlformats.org/officeDocument/2006/relationships/slide" Target="slide1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45.png"/><Relationship Id="rId7" Type="http://schemas.openxmlformats.org/officeDocument/2006/relationships/slide" Target="slide11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1.png"/><Relationship Id="rId9" Type="http://schemas.openxmlformats.org/officeDocument/2006/relationships/slide" Target="slide2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7.xml"/><Relationship Id="rId7" Type="http://schemas.openxmlformats.org/officeDocument/2006/relationships/slide" Target="slide11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17.xml"/><Relationship Id="rId7" Type="http://schemas.openxmlformats.org/officeDocument/2006/relationships/slide" Target="slide5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slide" Target="slide2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31.png"/><Relationship Id="rId7" Type="http://schemas.openxmlformats.org/officeDocument/2006/relationships/slide" Target="slide17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7.xml"/><Relationship Id="rId7" Type="http://schemas.openxmlformats.org/officeDocument/2006/relationships/slide" Target="slide11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52.png"/><Relationship Id="rId7" Type="http://schemas.openxmlformats.org/officeDocument/2006/relationships/slide" Target="slide11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1.png"/><Relationship Id="rId9" Type="http://schemas.openxmlformats.org/officeDocument/2006/relationships/slide" Target="slide28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54.png"/><Relationship Id="rId7" Type="http://schemas.openxmlformats.org/officeDocument/2006/relationships/slide" Target="slide5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0.png"/><Relationship Id="rId4" Type="http://schemas.openxmlformats.org/officeDocument/2006/relationships/slide" Target="slide17.xml"/><Relationship Id="rId9" Type="http://schemas.openxmlformats.org/officeDocument/2006/relationships/slide" Target="slide28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30.png"/><Relationship Id="rId7" Type="http://schemas.openxmlformats.org/officeDocument/2006/relationships/slide" Target="slide17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7.png"/><Relationship Id="rId7" Type="http://schemas.openxmlformats.org/officeDocument/2006/relationships/slide" Target="slide1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0900" y="2198688"/>
            <a:ext cx="50006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5" y="1062038"/>
            <a:ext cx="5984875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714875" y="1062038"/>
            <a:ext cx="29749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2238" y="1625600"/>
            <a:ext cx="29749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1200" y="2146300"/>
            <a:ext cx="29749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1438" y="2667000"/>
            <a:ext cx="29749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4525" y="3205163"/>
            <a:ext cx="29749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4625" y="3708400"/>
            <a:ext cx="6307138" cy="104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8200" y="4751388"/>
            <a:ext cx="29749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3150" y="5346700"/>
            <a:ext cx="29749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3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9875" y="806450"/>
            <a:ext cx="5888038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1543050"/>
            <a:ext cx="76390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305175" y="3606800"/>
            <a:ext cx="5149850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763" y="4217988"/>
            <a:ext cx="7634287" cy="1211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1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522288"/>
            <a:ext cx="72961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194050" y="2371725"/>
            <a:ext cx="48545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4100" y="3003550"/>
            <a:ext cx="7442200" cy="3074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3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4663" y="473075"/>
            <a:ext cx="4740275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109913" y="2530475"/>
            <a:ext cx="3300412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9750" y="2978150"/>
            <a:ext cx="4527550" cy="3157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46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9988" y="763588"/>
            <a:ext cx="6589712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524000"/>
            <a:ext cx="5837238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3500" y="515938"/>
            <a:ext cx="44005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838" y="1622425"/>
            <a:ext cx="8328025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67650" y="2000250"/>
            <a:ext cx="5762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413" y="4078288"/>
            <a:ext cx="804545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3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675" y="598488"/>
            <a:ext cx="8455025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400" y="2506663"/>
            <a:ext cx="85852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932738" y="598488"/>
            <a:ext cx="5762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588" y="1866900"/>
            <a:ext cx="813911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2738" y="2454275"/>
            <a:ext cx="5762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663" y="4992688"/>
            <a:ext cx="8389937" cy="909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55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100" y="584200"/>
            <a:ext cx="8559800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97825" y="527050"/>
            <a:ext cx="5762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0363" y="3486150"/>
            <a:ext cx="8491537" cy="858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58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295525"/>
            <a:ext cx="557212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717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113" y="561975"/>
            <a:ext cx="8482012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138988" y="1431925"/>
            <a:ext cx="1273175" cy="309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19950" y="1844675"/>
            <a:ext cx="1273175" cy="31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6150" y="2674938"/>
            <a:ext cx="2466975" cy="309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9950" y="3062288"/>
            <a:ext cx="1273175" cy="43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60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571500"/>
            <a:ext cx="8245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088" y="1773238"/>
            <a:ext cx="825341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" y="2847975"/>
            <a:ext cx="84201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4688" y="1331913"/>
            <a:ext cx="811212" cy="309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2263" y="1331913"/>
            <a:ext cx="1735137" cy="309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9050" y="1331913"/>
            <a:ext cx="1200150" cy="309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0838" y="1795463"/>
            <a:ext cx="2401887" cy="309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81725" y="1787525"/>
            <a:ext cx="2151063" cy="31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18463" y="2847975"/>
            <a:ext cx="444500" cy="31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63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975" y="571500"/>
            <a:ext cx="82740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65125" y="2160588"/>
            <a:ext cx="8343900" cy="1331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65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573088"/>
            <a:ext cx="5648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文本框 2"/>
          <p:cNvSpPr txBox="1">
            <a:spLocks noChangeArrowheads="1"/>
          </p:cNvSpPr>
          <p:nvPr/>
        </p:nvSpPr>
        <p:spPr bwMode="auto">
          <a:xfrm>
            <a:off x="1174750" y="1971675"/>
            <a:ext cx="26257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23</a:t>
            </a:r>
            <a:r>
              <a:rPr lang="zh-CN" altLang="en-US" sz="3200"/>
              <a:t>页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2867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075" y="627063"/>
            <a:ext cx="8085138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825" y="1277938"/>
            <a:ext cx="77993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675" y="2941638"/>
            <a:ext cx="7856538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522288"/>
            <a:ext cx="83915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2625" y="2562225"/>
            <a:ext cx="81168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363" y="3816350"/>
            <a:ext cx="805815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25500" y="1365250"/>
            <a:ext cx="6159500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2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013" y="701675"/>
            <a:ext cx="8274050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900" y="3589338"/>
            <a:ext cx="83994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3454400"/>
            <a:ext cx="8335963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633413"/>
            <a:ext cx="8364538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25" y="530225"/>
            <a:ext cx="84169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0613" y="501650"/>
            <a:ext cx="4778375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735138"/>
            <a:ext cx="8080375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55638" y="3209925"/>
            <a:ext cx="7732712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79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508000"/>
            <a:ext cx="7651750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3481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1075" y="593725"/>
            <a:ext cx="4641850" cy="549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463" y="512763"/>
            <a:ext cx="8215312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569200" y="2762250"/>
            <a:ext cx="957263" cy="40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788" y="3295650"/>
            <a:ext cx="957262" cy="40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6625" y="3302000"/>
            <a:ext cx="1889125" cy="40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5338" y="3302000"/>
            <a:ext cx="1890712" cy="407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1475" y="4371975"/>
            <a:ext cx="2863850" cy="40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8738" y="4381500"/>
            <a:ext cx="847725" cy="40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525" y="4913313"/>
            <a:ext cx="2628900" cy="407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84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479425"/>
            <a:ext cx="71723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21488" y="2855913"/>
            <a:ext cx="388937" cy="407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8863" y="5172075"/>
            <a:ext cx="6669087" cy="841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86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325" y="561975"/>
            <a:ext cx="7839075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075" y="649288"/>
            <a:ext cx="7596188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075" y="2855913"/>
            <a:ext cx="7596188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50863"/>
            <a:ext cx="7897812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2025" y="3249613"/>
            <a:ext cx="733107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3275" y="2170113"/>
            <a:ext cx="8075613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557213"/>
            <a:ext cx="7659688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" y="482600"/>
            <a:ext cx="807561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425" y="703263"/>
            <a:ext cx="8296275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文本框 2"/>
          <p:cNvSpPr txBox="1">
            <a:spLocks noChangeArrowheads="1"/>
          </p:cNvSpPr>
          <p:nvPr/>
        </p:nvSpPr>
        <p:spPr bwMode="auto">
          <a:xfrm>
            <a:off x="1111250" y="2490788"/>
            <a:ext cx="26257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25</a:t>
            </a:r>
            <a:r>
              <a:rPr lang="zh-CN" altLang="en-US" sz="3200"/>
              <a:t>页</a:t>
            </a:r>
          </a:p>
        </p:txBody>
      </p:sp>
      <p:sp>
        <p:nvSpPr>
          <p:cNvPr id="4198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413" y="619125"/>
            <a:ext cx="8286750" cy="472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750" y="1147763"/>
            <a:ext cx="7799388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6600" y="3770313"/>
            <a:ext cx="7856538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463" y="590550"/>
            <a:ext cx="8151812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8" y="3222625"/>
            <a:ext cx="7856537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063" y="600075"/>
            <a:ext cx="8397875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2147888"/>
            <a:ext cx="7856538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5850" y="696913"/>
            <a:ext cx="710565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5" y="533400"/>
            <a:ext cx="835025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913" y="4295775"/>
            <a:ext cx="7993062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963" y="2643188"/>
            <a:ext cx="8221662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522288"/>
            <a:ext cx="7967662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3" y="4100513"/>
            <a:ext cx="84931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7663" y="4141788"/>
            <a:ext cx="8493125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8" y="628650"/>
            <a:ext cx="820578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8" y="711200"/>
            <a:ext cx="8267700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590550"/>
            <a:ext cx="27511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文本框 2"/>
          <p:cNvSpPr txBox="1">
            <a:spLocks noChangeArrowheads="1"/>
          </p:cNvSpPr>
          <p:nvPr/>
        </p:nvSpPr>
        <p:spPr bwMode="auto">
          <a:xfrm>
            <a:off x="1289050" y="1484313"/>
            <a:ext cx="26257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27</a:t>
            </a:r>
            <a:r>
              <a:rPr lang="zh-CN" altLang="en-US" sz="3200"/>
              <a:t>页</a:t>
            </a:r>
          </a:p>
        </p:txBody>
      </p:sp>
      <p:sp>
        <p:nvSpPr>
          <p:cNvPr id="49155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4915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7725" y="525463"/>
            <a:ext cx="4448175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048000" y="1739900"/>
            <a:ext cx="4318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1613" y="1739900"/>
            <a:ext cx="60007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3750" y="2171700"/>
            <a:ext cx="65087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1613" y="2171700"/>
            <a:ext cx="36512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33750" y="2603500"/>
            <a:ext cx="2079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1613" y="2603500"/>
            <a:ext cx="4492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3750" y="3101975"/>
            <a:ext cx="719138" cy="3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81613" y="3101975"/>
            <a:ext cx="508000" cy="3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33750" y="3540125"/>
            <a:ext cx="298450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1613" y="3540125"/>
            <a:ext cx="239712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33750" y="3951288"/>
            <a:ext cx="509588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08613" y="3228975"/>
            <a:ext cx="508000" cy="3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51450" y="3951288"/>
            <a:ext cx="346075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33750" y="4387850"/>
            <a:ext cx="358775" cy="3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81688" y="4387850"/>
            <a:ext cx="517525" cy="3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00425" y="4818063"/>
            <a:ext cx="292100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16613" y="4818063"/>
            <a:ext cx="517525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33750" y="5238750"/>
            <a:ext cx="433388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64225" y="5268913"/>
            <a:ext cx="552450" cy="315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297238" y="5719763"/>
            <a:ext cx="469900" cy="315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16613" y="5719763"/>
            <a:ext cx="552450" cy="315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6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600075"/>
            <a:ext cx="31432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2375" y="1871663"/>
            <a:ext cx="5908675" cy="396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3468688" y="676275"/>
            <a:ext cx="508000" cy="31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8688" y="1155700"/>
            <a:ext cx="103505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3475" y="2397125"/>
            <a:ext cx="508000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7325" y="2397125"/>
            <a:ext cx="508000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0675" y="2960688"/>
            <a:ext cx="508000" cy="490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1813" y="2960688"/>
            <a:ext cx="508000" cy="490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60675" y="3551238"/>
            <a:ext cx="458788" cy="490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67325" y="3551238"/>
            <a:ext cx="458788" cy="423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54275" y="4148138"/>
            <a:ext cx="457200" cy="423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61025" y="4114800"/>
            <a:ext cx="458788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54275" y="4692650"/>
            <a:ext cx="457200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67325" y="4692650"/>
            <a:ext cx="458788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60675" y="5238750"/>
            <a:ext cx="458788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18213" y="5238750"/>
            <a:ext cx="458787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8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0788" y="731838"/>
            <a:ext cx="61817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365500" y="890588"/>
            <a:ext cx="457200" cy="490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2825" y="890588"/>
            <a:ext cx="458788" cy="490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1213" y="1519238"/>
            <a:ext cx="457200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1613" y="1519238"/>
            <a:ext cx="457200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0075" y="741363"/>
            <a:ext cx="4506913" cy="522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490913" y="1008063"/>
            <a:ext cx="893762" cy="490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66950" y="549275"/>
            <a:ext cx="3529013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7588" y="1498600"/>
            <a:ext cx="2819400" cy="49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4213" y="1990725"/>
            <a:ext cx="12477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0913" y="2346325"/>
            <a:ext cx="2051050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46475" y="2795588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70075" y="3151188"/>
            <a:ext cx="4651375" cy="75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57588" y="3979863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54213" y="4386263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79800" y="4741863"/>
            <a:ext cx="2974975" cy="357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70075" y="5230813"/>
            <a:ext cx="4662488" cy="733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32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855663"/>
            <a:ext cx="4505325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638550" y="855663"/>
            <a:ext cx="2974975" cy="357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71900" y="1279525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4350" y="1692275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8550" y="2047875"/>
            <a:ext cx="2974975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1900" y="2481263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1900" y="2892425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71900" y="3248025"/>
            <a:ext cx="2974975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1900" y="3679825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3725" y="4110038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5975" y="4465638"/>
            <a:ext cx="2974975" cy="357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3725" y="4822825"/>
            <a:ext cx="2974975" cy="35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85975" y="5254625"/>
            <a:ext cx="4527550" cy="82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35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878</Words>
  <Application>WPS 演示</Application>
  <PresentationFormat>全屏显示(4:3)</PresentationFormat>
  <Paragraphs>46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31</cp:revision>
  <dcterms:created xsi:type="dcterms:W3CDTF">2016-07-05T04:43:00Z</dcterms:created>
  <dcterms:modified xsi:type="dcterms:W3CDTF">2018-09-07T01:34:15Z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