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commentAuthors.xml" ContentType="application/vnd.openxmlformats-officedocument.presentationml.commentAuthors+xml"/>
  <Override PartName="/ppt/tags/tag14.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Lst>
  <p:notesMasterIdLst>
    <p:notesMasterId r:id="rId32"/>
  </p:notesMasterIdLst>
  <p:sldIdLst>
    <p:sldId id="310" r:id="rId3"/>
    <p:sldId id="264" r:id="rId4"/>
    <p:sldId id="305" r:id="rId5"/>
    <p:sldId id="265" r:id="rId6"/>
    <p:sldId id="263" r:id="rId7"/>
    <p:sldId id="283" r:id="rId8"/>
    <p:sldId id="284" r:id="rId9"/>
    <p:sldId id="267" r:id="rId10"/>
    <p:sldId id="268" r:id="rId11"/>
    <p:sldId id="269" r:id="rId12"/>
    <p:sldId id="288" r:id="rId13"/>
    <p:sldId id="289" r:id="rId14"/>
    <p:sldId id="272" r:id="rId15"/>
    <p:sldId id="285" r:id="rId16"/>
    <p:sldId id="290" r:id="rId17"/>
    <p:sldId id="291" r:id="rId18"/>
    <p:sldId id="292" r:id="rId19"/>
    <p:sldId id="306" r:id="rId20"/>
    <p:sldId id="307" r:id="rId21"/>
    <p:sldId id="308" r:id="rId22"/>
    <p:sldId id="309" r:id="rId23"/>
    <p:sldId id="286" r:id="rId24"/>
    <p:sldId id="274" r:id="rId25"/>
    <p:sldId id="275" r:id="rId26"/>
    <p:sldId id="276" r:id="rId27"/>
    <p:sldId id="277" r:id="rId28"/>
    <p:sldId id="287" r:id="rId29"/>
    <p:sldId id="278" r:id="rId30"/>
    <p:sldId id="281" r:id="rId31"/>
  </p:sldIdLst>
  <p:sldSz cx="12190413" cy="68595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089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1793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82689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43586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3044825" algn="l" defTabSz="121793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3653790" algn="l" defTabSz="121793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4262755" algn="l" defTabSz="121793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4871720" algn="l" defTabSz="121793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endu"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30999"/>
    <a:srgbClr val="EA6103"/>
    <a:srgbClr val="00A2B3"/>
    <a:srgbClr val="005DA2"/>
    <a:srgbClr val="0099A9"/>
    <a:srgbClr val="F69F1E"/>
    <a:srgbClr val="EA5E66"/>
    <a:srgbClr val="D43E01"/>
    <a:srgbClr val="E8EAE9"/>
    <a:srgbClr val="FCFCF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22" autoAdjust="0"/>
    <p:restoredTop sz="94660"/>
  </p:normalViewPr>
  <p:slideViewPr>
    <p:cSldViewPr>
      <p:cViewPr varScale="1">
        <p:scale>
          <a:sx n="65" d="100"/>
          <a:sy n="65" d="100"/>
        </p:scale>
        <p:origin x="-774" y="-114"/>
      </p:cViewPr>
      <p:guideLst>
        <p:guide orient="horz" pos="2160"/>
        <p:guide pos="3820"/>
      </p:guideLst>
    </p:cSldViewPr>
  </p:slideViewPr>
  <p:notesTextViewPr>
    <p:cViewPr>
      <p:scale>
        <a:sx n="125" d="100"/>
        <a:sy n="12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637"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1048638"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pPr/>
              <a:t>2020/3/17</a:t>
            </a:fld>
            <a:endParaRPr lang="zh-CN" altLang="en-US" dirty="0"/>
          </a:p>
        </p:txBody>
      </p:sp>
      <p:sp>
        <p:nvSpPr>
          <p:cNvPr id="1048639"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1048640"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48641"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1048642"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notesStyle>
    <a:lvl1pPr marL="0" algn="l" defTabSz="1217930" rtl="0" eaLnBrk="1" latinLnBrk="0" hangingPunct="1">
      <a:defRPr sz="1600" kern="1200">
        <a:solidFill>
          <a:schemeClr val="tx1"/>
        </a:solidFill>
        <a:latin typeface="+mn-lt"/>
        <a:ea typeface="微软雅黑" panose="020B0503020204020204" pitchFamily="34" charset="-122"/>
        <a:cs typeface="+mn-cs"/>
      </a:defRPr>
    </a:lvl1pPr>
    <a:lvl2pPr marL="608965" algn="l" defTabSz="1217930" rtl="0" eaLnBrk="1" latinLnBrk="0" hangingPunct="1">
      <a:defRPr sz="1600" kern="1200">
        <a:solidFill>
          <a:schemeClr val="tx1"/>
        </a:solidFill>
        <a:latin typeface="+mn-lt"/>
        <a:ea typeface="微软雅黑" panose="020B0503020204020204" pitchFamily="34" charset="-122"/>
        <a:cs typeface="+mn-cs"/>
      </a:defRPr>
    </a:lvl2pPr>
    <a:lvl3pPr marL="1217930" algn="l" defTabSz="1217930" rtl="0" eaLnBrk="1" latinLnBrk="0" hangingPunct="1">
      <a:defRPr sz="1600" kern="1200">
        <a:solidFill>
          <a:schemeClr val="tx1"/>
        </a:solidFill>
        <a:latin typeface="+mn-lt"/>
        <a:ea typeface="微软雅黑" panose="020B0503020204020204" pitchFamily="34" charset="-122"/>
        <a:cs typeface="+mn-cs"/>
      </a:defRPr>
    </a:lvl3pPr>
    <a:lvl4pPr marL="1826895" algn="l" defTabSz="1217930" rtl="0" eaLnBrk="1" latinLnBrk="0" hangingPunct="1">
      <a:defRPr sz="1600" kern="1200">
        <a:solidFill>
          <a:schemeClr val="tx1"/>
        </a:solidFill>
        <a:latin typeface="+mn-lt"/>
        <a:ea typeface="微软雅黑" panose="020B0503020204020204" pitchFamily="34" charset="-122"/>
        <a:cs typeface="+mn-cs"/>
      </a:defRPr>
    </a:lvl4pPr>
    <a:lvl5pPr marL="2435860" algn="l" defTabSz="1217930" rtl="0" eaLnBrk="1" latinLnBrk="0" hangingPunct="1">
      <a:defRPr sz="1600" kern="1200">
        <a:solidFill>
          <a:schemeClr val="tx1"/>
        </a:solidFill>
        <a:latin typeface="+mn-lt"/>
        <a:ea typeface="微软雅黑" panose="020B0503020204020204" pitchFamily="34" charset="-122"/>
        <a:cs typeface="+mn-cs"/>
      </a:defRPr>
    </a:lvl5pPr>
    <a:lvl6pPr marL="3044825" algn="l" defTabSz="1217930" rtl="0" eaLnBrk="1" latinLnBrk="0" hangingPunct="1">
      <a:defRPr sz="1600" kern="1200">
        <a:solidFill>
          <a:schemeClr val="tx1"/>
        </a:solidFill>
        <a:latin typeface="+mn-lt"/>
        <a:ea typeface="+mn-ea"/>
        <a:cs typeface="+mn-cs"/>
      </a:defRPr>
    </a:lvl6pPr>
    <a:lvl7pPr marL="3653790" algn="l" defTabSz="1217930" rtl="0" eaLnBrk="1" latinLnBrk="0" hangingPunct="1">
      <a:defRPr sz="1600" kern="1200">
        <a:solidFill>
          <a:schemeClr val="tx1"/>
        </a:solidFill>
        <a:latin typeface="+mn-lt"/>
        <a:ea typeface="+mn-ea"/>
        <a:cs typeface="+mn-cs"/>
      </a:defRPr>
    </a:lvl7pPr>
    <a:lvl8pPr marL="4262755" algn="l" defTabSz="1217930" rtl="0" eaLnBrk="1" latinLnBrk="0" hangingPunct="1">
      <a:defRPr sz="1600" kern="1200">
        <a:solidFill>
          <a:schemeClr val="tx1"/>
        </a:solidFill>
        <a:latin typeface="+mn-lt"/>
        <a:ea typeface="+mn-ea"/>
        <a:cs typeface="+mn-cs"/>
      </a:defRPr>
    </a:lvl8pPr>
    <a:lvl9pPr marL="4871720" algn="l" defTabSz="121793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27</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29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14</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21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22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2020/3/17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cSld>
  <p:clrMapOvr>
    <a:masterClrMapping/>
  </p:clrMapOvr>
  <p:transition spd="med" advClick="0" advTm="0">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2020/3/17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cSld>
  <p:clrMapOvr>
    <a:masterClrMapping/>
  </p:clrMapOvr>
  <p:transition spd="med" advClick="0" advTm="0">
    <p:push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35" y="0"/>
            <a:ext cx="12189851" cy="6859694"/>
          </a:xfrm>
          <a:prstGeom prst="rect">
            <a:avLst/>
          </a:prstGeom>
        </p:spPr>
      </p:pic>
      <p:grpSp>
        <p:nvGrpSpPr>
          <p:cNvPr id="2" name="组合 3"/>
          <p:cNvGrpSpPr/>
          <p:nvPr userDrawn="1"/>
        </p:nvGrpSpPr>
        <p:grpSpPr bwMode="auto">
          <a:xfrm flipH="1">
            <a:off x="-1" y="330772"/>
            <a:ext cx="2395930" cy="676442"/>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900" dirty="0">
                <a:ea typeface="微软雅黑" panose="020B0503020204020204" pitchFamily="34" charset="-122"/>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900" dirty="0">
                <a:ea typeface="微软雅黑" panose="020B0503020204020204" pitchFamily="34" charset="-122"/>
                <a:cs typeface="+mn-ea"/>
                <a:sym typeface="+mn-lt"/>
              </a:endParaRPr>
            </a:p>
          </p:txBody>
        </p:sp>
      </p:grpSp>
      <p:sp>
        <p:nvSpPr>
          <p:cNvPr id="6" name="文本框 12"/>
          <p:cNvSpPr txBox="1">
            <a:spLocks noChangeArrowheads="1"/>
          </p:cNvSpPr>
          <p:nvPr userDrawn="1"/>
        </p:nvSpPr>
        <p:spPr bwMode="auto">
          <a:xfrm>
            <a:off x="-1" y="493850"/>
            <a:ext cx="2394496" cy="1066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0">
              <a:srgbClr val="D7D9E1"/>
            </a:gs>
            <a:gs pos="26000">
              <a:srgbClr val="EBECF0"/>
            </a:gs>
            <a:gs pos="100000">
              <a:schemeClr val="bg1"/>
            </a:gs>
          </a:gsLst>
          <a:lin ang="5400000" scaled="1"/>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287" y="6358317"/>
            <a:ext cx="2742115" cy="364364"/>
          </a:xfrm>
        </p:spPr>
        <p:txBody>
          <a:bodyPr/>
          <a:lstStyle>
            <a:lvl1pPr>
              <a:defRPr/>
            </a:lvl1pPr>
          </a:lstStyle>
          <a:p>
            <a:pPr>
              <a:defRPr/>
            </a:pPr>
            <a:fld id="{7C25B2B0-692A-46A2-956F-D87A1A3CFB5B}" type="datetimeFigureOut">
              <a:rPr lang="zh-CN" altLang="en-US"/>
              <a:pPr>
                <a:defRPr/>
              </a:pPr>
              <a:t>2020/3/17</a:t>
            </a:fld>
            <a:endParaRPr lang="zh-CN" altLang="en-US"/>
          </a:p>
        </p:txBody>
      </p:sp>
      <p:sp>
        <p:nvSpPr>
          <p:cNvPr id="3" name="页脚占位符 4"/>
          <p:cNvSpPr>
            <a:spLocks noGrp="1"/>
          </p:cNvSpPr>
          <p:nvPr>
            <p:ph type="ftr" sz="quarter" idx="11"/>
          </p:nvPr>
        </p:nvSpPr>
        <p:spPr>
          <a:xfrm>
            <a:off x="4037923" y="6358317"/>
            <a:ext cx="4114676" cy="364364"/>
          </a:xfr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8610120" y="6358317"/>
            <a:ext cx="2742115" cy="364364"/>
          </a:xfrm>
        </p:spPr>
        <p:txBody>
          <a:bodyPr/>
          <a:lstStyle>
            <a:lvl1pPr>
              <a:defRPr/>
            </a:lvl1pPr>
          </a:lstStyle>
          <a:p>
            <a:pPr>
              <a:defRPr/>
            </a:pPr>
            <a:fld id="{CCE584FB-8213-408C-973A-0BFE315A5B2C}" type="slidenum">
              <a:rPr lang="zh-CN" altLang="en-US"/>
              <a:pPr>
                <a:defRPr/>
              </a:pPr>
              <a:t>‹#›</a:t>
            </a:fld>
            <a:endParaRPr lang="zh-CN" altLang="en-US"/>
          </a:p>
        </p:txBody>
      </p:sp>
    </p:spTree>
  </p:cSld>
  <p:clrMapOvr>
    <a:masterClrMapping/>
  </p:clrMapOvr>
  <p:transition spd="med" advClick="0" advTm="0">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432302" y="261691"/>
            <a:ext cx="3304540" cy="497205"/>
          </a:xfrm>
          <a:prstGeom prst="rect">
            <a:avLst/>
          </a:prstGeom>
          <a:noFill/>
        </p:spPr>
        <p:txBody>
          <a:bodyPr wrap="none" lIns="128540" tIns="64270" rIns="128540" bIns="64270" rtlCol="0">
            <a:spAutoFit/>
          </a:bodyPr>
          <a:lstStyle/>
          <a:p>
            <a:pPr defTabSz="963930"/>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432302" y="651976"/>
            <a:ext cx="2557780" cy="374015"/>
          </a:xfrm>
          <a:prstGeom prst="rect">
            <a:avLst/>
          </a:prstGeom>
          <a:noFill/>
        </p:spPr>
        <p:txBody>
          <a:bodyPr wrap="none" lIns="128540" tIns="64270" rIns="128540" bIns="64270" rtlCol="0">
            <a:spAutoFit/>
          </a:bodyPr>
          <a:lstStyle/>
          <a:p>
            <a:pPr defTabSz="963930"/>
            <a:r>
              <a:rPr lang="en-US" altLang="zh-CN" sz="1600" dirty="0">
                <a:solidFill>
                  <a:schemeClr val="tx1">
                    <a:lumMod val="50000"/>
                    <a:lumOff val="50000"/>
                  </a:schemeClr>
                </a:solidFill>
                <a:ea typeface="微软雅黑" panose="020B0503020204020204" pitchFamily="34" charset="-122"/>
                <a:cs typeface="+mn-ea"/>
                <a:sym typeface="+mn-lt"/>
              </a:rPr>
              <a:t>ADD RELATED TITLE WORDS</a:t>
            </a:r>
            <a:endParaRPr lang="zh-CN" altLang="en-US" sz="1600" dirty="0">
              <a:solidFill>
                <a:schemeClr val="tx1">
                  <a:lumMod val="50000"/>
                  <a:lumOff val="50000"/>
                </a:schemeClr>
              </a:solidFill>
              <a:ea typeface="微软雅黑" panose="020B0503020204020204" pitchFamily="34" charset="-122"/>
              <a:cs typeface="+mn-ea"/>
              <a:sym typeface="+mn-lt"/>
            </a:endParaRPr>
          </a:p>
        </p:txBody>
      </p:sp>
    </p:spTree>
  </p:cSld>
  <p:clrMapOvr>
    <a:masterClrMapping/>
  </p:clrMapOvr>
  <p:transition spd="med" advClick="0" advTm="0">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文本框 32"/>
          <p:cNvSpPr txBox="1"/>
          <p:nvPr userDrawn="1"/>
        </p:nvSpPr>
        <p:spPr>
          <a:xfrm>
            <a:off x="353441" y="357695"/>
            <a:ext cx="1131570" cy="377190"/>
          </a:xfrm>
          <a:prstGeom prst="rect">
            <a:avLst/>
          </a:prstGeom>
          <a:noFill/>
        </p:spPr>
        <p:txBody>
          <a:bodyPr wrap="none" lIns="91418" tIns="45709" rIns="91418" bIns="45709">
            <a:spAutoFit/>
          </a:bodyPr>
          <a:lstStyle/>
          <a:p>
            <a:r>
              <a:rPr lang="zh-CN" altLang="en-US" sz="186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86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0" y="261691"/>
            <a:ext cx="213758" cy="556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anchor="ctr"/>
          <a:lstStyle/>
          <a:p>
            <a:pPr algn="ctr" defTabSz="685165">
              <a:defRPr/>
            </a:pPr>
            <a:endParaRPr lang="zh-CN" altLang="en-US" sz="1865" dirty="0">
              <a:solidFill>
                <a:srgbClr val="E7E6E6">
                  <a:lumMod val="50000"/>
                </a:srgbClr>
              </a:solidFill>
              <a:ea typeface="微软雅黑" panose="020B0503020204020204" pitchFamily="34" charset="-122"/>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2020/3/17</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cSld>
  <p:clrMapOvr>
    <a:masterClrMapping/>
  </p:clrMapOvr>
  <p:transition spd="med" advClick="0" advTm="0">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2020/3/17</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p:cNvSpPr txBox="1"/>
          <p:nvPr userDrawn="1"/>
        </p:nvSpPr>
        <p:spPr>
          <a:xfrm>
            <a:off x="353441" y="357695"/>
            <a:ext cx="1131570" cy="377190"/>
          </a:xfrm>
          <a:prstGeom prst="rect">
            <a:avLst/>
          </a:prstGeom>
          <a:noFill/>
        </p:spPr>
        <p:txBody>
          <a:bodyPr wrap="none" lIns="91418" tIns="45709" rIns="91418" bIns="45709">
            <a:spAutoFit/>
          </a:bodyPr>
          <a:lstStyle/>
          <a:p>
            <a:r>
              <a:rPr lang="zh-CN" altLang="en-US" sz="186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86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0" y="261691"/>
            <a:ext cx="213758" cy="556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anchor="ctr"/>
          <a:lstStyle/>
          <a:p>
            <a:pPr algn="ctr" defTabSz="685165">
              <a:defRPr/>
            </a:pPr>
            <a:endParaRPr lang="zh-CN" altLang="en-US" sz="1865" dirty="0">
              <a:solidFill>
                <a:srgbClr val="E7E6E6">
                  <a:lumMod val="50000"/>
                </a:srgbClr>
              </a:solidFill>
              <a:ea typeface="微软雅黑" panose="020B0503020204020204" pitchFamily="34" charset="-122"/>
              <a:cs typeface="+mn-ea"/>
              <a:sym typeface="+mn-lt"/>
            </a:endParaRPr>
          </a:p>
        </p:txBody>
      </p:sp>
    </p:spTree>
  </p:cSld>
  <p:clrMapOvr>
    <a:masterClrMapping/>
  </p:clrMapOvr>
  <p:transition spd="med" advClick="0" advTm="0">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2020/3/17</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p:cNvSpPr txBox="1"/>
          <p:nvPr userDrawn="1"/>
        </p:nvSpPr>
        <p:spPr>
          <a:xfrm>
            <a:off x="353441" y="357695"/>
            <a:ext cx="1131570" cy="377190"/>
          </a:xfrm>
          <a:prstGeom prst="rect">
            <a:avLst/>
          </a:prstGeom>
          <a:noFill/>
        </p:spPr>
        <p:txBody>
          <a:bodyPr wrap="none" lIns="91418" tIns="45709" rIns="91418" bIns="45709">
            <a:spAutoFit/>
          </a:bodyPr>
          <a:lstStyle/>
          <a:p>
            <a:r>
              <a:rPr lang="zh-CN" altLang="en-US" sz="186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86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0" y="261691"/>
            <a:ext cx="213758" cy="556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anchor="ctr"/>
          <a:lstStyle/>
          <a:p>
            <a:pPr algn="ctr" defTabSz="685165">
              <a:defRPr/>
            </a:pPr>
            <a:endParaRPr lang="zh-CN" altLang="en-US" sz="1865" dirty="0">
              <a:solidFill>
                <a:srgbClr val="E7E6E6">
                  <a:lumMod val="50000"/>
                </a:srgbClr>
              </a:solidFill>
              <a:ea typeface="微软雅黑" panose="020B0503020204020204" pitchFamily="34" charset="-122"/>
              <a:cs typeface="+mn-ea"/>
              <a:sym typeface="+mn-lt"/>
            </a:endParaRPr>
          </a:p>
        </p:txBody>
      </p:sp>
    </p:spTree>
  </p:cSld>
  <p:clrMapOvr>
    <a:masterClrMapping/>
  </p:clrMapOvr>
  <p:transition spd="med" advClick="0" advTm="0">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2020/3/17</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p:cNvSpPr txBox="1"/>
          <p:nvPr userDrawn="1"/>
        </p:nvSpPr>
        <p:spPr>
          <a:xfrm>
            <a:off x="353441" y="357695"/>
            <a:ext cx="1131570" cy="377190"/>
          </a:xfrm>
          <a:prstGeom prst="rect">
            <a:avLst/>
          </a:prstGeom>
          <a:noFill/>
        </p:spPr>
        <p:txBody>
          <a:bodyPr wrap="none" lIns="91418" tIns="45709" rIns="91418" bIns="45709">
            <a:spAutoFit/>
          </a:bodyPr>
          <a:lstStyle/>
          <a:p>
            <a:r>
              <a:rPr lang="zh-CN" altLang="en-US" sz="186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86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0" y="261691"/>
            <a:ext cx="213758" cy="556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anchor="ctr"/>
          <a:lstStyle/>
          <a:p>
            <a:pPr algn="ctr" defTabSz="685165">
              <a:defRPr/>
            </a:pPr>
            <a:endParaRPr lang="zh-CN" altLang="en-US" sz="1865" dirty="0">
              <a:solidFill>
                <a:srgbClr val="E7E6E6">
                  <a:lumMod val="50000"/>
                </a:srgbClr>
              </a:solidFill>
              <a:ea typeface="微软雅黑" panose="020B0503020204020204" pitchFamily="34" charset="-122"/>
              <a:cs typeface="+mn-ea"/>
              <a:sym typeface="+mn-lt"/>
            </a:endParaRPr>
          </a:p>
        </p:txBody>
      </p:sp>
    </p:spTree>
  </p:cSld>
  <p:clrMapOvr>
    <a:masterClrMapping/>
  </p:clrMapOvr>
  <p:transition spd="med" advClick="0" advTm="0">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128" y="274227"/>
            <a:ext cx="10972264" cy="114328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128" y="1600999"/>
            <a:ext cx="10972264" cy="452675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med" advClick="0" advTm="0">
    <p:push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image" Target="../media/image3.jpeg"/><Relationship Id="rId5" Type="http://schemas.openxmlformats.org/officeDocument/2006/relationships/slideLayout" Target="../slideLayouts/slideLayout8.xml"/><Relationship Id="rId10" Type="http://schemas.openxmlformats.org/officeDocument/2006/relationships/theme" Target="../theme/theme2.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97152" name="图片 2"/>
          <p:cNvPicPr>
            <a:picLocks noChangeAspect="1"/>
          </p:cNvPicPr>
          <p:nvPr userDrawn="1"/>
        </p:nvPicPr>
        <p:blipFill>
          <a:blip r:embed="rId5" cstate="print"/>
          <a:stretch>
            <a:fillRect/>
          </a:stretch>
        </p:blipFill>
        <p:spPr>
          <a:xfrm>
            <a:off x="5414" y="0"/>
            <a:ext cx="12179586" cy="685958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Lst>
  <p:txStyles>
    <p:titleStyle>
      <a:lvl1pPr algn="ctr" rtl="0" fontAlgn="base">
        <a:spcBef>
          <a:spcPct val="0"/>
        </a:spcBef>
        <a:spcAft>
          <a:spcPct val="0"/>
        </a:spcAft>
        <a:defRPr sz="59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5pPr>
      <a:lvl6pPr marL="608965"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6pPr>
      <a:lvl7pPr marL="121793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7pPr>
      <a:lvl8pPr marL="1826895"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8pPr>
      <a:lvl9pPr marL="243586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9pPr>
    </p:titleStyle>
    <p:bodyStyle>
      <a:lvl1pPr marL="456565" indent="-456565" algn="l" rtl="0" fontAlgn="base">
        <a:spcBef>
          <a:spcPct val="20000"/>
        </a:spcBef>
        <a:spcAft>
          <a:spcPct val="0"/>
        </a:spcAft>
        <a:buFont typeface="Arial" panose="020B0604020202020204" pitchFamily="34" charset="0"/>
        <a:buChar char="•"/>
        <a:defRPr sz="4300" kern="1200">
          <a:solidFill>
            <a:schemeClr val="tx1"/>
          </a:solidFill>
          <a:latin typeface="+mn-lt"/>
          <a:ea typeface="微软雅黑" panose="020B0503020204020204" pitchFamily="34" charset="-122"/>
          <a:cs typeface="+mn-cs"/>
        </a:defRPr>
      </a:lvl1pPr>
      <a:lvl2pPr marL="989330" indent="-380365" algn="l" rtl="0" fontAlgn="base">
        <a:spcBef>
          <a:spcPct val="20000"/>
        </a:spcBef>
        <a:spcAft>
          <a:spcPct val="0"/>
        </a:spcAft>
        <a:buFont typeface="Arial" panose="020B0604020202020204" pitchFamily="34" charset="0"/>
        <a:buChar char="–"/>
        <a:defRPr sz="3700" kern="1200">
          <a:solidFill>
            <a:schemeClr val="tx1"/>
          </a:solidFill>
          <a:latin typeface="+mn-lt"/>
          <a:ea typeface="微软雅黑" panose="020B0503020204020204" pitchFamily="34" charset="-122"/>
          <a:cs typeface="+mn-cs"/>
        </a:defRPr>
      </a:lvl2pPr>
      <a:lvl3pPr marL="152273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3pPr>
      <a:lvl4pPr marL="2131695" indent="-304800" algn="l" rtl="0" fontAlgn="base">
        <a:spcBef>
          <a:spcPct val="20000"/>
        </a:spcBef>
        <a:spcAft>
          <a:spcPct val="0"/>
        </a:spcAft>
        <a:buFont typeface="Arial" panose="020B0604020202020204" pitchFamily="34" charset="0"/>
        <a:buChar char="–"/>
        <a:defRPr sz="2700" kern="1200">
          <a:solidFill>
            <a:schemeClr val="tx1"/>
          </a:solidFill>
          <a:latin typeface="+mn-lt"/>
          <a:ea typeface="微软雅黑" panose="020B0503020204020204" pitchFamily="34" charset="-122"/>
          <a:cs typeface="+mn-cs"/>
        </a:defRPr>
      </a:lvl4pPr>
      <a:lvl5pPr marL="2740660" indent="-304800" algn="l" rtl="0" fontAlgn="base">
        <a:spcBef>
          <a:spcPct val="20000"/>
        </a:spcBef>
        <a:spcAft>
          <a:spcPct val="0"/>
        </a:spcAft>
        <a:buFont typeface="Arial" panose="020B0604020202020204" pitchFamily="34" charset="0"/>
        <a:buChar char="»"/>
        <a:defRPr sz="2700" kern="1200">
          <a:solidFill>
            <a:schemeClr val="tx1"/>
          </a:solidFill>
          <a:latin typeface="+mn-lt"/>
          <a:ea typeface="微软雅黑" panose="020B0503020204020204" pitchFamily="34" charset="-122"/>
          <a:cs typeface="+mn-cs"/>
        </a:defRPr>
      </a:lvl5pPr>
      <a:lvl6pPr marL="3349625" indent="-304800" algn="l" defTabSz="121793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8590" indent="-304800" algn="l" defTabSz="121793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7555" indent="-304800" algn="l" defTabSz="121793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6520" indent="-304800" algn="l" defTabSz="121793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7930" rtl="0" eaLnBrk="1" latinLnBrk="0" hangingPunct="1">
        <a:defRPr sz="2400" kern="1200">
          <a:solidFill>
            <a:schemeClr val="tx1"/>
          </a:solidFill>
          <a:latin typeface="+mn-lt"/>
          <a:ea typeface="+mn-ea"/>
          <a:cs typeface="+mn-cs"/>
        </a:defRPr>
      </a:lvl1pPr>
      <a:lvl2pPr marL="608965" algn="l" defTabSz="1217930" rtl="0" eaLnBrk="1" latinLnBrk="0" hangingPunct="1">
        <a:defRPr sz="2400" kern="1200">
          <a:solidFill>
            <a:schemeClr val="tx1"/>
          </a:solidFill>
          <a:latin typeface="+mn-lt"/>
          <a:ea typeface="+mn-ea"/>
          <a:cs typeface="+mn-cs"/>
        </a:defRPr>
      </a:lvl2pPr>
      <a:lvl3pPr marL="1217930" algn="l" defTabSz="1217930" rtl="0" eaLnBrk="1" latinLnBrk="0" hangingPunct="1">
        <a:defRPr sz="2400" kern="1200">
          <a:solidFill>
            <a:schemeClr val="tx1"/>
          </a:solidFill>
          <a:latin typeface="+mn-lt"/>
          <a:ea typeface="+mn-ea"/>
          <a:cs typeface="+mn-cs"/>
        </a:defRPr>
      </a:lvl3pPr>
      <a:lvl4pPr marL="1826895" algn="l" defTabSz="1217930" rtl="0" eaLnBrk="1" latinLnBrk="0" hangingPunct="1">
        <a:defRPr sz="2400" kern="1200">
          <a:solidFill>
            <a:schemeClr val="tx1"/>
          </a:solidFill>
          <a:latin typeface="+mn-lt"/>
          <a:ea typeface="+mn-ea"/>
          <a:cs typeface="+mn-cs"/>
        </a:defRPr>
      </a:lvl4pPr>
      <a:lvl5pPr marL="2435860" algn="l" defTabSz="1217930" rtl="0" eaLnBrk="1" latinLnBrk="0" hangingPunct="1">
        <a:defRPr sz="2400" kern="1200">
          <a:solidFill>
            <a:schemeClr val="tx1"/>
          </a:solidFill>
          <a:latin typeface="+mn-lt"/>
          <a:ea typeface="+mn-ea"/>
          <a:cs typeface="+mn-cs"/>
        </a:defRPr>
      </a:lvl5pPr>
      <a:lvl6pPr marL="3044825" algn="l" defTabSz="1217930" rtl="0" eaLnBrk="1" latinLnBrk="0" hangingPunct="1">
        <a:defRPr sz="2400" kern="1200">
          <a:solidFill>
            <a:schemeClr val="tx1"/>
          </a:solidFill>
          <a:latin typeface="+mn-lt"/>
          <a:ea typeface="+mn-ea"/>
          <a:cs typeface="+mn-cs"/>
        </a:defRPr>
      </a:lvl6pPr>
      <a:lvl7pPr marL="3653790" algn="l" defTabSz="1217930" rtl="0" eaLnBrk="1" latinLnBrk="0" hangingPunct="1">
        <a:defRPr sz="2400" kern="1200">
          <a:solidFill>
            <a:schemeClr val="tx1"/>
          </a:solidFill>
          <a:latin typeface="+mn-lt"/>
          <a:ea typeface="+mn-ea"/>
          <a:cs typeface="+mn-cs"/>
        </a:defRPr>
      </a:lvl7pPr>
      <a:lvl8pPr marL="4262755" algn="l" defTabSz="1217930" rtl="0" eaLnBrk="1" latinLnBrk="0" hangingPunct="1">
        <a:defRPr sz="2400" kern="1200">
          <a:solidFill>
            <a:schemeClr val="tx1"/>
          </a:solidFill>
          <a:latin typeface="+mn-lt"/>
          <a:ea typeface="+mn-ea"/>
          <a:cs typeface="+mn-cs"/>
        </a:defRPr>
      </a:lvl8pPr>
      <a:lvl9pPr marL="4871720" algn="l" defTabSz="121793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87" y="365871"/>
            <a:ext cx="10513946" cy="1324962"/>
          </a:xfrm>
          <a:prstGeom prst="rect">
            <a:avLst/>
          </a:prstGeom>
        </p:spPr>
        <p:txBody>
          <a:bodyPr vert="horz" lIns="65032" tIns="32516" rIns="65032" bIns="32516"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87" y="1826342"/>
            <a:ext cx="10513946" cy="4352803"/>
          </a:xfrm>
          <a:prstGeom prst="rect">
            <a:avLst/>
          </a:prstGeom>
        </p:spPr>
        <p:txBody>
          <a:bodyPr vert="horz" lIns="65032" tIns="32516" rIns="65032" bIns="32516"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87" y="6358317"/>
            <a:ext cx="2742115" cy="364364"/>
          </a:xfrm>
          <a:prstGeom prst="rect">
            <a:avLst/>
          </a:prstGeom>
        </p:spPr>
        <p:txBody>
          <a:bodyPr vert="horz" lIns="65032" tIns="32516" rIns="65032" bIns="32516" rtlCol="0" anchor="ctr"/>
          <a:lstStyle>
            <a:lvl1pPr algn="l">
              <a:defRPr sz="1200">
                <a:solidFill>
                  <a:schemeClr val="tx1">
                    <a:tint val="75000"/>
                  </a:schemeClr>
                </a:solidFill>
                <a:ea typeface="微软雅黑" panose="020B0503020204020204" pitchFamily="34" charset="-122"/>
              </a:defRPr>
            </a:lvl1pPr>
          </a:lstStyle>
          <a:p>
            <a:fld id="{43A93E93-166D-47F5-9EF1-ACEABE24AEEA}" type="datetimeFigureOut">
              <a:rPr lang="zh-CN" altLang="en-US" smtClean="0"/>
              <a:pPr/>
              <a:t>2020/3/17</a:t>
            </a:fld>
            <a:endParaRPr lang="zh-CN" altLang="en-US" dirty="0"/>
          </a:p>
        </p:txBody>
      </p:sp>
      <p:sp>
        <p:nvSpPr>
          <p:cNvPr id="5" name="页脚占位符 4"/>
          <p:cNvSpPr>
            <a:spLocks noGrp="1"/>
          </p:cNvSpPr>
          <p:nvPr>
            <p:ph type="ftr" sz="quarter" idx="3"/>
          </p:nvPr>
        </p:nvSpPr>
        <p:spPr>
          <a:xfrm>
            <a:off x="4037923" y="6358317"/>
            <a:ext cx="4114676" cy="364364"/>
          </a:xfrm>
          <a:prstGeom prst="rect">
            <a:avLst/>
          </a:prstGeom>
        </p:spPr>
        <p:txBody>
          <a:bodyPr vert="horz" lIns="65032" tIns="32516" rIns="65032" bIns="32516"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120" y="6358317"/>
            <a:ext cx="2742115" cy="364364"/>
          </a:xfrm>
          <a:prstGeom prst="rect">
            <a:avLst/>
          </a:prstGeom>
        </p:spPr>
        <p:txBody>
          <a:bodyPr vert="horz" lIns="65032" tIns="32516" rIns="65032" bIns="32516" rtlCol="0" anchor="ctr"/>
          <a:lstStyle>
            <a:lvl1pPr algn="r">
              <a:defRPr sz="1200">
                <a:solidFill>
                  <a:schemeClr val="tx1">
                    <a:tint val="75000"/>
                  </a:schemeClr>
                </a:solidFill>
                <a:ea typeface="微软雅黑" panose="020B0503020204020204" pitchFamily="34" charset="-122"/>
              </a:defRPr>
            </a:lvl1pPr>
          </a:lstStyle>
          <a:p>
            <a:fld id="{118D5ACA-62CA-46DB-AD6B-12EDD6D51A23}" type="slidenum">
              <a:rPr lang="zh-CN" altLang="en-US" smtClean="0"/>
              <a:pPr/>
              <a:t>‹#›</a:t>
            </a:fld>
            <a:endParaRPr lang="zh-CN" altLang="en-US" dirty="0"/>
          </a:p>
        </p:txBody>
      </p:sp>
      <p:pic>
        <p:nvPicPr>
          <p:cNvPr id="8" name="图片 7"/>
          <p:cNvPicPr>
            <a:picLocks noChangeAspect="1"/>
          </p:cNvPicPr>
          <p:nvPr userDrawn="1"/>
        </p:nvPicPr>
        <p:blipFill>
          <a:blip r:embed="rId11" cstate="print">
            <a:extLst>
              <a:ext uri="{28A0092B-C50C-407E-A947-70E740481C1C}">
                <a14:useLocalDpi xmlns:a14="http://schemas.microsoft.com/office/drawing/2010/main" xmlns="" val="0"/>
              </a:ext>
            </a:extLst>
          </a:blip>
          <a:stretch>
            <a:fillRect/>
          </a:stretch>
        </p:blipFill>
        <p:spPr>
          <a:xfrm>
            <a:off x="4591" y="0"/>
            <a:ext cx="12181338" cy="6859694"/>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微软雅黑" panose="020B0503020204020204" pitchFamily="34" charset="-122"/>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65" kern="1200">
          <a:solidFill>
            <a:schemeClr val="tx1"/>
          </a:solidFill>
          <a:latin typeface="+mn-lt"/>
          <a:ea typeface="微软雅黑" panose="020B0503020204020204" pitchFamily="34" charset="-122"/>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65" kern="1200">
          <a:solidFill>
            <a:schemeClr val="tx1"/>
          </a:solidFill>
          <a:latin typeface="+mn-lt"/>
          <a:ea typeface="微软雅黑" panose="020B0503020204020204" pitchFamily="34" charset="-122"/>
          <a:cs typeface="+mn-cs"/>
        </a:defRPr>
      </a:lvl2pPr>
      <a:lvl3pPr marL="1083310" indent="-216535" algn="l" defTabSz="866775" rtl="0" eaLnBrk="1" latinLnBrk="0" hangingPunct="1">
        <a:lnSpc>
          <a:spcPct val="90000"/>
        </a:lnSpc>
        <a:spcBef>
          <a:spcPct val="95000"/>
        </a:spcBef>
        <a:buFont typeface="Arial" panose="020B0604020202020204" pitchFamily="34" charset="0"/>
        <a:buChar char="•"/>
        <a:defRPr sz="1865" kern="1200">
          <a:solidFill>
            <a:schemeClr val="tx1"/>
          </a:solidFill>
          <a:latin typeface="+mn-lt"/>
          <a:ea typeface="微软雅黑" panose="020B0503020204020204" pitchFamily="34" charset="-122"/>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35" kern="1200">
          <a:solidFill>
            <a:schemeClr val="tx1"/>
          </a:solidFill>
          <a:latin typeface="+mn-lt"/>
          <a:ea typeface="微软雅黑" panose="020B0503020204020204" pitchFamily="34" charset="-122"/>
          <a:cs typeface="+mn-cs"/>
        </a:defRPr>
      </a:lvl4pPr>
      <a:lvl5pPr marL="1950085" indent="-216535" algn="l" defTabSz="866775" rtl="0" eaLnBrk="1" latinLnBrk="0" hangingPunct="1">
        <a:lnSpc>
          <a:spcPct val="90000"/>
        </a:lnSpc>
        <a:spcBef>
          <a:spcPct val="95000"/>
        </a:spcBef>
        <a:buFont typeface="Arial" panose="020B0604020202020204" pitchFamily="34" charset="0"/>
        <a:buChar char="•"/>
        <a:defRPr sz="1735" kern="1200">
          <a:solidFill>
            <a:schemeClr val="tx1"/>
          </a:solidFill>
          <a:latin typeface="+mn-lt"/>
          <a:ea typeface="微软雅黑" panose="020B0503020204020204" pitchFamily="34" charset="-122"/>
          <a:cs typeface="+mn-cs"/>
        </a:defRPr>
      </a:lvl5pPr>
      <a:lvl6pPr marL="2383790" indent="-216535" algn="l" defTabSz="866775" rtl="0" eaLnBrk="1" latinLnBrk="0" hangingPunct="1">
        <a:lnSpc>
          <a:spcPct val="90000"/>
        </a:lnSpc>
        <a:spcBef>
          <a:spcPct val="95000"/>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ct val="95000"/>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ct val="95000"/>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ct val="95000"/>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070"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299845"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6620"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3395" algn="l" defTabSz="866775" rtl="0" eaLnBrk="1" latinLnBrk="0" hangingPunct="1">
        <a:defRPr sz="1735" kern="1200">
          <a:solidFill>
            <a:schemeClr val="tx1"/>
          </a:solidFill>
          <a:latin typeface="+mn-lt"/>
          <a:ea typeface="+mn-ea"/>
          <a:cs typeface="+mn-cs"/>
        </a:defRPr>
      </a:lvl8pPr>
      <a:lvl9pPr marL="3467735" algn="l" defTabSz="866775" rtl="0" eaLnBrk="1" latinLnBrk="0" hangingPunct="1">
        <a:defRPr sz="17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5.jpeg"/><Relationship Id="rId4"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5.jpeg"/><Relationship Id="rId4"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5.jpeg"/><Relationship Id="rId4" Type="http://schemas.openxmlformats.org/officeDocument/2006/relationships/notesSlide" Target="../notesSlides/notesSlide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5.jpe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5.jpeg"/><Relationship Id="rId4" Type="http://schemas.openxmlformats.org/officeDocument/2006/relationships/notesSlide" Target="../notesSlides/notesSlide8.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2.wmf"/><Relationship Id="rId5" Type="http://schemas.openxmlformats.org/officeDocument/2006/relationships/image" Target="../media/image5.jpeg"/><Relationship Id="rId4" Type="http://schemas.openxmlformats.org/officeDocument/2006/relationships/notesSlide" Target="../notesSlides/notesSlide9.xml"/></Relationships>
</file>

<file path=ppt/slides/_rels/slide23.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5.jpeg"/><Relationship Id="rId4" Type="http://schemas.openxmlformats.org/officeDocument/2006/relationships/notesSlide" Target="../notesSlides/notesSlide10.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5.jpeg"/><Relationship Id="rId4" Type="http://schemas.openxmlformats.org/officeDocument/2006/relationships/notesSlide" Target="../notesSlides/notesSlide1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5.jpe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5.jpe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5.jpe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22798" y="2133650"/>
            <a:ext cx="7344816" cy="738664"/>
          </a:xfrm>
          <a:prstGeom prst="rect">
            <a:avLst/>
          </a:prstGeom>
          <a:noFill/>
        </p:spPr>
        <p:txBody>
          <a:bodyPr wrap="square" lIns="0" tIns="0" rIns="0" bIns="0" rtlCol="0">
            <a:spAutoFit/>
          </a:bodyPr>
          <a:lstStyle/>
          <a:p>
            <a:r>
              <a:rPr lang="zh-CN" altLang="en-US" sz="4800" b="1" dirty="0" smtClean="0">
                <a:solidFill>
                  <a:schemeClr val="accent6"/>
                </a:solidFill>
                <a:latin typeface="微软雅黑" panose="020B0503020204020204" pitchFamily="34" charset="-122"/>
                <a:ea typeface="微软雅黑" panose="020B0503020204020204" pitchFamily="34" charset="-122"/>
              </a:rPr>
              <a:t>信念主题写作素材积累</a:t>
            </a:r>
            <a:endParaRPr lang="zh-CN" altLang="en-US" sz="4800" b="1" dirty="0" smtClean="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sh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91" y="800"/>
            <a:ext cx="12181338" cy="6858093"/>
          </a:xfrm>
          <a:prstGeom prst="rect">
            <a:avLst/>
          </a:prstGeom>
        </p:spPr>
      </p:pic>
      <p:sp>
        <p:nvSpPr>
          <p:cNvPr id="6" name="标题 5"/>
          <p:cNvSpPr txBox="1"/>
          <p:nvPr>
            <p:custDataLst>
              <p:tags r:id="rId2"/>
            </p:custDataLst>
          </p:nvPr>
        </p:nvSpPr>
        <p:spPr>
          <a:xfrm>
            <a:off x="2546985" y="730250"/>
            <a:ext cx="7096760" cy="74739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如何积累</a:t>
            </a:r>
            <a:r>
              <a:rPr lang="en-US" altLang="zh-CN"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a:t>
            </a:r>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信念</a:t>
            </a:r>
            <a:r>
              <a:rPr lang="en-US" altLang="zh-CN"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a:t>
            </a:r>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素材</a:t>
            </a:r>
          </a:p>
        </p:txBody>
      </p:sp>
      <p:sp>
        <p:nvSpPr>
          <p:cNvPr id="2" name="椭圆 1"/>
          <p:cNvSpPr/>
          <p:nvPr/>
        </p:nvSpPr>
        <p:spPr>
          <a:xfrm>
            <a:off x="553203" y="384431"/>
            <a:ext cx="1439735" cy="14397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5" dirty="0">
                <a:ea typeface="微软雅黑" panose="020B0503020204020204" pitchFamily="34" charset="-122"/>
              </a:rPr>
              <a:t>02</a:t>
            </a:r>
            <a:endParaRPr lang="zh-CN" altLang="en-US" sz="5865" dirty="0">
              <a:ea typeface="微软雅黑" panose="020B0503020204020204" pitchFamily="34" charset="-122"/>
            </a:endParaRPr>
          </a:p>
        </p:txBody>
      </p:sp>
      <p:sp>
        <p:nvSpPr>
          <p:cNvPr id="3" name="文本框 2"/>
          <p:cNvSpPr txBox="1"/>
          <p:nvPr/>
        </p:nvSpPr>
        <p:spPr>
          <a:xfrm>
            <a:off x="1370965" y="2171065"/>
            <a:ext cx="9448165" cy="3138805"/>
          </a:xfrm>
          <a:prstGeom prst="rect">
            <a:avLst/>
          </a:prstGeom>
          <a:noFill/>
        </p:spPr>
        <p:txBody>
          <a:bodyPr wrap="square" lIns="0" tIns="0" rIns="0" bIns="0" rtlCol="0">
            <a:spAutoFit/>
          </a:bodyPr>
          <a:lstStyle/>
          <a:p>
            <a:pPr algn="l"/>
            <a:r>
              <a:rPr lang="en-US" altLang="zh-CN" sz="3600" dirty="0" smtClean="0">
                <a:solidFill>
                  <a:schemeClr val="tx1"/>
                </a:solidFill>
                <a:latin typeface="黑体" panose="02010609060101010101" charset="-122"/>
                <a:ea typeface="黑体" panose="02010609060101010101" charset="-122"/>
                <a:cs typeface="黑体" panose="02010609060101010101" charset="-122"/>
              </a:rPr>
              <a:t>3.</a:t>
            </a:r>
            <a:r>
              <a:rPr lang="zh-CN" altLang="en-US" sz="3600" dirty="0" smtClean="0">
                <a:solidFill>
                  <a:schemeClr val="tx1"/>
                </a:solidFill>
                <a:latin typeface="黑体" panose="02010609060101010101" charset="-122"/>
                <a:ea typeface="黑体" panose="02010609060101010101" charset="-122"/>
                <a:cs typeface="黑体" panose="02010609060101010101" charset="-122"/>
              </a:rPr>
              <a:t>用好课本中的素材</a:t>
            </a:r>
          </a:p>
          <a:p>
            <a:pPr algn="l"/>
            <a:r>
              <a:rPr lang="zh-CN" altLang="en-US" sz="3600" dirty="0" smtClean="0">
                <a:solidFill>
                  <a:schemeClr val="tx1"/>
                </a:solidFill>
                <a:latin typeface="黑体" panose="02010609060101010101" charset="-122"/>
                <a:ea typeface="黑体" panose="02010609060101010101" charset="-122"/>
                <a:cs typeface="黑体" panose="02010609060101010101" charset="-122"/>
              </a:rPr>
              <a:t>   </a:t>
            </a:r>
          </a:p>
          <a:p>
            <a:pPr algn="l"/>
            <a:r>
              <a:rPr lang="zh-CN" altLang="en-US" sz="3600" dirty="0" smtClean="0">
                <a:solidFill>
                  <a:schemeClr val="tx1"/>
                </a:solidFill>
                <a:latin typeface="黑体" panose="02010609060101010101" charset="-122"/>
                <a:ea typeface="黑体" panose="02010609060101010101" charset="-122"/>
                <a:cs typeface="黑体" panose="02010609060101010101" charset="-122"/>
              </a:rPr>
              <a:t>  </a:t>
            </a:r>
            <a:r>
              <a:rPr lang="zh-CN" altLang="en-US" sz="3200" dirty="0" smtClean="0">
                <a:solidFill>
                  <a:schemeClr val="tx1"/>
                </a:solidFill>
                <a:latin typeface="黑体" panose="02010609060101010101" charset="-122"/>
                <a:ea typeface="黑体" panose="02010609060101010101" charset="-122"/>
                <a:cs typeface="黑体" panose="02010609060101010101" charset="-122"/>
              </a:rPr>
              <a:t>我们的课文文本都是一些大家的优秀作品，其中有很多优秀的作文素材，只要我们做有心人，细心收集，一定能发现很多关于人生信念的素材。</a:t>
            </a: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67a8686-3c76-461f-b098-8690c521abcd"/>
          <p:cNvGrpSpPr>
            <a:grpSpLocks noChangeAspect="1"/>
          </p:cNvGrpSpPr>
          <p:nvPr/>
        </p:nvGrpSpPr>
        <p:grpSpPr>
          <a:xfrm>
            <a:off x="827239" y="1239282"/>
            <a:ext cx="10475084" cy="3664400"/>
            <a:chOff x="857822" y="1888391"/>
            <a:chExt cx="10476357" cy="3664845"/>
          </a:xfrm>
        </p:grpSpPr>
        <p:grpSp>
          <p:nvGrpSpPr>
            <p:cNvPr id="4" name="Group 38"/>
            <p:cNvGrpSpPr/>
            <p:nvPr/>
          </p:nvGrpSpPr>
          <p:grpSpPr>
            <a:xfrm>
              <a:off x="857822" y="1888391"/>
              <a:ext cx="4177215" cy="1659473"/>
              <a:chOff x="914399" y="1841591"/>
              <a:chExt cx="4132096" cy="1641549"/>
            </a:xfrm>
            <a:effectLst/>
          </p:grpSpPr>
          <p:sp>
            <p:nvSpPr>
              <p:cNvPr id="21" name="Arrow: Right 39"/>
              <p:cNvSpPr/>
              <p:nvPr/>
            </p:nvSpPr>
            <p:spPr>
              <a:xfrm rot="10800000">
                <a:off x="914399" y="1841591"/>
                <a:ext cx="3705726" cy="1641549"/>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5">
                  <a:solidFill>
                    <a:schemeClr val="bg1">
                      <a:lumMod val="50000"/>
                    </a:schemeClr>
                  </a:solidFill>
                  <a:latin typeface="+mj-ea"/>
                  <a:ea typeface="+mj-ea"/>
                </a:endParaRPr>
              </a:p>
            </p:txBody>
          </p:sp>
          <p:sp>
            <p:nvSpPr>
              <p:cNvPr id="22" name="Oval 40"/>
              <p:cNvSpPr/>
              <p:nvPr/>
            </p:nvSpPr>
            <p:spPr>
              <a:xfrm>
                <a:off x="4228107" y="2250566"/>
                <a:ext cx="818388" cy="818388"/>
              </a:xfrm>
              <a:prstGeom prst="ellipse">
                <a:avLst/>
              </a:prstGeom>
              <a:solidFill>
                <a:schemeClr val="accent2"/>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r>
                  <a:rPr lang="en-US" sz="1865" dirty="0">
                    <a:solidFill>
                      <a:schemeClr val="bg1"/>
                    </a:solidFill>
                    <a:latin typeface="+mj-ea"/>
                    <a:ea typeface="+mj-ea"/>
                  </a:rPr>
                  <a:t>01</a:t>
                </a:r>
              </a:p>
            </p:txBody>
          </p:sp>
        </p:grpSp>
        <p:grpSp>
          <p:nvGrpSpPr>
            <p:cNvPr id="5" name="Group 41"/>
            <p:cNvGrpSpPr/>
            <p:nvPr/>
          </p:nvGrpSpPr>
          <p:grpSpPr>
            <a:xfrm>
              <a:off x="6792079" y="3893763"/>
              <a:ext cx="4542100" cy="1659473"/>
              <a:chOff x="6784559" y="3825303"/>
              <a:chExt cx="4493041" cy="1641549"/>
            </a:xfrm>
            <a:effectLst/>
          </p:grpSpPr>
          <p:sp>
            <p:nvSpPr>
              <p:cNvPr id="19" name="Arrow: Right 42"/>
              <p:cNvSpPr/>
              <p:nvPr/>
            </p:nvSpPr>
            <p:spPr>
              <a:xfrm>
                <a:off x="7154779" y="3825303"/>
                <a:ext cx="4122821" cy="1641549"/>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5">
                  <a:solidFill>
                    <a:schemeClr val="bg1">
                      <a:lumMod val="50000"/>
                    </a:schemeClr>
                  </a:solidFill>
                  <a:latin typeface="+mj-ea"/>
                  <a:ea typeface="+mj-ea"/>
                </a:endParaRPr>
              </a:p>
            </p:txBody>
          </p:sp>
          <p:sp>
            <p:nvSpPr>
              <p:cNvPr id="20" name="Oval 43"/>
              <p:cNvSpPr/>
              <p:nvPr/>
            </p:nvSpPr>
            <p:spPr>
              <a:xfrm>
                <a:off x="6784559" y="4236883"/>
                <a:ext cx="818388" cy="818388"/>
              </a:xfrm>
              <a:prstGeom prst="ellipse">
                <a:avLst/>
              </a:prstGeom>
              <a:solidFill>
                <a:schemeClr val="accent5"/>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1865" dirty="0">
                    <a:solidFill>
                      <a:schemeClr val="bg1"/>
                    </a:solidFill>
                    <a:latin typeface="+mj-ea"/>
                    <a:ea typeface="+mj-ea"/>
                  </a:rPr>
                  <a:t>02</a:t>
                </a:r>
              </a:p>
            </p:txBody>
          </p:sp>
        </p:grpSp>
        <p:grpSp>
          <p:nvGrpSpPr>
            <p:cNvPr id="10" name="Group 45"/>
            <p:cNvGrpSpPr/>
            <p:nvPr/>
          </p:nvGrpSpPr>
          <p:grpSpPr bwMode="auto">
            <a:xfrm>
              <a:off x="1376599" y="2464654"/>
              <a:ext cx="456595" cy="456595"/>
              <a:chOff x="0" y="0"/>
              <a:chExt cx="575" cy="575"/>
            </a:xfrm>
            <a:solidFill>
              <a:srgbClr val="FFFFFF"/>
            </a:solidFill>
            <a:effectLst/>
          </p:grpSpPr>
          <p:sp>
            <p:nvSpPr>
              <p:cNvPr id="17" name="Freeform: Shape 46"/>
              <p:cNvSpPr/>
              <p:nvPr/>
            </p:nvSpPr>
            <p:spPr bwMode="auto">
              <a:xfrm>
                <a:off x="360" y="0"/>
                <a:ext cx="215" cy="2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1" y="8861"/>
                    </a:moveTo>
                    <a:lnTo>
                      <a:pt x="17805" y="8267"/>
                    </a:lnTo>
                    <a:cubicBezTo>
                      <a:pt x="17492" y="8210"/>
                      <a:pt x="17382" y="7947"/>
                      <a:pt x="17559" y="7682"/>
                    </a:cubicBezTo>
                    <a:lnTo>
                      <a:pt x="19409" y="4939"/>
                    </a:lnTo>
                    <a:cubicBezTo>
                      <a:pt x="19588" y="4676"/>
                      <a:pt x="19549" y="4276"/>
                      <a:pt x="19324" y="4051"/>
                    </a:cubicBezTo>
                    <a:lnTo>
                      <a:pt x="17549" y="2276"/>
                    </a:lnTo>
                    <a:cubicBezTo>
                      <a:pt x="17324" y="2052"/>
                      <a:pt x="16924" y="2013"/>
                      <a:pt x="16661" y="2191"/>
                    </a:cubicBezTo>
                    <a:lnTo>
                      <a:pt x="13918" y="4042"/>
                    </a:lnTo>
                    <a:cubicBezTo>
                      <a:pt x="13654" y="4220"/>
                      <a:pt x="13391" y="4109"/>
                      <a:pt x="13333" y="3796"/>
                    </a:cubicBezTo>
                    <a:lnTo>
                      <a:pt x="12739" y="569"/>
                    </a:lnTo>
                    <a:cubicBezTo>
                      <a:pt x="12681" y="255"/>
                      <a:pt x="12374" y="0"/>
                      <a:pt x="12056" y="0"/>
                    </a:cubicBezTo>
                    <a:lnTo>
                      <a:pt x="9545" y="0"/>
                    </a:lnTo>
                    <a:cubicBezTo>
                      <a:pt x="9227" y="0"/>
                      <a:pt x="8919" y="255"/>
                      <a:pt x="8861" y="569"/>
                    </a:cubicBezTo>
                    <a:lnTo>
                      <a:pt x="8267" y="3796"/>
                    </a:lnTo>
                    <a:cubicBezTo>
                      <a:pt x="8210" y="4109"/>
                      <a:pt x="7947" y="4219"/>
                      <a:pt x="7682" y="4041"/>
                    </a:cubicBezTo>
                    <a:lnTo>
                      <a:pt x="4939" y="2191"/>
                    </a:lnTo>
                    <a:cubicBezTo>
                      <a:pt x="4676" y="2013"/>
                      <a:pt x="4276" y="2052"/>
                      <a:pt x="4051" y="2276"/>
                    </a:cubicBezTo>
                    <a:lnTo>
                      <a:pt x="2276" y="4051"/>
                    </a:lnTo>
                    <a:cubicBezTo>
                      <a:pt x="2051" y="4277"/>
                      <a:pt x="2012" y="4677"/>
                      <a:pt x="2191" y="4939"/>
                    </a:cubicBezTo>
                    <a:lnTo>
                      <a:pt x="4041" y="7682"/>
                    </a:lnTo>
                    <a:cubicBezTo>
                      <a:pt x="4220" y="7946"/>
                      <a:pt x="4108" y="8209"/>
                      <a:pt x="3796" y="8267"/>
                    </a:cubicBezTo>
                    <a:lnTo>
                      <a:pt x="569" y="8861"/>
                    </a:lnTo>
                    <a:cubicBezTo>
                      <a:pt x="255" y="8919"/>
                      <a:pt x="0" y="9226"/>
                      <a:pt x="0" y="9545"/>
                    </a:cubicBezTo>
                    <a:lnTo>
                      <a:pt x="0" y="12055"/>
                    </a:lnTo>
                    <a:cubicBezTo>
                      <a:pt x="0" y="12373"/>
                      <a:pt x="255" y="12681"/>
                      <a:pt x="569" y="12739"/>
                    </a:cubicBezTo>
                    <a:lnTo>
                      <a:pt x="3796" y="13333"/>
                    </a:lnTo>
                    <a:cubicBezTo>
                      <a:pt x="4110" y="13390"/>
                      <a:pt x="4219" y="13653"/>
                      <a:pt x="4042" y="13917"/>
                    </a:cubicBezTo>
                    <a:lnTo>
                      <a:pt x="2191" y="16661"/>
                    </a:lnTo>
                    <a:cubicBezTo>
                      <a:pt x="2012" y="16925"/>
                      <a:pt x="2051" y="17324"/>
                      <a:pt x="2276" y="17549"/>
                    </a:cubicBezTo>
                    <a:lnTo>
                      <a:pt x="4051" y="19324"/>
                    </a:lnTo>
                    <a:cubicBezTo>
                      <a:pt x="4276" y="19549"/>
                      <a:pt x="4676" y="19589"/>
                      <a:pt x="4939" y="19410"/>
                    </a:cubicBezTo>
                    <a:lnTo>
                      <a:pt x="7682" y="17559"/>
                    </a:lnTo>
                    <a:cubicBezTo>
                      <a:pt x="7946" y="17381"/>
                      <a:pt x="8209" y="17492"/>
                      <a:pt x="8267" y="17804"/>
                    </a:cubicBezTo>
                    <a:lnTo>
                      <a:pt x="8861" y="21031"/>
                    </a:lnTo>
                    <a:cubicBezTo>
                      <a:pt x="8919" y="21345"/>
                      <a:pt x="9226" y="21600"/>
                      <a:pt x="9545" y="21600"/>
                    </a:cubicBezTo>
                    <a:lnTo>
                      <a:pt x="12056" y="21600"/>
                    </a:lnTo>
                    <a:cubicBezTo>
                      <a:pt x="12374" y="21600"/>
                      <a:pt x="12681" y="21345"/>
                      <a:pt x="12739" y="21031"/>
                    </a:cubicBezTo>
                    <a:lnTo>
                      <a:pt x="13333" y="17804"/>
                    </a:lnTo>
                    <a:cubicBezTo>
                      <a:pt x="13390" y="17492"/>
                      <a:pt x="13653" y="17382"/>
                      <a:pt x="13918" y="17559"/>
                    </a:cubicBezTo>
                    <a:lnTo>
                      <a:pt x="16661" y="19410"/>
                    </a:lnTo>
                    <a:cubicBezTo>
                      <a:pt x="16924" y="19589"/>
                      <a:pt x="17324" y="19549"/>
                      <a:pt x="17549" y="19324"/>
                    </a:cubicBezTo>
                    <a:lnTo>
                      <a:pt x="19324" y="17551"/>
                    </a:lnTo>
                    <a:cubicBezTo>
                      <a:pt x="19549" y="17324"/>
                      <a:pt x="19588" y="16925"/>
                      <a:pt x="19409" y="16661"/>
                    </a:cubicBezTo>
                    <a:lnTo>
                      <a:pt x="17559" y="13917"/>
                    </a:lnTo>
                    <a:cubicBezTo>
                      <a:pt x="17380" y="13654"/>
                      <a:pt x="17491" y="13391"/>
                      <a:pt x="17804" y="13333"/>
                    </a:cubicBezTo>
                    <a:lnTo>
                      <a:pt x="21031" y="12739"/>
                    </a:lnTo>
                    <a:cubicBezTo>
                      <a:pt x="21344" y="12681"/>
                      <a:pt x="21600" y="12374"/>
                      <a:pt x="21600" y="12055"/>
                    </a:cubicBezTo>
                    <a:lnTo>
                      <a:pt x="21600" y="9545"/>
                    </a:lnTo>
                    <a:cubicBezTo>
                      <a:pt x="21600" y="9227"/>
                      <a:pt x="21344" y="8919"/>
                      <a:pt x="21031" y="8861"/>
                    </a:cubicBezTo>
                    <a:close/>
                    <a:moveTo>
                      <a:pt x="10826" y="14160"/>
                    </a:moveTo>
                    <a:cubicBezTo>
                      <a:pt x="8974" y="14160"/>
                      <a:pt x="7473" y="12659"/>
                      <a:pt x="7473" y="10807"/>
                    </a:cubicBezTo>
                    <a:cubicBezTo>
                      <a:pt x="7473" y="8956"/>
                      <a:pt x="8974" y="7456"/>
                      <a:pt x="10826" y="7456"/>
                    </a:cubicBezTo>
                    <a:cubicBezTo>
                      <a:pt x="12677" y="7456"/>
                      <a:pt x="14178" y="8956"/>
                      <a:pt x="14178" y="10807"/>
                    </a:cubicBezTo>
                    <a:cubicBezTo>
                      <a:pt x="14178" y="12659"/>
                      <a:pt x="12677" y="14160"/>
                      <a:pt x="10826" y="14160"/>
                    </a:cubicBezTo>
                    <a:close/>
                    <a:moveTo>
                      <a:pt x="10826" y="14160"/>
                    </a:moveTo>
                  </a:path>
                </a:pathLst>
              </a:custGeom>
              <a:grpFill/>
              <a:ln>
                <a:noFill/>
              </a:ln>
            </p:spPr>
            <p:txBody>
              <a:bodyPr anchor="ctr"/>
              <a:lstStyle/>
              <a:p>
                <a:pPr algn="ctr"/>
                <a:endParaRPr sz="186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Shape 47"/>
              <p:cNvSpPr/>
              <p:nvPr/>
            </p:nvSpPr>
            <p:spPr bwMode="auto">
              <a:xfrm>
                <a:off x="0" y="143"/>
                <a:ext cx="431"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2" y="8862"/>
                    </a:moveTo>
                    <a:lnTo>
                      <a:pt x="17805" y="8267"/>
                    </a:lnTo>
                    <a:cubicBezTo>
                      <a:pt x="17492" y="8210"/>
                      <a:pt x="17382" y="7947"/>
                      <a:pt x="17560" y="7684"/>
                    </a:cubicBezTo>
                    <a:lnTo>
                      <a:pt x="19410" y="4940"/>
                    </a:lnTo>
                    <a:cubicBezTo>
                      <a:pt x="19588" y="4676"/>
                      <a:pt x="19550" y="4276"/>
                      <a:pt x="19324" y="4051"/>
                    </a:cubicBezTo>
                    <a:lnTo>
                      <a:pt x="17549" y="2276"/>
                    </a:lnTo>
                    <a:cubicBezTo>
                      <a:pt x="17324" y="2051"/>
                      <a:pt x="16924" y="2013"/>
                      <a:pt x="16661" y="2191"/>
                    </a:cubicBezTo>
                    <a:lnTo>
                      <a:pt x="13917" y="4041"/>
                    </a:lnTo>
                    <a:cubicBezTo>
                      <a:pt x="13653" y="4219"/>
                      <a:pt x="13390" y="4108"/>
                      <a:pt x="13332" y="3796"/>
                    </a:cubicBezTo>
                    <a:lnTo>
                      <a:pt x="12739" y="569"/>
                    </a:lnTo>
                    <a:cubicBezTo>
                      <a:pt x="12681" y="256"/>
                      <a:pt x="12374" y="0"/>
                      <a:pt x="12055" y="0"/>
                    </a:cubicBezTo>
                    <a:lnTo>
                      <a:pt x="9545" y="0"/>
                    </a:lnTo>
                    <a:cubicBezTo>
                      <a:pt x="9226" y="0"/>
                      <a:pt x="8919" y="256"/>
                      <a:pt x="8861" y="569"/>
                    </a:cubicBezTo>
                    <a:lnTo>
                      <a:pt x="8268" y="3796"/>
                    </a:lnTo>
                    <a:cubicBezTo>
                      <a:pt x="8210" y="4108"/>
                      <a:pt x="7947" y="4219"/>
                      <a:pt x="7683" y="4041"/>
                    </a:cubicBezTo>
                    <a:lnTo>
                      <a:pt x="4940" y="2191"/>
                    </a:lnTo>
                    <a:cubicBezTo>
                      <a:pt x="4676" y="2013"/>
                      <a:pt x="4276" y="2051"/>
                      <a:pt x="4051" y="2276"/>
                    </a:cubicBezTo>
                    <a:lnTo>
                      <a:pt x="2276" y="4051"/>
                    </a:lnTo>
                    <a:cubicBezTo>
                      <a:pt x="2051" y="4276"/>
                      <a:pt x="2012" y="4677"/>
                      <a:pt x="2190" y="4940"/>
                    </a:cubicBezTo>
                    <a:lnTo>
                      <a:pt x="4040" y="7684"/>
                    </a:lnTo>
                    <a:cubicBezTo>
                      <a:pt x="4218" y="7947"/>
                      <a:pt x="4108" y="8210"/>
                      <a:pt x="3795" y="8267"/>
                    </a:cubicBezTo>
                    <a:lnTo>
                      <a:pt x="568" y="8862"/>
                    </a:lnTo>
                    <a:cubicBezTo>
                      <a:pt x="256" y="8920"/>
                      <a:pt x="0" y="9227"/>
                      <a:pt x="0" y="9545"/>
                    </a:cubicBezTo>
                    <a:lnTo>
                      <a:pt x="0" y="12055"/>
                    </a:lnTo>
                    <a:cubicBezTo>
                      <a:pt x="0" y="12374"/>
                      <a:pt x="256" y="12681"/>
                      <a:pt x="568" y="12738"/>
                    </a:cubicBezTo>
                    <a:lnTo>
                      <a:pt x="3796" y="13333"/>
                    </a:lnTo>
                    <a:cubicBezTo>
                      <a:pt x="4108" y="13391"/>
                      <a:pt x="4219" y="13654"/>
                      <a:pt x="4041" y="13917"/>
                    </a:cubicBezTo>
                    <a:lnTo>
                      <a:pt x="2190" y="16661"/>
                    </a:lnTo>
                    <a:cubicBezTo>
                      <a:pt x="2012" y="16924"/>
                      <a:pt x="2050" y="17324"/>
                      <a:pt x="2276" y="17549"/>
                    </a:cubicBezTo>
                    <a:lnTo>
                      <a:pt x="4051" y="19324"/>
                    </a:lnTo>
                    <a:cubicBezTo>
                      <a:pt x="4276" y="19549"/>
                      <a:pt x="4676" y="19588"/>
                      <a:pt x="4940" y="19410"/>
                    </a:cubicBezTo>
                    <a:lnTo>
                      <a:pt x="7683" y="17560"/>
                    </a:lnTo>
                    <a:cubicBezTo>
                      <a:pt x="7947" y="17382"/>
                      <a:pt x="8210" y="17493"/>
                      <a:pt x="8268" y="17805"/>
                    </a:cubicBezTo>
                    <a:lnTo>
                      <a:pt x="8861" y="21031"/>
                    </a:lnTo>
                    <a:cubicBezTo>
                      <a:pt x="8919" y="21344"/>
                      <a:pt x="9226" y="21600"/>
                      <a:pt x="9545" y="21600"/>
                    </a:cubicBezTo>
                    <a:lnTo>
                      <a:pt x="12055" y="21600"/>
                    </a:lnTo>
                    <a:cubicBezTo>
                      <a:pt x="12374" y="21600"/>
                      <a:pt x="12681" y="21344"/>
                      <a:pt x="12739" y="21031"/>
                    </a:cubicBezTo>
                    <a:lnTo>
                      <a:pt x="13332" y="17805"/>
                    </a:lnTo>
                    <a:cubicBezTo>
                      <a:pt x="13390" y="17492"/>
                      <a:pt x="13653" y="17381"/>
                      <a:pt x="13917" y="17560"/>
                    </a:cubicBezTo>
                    <a:lnTo>
                      <a:pt x="16661" y="19410"/>
                    </a:lnTo>
                    <a:cubicBezTo>
                      <a:pt x="16924" y="19588"/>
                      <a:pt x="17324" y="19550"/>
                      <a:pt x="17549" y="19324"/>
                    </a:cubicBezTo>
                    <a:lnTo>
                      <a:pt x="19324" y="17550"/>
                    </a:lnTo>
                    <a:cubicBezTo>
                      <a:pt x="19549" y="17324"/>
                      <a:pt x="19588" y="16924"/>
                      <a:pt x="19410" y="16661"/>
                    </a:cubicBezTo>
                    <a:lnTo>
                      <a:pt x="17559" y="13917"/>
                    </a:lnTo>
                    <a:cubicBezTo>
                      <a:pt x="17381" y="13654"/>
                      <a:pt x="17492" y="13391"/>
                      <a:pt x="17804" y="13333"/>
                    </a:cubicBezTo>
                    <a:lnTo>
                      <a:pt x="21032" y="12738"/>
                    </a:lnTo>
                    <a:cubicBezTo>
                      <a:pt x="21344" y="12681"/>
                      <a:pt x="21600" y="12374"/>
                      <a:pt x="21600" y="12055"/>
                    </a:cubicBezTo>
                    <a:lnTo>
                      <a:pt x="21600" y="9545"/>
                    </a:lnTo>
                    <a:cubicBezTo>
                      <a:pt x="21600" y="9227"/>
                      <a:pt x="21344" y="8920"/>
                      <a:pt x="21032" y="8862"/>
                    </a:cubicBezTo>
                    <a:close/>
                    <a:moveTo>
                      <a:pt x="10799" y="14712"/>
                    </a:moveTo>
                    <a:cubicBezTo>
                      <a:pt x="8643" y="14712"/>
                      <a:pt x="6896" y="12964"/>
                      <a:pt x="6896" y="10809"/>
                    </a:cubicBezTo>
                    <a:cubicBezTo>
                      <a:pt x="6896" y="8654"/>
                      <a:pt x="8643" y="6907"/>
                      <a:pt x="10799" y="6907"/>
                    </a:cubicBezTo>
                    <a:cubicBezTo>
                      <a:pt x="12954" y="6907"/>
                      <a:pt x="14701" y="8654"/>
                      <a:pt x="14701" y="10809"/>
                    </a:cubicBezTo>
                    <a:cubicBezTo>
                      <a:pt x="14701" y="12964"/>
                      <a:pt x="12954" y="14712"/>
                      <a:pt x="10799" y="14712"/>
                    </a:cubicBezTo>
                    <a:close/>
                    <a:moveTo>
                      <a:pt x="10799" y="14712"/>
                    </a:moveTo>
                  </a:path>
                </a:pathLst>
              </a:custGeom>
              <a:grpFill/>
              <a:ln>
                <a:noFill/>
              </a:ln>
            </p:spPr>
            <p:txBody>
              <a:bodyPr anchor="ctr"/>
              <a:lstStyle/>
              <a:p>
                <a:pPr algn="ctr"/>
                <a:endParaRPr sz="1865"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48"/>
            <p:cNvGrpSpPr/>
            <p:nvPr/>
          </p:nvGrpSpPr>
          <p:grpSpPr bwMode="auto">
            <a:xfrm>
              <a:off x="10396480" y="4495199"/>
              <a:ext cx="369031" cy="456596"/>
              <a:chOff x="0" y="0"/>
              <a:chExt cx="464" cy="573"/>
            </a:xfrm>
            <a:solidFill>
              <a:srgbClr val="FFFFFF"/>
            </a:solidFill>
            <a:effectLst/>
          </p:grpSpPr>
          <p:sp>
            <p:nvSpPr>
              <p:cNvPr id="15" name="Freeform: Shape 49"/>
              <p:cNvSpPr/>
              <p:nvPr/>
            </p:nvSpPr>
            <p:spPr bwMode="auto">
              <a:xfrm>
                <a:off x="88" y="24"/>
                <a:ext cx="376" cy="322"/>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grpFill/>
              <a:ln>
                <a:noFill/>
              </a:ln>
            </p:spPr>
            <p:txBody>
              <a:bodyPr anchor="ctr"/>
              <a:lstStyle/>
              <a:p>
                <a:pPr algn="ctr"/>
                <a:endParaRPr sz="186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50"/>
              <p:cNvSpPr/>
              <p:nvPr/>
            </p:nvSpPr>
            <p:spPr bwMode="auto">
              <a:xfrm>
                <a:off x="0" y="0"/>
                <a:ext cx="56" cy="5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grpFill/>
              <a:ln>
                <a:noFill/>
              </a:ln>
            </p:spPr>
            <p:txBody>
              <a:bodyPr anchor="ctr"/>
              <a:lstStyle/>
              <a:p>
                <a:pPr algn="ctr"/>
                <a:endParaRPr sz="1865" dirty="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3" name="文本框 2"/>
          <p:cNvSpPr txBox="1"/>
          <p:nvPr/>
        </p:nvSpPr>
        <p:spPr>
          <a:xfrm>
            <a:off x="5120640" y="1885315"/>
            <a:ext cx="6756400" cy="430530"/>
          </a:xfrm>
          <a:prstGeom prst="rect">
            <a:avLst/>
          </a:prstGeom>
          <a:noFill/>
        </p:spPr>
        <p:txBody>
          <a:bodyPr wrap="none" lIns="0" tIns="0" rIns="0" bIns="0" rtlCol="0">
            <a:spAutoFit/>
          </a:bodyPr>
          <a:lstStyle/>
          <a:p>
            <a:pPr algn="l"/>
            <a:r>
              <a:rPr lang="zh-CN" altLang="en-US" sz="2800" dirty="0" smtClean="0">
                <a:solidFill>
                  <a:schemeClr val="tx1"/>
                </a:solidFill>
                <a:latin typeface="黑体" panose="02010609060101010101" charset="-122"/>
                <a:ea typeface="黑体" panose="02010609060101010101" charset="-122"/>
              </a:rPr>
              <a:t>鲁教版六年级下册玛丽居里的《我的信念》</a:t>
            </a:r>
          </a:p>
        </p:txBody>
      </p:sp>
      <p:sp>
        <p:nvSpPr>
          <p:cNvPr id="6" name="文本框 5"/>
          <p:cNvSpPr txBox="1"/>
          <p:nvPr/>
        </p:nvSpPr>
        <p:spPr>
          <a:xfrm>
            <a:off x="827405" y="3871595"/>
            <a:ext cx="5334000" cy="430530"/>
          </a:xfrm>
          <a:prstGeom prst="rect">
            <a:avLst/>
          </a:prstGeom>
          <a:noFill/>
        </p:spPr>
        <p:txBody>
          <a:bodyPr wrap="none" lIns="0" tIns="0" rIns="0" bIns="0" rtlCol="0">
            <a:spAutoFit/>
          </a:bodyPr>
          <a:lstStyle/>
          <a:p>
            <a:pPr algn="l"/>
            <a:r>
              <a:rPr lang="zh-CN" altLang="en-US" sz="2800" dirty="0" smtClean="0">
                <a:solidFill>
                  <a:schemeClr val="tx1"/>
                </a:solidFill>
                <a:latin typeface="黑体" panose="02010609060101010101" charset="-122"/>
                <a:ea typeface="黑体" panose="02010609060101010101" charset="-122"/>
              </a:rPr>
              <a:t>鲁教版六年级上册《生命的意义》</a:t>
            </a:r>
          </a:p>
        </p:txBody>
      </p:sp>
      <p:sp>
        <p:nvSpPr>
          <p:cNvPr id="7" name="文本框 6"/>
          <p:cNvSpPr txBox="1"/>
          <p:nvPr/>
        </p:nvSpPr>
        <p:spPr>
          <a:xfrm>
            <a:off x="1513840" y="2595880"/>
            <a:ext cx="10363200" cy="368935"/>
          </a:xfrm>
          <a:prstGeom prst="rect">
            <a:avLst/>
          </a:prstGeom>
          <a:noFill/>
        </p:spPr>
        <p:txBody>
          <a:bodyPr wrap="none" lIns="0" tIns="0" rIns="0" bIns="0" rtlCol="0">
            <a:spAutoFit/>
          </a:bodyPr>
          <a:lstStyle/>
          <a:p>
            <a:pPr algn="l"/>
            <a:r>
              <a:rPr lang="zh-CN" altLang="en-US" sz="2400" dirty="0" smtClean="0">
                <a:solidFill>
                  <a:schemeClr val="tx1"/>
                </a:solidFill>
                <a:latin typeface="黑体" panose="02010609060101010101" charset="-122"/>
                <a:ea typeface="黑体" panose="02010609060101010101" charset="-122"/>
              </a:rPr>
              <a:t>一位两次荣获诺贝尔奖的大科学家对人生的困境就有着坚韧不拔的精神和信念</a:t>
            </a:r>
          </a:p>
        </p:txBody>
      </p:sp>
      <p:sp>
        <p:nvSpPr>
          <p:cNvPr id="9" name="文本框 8"/>
          <p:cNvSpPr txBox="1"/>
          <p:nvPr/>
        </p:nvSpPr>
        <p:spPr>
          <a:xfrm>
            <a:off x="714375" y="4780915"/>
            <a:ext cx="10171430" cy="1107440"/>
          </a:xfrm>
          <a:prstGeom prst="rect">
            <a:avLst/>
          </a:prstGeom>
          <a:noFill/>
        </p:spPr>
        <p:txBody>
          <a:bodyPr wrap="square" lIns="0" tIns="0" rIns="0" bIns="0" rtlCol="0">
            <a:spAutoFit/>
          </a:bodyPr>
          <a:lstStyle/>
          <a:p>
            <a:pPr algn="l"/>
            <a:r>
              <a:rPr lang="zh-CN" altLang="en-US" sz="2400" dirty="0" smtClean="0">
                <a:solidFill>
                  <a:schemeClr val="tx1"/>
                </a:solidFill>
                <a:latin typeface="黑体" panose="02010609060101010101" charset="-122"/>
                <a:ea typeface="黑体" panose="02010609060101010101" charset="-122"/>
                <a:cs typeface="黑体" panose="02010609060101010101" charset="-122"/>
              </a:rPr>
              <a:t>主人公保尔的人生信念也是我们可以运用的素材：人，最宝贵的是生命。生命对每个人只有一次。这仅有的一次生命应当怎样度过呢？……为人类解放而进行的斗争。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67a8686-3c76-461f-b098-8690c521abcd"/>
          <p:cNvGrpSpPr>
            <a:grpSpLocks noChangeAspect="1"/>
          </p:cNvGrpSpPr>
          <p:nvPr/>
        </p:nvGrpSpPr>
        <p:grpSpPr>
          <a:xfrm>
            <a:off x="827239" y="1239282"/>
            <a:ext cx="10475084" cy="3664400"/>
            <a:chOff x="857822" y="1888391"/>
            <a:chExt cx="10476357" cy="3664845"/>
          </a:xfrm>
        </p:grpSpPr>
        <p:grpSp>
          <p:nvGrpSpPr>
            <p:cNvPr id="4" name="Group 38"/>
            <p:cNvGrpSpPr/>
            <p:nvPr/>
          </p:nvGrpSpPr>
          <p:grpSpPr>
            <a:xfrm>
              <a:off x="857822" y="1888391"/>
              <a:ext cx="4177215" cy="1659473"/>
              <a:chOff x="914399" y="1841591"/>
              <a:chExt cx="4132096" cy="1641549"/>
            </a:xfrm>
            <a:effectLst/>
          </p:grpSpPr>
          <p:sp>
            <p:nvSpPr>
              <p:cNvPr id="21" name="Arrow: Right 39"/>
              <p:cNvSpPr/>
              <p:nvPr/>
            </p:nvSpPr>
            <p:spPr>
              <a:xfrm rot="10800000">
                <a:off x="914399" y="1841591"/>
                <a:ext cx="3705726" cy="1641549"/>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5">
                  <a:solidFill>
                    <a:schemeClr val="bg1">
                      <a:lumMod val="50000"/>
                    </a:schemeClr>
                  </a:solidFill>
                  <a:latin typeface="+mj-ea"/>
                  <a:ea typeface="+mj-ea"/>
                </a:endParaRPr>
              </a:p>
            </p:txBody>
          </p:sp>
          <p:sp>
            <p:nvSpPr>
              <p:cNvPr id="22" name="Oval 40"/>
              <p:cNvSpPr/>
              <p:nvPr/>
            </p:nvSpPr>
            <p:spPr>
              <a:xfrm>
                <a:off x="4228107" y="2250566"/>
                <a:ext cx="818388" cy="818388"/>
              </a:xfrm>
              <a:prstGeom prst="ellipse">
                <a:avLst/>
              </a:prstGeom>
              <a:solidFill>
                <a:schemeClr val="accent2"/>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r>
                  <a:rPr lang="en-US" sz="1865" dirty="0">
                    <a:solidFill>
                      <a:schemeClr val="bg1"/>
                    </a:solidFill>
                    <a:latin typeface="+mj-ea"/>
                    <a:ea typeface="+mj-ea"/>
                  </a:rPr>
                  <a:t>01</a:t>
                </a:r>
              </a:p>
            </p:txBody>
          </p:sp>
        </p:grpSp>
        <p:grpSp>
          <p:nvGrpSpPr>
            <p:cNvPr id="5" name="Group 41"/>
            <p:cNvGrpSpPr/>
            <p:nvPr/>
          </p:nvGrpSpPr>
          <p:grpSpPr>
            <a:xfrm>
              <a:off x="6792079" y="3893763"/>
              <a:ext cx="4542100" cy="1659473"/>
              <a:chOff x="6784559" y="3825303"/>
              <a:chExt cx="4493041" cy="1641549"/>
            </a:xfrm>
            <a:effectLst/>
          </p:grpSpPr>
          <p:sp>
            <p:nvSpPr>
              <p:cNvPr id="19" name="Arrow: Right 42"/>
              <p:cNvSpPr/>
              <p:nvPr/>
            </p:nvSpPr>
            <p:spPr>
              <a:xfrm>
                <a:off x="7154779" y="3825303"/>
                <a:ext cx="4122821" cy="1641549"/>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5">
                  <a:solidFill>
                    <a:schemeClr val="bg1">
                      <a:lumMod val="50000"/>
                    </a:schemeClr>
                  </a:solidFill>
                  <a:latin typeface="+mj-ea"/>
                  <a:ea typeface="+mj-ea"/>
                </a:endParaRPr>
              </a:p>
            </p:txBody>
          </p:sp>
          <p:sp>
            <p:nvSpPr>
              <p:cNvPr id="20" name="Oval 43"/>
              <p:cNvSpPr/>
              <p:nvPr/>
            </p:nvSpPr>
            <p:spPr>
              <a:xfrm>
                <a:off x="6784559" y="4236883"/>
                <a:ext cx="818388" cy="818388"/>
              </a:xfrm>
              <a:prstGeom prst="ellipse">
                <a:avLst/>
              </a:prstGeom>
              <a:solidFill>
                <a:schemeClr val="accent5"/>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1865" dirty="0">
                    <a:solidFill>
                      <a:schemeClr val="bg1"/>
                    </a:solidFill>
                    <a:latin typeface="+mj-ea"/>
                    <a:ea typeface="+mj-ea"/>
                  </a:rPr>
                  <a:t>02</a:t>
                </a:r>
              </a:p>
            </p:txBody>
          </p:sp>
        </p:grpSp>
        <p:grpSp>
          <p:nvGrpSpPr>
            <p:cNvPr id="10" name="Group 45"/>
            <p:cNvGrpSpPr/>
            <p:nvPr/>
          </p:nvGrpSpPr>
          <p:grpSpPr bwMode="auto">
            <a:xfrm>
              <a:off x="1376599" y="2464654"/>
              <a:ext cx="456595" cy="456595"/>
              <a:chOff x="0" y="0"/>
              <a:chExt cx="575" cy="575"/>
            </a:xfrm>
            <a:solidFill>
              <a:srgbClr val="FFFFFF"/>
            </a:solidFill>
            <a:effectLst/>
          </p:grpSpPr>
          <p:sp>
            <p:nvSpPr>
              <p:cNvPr id="17" name="Freeform: Shape 46"/>
              <p:cNvSpPr/>
              <p:nvPr/>
            </p:nvSpPr>
            <p:spPr bwMode="auto">
              <a:xfrm>
                <a:off x="360" y="0"/>
                <a:ext cx="215" cy="2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1" y="8861"/>
                    </a:moveTo>
                    <a:lnTo>
                      <a:pt x="17805" y="8267"/>
                    </a:lnTo>
                    <a:cubicBezTo>
                      <a:pt x="17492" y="8210"/>
                      <a:pt x="17382" y="7947"/>
                      <a:pt x="17559" y="7682"/>
                    </a:cubicBezTo>
                    <a:lnTo>
                      <a:pt x="19409" y="4939"/>
                    </a:lnTo>
                    <a:cubicBezTo>
                      <a:pt x="19588" y="4676"/>
                      <a:pt x="19549" y="4276"/>
                      <a:pt x="19324" y="4051"/>
                    </a:cubicBezTo>
                    <a:lnTo>
                      <a:pt x="17549" y="2276"/>
                    </a:lnTo>
                    <a:cubicBezTo>
                      <a:pt x="17324" y="2052"/>
                      <a:pt x="16924" y="2013"/>
                      <a:pt x="16661" y="2191"/>
                    </a:cubicBezTo>
                    <a:lnTo>
                      <a:pt x="13918" y="4042"/>
                    </a:lnTo>
                    <a:cubicBezTo>
                      <a:pt x="13654" y="4220"/>
                      <a:pt x="13391" y="4109"/>
                      <a:pt x="13333" y="3796"/>
                    </a:cubicBezTo>
                    <a:lnTo>
                      <a:pt x="12739" y="569"/>
                    </a:lnTo>
                    <a:cubicBezTo>
                      <a:pt x="12681" y="255"/>
                      <a:pt x="12374" y="0"/>
                      <a:pt x="12056" y="0"/>
                    </a:cubicBezTo>
                    <a:lnTo>
                      <a:pt x="9545" y="0"/>
                    </a:lnTo>
                    <a:cubicBezTo>
                      <a:pt x="9227" y="0"/>
                      <a:pt x="8919" y="255"/>
                      <a:pt x="8861" y="569"/>
                    </a:cubicBezTo>
                    <a:lnTo>
                      <a:pt x="8267" y="3796"/>
                    </a:lnTo>
                    <a:cubicBezTo>
                      <a:pt x="8210" y="4109"/>
                      <a:pt x="7947" y="4219"/>
                      <a:pt x="7682" y="4041"/>
                    </a:cubicBezTo>
                    <a:lnTo>
                      <a:pt x="4939" y="2191"/>
                    </a:lnTo>
                    <a:cubicBezTo>
                      <a:pt x="4676" y="2013"/>
                      <a:pt x="4276" y="2052"/>
                      <a:pt x="4051" y="2276"/>
                    </a:cubicBezTo>
                    <a:lnTo>
                      <a:pt x="2276" y="4051"/>
                    </a:lnTo>
                    <a:cubicBezTo>
                      <a:pt x="2051" y="4277"/>
                      <a:pt x="2012" y="4677"/>
                      <a:pt x="2191" y="4939"/>
                    </a:cubicBezTo>
                    <a:lnTo>
                      <a:pt x="4041" y="7682"/>
                    </a:lnTo>
                    <a:cubicBezTo>
                      <a:pt x="4220" y="7946"/>
                      <a:pt x="4108" y="8209"/>
                      <a:pt x="3796" y="8267"/>
                    </a:cubicBezTo>
                    <a:lnTo>
                      <a:pt x="569" y="8861"/>
                    </a:lnTo>
                    <a:cubicBezTo>
                      <a:pt x="255" y="8919"/>
                      <a:pt x="0" y="9226"/>
                      <a:pt x="0" y="9545"/>
                    </a:cubicBezTo>
                    <a:lnTo>
                      <a:pt x="0" y="12055"/>
                    </a:lnTo>
                    <a:cubicBezTo>
                      <a:pt x="0" y="12373"/>
                      <a:pt x="255" y="12681"/>
                      <a:pt x="569" y="12739"/>
                    </a:cubicBezTo>
                    <a:lnTo>
                      <a:pt x="3796" y="13333"/>
                    </a:lnTo>
                    <a:cubicBezTo>
                      <a:pt x="4110" y="13390"/>
                      <a:pt x="4219" y="13653"/>
                      <a:pt x="4042" y="13917"/>
                    </a:cubicBezTo>
                    <a:lnTo>
                      <a:pt x="2191" y="16661"/>
                    </a:lnTo>
                    <a:cubicBezTo>
                      <a:pt x="2012" y="16925"/>
                      <a:pt x="2051" y="17324"/>
                      <a:pt x="2276" y="17549"/>
                    </a:cubicBezTo>
                    <a:lnTo>
                      <a:pt x="4051" y="19324"/>
                    </a:lnTo>
                    <a:cubicBezTo>
                      <a:pt x="4276" y="19549"/>
                      <a:pt x="4676" y="19589"/>
                      <a:pt x="4939" y="19410"/>
                    </a:cubicBezTo>
                    <a:lnTo>
                      <a:pt x="7682" y="17559"/>
                    </a:lnTo>
                    <a:cubicBezTo>
                      <a:pt x="7946" y="17381"/>
                      <a:pt x="8209" y="17492"/>
                      <a:pt x="8267" y="17804"/>
                    </a:cubicBezTo>
                    <a:lnTo>
                      <a:pt x="8861" y="21031"/>
                    </a:lnTo>
                    <a:cubicBezTo>
                      <a:pt x="8919" y="21345"/>
                      <a:pt x="9226" y="21600"/>
                      <a:pt x="9545" y="21600"/>
                    </a:cubicBezTo>
                    <a:lnTo>
                      <a:pt x="12056" y="21600"/>
                    </a:lnTo>
                    <a:cubicBezTo>
                      <a:pt x="12374" y="21600"/>
                      <a:pt x="12681" y="21345"/>
                      <a:pt x="12739" y="21031"/>
                    </a:cubicBezTo>
                    <a:lnTo>
                      <a:pt x="13333" y="17804"/>
                    </a:lnTo>
                    <a:cubicBezTo>
                      <a:pt x="13390" y="17492"/>
                      <a:pt x="13653" y="17382"/>
                      <a:pt x="13918" y="17559"/>
                    </a:cubicBezTo>
                    <a:lnTo>
                      <a:pt x="16661" y="19410"/>
                    </a:lnTo>
                    <a:cubicBezTo>
                      <a:pt x="16924" y="19589"/>
                      <a:pt x="17324" y="19549"/>
                      <a:pt x="17549" y="19324"/>
                    </a:cubicBezTo>
                    <a:lnTo>
                      <a:pt x="19324" y="17551"/>
                    </a:lnTo>
                    <a:cubicBezTo>
                      <a:pt x="19549" y="17324"/>
                      <a:pt x="19588" y="16925"/>
                      <a:pt x="19409" y="16661"/>
                    </a:cubicBezTo>
                    <a:lnTo>
                      <a:pt x="17559" y="13917"/>
                    </a:lnTo>
                    <a:cubicBezTo>
                      <a:pt x="17380" y="13654"/>
                      <a:pt x="17491" y="13391"/>
                      <a:pt x="17804" y="13333"/>
                    </a:cubicBezTo>
                    <a:lnTo>
                      <a:pt x="21031" y="12739"/>
                    </a:lnTo>
                    <a:cubicBezTo>
                      <a:pt x="21344" y="12681"/>
                      <a:pt x="21600" y="12374"/>
                      <a:pt x="21600" y="12055"/>
                    </a:cubicBezTo>
                    <a:lnTo>
                      <a:pt x="21600" y="9545"/>
                    </a:lnTo>
                    <a:cubicBezTo>
                      <a:pt x="21600" y="9227"/>
                      <a:pt x="21344" y="8919"/>
                      <a:pt x="21031" y="8861"/>
                    </a:cubicBezTo>
                    <a:close/>
                    <a:moveTo>
                      <a:pt x="10826" y="14160"/>
                    </a:moveTo>
                    <a:cubicBezTo>
                      <a:pt x="8974" y="14160"/>
                      <a:pt x="7473" y="12659"/>
                      <a:pt x="7473" y="10807"/>
                    </a:cubicBezTo>
                    <a:cubicBezTo>
                      <a:pt x="7473" y="8956"/>
                      <a:pt x="8974" y="7456"/>
                      <a:pt x="10826" y="7456"/>
                    </a:cubicBezTo>
                    <a:cubicBezTo>
                      <a:pt x="12677" y="7456"/>
                      <a:pt x="14178" y="8956"/>
                      <a:pt x="14178" y="10807"/>
                    </a:cubicBezTo>
                    <a:cubicBezTo>
                      <a:pt x="14178" y="12659"/>
                      <a:pt x="12677" y="14160"/>
                      <a:pt x="10826" y="14160"/>
                    </a:cubicBezTo>
                    <a:close/>
                    <a:moveTo>
                      <a:pt x="10826" y="14160"/>
                    </a:moveTo>
                  </a:path>
                </a:pathLst>
              </a:custGeom>
              <a:grpFill/>
              <a:ln>
                <a:noFill/>
              </a:ln>
            </p:spPr>
            <p:txBody>
              <a:bodyPr anchor="ctr"/>
              <a:lstStyle/>
              <a:p>
                <a:pPr algn="ctr"/>
                <a:endParaRPr sz="186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Shape 47"/>
              <p:cNvSpPr/>
              <p:nvPr/>
            </p:nvSpPr>
            <p:spPr bwMode="auto">
              <a:xfrm>
                <a:off x="0" y="143"/>
                <a:ext cx="431"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2" y="8862"/>
                    </a:moveTo>
                    <a:lnTo>
                      <a:pt x="17805" y="8267"/>
                    </a:lnTo>
                    <a:cubicBezTo>
                      <a:pt x="17492" y="8210"/>
                      <a:pt x="17382" y="7947"/>
                      <a:pt x="17560" y="7684"/>
                    </a:cubicBezTo>
                    <a:lnTo>
                      <a:pt x="19410" y="4940"/>
                    </a:lnTo>
                    <a:cubicBezTo>
                      <a:pt x="19588" y="4676"/>
                      <a:pt x="19550" y="4276"/>
                      <a:pt x="19324" y="4051"/>
                    </a:cubicBezTo>
                    <a:lnTo>
                      <a:pt x="17549" y="2276"/>
                    </a:lnTo>
                    <a:cubicBezTo>
                      <a:pt x="17324" y="2051"/>
                      <a:pt x="16924" y="2013"/>
                      <a:pt x="16661" y="2191"/>
                    </a:cubicBezTo>
                    <a:lnTo>
                      <a:pt x="13917" y="4041"/>
                    </a:lnTo>
                    <a:cubicBezTo>
                      <a:pt x="13653" y="4219"/>
                      <a:pt x="13390" y="4108"/>
                      <a:pt x="13332" y="3796"/>
                    </a:cubicBezTo>
                    <a:lnTo>
                      <a:pt x="12739" y="569"/>
                    </a:lnTo>
                    <a:cubicBezTo>
                      <a:pt x="12681" y="256"/>
                      <a:pt x="12374" y="0"/>
                      <a:pt x="12055" y="0"/>
                    </a:cubicBezTo>
                    <a:lnTo>
                      <a:pt x="9545" y="0"/>
                    </a:lnTo>
                    <a:cubicBezTo>
                      <a:pt x="9226" y="0"/>
                      <a:pt x="8919" y="256"/>
                      <a:pt x="8861" y="569"/>
                    </a:cubicBezTo>
                    <a:lnTo>
                      <a:pt x="8268" y="3796"/>
                    </a:lnTo>
                    <a:cubicBezTo>
                      <a:pt x="8210" y="4108"/>
                      <a:pt x="7947" y="4219"/>
                      <a:pt x="7683" y="4041"/>
                    </a:cubicBezTo>
                    <a:lnTo>
                      <a:pt x="4940" y="2191"/>
                    </a:lnTo>
                    <a:cubicBezTo>
                      <a:pt x="4676" y="2013"/>
                      <a:pt x="4276" y="2051"/>
                      <a:pt x="4051" y="2276"/>
                    </a:cubicBezTo>
                    <a:lnTo>
                      <a:pt x="2276" y="4051"/>
                    </a:lnTo>
                    <a:cubicBezTo>
                      <a:pt x="2051" y="4276"/>
                      <a:pt x="2012" y="4677"/>
                      <a:pt x="2190" y="4940"/>
                    </a:cubicBezTo>
                    <a:lnTo>
                      <a:pt x="4040" y="7684"/>
                    </a:lnTo>
                    <a:cubicBezTo>
                      <a:pt x="4218" y="7947"/>
                      <a:pt x="4108" y="8210"/>
                      <a:pt x="3795" y="8267"/>
                    </a:cubicBezTo>
                    <a:lnTo>
                      <a:pt x="568" y="8862"/>
                    </a:lnTo>
                    <a:cubicBezTo>
                      <a:pt x="256" y="8920"/>
                      <a:pt x="0" y="9227"/>
                      <a:pt x="0" y="9545"/>
                    </a:cubicBezTo>
                    <a:lnTo>
                      <a:pt x="0" y="12055"/>
                    </a:lnTo>
                    <a:cubicBezTo>
                      <a:pt x="0" y="12374"/>
                      <a:pt x="256" y="12681"/>
                      <a:pt x="568" y="12738"/>
                    </a:cubicBezTo>
                    <a:lnTo>
                      <a:pt x="3796" y="13333"/>
                    </a:lnTo>
                    <a:cubicBezTo>
                      <a:pt x="4108" y="13391"/>
                      <a:pt x="4219" y="13654"/>
                      <a:pt x="4041" y="13917"/>
                    </a:cubicBezTo>
                    <a:lnTo>
                      <a:pt x="2190" y="16661"/>
                    </a:lnTo>
                    <a:cubicBezTo>
                      <a:pt x="2012" y="16924"/>
                      <a:pt x="2050" y="17324"/>
                      <a:pt x="2276" y="17549"/>
                    </a:cubicBezTo>
                    <a:lnTo>
                      <a:pt x="4051" y="19324"/>
                    </a:lnTo>
                    <a:cubicBezTo>
                      <a:pt x="4276" y="19549"/>
                      <a:pt x="4676" y="19588"/>
                      <a:pt x="4940" y="19410"/>
                    </a:cubicBezTo>
                    <a:lnTo>
                      <a:pt x="7683" y="17560"/>
                    </a:lnTo>
                    <a:cubicBezTo>
                      <a:pt x="7947" y="17382"/>
                      <a:pt x="8210" y="17493"/>
                      <a:pt x="8268" y="17805"/>
                    </a:cubicBezTo>
                    <a:lnTo>
                      <a:pt x="8861" y="21031"/>
                    </a:lnTo>
                    <a:cubicBezTo>
                      <a:pt x="8919" y="21344"/>
                      <a:pt x="9226" y="21600"/>
                      <a:pt x="9545" y="21600"/>
                    </a:cubicBezTo>
                    <a:lnTo>
                      <a:pt x="12055" y="21600"/>
                    </a:lnTo>
                    <a:cubicBezTo>
                      <a:pt x="12374" y="21600"/>
                      <a:pt x="12681" y="21344"/>
                      <a:pt x="12739" y="21031"/>
                    </a:cubicBezTo>
                    <a:lnTo>
                      <a:pt x="13332" y="17805"/>
                    </a:lnTo>
                    <a:cubicBezTo>
                      <a:pt x="13390" y="17492"/>
                      <a:pt x="13653" y="17381"/>
                      <a:pt x="13917" y="17560"/>
                    </a:cubicBezTo>
                    <a:lnTo>
                      <a:pt x="16661" y="19410"/>
                    </a:lnTo>
                    <a:cubicBezTo>
                      <a:pt x="16924" y="19588"/>
                      <a:pt x="17324" y="19550"/>
                      <a:pt x="17549" y="19324"/>
                    </a:cubicBezTo>
                    <a:lnTo>
                      <a:pt x="19324" y="17550"/>
                    </a:lnTo>
                    <a:cubicBezTo>
                      <a:pt x="19549" y="17324"/>
                      <a:pt x="19588" y="16924"/>
                      <a:pt x="19410" y="16661"/>
                    </a:cubicBezTo>
                    <a:lnTo>
                      <a:pt x="17559" y="13917"/>
                    </a:lnTo>
                    <a:cubicBezTo>
                      <a:pt x="17381" y="13654"/>
                      <a:pt x="17492" y="13391"/>
                      <a:pt x="17804" y="13333"/>
                    </a:cubicBezTo>
                    <a:lnTo>
                      <a:pt x="21032" y="12738"/>
                    </a:lnTo>
                    <a:cubicBezTo>
                      <a:pt x="21344" y="12681"/>
                      <a:pt x="21600" y="12374"/>
                      <a:pt x="21600" y="12055"/>
                    </a:cubicBezTo>
                    <a:lnTo>
                      <a:pt x="21600" y="9545"/>
                    </a:lnTo>
                    <a:cubicBezTo>
                      <a:pt x="21600" y="9227"/>
                      <a:pt x="21344" y="8920"/>
                      <a:pt x="21032" y="8862"/>
                    </a:cubicBezTo>
                    <a:close/>
                    <a:moveTo>
                      <a:pt x="10799" y="14712"/>
                    </a:moveTo>
                    <a:cubicBezTo>
                      <a:pt x="8643" y="14712"/>
                      <a:pt x="6896" y="12964"/>
                      <a:pt x="6896" y="10809"/>
                    </a:cubicBezTo>
                    <a:cubicBezTo>
                      <a:pt x="6896" y="8654"/>
                      <a:pt x="8643" y="6907"/>
                      <a:pt x="10799" y="6907"/>
                    </a:cubicBezTo>
                    <a:cubicBezTo>
                      <a:pt x="12954" y="6907"/>
                      <a:pt x="14701" y="8654"/>
                      <a:pt x="14701" y="10809"/>
                    </a:cubicBezTo>
                    <a:cubicBezTo>
                      <a:pt x="14701" y="12964"/>
                      <a:pt x="12954" y="14712"/>
                      <a:pt x="10799" y="14712"/>
                    </a:cubicBezTo>
                    <a:close/>
                    <a:moveTo>
                      <a:pt x="10799" y="14712"/>
                    </a:moveTo>
                  </a:path>
                </a:pathLst>
              </a:custGeom>
              <a:grpFill/>
              <a:ln>
                <a:noFill/>
              </a:ln>
            </p:spPr>
            <p:txBody>
              <a:bodyPr anchor="ctr"/>
              <a:lstStyle/>
              <a:p>
                <a:pPr algn="ctr"/>
                <a:endParaRPr sz="1865"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48"/>
            <p:cNvGrpSpPr/>
            <p:nvPr/>
          </p:nvGrpSpPr>
          <p:grpSpPr bwMode="auto">
            <a:xfrm>
              <a:off x="10396480" y="4495199"/>
              <a:ext cx="369031" cy="456596"/>
              <a:chOff x="0" y="0"/>
              <a:chExt cx="464" cy="573"/>
            </a:xfrm>
            <a:solidFill>
              <a:srgbClr val="FFFFFF"/>
            </a:solidFill>
            <a:effectLst/>
          </p:grpSpPr>
          <p:sp>
            <p:nvSpPr>
              <p:cNvPr id="15" name="Freeform: Shape 49"/>
              <p:cNvSpPr/>
              <p:nvPr/>
            </p:nvSpPr>
            <p:spPr bwMode="auto">
              <a:xfrm>
                <a:off x="88" y="24"/>
                <a:ext cx="376" cy="322"/>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grpFill/>
              <a:ln>
                <a:noFill/>
              </a:ln>
            </p:spPr>
            <p:txBody>
              <a:bodyPr anchor="ctr"/>
              <a:lstStyle/>
              <a:p>
                <a:pPr algn="ctr"/>
                <a:endParaRPr sz="186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50"/>
              <p:cNvSpPr/>
              <p:nvPr/>
            </p:nvSpPr>
            <p:spPr bwMode="auto">
              <a:xfrm>
                <a:off x="0" y="0"/>
                <a:ext cx="56" cy="5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grpFill/>
              <a:ln>
                <a:noFill/>
              </a:ln>
            </p:spPr>
            <p:txBody>
              <a:bodyPr anchor="ctr"/>
              <a:lstStyle/>
              <a:p>
                <a:pPr algn="ctr"/>
                <a:endParaRPr sz="1865" dirty="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3" name="文本框 2"/>
          <p:cNvSpPr txBox="1"/>
          <p:nvPr/>
        </p:nvSpPr>
        <p:spPr>
          <a:xfrm>
            <a:off x="5120640" y="1885315"/>
            <a:ext cx="6400800" cy="430530"/>
          </a:xfrm>
          <a:prstGeom prst="rect">
            <a:avLst/>
          </a:prstGeom>
          <a:noFill/>
        </p:spPr>
        <p:txBody>
          <a:bodyPr wrap="none" lIns="0" tIns="0" rIns="0" bIns="0" rtlCol="0">
            <a:spAutoFit/>
          </a:bodyPr>
          <a:lstStyle/>
          <a:p>
            <a:pPr algn="l"/>
            <a:r>
              <a:rPr lang="zh-CN" altLang="en-US" sz="2800" dirty="0" smtClean="0">
                <a:solidFill>
                  <a:schemeClr val="tx1"/>
                </a:solidFill>
                <a:latin typeface="黑体" panose="02010609060101010101" charset="-122"/>
                <a:ea typeface="黑体" panose="02010609060101010101" charset="-122"/>
              </a:rPr>
              <a:t>鲁教版八年级上册的《心田上的百合花》</a:t>
            </a:r>
          </a:p>
        </p:txBody>
      </p:sp>
      <p:sp>
        <p:nvSpPr>
          <p:cNvPr id="6" name="文本框 5"/>
          <p:cNvSpPr txBox="1"/>
          <p:nvPr/>
        </p:nvSpPr>
        <p:spPr>
          <a:xfrm>
            <a:off x="1175385" y="3871595"/>
            <a:ext cx="4267200" cy="430530"/>
          </a:xfrm>
          <a:prstGeom prst="rect">
            <a:avLst/>
          </a:prstGeom>
          <a:noFill/>
        </p:spPr>
        <p:txBody>
          <a:bodyPr wrap="none" lIns="0" tIns="0" rIns="0" bIns="0" rtlCol="0">
            <a:spAutoFit/>
          </a:bodyPr>
          <a:lstStyle/>
          <a:p>
            <a:pPr algn="l"/>
            <a:r>
              <a:rPr lang="zh-CN" altLang="en-US" sz="2800" dirty="0" smtClean="0">
                <a:solidFill>
                  <a:schemeClr val="tx1"/>
                </a:solidFill>
                <a:latin typeface="黑体" panose="02010609060101010101" charset="-122"/>
                <a:ea typeface="黑体" panose="02010609060101010101" charset="-122"/>
              </a:rPr>
              <a:t>鲁教版八年级上册《海燕》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1630" y="2087245"/>
            <a:ext cx="9686925" cy="2954655"/>
          </a:xfrm>
          <a:prstGeom prst="rect">
            <a:avLst/>
          </a:prstGeom>
          <a:noFill/>
        </p:spPr>
        <p:txBody>
          <a:bodyPr wrap="square" lIns="0" tIns="0" rIns="0" bIns="0" rtlCol="0">
            <a:spAutoFit/>
          </a:bodyPr>
          <a:lstStyle/>
          <a:p>
            <a:pPr algn="l"/>
            <a:r>
              <a:rPr lang="zh-CN" altLang="en-US" sz="3200" dirty="0" smtClean="0">
                <a:solidFill>
                  <a:srgbClr val="EA6103"/>
                </a:solidFill>
                <a:latin typeface="黑体" panose="02010609060101010101" charset="-122"/>
                <a:ea typeface="黑体" panose="02010609060101010101" charset="-122"/>
                <a:cs typeface="黑体" panose="02010609060101010101" charset="-122"/>
              </a:rPr>
              <a:t>友情提示：</a:t>
            </a:r>
            <a:r>
              <a:rPr lang="zh-CN" altLang="en-US" sz="3200" dirty="0" smtClean="0">
                <a:solidFill>
                  <a:schemeClr val="tx1"/>
                </a:solidFill>
                <a:latin typeface="黑体" panose="02010609060101010101" charset="-122"/>
                <a:ea typeface="黑体" panose="02010609060101010101" charset="-122"/>
                <a:cs typeface="黑体" panose="02010609060101010101" charset="-122"/>
              </a:rPr>
              <a:t>只要我们用心，课本就是我们的素材库。</a:t>
            </a:r>
          </a:p>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  </a:t>
            </a:r>
          </a:p>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 试着搜集自己学过的课文中、课堂教学中老师、 同学用过的“信念”主题的内容（名言警句、古诗词、事例、内容等）；试着补充、充实、整理到自己的素材库中。</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91" y="800"/>
            <a:ext cx="12181338" cy="6858093"/>
          </a:xfrm>
          <a:prstGeom prst="rect">
            <a:avLst/>
          </a:prstGeom>
        </p:spPr>
      </p:pic>
      <p:sp>
        <p:nvSpPr>
          <p:cNvPr id="6" name="标题 5"/>
          <p:cNvSpPr txBox="1"/>
          <p:nvPr>
            <p:custDataLst>
              <p:tags r:id="rId2"/>
            </p:custDataLst>
          </p:nvPr>
        </p:nvSpPr>
        <p:spPr>
          <a:xfrm>
            <a:off x="2546985" y="730250"/>
            <a:ext cx="7096760" cy="74739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如何积累</a:t>
            </a:r>
            <a:r>
              <a:rPr lang="en-US" altLang="zh-CN"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a:t>
            </a:r>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信念</a:t>
            </a:r>
            <a:r>
              <a:rPr lang="en-US" altLang="zh-CN"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a:t>
            </a:r>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素材</a:t>
            </a:r>
          </a:p>
        </p:txBody>
      </p:sp>
      <p:sp>
        <p:nvSpPr>
          <p:cNvPr id="2" name="椭圆 1"/>
          <p:cNvSpPr/>
          <p:nvPr/>
        </p:nvSpPr>
        <p:spPr>
          <a:xfrm>
            <a:off x="553203" y="384431"/>
            <a:ext cx="1439735" cy="14397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5" dirty="0">
                <a:ea typeface="微软雅黑" panose="020B0503020204020204" pitchFamily="34" charset="-122"/>
              </a:rPr>
              <a:t>02</a:t>
            </a:r>
            <a:endParaRPr lang="zh-CN" altLang="en-US" sz="5865" dirty="0">
              <a:ea typeface="微软雅黑" panose="020B0503020204020204" pitchFamily="34" charset="-122"/>
            </a:endParaRPr>
          </a:p>
        </p:txBody>
      </p:sp>
      <p:sp>
        <p:nvSpPr>
          <p:cNvPr id="3" name="文本框 2"/>
          <p:cNvSpPr txBox="1"/>
          <p:nvPr/>
        </p:nvSpPr>
        <p:spPr>
          <a:xfrm>
            <a:off x="1370965" y="2171065"/>
            <a:ext cx="9448165" cy="3816350"/>
          </a:xfrm>
          <a:prstGeom prst="rect">
            <a:avLst/>
          </a:prstGeom>
          <a:noFill/>
        </p:spPr>
        <p:txBody>
          <a:bodyPr wrap="square" lIns="0" tIns="0" rIns="0" bIns="0" rtlCol="0">
            <a:spAutoFit/>
          </a:bodyPr>
          <a:lstStyle/>
          <a:p>
            <a:pPr algn="l"/>
            <a:r>
              <a:rPr lang="en-US" altLang="zh-CN" sz="3600" dirty="0" smtClean="0">
                <a:solidFill>
                  <a:schemeClr val="tx1"/>
                </a:solidFill>
                <a:latin typeface="黑体" panose="02010609060101010101" charset="-122"/>
                <a:ea typeface="黑体" panose="02010609060101010101" charset="-122"/>
                <a:cs typeface="黑体" panose="02010609060101010101" charset="-122"/>
              </a:rPr>
              <a:t>4.</a:t>
            </a:r>
            <a:r>
              <a:rPr lang="zh-CN" altLang="en-US" sz="3600" dirty="0" smtClean="0">
                <a:solidFill>
                  <a:schemeClr val="tx1"/>
                </a:solidFill>
                <a:latin typeface="黑体" panose="02010609060101010101" charset="-122"/>
                <a:ea typeface="黑体" panose="02010609060101010101" charset="-122"/>
                <a:cs typeface="黑体" panose="02010609060101010101" charset="-122"/>
              </a:rPr>
              <a:t>在阅读中积累</a:t>
            </a:r>
          </a:p>
          <a:p>
            <a:pPr algn="l"/>
            <a:r>
              <a:rPr lang="zh-CN" altLang="en-US" sz="3600" dirty="0" smtClean="0">
                <a:solidFill>
                  <a:schemeClr val="tx1"/>
                </a:solidFill>
                <a:latin typeface="黑体" panose="02010609060101010101" charset="-122"/>
                <a:ea typeface="黑体" panose="02010609060101010101" charset="-122"/>
                <a:cs typeface="黑体" panose="02010609060101010101" charset="-122"/>
              </a:rPr>
              <a:t>   </a:t>
            </a:r>
          </a:p>
          <a:p>
            <a:pPr algn="l"/>
            <a:r>
              <a:rPr lang="zh-CN" altLang="en-US" sz="3600" dirty="0" smtClean="0">
                <a:solidFill>
                  <a:schemeClr val="tx1"/>
                </a:solidFill>
                <a:latin typeface="黑体" panose="02010609060101010101" charset="-122"/>
                <a:ea typeface="黑体" panose="02010609060101010101" charset="-122"/>
                <a:cs typeface="黑体" panose="02010609060101010101" charset="-122"/>
              </a:rPr>
              <a:t>  阅读是我们获得作文素材的重要途径，同学们可以从大量的阅读中积累素材。我们可以一边进行广泛的阅读，一边对有用的材料作一定的摘记，这样可以充实自己的</a:t>
            </a:r>
            <a:r>
              <a:rPr lang="en-US" altLang="zh-CN" sz="3600" dirty="0" smtClean="0">
                <a:solidFill>
                  <a:schemeClr val="tx1"/>
                </a:solidFill>
                <a:latin typeface="黑体" panose="02010609060101010101" charset="-122"/>
                <a:ea typeface="黑体" panose="02010609060101010101" charset="-122"/>
                <a:cs typeface="黑体" panose="02010609060101010101" charset="-122"/>
              </a:rPr>
              <a:t>“</a:t>
            </a:r>
            <a:r>
              <a:rPr lang="zh-CN" altLang="en-US" sz="3600" dirty="0" smtClean="0">
                <a:solidFill>
                  <a:schemeClr val="tx1"/>
                </a:solidFill>
                <a:latin typeface="黑体" panose="02010609060101010101" charset="-122"/>
                <a:ea typeface="黑体" panose="02010609060101010101" charset="-122"/>
                <a:cs typeface="黑体" panose="02010609060101010101" charset="-122"/>
              </a:rPr>
              <a:t>信念</a:t>
            </a:r>
            <a:r>
              <a:rPr lang="en-US" altLang="zh-CN" sz="3600" dirty="0" smtClean="0">
                <a:solidFill>
                  <a:schemeClr val="tx1"/>
                </a:solidFill>
                <a:latin typeface="黑体" panose="02010609060101010101" charset="-122"/>
                <a:ea typeface="黑体" panose="02010609060101010101" charset="-122"/>
                <a:cs typeface="黑体" panose="02010609060101010101" charset="-122"/>
              </a:rPr>
              <a:t>”</a:t>
            </a:r>
            <a:r>
              <a:rPr lang="zh-CN" altLang="en-US" sz="3600" dirty="0" smtClean="0">
                <a:solidFill>
                  <a:schemeClr val="tx1"/>
                </a:solidFill>
                <a:latin typeface="黑体" panose="02010609060101010101" charset="-122"/>
                <a:ea typeface="黑体" panose="02010609060101010101" charset="-122"/>
                <a:cs typeface="黑体" panose="02010609060101010101" charset="-122"/>
              </a:rPr>
              <a:t>素材库。</a:t>
            </a:r>
          </a:p>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  </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1279525" y="500380"/>
            <a:ext cx="9630410" cy="585851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880745" y="592455"/>
            <a:ext cx="10429240" cy="589216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509905" y="424815"/>
            <a:ext cx="11170285" cy="3891915"/>
          </a:xfrm>
          <a:prstGeom prst="rect">
            <a:avLst/>
          </a:prstGeom>
        </p:spPr>
      </p:pic>
      <p:sp>
        <p:nvSpPr>
          <p:cNvPr id="3" name="文本框 2"/>
          <p:cNvSpPr txBox="1"/>
          <p:nvPr/>
        </p:nvSpPr>
        <p:spPr>
          <a:xfrm>
            <a:off x="845820" y="4946650"/>
            <a:ext cx="10498455" cy="984885"/>
          </a:xfrm>
          <a:prstGeom prst="rect">
            <a:avLst/>
          </a:prstGeom>
          <a:noFill/>
        </p:spPr>
        <p:txBody>
          <a:bodyPr wrap="square" lIns="0" tIns="0" rIns="0" bIns="0" rtlCol="0">
            <a:spAutoFit/>
          </a:bodyPr>
          <a:lstStyle/>
          <a:p>
            <a:r>
              <a:rPr lang="zh-CN" altLang="en-US" sz="3200" dirty="0" smtClean="0">
                <a:solidFill>
                  <a:schemeClr val="accent6"/>
                </a:solidFill>
                <a:latin typeface="黑体" panose="02010609060101010101" charset="-122"/>
                <a:ea typeface="黑体" panose="02010609060101010101" charset="-122"/>
              </a:rPr>
              <a:t>友情提示</a:t>
            </a:r>
            <a:r>
              <a:rPr lang="zh-CN" altLang="en-US" sz="2800" dirty="0" smtClean="0">
                <a:solidFill>
                  <a:schemeClr val="accent6"/>
                </a:solidFill>
                <a:latin typeface="黑体" panose="02010609060101010101" charset="-122"/>
                <a:ea typeface="黑体" panose="02010609060101010101" charset="-122"/>
              </a:rPr>
              <a:t>：</a:t>
            </a:r>
            <a:r>
              <a:rPr lang="zh-CN" altLang="en-US" sz="3200" dirty="0" smtClean="0">
                <a:solidFill>
                  <a:schemeClr val="tx1"/>
                </a:solidFill>
                <a:latin typeface="黑体" panose="02010609060101010101" charset="-122"/>
                <a:ea typeface="黑体" panose="02010609060101010101" charset="-122"/>
              </a:rPr>
              <a:t>认真阅读学期名著，日常阅读中积累名言警句；</a:t>
            </a:r>
          </a:p>
          <a:p>
            <a:r>
              <a:rPr lang="zh-CN" altLang="en-US" sz="3200" dirty="0" smtClean="0">
                <a:solidFill>
                  <a:schemeClr val="tx1"/>
                </a:solidFill>
                <a:latin typeface="黑体" panose="02010609060101010101" charset="-122"/>
                <a:ea typeface="黑体" panose="02010609060101010101" charset="-122"/>
              </a:rPr>
              <a:t>          能拥有一本中考优秀作文选。</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91" y="800"/>
            <a:ext cx="12181338" cy="6858093"/>
          </a:xfrm>
          <a:prstGeom prst="rect">
            <a:avLst/>
          </a:prstGeom>
        </p:spPr>
      </p:pic>
      <p:sp>
        <p:nvSpPr>
          <p:cNvPr id="6" name="标题 5"/>
          <p:cNvSpPr txBox="1"/>
          <p:nvPr>
            <p:custDataLst>
              <p:tags r:id="rId2"/>
            </p:custDataLst>
          </p:nvPr>
        </p:nvSpPr>
        <p:spPr>
          <a:xfrm>
            <a:off x="2546985" y="730250"/>
            <a:ext cx="7096760" cy="74739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整理素材，学以致用</a:t>
            </a:r>
          </a:p>
        </p:txBody>
      </p:sp>
      <p:sp>
        <p:nvSpPr>
          <p:cNvPr id="2" name="椭圆 1"/>
          <p:cNvSpPr/>
          <p:nvPr/>
        </p:nvSpPr>
        <p:spPr>
          <a:xfrm>
            <a:off x="553203" y="384431"/>
            <a:ext cx="1439735" cy="14397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5" dirty="0">
                <a:ea typeface="微软雅黑" panose="020B0503020204020204" pitchFamily="34" charset="-122"/>
              </a:rPr>
              <a:t>03</a:t>
            </a:r>
            <a:endParaRPr lang="zh-CN" altLang="en-US" sz="5865" dirty="0">
              <a:ea typeface="微软雅黑" panose="020B0503020204020204" pitchFamily="34" charset="-122"/>
            </a:endParaRPr>
          </a:p>
        </p:txBody>
      </p:sp>
      <p:sp>
        <p:nvSpPr>
          <p:cNvPr id="5" name="文本框 4"/>
          <p:cNvSpPr txBox="1"/>
          <p:nvPr/>
        </p:nvSpPr>
        <p:spPr>
          <a:xfrm>
            <a:off x="1011555" y="1687830"/>
            <a:ext cx="10636885" cy="3877945"/>
          </a:xfrm>
          <a:prstGeom prst="rect">
            <a:avLst/>
          </a:prstGeom>
          <a:noFill/>
        </p:spPr>
        <p:txBody>
          <a:bodyPr wrap="square" lIns="0" tIns="0" rIns="0" bIns="0" rtlCol="0">
            <a:spAutoFit/>
          </a:bodyPr>
          <a:lstStyle/>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素材积累的目的就是为了运用，通常我们可以有以下几种运用方法</a:t>
            </a:r>
          </a:p>
          <a:p>
            <a:pPr algn="l"/>
            <a:endParaRPr lang="en-US" altLang="zh-CN" sz="3200" dirty="0" smtClean="0">
              <a:solidFill>
                <a:schemeClr val="tx1"/>
              </a:solidFill>
              <a:latin typeface="黑体" panose="02010609060101010101" charset="-122"/>
              <a:ea typeface="黑体" panose="02010609060101010101" charset="-122"/>
              <a:cs typeface="黑体" panose="02010609060101010101" charset="-122"/>
            </a:endParaRPr>
          </a:p>
          <a:p>
            <a:pPr algn="l"/>
            <a:r>
              <a:rPr lang="en-US" altLang="zh-CN" sz="3200" dirty="0" smtClean="0">
                <a:solidFill>
                  <a:schemeClr val="tx1"/>
                </a:solidFill>
                <a:latin typeface="黑体" panose="02010609060101010101" charset="-122"/>
                <a:ea typeface="黑体" panose="02010609060101010101" charset="-122"/>
                <a:cs typeface="黑体" panose="02010609060101010101" charset="-122"/>
              </a:rPr>
              <a:t>*</a:t>
            </a:r>
            <a:r>
              <a:rPr lang="zh-CN" altLang="en-US" sz="3200" dirty="0" smtClean="0">
                <a:solidFill>
                  <a:schemeClr val="tx1"/>
                </a:solidFill>
                <a:latin typeface="黑体" panose="02010609060101010101" charset="-122"/>
                <a:ea typeface="黑体" panose="02010609060101010101" charset="-122"/>
                <a:cs typeface="黑体" panose="02010609060101010101" charset="-122"/>
              </a:rPr>
              <a:t>直接引用</a:t>
            </a: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  这种方法简便易行，有利于操作，运用得体的关键在于准确运用所得信念材料，与文章整体立意一致。</a:t>
            </a:r>
            <a:endParaRPr lang="zh-CN" altLang="en-US" sz="2800" b="1" dirty="0" smtClean="0">
              <a:solidFill>
                <a:schemeClr val="tx1"/>
              </a:solidFill>
              <a:latin typeface="黑体" panose="02010609060101010101" charset="-122"/>
              <a:ea typeface="黑体" panose="02010609060101010101" charset="-122"/>
              <a:cs typeface="黑体" panose="02010609060101010101" charset="-122"/>
            </a:endParaRPr>
          </a:p>
          <a:p>
            <a:pPr algn="l"/>
            <a:endParaRPr lang="zh-CN" altLang="en-US" sz="2800" b="1" dirty="0" smtClean="0">
              <a:solidFill>
                <a:schemeClr val="tx1"/>
              </a:solidFill>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9870" y="1612900"/>
            <a:ext cx="9190355" cy="3939540"/>
          </a:xfrm>
          <a:prstGeom prst="rect">
            <a:avLst/>
          </a:prstGeom>
          <a:noFill/>
        </p:spPr>
        <p:txBody>
          <a:bodyPr wrap="square" lIns="0" tIns="0" rIns="0" bIns="0" rtlCol="0">
            <a:spAutoFit/>
          </a:bodyPr>
          <a:lstStyle/>
          <a:p>
            <a:pPr algn="l"/>
            <a:r>
              <a:rPr lang="zh-CN" altLang="en-US" sz="3200" b="1" dirty="0" smtClean="0">
                <a:solidFill>
                  <a:schemeClr val="tx1"/>
                </a:solidFill>
                <a:latin typeface="黑体" panose="02010609060101010101" charset="-122"/>
                <a:ea typeface="黑体" panose="02010609060101010101" charset="-122"/>
                <a:cs typeface="黑体" panose="02010609060101010101" charset="-122"/>
              </a:rPr>
              <a:t>*精选叠加 </a:t>
            </a:r>
            <a:r>
              <a:rPr lang="zh-CN" altLang="en-US" sz="3200" dirty="0" smtClean="0">
                <a:solidFill>
                  <a:schemeClr val="tx1"/>
                </a:solidFill>
                <a:latin typeface="黑体" panose="02010609060101010101" charset="-122"/>
                <a:ea typeface="黑体" panose="02010609060101010101" charset="-122"/>
                <a:cs typeface="黑体" panose="02010609060101010101" charset="-122"/>
              </a:rPr>
              <a:t> </a:t>
            </a:r>
          </a:p>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  </a:t>
            </a:r>
          </a:p>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  面对一个写作话题，我们积累了许多信念的素材，但这些素材从单个上还不能有效组织成文，这时我们就可以筛选一些相同或相似的素材。在组合时，我们也要注意运用技巧，比如按时间的先后排序，思路清晰；也可以由近到远，逐步展开；也可以由主到次突出重点。同学们需要在写作中精心布局。</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91" y="800"/>
            <a:ext cx="12181338" cy="6858093"/>
          </a:xfrm>
          <a:prstGeom prst="rect">
            <a:avLst/>
          </a:prstGeom>
        </p:spPr>
      </p:pic>
      <p:sp>
        <p:nvSpPr>
          <p:cNvPr id="6" name="标题 5"/>
          <p:cNvSpPr txBox="1"/>
          <p:nvPr>
            <p:custDataLst>
              <p:tags r:id="rId2"/>
            </p:custDataLst>
          </p:nvPr>
        </p:nvSpPr>
        <p:spPr>
          <a:xfrm>
            <a:off x="2738853" y="846334"/>
            <a:ext cx="3494635" cy="74739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学习目标</a:t>
            </a:r>
          </a:p>
        </p:txBody>
      </p:sp>
      <p:sp>
        <p:nvSpPr>
          <p:cNvPr id="2" name="椭圆 1"/>
          <p:cNvSpPr/>
          <p:nvPr/>
        </p:nvSpPr>
        <p:spPr>
          <a:xfrm>
            <a:off x="553203" y="384431"/>
            <a:ext cx="1439735" cy="14397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5" dirty="0">
                <a:ea typeface="微软雅黑" panose="020B0503020204020204" pitchFamily="34" charset="-122"/>
              </a:rPr>
              <a:t>01</a:t>
            </a:r>
            <a:endParaRPr lang="zh-CN" altLang="en-US" sz="5865" dirty="0">
              <a:ea typeface="微软雅黑" panose="020B0503020204020204" pitchFamily="34" charset="-122"/>
            </a:endParaRPr>
          </a:p>
        </p:txBody>
      </p:sp>
      <p:sp>
        <p:nvSpPr>
          <p:cNvPr id="3" name="文本框 2"/>
          <p:cNvSpPr txBox="1"/>
          <p:nvPr/>
        </p:nvSpPr>
        <p:spPr>
          <a:xfrm>
            <a:off x="1195705" y="2539365"/>
            <a:ext cx="8834755" cy="2215515"/>
          </a:xfrm>
          <a:prstGeom prst="rect">
            <a:avLst/>
          </a:prstGeom>
          <a:noFill/>
        </p:spPr>
        <p:txBody>
          <a:bodyPr wrap="square" lIns="0" tIns="0" rIns="0" bIns="0" rtlCol="0">
            <a:spAutoFit/>
          </a:bodyPr>
          <a:lstStyle/>
          <a:p>
            <a:pPr algn="l"/>
            <a:r>
              <a:rPr lang="zh-CN" altLang="en-US" sz="3600" dirty="0" smtClean="0">
                <a:solidFill>
                  <a:schemeClr val="tx1"/>
                </a:solidFill>
                <a:latin typeface="黑体" panose="02010609060101010101" charset="-122"/>
                <a:ea typeface="黑体" panose="02010609060101010101" charset="-122"/>
                <a:cs typeface="黑体" panose="02010609060101010101" charset="-122"/>
              </a:rPr>
              <a:t>1.搜集整理“信念”主题的写作素材；</a:t>
            </a:r>
          </a:p>
          <a:p>
            <a:pPr algn="l"/>
            <a:endParaRPr lang="zh-CN" altLang="en-US" sz="3600" dirty="0" smtClean="0">
              <a:solidFill>
                <a:schemeClr val="tx1"/>
              </a:solidFill>
              <a:latin typeface="黑体" panose="02010609060101010101" charset="-122"/>
              <a:ea typeface="黑体" panose="02010609060101010101" charset="-122"/>
              <a:cs typeface="黑体" panose="02010609060101010101" charset="-122"/>
            </a:endParaRPr>
          </a:p>
          <a:p>
            <a:pPr algn="l"/>
            <a:r>
              <a:rPr lang="zh-CN" altLang="en-US" sz="3600" dirty="0" smtClean="0">
                <a:solidFill>
                  <a:schemeClr val="tx1"/>
                </a:solidFill>
                <a:latin typeface="黑体" panose="02010609060101010101" charset="-122"/>
                <a:ea typeface="黑体" panose="02010609060101010101" charset="-122"/>
                <a:cs typeface="黑体" panose="02010609060101010101" charset="-122"/>
              </a:rPr>
              <a:t>2.完善属于自己的“信念”主题写作素材并学会迁移使用；</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65580" y="1765300"/>
            <a:ext cx="9258935" cy="2461895"/>
          </a:xfrm>
          <a:prstGeom prst="rect">
            <a:avLst/>
          </a:prstGeom>
          <a:noFill/>
        </p:spPr>
        <p:txBody>
          <a:bodyPr wrap="square" lIns="0" tIns="0" rIns="0" bIns="0" rtlCol="0">
            <a:spAutoFit/>
          </a:bodyPr>
          <a:lstStyle/>
          <a:p>
            <a:pPr algn="l"/>
            <a:r>
              <a:rPr lang="zh-CN" altLang="en-US" sz="3200" b="1" dirty="0" smtClean="0">
                <a:solidFill>
                  <a:schemeClr val="tx1"/>
                </a:solidFill>
                <a:latin typeface="黑体" panose="02010609060101010101" charset="-122"/>
                <a:ea typeface="黑体" panose="02010609060101010101" charset="-122"/>
                <a:cs typeface="黑体" panose="02010609060101010101" charset="-122"/>
              </a:rPr>
              <a:t>*真实可感</a:t>
            </a:r>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  我们可以通过选取一些生活中具体可感的信念素材去写作，这样显得有血有肉，丰满多姿，具有说服力，读起来也真实可感。</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91" y="800"/>
            <a:ext cx="12181338" cy="6858093"/>
          </a:xfrm>
          <a:prstGeom prst="rect">
            <a:avLst/>
          </a:prstGeom>
        </p:spPr>
      </p:pic>
      <p:sp>
        <p:nvSpPr>
          <p:cNvPr id="6" name="标题 5"/>
          <p:cNvSpPr txBox="1"/>
          <p:nvPr>
            <p:custDataLst>
              <p:tags r:id="rId2"/>
            </p:custDataLst>
          </p:nvPr>
        </p:nvSpPr>
        <p:spPr>
          <a:xfrm>
            <a:off x="2546985" y="730250"/>
            <a:ext cx="7096760" cy="74739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整理素材，学以致用</a:t>
            </a:r>
          </a:p>
        </p:txBody>
      </p:sp>
      <p:sp>
        <p:nvSpPr>
          <p:cNvPr id="2" name="椭圆 1"/>
          <p:cNvSpPr/>
          <p:nvPr/>
        </p:nvSpPr>
        <p:spPr>
          <a:xfrm>
            <a:off x="553203" y="384431"/>
            <a:ext cx="1439735" cy="14397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5" dirty="0">
                <a:ea typeface="微软雅黑" panose="020B0503020204020204" pitchFamily="34" charset="-122"/>
              </a:rPr>
              <a:t>03</a:t>
            </a:r>
            <a:endParaRPr lang="zh-CN" altLang="en-US" sz="5865" dirty="0">
              <a:ea typeface="微软雅黑" panose="020B0503020204020204" pitchFamily="34" charset="-122"/>
            </a:endParaRPr>
          </a:p>
        </p:txBody>
      </p:sp>
      <p:sp>
        <p:nvSpPr>
          <p:cNvPr id="3" name="文本框 2"/>
          <p:cNvSpPr txBox="1"/>
          <p:nvPr/>
        </p:nvSpPr>
        <p:spPr>
          <a:xfrm>
            <a:off x="887730" y="1624330"/>
            <a:ext cx="10414000" cy="6401435"/>
          </a:xfrm>
          <a:prstGeom prst="rect">
            <a:avLst/>
          </a:prstGeom>
          <a:noFill/>
        </p:spPr>
        <p:txBody>
          <a:bodyPr wrap="square" lIns="0" tIns="0" rIns="0" bIns="0" rtlCol="0">
            <a:spAutoFit/>
          </a:bodyPr>
          <a:lstStyle/>
          <a:p>
            <a:pPr algn="l"/>
            <a:r>
              <a:rPr lang="zh-CN" altLang="en-US" sz="2400" dirty="0" smtClean="0">
                <a:solidFill>
                  <a:schemeClr val="tx1"/>
                </a:solidFill>
                <a:latin typeface="黑体" panose="02010609060101010101" charset="-122"/>
                <a:ea typeface="黑体" panose="02010609060101010101" charset="-122"/>
                <a:cs typeface="黑体" panose="02010609060101010101" charset="-122"/>
              </a:rPr>
              <a:t>1.阅读下面一段材料，自选角度，写一篇作文。</a:t>
            </a:r>
          </a:p>
          <a:p>
            <a:pPr algn="l"/>
            <a:r>
              <a:rPr lang="zh-CN" altLang="en-US" sz="2400" dirty="0" smtClean="0">
                <a:solidFill>
                  <a:schemeClr val="tx1"/>
                </a:solidFill>
                <a:latin typeface="黑体" panose="02010609060101010101" charset="-122"/>
                <a:ea typeface="黑体" panose="02010609060101010101" charset="-122"/>
                <a:cs typeface="黑体" panose="02010609060101010101" charset="-122"/>
              </a:rPr>
              <a:t>有两个人结伴穿越沙漠。走至半途，水喝完了，其中一人因中暑而不能行动。同伴把一支枪递给中暑者，再三吩咐：“枪里有五颗子弹，我走后，每隔两小时你就对空鸣放一枪，枪声会指引我前来与你会合。”说完，同伴满怀信心地找水去了。躺在沙漠中的中暑者却满腹狐疑：他能找到水吗？能听到枪声吗？会不会丢下我这个“包袱”独自离去？</a:t>
            </a:r>
          </a:p>
          <a:p>
            <a:pPr algn="l"/>
            <a:endParaRPr lang="zh-CN" altLang="en-US" sz="2400" dirty="0" smtClean="0">
              <a:solidFill>
                <a:schemeClr val="tx1"/>
              </a:solidFill>
              <a:latin typeface="黑体" panose="02010609060101010101" charset="-122"/>
              <a:ea typeface="黑体" panose="02010609060101010101" charset="-122"/>
              <a:cs typeface="黑体" panose="02010609060101010101" charset="-122"/>
            </a:endParaRPr>
          </a:p>
          <a:p>
            <a:pPr algn="l"/>
            <a:r>
              <a:rPr lang="zh-CN" altLang="en-US" sz="2400" dirty="0" smtClean="0">
                <a:solidFill>
                  <a:schemeClr val="tx1"/>
                </a:solidFill>
                <a:latin typeface="黑体" panose="02010609060101010101" charset="-122"/>
                <a:ea typeface="黑体" panose="02010609060101010101" charset="-122"/>
                <a:cs typeface="黑体" panose="02010609060101010101" charset="-122"/>
              </a:rPr>
              <a:t>夜幕降临的时候，枪里只剩下一颗子弹，而同伴却还没有回来。中暑者怀疑同伴早已离去，自己只能等待死亡。想象中，沙漠里的秃鹰飞来，狠狠地啄瞎他的眼睛，啄食他的身体……终于，中暑者彻底崩溃了，他把最后一颗子弹射向了自己的太阳穴。枪声响过不久，同伴提着满壶的清水赶来，而找到的却是中暑者温热的尸体。一个失去了信念的人，等待他的只有死亡。</a:t>
            </a:r>
          </a:p>
          <a:p>
            <a:pPr algn="l"/>
            <a:endParaRPr lang="zh-CN" altLang="en-US" sz="2400" dirty="0" smtClean="0">
              <a:solidFill>
                <a:schemeClr val="tx1"/>
              </a:solidFill>
              <a:latin typeface="黑体" panose="02010609060101010101" charset="-122"/>
              <a:ea typeface="黑体" panose="02010609060101010101" charset="-122"/>
              <a:cs typeface="黑体" panose="02010609060101010101" charset="-122"/>
            </a:endParaRPr>
          </a:p>
          <a:p>
            <a:pPr algn="l"/>
            <a:r>
              <a:rPr lang="zh-CN" altLang="en-US" sz="2400" dirty="0" smtClean="0">
                <a:solidFill>
                  <a:schemeClr val="tx1"/>
                </a:solidFill>
                <a:latin typeface="黑体" panose="02010609060101010101" charset="-122"/>
                <a:ea typeface="黑体" panose="02010609060101010101" charset="-122"/>
                <a:cs typeface="黑体" panose="02010609060101010101" charset="-122"/>
              </a:rPr>
              <a:t>要求：1、文体自选 2、题目自拟 3、不得写成诗歌。关注时事，关注社会</a:t>
            </a:r>
          </a:p>
          <a:p>
            <a:pPr algn="l"/>
            <a:endParaRPr lang="zh-CN" altLang="en-US" sz="4000" dirty="0" smtClean="0">
              <a:solidFill>
                <a:schemeClr val="tx1"/>
              </a:solidFill>
              <a:latin typeface="黑体" panose="02010609060101010101" charset="-122"/>
              <a:ea typeface="黑体" panose="02010609060101010101" charset="-122"/>
              <a:cs typeface="黑体" panose="02010609060101010101" charset="-122"/>
            </a:endParaRPr>
          </a:p>
          <a:p>
            <a:pPr algn="l"/>
            <a:r>
              <a:rPr lang="zh-CN" altLang="en-US" sz="4000" dirty="0" smtClean="0">
                <a:solidFill>
                  <a:schemeClr val="tx1"/>
                </a:solidFill>
                <a:latin typeface="黑体" panose="02010609060101010101" charset="-122"/>
                <a:ea typeface="黑体" panose="02010609060101010101" charset="-122"/>
                <a:cs typeface="黑体" panose="02010609060101010101" charset="-122"/>
              </a:rPr>
              <a:t>    </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91" y="800"/>
            <a:ext cx="12181338" cy="6858093"/>
          </a:xfrm>
          <a:prstGeom prst="rect">
            <a:avLst/>
          </a:prstGeom>
        </p:spPr>
      </p:pic>
      <p:sp>
        <p:nvSpPr>
          <p:cNvPr id="6" name="标题 5"/>
          <p:cNvSpPr txBox="1"/>
          <p:nvPr>
            <p:custDataLst>
              <p:tags r:id="rId2"/>
            </p:custDataLst>
          </p:nvPr>
        </p:nvSpPr>
        <p:spPr>
          <a:xfrm>
            <a:off x="2546985" y="730250"/>
            <a:ext cx="7096760" cy="74739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范文赏析</a:t>
            </a:r>
          </a:p>
        </p:txBody>
      </p:sp>
      <p:sp>
        <p:nvSpPr>
          <p:cNvPr id="2" name="椭圆 1"/>
          <p:cNvSpPr/>
          <p:nvPr/>
        </p:nvSpPr>
        <p:spPr>
          <a:xfrm>
            <a:off x="553203" y="384431"/>
            <a:ext cx="1439735" cy="14397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5" dirty="0">
                <a:ea typeface="微软雅黑" panose="020B0503020204020204" pitchFamily="34" charset="-122"/>
              </a:rPr>
              <a:t>04</a:t>
            </a:r>
            <a:endParaRPr lang="zh-CN" altLang="en-US" sz="5865" dirty="0">
              <a:ea typeface="微软雅黑" panose="020B0503020204020204" pitchFamily="34" charset="-122"/>
            </a:endParaRPr>
          </a:p>
        </p:txBody>
      </p:sp>
      <p:pic>
        <p:nvPicPr>
          <p:cNvPr id="4" name="图片 3"/>
          <p:cNvPicPr>
            <a:picLocks noChangeAspect="1"/>
          </p:cNvPicPr>
          <p:nvPr/>
        </p:nvPicPr>
        <p:blipFill>
          <a:blip r:embed="rId6" cstate="print"/>
          <a:stretch>
            <a:fillRect/>
          </a:stretch>
        </p:blipFill>
        <p:spPr>
          <a:xfrm>
            <a:off x="899795" y="1968500"/>
            <a:ext cx="9898380" cy="301942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922020" y="1560830"/>
            <a:ext cx="10346690" cy="450215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stretch>
            <a:fillRect/>
          </a:stretch>
        </p:blipFill>
        <p:spPr>
          <a:xfrm>
            <a:off x="1195705" y="978535"/>
            <a:ext cx="10048240" cy="437134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1007745" y="962660"/>
            <a:ext cx="10174605" cy="442658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524510" y="1020445"/>
            <a:ext cx="11140440" cy="1950720"/>
          </a:xfrm>
          <a:prstGeom prst="rect">
            <a:avLst/>
          </a:prstGeom>
        </p:spPr>
      </p:pic>
      <p:sp>
        <p:nvSpPr>
          <p:cNvPr id="3" name="文本框 2"/>
          <p:cNvSpPr txBox="1"/>
          <p:nvPr/>
        </p:nvSpPr>
        <p:spPr>
          <a:xfrm>
            <a:off x="524510" y="3812540"/>
            <a:ext cx="10935335" cy="1477010"/>
          </a:xfrm>
          <a:prstGeom prst="rect">
            <a:avLst/>
          </a:prstGeom>
          <a:noFill/>
        </p:spPr>
        <p:txBody>
          <a:bodyPr wrap="square" lIns="0" tIns="0" rIns="0" bIns="0" rtlCol="0">
            <a:spAutoFit/>
          </a:bodyPr>
          <a:lstStyle/>
          <a:p>
            <a:pPr algn="l"/>
            <a:r>
              <a:rPr lang="zh-CN" altLang="en-US" sz="2400" dirty="0" smtClean="0">
                <a:solidFill>
                  <a:schemeClr val="tx1"/>
                </a:solidFill>
                <a:latin typeface="黑体" panose="02010609060101010101" charset="-122"/>
                <a:ea typeface="黑体" panose="02010609060101010101" charset="-122"/>
                <a:cs typeface="黑体" panose="02010609060101010101" charset="-122"/>
              </a:rPr>
              <a:t>范文赏析：作者所选事例典型，选择了历史人物苏武、2019年“年度文化人物”王澍、2013年度感动中国人物陈俊贵，精选叠加三位素材人物详细叙述，事例纵横古今。结尾部分通过排比，选取了爱国诗人、民族英雄文天祥、来自教材中的素材人物朱自清、钱学森，简练而充满深情，很有感染力，值得我们借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91" y="800"/>
            <a:ext cx="12181338" cy="6858093"/>
          </a:xfrm>
          <a:prstGeom prst="rect">
            <a:avLst/>
          </a:prstGeom>
        </p:spPr>
      </p:pic>
      <p:sp>
        <p:nvSpPr>
          <p:cNvPr id="6" name="标题 5"/>
          <p:cNvSpPr txBox="1"/>
          <p:nvPr>
            <p:custDataLst>
              <p:tags r:id="rId2"/>
            </p:custDataLst>
          </p:nvPr>
        </p:nvSpPr>
        <p:spPr>
          <a:xfrm>
            <a:off x="2546985" y="730250"/>
            <a:ext cx="7096760" cy="74739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牛刀小试，学生练笔</a:t>
            </a:r>
          </a:p>
        </p:txBody>
      </p:sp>
      <p:sp>
        <p:nvSpPr>
          <p:cNvPr id="2" name="椭圆 1"/>
          <p:cNvSpPr/>
          <p:nvPr/>
        </p:nvSpPr>
        <p:spPr>
          <a:xfrm>
            <a:off x="553203" y="384431"/>
            <a:ext cx="1439735" cy="14397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5" dirty="0">
                <a:ea typeface="微软雅黑" panose="020B0503020204020204" pitchFamily="34" charset="-122"/>
              </a:rPr>
              <a:t>05</a:t>
            </a:r>
            <a:endParaRPr lang="zh-CN" altLang="en-US" sz="5865" dirty="0">
              <a:ea typeface="微软雅黑" panose="020B0503020204020204" pitchFamily="34" charset="-122"/>
            </a:endParaRPr>
          </a:p>
        </p:txBody>
      </p:sp>
      <p:sp>
        <p:nvSpPr>
          <p:cNvPr id="3" name="文本框 2"/>
          <p:cNvSpPr txBox="1"/>
          <p:nvPr/>
        </p:nvSpPr>
        <p:spPr>
          <a:xfrm>
            <a:off x="1585595" y="2875915"/>
            <a:ext cx="9448165" cy="1107440"/>
          </a:xfrm>
          <a:prstGeom prst="rect">
            <a:avLst/>
          </a:prstGeom>
          <a:noFill/>
        </p:spPr>
        <p:txBody>
          <a:bodyPr wrap="square" lIns="0" tIns="0" rIns="0" bIns="0" rtlCol="0">
            <a:spAutoFit/>
          </a:bodyPr>
          <a:lstStyle/>
          <a:p>
            <a:pPr algn="l"/>
            <a:r>
              <a:rPr sz="3600" dirty="0" smtClean="0">
                <a:solidFill>
                  <a:schemeClr val="tx1"/>
                </a:solidFill>
                <a:latin typeface="黑体" panose="02010609060101010101" charset="-122"/>
                <a:ea typeface="黑体" panose="02010609060101010101" charset="-122"/>
                <a:cs typeface="黑体" panose="02010609060101010101" charset="-122"/>
              </a:rPr>
              <a:t>同学</a:t>
            </a:r>
            <a:r>
              <a:rPr lang="zh-CN" sz="3600" dirty="0" smtClean="0">
                <a:solidFill>
                  <a:schemeClr val="tx1"/>
                </a:solidFill>
                <a:latin typeface="黑体" panose="02010609060101010101" charset="-122"/>
                <a:ea typeface="黑体" panose="02010609060101010101" charset="-122"/>
                <a:cs typeface="黑体" panose="02010609060101010101" charset="-122"/>
              </a:rPr>
              <a:t>们</a:t>
            </a:r>
            <a:r>
              <a:rPr sz="3600" dirty="0" smtClean="0">
                <a:solidFill>
                  <a:schemeClr val="tx1"/>
                </a:solidFill>
                <a:latin typeface="黑体" panose="02010609060101010101" charset="-122"/>
                <a:ea typeface="黑体" panose="02010609060101010101" charset="-122"/>
                <a:cs typeface="黑体" panose="02010609060101010101" charset="-122"/>
              </a:rPr>
              <a:t>在自己搜集整理的“信念”主题材料中选择一则或几则材料，运用它进行写作练笔。</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11"/>
          <p:cNvPicPr>
            <a:picLocks noChangeAspect="1"/>
          </p:cNvPicPr>
          <p:nvPr/>
        </p:nvPicPr>
        <p:blipFill>
          <a:blip r:embed="rId2" cstate="print"/>
          <a:stretch>
            <a:fillRect/>
          </a:stretch>
        </p:blipFill>
        <p:spPr>
          <a:xfrm>
            <a:off x="548005" y="99060"/>
            <a:ext cx="10863580" cy="6439535"/>
          </a:xfrm>
          <a:prstGeom prst="rect">
            <a:avLst/>
          </a:prstGeom>
        </p:spPr>
      </p:pic>
      <p:sp>
        <p:nvSpPr>
          <p:cNvPr id="3" name="文本框 2"/>
          <p:cNvSpPr txBox="1"/>
          <p:nvPr/>
        </p:nvSpPr>
        <p:spPr>
          <a:xfrm>
            <a:off x="7835265" y="431165"/>
            <a:ext cx="3048000" cy="368935"/>
          </a:xfrm>
          <a:prstGeom prst="rect">
            <a:avLst/>
          </a:prstGeom>
          <a:noFill/>
        </p:spPr>
        <p:txBody>
          <a:bodyPr wrap="none" lIns="0" tIns="0" rIns="0" bIns="0" rtlCol="0">
            <a:spAutoFit/>
          </a:bodyPr>
          <a:lstStyle/>
          <a:p>
            <a:r>
              <a:rPr lang="zh-CN" altLang="en-US" sz="2400" dirty="0" smtClean="0">
                <a:solidFill>
                  <a:srgbClr val="130999"/>
                </a:solidFill>
                <a:latin typeface="黑体" panose="02010609060101010101" charset="-122"/>
                <a:ea typeface="黑体" panose="02010609060101010101" charset="-122"/>
              </a:rPr>
              <a:t>直接引用新闻中的素材</a:t>
            </a:r>
          </a:p>
        </p:txBody>
      </p:sp>
      <p:sp>
        <p:nvSpPr>
          <p:cNvPr id="4" name="文本框 3"/>
          <p:cNvSpPr txBox="1"/>
          <p:nvPr/>
        </p:nvSpPr>
        <p:spPr>
          <a:xfrm>
            <a:off x="7835265" y="4023360"/>
            <a:ext cx="3352800" cy="368935"/>
          </a:xfrm>
          <a:prstGeom prst="rect">
            <a:avLst/>
          </a:prstGeom>
          <a:noFill/>
        </p:spPr>
        <p:txBody>
          <a:bodyPr wrap="none" lIns="0" tIns="0" rIns="0" bIns="0" rtlCol="0">
            <a:spAutoFit/>
          </a:bodyPr>
          <a:lstStyle/>
          <a:p>
            <a:r>
              <a:rPr lang="zh-CN" altLang="en-US" sz="2400" dirty="0" smtClean="0">
                <a:solidFill>
                  <a:srgbClr val="130999"/>
                </a:solidFill>
                <a:latin typeface="黑体" panose="02010609060101010101" charset="-122"/>
                <a:ea typeface="黑体" panose="02010609060101010101" charset="-122"/>
              </a:rPr>
              <a:t>运用身边素材，真实可感</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91" y="800"/>
            <a:ext cx="12181338" cy="6858093"/>
          </a:xfrm>
          <a:prstGeom prst="rect">
            <a:avLst/>
          </a:prstGeom>
        </p:spPr>
      </p:pic>
      <p:sp>
        <p:nvSpPr>
          <p:cNvPr id="6" name="标题 5"/>
          <p:cNvSpPr txBox="1"/>
          <p:nvPr>
            <p:custDataLst>
              <p:tags r:id="rId2"/>
            </p:custDataLst>
          </p:nvPr>
        </p:nvSpPr>
        <p:spPr>
          <a:xfrm>
            <a:off x="2546985" y="730250"/>
            <a:ext cx="7096760" cy="74739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小结与作业</a:t>
            </a:r>
          </a:p>
        </p:txBody>
      </p:sp>
      <p:sp>
        <p:nvSpPr>
          <p:cNvPr id="2" name="椭圆 1"/>
          <p:cNvSpPr/>
          <p:nvPr/>
        </p:nvSpPr>
        <p:spPr>
          <a:xfrm>
            <a:off x="553203" y="384431"/>
            <a:ext cx="1439735" cy="14397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5" dirty="0">
                <a:ea typeface="微软雅黑" panose="020B0503020204020204" pitchFamily="34" charset="-122"/>
              </a:rPr>
              <a:t>06</a:t>
            </a:r>
            <a:endParaRPr lang="zh-CN" altLang="en-US" sz="5865" dirty="0">
              <a:ea typeface="微软雅黑" panose="020B0503020204020204" pitchFamily="34" charset="-122"/>
            </a:endParaRPr>
          </a:p>
        </p:txBody>
      </p:sp>
      <p:sp>
        <p:nvSpPr>
          <p:cNvPr id="3" name="文本框 2"/>
          <p:cNvSpPr txBox="1"/>
          <p:nvPr/>
        </p:nvSpPr>
        <p:spPr>
          <a:xfrm>
            <a:off x="1370965" y="2171065"/>
            <a:ext cx="9448165" cy="3508375"/>
          </a:xfrm>
          <a:prstGeom prst="rect">
            <a:avLst/>
          </a:prstGeom>
          <a:noFill/>
        </p:spPr>
        <p:txBody>
          <a:bodyPr wrap="square" lIns="0" tIns="0" rIns="0" bIns="0" rtlCol="0">
            <a:spAutoFit/>
          </a:bodyPr>
          <a:lstStyle/>
          <a:p>
            <a:pPr algn="l"/>
            <a:r>
              <a:rPr lang="zh-CN" altLang="en-US" sz="2800" dirty="0" smtClean="0">
                <a:solidFill>
                  <a:schemeClr val="tx1"/>
                </a:solidFill>
                <a:latin typeface="黑体" panose="02010609060101010101" charset="-122"/>
                <a:ea typeface="黑体" panose="02010609060101010101" charset="-122"/>
                <a:cs typeface="黑体" panose="02010609060101010101" charset="-122"/>
              </a:rPr>
              <a:t>同学们，想写好作文就离不开素材，希望同学们能通过本节课学会按照类别，在学习中、生活中，学会搜集、整理、使用“信念”的素材。</a:t>
            </a:r>
          </a:p>
          <a:p>
            <a:pPr algn="l"/>
            <a:endParaRPr lang="zh-CN" altLang="en-US" sz="2800" dirty="0" smtClean="0">
              <a:solidFill>
                <a:schemeClr val="tx1"/>
              </a:solidFill>
              <a:latin typeface="黑体" panose="02010609060101010101" charset="-122"/>
              <a:ea typeface="黑体" panose="02010609060101010101" charset="-122"/>
              <a:cs typeface="黑体" panose="02010609060101010101" charset="-122"/>
            </a:endParaRPr>
          </a:p>
          <a:p>
            <a:pPr algn="l"/>
            <a:r>
              <a:rPr lang="zh-CN" altLang="en-US" sz="2800" dirty="0" smtClean="0">
                <a:solidFill>
                  <a:schemeClr val="tx1"/>
                </a:solidFill>
                <a:latin typeface="黑体" panose="02010609060101010101" charset="-122"/>
                <a:ea typeface="黑体" panose="02010609060101010101" charset="-122"/>
                <a:cs typeface="黑体" panose="02010609060101010101" charset="-122"/>
              </a:rPr>
              <a:t>作业：以“信念”为主题，搜集整理素材；</a:t>
            </a:r>
          </a:p>
          <a:p>
            <a:pPr algn="l"/>
            <a:r>
              <a:rPr lang="zh-CN" altLang="en-US" sz="2800" dirty="0" smtClean="0">
                <a:solidFill>
                  <a:schemeClr val="tx1"/>
                </a:solidFill>
                <a:latin typeface="黑体" panose="02010609060101010101" charset="-122"/>
                <a:ea typeface="黑体" panose="02010609060101010101" charset="-122"/>
                <a:cs typeface="黑体" panose="02010609060101010101" charset="-122"/>
              </a:rPr>
              <a:t>在自己搜集整理的材料中选择一则或几则，运用它进行写作练笔。</a:t>
            </a: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91" y="800"/>
            <a:ext cx="12181338" cy="6858093"/>
          </a:xfrm>
          <a:prstGeom prst="rect">
            <a:avLst/>
          </a:prstGeom>
        </p:spPr>
      </p:pic>
      <p:sp>
        <p:nvSpPr>
          <p:cNvPr id="6" name="标题 5"/>
          <p:cNvSpPr txBox="1"/>
          <p:nvPr>
            <p:custDataLst>
              <p:tags r:id="rId2"/>
            </p:custDataLst>
          </p:nvPr>
        </p:nvSpPr>
        <p:spPr>
          <a:xfrm>
            <a:off x="2546985" y="730250"/>
            <a:ext cx="7096760" cy="74739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何为</a:t>
            </a:r>
            <a:r>
              <a:rPr lang="en-US" altLang="zh-CN"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a:t>
            </a:r>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信念</a:t>
            </a:r>
            <a:r>
              <a:rPr lang="en-US" altLang="zh-CN"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a:t>
            </a:r>
            <a:endPar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endParaRPr>
          </a:p>
        </p:txBody>
      </p:sp>
      <p:sp>
        <p:nvSpPr>
          <p:cNvPr id="2" name="椭圆 1"/>
          <p:cNvSpPr/>
          <p:nvPr/>
        </p:nvSpPr>
        <p:spPr>
          <a:xfrm>
            <a:off x="553203" y="384431"/>
            <a:ext cx="1439735" cy="14397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865" dirty="0">
              <a:ea typeface="微软雅黑" panose="020B0503020204020204" pitchFamily="34" charset="-122"/>
            </a:endParaRPr>
          </a:p>
        </p:txBody>
      </p:sp>
      <p:sp>
        <p:nvSpPr>
          <p:cNvPr id="3" name="文本框 2"/>
          <p:cNvSpPr txBox="1"/>
          <p:nvPr/>
        </p:nvSpPr>
        <p:spPr>
          <a:xfrm>
            <a:off x="1370965" y="2171065"/>
            <a:ext cx="9448165" cy="4554855"/>
          </a:xfrm>
          <a:prstGeom prst="rect">
            <a:avLst/>
          </a:prstGeom>
          <a:noFill/>
        </p:spPr>
        <p:txBody>
          <a:bodyPr wrap="square" lIns="0" tIns="0" rIns="0" bIns="0" rtlCol="0">
            <a:spAutoFit/>
          </a:bodyPr>
          <a:lstStyle/>
          <a:p>
            <a:pPr algn="l"/>
            <a:r>
              <a:rPr lang="en-US" altLang="zh-CN" sz="3600" dirty="0" smtClean="0">
                <a:solidFill>
                  <a:schemeClr val="tx1"/>
                </a:solidFill>
                <a:latin typeface="黑体" panose="02010609060101010101" charset="-122"/>
                <a:ea typeface="黑体" panose="02010609060101010101" charset="-122"/>
                <a:cs typeface="黑体" panose="02010609060101010101" charset="-122"/>
              </a:rPr>
              <a:t>  </a:t>
            </a:r>
            <a:r>
              <a:rPr lang="zh-CN" altLang="en-US" sz="3600" dirty="0" smtClean="0">
                <a:solidFill>
                  <a:schemeClr val="tx1"/>
                </a:solidFill>
                <a:latin typeface="黑体" panose="02010609060101010101" charset="-122"/>
                <a:ea typeface="黑体" panose="02010609060101010101" charset="-122"/>
                <a:cs typeface="黑体" panose="02010609060101010101" charset="-122"/>
              </a:rPr>
              <a:t>信念是指一个人坚信某种观点的正确性，并支配自己行动的个性倾向。</a:t>
            </a:r>
          </a:p>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  </a:t>
            </a:r>
          </a:p>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  简而言之，信念是强大的精神力量，有了坚定的信念，就能精神振奋、克服困难，甚至生命受到威胁，也不轻易放弃内心的想法。</a:t>
            </a:r>
          </a:p>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     </a:t>
            </a: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91" y="800"/>
            <a:ext cx="12181338" cy="6858093"/>
          </a:xfrm>
          <a:prstGeom prst="rect">
            <a:avLst/>
          </a:prstGeom>
        </p:spPr>
      </p:pic>
      <p:sp>
        <p:nvSpPr>
          <p:cNvPr id="6" name="标题 5"/>
          <p:cNvSpPr txBox="1"/>
          <p:nvPr>
            <p:custDataLst>
              <p:tags r:id="rId2"/>
            </p:custDataLst>
          </p:nvPr>
        </p:nvSpPr>
        <p:spPr>
          <a:xfrm>
            <a:off x="2546985" y="730250"/>
            <a:ext cx="7096760" cy="74739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如何积累</a:t>
            </a:r>
            <a:r>
              <a:rPr lang="en-US" altLang="zh-CN"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a:t>
            </a:r>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信念</a:t>
            </a:r>
            <a:r>
              <a:rPr lang="en-US" altLang="zh-CN"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a:t>
            </a:r>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素材</a:t>
            </a:r>
          </a:p>
        </p:txBody>
      </p:sp>
      <p:sp>
        <p:nvSpPr>
          <p:cNvPr id="2" name="椭圆 1"/>
          <p:cNvSpPr/>
          <p:nvPr/>
        </p:nvSpPr>
        <p:spPr>
          <a:xfrm>
            <a:off x="553203" y="384431"/>
            <a:ext cx="1439735" cy="14397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5" dirty="0">
                <a:ea typeface="微软雅黑" panose="020B0503020204020204" pitchFamily="34" charset="-122"/>
              </a:rPr>
              <a:t>02</a:t>
            </a:r>
            <a:endParaRPr lang="zh-CN" altLang="en-US" sz="5865" dirty="0">
              <a:ea typeface="微软雅黑" panose="020B0503020204020204" pitchFamily="34" charset="-122"/>
            </a:endParaRPr>
          </a:p>
        </p:txBody>
      </p:sp>
      <p:sp>
        <p:nvSpPr>
          <p:cNvPr id="3" name="文本框 2"/>
          <p:cNvSpPr txBox="1"/>
          <p:nvPr/>
        </p:nvSpPr>
        <p:spPr>
          <a:xfrm>
            <a:off x="1370965" y="2171065"/>
            <a:ext cx="9448165" cy="4001135"/>
          </a:xfrm>
          <a:prstGeom prst="rect">
            <a:avLst/>
          </a:prstGeom>
          <a:noFill/>
        </p:spPr>
        <p:txBody>
          <a:bodyPr wrap="square" lIns="0" tIns="0" rIns="0" bIns="0" rtlCol="0">
            <a:spAutoFit/>
          </a:bodyPr>
          <a:lstStyle/>
          <a:p>
            <a:pPr algn="l"/>
            <a:r>
              <a:rPr lang="zh-CN" altLang="en-US" sz="3600" dirty="0" smtClean="0">
                <a:solidFill>
                  <a:schemeClr val="tx1"/>
                </a:solidFill>
                <a:latin typeface="黑体" panose="02010609060101010101" charset="-122"/>
                <a:ea typeface="黑体" panose="02010609060101010101" charset="-122"/>
                <a:cs typeface="黑体" panose="02010609060101010101" charset="-122"/>
              </a:rPr>
              <a:t>1.关注时事，关注社会</a:t>
            </a: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    文章合为时而著，诗歌合为事而作——白居易</a:t>
            </a: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    关注时事，关注社会，只要我们细心搜集就会得到许多作文素材，捕捉到信念的花火。</a:t>
            </a: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
          <p:cNvPicPr>
            <a:picLocks noChangeAspect="1"/>
          </p:cNvPicPr>
          <p:nvPr/>
        </p:nvPicPr>
        <p:blipFill>
          <a:blip r:embed="rId2" cstate="print"/>
          <a:stretch>
            <a:fillRect/>
          </a:stretch>
        </p:blipFill>
        <p:spPr>
          <a:xfrm>
            <a:off x="106680" y="1431925"/>
            <a:ext cx="11976100" cy="4438650"/>
          </a:xfrm>
          <a:prstGeom prst="rect">
            <a:avLst/>
          </a:prstGeom>
        </p:spPr>
      </p:pic>
      <p:sp>
        <p:nvSpPr>
          <p:cNvPr id="3" name="文本框 2"/>
          <p:cNvSpPr txBox="1"/>
          <p:nvPr/>
        </p:nvSpPr>
        <p:spPr>
          <a:xfrm>
            <a:off x="781050" y="546100"/>
            <a:ext cx="9144000" cy="492125"/>
          </a:xfrm>
          <a:prstGeom prst="rect">
            <a:avLst/>
          </a:prstGeom>
          <a:noFill/>
        </p:spPr>
        <p:txBody>
          <a:bodyPr wrap="none" lIns="0" tIns="0" rIns="0" bIns="0" rtlCol="0">
            <a:spAutoFit/>
          </a:bodyPr>
          <a:lstStyle/>
          <a:p>
            <a:pPr algn="l"/>
            <a:r>
              <a:rPr lang="zh-CN" altLang="en-US" sz="3200" dirty="0" smtClean="0">
                <a:solidFill>
                  <a:schemeClr val="tx1"/>
                </a:solidFill>
                <a:latin typeface="黑体" panose="02010609060101010101" charset="-122"/>
                <a:ea typeface="黑体" panose="02010609060101010101" charset="-122"/>
              </a:rPr>
              <a:t>我们可以从新闻报道中搜集关于信念的素材，例如</a:t>
            </a:r>
            <a:r>
              <a:rPr lang="zh-CN" altLang="en-US" sz="1600" b="1" dirty="0" smtClean="0">
                <a:solidFill>
                  <a:schemeClr val="accent6"/>
                </a:solidFill>
                <a:latin typeface="微软雅黑" panose="020B0503020204020204" pitchFamily="34" charset="-122"/>
                <a:ea typeface="微软雅黑" panose="020B0503020204020204"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cstate="print"/>
          <a:stretch>
            <a:fillRect/>
          </a:stretch>
        </p:blipFill>
        <p:spPr>
          <a:xfrm>
            <a:off x="106680" y="86360"/>
            <a:ext cx="11619230" cy="6686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1"/>
          <p:cNvPicPr>
            <a:picLocks noChangeAspect="1"/>
          </p:cNvPicPr>
          <p:nvPr/>
        </p:nvPicPr>
        <p:blipFill>
          <a:blip r:embed="rId2" cstate="print"/>
          <a:stretch>
            <a:fillRect/>
          </a:stretch>
        </p:blipFill>
        <p:spPr>
          <a:xfrm>
            <a:off x="351790" y="86995"/>
            <a:ext cx="11220450" cy="66859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205" y="1459865"/>
            <a:ext cx="9926320" cy="3939540"/>
          </a:xfrm>
          <a:prstGeom prst="rect">
            <a:avLst/>
          </a:prstGeom>
          <a:noFill/>
        </p:spPr>
        <p:txBody>
          <a:bodyPr wrap="square" lIns="0" tIns="0" rIns="0" bIns="0" rtlCol="0">
            <a:spAutoFit/>
          </a:bodyPr>
          <a:lstStyle/>
          <a:p>
            <a:pPr algn="l"/>
            <a:r>
              <a:rPr lang="zh-CN" altLang="en-US" sz="3200" dirty="0" smtClean="0">
                <a:solidFill>
                  <a:schemeClr val="tx1"/>
                </a:solidFill>
                <a:latin typeface="黑体" panose="02010609060101010101" charset="-122"/>
                <a:ea typeface="黑体" panose="02010609060101010101" charset="-122"/>
                <a:cs typeface="黑体" panose="02010609060101010101" charset="-122"/>
              </a:rPr>
              <a:t>从新闻报道中，我们认识了以84岁高龄挂帅出征的钟南山院士，巾帼不让须眉的李兰娟院士，以及千千万万奔赴战“疫”最前线的最美逆行者们。他们身上都闪耀着战胜疫情的信念之炬，这些素材都值得我们搜集整理。</a:t>
            </a: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a:p>
            <a:pPr algn="l"/>
            <a:r>
              <a:rPr lang="zh-CN" altLang="en-US" sz="3200" b="1" dirty="0" smtClean="0">
                <a:solidFill>
                  <a:srgbClr val="EA6103"/>
                </a:solidFill>
                <a:latin typeface="黑体" panose="02010609060101010101" charset="-122"/>
                <a:ea typeface="黑体" panose="02010609060101010101" charset="-122"/>
                <a:cs typeface="黑体" panose="02010609060101010101" charset="-122"/>
              </a:rPr>
              <a:t>友情建议：</a:t>
            </a:r>
            <a:r>
              <a:rPr lang="zh-CN" altLang="en-US" sz="3200" dirty="0" smtClean="0">
                <a:solidFill>
                  <a:schemeClr val="tx1"/>
                </a:solidFill>
                <a:latin typeface="黑体" panose="02010609060101010101" charset="-122"/>
                <a:ea typeface="黑体" panose="02010609060101010101" charset="-122"/>
                <a:cs typeface="黑体" panose="02010609060101010101" charset="-122"/>
              </a:rPr>
              <a:t>每天晚上看新闻联播，观看战疫情，浏览新闻网页，搜集一个素材。</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91" y="800"/>
            <a:ext cx="12181338" cy="6858093"/>
          </a:xfrm>
          <a:prstGeom prst="rect">
            <a:avLst/>
          </a:prstGeom>
        </p:spPr>
      </p:pic>
      <p:sp>
        <p:nvSpPr>
          <p:cNvPr id="6" name="标题 5"/>
          <p:cNvSpPr txBox="1"/>
          <p:nvPr>
            <p:custDataLst>
              <p:tags r:id="rId2"/>
            </p:custDataLst>
          </p:nvPr>
        </p:nvSpPr>
        <p:spPr>
          <a:xfrm>
            <a:off x="2546985" y="730250"/>
            <a:ext cx="7096760" cy="74739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如何积累</a:t>
            </a:r>
            <a:r>
              <a:rPr lang="en-US" altLang="zh-CN"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a:t>
            </a:r>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信念</a:t>
            </a:r>
            <a:r>
              <a:rPr lang="en-US" altLang="zh-CN"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a:t>
            </a:r>
            <a:r>
              <a:rPr lang="zh-CN" altLang="en-US" sz="5400" dirty="0">
                <a:solidFill>
                  <a:schemeClr val="tx1">
                    <a:lumMod val="65000"/>
                    <a:lumOff val="35000"/>
                  </a:schemeClr>
                </a:solidFill>
                <a:latin typeface="黑体" panose="02010609060101010101" charset="-122"/>
                <a:ea typeface="黑体" panose="02010609060101010101" charset="-122"/>
                <a:sym typeface="Arial" panose="020B0604020202020204" pitchFamily="34" charset="0"/>
              </a:rPr>
              <a:t>素材</a:t>
            </a:r>
          </a:p>
        </p:txBody>
      </p:sp>
      <p:sp>
        <p:nvSpPr>
          <p:cNvPr id="2" name="椭圆 1"/>
          <p:cNvSpPr/>
          <p:nvPr/>
        </p:nvSpPr>
        <p:spPr>
          <a:xfrm>
            <a:off x="553203" y="384431"/>
            <a:ext cx="1439735" cy="14397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5" dirty="0">
                <a:ea typeface="微软雅黑" panose="020B0503020204020204" pitchFamily="34" charset="-122"/>
              </a:rPr>
              <a:t>02</a:t>
            </a:r>
            <a:endParaRPr lang="zh-CN" altLang="en-US" sz="5865" dirty="0">
              <a:ea typeface="微软雅黑" panose="020B0503020204020204" pitchFamily="34" charset="-122"/>
            </a:endParaRPr>
          </a:p>
        </p:txBody>
      </p:sp>
      <p:sp>
        <p:nvSpPr>
          <p:cNvPr id="3" name="文本框 2"/>
          <p:cNvSpPr txBox="1"/>
          <p:nvPr/>
        </p:nvSpPr>
        <p:spPr>
          <a:xfrm>
            <a:off x="1370965" y="2171065"/>
            <a:ext cx="9448165" cy="5109210"/>
          </a:xfrm>
          <a:prstGeom prst="rect">
            <a:avLst/>
          </a:prstGeom>
          <a:noFill/>
        </p:spPr>
        <p:txBody>
          <a:bodyPr wrap="square" lIns="0" tIns="0" rIns="0" bIns="0" rtlCol="0">
            <a:spAutoFit/>
          </a:bodyPr>
          <a:lstStyle/>
          <a:p>
            <a:pPr algn="l"/>
            <a:r>
              <a:rPr lang="zh-CN" altLang="en-US" sz="3600" dirty="0" smtClean="0">
                <a:solidFill>
                  <a:schemeClr val="tx1"/>
                </a:solidFill>
                <a:latin typeface="黑体" panose="02010609060101010101" charset="-122"/>
                <a:ea typeface="黑体" panose="02010609060101010101" charset="-122"/>
                <a:cs typeface="黑体" panose="02010609060101010101" charset="-122"/>
              </a:rPr>
              <a:t>2.关注身边熟悉的人和事</a:t>
            </a:r>
          </a:p>
          <a:p>
            <a:pPr algn="l"/>
            <a:r>
              <a:rPr lang="zh-CN" altLang="en-US" sz="2800" dirty="0" smtClean="0">
                <a:solidFill>
                  <a:schemeClr val="tx1"/>
                </a:solidFill>
                <a:latin typeface="黑体" panose="02010609060101010101" charset="-122"/>
                <a:ea typeface="黑体" panose="02010609060101010101" charset="-122"/>
                <a:cs typeface="黑体" panose="02010609060101010101" charset="-122"/>
              </a:rPr>
              <a:t>  </a:t>
            </a:r>
            <a:r>
              <a:rPr lang="zh-CN" altLang="en-US" sz="3200" dirty="0" smtClean="0">
                <a:solidFill>
                  <a:schemeClr val="tx1"/>
                </a:solidFill>
                <a:latin typeface="黑体" panose="02010609060101010101" charset="-122"/>
                <a:ea typeface="黑体" panose="02010609060101010101" charset="-122"/>
                <a:cs typeface="黑体" panose="02010609060101010101" charset="-122"/>
              </a:rPr>
              <a:t>文章必须从真实的生活里产生出来——叶圣陶</a:t>
            </a:r>
            <a:endParaRPr lang="zh-CN" altLang="en-US" sz="2800" dirty="0" smtClean="0">
              <a:solidFill>
                <a:schemeClr val="tx1"/>
              </a:solidFill>
              <a:latin typeface="黑体" panose="02010609060101010101" charset="-122"/>
              <a:ea typeface="黑体" panose="02010609060101010101" charset="-122"/>
              <a:cs typeface="黑体" panose="02010609060101010101" charset="-122"/>
            </a:endParaRPr>
          </a:p>
          <a:p>
            <a:pPr algn="l"/>
            <a:r>
              <a:rPr lang="zh-CN" altLang="en-US" sz="2800" dirty="0" smtClean="0">
                <a:solidFill>
                  <a:schemeClr val="tx1"/>
                </a:solidFill>
                <a:latin typeface="黑体" panose="02010609060101010101" charset="-122"/>
                <a:ea typeface="黑体" panose="02010609060101010101" charset="-122"/>
                <a:cs typeface="黑体" panose="02010609060101010101" charset="-122"/>
              </a:rPr>
              <a:t>  生活中的事真实，事真情更真，更能打动人。及时搜集整理生活中、学习上、班级活动中发生的闪耀着坚定信念的事例。例如这次疫情中我们身边许多普通人都有着战胜疫情的坚定信念，他们积极做志愿者，不仅捐款捐物还志愿参与社区消毒等。</a:t>
            </a:r>
          </a:p>
          <a:p>
            <a:pPr algn="l"/>
            <a:r>
              <a:rPr lang="zh-CN" altLang="en-US" sz="3200" dirty="0" smtClean="0">
                <a:solidFill>
                  <a:srgbClr val="EA6103"/>
                </a:solidFill>
                <a:latin typeface="黑体" panose="02010609060101010101" charset="-122"/>
                <a:ea typeface="黑体" panose="02010609060101010101" charset="-122"/>
                <a:cs typeface="黑体" panose="02010609060101010101" charset="-122"/>
              </a:rPr>
              <a:t>友情建议：</a:t>
            </a:r>
            <a:r>
              <a:rPr lang="zh-CN" altLang="en-US" sz="2800" dirty="0" smtClean="0">
                <a:solidFill>
                  <a:schemeClr val="tx1"/>
                </a:solidFill>
                <a:latin typeface="黑体" panose="02010609060101010101" charset="-122"/>
                <a:ea typeface="黑体" panose="02010609060101010101" charset="-122"/>
                <a:cs typeface="黑体" panose="02010609060101010101" charset="-122"/>
              </a:rPr>
              <a:t>可以给这些事例加上标题，分类归纳：如信念的火花。</a:t>
            </a:r>
            <a:endParaRPr lang="zh-CN" altLang="en-US" sz="3600" dirty="0" smtClean="0">
              <a:solidFill>
                <a:schemeClr val="tx1"/>
              </a:solidFill>
              <a:latin typeface="黑体" panose="02010609060101010101" charset="-122"/>
              <a:ea typeface="黑体" panose="02010609060101010101" charset="-122"/>
              <a:cs typeface="黑体" panose="02010609060101010101" charset="-122"/>
            </a:endParaRP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a:p>
            <a:pPr algn="l"/>
            <a:endParaRPr lang="zh-CN" altLang="en-US" sz="3200" dirty="0" smtClean="0">
              <a:solidFill>
                <a:schemeClr val="tx1"/>
              </a:solidFill>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1.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3.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7.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8.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9.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1.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3.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7.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9.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124">
      <a:dk1>
        <a:sysClr val="windowText" lastClr="000000"/>
      </a:dk1>
      <a:lt1>
        <a:sysClr val="window" lastClr="FFFFFF"/>
      </a:lt1>
      <a:dk2>
        <a:srgbClr val="E66C7D"/>
      </a:dk2>
      <a:lt2>
        <a:srgbClr val="D4D4D6"/>
      </a:lt2>
      <a:accent1>
        <a:srgbClr val="60B5CC"/>
      </a:accent1>
      <a:accent2>
        <a:srgbClr val="E66C7D"/>
      </a:accent2>
      <a:accent3>
        <a:srgbClr val="F0AD00"/>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1311</Words>
  <Application>Microsoft Office PowerPoint</Application>
  <PresentationFormat>自定义</PresentationFormat>
  <Paragraphs>103</Paragraphs>
  <Slides>29</Slides>
  <Notes>11</Notes>
  <HiddenSlides>0</HiddenSlides>
  <MMClips>0</MMClips>
  <ScaleCrop>false</ScaleCrop>
  <HeadingPairs>
    <vt:vector size="4" baseType="variant">
      <vt:variant>
        <vt:lpstr>主题</vt:lpstr>
      </vt:variant>
      <vt:variant>
        <vt:i4>2</vt:i4>
      </vt:variant>
      <vt:variant>
        <vt:lpstr>幻灯片标题</vt:lpstr>
      </vt:variant>
      <vt:variant>
        <vt:i4>29</vt:i4>
      </vt:variant>
    </vt:vector>
  </HeadingPairs>
  <TitlesOfParts>
    <vt:vector size="31" baseType="lpstr">
      <vt:lpstr>Office 主题​​</vt:lpstr>
      <vt:lpstr>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Manager>hl81829782</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PC</cp:lastModifiedBy>
  <cp:revision>25</cp:revision>
  <dcterms:created xsi:type="dcterms:W3CDTF">2015-04-23T09:01:00Z</dcterms:created>
  <dcterms:modified xsi:type="dcterms:W3CDTF">2020-03-17T13:03:34Z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