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D16D-79B0-4672-84C0-A5F7DD141212}" type="datetimeFigureOut">
              <a:rPr lang="zh-CN" altLang="en-US" smtClean="0"/>
              <a:t>2016/10/20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95680-FF8E-4B02-8B0D-CC2B67A4B1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D16D-79B0-4672-84C0-A5F7DD141212}" type="datetimeFigureOut">
              <a:rPr lang="zh-CN" altLang="en-US" smtClean="0"/>
              <a:t>2016/10/20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95680-FF8E-4B02-8B0D-CC2B67A4B1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D16D-79B0-4672-84C0-A5F7DD141212}" type="datetimeFigureOut">
              <a:rPr lang="zh-CN" altLang="en-US" smtClean="0"/>
              <a:t>2016/10/20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95680-FF8E-4B02-8B0D-CC2B67A4B1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41CBD16D-79B0-4672-84C0-A5F7DD141212}" type="datetimeFigureOut">
              <a:rPr lang="zh-CN" altLang="en-US" smtClean="0"/>
              <a:t>2016/10/20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95680-FF8E-4B02-8B0D-CC2B67A4B1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D16D-79B0-4672-84C0-A5F7DD141212}" type="datetimeFigureOut">
              <a:rPr lang="zh-CN" altLang="en-US" smtClean="0"/>
              <a:t>2016/10/20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95680-FF8E-4B02-8B0D-CC2B67A4B1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D16D-79B0-4672-84C0-A5F7DD141212}" type="datetimeFigureOut">
              <a:rPr lang="zh-CN" altLang="en-US" smtClean="0"/>
              <a:t>2016/10/20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95680-FF8E-4B02-8B0D-CC2B67A4B1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D16D-79B0-4672-84C0-A5F7DD141212}" type="datetimeFigureOut">
              <a:rPr lang="zh-CN" altLang="en-US" smtClean="0"/>
              <a:t>2016/10/20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95680-FF8E-4B02-8B0D-CC2B67A4B1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D16D-79B0-4672-84C0-A5F7DD141212}" type="datetimeFigureOut">
              <a:rPr lang="zh-CN" altLang="en-US" smtClean="0"/>
              <a:t>2016/10/20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95680-FF8E-4B02-8B0D-CC2B67A4B1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D16D-79B0-4672-84C0-A5F7DD141212}" type="datetimeFigureOut">
              <a:rPr lang="zh-CN" altLang="en-US" smtClean="0"/>
              <a:t>2016/10/20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95680-FF8E-4B02-8B0D-CC2B67A4B1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D16D-79B0-4672-84C0-A5F7DD141212}" type="datetimeFigureOut">
              <a:rPr lang="zh-CN" altLang="en-US" smtClean="0"/>
              <a:t>2016/10/20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95680-FF8E-4B02-8B0D-CC2B67A4B1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D16D-79B0-4672-84C0-A5F7DD141212}" type="datetimeFigureOut">
              <a:rPr lang="zh-CN" altLang="en-US" smtClean="0"/>
              <a:t>2016/10/20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95680-FF8E-4B02-8B0D-CC2B67A4B1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41CBD16D-79B0-4672-84C0-A5F7DD141212}" type="datetimeFigureOut">
              <a:rPr lang="zh-CN" altLang="en-US" smtClean="0"/>
              <a:t>2016/10/20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B5495680-FF8E-4B02-8B0D-CC2B67A4B1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5763"/>
            <a:ext cx="9144000" cy="608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779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489251"/>
          </a:xfrm>
        </p:spPr>
        <p:txBody>
          <a:bodyPr/>
          <a:lstStyle/>
          <a:p>
            <a:r>
              <a:rPr lang="zh-CN" altLang="en-US" dirty="0" smtClean="0"/>
              <a:t>慢点走，欣赏一路风景，欣赏自己。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585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8640960" cy="597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127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zh-CN" altLang="en-US" sz="2800" b="1" dirty="0" smtClean="0"/>
              <a:t>老舍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1899—1966</a:t>
            </a:r>
            <a:r>
              <a:rPr lang="zh-CN" altLang="en-US" sz="2000" dirty="0" smtClean="0"/>
              <a:t>，现代作家。原名舒庆春，字舍予，满族，北京人。他的代表作小说</a:t>
            </a:r>
            <a:r>
              <a:rPr lang="en-US" altLang="zh-CN" sz="2000" dirty="0" smtClean="0"/>
              <a:t>《</a:t>
            </a:r>
            <a:r>
              <a:rPr lang="zh-CN" altLang="en-US" sz="2000" dirty="0" smtClean="0"/>
              <a:t>骆驼祥子</a:t>
            </a:r>
            <a:r>
              <a:rPr lang="en-US" altLang="zh-CN" sz="2000" dirty="0" smtClean="0"/>
              <a:t>》</a:t>
            </a:r>
            <a:r>
              <a:rPr lang="zh-CN" altLang="en-US" sz="2000" dirty="0" smtClean="0"/>
              <a:t>被译成十几国文字，影响较大。还创作了小说</a:t>
            </a:r>
            <a:r>
              <a:rPr lang="en-US" altLang="zh-CN" sz="2000" dirty="0" smtClean="0"/>
              <a:t>《</a:t>
            </a:r>
            <a:r>
              <a:rPr lang="zh-CN" altLang="en-US" sz="2000" dirty="0"/>
              <a:t>四世同堂</a:t>
            </a:r>
            <a:r>
              <a:rPr lang="en-US" altLang="zh-CN" sz="2000" dirty="0" smtClean="0"/>
              <a:t>》</a:t>
            </a:r>
            <a:r>
              <a:rPr lang="zh-CN" altLang="en-US" sz="2000" dirty="0" smtClean="0"/>
              <a:t>、话剧</a:t>
            </a:r>
            <a:r>
              <a:rPr lang="en-US" altLang="zh-CN" sz="2000" dirty="0" smtClean="0"/>
              <a:t>《</a:t>
            </a:r>
            <a:r>
              <a:rPr lang="zh-CN" altLang="en-US" sz="2000" dirty="0" smtClean="0"/>
              <a:t>茶馆</a:t>
            </a:r>
            <a:r>
              <a:rPr lang="en-US" altLang="zh-CN" sz="2000" dirty="0" smtClean="0"/>
              <a:t>》</a:t>
            </a:r>
            <a:r>
              <a:rPr lang="zh-CN" altLang="en-US" sz="2000" dirty="0" smtClean="0"/>
              <a:t>等。其作品文笔生动，富有浓郁的地方色彩，他被誉为“人民艺术家”。</a:t>
            </a:r>
            <a:endParaRPr lang="en-US" altLang="zh-CN" sz="2000" dirty="0" smtClean="0"/>
          </a:p>
          <a:p>
            <a:endParaRPr lang="en-US" altLang="zh-CN" sz="2200" dirty="0"/>
          </a:p>
          <a:p>
            <a:endParaRPr lang="en-US" altLang="zh-CN" sz="2000" dirty="0" smtClean="0"/>
          </a:p>
          <a:p>
            <a:r>
              <a:rPr lang="zh-CN" altLang="en-US" sz="2000" dirty="0" smtClean="0"/>
              <a:t>老舍</a:t>
            </a:r>
            <a:r>
              <a:rPr lang="en-US" altLang="zh-CN" sz="2000" dirty="0" smtClean="0"/>
              <a:t>1930</a:t>
            </a:r>
            <a:r>
              <a:rPr lang="zh-CN" altLang="en-US" sz="2000" dirty="0" smtClean="0"/>
              <a:t>年前后来到山东，先后在济南齐鲁大学和青岛山东大学任教</a:t>
            </a:r>
            <a:r>
              <a:rPr lang="en-US" altLang="zh-CN" sz="2000" dirty="0" smtClean="0"/>
              <a:t>7</a:t>
            </a:r>
            <a:r>
              <a:rPr lang="zh-CN" altLang="en-US" sz="2000" dirty="0" smtClean="0"/>
              <a:t>年之久，对山东产生了深厚的感情，山东被称为他的 “第二故乡”。据老舍夫人胡青回忆，老舍生前“</a:t>
            </a:r>
            <a:r>
              <a:rPr lang="zh-CN" altLang="en-US" sz="2400" b="1" dirty="0" smtClean="0"/>
              <a:t>常常怀念</a:t>
            </a:r>
            <a:r>
              <a:rPr lang="zh-CN" altLang="en-US" sz="2000" dirty="0" smtClean="0"/>
              <a:t>的是从婚后到抗战爆发，在山东济南度过的那几年”。</a:t>
            </a:r>
            <a:endParaRPr lang="zh-CN" altLang="en-US" sz="2000" dirty="0"/>
          </a:p>
        </p:txBody>
      </p:sp>
      <p:pic>
        <p:nvPicPr>
          <p:cNvPr id="4" name="Bandari-Wish From Far-Away Places(Bonus Track)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08304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85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在“温情”与“温晴”之间加上关联词。</a:t>
            </a:r>
            <a:endParaRPr lang="en-US" altLang="zh-CN" dirty="0" smtClean="0"/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（因为</a:t>
            </a:r>
            <a:r>
              <a:rPr lang="en-US" altLang="zh-CN" dirty="0"/>
              <a:t>…</a:t>
            </a:r>
            <a:r>
              <a:rPr lang="zh-CN" altLang="en-US" dirty="0"/>
              <a:t>所以</a:t>
            </a:r>
            <a:r>
              <a:rPr lang="en-US" altLang="zh-CN" dirty="0" smtClean="0"/>
              <a:t>…</a:t>
            </a:r>
            <a:r>
              <a:rPr lang="zh-CN" altLang="en-US" dirty="0" smtClean="0"/>
              <a:t>，不但</a:t>
            </a:r>
            <a:r>
              <a:rPr lang="en-US" altLang="zh-CN" dirty="0" smtClean="0"/>
              <a:t>…</a:t>
            </a:r>
            <a:r>
              <a:rPr lang="zh-CN" altLang="en-US" dirty="0" smtClean="0"/>
              <a:t>而且，既然</a:t>
            </a:r>
            <a:r>
              <a:rPr lang="en-US" altLang="zh-CN" dirty="0" smtClean="0"/>
              <a:t>…</a:t>
            </a:r>
            <a:r>
              <a:rPr lang="zh-CN" altLang="en-US" dirty="0" smtClean="0"/>
              <a:t>那么，虽然</a:t>
            </a:r>
            <a:r>
              <a:rPr lang="en-US" altLang="zh-CN" dirty="0" smtClean="0"/>
              <a:t>…</a:t>
            </a:r>
            <a:r>
              <a:rPr lang="zh-CN" altLang="en-US" dirty="0" smtClean="0"/>
              <a:t>但是</a:t>
            </a:r>
            <a:r>
              <a:rPr lang="en-US" altLang="zh-CN" dirty="0"/>
              <a:t>…</a:t>
            </a:r>
            <a:r>
              <a:rPr lang="zh-CN" altLang="en-US" dirty="0" smtClean="0"/>
              <a:t>等）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863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zh-CN" altLang="en-US" sz="2800" dirty="0" smtClean="0"/>
              <a:t>老舍一生六十多年，经历坎坷，先后辗转于北京、英国等地，写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济南的冬天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是他在国外客居六年回国，到济南齐鲁大学任教授时所作。</a:t>
            </a:r>
            <a:endParaRPr lang="en-US" altLang="zh-CN" sz="2800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正因为</a:t>
            </a:r>
            <a:r>
              <a:rPr lang="zh-CN" altLang="en-US" sz="2800" dirty="0" smtClean="0"/>
              <a:t>有了一个漂泊在外、寄人篱下的游子回到祖国怀抱的“温情”，</a:t>
            </a:r>
            <a:r>
              <a:rPr lang="zh-CN" altLang="en-US" dirty="0" smtClean="0">
                <a:solidFill>
                  <a:srgbClr val="FF0000"/>
                </a:solidFill>
              </a:rPr>
              <a:t>所以</a:t>
            </a:r>
            <a:r>
              <a:rPr lang="zh-CN" altLang="en-US" sz="2800" dirty="0" smtClean="0"/>
              <a:t>才有了老舍笔下济南山水的“温晴”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718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作者是如何把济南山水写得如此“温情”的呢？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81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r>
              <a:rPr lang="zh-CN" altLang="en-US" dirty="0" smtClean="0"/>
              <a:t>济南的山有情</a:t>
            </a:r>
            <a:endParaRPr lang="en-US" altLang="zh-CN" dirty="0" smtClean="0"/>
          </a:p>
          <a:p>
            <a:r>
              <a:rPr lang="zh-CN" altLang="en-US" dirty="0" smtClean="0"/>
              <a:t>济南的雪有情</a:t>
            </a:r>
            <a:endParaRPr lang="en-US" altLang="zh-CN" dirty="0" smtClean="0"/>
          </a:p>
          <a:p>
            <a:r>
              <a:rPr lang="zh-CN" altLang="en-US" dirty="0" smtClean="0"/>
              <a:t>济南的水有情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750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老舍在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吊济南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中说：</a:t>
            </a:r>
            <a:endParaRPr lang="en-US" altLang="zh-CN" sz="2800" dirty="0" smtClean="0"/>
          </a:p>
          <a:p>
            <a:r>
              <a:rPr lang="zh-CN" altLang="en-US" sz="2800" dirty="0" smtClean="0"/>
              <a:t>这里每一个角落，似乎都存在着一些生命的痕迹；每一次小小的变迁，都引起一些感触；就是一风一雨也仿佛含着无限的情意似的。</a:t>
            </a:r>
            <a:endParaRPr lang="zh-CN" altLang="en-US" sz="2800" dirty="0"/>
          </a:p>
        </p:txBody>
      </p:sp>
      <p:pic>
        <p:nvPicPr>
          <p:cNvPr id="4" name="林海-远方的寂静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36296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9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9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我们的同学是生活中的有心人吗？生活中的一草一木触动过你的心弦吗？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022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lnSpcReduction="10000"/>
          </a:bodyPr>
          <a:lstStyle/>
          <a:p>
            <a:pPr algn="ctr"/>
            <a:r>
              <a:rPr lang="zh-CN" altLang="en-US" sz="2400" dirty="0" smtClean="0"/>
              <a:t>山色如黛，水绿如碧，</a:t>
            </a:r>
            <a:endParaRPr lang="en-US" altLang="zh-CN" sz="2400" dirty="0" smtClean="0"/>
          </a:p>
          <a:p>
            <a:pPr algn="ctr"/>
            <a:r>
              <a:rPr lang="zh-CN" altLang="en-US" sz="2400" dirty="0"/>
              <a:t>温</a:t>
            </a:r>
            <a:r>
              <a:rPr lang="zh-CN" altLang="en-US" sz="2400" dirty="0" smtClean="0"/>
              <a:t>风如酒，薄雪如银。</a:t>
            </a:r>
            <a:endParaRPr lang="en-US" altLang="zh-CN" sz="2400" dirty="0" smtClean="0"/>
          </a:p>
          <a:p>
            <a:pPr algn="ctr"/>
            <a:r>
              <a:rPr lang="zh-CN" altLang="en-US" sz="2400" dirty="0"/>
              <a:t>带</a:t>
            </a:r>
            <a:r>
              <a:rPr lang="zh-CN" altLang="en-US" sz="2400" dirty="0" smtClean="0"/>
              <a:t>着希望而来，果然丰收了满眼的美。</a:t>
            </a:r>
            <a:endParaRPr lang="en-US" altLang="zh-CN" sz="2400" dirty="0" smtClean="0"/>
          </a:p>
          <a:p>
            <a:pPr algn="ctr"/>
            <a:r>
              <a:rPr lang="zh-CN" altLang="en-US" sz="2400" dirty="0" smtClean="0"/>
              <a:t>在行色匆匆、只争朝夕的日子里，</a:t>
            </a:r>
            <a:endParaRPr lang="en-US" altLang="zh-CN" sz="2400" dirty="0" smtClean="0"/>
          </a:p>
          <a:p>
            <a:pPr algn="ctr"/>
            <a:r>
              <a:rPr lang="zh-CN" altLang="en-US" sz="2400" dirty="0" smtClean="0"/>
              <a:t>我们几多疲惫，几多迷茫。</a:t>
            </a:r>
            <a:endParaRPr lang="en-US" altLang="zh-CN" sz="2400" dirty="0" smtClean="0"/>
          </a:p>
          <a:p>
            <a:pPr algn="ctr"/>
            <a:r>
              <a:rPr lang="zh-CN" altLang="en-US" sz="2400" dirty="0" smtClean="0"/>
              <a:t>或许真的该为流浪的心灵</a:t>
            </a:r>
            <a:endParaRPr lang="en-US" altLang="zh-CN" sz="2400" dirty="0" smtClean="0"/>
          </a:p>
          <a:p>
            <a:pPr algn="ctr"/>
            <a:r>
              <a:rPr lang="zh-CN" altLang="en-US" sz="2400" dirty="0" smtClean="0"/>
              <a:t>和漂泊的灵魂安个家了，</a:t>
            </a:r>
            <a:endParaRPr lang="en-US" altLang="zh-CN" sz="2400" dirty="0" smtClean="0"/>
          </a:p>
          <a:p>
            <a:pPr algn="ctr"/>
            <a:r>
              <a:rPr lang="zh-CN" altLang="en-US" sz="2400" dirty="0" smtClean="0"/>
              <a:t>她或许是老舍笔下的温情，</a:t>
            </a:r>
            <a:endParaRPr lang="en-US" altLang="zh-CN" sz="2400" dirty="0" smtClean="0"/>
          </a:p>
          <a:p>
            <a:pPr algn="ctr"/>
            <a:r>
              <a:rPr lang="zh-CN" altLang="en-US" sz="2400" dirty="0" smtClean="0"/>
              <a:t>或许是佩弦眼中的缤纷，</a:t>
            </a:r>
            <a:endParaRPr lang="en-US" altLang="zh-CN" sz="2400" dirty="0" smtClean="0"/>
          </a:p>
          <a:p>
            <a:pPr algn="ctr"/>
            <a:r>
              <a:rPr lang="zh-CN" altLang="en-US" sz="2400" dirty="0"/>
              <a:t>亦或</a:t>
            </a:r>
            <a:r>
              <a:rPr lang="zh-CN" altLang="en-US" sz="2400" dirty="0" smtClean="0"/>
              <a:t>是梁衡心中的炽热</a:t>
            </a:r>
            <a:r>
              <a:rPr lang="en-US" altLang="zh-CN" sz="2400" dirty="0" smtClean="0"/>
              <a:t>…</a:t>
            </a:r>
          </a:p>
          <a:p>
            <a:pPr algn="ctr"/>
            <a:r>
              <a:rPr lang="zh-CN" altLang="en-US" sz="2400" dirty="0" smtClean="0"/>
              <a:t>年年岁岁，花开花落，</a:t>
            </a:r>
            <a:endParaRPr lang="en-US" altLang="zh-CN" sz="2400" dirty="0" smtClean="0"/>
          </a:p>
          <a:p>
            <a:pPr algn="ctr"/>
            <a:r>
              <a:rPr lang="zh-CN" altLang="en-US" sz="2400" dirty="0" smtClean="0"/>
              <a:t>任世间万象纷繁变迁，</a:t>
            </a:r>
            <a:endParaRPr lang="en-US" altLang="zh-CN" sz="2400" dirty="0" smtClean="0"/>
          </a:p>
          <a:p>
            <a:pPr algn="ctr"/>
            <a:r>
              <a:rPr lang="zh-CN" altLang="en-US" sz="2400" dirty="0" smtClean="0"/>
              <a:t>唯一不变的是我们这寻美悟美的脚步。</a:t>
            </a:r>
            <a:endParaRPr lang="en-US" altLang="zh-CN" sz="2400" dirty="0" smtClean="0"/>
          </a:p>
          <a:p>
            <a:pPr marL="0" indent="0" algn="ctr">
              <a:buNone/>
            </a:pPr>
            <a:endParaRPr lang="en-US" altLang="zh-CN" sz="2400" dirty="0" smtClean="0"/>
          </a:p>
          <a:p>
            <a:pPr algn="ctr"/>
            <a:endParaRPr lang="zh-CN" altLang="en-US" sz="2400" dirty="0"/>
          </a:p>
        </p:txBody>
      </p:sp>
      <p:pic>
        <p:nvPicPr>
          <p:cNvPr id="6" name="林海-远方的寂静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68344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78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9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333</TotalTime>
  <Words>439</Words>
  <Application>Microsoft Office PowerPoint</Application>
  <PresentationFormat>全屏显示(4:3)</PresentationFormat>
  <Paragraphs>30</Paragraphs>
  <Slides>11</Slides>
  <Notes>0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暗香扑面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china</cp:lastModifiedBy>
  <cp:revision>16</cp:revision>
  <dcterms:created xsi:type="dcterms:W3CDTF">2016-09-04T10:08:01Z</dcterms:created>
  <dcterms:modified xsi:type="dcterms:W3CDTF">2016-10-20T14:04:52Z</dcterms:modified>
</cp:coreProperties>
</file>