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vml" ContentType="application/vnd.openxmlformats-officedocument.vmlDrawing"/>
  <Default Extension="docx" ContentType="application/vnd.openxmlformats-officedocument.wordprocessingml.document"/>
  <Default Extension="png" ContentType="image/png"/>
  <Default Extension="emf" ContentType="image/x-emf"/>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NET 20.5-->
<p:presentation xmlns:r="http://schemas.openxmlformats.org/officeDocument/2006/relationships" xmlns:a="http://schemas.openxmlformats.org/drawingml/2006/main" xmlns:p="http://schemas.openxmlformats.org/presentationml/2006/main">
  <p:sldMasterIdLst>
    <p:sldMasterId id="2147483648" r:id="rId1"/>
  </p:sldMasterIdLst>
  <p:notesMasterIdLst>
    <p:notesMasterId r:id="rId2"/>
  </p:notesMasterIdLst>
  <p:sldIdLst>
    <p:sldId id="275" r:id="rId3"/>
    <p:sldId id="276" r:id="rId4"/>
    <p:sldId id="277" r:id="rId5"/>
    <p:sldId id="278" r:id="rId6"/>
    <p:sldId id="279" r:id="rId7"/>
    <p:sldId id="280" r:id="rId8"/>
    <p:sldId id="281" r:id="rId9"/>
    <p:sldId id="282" r:id="rId10"/>
    <p:sldId id="283" r:id="rId11"/>
    <p:sldId id="284" r:id="rId12"/>
    <p:sldId id="285" r:id="rId13"/>
    <p:sldId id="286" r:id="rId14"/>
    <p:sldId id="287" r:id="rId15"/>
    <p:sldId id="288" r:id="rId16"/>
    <p:sldId id="289" r:id="rId17"/>
    <p:sldId id="290" r:id="rId18"/>
    <p:sldId id="291" r:id="rId19"/>
    <p:sldId id="292" r:id="rId20"/>
    <p:sldId id="293" r:id="rId21"/>
    <p:sldId id="294" r:id="rId22"/>
    <p:sldId id="295" r:id="rId23"/>
    <p:sldId id="296" r:id="rId24"/>
    <p:sldId id="297" r:id="rId25"/>
    <p:sldId id="298" r:id="rId26"/>
    <p:sldId id="299" r:id="rId27"/>
    <p:sldId id="300" r:id="rId28"/>
    <p:sldId id="301" r:id="rId29"/>
    <p:sldId id="302" r:id="rId30"/>
    <p:sldId id="303" r:id="rId31"/>
    <p:sldId id="304" r:id="rId32"/>
    <p:sldId id="305" r:id="rId33"/>
    <p:sldId id="306" r:id="rId34"/>
    <p:sldId id="307" r:id="rId35"/>
    <p:sldId id="308" r:id="rId36"/>
    <p:sldId id="309" r:id="rId37"/>
    <p:sldId id="310" r:id="rId38"/>
    <p:sldId id="311" r:id="rId39"/>
    <p:sldId id="312" r:id="rId40"/>
    <p:sldId id="313" r:id="rId41"/>
    <p:sldId id="314" r:id="rId42"/>
    <p:sldId id="315" r:id="rId43"/>
    <p:sldId id="316" r:id="rId44"/>
    <p:sldId id="317" r:id="rId45"/>
    <p:sldId id="318" r:id="rId46"/>
    <p:sldId id="319" r:id="rId47"/>
    <p:sldId id="320" r:id="rId48"/>
  </p:sldIdLst>
  <p:sldSz cx="9144000" cy="6858000" type="screen4x3"/>
  <p:notesSz cx="6858000" cy="9144000"/>
  <p:custDataLst>
    <p:tags r:id="rId4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15" autoAdjust="0"/>
    <p:restoredTop sz="94660"/>
  </p:normalViewPr>
  <p:slideViewPr>
    <p:cSldViewPr showGuides="1">
      <p:cViewPr varScale="1">
        <p:scale>
          <a:sx n="93" d="100"/>
          <a:sy n="93" d="100"/>
        </p:scale>
        <p:origin x="726" y="90"/>
      </p:cViewPr>
      <p:guideLst>
        <p:guide orient="horz" pos="2160"/>
        <p:guide pos="2880"/>
      </p:guideLst>
    </p:cSldViewPr>
  </p:slideViewPr>
  <p:notesTextViewPr>
    <p:cViewPr>
      <p:scale>
        <a:sx n="1" d="1"/>
        <a:sy n="1" d="1"/>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notesMaster" Target="notesMasters/notesMaster1.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slide" Target="slides/slide23.xml" /><Relationship Id="rId26" Type="http://schemas.openxmlformats.org/officeDocument/2006/relationships/slide" Target="slides/slide24.xml" /><Relationship Id="rId27" Type="http://schemas.openxmlformats.org/officeDocument/2006/relationships/slide" Target="slides/slide25.xml" /><Relationship Id="rId28" Type="http://schemas.openxmlformats.org/officeDocument/2006/relationships/slide" Target="slides/slide26.xml" /><Relationship Id="rId29" Type="http://schemas.openxmlformats.org/officeDocument/2006/relationships/slide" Target="slides/slide27.xml" /><Relationship Id="rId3" Type="http://schemas.openxmlformats.org/officeDocument/2006/relationships/slide" Target="slides/slide1.xml" /><Relationship Id="rId30" Type="http://schemas.openxmlformats.org/officeDocument/2006/relationships/slide" Target="slides/slide28.xml" /><Relationship Id="rId31" Type="http://schemas.openxmlformats.org/officeDocument/2006/relationships/slide" Target="slides/slide29.xml" /><Relationship Id="rId32" Type="http://schemas.openxmlformats.org/officeDocument/2006/relationships/slide" Target="slides/slide30.xml" /><Relationship Id="rId33" Type="http://schemas.openxmlformats.org/officeDocument/2006/relationships/slide" Target="slides/slide31.xml" /><Relationship Id="rId34" Type="http://schemas.openxmlformats.org/officeDocument/2006/relationships/slide" Target="slides/slide32.xml" /><Relationship Id="rId35" Type="http://schemas.openxmlformats.org/officeDocument/2006/relationships/slide" Target="slides/slide33.xml" /><Relationship Id="rId36" Type="http://schemas.openxmlformats.org/officeDocument/2006/relationships/slide" Target="slides/slide34.xml" /><Relationship Id="rId37" Type="http://schemas.openxmlformats.org/officeDocument/2006/relationships/slide" Target="slides/slide35.xml" /><Relationship Id="rId38" Type="http://schemas.openxmlformats.org/officeDocument/2006/relationships/slide" Target="slides/slide36.xml" /><Relationship Id="rId39" Type="http://schemas.openxmlformats.org/officeDocument/2006/relationships/slide" Target="slides/slide37.xml" /><Relationship Id="rId4" Type="http://schemas.openxmlformats.org/officeDocument/2006/relationships/slide" Target="slides/slide2.xml" /><Relationship Id="rId40" Type="http://schemas.openxmlformats.org/officeDocument/2006/relationships/slide" Target="slides/slide38.xml" /><Relationship Id="rId41" Type="http://schemas.openxmlformats.org/officeDocument/2006/relationships/slide" Target="slides/slide39.xml" /><Relationship Id="rId42" Type="http://schemas.openxmlformats.org/officeDocument/2006/relationships/slide" Target="slides/slide40.xml" /><Relationship Id="rId43" Type="http://schemas.openxmlformats.org/officeDocument/2006/relationships/slide" Target="slides/slide41.xml" /><Relationship Id="rId44" Type="http://schemas.openxmlformats.org/officeDocument/2006/relationships/slide" Target="slides/slide42.xml" /><Relationship Id="rId45" Type="http://schemas.openxmlformats.org/officeDocument/2006/relationships/slide" Target="slides/slide43.xml" /><Relationship Id="rId46" Type="http://schemas.openxmlformats.org/officeDocument/2006/relationships/slide" Target="slides/slide44.xml" /><Relationship Id="rId47" Type="http://schemas.openxmlformats.org/officeDocument/2006/relationships/slide" Target="slides/slide45.xml" /><Relationship Id="rId48" Type="http://schemas.openxmlformats.org/officeDocument/2006/relationships/slide" Target="slides/slide46.xml" /><Relationship Id="rId49" Type="http://schemas.openxmlformats.org/officeDocument/2006/relationships/tags" Target="tags/tag63.xml" /><Relationship Id="rId5" Type="http://schemas.openxmlformats.org/officeDocument/2006/relationships/slide" Target="slides/slide3.xml" /><Relationship Id="rId50" Type="http://schemas.openxmlformats.org/officeDocument/2006/relationships/presProps" Target="presProps.xml" /><Relationship Id="rId51" Type="http://schemas.openxmlformats.org/officeDocument/2006/relationships/viewProps" Target="viewProps.xml" /><Relationship Id="rId52" Type="http://schemas.openxmlformats.org/officeDocument/2006/relationships/theme" Target="theme/theme1.xml" /><Relationship Id="rId53" Type="http://schemas.openxmlformats.org/officeDocument/2006/relationships/tableStyles" Target="tableStyles.xml" /><Relationship Id="rId6" Type="http://schemas.openxmlformats.org/officeDocument/2006/relationships/slide" Target="slides/slide4.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drawings/_rels/vmlDrawing1.vml.rels>&#65279;<?xml version="1.0" encoding="utf-8" standalone="yes"?><Relationships xmlns="http://schemas.openxmlformats.org/package/2006/relationships"><Relationship Id="rId1" Type="http://schemas.openxmlformats.org/officeDocument/2006/relationships/image" Target="../media/image4.emf" /></Relationships>
</file>

<file path=ppt/drawings/_rels/vmlDrawing2.vml.rels>&#65279;<?xml version="1.0" encoding="utf-8" standalone="yes"?><Relationships xmlns="http://schemas.openxmlformats.org/package/2006/relationships"><Relationship Id="rId1" Type="http://schemas.openxmlformats.org/officeDocument/2006/relationships/image" Target="../media/image5.emf" /></Relationships>
</file>

<file path=ppt/drawings/_rels/vmlDrawing3.vml.rels>&#65279;<?xml version="1.0" encoding="utf-8" standalone="yes"?><Relationships xmlns="http://schemas.openxmlformats.org/package/2006/relationships"><Relationship Id="rId1" Type="http://schemas.openxmlformats.org/officeDocument/2006/relationships/image" Target="../media/image6.emf" /></Relationships>
</file>

<file path=ppt/drawings/_rels/vmlDrawing4.vml.rels>&#65279;<?xml version="1.0" encoding="utf-8" standalone="yes"?><Relationships xmlns="http://schemas.openxmlformats.org/package/2006/relationships"><Relationship Id="rId1" Type="http://schemas.openxmlformats.org/officeDocument/2006/relationships/image" Target="../media/image7.emf" /></Relationships>
</file>

<file path=ppt/drawings/_rels/vmlDrawing5.vml.rels>&#65279;<?xml version="1.0" encoding="utf-8" standalone="yes"?><Relationships xmlns="http://schemas.openxmlformats.org/package/2006/relationships"><Relationship Id="rId1" Type="http://schemas.openxmlformats.org/officeDocument/2006/relationships/image" Target="../media/image8.emf"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&#65279;<?xml version="1.0" encoding="utf-8" standalone="yes"?><Relationships xmlns="http://schemas.openxmlformats.org/package/2006/relationships"><Relationship Id="rId1" Type="http://schemas.openxmlformats.org/officeDocument/2006/relationships/tags" Target="../tags/tag1.xml" /><Relationship Id="rId2" Type="http://schemas.openxmlformats.org/officeDocument/2006/relationships/tags" Target="../tags/tag2.xml" /><Relationship Id="rId3" Type="http://schemas.openxmlformats.org/officeDocument/2006/relationships/tags" Target="../tags/tag3.xml" /><Relationship Id="rId4" Type="http://schemas.openxmlformats.org/officeDocument/2006/relationships/tags" Target="../tags/tag4.xml" /><Relationship Id="rId5" Type="http://schemas.openxmlformats.org/officeDocument/2006/relationships/tags" Target="../tags/tag5.xml" /><Relationship Id="rId6"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tags" Target="../tags/tag48.xml" /><Relationship Id="rId2" Type="http://schemas.openxmlformats.org/officeDocument/2006/relationships/tags" Target="../tags/tag49.xml" /><Relationship Id="rId3" Type="http://schemas.openxmlformats.org/officeDocument/2006/relationships/tags" Target="../tags/tag50.xml" /><Relationship Id="rId4" Type="http://schemas.openxmlformats.org/officeDocument/2006/relationships/tags" Target="../tags/tag51.xml" /><Relationship Id="rId5"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tags" Target="../tags/tag52.xml" /><Relationship Id="rId2" Type="http://schemas.openxmlformats.org/officeDocument/2006/relationships/tags" Target="../tags/tag53.xml" /><Relationship Id="rId3" Type="http://schemas.openxmlformats.org/officeDocument/2006/relationships/tags" Target="../tags/tag54.xml" /><Relationship Id="rId4" Type="http://schemas.openxmlformats.org/officeDocument/2006/relationships/tags" Target="../tags/tag55.xml" /><Relationship Id="rId5" Type="http://schemas.openxmlformats.org/officeDocument/2006/relationships/tags" Target="../tags/tag56.xml" /><Relationship Id="rId6"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tags" Target="../tags/tag6.xml" /><Relationship Id="rId2" Type="http://schemas.openxmlformats.org/officeDocument/2006/relationships/tags" Target="../tags/tag7.xml" /><Relationship Id="rId3" Type="http://schemas.openxmlformats.org/officeDocument/2006/relationships/tags" Target="../tags/tag8.xml" /><Relationship Id="rId4" Type="http://schemas.openxmlformats.org/officeDocument/2006/relationships/tags" Target="../tags/tag9.xml" /><Relationship Id="rId5" Type="http://schemas.openxmlformats.org/officeDocument/2006/relationships/tags" Target="../tags/tag10.xml" /><Relationship Id="rId6" Type="http://schemas.openxmlformats.org/officeDocument/2006/relationships/slideMaster" Target="../slideMasters/slideMaster1.xml" /></Relationships>
</file>

<file path=ppt/slideLayouts/_rels/slideLayout2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tags" Target="../tags/tag11.xml" /><Relationship Id="rId2" Type="http://schemas.openxmlformats.org/officeDocument/2006/relationships/tags" Target="../tags/tag12.xml" /><Relationship Id="rId3" Type="http://schemas.openxmlformats.org/officeDocument/2006/relationships/tags" Target="../tags/tag13.xml" /><Relationship Id="rId4" Type="http://schemas.openxmlformats.org/officeDocument/2006/relationships/tags" Target="../tags/tag14.xml" /><Relationship Id="rId5" Type="http://schemas.openxmlformats.org/officeDocument/2006/relationships/tags" Target="../tags/tag15.xml" /><Relationship Id="rId6" Type="http://schemas.openxmlformats.org/officeDocument/2006/relationships/slideMaster" Target="../slideMasters/slideMaster1.xml" /></Relationships>
</file>

<file path=ppt/slideLayouts/_rels/slideLayout3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tags" Target="../tags/tag16.xml" /><Relationship Id="rId2" Type="http://schemas.openxmlformats.org/officeDocument/2006/relationships/tags" Target="../tags/tag17.xml" /><Relationship Id="rId3" Type="http://schemas.openxmlformats.org/officeDocument/2006/relationships/tags" Target="../tags/tag18.xml" /><Relationship Id="rId4" Type="http://schemas.openxmlformats.org/officeDocument/2006/relationships/tags" Target="../tags/tag19.xml" /><Relationship Id="rId5" Type="http://schemas.openxmlformats.org/officeDocument/2006/relationships/tags" Target="../tags/tag20.xml" /><Relationship Id="rId6" Type="http://schemas.openxmlformats.org/officeDocument/2006/relationships/tags" Target="../tags/tag21.xml" /><Relationship Id="rId7" Type="http://schemas.openxmlformats.org/officeDocument/2006/relationships/slideMaster" Target="../slideMasters/slideMaster1.xml" /></Relationships>
</file>

<file path=ppt/slideLayouts/_rels/slideLayout4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tags" Target="../tags/tag22.xml" /><Relationship Id="rId2" Type="http://schemas.openxmlformats.org/officeDocument/2006/relationships/tags" Target="../tags/tag23.xml" /><Relationship Id="rId3" Type="http://schemas.openxmlformats.org/officeDocument/2006/relationships/tags" Target="../tags/tag24.xml" /><Relationship Id="rId4" Type="http://schemas.openxmlformats.org/officeDocument/2006/relationships/tags" Target="../tags/tag25.xml" /><Relationship Id="rId5" Type="http://schemas.openxmlformats.org/officeDocument/2006/relationships/tags" Target="../tags/tag26.xml" /><Relationship Id="rId6" Type="http://schemas.openxmlformats.org/officeDocument/2006/relationships/tags" Target="../tags/tag27.xml" /><Relationship Id="rId7" Type="http://schemas.openxmlformats.org/officeDocument/2006/relationships/tags" Target="../tags/tag28.xml" /><Relationship Id="rId8" Type="http://schemas.openxmlformats.org/officeDocument/2006/relationships/tags" Target="../tags/tag29.xml" /><Relationship Id="rId9" Type="http://schemas.openxmlformats.org/officeDocument/2006/relationships/slideMaster" Target="../slideMasters/slideMaster1.xml" /></Relationships>
</file>

<file path=ppt/slideLayouts/_rels/slideLayout5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8.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slideMaster" Target="../slideMasters/slideMaster1.xml" /></Relationships>
</file>

<file path=ppt/slideLayouts/_rels/slideLayout59.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tags" Target="../tags/tag30.xml" /><Relationship Id="rId2" Type="http://schemas.openxmlformats.org/officeDocument/2006/relationships/tags" Target="../tags/tag31.xml" /><Relationship Id="rId3" Type="http://schemas.openxmlformats.org/officeDocument/2006/relationships/tags" Target="../tags/tag32.xml" /><Relationship Id="rId4" Type="http://schemas.openxmlformats.org/officeDocument/2006/relationships/tags" Target="../tags/tag33.xml" /><Relationship Id="rId5" Type="http://schemas.openxmlformats.org/officeDocument/2006/relationships/slideMaster" Target="../slideMasters/slideMaster1.xml" /></Relationships>
</file>

<file path=ppt/slideLayouts/_rels/slideLayout6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tags" Target="../tags/tag34.xml" /><Relationship Id="rId2" Type="http://schemas.openxmlformats.org/officeDocument/2006/relationships/tags" Target="../tags/tag35.xml" /><Relationship Id="rId3" Type="http://schemas.openxmlformats.org/officeDocument/2006/relationships/tags" Target="../tags/tag36.xml" /><Relationship Id="rId4"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tags" Target="../tags/tag37.xml" /><Relationship Id="rId2" Type="http://schemas.openxmlformats.org/officeDocument/2006/relationships/tags" Target="../tags/tag38.xml" /><Relationship Id="rId3" Type="http://schemas.openxmlformats.org/officeDocument/2006/relationships/tags" Target="../tags/tag39.xml" /><Relationship Id="rId4" Type="http://schemas.openxmlformats.org/officeDocument/2006/relationships/tags" Target="../tags/tag40.xml" /><Relationship Id="rId5" Type="http://schemas.openxmlformats.org/officeDocument/2006/relationships/tags" Target="../tags/tag41.xml" /><Relationship Id="rId6" Type="http://schemas.openxmlformats.org/officeDocument/2006/relationships/tags" Target="../tags/tag42.xml" /><Relationship Id="rId7"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tags" Target="../tags/tag43.xml" /><Relationship Id="rId2" Type="http://schemas.openxmlformats.org/officeDocument/2006/relationships/tags" Target="../tags/tag44.xml" /><Relationship Id="rId3" Type="http://schemas.openxmlformats.org/officeDocument/2006/relationships/tags" Target="../tags/tag45.xml" /><Relationship Id="rId4" Type="http://schemas.openxmlformats.org/officeDocument/2006/relationships/tags" Target="../tags/tag46.xml" /><Relationship Id="rId5" Type="http://schemas.openxmlformats.org/officeDocument/2006/relationships/tags" Target="../tags/tag47.xml" /><Relationship Id="rId6"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bg>
      <p:bgPr>
        <a:solidFill>
          <a:srgbClr val="FFFFFF"/>
        </a:solidFill>
        <a:effectLst/>
      </p:bgPr>
    </p:bg>
    <p:spTree>
      <p:nvGrpSpPr>
        <p:cNvPr id="1" name=""/>
        <p:cNvGrpSpPr/>
        <p:nvPr/>
      </p:nvGrpSpPr>
      <p:grpSpPr>
        <a:xfrm>
          <a:off x="0" y="0"/>
          <a:ext cx="0" cy="0"/>
        </a:xfrm>
      </p:grpSpPr>
      <p:sp>
        <p:nvSpPr>
          <p:cNvPr id="2" name="标题 1"/>
          <p:cNvSpPr>
            <a:spLocks noGrp="1"/>
          </p:cNvSpPr>
          <p:nvPr>
            <p:ph type="ctrTitle" hasCustomPrompt="1"/>
            <p:custDataLst>
              <p:tags r:id="rId1"/>
            </p:custDataLst>
          </p:nvPr>
        </p:nvSpPr>
        <p:spPr>
          <a:xfrm>
            <a:off x="899100" y="914400"/>
            <a:ext cx="7349400" cy="2570400"/>
          </a:xfrm>
        </p:spPr>
        <p:txBody>
          <a:bodyPr lIns="90000" tIns="46800" rIns="90000" bIns="46800" anchor="b" anchorCtr="0">
            <a:normAutofit/>
          </a:bodyPr>
          <a:lstStyle>
            <a:lvl1pPr algn="ctr">
              <a:defRPr sz="4500" b="1" i="0" spc="300" baseline="0">
                <a:solidFill>
                  <a:schemeClr val="tx1">
                    <a:lumMod val="85000"/>
                    <a:lumOff val="15000"/>
                  </a:schemeClr>
                </a:solidFill>
                <a:effectLst/>
              </a:defRPr>
            </a:lvl1pPr>
          </a:lstStyle>
          <a:p>
            <a:r>
              <a:rPr lang="zh-CN" altLang="en-US"/>
              <a:t>单击此处编辑标题</a:t>
            </a:r>
            <a:endParaRPr lang="zh-CN" altLang="en-US"/>
          </a:p>
        </p:txBody>
      </p:sp>
      <p:sp>
        <p:nvSpPr>
          <p:cNvPr id="3" name="副标题 2"/>
          <p:cNvSpPr>
            <a:spLocks noGrp="1"/>
          </p:cNvSpPr>
          <p:nvPr>
            <p:ph type="subTitle" idx="1" hasCustomPrompt="1"/>
            <p:custDataLst>
              <p:tags r:id="rId2"/>
            </p:custDataLst>
          </p:nvPr>
        </p:nvSpPr>
        <p:spPr>
          <a:xfrm>
            <a:off x="899100" y="3560400"/>
            <a:ext cx="7349400" cy="1472400"/>
          </a:xfrm>
        </p:spPr>
        <p:txBody>
          <a:bodyPr lIns="90000" tIns="46800" rIns="90000" bIns="46800">
            <a:normAutofit/>
          </a:bodyPr>
          <a:lstStyle>
            <a:lvl1pPr marL="0" indent="0" algn="ctr" eaLnBrk="1" fontAlgn="auto" latinLnBrk="0" hangingPunct="1">
              <a:lnSpc>
                <a:spcPct val="110000"/>
              </a:lnSpc>
              <a:buNone/>
              <a:defRPr sz="1800" u="none" strike="noStrike" kern="1200" cap="none" spc="200" normalizeH="0" baseline="0">
                <a:solidFill>
                  <a:schemeClr val="tx1">
                    <a:lumMod val="65000"/>
                    <a:lumOff val="35000"/>
                  </a:schemeClr>
                </a:solidFill>
                <a:uFillTx/>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单击此处编辑副标题</a:t>
            </a:r>
            <a:endParaRPr lang="zh-CN" altLang="en-US"/>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bg>
      <p:bgPr>
        <a:solidFill>
          <a:srgbClr val="FFFFFF"/>
        </a:solidFill>
        <a:effectLst/>
      </p:bgPr>
    </p:bg>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4"/>
            </p:custDataLst>
          </p:nvPr>
        </p:nvSpPr>
        <p:spPr>
          <a:xfrm>
            <a:off x="456300" y="774000"/>
            <a:ext cx="8229600" cy="5482800"/>
          </a:xfrm>
        </p:spPr>
        <p:txBody>
          <a:bodyPr/>
          <a:lstStyle>
            <a:lvl1pPr marL="171450" indent="-171450" eaLnBrk="1" fontAlgn="auto" latinLnBrk="0" hangingPunct="1">
              <a:lnSpc>
                <a:spcPct val="130000"/>
              </a:lnSpc>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514350" indent="-171450" defTabSz="914400" eaLnBrk="1" fontAlgn="auto" latinLnBrk="0" hangingPunct="1">
              <a:lnSpc>
                <a:spcPct val="120000"/>
              </a:lnSpc>
              <a:buFont typeface="Arial" panose="020b0604020202020204" pitchFamily="34" charset="0"/>
              <a:buChar char="●"/>
              <a:tabLst>
                <a:tab pos="1609725"/>
              </a:tabLst>
              <a:defRPr u="none" strike="noStrike" kern="1200" cap="none" spc="150" normalizeH="0" baseline="0">
                <a:solidFill>
                  <a:schemeClr val="tx1">
                    <a:lumMod val="65000"/>
                    <a:lumOff val="35000"/>
                  </a:schemeClr>
                </a:solidFill>
                <a:uFillTx/>
              </a:defRPr>
            </a:lvl2pPr>
            <a:lvl3pPr marL="857250" indent="-17145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200150" indent="-171450" eaLnBrk="1" fontAlgn="auto" latinLnBrk="0" hangingPunct="1">
              <a:lnSpc>
                <a:spcPct val="120000"/>
              </a:lnSpc>
              <a:buFont typeface="Wingdings" panose="05000000000000000000" charset="0"/>
              <a:buChar char=""/>
              <a:defRPr u="none" strike="noStrike" kern="1200" cap="none" spc="150" normalizeH="0" baseline="0">
                <a:solidFill>
                  <a:schemeClr val="tx1">
                    <a:lumMod val="65000"/>
                    <a:lumOff val="35000"/>
                  </a:schemeClr>
                </a:solidFill>
                <a:uFillTx/>
              </a:defRPr>
            </a:lvl4pPr>
            <a:lvl5pPr marL="1543050" indent="-17145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bg>
      <p:bgPr>
        <a:solidFill>
          <a:srgbClr val="FFFFFF"/>
        </a:solidFill>
        <a:effectLst/>
      </p:bgPr>
    </p:bg>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
            </a:fld>
            <a:endParaRPr lang="zh-CN" altLang="en-US"/>
          </a:p>
        </p:txBody>
      </p:sp>
      <p:sp>
        <p:nvSpPr>
          <p:cNvPr id="2" name="标题 1"/>
          <p:cNvSpPr>
            <a:spLocks noGrp="1"/>
          </p:cNvSpPr>
          <p:nvPr>
            <p:ph type="title" hasCustomPrompt="1"/>
            <p:custDataLst>
              <p:tags r:id="rId4"/>
            </p:custDataLst>
          </p:nvPr>
        </p:nvSpPr>
        <p:spPr>
          <a:xfrm>
            <a:off x="899100" y="2484000"/>
            <a:ext cx="7349400" cy="1018800"/>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4500" b="1" i="0" u="none" strike="noStrike" kern="1200" cap="none" spc="300" normalizeH="0" baseline="0" noProof="1">
                <a:solidFill>
                  <a:schemeClr val="tx1">
                    <a:lumMod val="85000"/>
                    <a:lumOff val="15000"/>
                  </a:schemeClr>
                </a:solidFill>
                <a:effectLst/>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endParaRPr>
              <a:sym typeface="+mn-ea"/>
            </a:endParaRPr>
          </a:p>
        </p:txBody>
      </p:sp>
      <p:sp>
        <p:nvSpPr>
          <p:cNvPr id="7" name="文本占位符 6"/>
          <p:cNvSpPr>
            <a:spLocks noGrp="1"/>
          </p:cNvSpPr>
          <p:nvPr>
            <p:ph type="body" sz="quarter" idx="13"/>
            <p:custDataLst>
              <p:tags r:id="rId5"/>
            </p:custDataLst>
          </p:nvPr>
        </p:nvSpPr>
        <p:spPr>
          <a:xfrm>
            <a:off x="899100" y="3560400"/>
            <a:ext cx="7349400" cy="471600"/>
          </a:xfrm>
        </p:spPr>
        <p:txBody>
          <a:bodyPr lIns="90000" tIns="46800" rIns="90000" bIns="46800">
            <a:normAutofit/>
          </a:bodyPr>
          <a:lstStyle>
            <a:lvl1pPr marL="0" indent="0" algn="ctr">
              <a:lnSpc>
                <a:spcPct val="110000"/>
              </a:lnSpc>
              <a:buNone/>
              <a:defRPr sz="1800" spc="200" baseline="0">
                <a:solidFill>
                  <a:schemeClr val="tx1">
                    <a:lumMod val="65000"/>
                    <a:lumOff val="35000"/>
                  </a:schemeClr>
                </a:solidFill>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4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5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6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7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bg>
      <p:bgPr>
        <a:solidFill>
          <a:srgbClr val="FFFFFF"/>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456300" y="608400"/>
            <a:ext cx="8226900" cy="705600"/>
          </a:xfrm>
        </p:spPr>
        <p:txBody>
          <a:bodyPr vert="horz" lIns="90000" tIns="46800" rIns="90000" bIns="46800" rtlCol="0" anchor="ctr" anchorCtr="0">
            <a:normAutofit/>
          </a:bodyPr>
          <a:lstStyle>
            <a:lvl1pPr marL="0" marR="0" algn="l" defTabSz="914400" rtl="0" eaLnBrk="1" fontAlgn="auto" latinLnBrk="0" hangingPunct="1">
              <a:lnSpc>
                <a:spcPct val="100000"/>
              </a:lnSpc>
              <a:buNone/>
              <a:defRPr kumimoji="0" lang="zh-CN" altLang="en-US" sz="27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idx="1"/>
            <p:custDataLst>
              <p:tags r:id="rId2"/>
            </p:custDataLst>
          </p:nvPr>
        </p:nvSpPr>
        <p:spPr>
          <a:xfrm>
            <a:off x="456300" y="1490400"/>
            <a:ext cx="8226900" cy="4759200"/>
          </a:xfrm>
        </p:spPr>
        <p:txBody>
          <a:bodyPr vert="horz" lIns="90000" tIns="46800" rIns="90000" bIns="46800" rtlCol="0">
            <a:normAutofit/>
          </a:bodyPr>
          <a:lstStyle>
            <a:lvl1pPr marL="171450" marR="0" lvl="0"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35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05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05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vl6pPr marL="1714500" indent="0">
              <a:buNone/>
              <a:defRPr/>
            </a:lvl6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8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9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0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1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2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3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4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5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6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7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bg>
      <p:bgPr>
        <a:solidFill>
          <a:srgbClr val="FFFFFF"/>
        </a:solidFill>
        <a:effectLst/>
      </p:bgPr>
    </p:bg>
    <p:spTree>
      <p:nvGrpSpPr>
        <p:cNvPr id="1" name=""/>
        <p:cNvGrpSpPr/>
        <p:nvPr/>
      </p:nvGrpSpPr>
      <p:grpSpPr>
        <a:xfrm>
          <a:off x="0" y="0"/>
          <a:ext cx="0" cy="0"/>
        </a:xfrm>
      </p:grpSpPr>
      <p:sp>
        <p:nvSpPr>
          <p:cNvPr id="2" name="标题 1"/>
          <p:cNvSpPr>
            <a:spLocks noGrp="1"/>
          </p:cNvSpPr>
          <p:nvPr>
            <p:ph type="title" hasCustomPrompt="1"/>
            <p:custDataLst>
              <p:tags r:id="rId1"/>
            </p:custDataLst>
          </p:nvPr>
        </p:nvSpPr>
        <p:spPr>
          <a:xfrm>
            <a:off x="1493100" y="3848400"/>
            <a:ext cx="5826600" cy="766800"/>
          </a:xfrm>
        </p:spPr>
        <p:txBody>
          <a:bodyPr lIns="90000" tIns="46800" rIns="90000" bIns="46800" anchor="b" anchorCtr="0">
            <a:normAutofit/>
          </a:bodyPr>
          <a:lstStyle>
            <a:lvl1pPr>
              <a:defRPr sz="3300" b="1" i="0" u="none" strike="noStrike" kern="1200" cap="none" spc="300" normalizeH="0" baseline="0">
                <a:solidFill>
                  <a:schemeClr val="tx1">
                    <a:lumMod val="85000"/>
                    <a:lumOff val="15000"/>
                  </a:schemeClr>
                </a:solidFill>
                <a:effectLst/>
                <a:uFillTx/>
              </a:defRPr>
            </a:lvl1pPr>
          </a:lstStyle>
          <a:p>
            <a:r>
              <a:rPr lang="zh-CN" altLang="en-US"/>
              <a:t>单击此处编辑标题</a:t>
            </a:r>
            <a:endParaRPr lang="zh-CN" altLang="en-US"/>
          </a:p>
        </p:txBody>
      </p:sp>
      <p:sp>
        <p:nvSpPr>
          <p:cNvPr id="3" name="文本占位符 2"/>
          <p:cNvSpPr>
            <a:spLocks noGrp="1"/>
          </p:cNvSpPr>
          <p:nvPr>
            <p:ph type="body" idx="1" hasCustomPrompt="1"/>
            <p:custDataLst>
              <p:tags r:id="rId2"/>
            </p:custDataLst>
          </p:nvPr>
        </p:nvSpPr>
        <p:spPr>
          <a:xfrm>
            <a:off x="1493100" y="4615200"/>
            <a:ext cx="5826600" cy="867600"/>
          </a:xfrm>
        </p:spPr>
        <p:txBody>
          <a:bodyPr lIns="90000" tIns="46800" rIns="90000" bIns="46800">
            <a:normAutofit/>
          </a:bodyPr>
          <a:lstStyle>
            <a:lvl1pPr marL="0" indent="0" eaLnBrk="1" fontAlgn="auto" latinLnBrk="0" hangingPunct="1">
              <a:lnSpc>
                <a:spcPct val="130000"/>
              </a:lnSpc>
              <a:buNone/>
              <a:defRPr kumimoji="0" lang="zh-CN" altLang="en-US" sz="135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单击此处编辑文本</a:t>
            </a:r>
            <a:endParaRPr lang="zh-CN" altLang="en-US"/>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8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9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0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1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2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3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4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5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6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7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bg>
      <p:bgPr>
        <a:solidFill>
          <a:srgbClr val="FFFFFF"/>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456300" y="608400"/>
            <a:ext cx="82269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27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2"/>
            </p:custDataLst>
          </p:nvPr>
        </p:nvSpPr>
        <p:spPr>
          <a:xfrm>
            <a:off x="456300" y="1501200"/>
            <a:ext cx="3882600" cy="4748400"/>
          </a:xfrm>
        </p:spPr>
        <p:txBody>
          <a:bodyPr vert="horz" lIns="90000" tIns="46800" rIns="90000" bIns="46800" rtlCol="0">
            <a:normAutofit/>
          </a:bodyPr>
          <a:lstStyle>
            <a:lvl1pPr marL="171450" marR="0" lvl="0" indent="-17145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05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05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3"/>
            </p:custDataLst>
          </p:nvPr>
        </p:nvSpPr>
        <p:spPr>
          <a:xfrm>
            <a:off x="4808700" y="1501200"/>
            <a:ext cx="3882600" cy="4748400"/>
          </a:xfrm>
        </p:spPr>
        <p:txBody>
          <a:bodyPr lIns="90000" tIns="46800" rIns="90000" bIns="46800">
            <a:normAutofit/>
          </a:bodyPr>
          <a:lstStyle>
            <a:lvl1pPr marL="171450" indent="-171450" eaLnBrk="1" fontAlgn="auto" latinLnBrk="0" hangingPunct="1">
              <a:lnSpc>
                <a:spcPct val="130000"/>
              </a:lnSpc>
              <a:spcAft>
                <a:spcPts val="600"/>
              </a:spcAft>
              <a:buFont typeface="Arial" panose="020b0604020202020204" pitchFamily="34" charset="0"/>
              <a:buChar char="●"/>
              <a:defRPr sz="12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1pPr>
            <a:lvl2pPr marL="514350" indent="-171450" defTabSz="914400" eaLnBrk="1" fontAlgn="auto" latinLnBrk="0" hangingPunct="1">
              <a:lnSpc>
                <a:spcPct val="120000"/>
              </a:lnSpc>
              <a:buFont typeface="Arial" panose="020b0604020202020204" pitchFamily="34" charset="0"/>
              <a:buChar char="●"/>
              <a:tabLst>
                <a:tab pos="1609725"/>
              </a:tabLst>
              <a:defRPr sz="12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2pPr>
            <a:lvl3pPr marL="857250" indent="-171450" eaLnBrk="1" fontAlgn="auto" latinLnBrk="0" hangingPunct="1">
              <a:lnSpc>
                <a:spcPct val="120000"/>
              </a:lnSpc>
              <a:buFont typeface="Arial" panose="020b0604020202020204" pitchFamily="34" charset="0"/>
              <a:buChar char="●"/>
              <a:defRPr sz="12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3pPr>
            <a:lvl4pPr marL="1200150" indent="-171450" eaLnBrk="1" fontAlgn="auto" latinLnBrk="0" hangingPunct="1">
              <a:lnSpc>
                <a:spcPct val="120000"/>
              </a:lnSpc>
              <a:buFont typeface="Wingdings" panose="05000000000000000000" charset="0"/>
              <a:buChar char=""/>
              <a:defRPr sz="105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4pPr>
            <a:lvl5pPr eaLnBrk="1" fontAlgn="auto" latinLnBrk="0" hangingPunct="1">
              <a:lnSpc>
                <a:spcPct val="120000"/>
              </a:lnSpc>
              <a:defRPr sz="1050" u="none" strike="noStrike" kern="1200" cap="none" spc="150" normalizeH="0">
                <a:solidFill>
                  <a:schemeClr val="tx1">
                    <a:lumMod val="65000"/>
                    <a:lumOff val="35000"/>
                  </a:schemeClr>
                </a:solidFill>
                <a:latin typeface="Arial" panose="020b0604020202020204" pitchFamily="34" charset="0"/>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8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9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0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1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2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3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4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5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6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7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bg>
      <p:bgPr>
        <a:solidFill>
          <a:srgbClr val="FFFFFF"/>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456300" y="608400"/>
            <a:ext cx="82269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27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文本占位符 2"/>
          <p:cNvSpPr>
            <a:spLocks noGrp="1"/>
          </p:cNvSpPr>
          <p:nvPr>
            <p:ph type="body" idx="1" hasCustomPrompt="1"/>
            <p:custDataLst>
              <p:tags r:id="rId2"/>
            </p:custDataLst>
          </p:nvPr>
        </p:nvSpPr>
        <p:spPr>
          <a:xfrm>
            <a:off x="456300" y="1429200"/>
            <a:ext cx="4006800" cy="381600"/>
          </a:xfrm>
        </p:spPr>
        <p:txBody>
          <a:bodyPr lIns="101600" tIns="38100" rIns="76200" bIns="38100" anchor="t" anchorCtr="0">
            <a:normAutofit/>
          </a:bodyPr>
          <a:lstStyle>
            <a:lvl1pPr marL="0" indent="0" eaLnBrk="1" fontAlgn="auto" latinLnBrk="0" hangingPunct="1">
              <a:lnSpc>
                <a:spcPct val="100000"/>
              </a:lnSpc>
              <a:spcAft>
                <a:spcPct val="0"/>
              </a:spcAft>
              <a:buNone/>
              <a:defRPr sz="1500" b="1" u="none" strike="noStrike" kern="1200" cap="none" spc="200" normalizeH="0" baseline="0">
                <a:solidFill>
                  <a:schemeClr val="tx1">
                    <a:lumMod val="75000"/>
                    <a:lumOff val="25000"/>
                  </a:schemeClr>
                </a:solidFill>
                <a:uFillTx/>
                <a:latin typeface="Arial" panose="020b0604020202020204" pitchFamily="34" charset="0"/>
                <a:ea typeface="微软雅黑" panose="020b0503020204020204" pitchFamily="34" charset="-122"/>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单击此处编辑文本</a:t>
            </a:r>
            <a:endParaRPr lang="zh-CN" altLang="en-US"/>
          </a:p>
        </p:txBody>
      </p:sp>
      <p:sp>
        <p:nvSpPr>
          <p:cNvPr id="4" name="内容占位符 3"/>
          <p:cNvSpPr>
            <a:spLocks noGrp="1"/>
          </p:cNvSpPr>
          <p:nvPr>
            <p:ph sz="half" idx="2"/>
            <p:custDataLst>
              <p:tags r:id="rId3"/>
            </p:custDataLst>
          </p:nvPr>
        </p:nvSpPr>
        <p:spPr>
          <a:xfrm>
            <a:off x="456300" y="1854000"/>
            <a:ext cx="4006800" cy="4395600"/>
          </a:xfrm>
        </p:spPr>
        <p:txBody>
          <a:bodyPr vert="horz" lIns="101600" tIns="0" rIns="82550" bIns="0" rtlCol="0">
            <a:normAutofit/>
          </a:bodyPr>
          <a:lstStyle>
            <a:lvl1pPr marL="171450" marR="0" lvl="0" indent="-17145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05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05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5" name="文本占位符 4"/>
          <p:cNvSpPr>
            <a:spLocks noGrp="1"/>
          </p:cNvSpPr>
          <p:nvPr>
            <p:ph type="body" sz="quarter" idx="3" hasCustomPrompt="1"/>
            <p:custDataLst>
              <p:tags r:id="rId4"/>
            </p:custDataLst>
          </p:nvPr>
        </p:nvSpPr>
        <p:spPr>
          <a:xfrm>
            <a:off x="4676813" y="1421729"/>
            <a:ext cx="4006800" cy="381600"/>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1500" b="1" i="0" u="none" strike="noStrike" kern="1200" cap="none" spc="200" normalizeH="0" baseline="0" noProof="1">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5"/>
            </p:custDataLst>
          </p:nvPr>
        </p:nvSpPr>
        <p:spPr>
          <a:xfrm>
            <a:off x="4676813" y="1854000"/>
            <a:ext cx="4006800" cy="4395600"/>
          </a:xfrm>
        </p:spPr>
        <p:txBody>
          <a:bodyPr vert="horz" lIns="101600" tIns="0" rIns="82550" bIns="0" rtlCol="0">
            <a:normAutofit/>
          </a:bodyPr>
          <a:lstStyle>
            <a:lvl1pPr marL="171450" marR="0" lvl="0" indent="-17145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05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05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8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9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40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41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42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43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44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ct val="0"/>
              </a:spcBef>
              <a:spcAft>
                <a:spcPct val="0"/>
              </a:spcAft>
              <a:buClrTx/>
              <a:buSzTx/>
              <a:buFontTx/>
              <a:buNone/>
              <a:defRPr/>
            </a:pPr>
            <a:r>
              <a:rPr lang="en-US" altLang="zh-CN" sz="1400" b="0" smtClean="0">
                <a:solidFill>
                  <a:srgbClr val="5F5F5F"/>
                </a:solidFill>
              </a:rPr>
              <a:t>-</a:t>
            </a:r>
            <a:fld id="{C2D1088F-7570-48BA-BC40-D11F25FB6C22}" type="slidenum">
              <a:rPr lang="zh-CN" altLang="en-US" sz="1400" b="0" smtClean="0">
                <a:solidFill>
                  <a:srgbClr val="5F5F5F"/>
                </a:solidFill>
              </a:rPr>
              <a:t>1</a:t>
            </a:fld>
            <a:r>
              <a:rPr lang="en-US" altLang="zh-CN" sz="1400" b="0" smtClean="0">
                <a:solidFill>
                  <a:srgbClr val="5F5F5F"/>
                </a:solidFill>
              </a:rPr>
              <a:t>-</a:t>
            </a:r>
            <a:endParaRPr lang="zh-CN" altLang="en-US" sz="1400" b="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5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栏目二">
    <p:spTree>
      <p:nvGrpSpPr>
        <p:cNvPr id="1" name=""/>
        <p:cNvGrpSpPr/>
        <p:nvPr/>
      </p:nvGrpSpPr>
      <p:grpSpPr>
        <a:xfrm>
          <a:off x="0" y="0"/>
          <a:ext cx="0" cy="0"/>
        </a:xfrm>
      </p:grpSpPr>
      <p:grpSp>
        <p:nvGrpSpPr>
          <p:cNvPr id="2" name="组合 1"/>
          <p:cNvGrpSpPr/>
          <p:nvPr userDrawn="1"/>
        </p:nvGrpSpPr>
        <p:grpSpPr>
          <a:xfrm>
            <a:off x="4139952" y="-27384"/>
            <a:ext cx="1748512" cy="880109"/>
            <a:chOff x="-36774" y="1584001"/>
            <a:chExt cx="1491424" cy="733424"/>
          </a:xfrm>
        </p:grpSpPr>
        <p:pic>
          <p:nvPicPr>
            <p:cNvPr id="7" name="图片 6"/>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36774" y="1584001"/>
              <a:ext cx="1491424" cy="733424"/>
            </a:xfrm>
            <a:prstGeom prst="rect">
              <a:avLst/>
            </a:prstGeom>
          </p:spPr>
        </p:pic>
        <p:sp>
          <p:nvSpPr>
            <p:cNvPr id="9" name="TextBox 8">
              <a:hlinkClick action="ppaction://noaction"/>
            </p:cNvPr>
            <p:cNvSpPr txBox="1"/>
            <p:nvPr userDrawn="1"/>
          </p:nvSpPr>
          <p:spPr>
            <a:xfrm>
              <a:off x="55700" y="1807573"/>
              <a:ext cx="1229485" cy="256481"/>
            </a:xfrm>
            <a:prstGeom prst="rect">
              <a:avLst/>
            </a:prstGeom>
            <a:noFill/>
          </p:spPr>
          <p:txBody>
            <a:bodyPr wrap="none" rtlCol="0">
              <a:spAutoFit/>
            </a:bodyPr>
            <a:lstStyle/>
            <a:p>
              <a:r>
                <a:rPr lang="zh-CN" altLang="en-US" sz="1400" smtClean="0">
                  <a:solidFill>
                    <a:schemeClr val="bg1"/>
                  </a:solidFill>
                  <a:latin typeface="黑体" panose="02010609060101010101" pitchFamily="2" charset="-122"/>
                  <a:ea typeface="黑体" panose="02010609060101010101" pitchFamily="2" charset="-122"/>
                </a:rPr>
                <a:t>课前篇一起预习</a:t>
              </a:r>
              <a:endParaRPr lang="zh-CN" altLang="en-US" sz="1400">
                <a:solidFill>
                  <a:schemeClr val="bg1"/>
                </a:solidFill>
                <a:latin typeface="黑体" pitchFamily="2" charset="-122"/>
                <a:ea typeface="黑体" pitchFamily="2" charset="-122"/>
              </a:endParaRPr>
            </a:p>
          </p:txBody>
        </p:sp>
      </p:grpSp>
    </p:spTree>
  </p:cSld>
  <p:clrMapOvr>
    <a:masterClrMapping/>
  </p:clrMapOvr>
  <p:transition/>
  <p:timing/>
</p:sldLayout>
</file>

<file path=ppt/slideLayouts/slideLayout5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栏目三">
    <p:spTree>
      <p:nvGrpSpPr>
        <p:cNvPr id="1" name=""/>
        <p:cNvGrpSpPr/>
        <p:nvPr/>
      </p:nvGrpSpPr>
      <p:grpSpPr>
        <a:xfrm>
          <a:off x="0" y="0"/>
          <a:ext cx="0" cy="0"/>
        </a:xfrm>
      </p:grpSpPr>
      <p:grpSp>
        <p:nvGrpSpPr>
          <p:cNvPr id="5" name="组合 4"/>
          <p:cNvGrpSpPr/>
          <p:nvPr userDrawn="1"/>
        </p:nvGrpSpPr>
        <p:grpSpPr>
          <a:xfrm>
            <a:off x="5785976" y="-27384"/>
            <a:ext cx="1748512" cy="880109"/>
            <a:chOff x="-36774" y="1584001"/>
            <a:chExt cx="1491424" cy="733424"/>
          </a:xfrm>
        </p:grpSpPr>
        <p:pic>
          <p:nvPicPr>
            <p:cNvPr id="6" name="图片 5"/>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36774" y="1584001"/>
              <a:ext cx="1491424" cy="733424"/>
            </a:xfrm>
            <a:prstGeom prst="rect">
              <a:avLst/>
            </a:prstGeom>
          </p:spPr>
        </p:pic>
        <p:sp>
          <p:nvSpPr>
            <p:cNvPr id="7" name="TextBox 8">
              <a:hlinkClick action="ppaction://noaction"/>
            </p:cNvPr>
            <p:cNvSpPr txBox="1"/>
            <p:nvPr userDrawn="1"/>
          </p:nvSpPr>
          <p:spPr>
            <a:xfrm>
              <a:off x="55700" y="1807573"/>
              <a:ext cx="1229485" cy="256481"/>
            </a:xfrm>
            <a:prstGeom prst="rect">
              <a:avLst/>
            </a:prstGeom>
            <a:noFill/>
          </p:spPr>
          <p:txBody>
            <a:bodyPr wrap="none" rtlCol="0">
              <a:spAutoFit/>
            </a:bodyPr>
            <a:lstStyle/>
            <a:p>
              <a:r>
                <a:rPr lang="zh-CN" altLang="en-US" sz="1400" smtClean="0">
                  <a:solidFill>
                    <a:schemeClr val="bg1"/>
                  </a:solidFill>
                  <a:latin typeface="黑体" panose="02010609060101010101" pitchFamily="2" charset="-122"/>
                  <a:ea typeface="黑体" panose="02010609060101010101" pitchFamily="2" charset="-122"/>
                </a:rPr>
                <a:t>课内篇一起思考</a:t>
              </a:r>
              <a:endParaRPr lang="zh-CN" altLang="en-US" sz="1400">
                <a:solidFill>
                  <a:schemeClr val="bg1"/>
                </a:solidFill>
                <a:latin typeface="黑体" panose="02010609060101010101" pitchFamily="2" charset="-122"/>
                <a:ea typeface="黑体" panose="02010609060101010101" pitchFamily="2" charset="-122"/>
              </a:endParaRPr>
            </a:p>
          </p:txBody>
        </p:sp>
      </p:gr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bg>
      <p:bgPr>
        <a:solidFill>
          <a:srgbClr val="FFFFFF"/>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456300" y="608400"/>
            <a:ext cx="82269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27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6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_仅标题">
    <p:spTree>
      <p:nvGrpSpPr>
        <p:cNvPr id="1" name=""/>
        <p:cNvGrpSpPr/>
        <p:nvPr/>
      </p:nvGrpSpPr>
      <p:grpSpPr>
        <a:xfrm>
          <a:off x="0" y="0"/>
          <a:ext cx="0" cy="0"/>
        </a:xfrm>
      </p:grpSpPr>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bg>
      <p:bgPr>
        <a:solidFill>
          <a:srgbClr val="FFFFFF"/>
        </a:solidFill>
        <a:effectLst/>
      </p:bgPr>
    </p:bg>
    <p:spTree>
      <p:nvGrpSpPr>
        <p:cNvPr id="1" name=""/>
        <p:cNvGrpSpPr/>
        <p:nvPr/>
      </p:nvGrpSpPr>
      <p:grpSpPr>
        <a:xfrm>
          <a:off x="0" y="0"/>
          <a: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bg>
      <p:bgPr>
        <a:solidFill>
          <a:srgbClr val="FFFFFF"/>
        </a:solidFill>
        <a:effectLst/>
      </p:bgPr>
    </p:bg>
    <p:spTree>
      <p:nvGrpSpPr>
        <p:cNvPr id="1" name=""/>
        <p:cNvGrpSpPr/>
        <p:nvPr/>
      </p:nvGrpSpPr>
      <p:grpSpPr>
        <a:xfrm>
          <a:off x="0" y="0"/>
          <a:ext cx="0" cy="0"/>
        </a:xfrm>
      </p:grpSpPr>
      <p:sp>
        <p:nvSpPr>
          <p:cNvPr id="3" name="图片占位符 2"/>
          <p:cNvSpPr>
            <a:spLocks noGrp="1"/>
          </p:cNvSpPr>
          <p:nvPr>
            <p:ph type="pic" idx="1"/>
            <p:custDataLst>
              <p:tags r:id="rId1"/>
            </p:custDataLst>
          </p:nvPr>
        </p:nvSpPr>
        <p:spPr>
          <a:xfrm>
            <a:off x="456300" y="1555200"/>
            <a:ext cx="3924808"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200" b="0" i="0" u="none" strike="noStrike" kern="1200" cap="none" spc="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200" b="0" i="0" u="none" strike="noStrike" kern="1200" cap="none" spc="150" normalizeH="0" baseline="0" noProof="1">
                <a:solidFill>
                  <a:schemeClr val="tx1"/>
                </a:solidFill>
                <a:uFillTx/>
                <a:latin typeface="+mn-lt"/>
                <a:ea typeface="+mn-ea"/>
                <a:cs typeface="+mn-cs"/>
                <a:sym typeface="+mn-ea"/>
              </a:defRPr>
            </a:lvl2pPr>
            <a:lvl3pPr marL="857250" marR="0" lvl="2"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mn-lt"/>
                <a:ea typeface="+mn-ea"/>
                <a:cs typeface="+mn-cs"/>
                <a:sym typeface="+mn-ea"/>
              </a:defRPr>
            </a:lvl3pPr>
            <a:lvl4pPr marL="1200150" marR="0" lvl="3"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mn-lt"/>
                <a:ea typeface="+mn-ea"/>
                <a:cs typeface="+mn-cs"/>
                <a:sym typeface="+mn-ea"/>
              </a:defRPr>
            </a:lvl4pPr>
            <a:lvl5pPr marL="1543050" marR="0" lvl="4"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2"/>
            </p:custDataLst>
          </p:nvPr>
        </p:nvSpPr>
        <p:spPr>
          <a:xfrm>
            <a:off x="4762800" y="1555200"/>
            <a:ext cx="3920400"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600"/>
              </a:spcAft>
              <a:buFont typeface="Arial" panose="020b0604020202020204" pitchFamily="34" charset="0"/>
              <a:buNone/>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342900" indent="0" defTabSz="914400" eaLnBrk="1" fontAlgn="auto" latinLnBrk="0" hangingPunct="1">
              <a:buFont typeface="Arial" panose="020b0604020202020204" pitchFamily="34" charset="0"/>
              <a:buNone/>
              <a:tabLst>
                <a:tab pos="1609725"/>
              </a:tabLst>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2pPr>
            <a:lvl3pPr eaLnBrk="1" fontAlgn="auto" latinLnBrk="0" hangingPunct="1">
              <a:buFont typeface="Arial" panose="020b0604020202020204" pitchFamily="34" charset="0"/>
              <a:buChar char="●"/>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3pPr>
            <a:lvl4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4pPr>
            <a:lvl5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5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t/>
            </a:fld>
            <a:endParaRPr lang="zh-CN" altLang="en-US"/>
          </a:p>
        </p:txBody>
      </p:sp>
      <p:sp>
        <p:nvSpPr>
          <p:cNvPr id="6" name="页脚占位符 5"/>
          <p:cNvSpPr>
            <a:spLocks noGrp="1"/>
          </p:cNvSpPr>
          <p:nvPr>
            <p:ph type="ftr" sz="quarter" idx="11"/>
            <p:custDataLst>
              <p:tags r:id="rId4"/>
            </p:custDataLst>
          </p:nvPr>
        </p:nvSpPr>
        <p:spPr/>
        <p:txBody>
          <a:bodyPr/>
          <a:lstStyle/>
          <a:p>
            <a:endParaRPr lang="zh-CN" altLang="en-US"/>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t/>
            </a:fld>
            <a:endParaRPr lang="zh-CN" altLang="en-US"/>
          </a:p>
        </p:txBody>
      </p:sp>
      <p:sp>
        <p:nvSpPr>
          <p:cNvPr id="9" name="标题 8"/>
          <p:cNvSpPr>
            <a:spLocks noGrp="1"/>
          </p:cNvSpPr>
          <p:nvPr>
            <p:ph type="title"/>
            <p:custDataLst>
              <p:tags r:id="rId6"/>
            </p:custDataLst>
          </p:nvPr>
        </p:nvSpPr>
        <p:spPr/>
        <p:txBody>
          <a:bodyPr/>
          <a:lstStyle>
            <a:lvl1pPr>
              <a:defRPr baseline="0"/>
            </a:lvl1pPr>
          </a:lstStyle>
          <a:p>
            <a:r>
              <a:rPr lang="zh-CN" altLang="en-US"/>
              <a:t>单击此处编辑母版标题样式</a:t>
            </a:r>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bg>
      <p:bgPr>
        <a:solidFill>
          <a:srgbClr val="FFFFFF"/>
        </a:solidFill>
        <a:effectLst/>
      </p:bgPr>
    </p:bg>
    <p:spTree>
      <p:nvGrpSpPr>
        <p:cNvPr id="1" name=""/>
        <p:cNvGrpSpPr/>
        <p:nvPr/>
      </p:nvGrpSpPr>
      <p:grpSpPr>
        <a:xfrm>
          <a:off x="0" y="0"/>
          <a:ext cx="0" cy="0"/>
        </a:xfrm>
      </p:grpSpPr>
      <p:sp>
        <p:nvSpPr>
          <p:cNvPr id="2" name="竖排标题 1"/>
          <p:cNvSpPr>
            <a:spLocks noGrp="1"/>
          </p:cNvSpPr>
          <p:nvPr>
            <p:ph type="title" orient="vert" hasCustomPrompt="1"/>
            <p:custDataLst>
              <p:tags r:id="rId1"/>
            </p:custDataLst>
          </p:nvPr>
        </p:nvSpPr>
        <p:spPr>
          <a:xfrm>
            <a:off x="7676100" y="914400"/>
            <a:ext cx="783000" cy="5029200"/>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ct val="0"/>
              </a:spcAft>
              <a:buNone/>
              <a:defRPr kumimoji="0" lang="zh-CN" altLang="en-US" sz="21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endParaRPr>
              <a:sym typeface="+mn-ea"/>
            </a:endParaRPr>
          </a:p>
        </p:txBody>
      </p:sp>
      <p:sp>
        <p:nvSpPr>
          <p:cNvPr id="3" name="竖排文字占位符 2"/>
          <p:cNvSpPr>
            <a:spLocks noGrp="1"/>
          </p:cNvSpPr>
          <p:nvPr>
            <p:ph type="body" orient="vert" idx="1"/>
            <p:custDataLst>
              <p:tags r:id="rId2"/>
            </p:custDataLst>
          </p:nvPr>
        </p:nvSpPr>
        <p:spPr>
          <a:xfrm>
            <a:off x="685800" y="914400"/>
            <a:ext cx="6876900" cy="5029200"/>
          </a:xfrm>
        </p:spPr>
        <p:txBody>
          <a:bodyPr vert="eaVert" lIns="46800" tIns="46800" rIns="46800" bIns="46800"/>
          <a:lstStyle>
            <a:lvl1pPr marL="171450" indent="-171450" eaLnBrk="1" fontAlgn="auto" latinLnBrk="0" hangingPunct="1">
              <a:lnSpc>
                <a:spcPct val="130000"/>
              </a:lnSpc>
              <a:spcAft>
                <a:spcPts val="1000"/>
              </a:spcAft>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514350" indent="-171450" defTabSz="914400" eaLnBrk="1" fontAlgn="auto" latinLnBrk="0" hangingPunct="1">
              <a:lnSpc>
                <a:spcPct val="120000"/>
              </a:lnSpc>
              <a:spcAft>
                <a:spcPts val="600"/>
              </a:spcAft>
              <a:buFont typeface="Arial" panose="020b0604020202020204" pitchFamily="34" charset="0"/>
              <a:buChar char="●"/>
              <a:tabLst>
                <a:tab pos="1609725"/>
              </a:tabLst>
              <a:defRPr u="none" strike="noStrike" kern="1200" cap="none" spc="150" normalizeH="0" baseline="0">
                <a:solidFill>
                  <a:schemeClr val="tx1">
                    <a:lumMod val="65000"/>
                    <a:lumOff val="35000"/>
                  </a:schemeClr>
                </a:solidFill>
                <a:uFillTx/>
              </a:defRPr>
            </a:lvl2pPr>
            <a:lvl3pPr marL="857250" indent="-171450" eaLnBrk="1" fontAlgn="auto" latinLnBrk="0" hangingPunct="1">
              <a:lnSpc>
                <a:spcPct val="120000"/>
              </a:lnSpc>
              <a:spcAft>
                <a:spcPts val="600"/>
              </a:spcAft>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200150" indent="-171450" eaLnBrk="1" fontAlgn="auto" latinLnBrk="0" hangingPunct="1">
              <a:lnSpc>
                <a:spcPct val="120000"/>
              </a:lnSpc>
              <a:spcAft>
                <a:spcPts val="300"/>
              </a:spcAft>
              <a:buFont typeface="Wingdings" panose="05000000000000000000" charset="0"/>
              <a:buChar char=""/>
              <a:defRPr u="none" strike="noStrike" kern="1200" cap="none" spc="150" normalizeH="0" baseline="0">
                <a:solidFill>
                  <a:schemeClr val="tx1">
                    <a:lumMod val="65000"/>
                    <a:lumOff val="35000"/>
                  </a:schemeClr>
                </a:solidFill>
                <a:uFillTx/>
              </a:defRPr>
            </a:lvl4pPr>
            <a:lvl5pPr marL="1543050" indent="-171450" eaLnBrk="1" fontAlgn="auto" latinLnBrk="0" hangingPunct="1">
              <a:lnSpc>
                <a:spcPct val="120000"/>
              </a:lnSpc>
              <a:spcAft>
                <a:spcPts val="300"/>
              </a:spcAft>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slideLayout" Target="../slideLayouts/slideLayout12.xml" /><Relationship Id="rId13" Type="http://schemas.openxmlformats.org/officeDocument/2006/relationships/slideLayout" Target="../slideLayouts/slideLayout13.xml" /><Relationship Id="rId14" Type="http://schemas.openxmlformats.org/officeDocument/2006/relationships/slideLayout" Target="../slideLayouts/slideLayout14.xml" /><Relationship Id="rId15" Type="http://schemas.openxmlformats.org/officeDocument/2006/relationships/slideLayout" Target="../slideLayouts/slideLayout15.xml" /><Relationship Id="rId16" Type="http://schemas.openxmlformats.org/officeDocument/2006/relationships/slideLayout" Target="../slideLayouts/slideLayout16.xml" /><Relationship Id="rId17" Type="http://schemas.openxmlformats.org/officeDocument/2006/relationships/slideLayout" Target="../slideLayouts/slideLayout17.xml" /><Relationship Id="rId18" Type="http://schemas.openxmlformats.org/officeDocument/2006/relationships/slideLayout" Target="../slideLayouts/slideLayout18.xml" /><Relationship Id="rId19" Type="http://schemas.openxmlformats.org/officeDocument/2006/relationships/slideLayout" Target="../slideLayouts/slideLayout19.xml" /><Relationship Id="rId2" Type="http://schemas.openxmlformats.org/officeDocument/2006/relationships/slideLayout" Target="../slideLayouts/slideLayout2.xml" /><Relationship Id="rId20" Type="http://schemas.openxmlformats.org/officeDocument/2006/relationships/slideLayout" Target="../slideLayouts/slideLayout20.xml" /><Relationship Id="rId21" Type="http://schemas.openxmlformats.org/officeDocument/2006/relationships/slideLayout" Target="../slideLayouts/slideLayout21.xml" /><Relationship Id="rId22" Type="http://schemas.openxmlformats.org/officeDocument/2006/relationships/slideLayout" Target="../slideLayouts/slideLayout22.xml" /><Relationship Id="rId23" Type="http://schemas.openxmlformats.org/officeDocument/2006/relationships/slideLayout" Target="../slideLayouts/slideLayout23.xml" /><Relationship Id="rId24" Type="http://schemas.openxmlformats.org/officeDocument/2006/relationships/slideLayout" Target="../slideLayouts/slideLayout24.xml" /><Relationship Id="rId25" Type="http://schemas.openxmlformats.org/officeDocument/2006/relationships/slideLayout" Target="../slideLayouts/slideLayout25.xml" /><Relationship Id="rId26" Type="http://schemas.openxmlformats.org/officeDocument/2006/relationships/slideLayout" Target="../slideLayouts/slideLayout26.xml" /><Relationship Id="rId27" Type="http://schemas.openxmlformats.org/officeDocument/2006/relationships/slideLayout" Target="../slideLayouts/slideLayout27.xml" /><Relationship Id="rId28" Type="http://schemas.openxmlformats.org/officeDocument/2006/relationships/slideLayout" Target="../slideLayouts/slideLayout28.xml" /><Relationship Id="rId29" Type="http://schemas.openxmlformats.org/officeDocument/2006/relationships/slideLayout" Target="../slideLayouts/slideLayout29.xml" /><Relationship Id="rId3" Type="http://schemas.openxmlformats.org/officeDocument/2006/relationships/slideLayout" Target="../slideLayouts/slideLayout3.xml" /><Relationship Id="rId30" Type="http://schemas.openxmlformats.org/officeDocument/2006/relationships/slideLayout" Target="../slideLayouts/slideLayout30.xml" /><Relationship Id="rId31" Type="http://schemas.openxmlformats.org/officeDocument/2006/relationships/slideLayout" Target="../slideLayouts/slideLayout31.xml" /><Relationship Id="rId32" Type="http://schemas.openxmlformats.org/officeDocument/2006/relationships/slideLayout" Target="../slideLayouts/slideLayout32.xml" /><Relationship Id="rId33" Type="http://schemas.openxmlformats.org/officeDocument/2006/relationships/slideLayout" Target="../slideLayouts/slideLayout33.xml" /><Relationship Id="rId34" Type="http://schemas.openxmlformats.org/officeDocument/2006/relationships/slideLayout" Target="../slideLayouts/slideLayout34.xml" /><Relationship Id="rId35" Type="http://schemas.openxmlformats.org/officeDocument/2006/relationships/slideLayout" Target="../slideLayouts/slideLayout35.xml" /><Relationship Id="rId36" Type="http://schemas.openxmlformats.org/officeDocument/2006/relationships/slideLayout" Target="../slideLayouts/slideLayout36.xml" /><Relationship Id="rId37" Type="http://schemas.openxmlformats.org/officeDocument/2006/relationships/slideLayout" Target="../slideLayouts/slideLayout37.xml" /><Relationship Id="rId38" Type="http://schemas.openxmlformats.org/officeDocument/2006/relationships/slideLayout" Target="../slideLayouts/slideLayout38.xml" /><Relationship Id="rId39" Type="http://schemas.openxmlformats.org/officeDocument/2006/relationships/slideLayout" Target="../slideLayouts/slideLayout39.xml" /><Relationship Id="rId4" Type="http://schemas.openxmlformats.org/officeDocument/2006/relationships/slideLayout" Target="../slideLayouts/slideLayout4.xml" /><Relationship Id="rId40" Type="http://schemas.openxmlformats.org/officeDocument/2006/relationships/slideLayout" Target="../slideLayouts/slideLayout40.xml" /><Relationship Id="rId41" Type="http://schemas.openxmlformats.org/officeDocument/2006/relationships/slideLayout" Target="../slideLayouts/slideLayout41.xml" /><Relationship Id="rId42" Type="http://schemas.openxmlformats.org/officeDocument/2006/relationships/slideLayout" Target="../slideLayouts/slideLayout42.xml" /><Relationship Id="rId43" Type="http://schemas.openxmlformats.org/officeDocument/2006/relationships/slideLayout" Target="../slideLayouts/slideLayout43.xml" /><Relationship Id="rId44" Type="http://schemas.openxmlformats.org/officeDocument/2006/relationships/slideLayout" Target="../slideLayouts/slideLayout44.xml" /><Relationship Id="rId45" Type="http://schemas.openxmlformats.org/officeDocument/2006/relationships/slideLayout" Target="../slideLayouts/slideLayout45.xml" /><Relationship Id="rId46" Type="http://schemas.openxmlformats.org/officeDocument/2006/relationships/slideLayout" Target="../slideLayouts/slideLayout46.xml" /><Relationship Id="rId47" Type="http://schemas.openxmlformats.org/officeDocument/2006/relationships/slideLayout" Target="../slideLayouts/slideLayout47.xml" /><Relationship Id="rId48" Type="http://schemas.openxmlformats.org/officeDocument/2006/relationships/slideLayout" Target="../slideLayouts/slideLayout48.xml" /><Relationship Id="rId49" Type="http://schemas.openxmlformats.org/officeDocument/2006/relationships/slideLayout" Target="../slideLayouts/slideLayout49.xml" /><Relationship Id="rId5" Type="http://schemas.openxmlformats.org/officeDocument/2006/relationships/slideLayout" Target="../slideLayouts/slideLayout5.xml" /><Relationship Id="rId50" Type="http://schemas.openxmlformats.org/officeDocument/2006/relationships/slideLayout" Target="../slideLayouts/slideLayout50.xml" /><Relationship Id="rId51" Type="http://schemas.openxmlformats.org/officeDocument/2006/relationships/slideLayout" Target="../slideLayouts/slideLayout51.xml" /><Relationship Id="rId52" Type="http://schemas.openxmlformats.org/officeDocument/2006/relationships/slideLayout" Target="../slideLayouts/slideLayout52.xml" /><Relationship Id="rId53" Type="http://schemas.openxmlformats.org/officeDocument/2006/relationships/slideLayout" Target="../slideLayouts/slideLayout53.xml" /><Relationship Id="rId54" Type="http://schemas.openxmlformats.org/officeDocument/2006/relationships/slideLayout" Target="../slideLayouts/slideLayout54.xml" /><Relationship Id="rId55" Type="http://schemas.openxmlformats.org/officeDocument/2006/relationships/slideLayout" Target="../slideLayouts/slideLayout55.xml" /><Relationship Id="rId56" Type="http://schemas.openxmlformats.org/officeDocument/2006/relationships/slideLayout" Target="../slideLayouts/slideLayout56.xml" /><Relationship Id="rId57" Type="http://schemas.openxmlformats.org/officeDocument/2006/relationships/slideLayout" Target="../slideLayouts/slideLayout57.xml" /><Relationship Id="rId58" Type="http://schemas.openxmlformats.org/officeDocument/2006/relationships/slideLayout" Target="../slideLayouts/slideLayout58.xml" /><Relationship Id="rId59" Type="http://schemas.openxmlformats.org/officeDocument/2006/relationships/slideLayout" Target="../slideLayouts/slideLayout59.xml" /><Relationship Id="rId6" Type="http://schemas.openxmlformats.org/officeDocument/2006/relationships/slideLayout" Target="../slideLayouts/slideLayout6.xml" /><Relationship Id="rId60" Type="http://schemas.openxmlformats.org/officeDocument/2006/relationships/slideLayout" Target="../slideLayouts/slideLayout60.xml" /><Relationship Id="rId61" Type="http://schemas.openxmlformats.org/officeDocument/2006/relationships/tags" Target="../tags/tag57.xml" /><Relationship Id="rId62" Type="http://schemas.openxmlformats.org/officeDocument/2006/relationships/tags" Target="../tags/tag58.xml" /><Relationship Id="rId63" Type="http://schemas.openxmlformats.org/officeDocument/2006/relationships/tags" Target="../tags/tag59.xml" /><Relationship Id="rId64" Type="http://schemas.openxmlformats.org/officeDocument/2006/relationships/tags" Target="../tags/tag60.xml" /><Relationship Id="rId65" Type="http://schemas.openxmlformats.org/officeDocument/2006/relationships/tags" Target="../tags/tag61.xml" /><Relationship Id="rId66" Type="http://schemas.openxmlformats.org/officeDocument/2006/relationships/tags" Target="../tags/tag62.xml" /><Relationship Id="rId67" Type="http://schemas.openxmlformats.org/officeDocument/2006/relationships/theme" Target="../theme/theme1.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rgbClr val="FFFFFF"/>
        </a:solidFill>
        <a:effectLst/>
      </p:bgPr>
    </p:bg>
    <p:spTree>
      <p:nvGrpSpPr>
        <p:cNvPr id="1" name=""/>
        <p:cNvGrpSpPr/>
        <p:nvPr/>
      </p:nvGrpSpPr>
      <p:grpSpPr>
        <a:xfrm>
          <a:off x="0" y="0"/>
          <a:ext cx="0" cy="0"/>
        </a:xfrm>
      </p:grpSpPr>
      <p:sp>
        <p:nvSpPr>
          <p:cNvPr id="2" name="标题占位符 1"/>
          <p:cNvSpPr>
            <a:spLocks noGrp="1"/>
          </p:cNvSpPr>
          <p:nvPr>
            <p:ph type="title"/>
            <p:custDataLst>
              <p:tags r:id="rId61"/>
            </p:custDataLst>
          </p:nvPr>
        </p:nvSpPr>
        <p:spPr>
          <a:xfrm>
            <a:off x="456300" y="608400"/>
            <a:ext cx="8226900" cy="705600"/>
          </a:xfrm>
          <a:prstGeom prst="rect">
            <a:avLst/>
          </a:prstGeom>
        </p:spPr>
        <p:txBody>
          <a:bodyPr vert="horz" lIns="90170" tIns="46990" rIns="90170" bIns="46990" rtlCol="0" anchor="ctr" anchorCtr="0">
            <a:normAutofit/>
          </a:bodyPr>
          <a:lstStyle/>
          <a:p>
            <a:r>
              <a:rPr lang="zh-CN" altLang="en-US"/>
              <a:t>单击此处编辑母版标题样式</a:t>
            </a:r>
            <a:endParaRPr lang="zh-CN" altLang="en-US"/>
          </a:p>
        </p:txBody>
      </p:sp>
      <p:sp>
        <p:nvSpPr>
          <p:cNvPr id="3" name="文本占位符 2"/>
          <p:cNvSpPr>
            <a:spLocks noGrp="1"/>
          </p:cNvSpPr>
          <p:nvPr>
            <p:ph type="body" idx="1"/>
            <p:custDataLst>
              <p:tags r:id="rId62"/>
            </p:custDataLst>
          </p:nvPr>
        </p:nvSpPr>
        <p:spPr>
          <a:xfrm>
            <a:off x="456300" y="1490400"/>
            <a:ext cx="8226900" cy="4759200"/>
          </a:xfrm>
          <a:prstGeom prst="rect">
            <a:avLst/>
          </a:prstGeom>
        </p:spPr>
        <p:txBody>
          <a:bodyPr vert="horz" lIns="90000" tIns="46800" rIns="90000" bIns="4680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custDataLst>
              <p:tags r:id="rId63"/>
            </p:custDataLst>
          </p:nvPr>
        </p:nvSpPr>
        <p:spPr>
          <a:xfrm>
            <a:off x="459000" y="6314400"/>
            <a:ext cx="2025000" cy="316800"/>
          </a:xfrm>
          <a:prstGeom prst="rect">
            <a:avLst/>
          </a:prstGeom>
        </p:spPr>
        <p:txBody>
          <a:bodyPr vert="horz" lIns="91440" tIns="45720" rIns="91440" bIns="45720" rtlCol="0" anchor="ctr">
            <a:normAutofit/>
          </a:bodyPr>
          <a:lstStyle>
            <a:lvl1pPr algn="l">
              <a:defRPr sz="75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3"/>
            <p:custDataLst>
              <p:tags r:id="rId64"/>
            </p:custDataLst>
          </p:nvPr>
        </p:nvSpPr>
        <p:spPr>
          <a:xfrm>
            <a:off x="3087000" y="6314400"/>
            <a:ext cx="2970000" cy="316800"/>
          </a:xfrm>
          <a:prstGeom prst="rect">
            <a:avLst/>
          </a:prstGeom>
        </p:spPr>
        <p:txBody>
          <a:bodyPr vert="horz" lIns="91440" tIns="45720" rIns="91440" bIns="45720" rtlCol="0" anchor="ctr">
            <a:normAutofit/>
          </a:bodyPr>
          <a:lstStyle>
            <a:lvl1pPr algn="ctr">
              <a:defRPr sz="75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4"/>
            <p:custDataLst>
              <p:tags r:id="rId65"/>
            </p:custDataLst>
          </p:nvPr>
        </p:nvSpPr>
        <p:spPr>
          <a:xfrm>
            <a:off x="6658200" y="6314400"/>
            <a:ext cx="2025000" cy="316800"/>
          </a:xfrm>
          <a:prstGeom prst="rect">
            <a:avLst/>
          </a:prstGeom>
        </p:spPr>
        <p:txBody>
          <a:bodyPr vert="horz" lIns="91440" tIns="45720" rIns="91440" bIns="45720" rtlCol="0" anchor="ctr">
            <a:normAutofit/>
          </a:bodyPr>
          <a:lstStyle>
            <a:lvl1pPr algn="r">
              <a:defRPr sz="75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Tree>
    <p:custDataLst>
      <p:tags r:id="rId66"/>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 id="2147483685" r:id="rId37"/>
    <p:sldLayoutId id="2147483686" r:id="rId38"/>
    <p:sldLayoutId id="2147483687" r:id="rId39"/>
    <p:sldLayoutId id="2147483688" r:id="rId40"/>
    <p:sldLayoutId id="2147483689" r:id="rId41"/>
    <p:sldLayoutId id="2147483690" r:id="rId42"/>
    <p:sldLayoutId id="2147483691" r:id="rId43"/>
    <p:sldLayoutId id="2147483692" r:id="rId44"/>
    <p:sldLayoutId id="2147483693" r:id="rId45"/>
    <p:sldLayoutId id="2147483694" r:id="rId46"/>
    <p:sldLayoutId id="2147483695" r:id="rId47"/>
    <p:sldLayoutId id="2147483696" r:id="rId48"/>
    <p:sldLayoutId id="2147483697" r:id="rId49"/>
    <p:sldLayoutId id="2147483698" r:id="rId50"/>
    <p:sldLayoutId id="2147483699" r:id="rId51"/>
    <p:sldLayoutId id="2147483700" r:id="rId52"/>
    <p:sldLayoutId id="2147483701" r:id="rId53"/>
    <p:sldLayoutId id="2147483702" r:id="rId54"/>
    <p:sldLayoutId id="2147483703" r:id="rId55"/>
    <p:sldLayoutId id="2147483704" r:id="rId56"/>
    <p:sldLayoutId id="2147483705" r:id="rId57"/>
    <p:sldLayoutId id="2147483706" r:id="rId58"/>
    <p:sldLayoutId id="2147483707" r:id="rId59"/>
    <p:sldLayoutId id="2147483708" r:id="rId60"/>
  </p:sldLayoutIdLst>
  <p:transition/>
  <p:timing/>
  <p:txStyles>
    <p:titleStyle>
      <a:lvl1pPr algn="l" defTabSz="685800" rtl="0" eaLnBrk="1" fontAlgn="auto" latinLnBrk="0" hangingPunct="1">
        <a:lnSpc>
          <a:spcPct val="100000"/>
        </a:lnSpc>
        <a:spcBef>
          <a:spcPct val="0"/>
        </a:spcBef>
        <a:buNone/>
        <a:defRPr sz="27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171450" indent="-171450" algn="l" defTabSz="685800" rtl="0" eaLnBrk="1" fontAlgn="auto" latinLnBrk="0" hangingPunct="1">
        <a:lnSpc>
          <a:spcPct val="130000"/>
        </a:lnSpc>
        <a:spcBef>
          <a:spcPct val="0"/>
        </a:spcBef>
        <a:spcAft>
          <a:spcPts val="1000"/>
        </a:spcAft>
        <a:buFont typeface="Arial" panose="020b0604020202020204" pitchFamily="34" charset="0"/>
        <a:buChar char="●"/>
        <a:defRPr sz="135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514350" indent="-171450" algn="l" defTabSz="685800" rtl="0" eaLnBrk="1" fontAlgn="auto" latinLnBrk="0" hangingPunct="1">
        <a:lnSpc>
          <a:spcPct val="120000"/>
        </a:lnSpc>
        <a:spcBef>
          <a:spcPct val="0"/>
        </a:spcBef>
        <a:spcAft>
          <a:spcPts val="600"/>
        </a:spcAft>
        <a:buFont typeface="Arial" panose="020b0604020202020204" pitchFamily="34" charset="0"/>
        <a:buChar char="●"/>
        <a:tabLst>
          <a:tab pos="1207135"/>
        </a:tabLst>
        <a:defRPr sz="12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857250" indent="-171450" algn="l" defTabSz="685800" rtl="0" eaLnBrk="1" fontAlgn="auto" latinLnBrk="0" hangingPunct="1">
        <a:lnSpc>
          <a:spcPct val="120000"/>
        </a:lnSpc>
        <a:spcBef>
          <a:spcPct val="0"/>
        </a:spcBef>
        <a:spcAft>
          <a:spcPts val="600"/>
        </a:spcAft>
        <a:buFont typeface="Arial" panose="020b0604020202020204" pitchFamily="34" charset="0"/>
        <a:buChar char="●"/>
        <a:defRPr sz="12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200150" indent="-171450" algn="l" defTabSz="685800" rtl="0" eaLnBrk="1" fontAlgn="auto" latinLnBrk="0" hangingPunct="1">
        <a:lnSpc>
          <a:spcPct val="120000"/>
        </a:lnSpc>
        <a:spcBef>
          <a:spcPct val="0"/>
        </a:spcBef>
        <a:spcAft>
          <a:spcPts val="300"/>
        </a:spcAft>
        <a:buFont typeface="Wingdings" panose="05000000000000000000" charset="0"/>
        <a:buChar char=""/>
        <a:defRPr sz="105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1543050" indent="-171450" algn="l" defTabSz="685800" rtl="0" eaLnBrk="1" fontAlgn="auto" latinLnBrk="0" hangingPunct="1">
        <a:lnSpc>
          <a:spcPct val="120000"/>
        </a:lnSpc>
        <a:spcBef>
          <a:spcPct val="0"/>
        </a:spcBef>
        <a:spcAft>
          <a:spcPts val="300"/>
        </a:spcAft>
        <a:buFont typeface="Arial" panose="020b0604020202020204" pitchFamily="34" charset="0"/>
        <a:buChar char="•"/>
        <a:defRPr sz="105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57.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58.xml" /><Relationship Id="rId2" Type="http://schemas.openxmlformats.org/officeDocument/2006/relationships/slide" Target="slide2.xml" TargetMode="Internal" /><Relationship Id="rId3" Type="http://schemas.openxmlformats.org/officeDocument/2006/relationships/slide" Target="slide4.xml" TargetMode="Internal" /><Relationship Id="rId4" Type="http://schemas.openxmlformats.org/officeDocument/2006/relationships/slide" Target="slide5.xml" TargetMode="Internal" /><Relationship Id="rId5" Type="http://schemas.openxmlformats.org/officeDocument/2006/relationships/slide" Target="slide6.xml" TargetMode="Interna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58.xml" /><Relationship Id="rId2" Type="http://schemas.openxmlformats.org/officeDocument/2006/relationships/slide" Target="slide2.xml" TargetMode="Internal" /><Relationship Id="rId3" Type="http://schemas.openxmlformats.org/officeDocument/2006/relationships/slide" Target="slide4.xml" TargetMode="Internal" /><Relationship Id="rId4" Type="http://schemas.openxmlformats.org/officeDocument/2006/relationships/slide" Target="slide5.xml" TargetMode="Internal" /><Relationship Id="rId5" Type="http://schemas.openxmlformats.org/officeDocument/2006/relationships/slide" Target="slide6.xml" TargetMode="Interna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58.xml" /><Relationship Id="rId2" Type="http://schemas.openxmlformats.org/officeDocument/2006/relationships/slide" Target="slide2.xml" TargetMode="Internal" /><Relationship Id="rId3" Type="http://schemas.openxmlformats.org/officeDocument/2006/relationships/slide" Target="slide4.xml" TargetMode="Internal" /><Relationship Id="rId4" Type="http://schemas.openxmlformats.org/officeDocument/2006/relationships/slide" Target="slide5.xml" TargetMode="Internal" /><Relationship Id="rId5" Type="http://schemas.openxmlformats.org/officeDocument/2006/relationships/slide" Target="slide6.xml" TargetMode="Interna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58.xml" /><Relationship Id="rId2" Type="http://schemas.openxmlformats.org/officeDocument/2006/relationships/slide" Target="slide2.xml" TargetMode="Internal" /><Relationship Id="rId3" Type="http://schemas.openxmlformats.org/officeDocument/2006/relationships/slide" Target="slide4.xml" TargetMode="Internal" /><Relationship Id="rId4" Type="http://schemas.openxmlformats.org/officeDocument/2006/relationships/slide" Target="slide5.xml" TargetMode="Internal" /><Relationship Id="rId5" Type="http://schemas.openxmlformats.org/officeDocument/2006/relationships/slide" Target="slide6.xml" TargetMode="Internal" /><Relationship Id="rId6" Type="http://schemas.openxmlformats.org/officeDocument/2006/relationships/package" Target="../embeddings/Document3.docx" TargetMode="Internal" /><Relationship Id="rId7" Type="http://schemas.openxmlformats.org/officeDocument/2006/relationships/image" Target="../media/image6.emf" /><Relationship Id="rId8" Type="http://schemas.openxmlformats.org/officeDocument/2006/relationships/vmlDrawing" Target="../drawings/vmlDrawing3.v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58.xml" /><Relationship Id="rId2" Type="http://schemas.openxmlformats.org/officeDocument/2006/relationships/slide" Target="slide2.xml" TargetMode="Internal" /><Relationship Id="rId3" Type="http://schemas.openxmlformats.org/officeDocument/2006/relationships/slide" Target="slide4.xml" TargetMode="Internal" /><Relationship Id="rId4" Type="http://schemas.openxmlformats.org/officeDocument/2006/relationships/slide" Target="slide5.xml" TargetMode="Internal" /><Relationship Id="rId5" Type="http://schemas.openxmlformats.org/officeDocument/2006/relationships/slide" Target="slide6.xml" TargetMode="Internal" /><Relationship Id="rId6" Type="http://schemas.openxmlformats.org/officeDocument/2006/relationships/package" Target="../embeddings/Document4.docx" TargetMode="Internal" /><Relationship Id="rId7" Type="http://schemas.openxmlformats.org/officeDocument/2006/relationships/image" Target="../media/image7.emf" /><Relationship Id="rId8" Type="http://schemas.openxmlformats.org/officeDocument/2006/relationships/vmlDrawing" Target="../drawings/vmlDrawing4.v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58.xml" /><Relationship Id="rId2" Type="http://schemas.openxmlformats.org/officeDocument/2006/relationships/slide" Target="slide2.xml" TargetMode="Internal" /><Relationship Id="rId3" Type="http://schemas.openxmlformats.org/officeDocument/2006/relationships/slide" Target="slide4.xml" TargetMode="Internal" /><Relationship Id="rId4" Type="http://schemas.openxmlformats.org/officeDocument/2006/relationships/slide" Target="slide5.xml" TargetMode="Internal" /><Relationship Id="rId5" Type="http://schemas.openxmlformats.org/officeDocument/2006/relationships/slide" Target="slide6.xml" TargetMode="Internal" /><Relationship Id="rId6" Type="http://schemas.openxmlformats.org/officeDocument/2006/relationships/package" Target="../embeddings/Document5.docx" TargetMode="Internal" /><Relationship Id="rId7" Type="http://schemas.openxmlformats.org/officeDocument/2006/relationships/image" Target="../media/image8.emf" /><Relationship Id="rId8" Type="http://schemas.openxmlformats.org/officeDocument/2006/relationships/vmlDrawing" Target="../drawings/vmlDrawing5.v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59.xml" /><Relationship Id="rId2" Type="http://schemas.openxmlformats.org/officeDocument/2006/relationships/slide" Target="slide15.xml" TargetMode="Internal" /><Relationship Id="rId3" Type="http://schemas.openxmlformats.org/officeDocument/2006/relationships/slide" Target="slide17.xml" TargetMode="Internal" /><Relationship Id="rId4" Type="http://schemas.openxmlformats.org/officeDocument/2006/relationships/slide" Target="slide18.xml" TargetMode="Internal" /><Relationship Id="rId5" Type="http://schemas.openxmlformats.org/officeDocument/2006/relationships/slide" Target="slide23.xml" TargetMode="Internal" /><Relationship Id="rId6" Type="http://schemas.openxmlformats.org/officeDocument/2006/relationships/slide" Target="slide24.xml" TargetMode="Internal" /><Relationship Id="rId7" Type="http://schemas.openxmlformats.org/officeDocument/2006/relationships/slide" Target="slide31.xml" TargetMode="Internal" /><Relationship Id="rId8" Type="http://schemas.openxmlformats.org/officeDocument/2006/relationships/slide" Target="slide33.xml" TargetMode="Internal" /><Relationship Id="rId9" Type="http://schemas.openxmlformats.org/officeDocument/2006/relationships/image" Target="../media/image9.jpeg"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59.xml" /><Relationship Id="rId2" Type="http://schemas.openxmlformats.org/officeDocument/2006/relationships/slide" Target="slide15.xml" TargetMode="Internal" /><Relationship Id="rId3" Type="http://schemas.openxmlformats.org/officeDocument/2006/relationships/slide" Target="slide17.xml" TargetMode="Internal" /><Relationship Id="rId4" Type="http://schemas.openxmlformats.org/officeDocument/2006/relationships/slide" Target="slide18.xml" TargetMode="Internal" /><Relationship Id="rId5" Type="http://schemas.openxmlformats.org/officeDocument/2006/relationships/slide" Target="slide23.xml" TargetMode="Internal" /><Relationship Id="rId6" Type="http://schemas.openxmlformats.org/officeDocument/2006/relationships/slide" Target="slide24.xml" TargetMode="Internal" /><Relationship Id="rId7" Type="http://schemas.openxmlformats.org/officeDocument/2006/relationships/slide" Target="slide31.xml" TargetMode="Internal" /><Relationship Id="rId8" Type="http://schemas.openxmlformats.org/officeDocument/2006/relationships/slide" Target="slide33.xml" TargetMode="Internal" /><Relationship Id="rId9" Type="http://schemas.openxmlformats.org/officeDocument/2006/relationships/image" Target="../media/image10.jpeg"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59.xml" /><Relationship Id="rId2" Type="http://schemas.openxmlformats.org/officeDocument/2006/relationships/slide" Target="slide15.xml" TargetMode="Internal" /><Relationship Id="rId3" Type="http://schemas.openxmlformats.org/officeDocument/2006/relationships/slide" Target="slide17.xml" TargetMode="Internal" /><Relationship Id="rId4" Type="http://schemas.openxmlformats.org/officeDocument/2006/relationships/slide" Target="slide18.xml" TargetMode="Internal" /><Relationship Id="rId5" Type="http://schemas.openxmlformats.org/officeDocument/2006/relationships/slide" Target="slide23.xml" TargetMode="Internal" /><Relationship Id="rId6" Type="http://schemas.openxmlformats.org/officeDocument/2006/relationships/slide" Target="slide24.xml" TargetMode="Internal" /><Relationship Id="rId7" Type="http://schemas.openxmlformats.org/officeDocument/2006/relationships/slide" Target="slide31.xml" TargetMode="Internal" /><Relationship Id="rId8" Type="http://schemas.openxmlformats.org/officeDocument/2006/relationships/slide" Target="slide33.xml" TargetMode="Interna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59.xml" /><Relationship Id="rId2" Type="http://schemas.openxmlformats.org/officeDocument/2006/relationships/slide" Target="slide15.xml" TargetMode="Internal" /><Relationship Id="rId3" Type="http://schemas.openxmlformats.org/officeDocument/2006/relationships/slide" Target="slide17.xml" TargetMode="Internal" /><Relationship Id="rId4" Type="http://schemas.openxmlformats.org/officeDocument/2006/relationships/slide" Target="slide18.xml" TargetMode="Internal" /><Relationship Id="rId5" Type="http://schemas.openxmlformats.org/officeDocument/2006/relationships/slide" Target="slide23.xml" TargetMode="Internal" /><Relationship Id="rId6" Type="http://schemas.openxmlformats.org/officeDocument/2006/relationships/slide" Target="slide24.xml" TargetMode="Internal" /><Relationship Id="rId7" Type="http://schemas.openxmlformats.org/officeDocument/2006/relationships/slide" Target="slide31.xml" TargetMode="Internal" /><Relationship Id="rId8" Type="http://schemas.openxmlformats.org/officeDocument/2006/relationships/slide" Target="slide33.xml" TargetMode="Interna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60.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59.xml" /><Relationship Id="rId2" Type="http://schemas.openxmlformats.org/officeDocument/2006/relationships/slide" Target="slide15.xml" TargetMode="Internal" /><Relationship Id="rId3" Type="http://schemas.openxmlformats.org/officeDocument/2006/relationships/slide" Target="slide17.xml" TargetMode="Internal" /><Relationship Id="rId4" Type="http://schemas.openxmlformats.org/officeDocument/2006/relationships/slide" Target="slide18.xml" TargetMode="Internal" /><Relationship Id="rId5" Type="http://schemas.openxmlformats.org/officeDocument/2006/relationships/slide" Target="slide23.xml" TargetMode="Internal" /><Relationship Id="rId6" Type="http://schemas.openxmlformats.org/officeDocument/2006/relationships/slide" Target="slide24.xml" TargetMode="Internal" /><Relationship Id="rId7" Type="http://schemas.openxmlformats.org/officeDocument/2006/relationships/slide" Target="slide31.xml" TargetMode="Internal" /><Relationship Id="rId8" Type="http://schemas.openxmlformats.org/officeDocument/2006/relationships/slide" Target="slide33.xml" TargetMode="Interna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59.xml" /><Relationship Id="rId2" Type="http://schemas.openxmlformats.org/officeDocument/2006/relationships/slide" Target="slide15.xml" TargetMode="Internal" /><Relationship Id="rId3" Type="http://schemas.openxmlformats.org/officeDocument/2006/relationships/slide" Target="slide17.xml" TargetMode="Internal" /><Relationship Id="rId4" Type="http://schemas.openxmlformats.org/officeDocument/2006/relationships/slide" Target="slide18.xml" TargetMode="Internal" /><Relationship Id="rId5" Type="http://schemas.openxmlformats.org/officeDocument/2006/relationships/slide" Target="slide23.xml" TargetMode="Internal" /><Relationship Id="rId6" Type="http://schemas.openxmlformats.org/officeDocument/2006/relationships/slide" Target="slide24.xml" TargetMode="Internal" /><Relationship Id="rId7" Type="http://schemas.openxmlformats.org/officeDocument/2006/relationships/slide" Target="slide31.xml" TargetMode="Internal" /><Relationship Id="rId8" Type="http://schemas.openxmlformats.org/officeDocument/2006/relationships/slide" Target="slide33.xml" TargetMode="Interna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59.xml" /><Relationship Id="rId2" Type="http://schemas.openxmlformats.org/officeDocument/2006/relationships/slide" Target="slide15.xml" TargetMode="Internal" /><Relationship Id="rId3" Type="http://schemas.openxmlformats.org/officeDocument/2006/relationships/slide" Target="slide17.xml" TargetMode="Internal" /><Relationship Id="rId4" Type="http://schemas.openxmlformats.org/officeDocument/2006/relationships/slide" Target="slide18.xml" TargetMode="Internal" /><Relationship Id="rId5" Type="http://schemas.openxmlformats.org/officeDocument/2006/relationships/slide" Target="slide23.xml" TargetMode="Internal" /><Relationship Id="rId6" Type="http://schemas.openxmlformats.org/officeDocument/2006/relationships/slide" Target="slide24.xml" TargetMode="Internal" /><Relationship Id="rId7" Type="http://schemas.openxmlformats.org/officeDocument/2006/relationships/slide" Target="slide31.xml" TargetMode="Internal" /><Relationship Id="rId8" Type="http://schemas.openxmlformats.org/officeDocument/2006/relationships/slide" Target="slide33.xml" TargetMode="Interna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59.xml" /><Relationship Id="rId2" Type="http://schemas.openxmlformats.org/officeDocument/2006/relationships/slide" Target="slide15.xml" TargetMode="Internal" /><Relationship Id="rId3" Type="http://schemas.openxmlformats.org/officeDocument/2006/relationships/slide" Target="slide17.xml" TargetMode="Internal" /><Relationship Id="rId4" Type="http://schemas.openxmlformats.org/officeDocument/2006/relationships/slide" Target="slide18.xml" TargetMode="Internal" /><Relationship Id="rId5" Type="http://schemas.openxmlformats.org/officeDocument/2006/relationships/slide" Target="slide23.xml" TargetMode="Internal" /><Relationship Id="rId6" Type="http://schemas.openxmlformats.org/officeDocument/2006/relationships/slide" Target="slide24.xml" TargetMode="Internal" /><Relationship Id="rId7" Type="http://schemas.openxmlformats.org/officeDocument/2006/relationships/slide" Target="slide31.xml" TargetMode="Internal" /><Relationship Id="rId8" Type="http://schemas.openxmlformats.org/officeDocument/2006/relationships/slide" Target="slide33.xml" TargetMode="Interna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59.xml" /><Relationship Id="rId2" Type="http://schemas.openxmlformats.org/officeDocument/2006/relationships/slide" Target="slide15.xml" TargetMode="Internal" /><Relationship Id="rId3" Type="http://schemas.openxmlformats.org/officeDocument/2006/relationships/slide" Target="slide17.xml" TargetMode="Internal" /><Relationship Id="rId4" Type="http://schemas.openxmlformats.org/officeDocument/2006/relationships/slide" Target="slide18.xml" TargetMode="Internal" /><Relationship Id="rId5" Type="http://schemas.openxmlformats.org/officeDocument/2006/relationships/slide" Target="slide23.xml" TargetMode="Internal" /><Relationship Id="rId6" Type="http://schemas.openxmlformats.org/officeDocument/2006/relationships/slide" Target="slide24.xml" TargetMode="Internal" /><Relationship Id="rId7" Type="http://schemas.openxmlformats.org/officeDocument/2006/relationships/slide" Target="slide31.xml" TargetMode="Internal" /><Relationship Id="rId8" Type="http://schemas.openxmlformats.org/officeDocument/2006/relationships/slide" Target="slide33.xml" TargetMode="Interna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59.xml" /><Relationship Id="rId2" Type="http://schemas.openxmlformats.org/officeDocument/2006/relationships/slide" Target="slide15.xml" TargetMode="Internal" /><Relationship Id="rId3" Type="http://schemas.openxmlformats.org/officeDocument/2006/relationships/slide" Target="slide17.xml" TargetMode="Internal" /><Relationship Id="rId4" Type="http://schemas.openxmlformats.org/officeDocument/2006/relationships/slide" Target="slide18.xml" TargetMode="Internal" /><Relationship Id="rId5" Type="http://schemas.openxmlformats.org/officeDocument/2006/relationships/slide" Target="slide23.xml" TargetMode="Internal" /><Relationship Id="rId6" Type="http://schemas.openxmlformats.org/officeDocument/2006/relationships/slide" Target="slide24.xml" TargetMode="Internal" /><Relationship Id="rId7" Type="http://schemas.openxmlformats.org/officeDocument/2006/relationships/slide" Target="slide31.xml" TargetMode="Internal" /><Relationship Id="rId8" Type="http://schemas.openxmlformats.org/officeDocument/2006/relationships/slide" Target="slide33.xml" TargetMode="Interna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59.xml" /><Relationship Id="rId2" Type="http://schemas.openxmlformats.org/officeDocument/2006/relationships/slide" Target="slide15.xml" TargetMode="Internal" /><Relationship Id="rId3" Type="http://schemas.openxmlformats.org/officeDocument/2006/relationships/slide" Target="slide17.xml" TargetMode="Internal" /><Relationship Id="rId4" Type="http://schemas.openxmlformats.org/officeDocument/2006/relationships/slide" Target="slide18.xml" TargetMode="Internal" /><Relationship Id="rId5" Type="http://schemas.openxmlformats.org/officeDocument/2006/relationships/slide" Target="slide23.xml" TargetMode="Internal" /><Relationship Id="rId6" Type="http://schemas.openxmlformats.org/officeDocument/2006/relationships/slide" Target="slide24.xml" TargetMode="Internal" /><Relationship Id="rId7" Type="http://schemas.openxmlformats.org/officeDocument/2006/relationships/slide" Target="slide31.xml" TargetMode="Internal" /><Relationship Id="rId8" Type="http://schemas.openxmlformats.org/officeDocument/2006/relationships/slide" Target="slide33.xml" TargetMode="Interna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59.xml" /><Relationship Id="rId2" Type="http://schemas.openxmlformats.org/officeDocument/2006/relationships/slide" Target="slide15.xml" TargetMode="Internal" /><Relationship Id="rId3" Type="http://schemas.openxmlformats.org/officeDocument/2006/relationships/slide" Target="slide17.xml" TargetMode="Internal" /><Relationship Id="rId4" Type="http://schemas.openxmlformats.org/officeDocument/2006/relationships/slide" Target="slide18.xml" TargetMode="Internal" /><Relationship Id="rId5" Type="http://schemas.openxmlformats.org/officeDocument/2006/relationships/slide" Target="slide23.xml" TargetMode="Internal" /><Relationship Id="rId6" Type="http://schemas.openxmlformats.org/officeDocument/2006/relationships/slide" Target="slide24.xml" TargetMode="Internal" /><Relationship Id="rId7" Type="http://schemas.openxmlformats.org/officeDocument/2006/relationships/slide" Target="slide31.xml" TargetMode="Internal" /><Relationship Id="rId8" Type="http://schemas.openxmlformats.org/officeDocument/2006/relationships/slide" Target="slide33.xml" TargetMode="Interna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59.xml" /><Relationship Id="rId2" Type="http://schemas.openxmlformats.org/officeDocument/2006/relationships/slide" Target="slide15.xml" TargetMode="Internal" /><Relationship Id="rId3" Type="http://schemas.openxmlformats.org/officeDocument/2006/relationships/slide" Target="slide17.xml" TargetMode="Internal" /><Relationship Id="rId4" Type="http://schemas.openxmlformats.org/officeDocument/2006/relationships/slide" Target="slide18.xml" TargetMode="Internal" /><Relationship Id="rId5" Type="http://schemas.openxmlformats.org/officeDocument/2006/relationships/slide" Target="slide23.xml" TargetMode="Internal" /><Relationship Id="rId6" Type="http://schemas.openxmlformats.org/officeDocument/2006/relationships/slide" Target="slide24.xml" TargetMode="Internal" /><Relationship Id="rId7" Type="http://schemas.openxmlformats.org/officeDocument/2006/relationships/slide" Target="slide31.xml" TargetMode="Internal" /><Relationship Id="rId8" Type="http://schemas.openxmlformats.org/officeDocument/2006/relationships/slide" Target="slide33.xml" TargetMode="Interna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59.xml" /><Relationship Id="rId2" Type="http://schemas.openxmlformats.org/officeDocument/2006/relationships/slide" Target="slide15.xml" TargetMode="Internal" /><Relationship Id="rId3" Type="http://schemas.openxmlformats.org/officeDocument/2006/relationships/slide" Target="slide17.xml" TargetMode="Internal" /><Relationship Id="rId4" Type="http://schemas.openxmlformats.org/officeDocument/2006/relationships/slide" Target="slide18.xml" TargetMode="Internal" /><Relationship Id="rId5" Type="http://schemas.openxmlformats.org/officeDocument/2006/relationships/slide" Target="slide23.xml" TargetMode="Internal" /><Relationship Id="rId6" Type="http://schemas.openxmlformats.org/officeDocument/2006/relationships/slide" Target="slide24.xml" TargetMode="Internal" /><Relationship Id="rId7" Type="http://schemas.openxmlformats.org/officeDocument/2006/relationships/slide" Target="slide31.xml" TargetMode="Internal" /><Relationship Id="rId8" Type="http://schemas.openxmlformats.org/officeDocument/2006/relationships/slide" Target="slide33.xml" TargetMode="Interna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58.xml" /><Relationship Id="rId2" Type="http://schemas.openxmlformats.org/officeDocument/2006/relationships/slide" Target="slide2.xml" TargetMode="Internal" /><Relationship Id="rId3" Type="http://schemas.openxmlformats.org/officeDocument/2006/relationships/slide" Target="slide4.xml" TargetMode="Internal" /><Relationship Id="rId4" Type="http://schemas.openxmlformats.org/officeDocument/2006/relationships/slide" Target="slide5.xml" TargetMode="Internal" /><Relationship Id="rId5" Type="http://schemas.openxmlformats.org/officeDocument/2006/relationships/slide" Target="slide6.xml" TargetMode="Internal" /><Relationship Id="rId6" Type="http://schemas.openxmlformats.org/officeDocument/2006/relationships/image" Target="../media/image2.jpeg"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59.xml" /><Relationship Id="rId2" Type="http://schemas.openxmlformats.org/officeDocument/2006/relationships/slide" Target="slide15.xml" TargetMode="Internal" /><Relationship Id="rId3" Type="http://schemas.openxmlformats.org/officeDocument/2006/relationships/slide" Target="slide17.xml" TargetMode="Internal" /><Relationship Id="rId4" Type="http://schemas.openxmlformats.org/officeDocument/2006/relationships/slide" Target="slide18.xml" TargetMode="Internal" /><Relationship Id="rId5" Type="http://schemas.openxmlformats.org/officeDocument/2006/relationships/slide" Target="slide23.xml" TargetMode="Internal" /><Relationship Id="rId6" Type="http://schemas.openxmlformats.org/officeDocument/2006/relationships/slide" Target="slide24.xml" TargetMode="Internal" /><Relationship Id="rId7" Type="http://schemas.openxmlformats.org/officeDocument/2006/relationships/slide" Target="slide31.xml" TargetMode="Internal" /><Relationship Id="rId8" Type="http://schemas.openxmlformats.org/officeDocument/2006/relationships/slide" Target="slide33.xml" TargetMode="Interna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59.xml" /><Relationship Id="rId2" Type="http://schemas.openxmlformats.org/officeDocument/2006/relationships/slide" Target="slide15.xml" TargetMode="Internal" /><Relationship Id="rId3" Type="http://schemas.openxmlformats.org/officeDocument/2006/relationships/slide" Target="slide17.xml" TargetMode="Internal" /><Relationship Id="rId4" Type="http://schemas.openxmlformats.org/officeDocument/2006/relationships/slide" Target="slide18.xml" TargetMode="Internal" /><Relationship Id="rId5" Type="http://schemas.openxmlformats.org/officeDocument/2006/relationships/slide" Target="slide23.xml" TargetMode="Internal" /><Relationship Id="rId6" Type="http://schemas.openxmlformats.org/officeDocument/2006/relationships/slide" Target="slide24.xml" TargetMode="Internal" /><Relationship Id="rId7" Type="http://schemas.openxmlformats.org/officeDocument/2006/relationships/slide" Target="slide31.xml" TargetMode="Internal" /><Relationship Id="rId8" Type="http://schemas.openxmlformats.org/officeDocument/2006/relationships/slide" Target="slide33.xml" TargetMode="Interna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59.xml" /><Relationship Id="rId2" Type="http://schemas.openxmlformats.org/officeDocument/2006/relationships/slide" Target="slide15.xml" TargetMode="Internal" /><Relationship Id="rId3" Type="http://schemas.openxmlformats.org/officeDocument/2006/relationships/slide" Target="slide17.xml" TargetMode="Internal" /><Relationship Id="rId4" Type="http://schemas.openxmlformats.org/officeDocument/2006/relationships/slide" Target="slide18.xml" TargetMode="Internal" /><Relationship Id="rId5" Type="http://schemas.openxmlformats.org/officeDocument/2006/relationships/slide" Target="slide23.xml" TargetMode="Internal" /><Relationship Id="rId6" Type="http://schemas.openxmlformats.org/officeDocument/2006/relationships/slide" Target="slide24.xml" TargetMode="Internal" /><Relationship Id="rId7" Type="http://schemas.openxmlformats.org/officeDocument/2006/relationships/slide" Target="slide31.xml" TargetMode="Internal" /><Relationship Id="rId8" Type="http://schemas.openxmlformats.org/officeDocument/2006/relationships/slide" Target="slide33.xml" TargetMode="Interna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59.xml" /><Relationship Id="rId2" Type="http://schemas.openxmlformats.org/officeDocument/2006/relationships/slide" Target="slide15.xml" TargetMode="Internal" /><Relationship Id="rId3" Type="http://schemas.openxmlformats.org/officeDocument/2006/relationships/slide" Target="slide17.xml" TargetMode="Internal" /><Relationship Id="rId4" Type="http://schemas.openxmlformats.org/officeDocument/2006/relationships/slide" Target="slide18.xml" TargetMode="Internal" /><Relationship Id="rId5" Type="http://schemas.openxmlformats.org/officeDocument/2006/relationships/slide" Target="slide23.xml" TargetMode="Internal" /><Relationship Id="rId6" Type="http://schemas.openxmlformats.org/officeDocument/2006/relationships/slide" Target="slide24.xml" TargetMode="Internal" /><Relationship Id="rId7" Type="http://schemas.openxmlformats.org/officeDocument/2006/relationships/slide" Target="slide31.xml" TargetMode="Internal" /><Relationship Id="rId8" Type="http://schemas.openxmlformats.org/officeDocument/2006/relationships/slide" Target="slide33.xml" TargetMode="Interna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59.xml" /><Relationship Id="rId2" Type="http://schemas.openxmlformats.org/officeDocument/2006/relationships/slide" Target="slide15.xml" TargetMode="Internal" /><Relationship Id="rId3" Type="http://schemas.openxmlformats.org/officeDocument/2006/relationships/slide" Target="slide17.xml" TargetMode="Internal" /><Relationship Id="rId4" Type="http://schemas.openxmlformats.org/officeDocument/2006/relationships/slide" Target="slide18.xml" TargetMode="Internal" /><Relationship Id="rId5" Type="http://schemas.openxmlformats.org/officeDocument/2006/relationships/slide" Target="slide23.xml" TargetMode="Internal" /><Relationship Id="rId6" Type="http://schemas.openxmlformats.org/officeDocument/2006/relationships/slide" Target="slide24.xml" TargetMode="Internal" /><Relationship Id="rId7" Type="http://schemas.openxmlformats.org/officeDocument/2006/relationships/slide" Target="slide31.xml" TargetMode="Internal" /><Relationship Id="rId8" Type="http://schemas.openxmlformats.org/officeDocument/2006/relationships/slide" Target="slide33.xml" TargetMode="Interna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59.xml" /><Relationship Id="rId2" Type="http://schemas.openxmlformats.org/officeDocument/2006/relationships/slide" Target="slide15.xml" TargetMode="Internal" /><Relationship Id="rId3" Type="http://schemas.openxmlformats.org/officeDocument/2006/relationships/slide" Target="slide17.xml" TargetMode="Internal" /><Relationship Id="rId4" Type="http://schemas.openxmlformats.org/officeDocument/2006/relationships/slide" Target="slide18.xml" TargetMode="Internal" /><Relationship Id="rId5" Type="http://schemas.openxmlformats.org/officeDocument/2006/relationships/slide" Target="slide23.xml" TargetMode="Internal" /><Relationship Id="rId6" Type="http://schemas.openxmlformats.org/officeDocument/2006/relationships/slide" Target="slide24.xml" TargetMode="Internal" /><Relationship Id="rId7" Type="http://schemas.openxmlformats.org/officeDocument/2006/relationships/slide" Target="slide31.xml" TargetMode="Internal" /><Relationship Id="rId8" Type="http://schemas.openxmlformats.org/officeDocument/2006/relationships/slide" Target="slide33.xml" TargetMode="Interna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59.xml" /><Relationship Id="rId2" Type="http://schemas.openxmlformats.org/officeDocument/2006/relationships/slide" Target="slide15.xml" TargetMode="Internal" /><Relationship Id="rId3" Type="http://schemas.openxmlformats.org/officeDocument/2006/relationships/slide" Target="slide17.xml" TargetMode="Internal" /><Relationship Id="rId4" Type="http://schemas.openxmlformats.org/officeDocument/2006/relationships/slide" Target="slide18.xml" TargetMode="Internal" /><Relationship Id="rId5" Type="http://schemas.openxmlformats.org/officeDocument/2006/relationships/slide" Target="slide23.xml" TargetMode="Internal" /><Relationship Id="rId6" Type="http://schemas.openxmlformats.org/officeDocument/2006/relationships/slide" Target="slide24.xml" TargetMode="Internal" /><Relationship Id="rId7" Type="http://schemas.openxmlformats.org/officeDocument/2006/relationships/slide" Target="slide31.xml" TargetMode="Internal" /><Relationship Id="rId8" Type="http://schemas.openxmlformats.org/officeDocument/2006/relationships/slide" Target="slide33.xml" TargetMode="Internal"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slide" Target="slide36.xml" TargetMode="Internal" /><Relationship Id="rId3" Type="http://schemas.openxmlformats.org/officeDocument/2006/relationships/slide" Target="slide37.xml" TargetMode="Internal" /><Relationship Id="rId4" Type="http://schemas.openxmlformats.org/officeDocument/2006/relationships/slide" Target="slide39.xml" TargetMode="Internal"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slide" Target="slide36.xml" TargetMode="Internal" /><Relationship Id="rId3" Type="http://schemas.openxmlformats.org/officeDocument/2006/relationships/slide" Target="slide37.xml" TargetMode="Internal" /><Relationship Id="rId4" Type="http://schemas.openxmlformats.org/officeDocument/2006/relationships/slide" Target="slide39.xml" TargetMode="Internal" /><Relationship Id="rId5" Type="http://schemas.openxmlformats.org/officeDocument/2006/relationships/image" Target="../media/image11.jpeg"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slide" Target="slide36.xml" TargetMode="Internal" /><Relationship Id="rId3" Type="http://schemas.openxmlformats.org/officeDocument/2006/relationships/slide" Target="slide37.xml" TargetMode="Internal" /><Relationship Id="rId4" Type="http://schemas.openxmlformats.org/officeDocument/2006/relationships/slide" Target="slide39.xml" TargetMode="Interna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58.xml" /><Relationship Id="rId2" Type="http://schemas.openxmlformats.org/officeDocument/2006/relationships/slide" Target="slide2.xml" TargetMode="Internal" /><Relationship Id="rId3" Type="http://schemas.openxmlformats.org/officeDocument/2006/relationships/slide" Target="slide4.xml" TargetMode="Internal" /><Relationship Id="rId4" Type="http://schemas.openxmlformats.org/officeDocument/2006/relationships/slide" Target="slide5.xml" TargetMode="Internal" /><Relationship Id="rId5" Type="http://schemas.openxmlformats.org/officeDocument/2006/relationships/slide" Target="slide6.xml" TargetMode="Internal" /><Relationship Id="rId6" Type="http://schemas.openxmlformats.org/officeDocument/2006/relationships/image" Target="../media/image3.jpeg"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slide" Target="slide36.xml" TargetMode="Internal" /><Relationship Id="rId3" Type="http://schemas.openxmlformats.org/officeDocument/2006/relationships/slide" Target="slide37.xml" TargetMode="Internal" /><Relationship Id="rId4" Type="http://schemas.openxmlformats.org/officeDocument/2006/relationships/slide" Target="slide39.xml" TargetMode="Internal" /></Relationships>
</file>

<file path=ppt/slides/_rels/slide41.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slide" Target="slide36.xml" TargetMode="Internal" /><Relationship Id="rId3" Type="http://schemas.openxmlformats.org/officeDocument/2006/relationships/slide" Target="slide37.xml" TargetMode="Internal" /><Relationship Id="rId4" Type="http://schemas.openxmlformats.org/officeDocument/2006/relationships/slide" Target="slide39.xml" TargetMode="Internal" /></Relationships>
</file>

<file path=ppt/slides/_rels/slide42.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slide" Target="slide36.xml" TargetMode="Internal" /><Relationship Id="rId3" Type="http://schemas.openxmlformats.org/officeDocument/2006/relationships/slide" Target="slide37.xml" TargetMode="Internal" /><Relationship Id="rId4" Type="http://schemas.openxmlformats.org/officeDocument/2006/relationships/slide" Target="slide39.xml" TargetMode="Internal" /></Relationships>
</file>

<file path=ppt/slides/_rels/slide43.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slide" Target="slide36.xml" TargetMode="Internal" /><Relationship Id="rId3" Type="http://schemas.openxmlformats.org/officeDocument/2006/relationships/slide" Target="slide37.xml" TargetMode="Internal" /><Relationship Id="rId4" Type="http://schemas.openxmlformats.org/officeDocument/2006/relationships/slide" Target="slide39.xml" TargetMode="Internal" /></Relationships>
</file>

<file path=ppt/slides/_rels/slide44.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slide" Target="slide36.xml" TargetMode="Internal" /><Relationship Id="rId3" Type="http://schemas.openxmlformats.org/officeDocument/2006/relationships/slide" Target="slide37.xml" TargetMode="Internal" /><Relationship Id="rId4" Type="http://schemas.openxmlformats.org/officeDocument/2006/relationships/slide" Target="slide39.xml" TargetMode="Internal" /></Relationships>
</file>

<file path=ppt/slides/_rels/slide45.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slide" Target="slide36.xml" TargetMode="Internal" /><Relationship Id="rId3" Type="http://schemas.openxmlformats.org/officeDocument/2006/relationships/slide" Target="slide37.xml" TargetMode="Internal" /><Relationship Id="rId4" Type="http://schemas.openxmlformats.org/officeDocument/2006/relationships/slide" Target="slide39.xml" TargetMode="Internal" /></Relationships>
</file>

<file path=ppt/slides/_rels/slide46.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slide" Target="slide36.xml" TargetMode="Internal" /><Relationship Id="rId3" Type="http://schemas.openxmlformats.org/officeDocument/2006/relationships/slide" Target="slide37.xml" TargetMode="Internal" /><Relationship Id="rId4" Type="http://schemas.openxmlformats.org/officeDocument/2006/relationships/slide" Target="slide39.xml" TargetMode="Internal" /><Relationship Id="rId5" Type="http://schemas.openxmlformats.org/officeDocument/2006/relationships/image" Target="../media/image12.pn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58.xml" /><Relationship Id="rId2" Type="http://schemas.openxmlformats.org/officeDocument/2006/relationships/slide" Target="slide2.xml" TargetMode="Internal" /><Relationship Id="rId3" Type="http://schemas.openxmlformats.org/officeDocument/2006/relationships/slide" Target="slide4.xml" TargetMode="Internal" /><Relationship Id="rId4" Type="http://schemas.openxmlformats.org/officeDocument/2006/relationships/slide" Target="slide5.xml" TargetMode="Internal" /><Relationship Id="rId5" Type="http://schemas.openxmlformats.org/officeDocument/2006/relationships/slide" Target="slide6.xml" TargetMode="Interna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58.xml" /><Relationship Id="rId2" Type="http://schemas.openxmlformats.org/officeDocument/2006/relationships/slide" Target="slide2.xml" TargetMode="Internal" /><Relationship Id="rId3" Type="http://schemas.openxmlformats.org/officeDocument/2006/relationships/slide" Target="slide4.xml" TargetMode="Internal" /><Relationship Id="rId4" Type="http://schemas.openxmlformats.org/officeDocument/2006/relationships/slide" Target="slide5.xml" TargetMode="Internal" /><Relationship Id="rId5" Type="http://schemas.openxmlformats.org/officeDocument/2006/relationships/slide" Target="slide6.xml" TargetMode="Interna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58.xml" /><Relationship Id="rId2" Type="http://schemas.openxmlformats.org/officeDocument/2006/relationships/slide" Target="slide2.xml" TargetMode="Internal" /><Relationship Id="rId3" Type="http://schemas.openxmlformats.org/officeDocument/2006/relationships/slide" Target="slide4.xml" TargetMode="Internal" /><Relationship Id="rId4" Type="http://schemas.openxmlformats.org/officeDocument/2006/relationships/slide" Target="slide5.xml" TargetMode="Internal" /><Relationship Id="rId5" Type="http://schemas.openxmlformats.org/officeDocument/2006/relationships/slide" Target="slide6.xml" TargetMode="Internal" /><Relationship Id="rId6" Type="http://schemas.openxmlformats.org/officeDocument/2006/relationships/package" Target="../embeddings/Document1.docx" TargetMode="Internal" /><Relationship Id="rId7" Type="http://schemas.openxmlformats.org/officeDocument/2006/relationships/image" Target="../media/image4.emf" /><Relationship Id="rId8" Type="http://schemas.openxmlformats.org/officeDocument/2006/relationships/vmlDrawing" Target="../drawings/vmlDrawing1.v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58.xml" /><Relationship Id="rId2" Type="http://schemas.openxmlformats.org/officeDocument/2006/relationships/slide" Target="slide2.xml" TargetMode="Internal" /><Relationship Id="rId3" Type="http://schemas.openxmlformats.org/officeDocument/2006/relationships/slide" Target="slide4.xml" TargetMode="Internal" /><Relationship Id="rId4" Type="http://schemas.openxmlformats.org/officeDocument/2006/relationships/slide" Target="slide5.xml" TargetMode="Internal" /><Relationship Id="rId5" Type="http://schemas.openxmlformats.org/officeDocument/2006/relationships/slide" Target="slide6.xml" TargetMode="Internal" /><Relationship Id="rId6" Type="http://schemas.openxmlformats.org/officeDocument/2006/relationships/package" Target="../embeddings/Document2.docx" TargetMode="Internal" /><Relationship Id="rId7" Type="http://schemas.openxmlformats.org/officeDocument/2006/relationships/image" Target="../media/image5.emf" /><Relationship Id="rId8" Type="http://schemas.openxmlformats.org/officeDocument/2006/relationships/vmlDrawing" Target="../drawings/vmlDrawing2.v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58.xml" /><Relationship Id="rId2" Type="http://schemas.openxmlformats.org/officeDocument/2006/relationships/slide" Target="slide2.xml" TargetMode="Internal" /><Relationship Id="rId3" Type="http://schemas.openxmlformats.org/officeDocument/2006/relationships/slide" Target="slide4.xml" TargetMode="Internal" /><Relationship Id="rId4" Type="http://schemas.openxmlformats.org/officeDocument/2006/relationships/slide" Target="slide5.xml" TargetMode="Internal" /><Relationship Id="rId5" Type="http://schemas.openxmlformats.org/officeDocument/2006/relationships/slide" Target="slide6.xml" TargetMode="Interna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标题 3"/>
          <p:cNvSpPr>
            <a:spLocks noGrp="1"/>
          </p:cNvSpPr>
          <p:nvPr>
            <p:ph type="title"/>
          </p:nvPr>
        </p:nvSpPr>
        <p:spPr>
          <a:xfrm>
            <a:off x="1470484" y="2708920"/>
            <a:ext cx="6203032" cy="576064"/>
          </a:xfrm>
        </p:spPr>
        <p:txBody>
          <a:bodyPr>
            <a:normAutofit fontScale="90000"/>
          </a:bodyPr>
          <a:lstStyle/>
          <a:p>
            <a:r>
              <a:rPr lang="zh-CN" altLang="zh-CN"/>
              <a:t>小二黑结婚</a:t>
            </a:r>
            <a:r>
              <a:rPr lang="en-US" altLang="zh-CN"/>
              <a:t>(</a:t>
            </a:r>
            <a:r>
              <a:rPr lang="zh-CN" altLang="zh-CN"/>
              <a:t>节选</a:t>
            </a:r>
            <a:r>
              <a:rPr lang="en-US" altLang="zh-CN"/>
              <a:t>)</a:t>
            </a:r>
            <a:br>
              <a:rPr lang="zh-CN" altLang="zh-CN"/>
            </a:br>
            <a:r>
              <a:rPr lang="zh-CN" altLang="zh-CN"/>
              <a:t>党　　费</a:t>
            </a:r>
            <a:endParaRPr lang="zh-CN" altLang="zh-CN"/>
          </a:p>
        </p:txBody>
      </p:sp>
    </p:spTree>
  </p:cSld>
  <p:clrMapOvr>
    <a:masterClrMapping/>
  </p:clrMapOvr>
  <mc:AlternateContent>
    <mc:Choice xmlns:p15="http://schemas.microsoft.com/office/powerpoint/2012/main" Requires="p15">
      <p:transition spd="slow" p14:dur="2000">
        <p15:prstTrans prst="drape"/>
      </p:transition>
    </mc:Choice>
    <mc:Fallback>
      <p:transition spd="slow">
        <p:fade/>
      </p:transition>
    </mc:Fallback>
  </mc:AlternateConten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 name="矩形 7">
            <a:hlinkClick r:id="rId2" action="ppaction://hlinksldjump"/>
          </p:cNvPr>
          <p:cNvSpPr/>
          <p:nvPr/>
        </p:nvSpPr>
        <p:spPr>
          <a:xfrm>
            <a:off x="405990"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作者简介</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915673"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作品背景</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3425356"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相关常识</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5" action="ppaction://hlinksldjump"/>
          </p:cNvPr>
          <p:cNvSpPr/>
          <p:nvPr/>
        </p:nvSpPr>
        <p:spPr>
          <a:xfrm>
            <a:off x="4935039" y="836712"/>
            <a:ext cx="143716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知识整合</a:t>
            </a:r>
            <a:endParaRPr lang="zh-CN" altLang="en-US" sz="1400">
              <a:solidFill>
                <a:schemeClr val="bg1"/>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508000" y="1196752"/>
            <a:ext cx="8128000" cy="4640480"/>
            <a:chOff x="508000" y="1196752"/>
            <a:chExt cx="8128000" cy="4640480"/>
          </a:xfrm>
        </p:grpSpPr>
        <p:sp>
          <p:nvSpPr>
            <p:cNvPr id="2" name="矩形 1"/>
            <p:cNvSpPr>
              <a:spLocks noChangeAspect="1"/>
            </p:cNvSpPr>
            <p:nvPr/>
          </p:nvSpPr>
          <p:spPr>
            <a:xfrm>
              <a:off x="508000" y="1196752"/>
              <a:ext cx="8128000" cy="4556125"/>
            </a:xfrm>
            <a:prstGeom prst="rect">
              <a:avLst/>
            </a:prstGeom>
          </p:spPr>
          <p:txBody>
            <a:bodyPr>
              <a:spAutoFit/>
            </a:bodyPr>
            <a:lstStyle/>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掌握词语</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NEU-BZ-S92"/>
                  <a:ea typeface="方正宋黑_GBK" panose="03000509000000000000" pitchFamily="65" charset="-122"/>
                  <a:cs typeface="Times New Roman" panose="02020603050405020304" pitchFamily="18" charset="0"/>
                </a:rPr>
                <a:t>莫名其妙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没有人能说出它的奥妙</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道理</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表示事情很奇怪</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使人难以理解。</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例句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一些日常的人和事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却有可能莫名其妙地激怒一些围观网民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毫无规律可循。</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NEU-BZ-S92"/>
                  <a:ea typeface="方正宋黑_GBK" panose="03000509000000000000" pitchFamily="65" charset="-122"/>
                  <a:cs typeface="Times New Roman" panose="02020603050405020304" pitchFamily="18" charset="0"/>
                </a:rPr>
                <a:t>断断续续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时而中断</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时而继续。</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例句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艾阳透露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本来去年年底工厂就遭遇了用工荒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生产也</a:t>
              </a:r>
              <a:r>
                <a:rPr lang="zh-CN" altLang="zh-CN" sz="2200" smtClean="0">
                  <a:solidFill>
                    <a:srgbClr val="000000"/>
                  </a:solidFill>
                  <a:latin typeface="Times New Roman" panose="02020603050405020304" pitchFamily="18" charset="0"/>
                  <a:cs typeface="Times New Roman" panose="02020603050405020304" pitchFamily="18" charset="0"/>
                </a:rPr>
                <a:t>是</a:t>
              </a:r>
              <a:endParaRPr lang="en-US" altLang="zh-CN" sz="2200" smtClean="0">
                <a:solidFill>
                  <a:srgbClr val="000000"/>
                </a:solidFill>
                <a:latin typeface="Times New Roman" pitchFamily="18" charset="0"/>
                <a:cs typeface="Times New Roman" pitchFamily="18" charset="0"/>
              </a:endParaRPr>
            </a:p>
            <a:p>
              <a:pPr>
                <a:lnSpc>
                  <a:spcPct val="120000"/>
                </a:lnSpc>
                <a:spcAft>
                  <a:spcPct val="0"/>
                </a:spcAft>
                <a:tabLst>
                  <a:tab pos="1188085"/>
                  <a:tab pos="2163445"/>
                  <a:tab pos="3142615"/>
                  <a:tab pos="4190365"/>
                </a:tabLst>
              </a:pPr>
              <a:r>
                <a:rPr lang="zh-CN" altLang="zh-CN" sz="2200" smtClean="0">
                  <a:solidFill>
                    <a:srgbClr val="000000"/>
                  </a:solidFill>
                  <a:latin typeface="Times New Roman" panose="02020603050405020304" pitchFamily="18" charset="0"/>
                  <a:cs typeface="Times New Roman" panose="02020603050405020304" pitchFamily="18" charset="0"/>
                </a:rPr>
                <a:t>断断续续</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NEU-BZ-S92"/>
                  <a:ea typeface="方正宋黑_GBK" panose="03000509000000000000" pitchFamily="65" charset="-122"/>
                  <a:cs typeface="Times New Roman" panose="02020603050405020304" pitchFamily="18" charset="0"/>
                </a:rPr>
                <a:t>顺水推舟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比喻顺应趋势办事。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例句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暴跌至少让股市有了呼唤制衡工具的理由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于是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管理层也就有了顺水推舟的理由</a:t>
              </a:r>
              <a:r>
                <a:rPr lang="zh-CN"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文本框 6"/>
            <p:cNvSpPr txBox="1"/>
            <p:nvPr/>
          </p:nvSpPr>
          <p:spPr>
            <a:xfrm>
              <a:off x="4726612" y="2626638"/>
              <a:ext cx="1249680" cy="368300"/>
            </a:xfrm>
            <a:prstGeom prst="rect">
              <a:avLst/>
            </a:prstGeom>
            <a:noFill/>
          </p:spPr>
          <p:txBody>
            <a:bodyPr wrap="none" rtlCol="0">
              <a:spAutoFit/>
            </a:bodyPr>
            <a:lstStyle/>
            <a:p>
              <a:r>
                <a:rPr lang="en-US" altLang="zh-CN" b="1" smtClean="0"/>
                <a:t>·    ·    ·    ·</a:t>
              </a:r>
              <a:endParaRPr lang="zh-CN" altLang="en-US" b="1"/>
            </a:p>
          </p:txBody>
        </p:sp>
        <p:sp>
          <p:nvSpPr>
            <p:cNvPr id="12" name="文本框 11"/>
            <p:cNvSpPr txBox="1"/>
            <p:nvPr/>
          </p:nvSpPr>
          <p:spPr>
            <a:xfrm>
              <a:off x="593025" y="4221088"/>
              <a:ext cx="1249680" cy="368300"/>
            </a:xfrm>
            <a:prstGeom prst="rect">
              <a:avLst/>
            </a:prstGeom>
            <a:noFill/>
          </p:spPr>
          <p:txBody>
            <a:bodyPr wrap="none" rtlCol="0">
              <a:spAutoFit/>
            </a:bodyPr>
            <a:lstStyle/>
            <a:p>
              <a:r>
                <a:rPr lang="en-US" altLang="zh-CN" b="1" smtClean="0"/>
                <a:t>·    ·    ·    ·</a:t>
              </a:r>
              <a:endParaRPr lang="zh-CN" altLang="en-US" b="1"/>
            </a:p>
          </p:txBody>
        </p:sp>
        <p:sp>
          <p:nvSpPr>
            <p:cNvPr id="13" name="文本框 12"/>
            <p:cNvSpPr txBox="1"/>
            <p:nvPr/>
          </p:nvSpPr>
          <p:spPr>
            <a:xfrm>
              <a:off x="1146760" y="5468932"/>
              <a:ext cx="1249680" cy="368300"/>
            </a:xfrm>
            <a:prstGeom prst="rect">
              <a:avLst/>
            </a:prstGeom>
            <a:noFill/>
          </p:spPr>
          <p:txBody>
            <a:bodyPr wrap="none" rtlCol="0">
              <a:spAutoFit/>
            </a:bodyPr>
            <a:lstStyle/>
            <a:p>
              <a:r>
                <a:rPr lang="en-US" altLang="zh-CN" b="1" smtClean="0"/>
                <a:t>·    ·    ·    ·</a:t>
              </a:r>
              <a:endParaRPr lang="zh-CN" altLang="en-US" b="1"/>
            </a:p>
          </p:txBody>
        </p:sp>
      </p:grpSp>
      <p:sp>
        <p:nvSpPr>
          <p:cNvPr id="14" name="矩形 13"/>
          <p:cNvSpPr/>
          <p:nvPr/>
        </p:nvSpPr>
        <p:spPr>
          <a:xfrm>
            <a:off x="2113454" y="1651898"/>
            <a:ext cx="6418986" cy="3078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5" name="矩形 14"/>
          <p:cNvSpPr/>
          <p:nvPr/>
        </p:nvSpPr>
        <p:spPr>
          <a:xfrm>
            <a:off x="508000" y="2056604"/>
            <a:ext cx="1831752" cy="3078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6" name="矩形 15"/>
          <p:cNvSpPr/>
          <p:nvPr/>
        </p:nvSpPr>
        <p:spPr>
          <a:xfrm>
            <a:off x="2113454" y="3264049"/>
            <a:ext cx="2749063" cy="3078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7" name="矩形 16"/>
          <p:cNvSpPr/>
          <p:nvPr/>
        </p:nvSpPr>
        <p:spPr>
          <a:xfrm>
            <a:off x="2113454" y="4477546"/>
            <a:ext cx="2749063" cy="3078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14"/>
                                        </p:tgtEl>
                                      </p:cBhvr>
                                    </p:animEffect>
                                    <p:set>
                                      <p:cBhvr>
                                        <p:cTn id="7" dur="1" fill="hold">
                                          <p:stCondLst>
                                            <p:cond delay="499"/>
                                          </p:stCondLst>
                                        </p:cTn>
                                        <p:tgtEl>
                                          <p:spTgt spid="14"/>
                                        </p:tgtEl>
                                        <p:attrNameLst>
                                          <p:attrName>style.visibility</p:attrName>
                                        </p:attrNameLst>
                                      </p:cBhvr>
                                      <p:to>
                                        <p:strVal val="hidden"/>
                                      </p:to>
                                    </p:set>
                                  </p:childTnLst>
                                </p:cTn>
                              </p:par>
                              <p:par>
                                <p:cTn id="8" presetID="14" presetClass="exit" presetSubtype="10" fill="hold" grpId="0" nodeType="withEffect">
                                  <p:stCondLst>
                                    <p:cond delay="0"/>
                                  </p:stCondLst>
                                  <p:childTnLst>
                                    <p:animEffect transition="out" filter="randombar(horizontal)">
                                      <p:cBhvr>
                                        <p:cTn id="9" dur="500"/>
                                        <p:tgtEl>
                                          <p:spTgt spid="15"/>
                                        </p:tgtEl>
                                      </p:cBhvr>
                                    </p:animEffect>
                                    <p:set>
                                      <p:cBhvr>
                                        <p:cTn id="10" dur="1" fill="hold">
                                          <p:stCondLst>
                                            <p:cond delay="499"/>
                                          </p:stCondLst>
                                        </p:cTn>
                                        <p:tgtEl>
                                          <p:spTgt spid="15"/>
                                        </p:tgtEl>
                                        <p:attrNameLst>
                                          <p:attrName>style.visibility</p:attrName>
                                        </p:attrNameLst>
                                      </p:cBhvr>
                                      <p:to>
                                        <p:strVal val="hidden"/>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4" presetClass="exit" presetSubtype="10" fill="hold" grpId="0" nodeType="clickEffect">
                                  <p:stCondLst>
                                    <p:cond delay="0"/>
                                  </p:stCondLst>
                                  <p:childTnLst>
                                    <p:animEffect transition="out" filter="randombar(horizontal)">
                                      <p:cBhvr>
                                        <p:cTn id="14" dur="500"/>
                                        <p:tgtEl>
                                          <p:spTgt spid="16"/>
                                        </p:tgtEl>
                                      </p:cBhvr>
                                    </p:animEffect>
                                    <p:set>
                                      <p:cBhvr>
                                        <p:cTn id="15" dur="1" fill="hold">
                                          <p:stCondLst>
                                            <p:cond delay="499"/>
                                          </p:stCondLst>
                                        </p:cTn>
                                        <p:tgtEl>
                                          <p:spTgt spid="16"/>
                                        </p:tgtEl>
                                        <p:attrNameLst>
                                          <p:attrName>style.visibility</p:attrName>
                                        </p:attrNameLst>
                                      </p:cBhvr>
                                      <p:to>
                                        <p:strVal val="hidden"/>
                                      </p:to>
                                    </p:set>
                                  </p:childTnLst>
                                </p:cTn>
                              </p:par>
                            </p:childTnLst>
                          </p:cTn>
                        </p:par>
                      </p:childTnLst>
                    </p:cTn>
                  </p:par>
                  <p:par>
                    <p:cTn id="16" fill="hold" nodeType="clickPar">
                      <p:stCondLst>
                        <p:cond delay="indefinite"/>
                      </p:stCondLst>
                      <p:childTnLst>
                        <p:par>
                          <p:cTn id="17" fill="hold" nodeType="afterGroup">
                            <p:stCondLst>
                              <p:cond delay="0"/>
                            </p:stCondLst>
                            <p:childTnLst>
                              <p:par>
                                <p:cTn id="18" presetID="14" presetClass="exit" presetSubtype="10" fill="hold" grpId="0" nodeType="clickEffect">
                                  <p:stCondLst>
                                    <p:cond delay="0"/>
                                  </p:stCondLst>
                                  <p:childTnLst>
                                    <p:animEffect transition="out" filter="randombar(horizontal)">
                                      <p:cBhvr>
                                        <p:cTn id="19" dur="500"/>
                                        <p:tgtEl>
                                          <p:spTgt spid="17"/>
                                        </p:tgtEl>
                                      </p:cBhvr>
                                    </p:animEffect>
                                    <p:set>
                                      <p:cBhvr>
                                        <p:cTn id="20" dur="1" fill="hold">
                                          <p:stCondLst>
                                            <p:cond delay="499"/>
                                          </p:stCondLst>
                                        </p:cTn>
                                        <p:tgtEl>
                                          <p:spTgt spid="1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P spid="17" grpId="0"/>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 name="矩形 7">
            <a:hlinkClick r:id="rId2" action="ppaction://hlinksldjump"/>
          </p:cNvPr>
          <p:cNvSpPr/>
          <p:nvPr/>
        </p:nvSpPr>
        <p:spPr>
          <a:xfrm>
            <a:off x="405990"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作者简介</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915673"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作品背景</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3425356"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相关常识</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5" action="ppaction://hlinksldjump"/>
          </p:cNvPr>
          <p:cNvSpPr/>
          <p:nvPr/>
        </p:nvSpPr>
        <p:spPr>
          <a:xfrm>
            <a:off x="4935039" y="836712"/>
            <a:ext cx="143716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知识整合</a:t>
            </a:r>
            <a:endParaRPr lang="zh-CN" altLang="en-US" sz="1400">
              <a:solidFill>
                <a:schemeClr val="bg1"/>
              </a:solidFill>
              <a:latin typeface="微软雅黑" panose="020b0503020204020204" pitchFamily="34" charset="-122"/>
              <a:ea typeface="微软雅黑" panose="020b0503020204020204" pitchFamily="34" charset="-122"/>
            </a:endParaRPr>
          </a:p>
        </p:txBody>
      </p:sp>
      <p:grpSp>
        <p:nvGrpSpPr>
          <p:cNvPr id="4" name="组合 3"/>
          <p:cNvGrpSpPr/>
          <p:nvPr/>
        </p:nvGrpSpPr>
        <p:grpSpPr>
          <a:xfrm>
            <a:off x="508000" y="1505471"/>
            <a:ext cx="8128000" cy="4150360"/>
            <a:chOff x="508000" y="1505471"/>
            <a:chExt cx="8128000" cy="4150360"/>
          </a:xfrm>
        </p:grpSpPr>
        <p:sp>
          <p:nvSpPr>
            <p:cNvPr id="3" name="矩形 2"/>
            <p:cNvSpPr>
              <a:spLocks noChangeAspect="1"/>
            </p:cNvSpPr>
            <p:nvPr/>
          </p:nvSpPr>
          <p:spPr>
            <a:xfrm>
              <a:off x="508000" y="1505471"/>
              <a:ext cx="8128000" cy="4150360"/>
            </a:xfrm>
            <a:prstGeom prst="rect">
              <a:avLst/>
            </a:prstGeom>
          </p:spPr>
          <p:txBody>
            <a:bodyPr>
              <a:spAutoFit/>
            </a:bodyPr>
            <a:lstStyle/>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NEU-BZ-S92"/>
                  <a:ea typeface="方正宋黑_GBK" panose="03000509000000000000" pitchFamily="65" charset="-122"/>
                  <a:cs typeface="Times New Roman" panose="02020603050405020304" pitchFamily="18" charset="0"/>
                </a:rPr>
                <a:t>拐弯抹角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NEU-BZ-S92"/>
                  <a:cs typeface="宋体" panose="02010600030101010101" pitchFamily="2" charset="-122"/>
                </a:rPr>
                <a:t>①</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沿着弯弯曲曲的路走</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NEU-BZ-S92"/>
                  <a:cs typeface="宋体" panose="02010600030101010101" pitchFamily="2" charset="-122"/>
                </a:rPr>
                <a:t>②</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形容路弯弯曲曲</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NEU-BZ-S92"/>
                  <a:cs typeface="宋体" panose="02010600030101010101" pitchFamily="2" charset="-122"/>
                </a:rPr>
                <a:t>③</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形容说话、写文章不直截了当。</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例句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有些人在生活当中说话总是拐弯抹角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明明可以把话说清楚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却往往造成误会。</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(5)</a:t>
              </a:r>
              <a:r>
                <a:rPr lang="zh-CN" altLang="zh-CN" sz="2200">
                  <a:solidFill>
                    <a:srgbClr val="000000"/>
                  </a:solidFill>
                  <a:latin typeface="NEU-BZ-S92"/>
                  <a:ea typeface="方正宋黑_GBK" panose="03000509000000000000" pitchFamily="65" charset="-122"/>
                  <a:cs typeface="Times New Roman" panose="02020603050405020304" pitchFamily="18" charset="0"/>
                </a:rPr>
                <a:t>鸦雀无声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形容非常安静。</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例句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两个多小时的会议里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全场鸦雀无声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全体与会人员凝神屏气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表情肃穆。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(6)</a:t>
              </a:r>
              <a:r>
                <a:rPr lang="zh-CN" altLang="zh-CN" sz="2200">
                  <a:solidFill>
                    <a:srgbClr val="000000"/>
                  </a:solidFill>
                  <a:latin typeface="NEU-BZ-S92"/>
                  <a:ea typeface="方正宋黑_GBK" panose="03000509000000000000" pitchFamily="65" charset="-122"/>
                  <a:cs typeface="Times New Roman" panose="02020603050405020304" pitchFamily="18" charset="0"/>
                </a:rPr>
                <a:t>直截了当</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言语、行动等</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简单爽快。</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例句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你有什么话就直截了当地说嘛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何必这样支支吾吾的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没有男子汉的气概。</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2" name="文本框 11"/>
            <p:cNvSpPr txBox="1"/>
            <p:nvPr/>
          </p:nvSpPr>
          <p:spPr>
            <a:xfrm>
              <a:off x="4654604" y="2554630"/>
              <a:ext cx="1249680" cy="368300"/>
            </a:xfrm>
            <a:prstGeom prst="rect">
              <a:avLst/>
            </a:prstGeom>
            <a:noFill/>
          </p:spPr>
          <p:txBody>
            <a:bodyPr wrap="none" rtlCol="0">
              <a:spAutoFit/>
            </a:bodyPr>
            <a:lstStyle/>
            <a:p>
              <a:r>
                <a:rPr lang="en-US" altLang="zh-CN" b="1" smtClean="0"/>
                <a:t>·    ·    ·    ·</a:t>
              </a:r>
              <a:endParaRPr lang="zh-CN" altLang="en-US" b="1"/>
            </a:p>
          </p:txBody>
        </p:sp>
        <p:sp>
          <p:nvSpPr>
            <p:cNvPr id="13" name="文本框 12"/>
            <p:cNvSpPr txBox="1"/>
            <p:nvPr/>
          </p:nvSpPr>
          <p:spPr>
            <a:xfrm>
              <a:off x="4400277" y="3717032"/>
              <a:ext cx="1249680" cy="368300"/>
            </a:xfrm>
            <a:prstGeom prst="rect">
              <a:avLst/>
            </a:prstGeom>
            <a:noFill/>
          </p:spPr>
          <p:txBody>
            <a:bodyPr wrap="none" rtlCol="0">
              <a:spAutoFit/>
            </a:bodyPr>
            <a:lstStyle/>
            <a:p>
              <a:r>
                <a:rPr lang="en-US" altLang="zh-CN" b="1" smtClean="0"/>
                <a:t>·    ·    ·    ·</a:t>
              </a:r>
              <a:endParaRPr lang="zh-CN" altLang="en-US" b="1"/>
            </a:p>
          </p:txBody>
        </p:sp>
        <p:sp>
          <p:nvSpPr>
            <p:cNvPr id="14" name="文本框 13"/>
            <p:cNvSpPr txBox="1"/>
            <p:nvPr/>
          </p:nvSpPr>
          <p:spPr>
            <a:xfrm>
              <a:off x="2926412" y="4951442"/>
              <a:ext cx="1249680" cy="368300"/>
            </a:xfrm>
            <a:prstGeom prst="rect">
              <a:avLst/>
            </a:prstGeom>
            <a:noFill/>
          </p:spPr>
          <p:txBody>
            <a:bodyPr wrap="none" rtlCol="0">
              <a:spAutoFit/>
            </a:bodyPr>
            <a:lstStyle/>
            <a:p>
              <a:r>
                <a:rPr lang="en-US" altLang="zh-CN" b="1" smtClean="0"/>
                <a:t>·    ·    ·    ·</a:t>
              </a:r>
              <a:endParaRPr lang="zh-CN" altLang="en-US" b="1"/>
            </a:p>
          </p:txBody>
        </p:sp>
      </p:grpSp>
      <p:sp>
        <p:nvSpPr>
          <p:cNvPr id="15" name="矩形 14"/>
          <p:cNvSpPr/>
          <p:nvPr/>
        </p:nvSpPr>
        <p:spPr>
          <a:xfrm>
            <a:off x="2113454" y="1572954"/>
            <a:ext cx="6522546" cy="3078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6" name="矩形 15"/>
          <p:cNvSpPr/>
          <p:nvPr/>
        </p:nvSpPr>
        <p:spPr>
          <a:xfrm>
            <a:off x="528548" y="1961936"/>
            <a:ext cx="3127896" cy="3078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7" name="矩形 16"/>
          <p:cNvSpPr/>
          <p:nvPr/>
        </p:nvSpPr>
        <p:spPr>
          <a:xfrm>
            <a:off x="2113454" y="3171790"/>
            <a:ext cx="2026498" cy="3078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8" name="矩形 17"/>
          <p:cNvSpPr/>
          <p:nvPr/>
        </p:nvSpPr>
        <p:spPr>
          <a:xfrm>
            <a:off x="2113454" y="4386387"/>
            <a:ext cx="3466658" cy="3078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15"/>
                                        </p:tgtEl>
                                      </p:cBhvr>
                                    </p:animEffect>
                                    <p:set>
                                      <p:cBhvr>
                                        <p:cTn id="7" dur="1" fill="hold">
                                          <p:stCondLst>
                                            <p:cond delay="499"/>
                                          </p:stCondLst>
                                        </p:cTn>
                                        <p:tgtEl>
                                          <p:spTgt spid="15"/>
                                        </p:tgtEl>
                                        <p:attrNameLst>
                                          <p:attrName>style.visibility</p:attrName>
                                        </p:attrNameLst>
                                      </p:cBhvr>
                                      <p:to>
                                        <p:strVal val="hidden"/>
                                      </p:to>
                                    </p:set>
                                  </p:childTnLst>
                                </p:cTn>
                              </p:par>
                              <p:par>
                                <p:cTn id="8" presetID="14" presetClass="exit" presetSubtype="10" fill="hold" grpId="0" nodeType="withEffect">
                                  <p:stCondLst>
                                    <p:cond delay="0"/>
                                  </p:stCondLst>
                                  <p:childTnLst>
                                    <p:animEffect transition="out" filter="randombar(horizontal)">
                                      <p:cBhvr>
                                        <p:cTn id="9" dur="500"/>
                                        <p:tgtEl>
                                          <p:spTgt spid="16"/>
                                        </p:tgtEl>
                                      </p:cBhvr>
                                    </p:animEffect>
                                    <p:set>
                                      <p:cBhvr>
                                        <p:cTn id="10" dur="1" fill="hold">
                                          <p:stCondLst>
                                            <p:cond delay="499"/>
                                          </p:stCondLst>
                                        </p:cTn>
                                        <p:tgtEl>
                                          <p:spTgt spid="16"/>
                                        </p:tgtEl>
                                        <p:attrNameLst>
                                          <p:attrName>style.visibility</p:attrName>
                                        </p:attrNameLst>
                                      </p:cBhvr>
                                      <p:to>
                                        <p:strVal val="hidden"/>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4" presetClass="exit" presetSubtype="10" fill="hold" grpId="0" nodeType="clickEffect">
                                  <p:stCondLst>
                                    <p:cond delay="0"/>
                                  </p:stCondLst>
                                  <p:childTnLst>
                                    <p:animEffect transition="out" filter="randombar(horizontal)">
                                      <p:cBhvr>
                                        <p:cTn id="14" dur="500"/>
                                        <p:tgtEl>
                                          <p:spTgt spid="17"/>
                                        </p:tgtEl>
                                      </p:cBhvr>
                                    </p:animEffect>
                                    <p:set>
                                      <p:cBhvr>
                                        <p:cTn id="15" dur="1" fill="hold">
                                          <p:stCondLst>
                                            <p:cond delay="499"/>
                                          </p:stCondLst>
                                        </p:cTn>
                                        <p:tgtEl>
                                          <p:spTgt spid="17"/>
                                        </p:tgtEl>
                                        <p:attrNameLst>
                                          <p:attrName>style.visibility</p:attrName>
                                        </p:attrNameLst>
                                      </p:cBhvr>
                                      <p:to>
                                        <p:strVal val="hidden"/>
                                      </p:to>
                                    </p:set>
                                  </p:childTnLst>
                                </p:cTn>
                              </p:par>
                            </p:childTnLst>
                          </p:cTn>
                        </p:par>
                      </p:childTnLst>
                    </p:cTn>
                  </p:par>
                  <p:par>
                    <p:cTn id="16" fill="hold" nodeType="clickPar">
                      <p:stCondLst>
                        <p:cond delay="indefinite"/>
                      </p:stCondLst>
                      <p:childTnLst>
                        <p:par>
                          <p:cTn id="17" fill="hold" nodeType="afterGroup">
                            <p:stCondLst>
                              <p:cond delay="0"/>
                            </p:stCondLst>
                            <p:childTnLst>
                              <p:par>
                                <p:cTn id="18" presetID="14" presetClass="exit" presetSubtype="10" fill="hold" grpId="0" nodeType="clickEffect">
                                  <p:stCondLst>
                                    <p:cond delay="0"/>
                                  </p:stCondLst>
                                  <p:childTnLst>
                                    <p:animEffect transition="out" filter="randombar(horizontal)">
                                      <p:cBhvr>
                                        <p:cTn id="19" dur="500"/>
                                        <p:tgtEl>
                                          <p:spTgt spid="18"/>
                                        </p:tgtEl>
                                      </p:cBhvr>
                                    </p:animEffect>
                                    <p:set>
                                      <p:cBhvr>
                                        <p:cTn id="20" dur="1" fill="hold">
                                          <p:stCondLst>
                                            <p:cond delay="499"/>
                                          </p:stCondLst>
                                        </p:cTn>
                                        <p:tgtEl>
                                          <p:spTgt spid="1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 name="矩形 7">
            <a:hlinkClick r:id="rId2" action="ppaction://hlinksldjump"/>
          </p:cNvPr>
          <p:cNvSpPr/>
          <p:nvPr/>
        </p:nvSpPr>
        <p:spPr>
          <a:xfrm>
            <a:off x="405990"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作者简介</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915673"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作品背景</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3425356"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相关常识</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5" action="ppaction://hlinksldjump"/>
          </p:cNvPr>
          <p:cNvSpPr/>
          <p:nvPr/>
        </p:nvSpPr>
        <p:spPr>
          <a:xfrm>
            <a:off x="4935039" y="836712"/>
            <a:ext cx="143716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知识整合</a:t>
            </a:r>
            <a:endParaRPr lang="zh-CN" altLang="en-US" sz="1400">
              <a:solidFill>
                <a:schemeClr val="bg1"/>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508000" y="2513599"/>
            <a:ext cx="8128000" cy="2120900"/>
            <a:chOff x="508000" y="2513599"/>
            <a:chExt cx="8128000" cy="2120900"/>
          </a:xfrm>
        </p:grpSpPr>
        <p:sp>
          <p:nvSpPr>
            <p:cNvPr id="2" name="矩形 1"/>
            <p:cNvSpPr>
              <a:spLocks noChangeAspect="1"/>
            </p:cNvSpPr>
            <p:nvPr/>
          </p:nvSpPr>
          <p:spPr>
            <a:xfrm>
              <a:off x="508000" y="2513599"/>
              <a:ext cx="8128000" cy="2120900"/>
            </a:xfrm>
            <a:prstGeom prst="rect">
              <a:avLst/>
            </a:prstGeom>
          </p:spPr>
          <p:txBody>
            <a:bodyPr>
              <a:spAutoFit/>
            </a:bodyPr>
            <a:lstStyle/>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(7)</a:t>
              </a:r>
              <a:r>
                <a:rPr lang="zh-CN" altLang="zh-CN" sz="2200">
                  <a:solidFill>
                    <a:srgbClr val="000000"/>
                  </a:solidFill>
                  <a:latin typeface="NEU-BZ-S92"/>
                  <a:ea typeface="方正宋黑_GBK" panose="03000509000000000000" pitchFamily="65" charset="-122"/>
                  <a:cs typeface="Times New Roman" panose="02020603050405020304" pitchFamily="18" charset="0"/>
                </a:rPr>
                <a:t>气喘吁吁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呼吸急促的样子。形容非常劳累。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例句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赛后不仅队员们个个气喘吁吁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就连教练也是满头大汗。</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(8)</a:t>
              </a:r>
              <a:r>
                <a:rPr lang="zh-CN" altLang="zh-CN" sz="2200">
                  <a:solidFill>
                    <a:srgbClr val="000000"/>
                  </a:solidFill>
                  <a:latin typeface="NEU-BZ-S92"/>
                  <a:ea typeface="方正宋黑_GBK" panose="03000509000000000000" pitchFamily="65" charset="-122"/>
                  <a:cs typeface="Times New Roman" panose="02020603050405020304" pitchFamily="18" charset="0"/>
                </a:rPr>
                <a:t>慢条斯理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形容动作缓慢</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不慌不忙。</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例句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在六块碑居委会卡点驻守的胡超慢条斯理地说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疫情不止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我们不散。</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文本框 6"/>
            <p:cNvSpPr txBox="1"/>
            <p:nvPr/>
          </p:nvSpPr>
          <p:spPr>
            <a:xfrm>
              <a:off x="3792993" y="3140968"/>
              <a:ext cx="1249680" cy="368300"/>
            </a:xfrm>
            <a:prstGeom prst="rect">
              <a:avLst/>
            </a:prstGeom>
            <a:noFill/>
          </p:spPr>
          <p:txBody>
            <a:bodyPr wrap="none" rtlCol="0">
              <a:spAutoFit/>
            </a:bodyPr>
            <a:lstStyle/>
            <a:p>
              <a:r>
                <a:rPr lang="en-US" altLang="zh-CN" b="1" smtClean="0"/>
                <a:t>·    ·    ·    ·</a:t>
              </a:r>
              <a:endParaRPr lang="zh-CN" altLang="en-US" b="1"/>
            </a:p>
          </p:txBody>
        </p:sp>
        <p:sp>
          <p:nvSpPr>
            <p:cNvPr id="12" name="文本框 11"/>
            <p:cNvSpPr txBox="1"/>
            <p:nvPr/>
          </p:nvSpPr>
          <p:spPr>
            <a:xfrm>
              <a:off x="5168934" y="3943330"/>
              <a:ext cx="1249680" cy="368300"/>
            </a:xfrm>
            <a:prstGeom prst="rect">
              <a:avLst/>
            </a:prstGeom>
            <a:noFill/>
          </p:spPr>
          <p:txBody>
            <a:bodyPr wrap="none" rtlCol="0">
              <a:spAutoFit/>
            </a:bodyPr>
            <a:lstStyle/>
            <a:p>
              <a:r>
                <a:rPr lang="en-US" altLang="zh-CN" b="1" smtClean="0"/>
                <a:t>·    ·    ·    ·</a:t>
              </a:r>
              <a:endParaRPr lang="zh-CN" altLang="en-US" b="1"/>
            </a:p>
          </p:txBody>
        </p:sp>
      </p:grpSp>
      <p:sp>
        <p:nvSpPr>
          <p:cNvPr id="13" name="矩形 12"/>
          <p:cNvSpPr/>
          <p:nvPr/>
        </p:nvSpPr>
        <p:spPr>
          <a:xfrm>
            <a:off x="2123728" y="2575243"/>
            <a:ext cx="4392488" cy="3078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4" name="矩形 13"/>
          <p:cNvSpPr/>
          <p:nvPr/>
        </p:nvSpPr>
        <p:spPr>
          <a:xfrm>
            <a:off x="2123728" y="3376925"/>
            <a:ext cx="4392488" cy="3078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13"/>
                                        </p:tgtEl>
                                      </p:cBhvr>
                                    </p:animEffect>
                                    <p:set>
                                      <p:cBhvr>
                                        <p:cTn id="7" dur="1" fill="hold">
                                          <p:stCondLst>
                                            <p:cond delay="499"/>
                                          </p:stCondLst>
                                        </p:cTn>
                                        <p:tgtEl>
                                          <p:spTgt spid="13"/>
                                        </p:tgtEl>
                                        <p:attrNameLst>
                                          <p:attrName>style.visibility</p:attrName>
                                        </p:attrNameLst>
                                      </p:cBhvr>
                                      <p:to>
                                        <p:strVal val="hidden"/>
                                      </p:to>
                                    </p:set>
                                  </p:childTnLst>
                                </p:cTn>
                              </p:par>
                            </p:childTnLst>
                          </p:cTn>
                        </p:par>
                      </p:childTnLst>
                    </p:cTn>
                  </p:par>
                  <p:par>
                    <p:cTn id="8" fill="hold" nodeType="clickPar">
                      <p:stCondLst>
                        <p:cond delay="indefinite"/>
                      </p:stCondLst>
                      <p:childTnLst>
                        <p:par>
                          <p:cTn id="9" fill="hold" nodeType="afterGroup">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14"/>
                                        </p:tgtEl>
                                      </p:cBhvr>
                                    </p:animEffect>
                                    <p:set>
                                      <p:cBhvr>
                                        <p:cTn id="12" dur="1" fill="hold">
                                          <p:stCondLst>
                                            <p:cond delay="49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 name="矩形 7">
            <a:hlinkClick r:id="rId2" action="ppaction://hlinksldjump"/>
          </p:cNvPr>
          <p:cNvSpPr/>
          <p:nvPr/>
        </p:nvSpPr>
        <p:spPr>
          <a:xfrm>
            <a:off x="405990"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作者简介</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915673"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作品背景</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3425356"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相关常识</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5" action="ppaction://hlinksldjump"/>
          </p:cNvPr>
          <p:cNvSpPr/>
          <p:nvPr/>
        </p:nvSpPr>
        <p:spPr>
          <a:xfrm>
            <a:off x="4935039" y="836712"/>
            <a:ext cx="143716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知识整合</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105425"/>
            <a:ext cx="8128000" cy="902970"/>
          </a:xfrm>
          <a:prstGeom prst="rect">
            <a:avLst/>
          </a:prstGeom>
        </p:spPr>
        <p:txBody>
          <a:bodyPr>
            <a:spAutoFit/>
          </a:bodyPr>
          <a:lstStyle/>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词语辨析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ct val="0"/>
              </a:spcAft>
              <a:tabLst>
                <a:tab pos="1188085"/>
                <a:tab pos="2163445"/>
                <a:tab pos="3142615"/>
                <a:tab pos="4190365"/>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其间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期间</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nvGraphicFramePr>
        <p:xfrm>
          <a:off x="511175" y="1984672"/>
          <a:ext cx="8110538" cy="4468664"/>
        </p:xfrm>
        <a:graphic>
          <a:graphicData uri="http://schemas.openxmlformats.org/presentationml/2006/ole">
            <mc:AlternateContent>
              <mc:Choice xmlns:v="urn:schemas-microsoft-com:vml" Requires="v">
                <p:oleObj spid="_x0000_s1040" name="文档" r:id="rId6" imgW="3990975" imgH="2124710" progId="Word.Document.12">
                  <p:embed/>
                </p:oleObj>
              </mc:Choice>
              <mc:Fallback>
                <p:oleObj name="文档" r:id="rId6" imgW="3990975" imgH="2124710" progId="Word.Document.12">
                  <p:embed/>
                  <p:pic>
                    <p:nvPicPr>
                      <p:cNvPr id="0" name="OLE substitute image"/>
                      <p:cNvPicPr/>
                      <p:nvPr/>
                    </p:nvPicPr>
                    <p:blipFill>
                      <a:blip r:embed="rId7"/>
                      <a:stretch>
                        <a:fillRect/>
                      </a:stretch>
                    </p:blipFill>
                    <p:spPr>
                      <a:xfrm>
                        <a:off x="511175" y="1984672"/>
                        <a:ext cx="8110538" cy="4468664"/>
                      </a:xfrm>
                      <a:prstGeom prst="rect">
                        <a:avLst/>
                      </a:prstGeom>
                    </p:spPr>
                  </p:pic>
                </p:oleObj>
              </mc:Fallback>
            </mc:AlternateContent>
          </a:graphicData>
        </a:graphic>
      </p:graphicFrame>
    </p:spTree>
  </p:cSld>
  <p:clrMapOvr>
    <a:masterClrMapping/>
  </p:clrMapOvr>
  <mc:AlternateContent>
    <mc:Choice xmlns:p14="http://schemas.microsoft.com/office/powerpoint/2010/main" Requires="p14">
      <p:transition p14:dur="0"/>
    </mc:Choice>
    <mc:Fallback>
      <p:transition/>
    </mc:Fallback>
  </mc:AlternateConten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 name="矩形 7">
            <a:hlinkClick r:id="rId2" action="ppaction://hlinksldjump"/>
          </p:cNvPr>
          <p:cNvSpPr/>
          <p:nvPr/>
        </p:nvSpPr>
        <p:spPr>
          <a:xfrm>
            <a:off x="405990"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作者简介</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915673"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作品背景</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3425356"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相关常识</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5" action="ppaction://hlinksldjump"/>
          </p:cNvPr>
          <p:cNvSpPr/>
          <p:nvPr/>
        </p:nvSpPr>
        <p:spPr>
          <a:xfrm>
            <a:off x="4935039" y="836712"/>
            <a:ext cx="143716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知识整合</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3875088" y="1274218"/>
            <a:ext cx="1393825" cy="497205"/>
          </a:xfrm>
          <a:prstGeom prst="rect">
            <a:avLst/>
          </a:prstGeom>
        </p:spPr>
        <p:txBody>
          <a:bodyPr wrap="none">
            <a:spAutoFit/>
          </a:bodyPr>
          <a:lstStyle/>
          <a:p>
            <a:pPr algn="ctr">
              <a:lnSpc>
                <a:spcPct val="120000"/>
              </a:lnSpc>
              <a:spcAft>
                <a:spcPct val="0"/>
              </a:spcAft>
              <a:tabLst>
                <a:tab pos="1188085"/>
                <a:tab pos="2163445"/>
                <a:tab pos="3142615"/>
                <a:tab pos="4190365"/>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因缘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NEU-BZ-S92"/>
                <a:ea typeface="方正宋黑_GBK" panose="03000509000000000000" pitchFamily="65" charset="-122"/>
                <a:cs typeface="Times New Roman" panose="02020603050405020304" pitchFamily="18" charset="0"/>
              </a:rPr>
              <a:t>姻缘</a:t>
            </a:r>
            <a:r>
              <a:rPr lang="en-US" altLang="zh-CN" sz="2200" smtClean="0">
                <a:solidFill>
                  <a:srgbClr val="000000"/>
                </a:solidFill>
                <a:latin typeface="NEU-BZ-S92"/>
                <a:ea typeface="方正宋黑_GBK" panose="03000509000000000000" pitchFamily="65"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nvGraphicFramePr>
        <p:xfrm>
          <a:off x="508000" y="1721356"/>
          <a:ext cx="8128000" cy="4824536"/>
        </p:xfrm>
        <a:graphic>
          <a:graphicData uri="http://schemas.openxmlformats.org/presentationml/2006/ole">
            <mc:AlternateContent>
              <mc:Choice xmlns:v="urn:schemas-microsoft-com:vml" Requires="v">
                <p:oleObj spid="_x0000_s1041" name="文档" r:id="rId6" imgW="3981450" imgH="2272030" progId="Word.Document.12">
                  <p:embed/>
                </p:oleObj>
              </mc:Choice>
              <mc:Fallback>
                <p:oleObj name="文档" r:id="rId6" imgW="3981450" imgH="2272030" progId="Word.Document.12">
                  <p:embed/>
                  <p:pic>
                    <p:nvPicPr>
                      <p:cNvPr id="0" name="OLE substitute image"/>
                      <p:cNvPicPr/>
                      <p:nvPr/>
                    </p:nvPicPr>
                    <p:blipFill>
                      <a:blip r:embed="rId7"/>
                      <a:stretch>
                        <a:fillRect/>
                      </a:stretch>
                    </p:blipFill>
                    <p:spPr>
                      <a:xfrm>
                        <a:off x="508000" y="1721356"/>
                        <a:ext cx="8128000" cy="4824536"/>
                      </a:xfrm>
                      <a:prstGeom prst="rect">
                        <a:avLst/>
                      </a:prstGeom>
                    </p:spPr>
                  </p:pic>
                </p:oleObj>
              </mc:Fallback>
            </mc:AlternateContent>
          </a:graphicData>
        </a:graphic>
      </p:graphicFrame>
    </p:spTree>
  </p:cSld>
  <p:clrMapOvr>
    <a:masterClrMapping/>
  </p:clrMapOvr>
  <mc:AlternateContent>
    <mc:Choice xmlns:p14="http://schemas.microsoft.com/office/powerpoint/2010/main" Requires="p14">
      <p:transition p14:dur="0"/>
    </mc:Choice>
    <mc:Fallback>
      <p:transition/>
    </mc:Fallback>
  </mc:AlternateConten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 name="矩形 7">
            <a:hlinkClick r:id="rId2" action="ppaction://hlinksldjump"/>
          </p:cNvPr>
          <p:cNvSpPr/>
          <p:nvPr/>
        </p:nvSpPr>
        <p:spPr>
          <a:xfrm>
            <a:off x="405990"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作者简介</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915673"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作品背景</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3425356"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相关常识</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5" action="ppaction://hlinksldjump"/>
          </p:cNvPr>
          <p:cNvSpPr/>
          <p:nvPr/>
        </p:nvSpPr>
        <p:spPr>
          <a:xfrm>
            <a:off x="4935039" y="836712"/>
            <a:ext cx="143716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知识整合</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3316288" y="1268760"/>
            <a:ext cx="2511425" cy="497205"/>
          </a:xfrm>
          <a:prstGeom prst="rect">
            <a:avLst/>
          </a:prstGeom>
        </p:spPr>
        <p:txBody>
          <a:bodyPr wrap="none">
            <a:spAutoFit/>
          </a:bodyPr>
          <a:lstStyle/>
          <a:p>
            <a:pPr algn="ctr">
              <a:lnSpc>
                <a:spcPct val="120000"/>
              </a:lnSpc>
              <a:spcAft>
                <a:spcPct val="0"/>
              </a:spcAft>
              <a:tabLst>
                <a:tab pos="1188085"/>
                <a:tab pos="2163445"/>
                <a:tab pos="3142615"/>
                <a:tab pos="4190365"/>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拍手称快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额手相</a:t>
            </a:r>
            <a:r>
              <a:rPr lang="zh-CN" altLang="zh-CN" sz="2200" smtClean="0">
                <a:solidFill>
                  <a:srgbClr val="000000"/>
                </a:solidFill>
                <a:latin typeface="NEU-BZ-S92"/>
                <a:ea typeface="方正宋黑_GBK" panose="03000509000000000000" pitchFamily="65" charset="-122"/>
                <a:cs typeface="Times New Roman" panose="02020603050405020304" pitchFamily="18" charset="0"/>
              </a:rPr>
              <a:t>庆</a:t>
            </a:r>
            <a:r>
              <a:rPr lang="en-US" altLang="zh-CN" sz="2200" smtClean="0">
                <a:solidFill>
                  <a:srgbClr val="000000"/>
                </a:solidFill>
                <a:latin typeface="NEU-BZ-S92"/>
                <a:ea typeface="方正宋黑_GBK" panose="03000509000000000000" pitchFamily="65"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nvGraphicFramePr>
        <p:xfrm>
          <a:off x="511175" y="1698625"/>
          <a:ext cx="8121650" cy="5181600"/>
        </p:xfrm>
        <a:graphic>
          <a:graphicData uri="http://schemas.openxmlformats.org/presentationml/2006/ole">
            <mc:AlternateContent>
              <mc:Choice xmlns:v="urn:schemas-microsoft-com:vml" Requires="v">
                <p:oleObj spid="_x0000_s1042" name="文档" r:id="rId6" imgW="3990975" imgH="2538730" progId="Word.Document.12">
                  <p:embed/>
                </p:oleObj>
              </mc:Choice>
              <mc:Fallback>
                <p:oleObj name="文档" r:id="rId6" imgW="3990975" imgH="2538730" progId="Word.Document.12">
                  <p:embed/>
                  <p:pic>
                    <p:nvPicPr>
                      <p:cNvPr id="0" name="OLE substitute image"/>
                      <p:cNvPicPr/>
                      <p:nvPr/>
                    </p:nvPicPr>
                    <p:blipFill>
                      <a:blip r:embed="rId7"/>
                      <a:stretch>
                        <a:fillRect/>
                      </a:stretch>
                    </p:blipFill>
                    <p:spPr>
                      <a:xfrm>
                        <a:off x="511175" y="1698625"/>
                        <a:ext cx="8121650" cy="5181600"/>
                      </a:xfrm>
                      <a:prstGeom prst="rect">
                        <a:avLst/>
                      </a:prstGeom>
                    </p:spPr>
                  </p:pic>
                </p:oleObj>
              </mc:Fallback>
            </mc:AlternateContent>
          </a:graphicData>
        </a:graphic>
      </p:graphicFrame>
    </p:spTree>
  </p:cSld>
  <p:clrMapOvr>
    <a:masterClrMapping/>
  </p:clrMapOvr>
  <mc:AlternateContent>
    <mc:Choice xmlns:p14="http://schemas.microsoft.com/office/powerpoint/2010/main" Requires="p14">
      <p:transition p14:dur="0"/>
    </mc:Choice>
    <mc:Fallback>
      <p:transition/>
    </mc:Fallback>
  </mc:AlternateConten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a:hlinkClick r:id="rId2" action="ppaction://hlinksldjump"/>
          </p:cNvPr>
          <p:cNvSpPr/>
          <p:nvPr/>
        </p:nvSpPr>
        <p:spPr>
          <a:xfrm>
            <a:off x="467545" y="836712"/>
            <a:ext cx="1043558"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思维导图</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650702" y="836712"/>
            <a:ext cx="104355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4" action="ppaction://hlinksldjump"/>
          </p:cNvPr>
          <p:cNvSpPr/>
          <p:nvPr/>
        </p:nvSpPr>
        <p:spPr>
          <a:xfrm>
            <a:off x="2833859" y="836712"/>
            <a:ext cx="104355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r>
              <a:rPr lang="en-US" altLang="zh-CN" sz="1400" smtClean="0">
                <a:solidFill>
                  <a:srgbClr val="333333"/>
                </a:solidFill>
                <a:latin typeface="微软雅黑" panose="020b0503020204020204" pitchFamily="34" charset="-122"/>
                <a:ea typeface="微软雅黑" panose="020b0503020204020204" pitchFamily="34" charset="-122"/>
              </a:rPr>
              <a:t>1</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3" name="矩形 12">
            <a:hlinkClick r:id="rId5" action="ppaction://hlinksldjump"/>
          </p:cNvPr>
          <p:cNvSpPr/>
          <p:nvPr/>
        </p:nvSpPr>
        <p:spPr>
          <a:xfrm>
            <a:off x="4017016" y="836711"/>
            <a:ext cx="104355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多维探究</a:t>
            </a:r>
            <a:r>
              <a:rPr lang="en-US" altLang="zh-CN" sz="1400" smtClean="0">
                <a:solidFill>
                  <a:srgbClr val="333333"/>
                </a:solidFill>
                <a:latin typeface="微软雅黑" panose="020b0503020204020204" pitchFamily="34" charset="-122"/>
                <a:ea typeface="微软雅黑" panose="020b0503020204020204" pitchFamily="34" charset="-122"/>
              </a:rPr>
              <a:t>1</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200173" y="836712"/>
            <a:ext cx="104355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r>
              <a:rPr lang="en-US" altLang="zh-CN" sz="1400" smtClean="0">
                <a:solidFill>
                  <a:srgbClr val="333333"/>
                </a:solidFill>
                <a:latin typeface="微软雅黑" panose="020b0503020204020204" pitchFamily="34" charset="-122"/>
                <a:ea typeface="微软雅黑" panose="020b0503020204020204" pitchFamily="34" charset="-122"/>
              </a:rPr>
              <a:t>2</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7" action="ppaction://hlinksldjump"/>
          </p:cNvPr>
          <p:cNvSpPr/>
          <p:nvPr/>
        </p:nvSpPr>
        <p:spPr>
          <a:xfrm>
            <a:off x="6383330" y="836712"/>
            <a:ext cx="104355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a:t>
            </a:r>
            <a:r>
              <a:rPr lang="zh-CN" altLang="en-US" sz="1400" smtClean="0">
                <a:solidFill>
                  <a:srgbClr val="333333"/>
                </a:solidFill>
                <a:latin typeface="微软雅黑" panose="020b0503020204020204" pitchFamily="34" charset="-122"/>
                <a:ea typeface="微软雅黑" panose="020b0503020204020204" pitchFamily="34" charset="-122"/>
              </a:rPr>
              <a:t>探究</a:t>
            </a:r>
            <a:r>
              <a:rPr lang="en-US" altLang="zh-CN" sz="1400" smtClean="0">
                <a:solidFill>
                  <a:srgbClr val="333333"/>
                </a:solidFill>
                <a:latin typeface="微软雅黑" panose="020b0503020204020204" pitchFamily="34" charset="-122"/>
                <a:ea typeface="微软雅黑" panose="020b0503020204020204" pitchFamily="34" charset="-122"/>
              </a:rPr>
              <a:t>2</a:t>
            </a:r>
            <a:endParaRPr lang="en-US" altLang="zh-CN" sz="1400">
              <a:solidFill>
                <a:srgbClr val="333333"/>
              </a:solidFill>
              <a:latin typeface="微软雅黑" pitchFamily="34" charset="-122"/>
              <a:ea typeface="微软雅黑" pitchFamily="34" charset="-122"/>
            </a:endParaRPr>
          </a:p>
        </p:txBody>
      </p:sp>
      <p:sp>
        <p:nvSpPr>
          <p:cNvPr id="9" name="矩形 8">
            <a:hlinkClick r:id="rId8" action="ppaction://hlinksldjump"/>
          </p:cNvPr>
          <p:cNvSpPr/>
          <p:nvPr/>
        </p:nvSpPr>
        <p:spPr>
          <a:xfrm>
            <a:off x="7566486" y="836712"/>
            <a:ext cx="104355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技法迁移</a:t>
            </a:r>
            <a:endParaRPr lang="en-US" altLang="zh-CN" sz="1400">
              <a:solidFill>
                <a:srgbClr val="333333"/>
              </a:solidFill>
              <a:latin typeface="微软雅黑" panose="020b0503020204020204" pitchFamily="34" charset="-122"/>
              <a:ea typeface="微软雅黑" panose="020b0503020204020204" pitchFamily="34" charset="-122"/>
            </a:endParaRPr>
          </a:p>
        </p:txBody>
      </p:sp>
      <p:pic>
        <p:nvPicPr>
          <p:cNvPr id="14" name="A13.eps" descr="id:2147493188;FounderCES"/>
          <p:cNvPicPr>
            <a:picLocks noChangeAspect="1"/>
          </p:cNvPicPr>
          <p:nvPr/>
        </p:nvPicPr>
        <p:blipFill>
          <a:blip r:embed="rId9"/>
          <a:stretch>
            <a:fillRect/>
          </a:stretch>
        </p:blipFill>
        <p:spPr>
          <a:xfrm>
            <a:off x="508000" y="2319745"/>
            <a:ext cx="8128000" cy="2472510"/>
          </a:xfrm>
          <a:prstGeom prst="rect">
            <a:avLst/>
          </a:prstGeom>
        </p:spPr>
      </p:pic>
    </p:spTree>
  </p:cSld>
  <p:clrMapOvr>
    <a:masterClrMapping/>
  </p:clrMapOvr>
  <mc:AlternateContent>
    <mc:Choice xmlns:p14="http://schemas.microsoft.com/office/powerpoint/2010/main" Requires="p14">
      <p:transition p14:dur="0"/>
    </mc:Choice>
    <mc:Fallback>
      <p:transition/>
    </mc:Fallback>
  </mc:AlternateConten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a:hlinkClick r:id="rId2" action="ppaction://hlinksldjump"/>
          </p:cNvPr>
          <p:cNvSpPr/>
          <p:nvPr/>
        </p:nvSpPr>
        <p:spPr>
          <a:xfrm>
            <a:off x="467545" y="836712"/>
            <a:ext cx="1043558"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思维导图</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650702" y="836712"/>
            <a:ext cx="104355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4" action="ppaction://hlinksldjump"/>
          </p:cNvPr>
          <p:cNvSpPr/>
          <p:nvPr/>
        </p:nvSpPr>
        <p:spPr>
          <a:xfrm>
            <a:off x="2833859" y="836712"/>
            <a:ext cx="104355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r>
              <a:rPr lang="en-US" altLang="zh-CN" sz="1400" smtClean="0">
                <a:solidFill>
                  <a:srgbClr val="333333"/>
                </a:solidFill>
                <a:latin typeface="微软雅黑" panose="020b0503020204020204" pitchFamily="34" charset="-122"/>
                <a:ea typeface="微软雅黑" panose="020b0503020204020204" pitchFamily="34" charset="-122"/>
              </a:rPr>
              <a:t>1</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3" name="矩形 12">
            <a:hlinkClick r:id="rId5" action="ppaction://hlinksldjump"/>
          </p:cNvPr>
          <p:cNvSpPr/>
          <p:nvPr/>
        </p:nvSpPr>
        <p:spPr>
          <a:xfrm>
            <a:off x="4017016" y="836711"/>
            <a:ext cx="104355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多维探究</a:t>
            </a:r>
            <a:r>
              <a:rPr lang="en-US" altLang="zh-CN" sz="1400" smtClean="0">
                <a:solidFill>
                  <a:srgbClr val="333333"/>
                </a:solidFill>
                <a:latin typeface="微软雅黑" panose="020b0503020204020204" pitchFamily="34" charset="-122"/>
                <a:ea typeface="微软雅黑" panose="020b0503020204020204" pitchFamily="34" charset="-122"/>
              </a:rPr>
              <a:t>1</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200173" y="836712"/>
            <a:ext cx="104355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r>
              <a:rPr lang="en-US" altLang="zh-CN" sz="1400" smtClean="0">
                <a:solidFill>
                  <a:srgbClr val="333333"/>
                </a:solidFill>
                <a:latin typeface="微软雅黑" panose="020b0503020204020204" pitchFamily="34" charset="-122"/>
                <a:ea typeface="微软雅黑" panose="020b0503020204020204" pitchFamily="34" charset="-122"/>
              </a:rPr>
              <a:t>2</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7" action="ppaction://hlinksldjump"/>
          </p:cNvPr>
          <p:cNvSpPr/>
          <p:nvPr/>
        </p:nvSpPr>
        <p:spPr>
          <a:xfrm>
            <a:off x="6383330" y="836712"/>
            <a:ext cx="104355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a:t>
            </a:r>
            <a:r>
              <a:rPr lang="zh-CN" altLang="en-US" sz="1400" smtClean="0">
                <a:solidFill>
                  <a:srgbClr val="333333"/>
                </a:solidFill>
                <a:latin typeface="微软雅黑" panose="020b0503020204020204" pitchFamily="34" charset="-122"/>
                <a:ea typeface="微软雅黑" panose="020b0503020204020204" pitchFamily="34" charset="-122"/>
              </a:rPr>
              <a:t>探究</a:t>
            </a:r>
            <a:r>
              <a:rPr lang="en-US" altLang="zh-CN" sz="1400" smtClean="0">
                <a:solidFill>
                  <a:srgbClr val="333333"/>
                </a:solidFill>
                <a:latin typeface="微软雅黑" panose="020b0503020204020204" pitchFamily="34" charset="-122"/>
                <a:ea typeface="微软雅黑" panose="020b0503020204020204" pitchFamily="34" charset="-122"/>
              </a:rPr>
              <a:t>2</a:t>
            </a:r>
            <a:endParaRPr lang="en-US" altLang="zh-CN" sz="140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8" action="ppaction://hlinksldjump"/>
          </p:cNvPr>
          <p:cNvSpPr/>
          <p:nvPr/>
        </p:nvSpPr>
        <p:spPr>
          <a:xfrm>
            <a:off x="7566486" y="836712"/>
            <a:ext cx="104355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技法迁移</a:t>
            </a:r>
            <a:endParaRPr lang="en-US" altLang="zh-CN" sz="1400">
              <a:solidFill>
                <a:srgbClr val="333333"/>
              </a:solidFill>
              <a:latin typeface="微软雅黑" panose="020b0503020204020204" pitchFamily="34" charset="-122"/>
              <a:ea typeface="微软雅黑" panose="020b0503020204020204" pitchFamily="34" charset="-122"/>
            </a:endParaRPr>
          </a:p>
        </p:txBody>
      </p:sp>
      <p:pic>
        <p:nvPicPr>
          <p:cNvPr id="14" name="A14.eps" descr="id:2147493195;FounderCES"/>
          <p:cNvPicPr>
            <a:picLocks noChangeAspect="1"/>
          </p:cNvPicPr>
          <p:nvPr/>
        </p:nvPicPr>
        <p:blipFill>
          <a:blip r:embed="rId9"/>
          <a:stretch>
            <a:fillRect/>
          </a:stretch>
        </p:blipFill>
        <p:spPr>
          <a:xfrm>
            <a:off x="2676114" y="1124744"/>
            <a:ext cx="3791772" cy="5323355"/>
          </a:xfrm>
          <a:prstGeom prst="rect">
            <a:avLst/>
          </a:prstGeom>
        </p:spPr>
      </p:pic>
    </p:spTree>
  </p:cSld>
  <p:clrMapOvr>
    <a:masterClrMapping/>
  </p:clrMapOvr>
  <mc:AlternateContent>
    <mc:Choice xmlns:p14="http://schemas.microsoft.com/office/powerpoint/2010/main" Requires="p14">
      <p:transition p14:dur="0"/>
    </mc:Choice>
    <mc:Fallback>
      <p:transition/>
    </mc:Fallback>
  </mc:AlternateConten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3" name="矩形 12">
            <a:hlinkClick r:id="rId2" action="ppaction://hlinksldjump"/>
          </p:cNvPr>
          <p:cNvSpPr/>
          <p:nvPr/>
        </p:nvSpPr>
        <p:spPr>
          <a:xfrm>
            <a:off x="467545" y="836712"/>
            <a:ext cx="104355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4" name="矩形 13">
            <a:hlinkClick r:id="rId3" action="ppaction://hlinksldjump"/>
          </p:cNvPr>
          <p:cNvSpPr/>
          <p:nvPr/>
        </p:nvSpPr>
        <p:spPr>
          <a:xfrm>
            <a:off x="1650702" y="836712"/>
            <a:ext cx="1043558"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文章主旨</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4" action="ppaction://hlinksldjump"/>
          </p:cNvPr>
          <p:cNvSpPr/>
          <p:nvPr/>
        </p:nvSpPr>
        <p:spPr>
          <a:xfrm>
            <a:off x="2833859" y="836712"/>
            <a:ext cx="104355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r>
              <a:rPr lang="en-US" altLang="zh-CN" sz="1400" smtClean="0">
                <a:solidFill>
                  <a:srgbClr val="333333"/>
                </a:solidFill>
                <a:latin typeface="微软雅黑" panose="020b0503020204020204" pitchFamily="34" charset="-122"/>
                <a:ea typeface="微软雅黑" panose="020b0503020204020204" pitchFamily="34" charset="-122"/>
              </a:rPr>
              <a:t>1</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6" name="矩形 15">
            <a:hlinkClick r:id="rId5" action="ppaction://hlinksldjump"/>
          </p:cNvPr>
          <p:cNvSpPr/>
          <p:nvPr/>
        </p:nvSpPr>
        <p:spPr>
          <a:xfrm>
            <a:off x="4017016" y="836711"/>
            <a:ext cx="104355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多维探究</a:t>
            </a:r>
            <a:r>
              <a:rPr lang="en-US" altLang="zh-CN" sz="1400" smtClean="0">
                <a:solidFill>
                  <a:srgbClr val="333333"/>
                </a:solidFill>
                <a:latin typeface="微软雅黑" panose="020b0503020204020204" pitchFamily="34" charset="-122"/>
                <a:ea typeface="微软雅黑" panose="020b0503020204020204" pitchFamily="34" charset="-122"/>
              </a:rPr>
              <a:t>1</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7" name="矩形 16">
            <a:hlinkClick r:id="rId6" action="ppaction://hlinksldjump"/>
          </p:cNvPr>
          <p:cNvSpPr/>
          <p:nvPr/>
        </p:nvSpPr>
        <p:spPr>
          <a:xfrm>
            <a:off x="5200173" y="836712"/>
            <a:ext cx="104355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r>
              <a:rPr lang="en-US" altLang="zh-CN" sz="1400" smtClean="0">
                <a:solidFill>
                  <a:srgbClr val="333333"/>
                </a:solidFill>
                <a:latin typeface="微软雅黑" panose="020b0503020204020204" pitchFamily="34" charset="-122"/>
                <a:ea typeface="微软雅黑" panose="020b0503020204020204" pitchFamily="34" charset="-122"/>
              </a:rPr>
              <a:t>2</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0" name="矩形 19">
            <a:hlinkClick r:id="rId7" action="ppaction://hlinksldjump"/>
          </p:cNvPr>
          <p:cNvSpPr/>
          <p:nvPr/>
        </p:nvSpPr>
        <p:spPr>
          <a:xfrm>
            <a:off x="6383330" y="836712"/>
            <a:ext cx="104355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a:t>
            </a:r>
            <a:r>
              <a:rPr lang="zh-CN" altLang="en-US" sz="1400" smtClean="0">
                <a:solidFill>
                  <a:srgbClr val="333333"/>
                </a:solidFill>
                <a:latin typeface="微软雅黑" panose="020b0503020204020204" pitchFamily="34" charset="-122"/>
                <a:ea typeface="微软雅黑" panose="020b0503020204020204" pitchFamily="34" charset="-122"/>
              </a:rPr>
              <a:t>探究</a:t>
            </a:r>
            <a:r>
              <a:rPr lang="en-US" altLang="zh-CN" sz="1400" smtClean="0">
                <a:solidFill>
                  <a:srgbClr val="333333"/>
                </a:solidFill>
                <a:latin typeface="微软雅黑" panose="020b0503020204020204" pitchFamily="34" charset="-122"/>
                <a:ea typeface="微软雅黑" panose="020b0503020204020204" pitchFamily="34" charset="-122"/>
              </a:rPr>
              <a:t>2</a:t>
            </a:r>
            <a:endParaRPr lang="en-US" altLang="zh-CN" sz="1400">
              <a:solidFill>
                <a:srgbClr val="333333"/>
              </a:solidFill>
              <a:latin typeface="微软雅黑" panose="020b0503020204020204" pitchFamily="34" charset="-122"/>
              <a:ea typeface="微软雅黑" panose="020b0503020204020204" pitchFamily="34" charset="-122"/>
            </a:endParaRPr>
          </a:p>
        </p:txBody>
      </p:sp>
      <p:sp>
        <p:nvSpPr>
          <p:cNvPr id="21" name="矩形 20">
            <a:hlinkClick r:id="rId8" action="ppaction://hlinksldjump"/>
          </p:cNvPr>
          <p:cNvSpPr/>
          <p:nvPr/>
        </p:nvSpPr>
        <p:spPr>
          <a:xfrm>
            <a:off x="7566486" y="836712"/>
            <a:ext cx="104355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技法迁移</a:t>
            </a:r>
            <a:endParaRPr lang="en-US" altLang="zh-CN"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94804"/>
            <a:ext cx="8128000" cy="4556125"/>
          </a:xfrm>
          <a:prstGeom prst="rect">
            <a:avLst/>
          </a:prstGeom>
        </p:spPr>
        <p:txBody>
          <a:bodyPr>
            <a:spAutoFit/>
          </a:bodyPr>
          <a:lstStyle/>
          <a:p>
            <a:pPr algn="ctr">
              <a:lnSpc>
                <a:spcPct val="120000"/>
              </a:lnSpc>
              <a:spcAft>
                <a:spcPct val="0"/>
              </a:spcAft>
              <a:tabLst>
                <a:tab pos="1188085"/>
                <a:tab pos="2163445"/>
                <a:tab pos="3142615"/>
                <a:tab pos="4190365"/>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小二黑结婚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节选</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小说描写的是根据地一对青年男女小二黑和小芹在争取婚姻自主的斗争中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得到民主政权的支持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斗败了封建势力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获得了胜利的故事。小说不仅热情讴歌了自由恋爱的胜利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更歌颂了农民进步的新思想战胜了愚昧、落后、迷信的封建旧思想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歌颂了农民反对封建势力的胜利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从而对解放区新建立的民主政权进行了热情的赞颂。</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ct val="0"/>
              </a:spcAft>
              <a:tabLst>
                <a:tab pos="1188085"/>
                <a:tab pos="2163445"/>
                <a:tab pos="3142615"/>
                <a:tab pos="4190365"/>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党</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NEU-BZ-S92"/>
                <a:ea typeface="方正宋黑_GBK" panose="03000509000000000000" pitchFamily="65" charset="-122"/>
                <a:cs typeface="Times New Roman" panose="02020603050405020304" pitchFamily="18" charset="0"/>
              </a:rPr>
              <a:t>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小说以第二次国内革命战争时期红军北上抗日为背景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描写了处于白色恐怖下的闽粤赣边区女共产党员黄新为筹集党费和掩护联络员而壮烈牺牲的动人故事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形象地表现了在革命危难时刻苏区人民对党的热爱和忠诚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热情歌颂了共产党员勇于献身的革命精神。</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10"/>
    </mc:Choice>
    <mc:Fallback>
      <p:transition/>
    </mc:Fallback>
  </mc:AlternateConten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3" name="矩形 12">
            <a:hlinkClick r:id="rId2" action="ppaction://hlinksldjump"/>
          </p:cNvPr>
          <p:cNvSpPr/>
          <p:nvPr/>
        </p:nvSpPr>
        <p:spPr>
          <a:xfrm>
            <a:off x="467545" y="836712"/>
            <a:ext cx="104355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4" name="矩形 13">
            <a:hlinkClick r:id="rId3" action="ppaction://hlinksldjump"/>
          </p:cNvPr>
          <p:cNvSpPr/>
          <p:nvPr/>
        </p:nvSpPr>
        <p:spPr>
          <a:xfrm>
            <a:off x="1650702" y="836712"/>
            <a:ext cx="104355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5" name="矩形 14">
            <a:hlinkClick r:id="rId4" action="ppaction://hlinksldjump"/>
          </p:cNvPr>
          <p:cNvSpPr/>
          <p:nvPr/>
        </p:nvSpPr>
        <p:spPr>
          <a:xfrm>
            <a:off x="2833859" y="836712"/>
            <a:ext cx="1043558"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文本研读</a:t>
            </a:r>
            <a:r>
              <a:rPr lang="en-US" altLang="zh-CN" sz="1400">
                <a:solidFill>
                  <a:schemeClr val="bg1"/>
                </a:solidFill>
                <a:latin typeface="微软雅黑" panose="020b0503020204020204" pitchFamily="34" charset="-122"/>
                <a:ea typeface="微软雅黑" panose="020b0503020204020204" pitchFamily="34" charset="-122"/>
              </a:rPr>
              <a:t>1</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6" name="矩形 15">
            <a:hlinkClick r:id="rId5" action="ppaction://hlinksldjump"/>
          </p:cNvPr>
          <p:cNvSpPr/>
          <p:nvPr/>
        </p:nvSpPr>
        <p:spPr>
          <a:xfrm>
            <a:off x="4017016" y="836711"/>
            <a:ext cx="104355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多维探究</a:t>
            </a:r>
            <a:r>
              <a:rPr lang="en-US" altLang="zh-CN" sz="1400" smtClean="0">
                <a:solidFill>
                  <a:srgbClr val="333333"/>
                </a:solidFill>
                <a:latin typeface="微软雅黑" panose="020b0503020204020204" pitchFamily="34" charset="-122"/>
                <a:ea typeface="微软雅黑" panose="020b0503020204020204" pitchFamily="34" charset="-122"/>
              </a:rPr>
              <a:t>1</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7" name="矩形 16">
            <a:hlinkClick r:id="rId6" action="ppaction://hlinksldjump"/>
          </p:cNvPr>
          <p:cNvSpPr/>
          <p:nvPr/>
        </p:nvSpPr>
        <p:spPr>
          <a:xfrm>
            <a:off x="5200173" y="836712"/>
            <a:ext cx="104355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r>
              <a:rPr lang="en-US" altLang="zh-CN" sz="1400" smtClean="0">
                <a:solidFill>
                  <a:srgbClr val="333333"/>
                </a:solidFill>
                <a:latin typeface="微软雅黑" panose="020b0503020204020204" pitchFamily="34" charset="-122"/>
                <a:ea typeface="微软雅黑" panose="020b0503020204020204" pitchFamily="34" charset="-122"/>
              </a:rPr>
              <a:t>2</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0" name="矩形 19">
            <a:hlinkClick r:id="rId7" action="ppaction://hlinksldjump"/>
          </p:cNvPr>
          <p:cNvSpPr/>
          <p:nvPr/>
        </p:nvSpPr>
        <p:spPr>
          <a:xfrm>
            <a:off x="6383330" y="836712"/>
            <a:ext cx="104355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a:t>
            </a:r>
            <a:r>
              <a:rPr lang="zh-CN" altLang="en-US" sz="1400" smtClean="0">
                <a:solidFill>
                  <a:srgbClr val="333333"/>
                </a:solidFill>
                <a:latin typeface="微软雅黑" panose="020b0503020204020204" pitchFamily="34" charset="-122"/>
                <a:ea typeface="微软雅黑" panose="020b0503020204020204" pitchFamily="34" charset="-122"/>
              </a:rPr>
              <a:t>探究</a:t>
            </a:r>
            <a:r>
              <a:rPr lang="en-US" altLang="zh-CN" sz="1400" smtClean="0">
                <a:solidFill>
                  <a:srgbClr val="333333"/>
                </a:solidFill>
                <a:latin typeface="微软雅黑" panose="020b0503020204020204" pitchFamily="34" charset="-122"/>
                <a:ea typeface="微软雅黑" panose="020b0503020204020204" pitchFamily="34" charset="-122"/>
              </a:rPr>
              <a:t>2</a:t>
            </a:r>
            <a:endParaRPr lang="en-US" altLang="zh-CN" sz="1400">
              <a:solidFill>
                <a:srgbClr val="333333"/>
              </a:solidFill>
              <a:latin typeface="微软雅黑" panose="020b0503020204020204" pitchFamily="34" charset="-122"/>
              <a:ea typeface="微软雅黑" panose="020b0503020204020204" pitchFamily="34" charset="-122"/>
            </a:endParaRPr>
          </a:p>
        </p:txBody>
      </p:sp>
      <p:sp>
        <p:nvSpPr>
          <p:cNvPr id="21" name="矩形 20">
            <a:hlinkClick r:id="rId8" action="ppaction://hlinksldjump"/>
          </p:cNvPr>
          <p:cNvSpPr/>
          <p:nvPr/>
        </p:nvSpPr>
        <p:spPr>
          <a:xfrm>
            <a:off x="7566486" y="836712"/>
            <a:ext cx="104355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技法迁移</a:t>
            </a:r>
            <a:endParaRPr lang="en-US" altLang="zh-CN"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095940"/>
            <a:ext cx="8128000" cy="5367655"/>
          </a:xfrm>
          <a:prstGeom prst="rect">
            <a:avLst/>
          </a:prstGeom>
        </p:spPr>
        <p:txBody>
          <a:bodyPr>
            <a:spAutoFit/>
          </a:bodyPr>
          <a:lstStyle/>
          <a:p>
            <a:pPr algn="ctr">
              <a:lnSpc>
                <a:spcPct val="120000"/>
              </a:lnSpc>
              <a:spcAft>
                <a:spcPct val="0"/>
              </a:spcAft>
              <a:tabLst>
                <a:tab pos="1188085"/>
                <a:tab pos="2163445"/>
                <a:tab pos="3142615"/>
                <a:tab pos="4190365"/>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小二黑结婚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节选</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任务一</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理清情节结构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《小二黑结婚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节选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》的情节结构有什么特色</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点拨</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这篇小说的故事性特别强。故事情节波澜起伏而又连贯完整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很吸引人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符合群众的欣赏习惯。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全篇分为十二节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每一节都设有小标题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类似章回小说的一回。文章节选的是最后三节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是故事情节的高潮和结局部分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恶霸受到镇压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旧思想受到批评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神仙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有了转变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年轻人追求自由婚姻获得成功。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作者善于组织尖锐、复杂的矛盾冲突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按时间顺序叙述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一环扣一环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前后衔接得紧凑严密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读来清晰自然。作品以叙述故事为主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在叙述中突出人物形象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其他描绘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如景物和心理描写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并融入故事叙述之中。</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animEffect transition="in" filter="randombar(horizontal)">
                                      <p:cBhvr>
                                        <p:cTn id="7" dur="500"/>
                                        <p:tgtEl>
                                          <p:spTgt spid="2">
                                            <p:txEl>
                                              <p:pRg st="3" end="3"/>
                                            </p:txEl>
                                          </p:spTgt>
                                        </p:tgtEl>
                                      </p:cBhvr>
                                    </p:animEffect>
                                  </p:childTnLst>
                                </p:cTn>
                              </p:par>
                              <p:par>
                                <p:cTn id="8" presetID="14" presetClass="entr" presetSubtype="10" fill="hold" nodeType="withEffect">
                                  <p:stCondLst>
                                    <p:cond delay="0"/>
                                  </p:stCondLst>
                                  <p:childTnLst>
                                    <p:set>
                                      <p:cBhvr>
                                        <p:cTn id="9" dur="1" fill="hold">
                                          <p:stCondLst>
                                            <p:cond delay="0"/>
                                          </p:stCondLst>
                                        </p:cTn>
                                        <p:tgtEl>
                                          <p:spTgt spid="2">
                                            <p:txEl>
                                              <p:pRg st="4" end="4"/>
                                            </p:txEl>
                                          </p:spTgt>
                                        </p:tgtEl>
                                        <p:attrNameLst>
                                          <p:attrName>style.visibility</p:attrName>
                                        </p:attrNameLst>
                                      </p:cBhvr>
                                      <p:to>
                                        <p:strVal val="visible"/>
                                      </p:to>
                                    </p:set>
                                    <p:animEffect transition="in" filter="randombar(horizontal)">
                                      <p:cBhvr>
                                        <p:cTn id="10" dur="500"/>
                                        <p:tgtEl>
                                          <p:spTgt spid="2">
                                            <p:txEl>
                                              <p:pRg st="4" end="4"/>
                                            </p:txEl>
                                          </p:spTgt>
                                        </p:tgtEl>
                                      </p:cBhvr>
                                    </p:animEffect>
                                  </p:childTnLst>
                                </p:cTn>
                              </p:par>
                              <p:par>
                                <p:cTn id="11" presetID="14" presetClass="entr" presetSubtype="10" fill="hold" nodeType="withEffect">
                                  <p:stCondLst>
                                    <p:cond delay="0"/>
                                  </p:stCondLst>
                                  <p:childTnLst>
                                    <p:set>
                                      <p:cBhvr>
                                        <p:cTn id="12" dur="1" fill="hold">
                                          <p:stCondLst>
                                            <p:cond delay="0"/>
                                          </p:stCondLst>
                                        </p:cTn>
                                        <p:tgtEl>
                                          <p:spTgt spid="2">
                                            <p:txEl>
                                              <p:pRg st="5" end="5"/>
                                            </p:txEl>
                                          </p:spTgt>
                                        </p:tgtEl>
                                        <p:attrNameLst>
                                          <p:attrName>style.visibility</p:attrName>
                                        </p:attrNameLst>
                                      </p:cBhvr>
                                      <p:to>
                                        <p:strVal val="visible"/>
                                      </p:to>
                                    </p:set>
                                    <p:animEffect transition="in" filter="randombar(horizontal)">
                                      <p:cBhvr>
                                        <p:cTn id="13"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矩形 3"/>
          <p:cNvSpPr>
            <a:spLocks noChangeAspect="1"/>
          </p:cNvSpPr>
          <p:nvPr/>
        </p:nvSpPr>
        <p:spPr>
          <a:xfrm>
            <a:off x="508000" y="1772816"/>
            <a:ext cx="1300480" cy="497205"/>
          </a:xfrm>
          <a:prstGeom prst="rect">
            <a:avLst/>
          </a:prstGeom>
        </p:spPr>
        <p:txBody>
          <a:bodyPr wrap="none">
            <a:spAutoFit/>
          </a:bodyPr>
          <a:lstStyle/>
          <a:p>
            <a:pPr>
              <a:lnSpc>
                <a:spcPct val="120000"/>
              </a:lnSpc>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学习</a:t>
            </a:r>
            <a:r>
              <a:rPr lang="zh-CN"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目标</a:t>
            </a:r>
            <a:r>
              <a:rPr lang="en-US"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  </a:t>
            </a:r>
            <a:endParaRPr lang="zh-CN" altLang="en-US" sz="2200"/>
          </a:p>
        </p:txBody>
      </p:sp>
      <p:sp>
        <p:nvSpPr>
          <p:cNvPr id="3" name="矩形 2"/>
          <p:cNvSpPr>
            <a:spLocks noChangeAspect="1"/>
          </p:cNvSpPr>
          <p:nvPr/>
        </p:nvSpPr>
        <p:spPr>
          <a:xfrm>
            <a:off x="508000" y="2271414"/>
            <a:ext cx="8128000" cy="1714500"/>
          </a:xfrm>
          <a:prstGeom prst="rect">
            <a:avLst/>
          </a:prstGeom>
        </p:spPr>
        <p:txBody>
          <a:bodyPr>
            <a:spAutoFit/>
          </a:bodyPr>
          <a:lstStyle/>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了解小说《小二黑结婚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节选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》《党费》的主要内容。</a:t>
            </a:r>
            <a:endParaRPr lang="zh-CN" altLang="zh-CN" sz="2200">
              <a:solidFill>
                <a:srgbClr val="000000"/>
              </a:solidFill>
              <a:latin typeface="NEU-BZ-S92"/>
              <a:ea typeface="方正书宋_GBK" panose="03000509000000000000" pitchFamily="65" charset="-122"/>
              <a:cs typeface="Times New Roman" pitchFamily="18" charset="0"/>
            </a:endParaRPr>
          </a:p>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品赏赵树理小说简洁明快、幽默生动的语言风格。</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学习并运用小说中白描、细节描写等艺术手法。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pPr>
            <a:r>
              <a:rPr lang="en-US" altLang="zh-CN" sz="2200" b="1">
                <a:solidFill>
                  <a:srgbClr val="000000"/>
                </a:solidFill>
                <a:latin typeface="Times New Roman" panose="02020603050405020304" pitchFamily="18" charset="0"/>
              </a:rPr>
              <a:t>4</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理解并感受作品中所蕴含的思想情感。</a:t>
            </a:r>
            <a:endParaRPr lang="zh-CN" altLang="en-US" sz="2200"/>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3" name="矩形 12">
            <a:hlinkClick r:id="rId2" action="ppaction://hlinksldjump"/>
          </p:cNvPr>
          <p:cNvSpPr/>
          <p:nvPr/>
        </p:nvSpPr>
        <p:spPr>
          <a:xfrm>
            <a:off x="467545" y="836712"/>
            <a:ext cx="104355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4" name="矩形 13">
            <a:hlinkClick r:id="rId3" action="ppaction://hlinksldjump"/>
          </p:cNvPr>
          <p:cNvSpPr/>
          <p:nvPr/>
        </p:nvSpPr>
        <p:spPr>
          <a:xfrm>
            <a:off x="1650702" y="836712"/>
            <a:ext cx="104355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5" name="矩形 14">
            <a:hlinkClick r:id="rId4" action="ppaction://hlinksldjump"/>
          </p:cNvPr>
          <p:cNvSpPr/>
          <p:nvPr/>
        </p:nvSpPr>
        <p:spPr>
          <a:xfrm>
            <a:off x="2833859" y="836712"/>
            <a:ext cx="1043558"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文本研读</a:t>
            </a:r>
            <a:r>
              <a:rPr lang="en-US" altLang="zh-CN" sz="1400">
                <a:solidFill>
                  <a:schemeClr val="bg1"/>
                </a:solidFill>
                <a:latin typeface="微软雅黑" panose="020b0503020204020204" pitchFamily="34" charset="-122"/>
                <a:ea typeface="微软雅黑" panose="020b0503020204020204" pitchFamily="34" charset="-122"/>
              </a:rPr>
              <a:t>1</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6" name="矩形 15">
            <a:hlinkClick r:id="rId5" action="ppaction://hlinksldjump"/>
          </p:cNvPr>
          <p:cNvSpPr/>
          <p:nvPr/>
        </p:nvSpPr>
        <p:spPr>
          <a:xfrm>
            <a:off x="4017016" y="836711"/>
            <a:ext cx="104355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多维探究</a:t>
            </a:r>
            <a:r>
              <a:rPr lang="en-US" altLang="zh-CN" sz="1400" smtClean="0">
                <a:solidFill>
                  <a:srgbClr val="333333"/>
                </a:solidFill>
                <a:latin typeface="微软雅黑" panose="020b0503020204020204" pitchFamily="34" charset="-122"/>
                <a:ea typeface="微软雅黑" panose="020b0503020204020204" pitchFamily="34" charset="-122"/>
              </a:rPr>
              <a:t>1</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7" name="矩形 16">
            <a:hlinkClick r:id="rId6" action="ppaction://hlinksldjump"/>
          </p:cNvPr>
          <p:cNvSpPr/>
          <p:nvPr/>
        </p:nvSpPr>
        <p:spPr>
          <a:xfrm>
            <a:off x="5200173" y="836712"/>
            <a:ext cx="104355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r>
              <a:rPr lang="en-US" altLang="zh-CN" sz="1400" smtClean="0">
                <a:solidFill>
                  <a:srgbClr val="333333"/>
                </a:solidFill>
                <a:latin typeface="微软雅黑" panose="020b0503020204020204" pitchFamily="34" charset="-122"/>
                <a:ea typeface="微软雅黑" panose="020b0503020204020204" pitchFamily="34" charset="-122"/>
              </a:rPr>
              <a:t>2</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0" name="矩形 19">
            <a:hlinkClick r:id="rId7" action="ppaction://hlinksldjump"/>
          </p:cNvPr>
          <p:cNvSpPr/>
          <p:nvPr/>
        </p:nvSpPr>
        <p:spPr>
          <a:xfrm>
            <a:off x="6383330" y="836712"/>
            <a:ext cx="104355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a:t>
            </a:r>
            <a:r>
              <a:rPr lang="zh-CN" altLang="en-US" sz="1400" smtClean="0">
                <a:solidFill>
                  <a:srgbClr val="333333"/>
                </a:solidFill>
                <a:latin typeface="微软雅黑" panose="020b0503020204020204" pitchFamily="34" charset="-122"/>
                <a:ea typeface="微软雅黑" panose="020b0503020204020204" pitchFamily="34" charset="-122"/>
              </a:rPr>
              <a:t>探究</a:t>
            </a:r>
            <a:r>
              <a:rPr lang="en-US" altLang="zh-CN" sz="1400" smtClean="0">
                <a:solidFill>
                  <a:srgbClr val="333333"/>
                </a:solidFill>
                <a:latin typeface="微软雅黑" panose="020b0503020204020204" pitchFamily="34" charset="-122"/>
                <a:ea typeface="微软雅黑" panose="020b0503020204020204" pitchFamily="34" charset="-122"/>
              </a:rPr>
              <a:t>2</a:t>
            </a:r>
            <a:endParaRPr lang="en-US" altLang="zh-CN" sz="1400">
              <a:solidFill>
                <a:srgbClr val="333333"/>
              </a:solidFill>
              <a:latin typeface="微软雅黑" panose="020b0503020204020204" pitchFamily="34" charset="-122"/>
              <a:ea typeface="微软雅黑" panose="020b0503020204020204" pitchFamily="34" charset="-122"/>
            </a:endParaRPr>
          </a:p>
        </p:txBody>
      </p:sp>
      <p:sp>
        <p:nvSpPr>
          <p:cNvPr id="21" name="矩形 20">
            <a:hlinkClick r:id="rId8" action="ppaction://hlinksldjump"/>
          </p:cNvPr>
          <p:cNvSpPr/>
          <p:nvPr/>
        </p:nvSpPr>
        <p:spPr>
          <a:xfrm>
            <a:off x="7566486" y="836712"/>
            <a:ext cx="104355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技法迁移</a:t>
            </a:r>
            <a:endParaRPr lang="en-US" altLang="zh-CN"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505471"/>
            <a:ext cx="8128000" cy="4150360"/>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任务二</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分析人物形象</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试结合所选文本探究二诸葛、三仙姑同中有异的性格。</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点拨</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两人都具有封建迷信思想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都反对儿女自由恋爱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想以家长身份主宰儿女婚姻。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二诸葛是虔诚地迷信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迷信成了他认识生活、对待生活的唯一标尺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三仙姑则是虚假地迷信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迷信成了她欺骗别人、害人利己的手段。</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二诸葛既是一个封建家长制的维护者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同时又是一个善良、厚道的父亲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三仙姑则是一个无情的母亲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为了满足自己的欲望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不惜牺牲女儿的幸福。</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randombar(horizontal)">
                                      <p:cBhvr>
                                        <p:cTn id="7" dur="500"/>
                                        <p:tgtEl>
                                          <p:spTgt spid="2">
                                            <p:txEl>
                                              <p:pRg st="2" end="2"/>
                                            </p:txEl>
                                          </p:spTgt>
                                        </p:tgtEl>
                                      </p:cBhvr>
                                    </p:animEffect>
                                  </p:childTnLst>
                                </p:cTn>
                              </p:par>
                              <p:par>
                                <p:cTn id="8" presetID="14" presetClass="entr" presetSubtype="10" fill="hold" nodeType="withEffect">
                                  <p:stCondLst>
                                    <p:cond delay="0"/>
                                  </p:stCondLst>
                                  <p:childTnLst>
                                    <p:set>
                                      <p:cBhvr>
                                        <p:cTn id="9" dur="1" fill="hold">
                                          <p:stCondLst>
                                            <p:cond delay="0"/>
                                          </p:stCondLst>
                                        </p:cTn>
                                        <p:tgtEl>
                                          <p:spTgt spid="2">
                                            <p:txEl>
                                              <p:pRg st="3" end="3"/>
                                            </p:txEl>
                                          </p:spTgt>
                                        </p:tgtEl>
                                        <p:attrNameLst>
                                          <p:attrName>style.visibility</p:attrName>
                                        </p:attrNameLst>
                                      </p:cBhvr>
                                      <p:to>
                                        <p:strVal val="visible"/>
                                      </p:to>
                                    </p:set>
                                    <p:animEffect transition="in" filter="randombar(horizontal)">
                                      <p:cBhvr>
                                        <p:cTn id="10" dur="500"/>
                                        <p:tgtEl>
                                          <p:spTgt spid="2">
                                            <p:txEl>
                                              <p:pRg st="3" end="3"/>
                                            </p:txEl>
                                          </p:spTgt>
                                        </p:tgtEl>
                                      </p:cBhvr>
                                    </p:animEffect>
                                  </p:childTnLst>
                                </p:cTn>
                              </p:par>
                              <p:par>
                                <p:cTn id="11" presetID="14" presetClass="entr" presetSubtype="10" fill="hold" nodeType="withEffect">
                                  <p:stCondLst>
                                    <p:cond delay="0"/>
                                  </p:stCondLst>
                                  <p:childTnLst>
                                    <p:set>
                                      <p:cBhvr>
                                        <p:cTn id="12" dur="1" fill="hold">
                                          <p:stCondLst>
                                            <p:cond delay="0"/>
                                          </p:stCondLst>
                                        </p:cTn>
                                        <p:tgtEl>
                                          <p:spTgt spid="2">
                                            <p:txEl>
                                              <p:pRg st="4" end="4"/>
                                            </p:txEl>
                                          </p:spTgt>
                                        </p:tgtEl>
                                        <p:attrNameLst>
                                          <p:attrName>style.visibility</p:attrName>
                                        </p:attrNameLst>
                                      </p:cBhvr>
                                      <p:to>
                                        <p:strVal val="visible"/>
                                      </p:to>
                                    </p:set>
                                    <p:animEffect transition="in" filter="randombar(horizontal)">
                                      <p:cBhvr>
                                        <p:cTn id="13"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3" name="矩形 12">
            <a:hlinkClick r:id="rId2" action="ppaction://hlinksldjump"/>
          </p:cNvPr>
          <p:cNvSpPr/>
          <p:nvPr/>
        </p:nvSpPr>
        <p:spPr>
          <a:xfrm>
            <a:off x="467545" y="836712"/>
            <a:ext cx="104355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4" name="矩形 13">
            <a:hlinkClick r:id="rId3" action="ppaction://hlinksldjump"/>
          </p:cNvPr>
          <p:cNvSpPr/>
          <p:nvPr/>
        </p:nvSpPr>
        <p:spPr>
          <a:xfrm>
            <a:off x="1650702" y="836712"/>
            <a:ext cx="104355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5" name="矩形 14">
            <a:hlinkClick r:id="rId4" action="ppaction://hlinksldjump"/>
          </p:cNvPr>
          <p:cNvSpPr/>
          <p:nvPr/>
        </p:nvSpPr>
        <p:spPr>
          <a:xfrm>
            <a:off x="2833859" y="836712"/>
            <a:ext cx="1043558"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文本研读</a:t>
            </a:r>
            <a:r>
              <a:rPr lang="en-US" altLang="zh-CN" sz="1400">
                <a:solidFill>
                  <a:schemeClr val="bg1"/>
                </a:solidFill>
                <a:latin typeface="微软雅黑" panose="020b0503020204020204" pitchFamily="34" charset="-122"/>
                <a:ea typeface="微软雅黑" panose="020b0503020204020204" pitchFamily="34" charset="-122"/>
              </a:rPr>
              <a:t>1</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6" name="矩形 15">
            <a:hlinkClick r:id="rId5" action="ppaction://hlinksldjump"/>
          </p:cNvPr>
          <p:cNvSpPr/>
          <p:nvPr/>
        </p:nvSpPr>
        <p:spPr>
          <a:xfrm>
            <a:off x="4017016" y="836711"/>
            <a:ext cx="104355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多维探究</a:t>
            </a:r>
            <a:r>
              <a:rPr lang="en-US" altLang="zh-CN" sz="1400" smtClean="0">
                <a:solidFill>
                  <a:srgbClr val="333333"/>
                </a:solidFill>
                <a:latin typeface="微软雅黑" panose="020b0503020204020204" pitchFamily="34" charset="-122"/>
                <a:ea typeface="微软雅黑" panose="020b0503020204020204" pitchFamily="34" charset="-122"/>
              </a:rPr>
              <a:t>1</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7" name="矩形 16">
            <a:hlinkClick r:id="rId6" action="ppaction://hlinksldjump"/>
          </p:cNvPr>
          <p:cNvSpPr/>
          <p:nvPr/>
        </p:nvSpPr>
        <p:spPr>
          <a:xfrm>
            <a:off x="5200173" y="836712"/>
            <a:ext cx="104355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r>
              <a:rPr lang="en-US" altLang="zh-CN" sz="1400" smtClean="0">
                <a:solidFill>
                  <a:srgbClr val="333333"/>
                </a:solidFill>
                <a:latin typeface="微软雅黑" panose="020b0503020204020204" pitchFamily="34" charset="-122"/>
                <a:ea typeface="微软雅黑" panose="020b0503020204020204" pitchFamily="34" charset="-122"/>
              </a:rPr>
              <a:t>2</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0" name="矩形 19">
            <a:hlinkClick r:id="rId7" action="ppaction://hlinksldjump"/>
          </p:cNvPr>
          <p:cNvSpPr/>
          <p:nvPr/>
        </p:nvSpPr>
        <p:spPr>
          <a:xfrm>
            <a:off x="6383330" y="836712"/>
            <a:ext cx="104355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a:t>
            </a:r>
            <a:r>
              <a:rPr lang="zh-CN" altLang="en-US" sz="1400" smtClean="0">
                <a:solidFill>
                  <a:srgbClr val="333333"/>
                </a:solidFill>
                <a:latin typeface="微软雅黑" panose="020b0503020204020204" pitchFamily="34" charset="-122"/>
                <a:ea typeface="微软雅黑" panose="020b0503020204020204" pitchFamily="34" charset="-122"/>
              </a:rPr>
              <a:t>探究</a:t>
            </a:r>
            <a:r>
              <a:rPr lang="en-US" altLang="zh-CN" sz="1400" smtClean="0">
                <a:solidFill>
                  <a:srgbClr val="333333"/>
                </a:solidFill>
                <a:latin typeface="微软雅黑" panose="020b0503020204020204" pitchFamily="34" charset="-122"/>
                <a:ea typeface="微软雅黑" panose="020b0503020204020204" pitchFamily="34" charset="-122"/>
              </a:rPr>
              <a:t>2</a:t>
            </a:r>
            <a:endParaRPr lang="en-US" altLang="zh-CN" sz="1400">
              <a:solidFill>
                <a:srgbClr val="333333"/>
              </a:solidFill>
              <a:latin typeface="微软雅黑" panose="020b0503020204020204" pitchFamily="34" charset="-122"/>
              <a:ea typeface="微软雅黑" panose="020b0503020204020204" pitchFamily="34" charset="-122"/>
            </a:endParaRPr>
          </a:p>
        </p:txBody>
      </p:sp>
      <p:sp>
        <p:nvSpPr>
          <p:cNvPr id="21" name="矩形 20">
            <a:hlinkClick r:id="rId8" action="ppaction://hlinksldjump"/>
          </p:cNvPr>
          <p:cNvSpPr/>
          <p:nvPr/>
        </p:nvSpPr>
        <p:spPr>
          <a:xfrm>
            <a:off x="7566486" y="836712"/>
            <a:ext cx="104355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技法迁移</a:t>
            </a:r>
            <a:endParaRPr lang="en-US" altLang="zh-CN" sz="140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095940"/>
            <a:ext cx="8128000" cy="1308735"/>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任务三</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赏析艺术特色</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《小二黑结婚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节选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》在刻画人物方面有什么技巧</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点拨</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表格 3"/>
          <p:cNvGraphicFramePr>
            <a:graphicFrameLocks noGrp="1" noChangeAspect="1"/>
          </p:cNvGraphicFramePr>
          <p:nvPr/>
        </p:nvGraphicFramePr>
        <p:xfrm>
          <a:off x="508000" y="2348880"/>
          <a:ext cx="8128000" cy="3785870"/>
        </p:xfrm>
        <a:graphic>
          <a:graphicData uri="http://schemas.openxmlformats.org/drawingml/2006/table">
            <a:tbl>
              <a:tblPr firstRow="1" firstCol="1" bandRow="1"/>
              <a:tblGrid>
                <a:gridCol w="2124710"/>
                <a:gridCol w="6003290"/>
              </a:tblGrid>
              <a:tr h="420370">
                <a:tc>
                  <a:txBody>
                    <a:bodyPr vert="horz" wrap="square"/>
                    <a:lstStyle/>
                    <a:p>
                      <a:pPr>
                        <a:lnSpc>
                          <a:spcPct val="115000"/>
                        </a:lnSpc>
                        <a:spcAft>
                          <a:spcPct val="0"/>
                        </a:spcAft>
                        <a:tabLst>
                          <a:tab pos="1188085"/>
                          <a:tab pos="2163445"/>
                          <a:tab pos="3142615"/>
                          <a:tab pos="4190365"/>
                        </a:tabLst>
                      </a:pPr>
                      <a:r>
                        <a:rPr lang="zh-CN" sz="24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技</a:t>
                      </a:r>
                      <a:r>
                        <a:rPr lang="zh-CN" sz="24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zh-CN" sz="24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巧</a:t>
                      </a:r>
                      <a:endParaRPr lang="zh-CN" sz="24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nSpc>
                          <a:spcPct val="115000"/>
                        </a:lnSpc>
                        <a:spcAft>
                          <a:spcPct val="0"/>
                        </a:spcAft>
                        <a:tabLst>
                          <a:tab pos="1188085"/>
                          <a:tab pos="2163445"/>
                          <a:tab pos="3142615"/>
                          <a:tab pos="4190365"/>
                        </a:tabLst>
                      </a:pPr>
                      <a:r>
                        <a:rPr lang="zh-CN" sz="24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举例分析</a:t>
                      </a:r>
                      <a:endParaRPr lang="zh-CN" sz="24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41375">
                <a:tc>
                  <a:txBody>
                    <a:bodyPr vert="horz" wrap="square"/>
                    <a:lstStyle/>
                    <a:p>
                      <a:pPr>
                        <a:lnSpc>
                          <a:spcPct val="115000"/>
                        </a:lnSpc>
                        <a:spcAft>
                          <a:spcPct val="0"/>
                        </a:spcAft>
                        <a:tabLst>
                          <a:tab pos="1188085"/>
                          <a:tab pos="2163445"/>
                          <a:tab pos="3142615"/>
                          <a:tab pos="4190365"/>
                        </a:tabLst>
                      </a:pPr>
                      <a:r>
                        <a:rPr lang="zh-CN" sz="24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把人物放在</a:t>
                      </a:r>
                      <a:endParaRPr lang="zh-CN" sz="24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15000"/>
                        </a:lnSpc>
                        <a:spcAft>
                          <a:spcPct val="0"/>
                        </a:spcAft>
                        <a:tabLst>
                          <a:tab pos="1188085"/>
                          <a:tab pos="2163445"/>
                          <a:tab pos="3142615"/>
                          <a:tab pos="4190365"/>
                        </a:tabLst>
                      </a:pPr>
                      <a:r>
                        <a:rPr lang="zh-CN" sz="24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斗争环境中</a:t>
                      </a:r>
                      <a:endParaRPr lang="zh-CN" sz="24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nSpc>
                          <a:spcPct val="115000"/>
                        </a:lnSpc>
                        <a:spcAft>
                          <a:spcPct val="0"/>
                        </a:spcAft>
                        <a:tabLst>
                          <a:tab pos="1188085"/>
                          <a:tab pos="2163445"/>
                          <a:tab pos="3142615"/>
                          <a:tab pos="4190365"/>
                        </a:tabLst>
                      </a:pPr>
                      <a:r>
                        <a:rPr lang="zh-CN" sz="24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如小二黑的光明正大、勇敢坚定就是通过一系列的斗争场面表现的。</a:t>
                      </a:r>
                      <a:endParaRPr lang="zh-CN" sz="2400">
                        <a:solidFill>
                          <a:srgbClr val="000000"/>
                        </a:solidFill>
                        <a:effectLst/>
                        <a:latin typeface="NEU-BZ-S92"/>
                        <a:ea typeface="方正书宋_GBK" panose="03000509000000000000" pitchFamily="65" charset="-122"/>
                        <a:cs typeface="Times New Roman" panose="02020603050405020304" pitchFamily="18" charset="0"/>
                      </a:endParaRPr>
                    </a:p>
                  </a:txBody>
                  <a:tcPr marL="66675" marR="66675"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682115">
                <a:tc>
                  <a:txBody>
                    <a:bodyPr vert="horz" wrap="square"/>
                    <a:lstStyle/>
                    <a:p>
                      <a:pPr>
                        <a:lnSpc>
                          <a:spcPct val="115000"/>
                        </a:lnSpc>
                        <a:spcAft>
                          <a:spcPct val="0"/>
                        </a:spcAft>
                        <a:tabLst>
                          <a:tab pos="1188085"/>
                          <a:tab pos="2163445"/>
                          <a:tab pos="3142615"/>
                          <a:tab pos="4190365"/>
                        </a:tabLst>
                      </a:pPr>
                      <a:r>
                        <a:rPr lang="zh-CN" sz="24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通过行</a:t>
                      </a:r>
                      <a:endParaRPr lang="zh-CN" sz="24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15000"/>
                        </a:lnSpc>
                        <a:spcAft>
                          <a:spcPct val="0"/>
                        </a:spcAft>
                        <a:tabLst>
                          <a:tab pos="1188085"/>
                          <a:tab pos="2163445"/>
                          <a:tab pos="3142615"/>
                          <a:tab pos="4190365"/>
                        </a:tabLst>
                      </a:pPr>
                      <a:r>
                        <a:rPr lang="zh-CN" sz="24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动写人</a:t>
                      </a:r>
                      <a:endParaRPr lang="zh-CN" sz="24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nSpc>
                          <a:spcPct val="115000"/>
                        </a:lnSpc>
                        <a:spcAft>
                          <a:spcPct val="0"/>
                        </a:spcAft>
                        <a:tabLst>
                          <a:tab pos="1188085"/>
                          <a:tab pos="2163445"/>
                          <a:tab pos="3142615"/>
                          <a:tab pos="4190365"/>
                        </a:tabLst>
                      </a:pPr>
                      <a:r>
                        <a:rPr lang="zh-CN" sz="24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作者不是静止地写人</a:t>
                      </a:r>
                      <a:r>
                        <a:rPr lang="en-US" sz="24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4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而是在人物的一系列活动中写人。如作者用</a:t>
                      </a:r>
                      <a:r>
                        <a:rPr lang="en-US" sz="24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4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不宜栽种</a:t>
                      </a:r>
                      <a:r>
                        <a:rPr lang="en-US" sz="24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4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的故事表现二诸葛的性格</a:t>
                      </a:r>
                      <a:r>
                        <a:rPr lang="en-US" sz="24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4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用</a:t>
                      </a:r>
                      <a:r>
                        <a:rPr lang="en-US" sz="24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4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米烂了</a:t>
                      </a:r>
                      <a:r>
                        <a:rPr lang="en-US" sz="24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4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的故事来表现三仙姑的弄虚作假。</a:t>
                      </a:r>
                      <a:endParaRPr lang="zh-CN" sz="2400">
                        <a:solidFill>
                          <a:srgbClr val="000000"/>
                        </a:solidFill>
                        <a:effectLst/>
                        <a:latin typeface="NEU-BZ-S92"/>
                        <a:ea typeface="方正书宋_GBK" panose="03000509000000000000" pitchFamily="65" charset="-122"/>
                        <a:cs typeface="Times New Roman" panose="02020603050405020304" pitchFamily="18" charset="0"/>
                      </a:endParaRPr>
                    </a:p>
                  </a:txBody>
                  <a:tcPr marL="66675" marR="66675"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41375">
                <a:tc>
                  <a:txBody>
                    <a:bodyPr vert="horz" wrap="square"/>
                    <a:lstStyle/>
                    <a:p>
                      <a:pPr>
                        <a:lnSpc>
                          <a:spcPct val="115000"/>
                        </a:lnSpc>
                        <a:spcAft>
                          <a:spcPct val="0"/>
                        </a:spcAft>
                        <a:tabLst>
                          <a:tab pos="1188085"/>
                          <a:tab pos="2163445"/>
                          <a:tab pos="3142615"/>
                          <a:tab pos="4190365"/>
                        </a:tabLst>
                      </a:pPr>
                      <a:r>
                        <a:rPr lang="zh-CN" sz="24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把人物放在一</a:t>
                      </a:r>
                      <a:endParaRPr lang="zh-CN" sz="2400">
                        <a:solidFill>
                          <a:srgbClr val="000000"/>
                        </a:solidFill>
                        <a:effectLst/>
                        <a:latin typeface="NEU-BZ-S92"/>
                        <a:ea typeface="方正书宋_GBK" panose="03000509000000000000" pitchFamily="65" charset="-122"/>
                        <a:cs typeface="Times New Roman" panose="02020603050405020304" pitchFamily="18" charset="0"/>
                      </a:endParaRPr>
                    </a:p>
                    <a:p>
                      <a:pPr>
                        <a:lnSpc>
                          <a:spcPct val="115000"/>
                        </a:lnSpc>
                        <a:spcAft>
                          <a:spcPct val="0"/>
                        </a:spcAft>
                        <a:tabLst>
                          <a:tab pos="1188085"/>
                          <a:tab pos="2163445"/>
                          <a:tab pos="3142615"/>
                          <a:tab pos="4190365"/>
                        </a:tabLst>
                      </a:pPr>
                      <a:r>
                        <a:rPr lang="zh-CN" sz="24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定的关系中</a:t>
                      </a:r>
                      <a:endParaRPr lang="zh-CN" sz="24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vert="horz" wrap="square"/>
                    <a:lstStyle/>
                    <a:p>
                      <a:pPr>
                        <a:lnSpc>
                          <a:spcPct val="115000"/>
                        </a:lnSpc>
                        <a:spcAft>
                          <a:spcPct val="0"/>
                        </a:spcAft>
                        <a:tabLst>
                          <a:tab pos="1188085"/>
                          <a:tab pos="2163445"/>
                          <a:tab pos="3142615"/>
                          <a:tab pos="4190365"/>
                        </a:tabLst>
                      </a:pPr>
                      <a:r>
                        <a:rPr lang="zh-CN" sz="24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例如写三仙姑的</a:t>
                      </a:r>
                      <a:r>
                        <a:rPr lang="en-US" sz="24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4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老来俏</a:t>
                      </a:r>
                      <a:r>
                        <a:rPr lang="en-US" sz="24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4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就是通过一群妇女的围观议论来写的。</a:t>
                      </a:r>
                      <a:endParaRPr lang="zh-CN" sz="2400">
                        <a:solidFill>
                          <a:srgbClr val="000000"/>
                        </a:solidFill>
                        <a:effectLst/>
                        <a:latin typeface="NEU-BZ-S92"/>
                        <a:ea typeface="方正书宋_GBK" panose="03000509000000000000" pitchFamily="65" charset="-122"/>
                        <a:cs typeface="Times New Roman" pitchFamily="18" charset="0"/>
                      </a:endParaRPr>
                    </a:p>
                  </a:txBody>
                  <a:tcPr marL="66675" marR="66675"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r>
            </a:tbl>
          </a:graphicData>
        </a:graphic>
      </p:graphicFrame>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randombar(horizontal)">
                                      <p:cBhvr>
                                        <p:cTn id="7" dur="500"/>
                                        <p:tgtEl>
                                          <p:spTgt spid="3">
                                            <p:txEl>
                                              <p:pRg st="2" end="2"/>
                                            </p:txEl>
                                          </p:spTgt>
                                        </p:tgtEl>
                                      </p:cBhvr>
                                    </p:animEffect>
                                  </p:childTnLst>
                                </p:cTn>
                              </p:par>
                              <p:par>
                                <p:cTn id="8" presetID="14" presetClass="entr" presetSubtype="1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randombar(horizontal)">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3" name="矩形 12">
            <a:hlinkClick r:id="rId2" action="ppaction://hlinksldjump"/>
          </p:cNvPr>
          <p:cNvSpPr/>
          <p:nvPr/>
        </p:nvSpPr>
        <p:spPr>
          <a:xfrm>
            <a:off x="467545" y="836712"/>
            <a:ext cx="104355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4" name="矩形 13">
            <a:hlinkClick r:id="rId3" action="ppaction://hlinksldjump"/>
          </p:cNvPr>
          <p:cNvSpPr/>
          <p:nvPr/>
        </p:nvSpPr>
        <p:spPr>
          <a:xfrm>
            <a:off x="1650702" y="836712"/>
            <a:ext cx="104355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5" name="矩形 14">
            <a:hlinkClick r:id="rId4" action="ppaction://hlinksldjump"/>
          </p:cNvPr>
          <p:cNvSpPr/>
          <p:nvPr/>
        </p:nvSpPr>
        <p:spPr>
          <a:xfrm>
            <a:off x="2833859" y="836712"/>
            <a:ext cx="1043558"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文本研读</a:t>
            </a:r>
            <a:r>
              <a:rPr lang="en-US" altLang="zh-CN" sz="1400">
                <a:solidFill>
                  <a:schemeClr val="bg1"/>
                </a:solidFill>
                <a:latin typeface="微软雅黑" panose="020b0503020204020204" pitchFamily="34" charset="-122"/>
                <a:ea typeface="微软雅黑" panose="020b0503020204020204" pitchFamily="34" charset="-122"/>
              </a:rPr>
              <a:t>1</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6" name="矩形 15">
            <a:hlinkClick r:id="rId5" action="ppaction://hlinksldjump"/>
          </p:cNvPr>
          <p:cNvSpPr/>
          <p:nvPr/>
        </p:nvSpPr>
        <p:spPr>
          <a:xfrm>
            <a:off x="4017016" y="836711"/>
            <a:ext cx="104355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多维探究</a:t>
            </a:r>
            <a:r>
              <a:rPr lang="en-US" altLang="zh-CN" sz="1400" smtClean="0">
                <a:solidFill>
                  <a:srgbClr val="333333"/>
                </a:solidFill>
                <a:latin typeface="微软雅黑" panose="020b0503020204020204" pitchFamily="34" charset="-122"/>
                <a:ea typeface="微软雅黑" panose="020b0503020204020204" pitchFamily="34" charset="-122"/>
              </a:rPr>
              <a:t>1</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7" name="矩形 16">
            <a:hlinkClick r:id="rId6" action="ppaction://hlinksldjump"/>
          </p:cNvPr>
          <p:cNvSpPr/>
          <p:nvPr/>
        </p:nvSpPr>
        <p:spPr>
          <a:xfrm>
            <a:off x="5200173" y="836712"/>
            <a:ext cx="104355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r>
              <a:rPr lang="en-US" altLang="zh-CN" sz="1400" smtClean="0">
                <a:solidFill>
                  <a:srgbClr val="333333"/>
                </a:solidFill>
                <a:latin typeface="微软雅黑" panose="020b0503020204020204" pitchFamily="34" charset="-122"/>
                <a:ea typeface="微软雅黑" panose="020b0503020204020204" pitchFamily="34" charset="-122"/>
              </a:rPr>
              <a:t>2</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0" name="矩形 19">
            <a:hlinkClick r:id="rId7" action="ppaction://hlinksldjump"/>
          </p:cNvPr>
          <p:cNvSpPr/>
          <p:nvPr/>
        </p:nvSpPr>
        <p:spPr>
          <a:xfrm>
            <a:off x="6383330" y="836712"/>
            <a:ext cx="104355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a:t>
            </a:r>
            <a:r>
              <a:rPr lang="zh-CN" altLang="en-US" sz="1400" smtClean="0">
                <a:solidFill>
                  <a:srgbClr val="333333"/>
                </a:solidFill>
                <a:latin typeface="微软雅黑" panose="020b0503020204020204" pitchFamily="34" charset="-122"/>
                <a:ea typeface="微软雅黑" panose="020b0503020204020204" pitchFamily="34" charset="-122"/>
              </a:rPr>
              <a:t>探究</a:t>
            </a:r>
            <a:r>
              <a:rPr lang="en-US" altLang="zh-CN" sz="1400" smtClean="0">
                <a:solidFill>
                  <a:srgbClr val="333333"/>
                </a:solidFill>
                <a:latin typeface="微软雅黑" panose="020b0503020204020204" pitchFamily="34" charset="-122"/>
                <a:ea typeface="微软雅黑" panose="020b0503020204020204" pitchFamily="34" charset="-122"/>
              </a:rPr>
              <a:t>2</a:t>
            </a:r>
            <a:endParaRPr lang="en-US" altLang="zh-CN" sz="1400">
              <a:solidFill>
                <a:srgbClr val="333333"/>
              </a:solidFill>
              <a:latin typeface="微软雅黑" panose="020b0503020204020204" pitchFamily="34" charset="-122"/>
              <a:ea typeface="微软雅黑" panose="020b0503020204020204" pitchFamily="34" charset="-122"/>
            </a:endParaRPr>
          </a:p>
        </p:txBody>
      </p:sp>
      <p:sp>
        <p:nvSpPr>
          <p:cNvPr id="21" name="矩形 20">
            <a:hlinkClick r:id="rId8" action="ppaction://hlinksldjump"/>
          </p:cNvPr>
          <p:cNvSpPr/>
          <p:nvPr/>
        </p:nvSpPr>
        <p:spPr>
          <a:xfrm>
            <a:off x="7566486" y="836712"/>
            <a:ext cx="104355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技法迁移</a:t>
            </a:r>
            <a:endParaRPr lang="en-US" altLang="zh-CN"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701069"/>
            <a:ext cx="8128000" cy="3743960"/>
          </a:xfrm>
          <a:prstGeom prst="rect">
            <a:avLst/>
          </a:prstGeom>
        </p:spPr>
        <p:txBody>
          <a:bodyPr>
            <a:spAutoFit/>
          </a:bodyPr>
          <a:lstStyle/>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小说在语言表达方面有什么特色</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点拨</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叙述语言通俗、口语化。例如开篇一段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就如过去民间说书艺人的口气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叙述流畅生动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很有吸引力。</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人物对话有鲜明个性。例如二诸葛和三仙姑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虽然都是所谓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神仙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但由于两人身份、思想性格不同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对话语言也就不同了。像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不宜栽种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属猴的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命相不对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恩典恩典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之类的话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出自农村初通文墨的阴阳先生二诸葛之口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自然是很符合他的个性的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刘修德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还我闺女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你的孩子把我的闺女勾引到哪里了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之类的话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出自一个粗俗刁钻的女人三仙姑之口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是十分贴切的。</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randombar(horizontal)">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3" name="矩形 12">
            <a:hlinkClick r:id="rId2" action="ppaction://hlinksldjump"/>
          </p:cNvPr>
          <p:cNvSpPr/>
          <p:nvPr/>
        </p:nvSpPr>
        <p:spPr>
          <a:xfrm>
            <a:off x="467545" y="836712"/>
            <a:ext cx="104355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4" name="矩形 13">
            <a:hlinkClick r:id="rId3" action="ppaction://hlinksldjump"/>
          </p:cNvPr>
          <p:cNvSpPr/>
          <p:nvPr/>
        </p:nvSpPr>
        <p:spPr>
          <a:xfrm>
            <a:off x="1650702" y="836712"/>
            <a:ext cx="104355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5" name="矩形 14">
            <a:hlinkClick r:id="rId4" action="ppaction://hlinksldjump"/>
          </p:cNvPr>
          <p:cNvSpPr/>
          <p:nvPr/>
        </p:nvSpPr>
        <p:spPr>
          <a:xfrm>
            <a:off x="2833859" y="836712"/>
            <a:ext cx="1043558"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文本研读</a:t>
            </a:r>
            <a:r>
              <a:rPr lang="en-US" altLang="zh-CN" sz="1400">
                <a:solidFill>
                  <a:schemeClr val="bg1"/>
                </a:solidFill>
                <a:latin typeface="微软雅黑" panose="020b0503020204020204" pitchFamily="34" charset="-122"/>
                <a:ea typeface="微软雅黑" panose="020b0503020204020204" pitchFamily="34" charset="-122"/>
              </a:rPr>
              <a:t>1</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6" name="矩形 15">
            <a:hlinkClick r:id="rId5" action="ppaction://hlinksldjump"/>
          </p:cNvPr>
          <p:cNvSpPr/>
          <p:nvPr/>
        </p:nvSpPr>
        <p:spPr>
          <a:xfrm>
            <a:off x="4017016" y="836711"/>
            <a:ext cx="104355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多维探究</a:t>
            </a:r>
            <a:r>
              <a:rPr lang="en-US" altLang="zh-CN" sz="1400" smtClean="0">
                <a:solidFill>
                  <a:srgbClr val="333333"/>
                </a:solidFill>
                <a:latin typeface="微软雅黑" panose="020b0503020204020204" pitchFamily="34" charset="-122"/>
                <a:ea typeface="微软雅黑" panose="020b0503020204020204" pitchFamily="34" charset="-122"/>
              </a:rPr>
              <a:t>1</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7" name="矩形 16">
            <a:hlinkClick r:id="rId6" action="ppaction://hlinksldjump"/>
          </p:cNvPr>
          <p:cNvSpPr/>
          <p:nvPr/>
        </p:nvSpPr>
        <p:spPr>
          <a:xfrm>
            <a:off x="5200173" y="836712"/>
            <a:ext cx="104355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r>
              <a:rPr lang="en-US" altLang="zh-CN" sz="1400" smtClean="0">
                <a:solidFill>
                  <a:srgbClr val="333333"/>
                </a:solidFill>
                <a:latin typeface="微软雅黑" panose="020b0503020204020204" pitchFamily="34" charset="-122"/>
                <a:ea typeface="微软雅黑" panose="020b0503020204020204" pitchFamily="34" charset="-122"/>
              </a:rPr>
              <a:t>2</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0" name="矩形 19">
            <a:hlinkClick r:id="rId7" action="ppaction://hlinksldjump"/>
          </p:cNvPr>
          <p:cNvSpPr/>
          <p:nvPr/>
        </p:nvSpPr>
        <p:spPr>
          <a:xfrm>
            <a:off x="6383330" y="836712"/>
            <a:ext cx="104355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a:t>
            </a:r>
            <a:r>
              <a:rPr lang="zh-CN" altLang="en-US" sz="1400" smtClean="0">
                <a:solidFill>
                  <a:srgbClr val="333333"/>
                </a:solidFill>
                <a:latin typeface="微软雅黑" panose="020b0503020204020204" pitchFamily="34" charset="-122"/>
                <a:ea typeface="微软雅黑" panose="020b0503020204020204" pitchFamily="34" charset="-122"/>
              </a:rPr>
              <a:t>探究</a:t>
            </a:r>
            <a:r>
              <a:rPr lang="en-US" altLang="zh-CN" sz="1400" smtClean="0">
                <a:solidFill>
                  <a:srgbClr val="333333"/>
                </a:solidFill>
                <a:latin typeface="微软雅黑" panose="020b0503020204020204" pitchFamily="34" charset="-122"/>
                <a:ea typeface="微软雅黑" panose="020b0503020204020204" pitchFamily="34" charset="-122"/>
              </a:rPr>
              <a:t>2</a:t>
            </a:r>
            <a:endParaRPr lang="en-US" altLang="zh-CN" sz="1400">
              <a:solidFill>
                <a:srgbClr val="333333"/>
              </a:solidFill>
              <a:latin typeface="微软雅黑" panose="020b0503020204020204" pitchFamily="34" charset="-122"/>
              <a:ea typeface="微软雅黑" panose="020b0503020204020204" pitchFamily="34" charset="-122"/>
            </a:endParaRPr>
          </a:p>
        </p:txBody>
      </p:sp>
      <p:sp>
        <p:nvSpPr>
          <p:cNvPr id="21" name="矩形 20">
            <a:hlinkClick r:id="rId8" action="ppaction://hlinksldjump"/>
          </p:cNvPr>
          <p:cNvSpPr/>
          <p:nvPr/>
        </p:nvSpPr>
        <p:spPr>
          <a:xfrm>
            <a:off x="7566486" y="836712"/>
            <a:ext cx="104355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技法迁移</a:t>
            </a:r>
            <a:endParaRPr lang="en-US" altLang="zh-CN" sz="140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701069"/>
            <a:ext cx="8128000" cy="3743960"/>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任务四</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把握思想观点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小二黑、小芹的恋爱结局说明了什么</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点拨</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人民政府的支持使解放区青年男女冲破旧的婚姻观念的束缚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勇敢地为争取婚姻自由而斗争。</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小二黑、小芹为争取婚姻自由的斗争已不单是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个性解放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的范畴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而是解放区人民反霸除暴的民主改革的一个组成部分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也是当时整个社会建立新的婚姻观念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清除封建迷信思想的一个组成部分。</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小二黑、小芹婚姻的美满结局说明了人民政府是人民实现婚姻自主的最可靠保证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同时也标志着一个深刻的社会变化已经兴起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并且正在继续深入发展。</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randombar(horizontal)">
                                      <p:cBhvr>
                                        <p:cTn id="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 name="矩形 7">
            <a:hlinkClick r:id="rId2" action="ppaction://hlinksldjump"/>
          </p:cNvPr>
          <p:cNvSpPr/>
          <p:nvPr/>
        </p:nvSpPr>
        <p:spPr>
          <a:xfrm>
            <a:off x="467545" y="836712"/>
            <a:ext cx="104355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650702" y="836712"/>
            <a:ext cx="104355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2833859" y="836712"/>
            <a:ext cx="104355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文本研读</a:t>
            </a:r>
            <a:r>
              <a:rPr lang="en-US" altLang="zh-CN" sz="1400">
                <a:solidFill>
                  <a:srgbClr val="333333"/>
                </a:solidFill>
                <a:latin typeface="微软雅黑" panose="020b0503020204020204" pitchFamily="34" charset="-122"/>
                <a:ea typeface="微软雅黑" panose="020b0503020204020204" pitchFamily="34" charset="-122"/>
              </a:rPr>
              <a:t>1</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3" name="矩形 12">
            <a:hlinkClick r:id="rId5" action="ppaction://hlinksldjump"/>
          </p:cNvPr>
          <p:cNvSpPr/>
          <p:nvPr/>
        </p:nvSpPr>
        <p:spPr>
          <a:xfrm>
            <a:off x="4017016" y="836711"/>
            <a:ext cx="1043558"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多维探究</a:t>
            </a:r>
            <a:r>
              <a:rPr lang="en-US" altLang="zh-CN" sz="1400">
                <a:solidFill>
                  <a:schemeClr val="bg1"/>
                </a:solidFill>
                <a:latin typeface="微软雅黑" panose="020b0503020204020204" pitchFamily="34" charset="-122"/>
                <a:ea typeface="微软雅黑" panose="020b0503020204020204" pitchFamily="34" charset="-122"/>
              </a:rPr>
              <a:t>1</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4" name="矩形 13">
            <a:hlinkClick r:id="rId6" action="ppaction://hlinksldjump"/>
          </p:cNvPr>
          <p:cNvSpPr/>
          <p:nvPr/>
        </p:nvSpPr>
        <p:spPr>
          <a:xfrm>
            <a:off x="5200173" y="836712"/>
            <a:ext cx="104355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r>
              <a:rPr lang="en-US" altLang="zh-CN" sz="1400" smtClean="0">
                <a:solidFill>
                  <a:srgbClr val="333333"/>
                </a:solidFill>
                <a:latin typeface="微软雅黑" panose="020b0503020204020204" pitchFamily="34" charset="-122"/>
                <a:ea typeface="微软雅黑" panose="020b0503020204020204" pitchFamily="34" charset="-122"/>
              </a:rPr>
              <a:t>2</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7" name="矩形 16">
            <a:hlinkClick r:id="rId7" action="ppaction://hlinksldjump"/>
          </p:cNvPr>
          <p:cNvSpPr/>
          <p:nvPr/>
        </p:nvSpPr>
        <p:spPr>
          <a:xfrm>
            <a:off x="6383330" y="836712"/>
            <a:ext cx="104355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a:t>
            </a:r>
            <a:r>
              <a:rPr lang="zh-CN" altLang="en-US" sz="1400" smtClean="0">
                <a:solidFill>
                  <a:srgbClr val="333333"/>
                </a:solidFill>
                <a:latin typeface="微软雅黑" panose="020b0503020204020204" pitchFamily="34" charset="-122"/>
                <a:ea typeface="微软雅黑" panose="020b0503020204020204" pitchFamily="34" charset="-122"/>
              </a:rPr>
              <a:t>探究</a:t>
            </a:r>
            <a:r>
              <a:rPr lang="en-US" altLang="zh-CN" sz="1400" smtClean="0">
                <a:solidFill>
                  <a:srgbClr val="333333"/>
                </a:solidFill>
                <a:latin typeface="微软雅黑" panose="020b0503020204020204" pitchFamily="34" charset="-122"/>
                <a:ea typeface="微软雅黑" panose="020b0503020204020204" pitchFamily="34" charset="-122"/>
              </a:rPr>
              <a:t>2</a:t>
            </a:r>
            <a:endParaRPr lang="en-US" altLang="zh-CN" sz="1400">
              <a:solidFill>
                <a:srgbClr val="333333"/>
              </a:solidFill>
              <a:latin typeface="微软雅黑" panose="020b0503020204020204" pitchFamily="34" charset="-122"/>
              <a:ea typeface="微软雅黑" panose="020b0503020204020204" pitchFamily="34" charset="-122"/>
            </a:endParaRPr>
          </a:p>
        </p:txBody>
      </p:sp>
      <p:sp>
        <p:nvSpPr>
          <p:cNvPr id="20" name="矩形 19">
            <a:hlinkClick r:id="rId8" action="ppaction://hlinksldjump"/>
          </p:cNvPr>
          <p:cNvSpPr/>
          <p:nvPr/>
        </p:nvSpPr>
        <p:spPr>
          <a:xfrm>
            <a:off x="7566486" y="836712"/>
            <a:ext cx="104355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技法迁移</a:t>
            </a:r>
            <a:endParaRPr lang="en-US" altLang="zh-CN" sz="140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164639"/>
            <a:ext cx="8128000" cy="4961890"/>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小说中的二诸葛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抬脚动手都要论一论阴阳八卦</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看一看黄道黑道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。当今社会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青少年盲目相信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星座文化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。对此你有何看法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你认为热衷星座的青少年是不是当代版的二诸葛</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提示</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观点</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宇宙间的星球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是客观的存在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自古以来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人类就密切关注星空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探讨着日月星辰的运行规律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制定历法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产生了天文学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这是科学。但是星座的说法不是科学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不能把星座的说法当成科学一样完全相信。</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观点</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信不信星座仅仅是一种生活方式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一种生活态度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完全属于个人自由。但前提是不要盲信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不要因此而影响正常的生活。如果一味相信星座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把星座中的说法奉为圭臬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甚至因此干扰了生活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这就陷入了迷信的深坑。这跟二诸葛动辄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论一论阴阳八卦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没什么不同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是一样荒唐可笑的。</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randombar(horizontal)">
                                      <p:cBhvr>
                                        <p:cTn id="7" dur="500"/>
                                        <p:tgtEl>
                                          <p:spTgt spid="3">
                                            <p:txEl>
                                              <p:pRg st="1" end="1"/>
                                            </p:txEl>
                                          </p:spTgt>
                                        </p:tgtEl>
                                      </p:cBhvr>
                                    </p:animEffect>
                                  </p:childTnLst>
                                </p:cTn>
                              </p:par>
                              <p:par>
                                <p:cTn id="8" presetID="14" presetClass="entr" presetSubtype="10" fill="hold" nodeType="withEffect">
                                  <p:stCondLst>
                                    <p:cond delay="0"/>
                                  </p:stCondLst>
                                  <p:childTnLst>
                                    <p:set>
                                      <p:cBhvr>
                                        <p:cTn id="9" dur="1" fill="hold">
                                          <p:stCondLst>
                                            <p:cond delay="0"/>
                                          </p:stCondLst>
                                        </p:cTn>
                                        <p:tgtEl>
                                          <p:spTgt spid="3">
                                            <p:txEl>
                                              <p:pRg st="2" end="2"/>
                                            </p:txEl>
                                          </p:spTgt>
                                        </p:tgtEl>
                                        <p:attrNameLst>
                                          <p:attrName>style.visibility</p:attrName>
                                        </p:attrNameLst>
                                      </p:cBhvr>
                                      <p:to>
                                        <p:strVal val="visible"/>
                                      </p:to>
                                    </p:set>
                                    <p:animEffect transition="in" filter="randombar(horizontal)">
                                      <p:cBhvr>
                                        <p:cTn id="10"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a:hlinkClick r:id="rId2" action="ppaction://hlinksldjump"/>
          </p:cNvPr>
          <p:cNvSpPr/>
          <p:nvPr/>
        </p:nvSpPr>
        <p:spPr>
          <a:xfrm>
            <a:off x="467545" y="836712"/>
            <a:ext cx="104355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650702" y="836712"/>
            <a:ext cx="104355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2833859" y="836712"/>
            <a:ext cx="104355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文本研读</a:t>
            </a:r>
            <a:r>
              <a:rPr lang="en-US" altLang="zh-CN" sz="1400">
                <a:solidFill>
                  <a:srgbClr val="333333"/>
                </a:solidFill>
                <a:latin typeface="微软雅黑" panose="020b0503020204020204" pitchFamily="34" charset="-122"/>
                <a:ea typeface="微软雅黑" panose="020b0503020204020204" pitchFamily="34" charset="-122"/>
              </a:rPr>
              <a:t>1</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5" action="ppaction://hlinksldjump"/>
          </p:cNvPr>
          <p:cNvSpPr/>
          <p:nvPr/>
        </p:nvSpPr>
        <p:spPr>
          <a:xfrm>
            <a:off x="4017016" y="836711"/>
            <a:ext cx="104355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r>
              <a:rPr lang="en-US" altLang="zh-CN" sz="1400">
                <a:solidFill>
                  <a:srgbClr val="333333"/>
                </a:solidFill>
                <a:latin typeface="微软雅黑" panose="020b0503020204020204" pitchFamily="34" charset="-122"/>
                <a:ea typeface="微软雅黑" panose="020b0503020204020204" pitchFamily="34" charset="-122"/>
              </a:rPr>
              <a:t>1</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3" name="矩形 12">
            <a:hlinkClick r:id="rId6" action="ppaction://hlinksldjump"/>
          </p:cNvPr>
          <p:cNvSpPr/>
          <p:nvPr/>
        </p:nvSpPr>
        <p:spPr>
          <a:xfrm>
            <a:off x="5200173" y="836712"/>
            <a:ext cx="1043558"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文本研读</a:t>
            </a:r>
            <a:r>
              <a:rPr lang="en-US" altLang="zh-CN" sz="1400">
                <a:solidFill>
                  <a:schemeClr val="bg1"/>
                </a:solidFill>
                <a:latin typeface="微软雅黑" panose="020b0503020204020204" pitchFamily="34" charset="-122"/>
                <a:ea typeface="微软雅黑" panose="020b0503020204020204" pitchFamily="34" charset="-122"/>
              </a:rPr>
              <a:t>2</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6" name="矩形 15">
            <a:hlinkClick r:id="rId7" action="ppaction://hlinksldjump"/>
          </p:cNvPr>
          <p:cNvSpPr/>
          <p:nvPr/>
        </p:nvSpPr>
        <p:spPr>
          <a:xfrm>
            <a:off x="6383330" y="836712"/>
            <a:ext cx="104355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a:t>
            </a:r>
            <a:r>
              <a:rPr lang="zh-CN" altLang="en-US" sz="1400" smtClean="0">
                <a:solidFill>
                  <a:srgbClr val="333333"/>
                </a:solidFill>
                <a:latin typeface="微软雅黑" panose="020b0503020204020204" pitchFamily="34" charset="-122"/>
                <a:ea typeface="微软雅黑" panose="020b0503020204020204" pitchFamily="34" charset="-122"/>
              </a:rPr>
              <a:t>探究</a:t>
            </a:r>
            <a:r>
              <a:rPr lang="en-US" altLang="zh-CN" sz="1400" smtClean="0">
                <a:solidFill>
                  <a:srgbClr val="333333"/>
                </a:solidFill>
                <a:latin typeface="微软雅黑" panose="020b0503020204020204" pitchFamily="34" charset="-122"/>
                <a:ea typeface="微软雅黑" panose="020b0503020204020204" pitchFamily="34" charset="-122"/>
              </a:rPr>
              <a:t>2</a:t>
            </a:r>
            <a:endParaRPr lang="en-US" altLang="zh-CN" sz="1400">
              <a:solidFill>
                <a:srgbClr val="333333"/>
              </a:solidFill>
              <a:latin typeface="微软雅黑" panose="020b0503020204020204" pitchFamily="34" charset="-122"/>
              <a:ea typeface="微软雅黑" panose="020b0503020204020204" pitchFamily="34" charset="-122"/>
            </a:endParaRPr>
          </a:p>
        </p:txBody>
      </p:sp>
      <p:sp>
        <p:nvSpPr>
          <p:cNvPr id="17" name="矩形 16">
            <a:hlinkClick r:id="rId8" action="ppaction://hlinksldjump"/>
          </p:cNvPr>
          <p:cNvSpPr/>
          <p:nvPr/>
        </p:nvSpPr>
        <p:spPr>
          <a:xfrm>
            <a:off x="7566486" y="836712"/>
            <a:ext cx="104355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技法迁移</a:t>
            </a:r>
            <a:endParaRPr lang="en-US" altLang="zh-CN" sz="140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505471"/>
            <a:ext cx="8128000" cy="4150360"/>
          </a:xfrm>
          <a:prstGeom prst="rect">
            <a:avLst/>
          </a:prstGeom>
        </p:spPr>
        <p:txBody>
          <a:bodyPr>
            <a:spAutoFit/>
          </a:bodyPr>
          <a:lstStyle/>
          <a:p>
            <a:pPr algn="ctr">
              <a:lnSpc>
                <a:spcPct val="120000"/>
              </a:lnSpc>
              <a:spcAft>
                <a:spcPct val="0"/>
              </a:spcAft>
              <a:tabLst>
                <a:tab pos="1188085"/>
                <a:tab pos="2163445"/>
                <a:tab pos="3142615"/>
                <a:tab pos="4190365"/>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党</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NEU-BZ-S92"/>
                <a:ea typeface="方正宋黑_GBK" panose="03000509000000000000" pitchFamily="65" charset="-122"/>
                <a:cs typeface="Times New Roman" panose="02020603050405020304" pitchFamily="18" charset="0"/>
              </a:rPr>
              <a:t>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任务一</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理清情节结构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请简要分析小说的行文思路。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点拨</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小说采用第一人称回忆讲述式写法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紧紧围绕缴纳党费这一典型事件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截取生活和人物性格发展的一个横断面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着重描写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和黄新的两次会面。首次会面对窝棚、磨损的党证、择菜妇女等环境、人物的描写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为后一次会面时突发事件的发生、发展埋下伏笔。黄新哼小调和哄孩子的话前后呼应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啃咸萝卜和一筐咸菜等细节首尾映衬。全篇结构严谨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没有冗笔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情节发展曲折变化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人物和事件有着严密的内在联系。</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randombar(horizontal)">
                                      <p:cBhvr>
                                        <p:cTn id="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a:hlinkClick r:id="rId2" action="ppaction://hlinksldjump"/>
          </p:cNvPr>
          <p:cNvSpPr/>
          <p:nvPr/>
        </p:nvSpPr>
        <p:spPr>
          <a:xfrm>
            <a:off x="467545" y="836712"/>
            <a:ext cx="104355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650702" y="836712"/>
            <a:ext cx="104355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2833859" y="836712"/>
            <a:ext cx="104355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文本研读</a:t>
            </a:r>
            <a:r>
              <a:rPr lang="en-US" altLang="zh-CN" sz="1400">
                <a:solidFill>
                  <a:srgbClr val="333333"/>
                </a:solidFill>
                <a:latin typeface="微软雅黑" panose="020b0503020204020204" pitchFamily="34" charset="-122"/>
                <a:ea typeface="微软雅黑" panose="020b0503020204020204" pitchFamily="34" charset="-122"/>
              </a:rPr>
              <a:t>1</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5" action="ppaction://hlinksldjump"/>
          </p:cNvPr>
          <p:cNvSpPr/>
          <p:nvPr/>
        </p:nvSpPr>
        <p:spPr>
          <a:xfrm>
            <a:off x="4017016" y="836711"/>
            <a:ext cx="104355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r>
              <a:rPr lang="en-US" altLang="zh-CN" sz="1400">
                <a:solidFill>
                  <a:srgbClr val="333333"/>
                </a:solidFill>
                <a:latin typeface="微软雅黑" panose="020b0503020204020204" pitchFamily="34" charset="-122"/>
                <a:ea typeface="微软雅黑" panose="020b0503020204020204" pitchFamily="34" charset="-122"/>
              </a:rPr>
              <a:t>1</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3" name="矩形 12">
            <a:hlinkClick r:id="rId6" action="ppaction://hlinksldjump"/>
          </p:cNvPr>
          <p:cNvSpPr/>
          <p:nvPr/>
        </p:nvSpPr>
        <p:spPr>
          <a:xfrm>
            <a:off x="5200173" y="836712"/>
            <a:ext cx="1043558"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文本研读</a:t>
            </a:r>
            <a:r>
              <a:rPr lang="en-US" altLang="zh-CN" sz="1400">
                <a:solidFill>
                  <a:schemeClr val="bg1"/>
                </a:solidFill>
                <a:latin typeface="微软雅黑" panose="020b0503020204020204" pitchFamily="34" charset="-122"/>
                <a:ea typeface="微软雅黑" panose="020b0503020204020204" pitchFamily="34" charset="-122"/>
              </a:rPr>
              <a:t>2</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6" name="矩形 15">
            <a:hlinkClick r:id="rId7" action="ppaction://hlinksldjump"/>
          </p:cNvPr>
          <p:cNvSpPr/>
          <p:nvPr/>
        </p:nvSpPr>
        <p:spPr>
          <a:xfrm>
            <a:off x="6383330" y="836712"/>
            <a:ext cx="104355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a:t>
            </a:r>
            <a:r>
              <a:rPr lang="zh-CN" altLang="en-US" sz="1400" smtClean="0">
                <a:solidFill>
                  <a:srgbClr val="333333"/>
                </a:solidFill>
                <a:latin typeface="微软雅黑" panose="020b0503020204020204" pitchFamily="34" charset="-122"/>
                <a:ea typeface="微软雅黑" panose="020b0503020204020204" pitchFamily="34" charset="-122"/>
              </a:rPr>
              <a:t>探究</a:t>
            </a:r>
            <a:r>
              <a:rPr lang="en-US" altLang="zh-CN" sz="1400" smtClean="0">
                <a:solidFill>
                  <a:srgbClr val="333333"/>
                </a:solidFill>
                <a:latin typeface="微软雅黑" panose="020b0503020204020204" pitchFamily="34" charset="-122"/>
                <a:ea typeface="微软雅黑" panose="020b0503020204020204" pitchFamily="34" charset="-122"/>
              </a:rPr>
              <a:t>2</a:t>
            </a:r>
            <a:endParaRPr lang="en-US" altLang="zh-CN" sz="1400">
              <a:solidFill>
                <a:srgbClr val="333333"/>
              </a:solidFill>
              <a:latin typeface="微软雅黑" panose="020b0503020204020204" pitchFamily="34" charset="-122"/>
              <a:ea typeface="微软雅黑" panose="020b0503020204020204" pitchFamily="34" charset="-122"/>
            </a:endParaRPr>
          </a:p>
        </p:txBody>
      </p:sp>
      <p:sp>
        <p:nvSpPr>
          <p:cNvPr id="17" name="矩形 16">
            <a:hlinkClick r:id="rId8" action="ppaction://hlinksldjump"/>
          </p:cNvPr>
          <p:cNvSpPr/>
          <p:nvPr/>
        </p:nvSpPr>
        <p:spPr>
          <a:xfrm>
            <a:off x="7566486" y="836712"/>
            <a:ext cx="104355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技法迁移</a:t>
            </a:r>
            <a:endParaRPr lang="en-US" altLang="zh-CN"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91630"/>
            <a:ext cx="8128000" cy="4556125"/>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任务二</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分析人物形象</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小说中共产党员黄新是个怎样的人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小说是如何成功地塑造这个人物形象的</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点拨</a:t>
            </a:r>
            <a:r>
              <a:rPr lang="en-US" altLang="zh-CN" sz="2200">
                <a:solidFill>
                  <a:srgbClr val="000000"/>
                </a:solidFill>
                <a:latin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借政委的介绍</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交代了黄新作为农村骨干、</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扩红</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时送丈夫参加红军的媳妇、长征后的军属这段生活史、成长史。</a:t>
            </a:r>
            <a:r>
              <a:rPr lang="en-US" altLang="zh-CN" sz="2200">
                <a:solidFill>
                  <a:srgbClr val="000000"/>
                </a:solidFill>
                <a:latin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潜入村子时先闻其声</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扩红</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时期的小调传出的是她的心声</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接上关系后她对择菜群众的疏散</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对窝棚破洞的交代</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显出她干练的组织才能和高度的警惕性</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吃窝窝咸菜</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表现她女性的细心和关怀</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领受任务</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表明她坚持地下斗争的坚定态度</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临别时用两块银洋缴党费的细节</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显出她对党的拳拳忠心</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这些描写使黄新的形象站立了起来。</a:t>
            </a:r>
            <a:endParaRPr lang="zh-CN" altLang="en-US" sz="2200"/>
          </a:p>
        </p:txBody>
      </p:sp>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randombar(horizontal)">
                                      <p:cBhvr>
                                        <p:cTn id="7"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a:hlinkClick r:id="rId2" action="ppaction://hlinksldjump"/>
          </p:cNvPr>
          <p:cNvSpPr/>
          <p:nvPr/>
        </p:nvSpPr>
        <p:spPr>
          <a:xfrm>
            <a:off x="467545" y="836712"/>
            <a:ext cx="104355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650702" y="836712"/>
            <a:ext cx="104355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2833859" y="836712"/>
            <a:ext cx="104355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文本研读</a:t>
            </a:r>
            <a:r>
              <a:rPr lang="en-US" altLang="zh-CN" sz="1400">
                <a:solidFill>
                  <a:srgbClr val="333333"/>
                </a:solidFill>
                <a:latin typeface="微软雅黑" panose="020b0503020204020204" pitchFamily="34" charset="-122"/>
                <a:ea typeface="微软雅黑" panose="020b0503020204020204" pitchFamily="34" charset="-122"/>
              </a:rPr>
              <a:t>1</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5" action="ppaction://hlinksldjump"/>
          </p:cNvPr>
          <p:cNvSpPr/>
          <p:nvPr/>
        </p:nvSpPr>
        <p:spPr>
          <a:xfrm>
            <a:off x="4017016" y="836711"/>
            <a:ext cx="104355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r>
              <a:rPr lang="en-US" altLang="zh-CN" sz="1400">
                <a:solidFill>
                  <a:srgbClr val="333333"/>
                </a:solidFill>
                <a:latin typeface="微软雅黑" panose="020b0503020204020204" pitchFamily="34" charset="-122"/>
                <a:ea typeface="微软雅黑" panose="020b0503020204020204" pitchFamily="34" charset="-122"/>
              </a:rPr>
              <a:t>1</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3" name="矩形 12">
            <a:hlinkClick r:id="rId6" action="ppaction://hlinksldjump"/>
          </p:cNvPr>
          <p:cNvSpPr/>
          <p:nvPr/>
        </p:nvSpPr>
        <p:spPr>
          <a:xfrm>
            <a:off x="5200173" y="836712"/>
            <a:ext cx="1043558"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文本研读</a:t>
            </a:r>
            <a:r>
              <a:rPr lang="en-US" altLang="zh-CN" sz="1400">
                <a:solidFill>
                  <a:schemeClr val="bg1"/>
                </a:solidFill>
                <a:latin typeface="微软雅黑" panose="020b0503020204020204" pitchFamily="34" charset="-122"/>
                <a:ea typeface="微软雅黑" panose="020b0503020204020204" pitchFamily="34" charset="-122"/>
              </a:rPr>
              <a:t>2</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6" name="矩形 15">
            <a:hlinkClick r:id="rId7" action="ppaction://hlinksldjump"/>
          </p:cNvPr>
          <p:cNvSpPr/>
          <p:nvPr/>
        </p:nvSpPr>
        <p:spPr>
          <a:xfrm>
            <a:off x="6383330" y="836712"/>
            <a:ext cx="104355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a:t>
            </a:r>
            <a:r>
              <a:rPr lang="zh-CN" altLang="en-US" sz="1400" smtClean="0">
                <a:solidFill>
                  <a:srgbClr val="333333"/>
                </a:solidFill>
                <a:latin typeface="微软雅黑" panose="020b0503020204020204" pitchFamily="34" charset="-122"/>
                <a:ea typeface="微软雅黑" panose="020b0503020204020204" pitchFamily="34" charset="-122"/>
              </a:rPr>
              <a:t>探究</a:t>
            </a:r>
            <a:r>
              <a:rPr lang="en-US" altLang="zh-CN" sz="1400" smtClean="0">
                <a:solidFill>
                  <a:srgbClr val="333333"/>
                </a:solidFill>
                <a:latin typeface="微软雅黑" panose="020b0503020204020204" pitchFamily="34" charset="-122"/>
                <a:ea typeface="微软雅黑" panose="020b0503020204020204" pitchFamily="34" charset="-122"/>
              </a:rPr>
              <a:t>2</a:t>
            </a:r>
            <a:endParaRPr lang="en-US" altLang="zh-CN" sz="1400">
              <a:solidFill>
                <a:srgbClr val="333333"/>
              </a:solidFill>
              <a:latin typeface="微软雅黑" panose="020b0503020204020204" pitchFamily="34" charset="-122"/>
              <a:ea typeface="微软雅黑" panose="020b0503020204020204" pitchFamily="34" charset="-122"/>
            </a:endParaRPr>
          </a:p>
        </p:txBody>
      </p:sp>
      <p:sp>
        <p:nvSpPr>
          <p:cNvPr id="17" name="矩形 16">
            <a:hlinkClick r:id="rId8" action="ppaction://hlinksldjump"/>
          </p:cNvPr>
          <p:cNvSpPr/>
          <p:nvPr/>
        </p:nvSpPr>
        <p:spPr>
          <a:xfrm>
            <a:off x="7566486" y="836712"/>
            <a:ext cx="104355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技法迁移</a:t>
            </a:r>
            <a:endParaRPr lang="en-US" altLang="zh-CN"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97936"/>
            <a:ext cx="8128000" cy="4150360"/>
          </a:xfrm>
          <a:prstGeom prst="rect">
            <a:avLst/>
          </a:prstGeom>
        </p:spPr>
        <p:txBody>
          <a:bodyPr>
            <a:spAutoFit/>
          </a:bodyPr>
          <a:lstStyle/>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再次会面时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她对女儿的哄词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表明她同志情胜于母女情的革命理智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接头时关于咸菜作党费的陈述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发生异常时的应变措施和对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的叮咛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都闪射出她的智慧和机敏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可能暴露被抓的关键时刻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她当机立断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施出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调虎离山计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用宝贵的生命掩护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保住了山上的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中心县委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孩子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好好地听妈妈的话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的双关语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浓缩了她全部行为的思想内核和心声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一个在残酷的斗争年代义无反顾、为革命献身的女烈士的光辉形象巍然屹立。</a:t>
            </a: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作者把主人公放置在敌与我、血与火的尖锐矛盾和生死对立中加以刻画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从阶级情与母女情的理智抉择中凸现其对党对革命的一颗红心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人物性格发展看似平面单线条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而实际上已呈现出丰满厚实的立体状。</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a:hlinkClick r:id="rId2" action="ppaction://hlinksldjump"/>
          </p:cNvPr>
          <p:cNvSpPr/>
          <p:nvPr/>
        </p:nvSpPr>
        <p:spPr>
          <a:xfrm>
            <a:off x="467545" y="836712"/>
            <a:ext cx="104355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650702" y="836712"/>
            <a:ext cx="104355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2833859" y="836712"/>
            <a:ext cx="104355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文本研读</a:t>
            </a:r>
            <a:r>
              <a:rPr lang="en-US" altLang="zh-CN" sz="1400">
                <a:solidFill>
                  <a:srgbClr val="333333"/>
                </a:solidFill>
                <a:latin typeface="微软雅黑" panose="020b0503020204020204" pitchFamily="34" charset="-122"/>
                <a:ea typeface="微软雅黑" panose="020b0503020204020204" pitchFamily="34" charset="-122"/>
              </a:rPr>
              <a:t>1</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5" action="ppaction://hlinksldjump"/>
          </p:cNvPr>
          <p:cNvSpPr/>
          <p:nvPr/>
        </p:nvSpPr>
        <p:spPr>
          <a:xfrm>
            <a:off x="4017016" y="836711"/>
            <a:ext cx="104355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r>
              <a:rPr lang="en-US" altLang="zh-CN" sz="1400">
                <a:solidFill>
                  <a:srgbClr val="333333"/>
                </a:solidFill>
                <a:latin typeface="微软雅黑" panose="020b0503020204020204" pitchFamily="34" charset="-122"/>
                <a:ea typeface="微软雅黑" panose="020b0503020204020204" pitchFamily="34" charset="-122"/>
              </a:rPr>
              <a:t>1</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3" name="矩形 12">
            <a:hlinkClick r:id="rId6" action="ppaction://hlinksldjump"/>
          </p:cNvPr>
          <p:cNvSpPr/>
          <p:nvPr/>
        </p:nvSpPr>
        <p:spPr>
          <a:xfrm>
            <a:off x="5200173" y="836712"/>
            <a:ext cx="1043558"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文本研读</a:t>
            </a:r>
            <a:r>
              <a:rPr lang="en-US" altLang="zh-CN" sz="1400">
                <a:solidFill>
                  <a:schemeClr val="bg1"/>
                </a:solidFill>
                <a:latin typeface="微软雅黑" panose="020b0503020204020204" pitchFamily="34" charset="-122"/>
                <a:ea typeface="微软雅黑" panose="020b0503020204020204" pitchFamily="34" charset="-122"/>
              </a:rPr>
              <a:t>2</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6" name="矩形 15">
            <a:hlinkClick r:id="rId7" action="ppaction://hlinksldjump"/>
          </p:cNvPr>
          <p:cNvSpPr/>
          <p:nvPr/>
        </p:nvSpPr>
        <p:spPr>
          <a:xfrm>
            <a:off x="6383330" y="836712"/>
            <a:ext cx="104355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a:t>
            </a:r>
            <a:r>
              <a:rPr lang="zh-CN" altLang="en-US" sz="1400" smtClean="0">
                <a:solidFill>
                  <a:srgbClr val="333333"/>
                </a:solidFill>
                <a:latin typeface="微软雅黑" panose="020b0503020204020204" pitchFamily="34" charset="-122"/>
                <a:ea typeface="微软雅黑" panose="020b0503020204020204" pitchFamily="34" charset="-122"/>
              </a:rPr>
              <a:t>探究</a:t>
            </a:r>
            <a:r>
              <a:rPr lang="en-US" altLang="zh-CN" sz="1400" smtClean="0">
                <a:solidFill>
                  <a:srgbClr val="333333"/>
                </a:solidFill>
                <a:latin typeface="微软雅黑" panose="020b0503020204020204" pitchFamily="34" charset="-122"/>
                <a:ea typeface="微软雅黑" panose="020b0503020204020204" pitchFamily="34" charset="-122"/>
              </a:rPr>
              <a:t>2</a:t>
            </a:r>
            <a:endParaRPr lang="en-US" altLang="zh-CN" sz="1400">
              <a:solidFill>
                <a:srgbClr val="333333"/>
              </a:solidFill>
              <a:latin typeface="微软雅黑" panose="020b0503020204020204" pitchFamily="34" charset="-122"/>
              <a:ea typeface="微软雅黑" panose="020b0503020204020204" pitchFamily="34" charset="-122"/>
            </a:endParaRPr>
          </a:p>
        </p:txBody>
      </p:sp>
      <p:sp>
        <p:nvSpPr>
          <p:cNvPr id="17" name="矩形 16">
            <a:hlinkClick r:id="rId8" action="ppaction://hlinksldjump"/>
          </p:cNvPr>
          <p:cNvSpPr/>
          <p:nvPr/>
        </p:nvSpPr>
        <p:spPr>
          <a:xfrm>
            <a:off x="7566486" y="836712"/>
            <a:ext cx="104355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技法迁移</a:t>
            </a:r>
            <a:endParaRPr lang="en-US" altLang="zh-CN" sz="140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2900436"/>
            <a:ext cx="8128000" cy="1308735"/>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任务三</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赏析艺术特色</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王愿坚善于截取典型的斗争生活片段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选取感人的细节刻画人物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请你结合《党费》具体情节谈谈作者是如何体现这一写作特色的</a:t>
            </a:r>
            <a:r>
              <a:rPr lang="zh-CN"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a:hlinkClick r:id="rId2" action="ppaction://hlinksldjump"/>
          </p:cNvPr>
          <p:cNvSpPr/>
          <p:nvPr/>
        </p:nvSpPr>
        <p:spPr>
          <a:xfrm>
            <a:off x="467545" y="836712"/>
            <a:ext cx="104355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650702" y="836712"/>
            <a:ext cx="104355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2833859" y="836712"/>
            <a:ext cx="104355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文本研读</a:t>
            </a:r>
            <a:r>
              <a:rPr lang="en-US" altLang="zh-CN" sz="1400">
                <a:solidFill>
                  <a:srgbClr val="333333"/>
                </a:solidFill>
                <a:latin typeface="微软雅黑" panose="020b0503020204020204" pitchFamily="34" charset="-122"/>
                <a:ea typeface="微软雅黑" panose="020b0503020204020204" pitchFamily="34" charset="-122"/>
              </a:rPr>
              <a:t>1</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5" action="ppaction://hlinksldjump"/>
          </p:cNvPr>
          <p:cNvSpPr/>
          <p:nvPr/>
        </p:nvSpPr>
        <p:spPr>
          <a:xfrm>
            <a:off x="4017016" y="836711"/>
            <a:ext cx="104355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r>
              <a:rPr lang="en-US" altLang="zh-CN" sz="1400">
                <a:solidFill>
                  <a:srgbClr val="333333"/>
                </a:solidFill>
                <a:latin typeface="微软雅黑" panose="020b0503020204020204" pitchFamily="34" charset="-122"/>
                <a:ea typeface="微软雅黑" panose="020b0503020204020204" pitchFamily="34" charset="-122"/>
              </a:rPr>
              <a:t>1</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3" name="矩形 12">
            <a:hlinkClick r:id="rId6" action="ppaction://hlinksldjump"/>
          </p:cNvPr>
          <p:cNvSpPr/>
          <p:nvPr/>
        </p:nvSpPr>
        <p:spPr>
          <a:xfrm>
            <a:off x="5200173" y="836712"/>
            <a:ext cx="1043558"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文本研读</a:t>
            </a:r>
            <a:r>
              <a:rPr lang="en-US" altLang="zh-CN" sz="1400">
                <a:solidFill>
                  <a:schemeClr val="bg1"/>
                </a:solidFill>
                <a:latin typeface="微软雅黑" panose="020b0503020204020204" pitchFamily="34" charset="-122"/>
                <a:ea typeface="微软雅黑" panose="020b0503020204020204" pitchFamily="34" charset="-122"/>
              </a:rPr>
              <a:t>2</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6" name="矩形 15">
            <a:hlinkClick r:id="rId7" action="ppaction://hlinksldjump"/>
          </p:cNvPr>
          <p:cNvSpPr/>
          <p:nvPr/>
        </p:nvSpPr>
        <p:spPr>
          <a:xfrm>
            <a:off x="6383330" y="836712"/>
            <a:ext cx="104355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a:t>
            </a:r>
            <a:r>
              <a:rPr lang="zh-CN" altLang="en-US" sz="1400" smtClean="0">
                <a:solidFill>
                  <a:srgbClr val="333333"/>
                </a:solidFill>
                <a:latin typeface="微软雅黑" panose="020b0503020204020204" pitchFamily="34" charset="-122"/>
                <a:ea typeface="微软雅黑" panose="020b0503020204020204" pitchFamily="34" charset="-122"/>
              </a:rPr>
              <a:t>探究</a:t>
            </a:r>
            <a:r>
              <a:rPr lang="en-US" altLang="zh-CN" sz="1400" smtClean="0">
                <a:solidFill>
                  <a:srgbClr val="333333"/>
                </a:solidFill>
                <a:latin typeface="微软雅黑" panose="020b0503020204020204" pitchFamily="34" charset="-122"/>
                <a:ea typeface="微软雅黑" panose="020b0503020204020204" pitchFamily="34" charset="-122"/>
              </a:rPr>
              <a:t>2</a:t>
            </a:r>
            <a:endParaRPr lang="en-US" altLang="zh-CN" sz="1400">
              <a:solidFill>
                <a:srgbClr val="333333"/>
              </a:solidFill>
              <a:latin typeface="微软雅黑" panose="020b0503020204020204" pitchFamily="34" charset="-122"/>
              <a:ea typeface="微软雅黑" panose="020b0503020204020204" pitchFamily="34" charset="-122"/>
            </a:endParaRPr>
          </a:p>
        </p:txBody>
      </p:sp>
      <p:sp>
        <p:nvSpPr>
          <p:cNvPr id="17" name="矩形 16">
            <a:hlinkClick r:id="rId8" action="ppaction://hlinksldjump"/>
          </p:cNvPr>
          <p:cNvSpPr/>
          <p:nvPr/>
        </p:nvSpPr>
        <p:spPr>
          <a:xfrm>
            <a:off x="7566486" y="836712"/>
            <a:ext cx="104355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技法迁移</a:t>
            </a:r>
            <a:endParaRPr lang="en-US" altLang="zh-CN"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02338"/>
            <a:ext cx="8128000" cy="4556125"/>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点拨</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小说围绕咸菜这一主线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串联了许多生动感人的细节。例如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黄新打开党证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拿出丈夫留下的两块银洋缴党费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既点明题目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又说明黄新对党的忠诚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在白色恐怖下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她的心依然与党证上印着的镰刀斧头一样鲜红。又如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她那饿得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细长的脖子挑着瘦脑袋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的女儿伸手抓了一根腌豆角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黄新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瞅了瞅孩子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又瞅了瞅箩筐里的菜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忙伸手把那根菜拿过来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这两个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瞅了瞅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包含着丰富的感情。</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小说在最后也没有一般化地描写黄新被捕的场面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而是用一系列细节描绘了她在敌人逼近窝棚时的应急准备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利索地把菜筐子用草盖了盖儿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从容地交代八角坳党组织的情况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慢条斯理地为女儿梳理头发</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这位女共产党员临危不惧的品质以及与亲人、同志永别时的复杂感情就这样跃然纸上。</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05990" y="836712"/>
            <a:ext cx="143716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作者简介</a:t>
            </a:r>
            <a:endParaRPr lang="zh-CN" altLang="en-US" sz="1400">
              <a:solidFill>
                <a:schemeClr val="bg1"/>
              </a:solidFill>
              <a:latin typeface="微软雅黑" pitchFamily="34" charset="-122"/>
              <a:ea typeface="微软雅黑" pitchFamily="34" charset="-122"/>
            </a:endParaRPr>
          </a:p>
        </p:txBody>
      </p:sp>
      <p:sp>
        <p:nvSpPr>
          <p:cNvPr id="3" name="矩形 2">
            <a:hlinkClick r:id="rId3" action="ppaction://hlinksldjump"/>
          </p:cNvPr>
          <p:cNvSpPr/>
          <p:nvPr/>
        </p:nvSpPr>
        <p:spPr>
          <a:xfrm>
            <a:off x="1915673"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作品背景</a:t>
            </a:r>
            <a:endParaRPr lang="zh-CN" altLang="en-US" sz="1400">
              <a:solidFill>
                <a:srgbClr val="333333"/>
              </a:solidFill>
              <a:latin typeface="微软雅黑" pitchFamily="34" charset="-122"/>
              <a:ea typeface="微软雅黑" pitchFamily="34" charset="-122"/>
            </a:endParaRPr>
          </a:p>
        </p:txBody>
      </p:sp>
      <p:sp>
        <p:nvSpPr>
          <p:cNvPr id="4" name="矩形 3">
            <a:hlinkClick r:id="rId4" action="ppaction://hlinksldjump"/>
          </p:cNvPr>
          <p:cNvSpPr/>
          <p:nvPr/>
        </p:nvSpPr>
        <p:spPr>
          <a:xfrm>
            <a:off x="3425356"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相关常识</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4935039"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知识整合</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8" name="矩形 7"/>
          <p:cNvSpPr>
            <a:spLocks noChangeAspect="1"/>
          </p:cNvSpPr>
          <p:nvPr/>
        </p:nvSpPr>
        <p:spPr>
          <a:xfrm>
            <a:off x="508000" y="2215663"/>
            <a:ext cx="6800304" cy="1714500"/>
          </a:xfrm>
          <a:prstGeom prst="rect">
            <a:avLst/>
          </a:prstGeom>
        </p:spPr>
        <p:txBody>
          <a:bodyPr wrap="square">
            <a:spAutoFit/>
          </a:bodyPr>
          <a:lstStyle/>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赵树理</a:t>
            </a:r>
            <a:r>
              <a:rPr lang="en-US" altLang="zh-CN" sz="2200">
                <a:solidFill>
                  <a:srgbClr val="000000"/>
                </a:solidFill>
                <a:latin typeface="Times New Roman" panose="02020603050405020304" pitchFamily="18" charset="0"/>
                <a:cs typeface="Times New Roman" panose="02020603050405020304" pitchFamily="18" charset="0"/>
              </a:rPr>
              <a:t>(1906—1970),</a:t>
            </a:r>
            <a:r>
              <a:rPr lang="zh-CN" altLang="zh-CN" sz="2200">
                <a:solidFill>
                  <a:srgbClr val="000000"/>
                </a:solidFill>
                <a:latin typeface="Times New Roman" panose="02020603050405020304" pitchFamily="18" charset="0"/>
                <a:cs typeface="Times New Roman" panose="02020603050405020304" pitchFamily="18" charset="0"/>
              </a:rPr>
              <a:t>山西沁水县人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我国著名的小说家和人民艺术家。他的作品乡土气息浓厚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有一种新鲜活泼、为老百姓喜闻乐见的大众化风格。主要作品有短篇小说《小二黑结婚》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中篇小说《李有才板话》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cs typeface="Times New Roman" panose="02020603050405020304" pitchFamily="18" charset="0"/>
              </a:rPr>
              <a:t>被</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9" name="A12.eps" descr="id:2147493099;FounderCES"/>
          <p:cNvPicPr/>
          <p:nvPr/>
        </p:nvPicPr>
        <p:blipFill>
          <a:blip r:embed="rId6"/>
          <a:stretch>
            <a:fillRect/>
          </a:stretch>
        </p:blipFill>
        <p:spPr>
          <a:xfrm>
            <a:off x="7385189" y="2204864"/>
            <a:ext cx="1250811" cy="1745795"/>
          </a:xfrm>
          <a:prstGeom prst="rect">
            <a:avLst/>
          </a:prstGeom>
        </p:spPr>
      </p:pic>
      <p:sp>
        <p:nvSpPr>
          <p:cNvPr id="10" name="矩形 9"/>
          <p:cNvSpPr>
            <a:spLocks noChangeAspect="1"/>
          </p:cNvSpPr>
          <p:nvPr/>
        </p:nvSpPr>
        <p:spPr>
          <a:xfrm>
            <a:off x="508000" y="3933056"/>
            <a:ext cx="8128000" cy="1308735"/>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誉为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解放区文艺的代表之作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长篇小说《李家庄的变迁》《三里湾》等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大多反映</a:t>
            </a:r>
            <a:r>
              <a:rPr lang="en-US" altLang="zh-CN" sz="2200">
                <a:solidFill>
                  <a:srgbClr val="000000"/>
                </a:solidFill>
                <a:latin typeface="Times New Roman" panose="02020603050405020304" pitchFamily="18" charset="0"/>
                <a:cs typeface="Times New Roman" panose="02020603050405020304" pitchFamily="18" charset="0"/>
              </a:rPr>
              <a:t>20</a:t>
            </a:r>
            <a:r>
              <a:rPr lang="zh-CN" altLang="zh-CN" sz="2200">
                <a:solidFill>
                  <a:srgbClr val="000000"/>
                </a:solidFill>
                <a:latin typeface="Times New Roman" panose="02020603050405020304" pitchFamily="18" charset="0"/>
                <a:cs typeface="Times New Roman" panose="02020603050405020304" pitchFamily="18" charset="0"/>
              </a:rPr>
              <a:t>世纪四五十年代中国农村变革。不少作品被译成俄、英、法、日、德、印尼等多国文字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在国外广泛流传。</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a:hlinkClick r:id="rId2" action="ppaction://hlinksldjump"/>
          </p:cNvPr>
          <p:cNvSpPr/>
          <p:nvPr/>
        </p:nvSpPr>
        <p:spPr>
          <a:xfrm>
            <a:off x="467545" y="836712"/>
            <a:ext cx="104355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650702" y="836712"/>
            <a:ext cx="104355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2833859" y="836712"/>
            <a:ext cx="104355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文本研读</a:t>
            </a:r>
            <a:r>
              <a:rPr lang="en-US" altLang="zh-CN" sz="1400">
                <a:solidFill>
                  <a:srgbClr val="333333"/>
                </a:solidFill>
                <a:latin typeface="微软雅黑" panose="020b0503020204020204" pitchFamily="34" charset="-122"/>
                <a:ea typeface="微软雅黑" panose="020b0503020204020204" pitchFamily="34" charset="-122"/>
              </a:rPr>
              <a:t>1</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5" action="ppaction://hlinksldjump"/>
          </p:cNvPr>
          <p:cNvSpPr/>
          <p:nvPr/>
        </p:nvSpPr>
        <p:spPr>
          <a:xfrm>
            <a:off x="4017016" y="836711"/>
            <a:ext cx="104355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r>
              <a:rPr lang="en-US" altLang="zh-CN" sz="1400">
                <a:solidFill>
                  <a:srgbClr val="333333"/>
                </a:solidFill>
                <a:latin typeface="微软雅黑" panose="020b0503020204020204" pitchFamily="34" charset="-122"/>
                <a:ea typeface="微软雅黑" panose="020b0503020204020204" pitchFamily="34" charset="-122"/>
              </a:rPr>
              <a:t>1</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3" name="矩形 12">
            <a:hlinkClick r:id="rId6" action="ppaction://hlinksldjump"/>
          </p:cNvPr>
          <p:cNvSpPr/>
          <p:nvPr/>
        </p:nvSpPr>
        <p:spPr>
          <a:xfrm>
            <a:off x="5200173" y="836712"/>
            <a:ext cx="1043558"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文本研读</a:t>
            </a:r>
            <a:r>
              <a:rPr lang="en-US" altLang="zh-CN" sz="1400">
                <a:solidFill>
                  <a:schemeClr val="bg1"/>
                </a:solidFill>
                <a:latin typeface="微软雅黑" panose="020b0503020204020204" pitchFamily="34" charset="-122"/>
                <a:ea typeface="微软雅黑" panose="020b0503020204020204" pitchFamily="34" charset="-122"/>
              </a:rPr>
              <a:t>2</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6" name="矩形 15">
            <a:hlinkClick r:id="rId7" action="ppaction://hlinksldjump"/>
          </p:cNvPr>
          <p:cNvSpPr/>
          <p:nvPr/>
        </p:nvSpPr>
        <p:spPr>
          <a:xfrm>
            <a:off x="6383330" y="836712"/>
            <a:ext cx="104355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a:t>
            </a:r>
            <a:r>
              <a:rPr lang="zh-CN" altLang="en-US" sz="1400" smtClean="0">
                <a:solidFill>
                  <a:srgbClr val="333333"/>
                </a:solidFill>
                <a:latin typeface="微软雅黑" panose="020b0503020204020204" pitchFamily="34" charset="-122"/>
                <a:ea typeface="微软雅黑" panose="020b0503020204020204" pitchFamily="34" charset="-122"/>
              </a:rPr>
              <a:t>探究</a:t>
            </a:r>
            <a:r>
              <a:rPr lang="en-US" altLang="zh-CN" sz="1400" smtClean="0">
                <a:solidFill>
                  <a:srgbClr val="333333"/>
                </a:solidFill>
                <a:latin typeface="微软雅黑" panose="020b0503020204020204" pitchFamily="34" charset="-122"/>
                <a:ea typeface="微软雅黑" panose="020b0503020204020204" pitchFamily="34" charset="-122"/>
              </a:rPr>
              <a:t>2</a:t>
            </a:r>
            <a:endParaRPr lang="en-US" altLang="zh-CN" sz="1400">
              <a:solidFill>
                <a:srgbClr val="333333"/>
              </a:solidFill>
              <a:latin typeface="微软雅黑" panose="020b0503020204020204" pitchFamily="34" charset="-122"/>
              <a:ea typeface="微软雅黑" panose="020b0503020204020204" pitchFamily="34" charset="-122"/>
            </a:endParaRPr>
          </a:p>
        </p:txBody>
      </p:sp>
      <p:sp>
        <p:nvSpPr>
          <p:cNvPr id="17" name="矩形 16">
            <a:hlinkClick r:id="rId8" action="ppaction://hlinksldjump"/>
          </p:cNvPr>
          <p:cNvSpPr/>
          <p:nvPr/>
        </p:nvSpPr>
        <p:spPr>
          <a:xfrm>
            <a:off x="7566486" y="836712"/>
            <a:ext cx="104355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技法迁移</a:t>
            </a:r>
            <a:endParaRPr lang="en-US" altLang="zh-CN"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708603"/>
            <a:ext cx="8128000" cy="3743960"/>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任务四</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把握思想主旨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《党费》这篇小说对于我们如今的广大党员有怎样的启迪意义</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点拨</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《党费》中的共产党员所表现出来的精神在今天仍有一定的现实意义。比如那个时期的共产党员为党为人民的精神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他们为了革命的事业可以奉献自己的一生。与本文类似的故事在革命的年代里时有发生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那些共产党员们看到的不是自己在漫漫的黑夜中随时都可能死亡的令人恐惧的现状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而是革命的未来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也就是我们现在所过的阳光下幸福的生活。这个信仰支撑着他们将党组织作为自己有限的生命的无限的延续。</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randombar(horizontal)">
                                      <p:cBhvr>
                                        <p:cTn id="7"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a:hlinkClick r:id="rId2" action="ppaction://hlinksldjump"/>
          </p:cNvPr>
          <p:cNvSpPr/>
          <p:nvPr/>
        </p:nvSpPr>
        <p:spPr>
          <a:xfrm>
            <a:off x="467545" y="836712"/>
            <a:ext cx="104355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650702" y="836712"/>
            <a:ext cx="104355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2833859" y="836712"/>
            <a:ext cx="104355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文本研读</a:t>
            </a:r>
            <a:r>
              <a:rPr lang="en-US" altLang="zh-CN" sz="1400">
                <a:solidFill>
                  <a:srgbClr val="333333"/>
                </a:solidFill>
                <a:latin typeface="微软雅黑" panose="020b0503020204020204" pitchFamily="34" charset="-122"/>
                <a:ea typeface="微软雅黑" panose="020b0503020204020204" pitchFamily="34" charset="-122"/>
              </a:rPr>
              <a:t>1</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5" action="ppaction://hlinksldjump"/>
          </p:cNvPr>
          <p:cNvSpPr/>
          <p:nvPr/>
        </p:nvSpPr>
        <p:spPr>
          <a:xfrm>
            <a:off x="4017016" y="836711"/>
            <a:ext cx="104355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r>
              <a:rPr lang="en-US" altLang="zh-CN" sz="1400">
                <a:solidFill>
                  <a:srgbClr val="333333"/>
                </a:solidFill>
                <a:latin typeface="微软雅黑" panose="020b0503020204020204" pitchFamily="34" charset="-122"/>
                <a:ea typeface="微软雅黑" panose="020b0503020204020204" pitchFamily="34" charset="-122"/>
              </a:rPr>
              <a:t>1</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3" name="矩形 12">
            <a:hlinkClick r:id="rId6" action="ppaction://hlinksldjump"/>
          </p:cNvPr>
          <p:cNvSpPr/>
          <p:nvPr/>
        </p:nvSpPr>
        <p:spPr>
          <a:xfrm>
            <a:off x="5200173" y="836712"/>
            <a:ext cx="1043558"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文本研读</a:t>
            </a:r>
            <a:r>
              <a:rPr lang="en-US" altLang="zh-CN" sz="1400">
                <a:solidFill>
                  <a:schemeClr val="bg1"/>
                </a:solidFill>
                <a:latin typeface="微软雅黑" panose="020b0503020204020204" pitchFamily="34" charset="-122"/>
                <a:ea typeface="微软雅黑" panose="020b0503020204020204" pitchFamily="34" charset="-122"/>
              </a:rPr>
              <a:t>2</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6" name="矩形 15">
            <a:hlinkClick r:id="rId7" action="ppaction://hlinksldjump"/>
          </p:cNvPr>
          <p:cNvSpPr/>
          <p:nvPr/>
        </p:nvSpPr>
        <p:spPr>
          <a:xfrm>
            <a:off x="6383330" y="836712"/>
            <a:ext cx="104355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a:t>
            </a:r>
            <a:r>
              <a:rPr lang="zh-CN" altLang="en-US" sz="1400" smtClean="0">
                <a:solidFill>
                  <a:srgbClr val="333333"/>
                </a:solidFill>
                <a:latin typeface="微软雅黑" panose="020b0503020204020204" pitchFamily="34" charset="-122"/>
                <a:ea typeface="微软雅黑" panose="020b0503020204020204" pitchFamily="34" charset="-122"/>
              </a:rPr>
              <a:t>探究</a:t>
            </a:r>
            <a:r>
              <a:rPr lang="en-US" altLang="zh-CN" sz="1400" smtClean="0">
                <a:solidFill>
                  <a:srgbClr val="333333"/>
                </a:solidFill>
                <a:latin typeface="微软雅黑" panose="020b0503020204020204" pitchFamily="34" charset="-122"/>
                <a:ea typeface="微软雅黑" panose="020b0503020204020204" pitchFamily="34" charset="-122"/>
              </a:rPr>
              <a:t>2</a:t>
            </a:r>
            <a:endParaRPr lang="en-US" altLang="zh-CN" sz="1400">
              <a:solidFill>
                <a:srgbClr val="333333"/>
              </a:solidFill>
              <a:latin typeface="微软雅黑" panose="020b0503020204020204" pitchFamily="34" charset="-122"/>
              <a:ea typeface="微软雅黑" panose="020b0503020204020204" pitchFamily="34" charset="-122"/>
            </a:endParaRPr>
          </a:p>
        </p:txBody>
      </p:sp>
      <p:sp>
        <p:nvSpPr>
          <p:cNvPr id="17" name="矩形 16">
            <a:hlinkClick r:id="rId8" action="ppaction://hlinksldjump"/>
          </p:cNvPr>
          <p:cNvSpPr/>
          <p:nvPr/>
        </p:nvSpPr>
        <p:spPr>
          <a:xfrm>
            <a:off x="7566486" y="836712"/>
            <a:ext cx="104355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技法迁移</a:t>
            </a:r>
            <a:endParaRPr lang="en-US" altLang="zh-CN"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513599"/>
            <a:ext cx="8128000" cy="2120900"/>
          </a:xfrm>
          <a:prstGeom prst="rect">
            <a:avLst/>
          </a:prstGeom>
        </p:spPr>
        <p:txBody>
          <a:bodyPr>
            <a:spAutoFit/>
          </a:bodyPr>
          <a:lstStyle/>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缴党费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是那个时代共产党员这种信仰的具体体现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对党负责任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对受苦受难的人民群众负责任。现在的共产党员大多没有经受过战火的洗礼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也不能丢掉这种信仰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不仅仅是按时缴党费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最重要的是不忘自己共产党员的身份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自己的存在是为了传承信仰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为人民服务。做到这一点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才是真正缴了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党费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1" name="矩形 20">
            <a:hlinkClick r:id="rId2" action="ppaction://hlinksldjump"/>
          </p:cNvPr>
          <p:cNvSpPr/>
          <p:nvPr/>
        </p:nvSpPr>
        <p:spPr>
          <a:xfrm>
            <a:off x="467545" y="836712"/>
            <a:ext cx="104355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2" name="矩形 21">
            <a:hlinkClick r:id="rId3" action="ppaction://hlinksldjump"/>
          </p:cNvPr>
          <p:cNvSpPr/>
          <p:nvPr/>
        </p:nvSpPr>
        <p:spPr>
          <a:xfrm>
            <a:off x="1650702" y="836712"/>
            <a:ext cx="104355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3" name="矩形 22">
            <a:hlinkClick r:id="rId4" action="ppaction://hlinksldjump"/>
          </p:cNvPr>
          <p:cNvSpPr/>
          <p:nvPr/>
        </p:nvSpPr>
        <p:spPr>
          <a:xfrm>
            <a:off x="2833859" y="836712"/>
            <a:ext cx="104355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文本研读</a:t>
            </a:r>
            <a:r>
              <a:rPr lang="en-US" altLang="zh-CN" sz="1400">
                <a:solidFill>
                  <a:srgbClr val="333333"/>
                </a:solidFill>
                <a:latin typeface="微软雅黑" panose="020b0503020204020204" pitchFamily="34" charset="-122"/>
                <a:ea typeface="微软雅黑" panose="020b0503020204020204" pitchFamily="34" charset="-122"/>
              </a:rPr>
              <a:t>1</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4" name="矩形 23">
            <a:hlinkClick r:id="rId5" action="ppaction://hlinksldjump"/>
          </p:cNvPr>
          <p:cNvSpPr/>
          <p:nvPr/>
        </p:nvSpPr>
        <p:spPr>
          <a:xfrm>
            <a:off x="4017016" y="836711"/>
            <a:ext cx="104355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r>
              <a:rPr lang="en-US" altLang="zh-CN" sz="1400">
                <a:solidFill>
                  <a:srgbClr val="333333"/>
                </a:solidFill>
                <a:latin typeface="微软雅黑" panose="020b0503020204020204" pitchFamily="34" charset="-122"/>
                <a:ea typeface="微软雅黑" panose="020b0503020204020204" pitchFamily="34" charset="-122"/>
              </a:rPr>
              <a:t>1</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5" name="矩形 24">
            <a:hlinkClick r:id="rId6" action="ppaction://hlinksldjump"/>
          </p:cNvPr>
          <p:cNvSpPr/>
          <p:nvPr/>
        </p:nvSpPr>
        <p:spPr>
          <a:xfrm>
            <a:off x="5200173" y="836712"/>
            <a:ext cx="104355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文本研读</a:t>
            </a:r>
            <a:r>
              <a:rPr lang="en-US" altLang="zh-CN" sz="1400">
                <a:solidFill>
                  <a:srgbClr val="333333"/>
                </a:solidFill>
                <a:latin typeface="微软雅黑" panose="020b0503020204020204" pitchFamily="34" charset="-122"/>
                <a:ea typeface="微软雅黑" panose="020b0503020204020204" pitchFamily="34" charset="-122"/>
              </a:rPr>
              <a:t>2</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6" name="矩形 25">
            <a:hlinkClick r:id="rId7" action="ppaction://hlinksldjump"/>
          </p:cNvPr>
          <p:cNvSpPr/>
          <p:nvPr/>
        </p:nvSpPr>
        <p:spPr>
          <a:xfrm>
            <a:off x="6383330" y="836712"/>
            <a:ext cx="1043558"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多维探究</a:t>
            </a:r>
            <a:r>
              <a:rPr lang="en-US" altLang="zh-CN" sz="1400">
                <a:solidFill>
                  <a:schemeClr val="bg1"/>
                </a:solidFill>
                <a:latin typeface="微软雅黑" panose="020b0503020204020204" pitchFamily="34" charset="-122"/>
                <a:ea typeface="微软雅黑" panose="020b0503020204020204" pitchFamily="34" charset="-122"/>
              </a:rPr>
              <a:t>2</a:t>
            </a:r>
            <a:endParaRPr lang="en-US" altLang="zh-CN" sz="1400">
              <a:solidFill>
                <a:schemeClr val="bg1"/>
              </a:solidFill>
              <a:latin typeface="微软雅黑" pitchFamily="34" charset="-122"/>
              <a:ea typeface="微软雅黑" pitchFamily="34" charset="-122"/>
            </a:endParaRPr>
          </a:p>
        </p:txBody>
      </p:sp>
      <p:sp>
        <p:nvSpPr>
          <p:cNvPr id="27" name="矩形 26">
            <a:hlinkClick r:id="rId8" action="ppaction://hlinksldjump"/>
          </p:cNvPr>
          <p:cNvSpPr/>
          <p:nvPr/>
        </p:nvSpPr>
        <p:spPr>
          <a:xfrm>
            <a:off x="7566486" y="836712"/>
            <a:ext cx="104355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技法迁移</a:t>
            </a:r>
            <a:endParaRPr lang="en-US" altLang="zh-CN"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68760"/>
            <a:ext cx="8128000" cy="4961890"/>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小说主人公黄新是一名共产党员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也是一个小女孩的妈妈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她连</a:t>
            </a:r>
            <a:r>
              <a:rPr lang="zh-CN" altLang="zh-CN" sz="2200">
                <a:solidFill>
                  <a:srgbClr val="000000"/>
                </a:solidFill>
                <a:latin typeface="NEU-BZ-S92"/>
                <a:ea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一根腌豆角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都不舍得给自己的孩子吃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却把全部家底拿来缴党费。你是如何看待小说主人公黄新的</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点拨</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观点</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黄新是一名优秀的共产党员。黄新作为一名党员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几乎把所有都献给了党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送丈夫当红军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在和组织失去联系的时候依然全力开展活动。她对党是绝对忠心的。她和所有的人一样都有痛苦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但是她的痛苦又和其他人不一样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她的痛苦是和组织失去了联系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跟党断了联系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就跟断了线的风筝似的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。当她见到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其高兴程度不必细说便已清楚。为了山上的同志能有吃食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黄新费尽心思。在一帮子人的合作努力下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终于凑了些咸菜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准备等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一到便送上山。此处有一幕令第二次下山的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感动不已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那就是黄新的女儿极想吃到有盐的食物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便在她将食物装坛的时候伸手来抓</a:t>
            </a:r>
            <a:r>
              <a:rPr lang="en-US"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randombar(horizontal)">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1" name="矩形 20">
            <a:hlinkClick r:id="rId2" action="ppaction://hlinksldjump"/>
          </p:cNvPr>
          <p:cNvSpPr/>
          <p:nvPr/>
        </p:nvSpPr>
        <p:spPr>
          <a:xfrm>
            <a:off x="467545" y="836712"/>
            <a:ext cx="104355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2" name="矩形 21">
            <a:hlinkClick r:id="rId3" action="ppaction://hlinksldjump"/>
          </p:cNvPr>
          <p:cNvSpPr/>
          <p:nvPr/>
        </p:nvSpPr>
        <p:spPr>
          <a:xfrm>
            <a:off x="1650702" y="836712"/>
            <a:ext cx="104355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3" name="矩形 22">
            <a:hlinkClick r:id="rId4" action="ppaction://hlinksldjump"/>
          </p:cNvPr>
          <p:cNvSpPr/>
          <p:nvPr/>
        </p:nvSpPr>
        <p:spPr>
          <a:xfrm>
            <a:off x="2833859" y="836712"/>
            <a:ext cx="104355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文本研读</a:t>
            </a:r>
            <a:r>
              <a:rPr lang="en-US" altLang="zh-CN" sz="1400">
                <a:solidFill>
                  <a:srgbClr val="333333"/>
                </a:solidFill>
                <a:latin typeface="微软雅黑" panose="020b0503020204020204" pitchFamily="34" charset="-122"/>
                <a:ea typeface="微软雅黑" panose="020b0503020204020204" pitchFamily="34" charset="-122"/>
              </a:rPr>
              <a:t>1</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4" name="矩形 23">
            <a:hlinkClick r:id="rId5" action="ppaction://hlinksldjump"/>
          </p:cNvPr>
          <p:cNvSpPr/>
          <p:nvPr/>
        </p:nvSpPr>
        <p:spPr>
          <a:xfrm>
            <a:off x="4017016" y="836711"/>
            <a:ext cx="104355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r>
              <a:rPr lang="en-US" altLang="zh-CN" sz="1400">
                <a:solidFill>
                  <a:srgbClr val="333333"/>
                </a:solidFill>
                <a:latin typeface="微软雅黑" panose="020b0503020204020204" pitchFamily="34" charset="-122"/>
                <a:ea typeface="微软雅黑" panose="020b0503020204020204" pitchFamily="34" charset="-122"/>
              </a:rPr>
              <a:t>1</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5" name="矩形 24">
            <a:hlinkClick r:id="rId6" action="ppaction://hlinksldjump"/>
          </p:cNvPr>
          <p:cNvSpPr/>
          <p:nvPr/>
        </p:nvSpPr>
        <p:spPr>
          <a:xfrm>
            <a:off x="5200173" y="836712"/>
            <a:ext cx="104355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文本研读</a:t>
            </a:r>
            <a:r>
              <a:rPr lang="en-US" altLang="zh-CN" sz="1400">
                <a:solidFill>
                  <a:srgbClr val="333333"/>
                </a:solidFill>
                <a:latin typeface="微软雅黑" panose="020b0503020204020204" pitchFamily="34" charset="-122"/>
                <a:ea typeface="微软雅黑" panose="020b0503020204020204" pitchFamily="34" charset="-122"/>
              </a:rPr>
              <a:t>2</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6" name="矩形 25">
            <a:hlinkClick r:id="rId7" action="ppaction://hlinksldjump"/>
          </p:cNvPr>
          <p:cNvSpPr/>
          <p:nvPr/>
        </p:nvSpPr>
        <p:spPr>
          <a:xfrm>
            <a:off x="6383330" y="836712"/>
            <a:ext cx="1043558"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多维探究</a:t>
            </a:r>
            <a:r>
              <a:rPr lang="en-US" altLang="zh-CN" sz="1400">
                <a:solidFill>
                  <a:schemeClr val="bg1"/>
                </a:solidFill>
                <a:latin typeface="微软雅黑" panose="020b0503020204020204" pitchFamily="34" charset="-122"/>
                <a:ea typeface="微软雅黑" panose="020b0503020204020204" pitchFamily="34" charset="-122"/>
              </a:rPr>
              <a:t>2</a:t>
            </a:r>
            <a:endParaRPr lang="en-US" altLang="zh-CN" sz="1400">
              <a:solidFill>
                <a:schemeClr val="bg1"/>
              </a:solidFill>
              <a:latin typeface="微软雅黑" panose="020b0503020204020204" pitchFamily="34" charset="-122"/>
              <a:ea typeface="微软雅黑" panose="020b0503020204020204" pitchFamily="34" charset="-122"/>
            </a:endParaRPr>
          </a:p>
        </p:txBody>
      </p:sp>
      <p:sp>
        <p:nvSpPr>
          <p:cNvPr id="27" name="矩形 26">
            <a:hlinkClick r:id="rId8" action="ppaction://hlinksldjump"/>
          </p:cNvPr>
          <p:cNvSpPr/>
          <p:nvPr/>
        </p:nvSpPr>
        <p:spPr>
          <a:xfrm>
            <a:off x="7566486" y="836712"/>
            <a:ext cx="104355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技法迁移</a:t>
            </a:r>
            <a:endParaRPr lang="en-US" altLang="zh-CN"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904201"/>
            <a:ext cx="8128000" cy="3338195"/>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黄新却一把拿走了女儿手中之菜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弄得孩子大哭。最后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黄新为了掩护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牺牲了自己。由此可见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黄新是一名非常优秀的共产党员。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观点</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黄新是一名具有大爱的妈妈。黄新思念长征路上的亲人时所哼的小调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她在生离死别关头亲吻女儿的动作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把孩子带上山时所用的柔和的语调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无不蕴含着她对亲人真挚深厚的感情。然而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作为一个共产党员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她又懂得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只要有咱的党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有咱的红军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说不定能保住多少孩子哩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她能把夫妻、母女之情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融汇于对革命的感情之中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送郎当红军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把娃交给党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自己则慷慨捐躯。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5" y="836712"/>
            <a:ext cx="104355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650702" y="836712"/>
            <a:ext cx="104355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833859" y="836712"/>
            <a:ext cx="104355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文本研读</a:t>
            </a:r>
            <a:r>
              <a:rPr lang="en-US" altLang="zh-CN" sz="1400">
                <a:solidFill>
                  <a:srgbClr val="333333"/>
                </a:solidFill>
                <a:latin typeface="微软雅黑" panose="020b0503020204020204" pitchFamily="34" charset="-122"/>
                <a:ea typeface="微软雅黑" panose="020b0503020204020204" pitchFamily="34" charset="-122"/>
              </a:rPr>
              <a:t>1</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4017016" y="836711"/>
            <a:ext cx="104355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r>
              <a:rPr lang="en-US" altLang="zh-CN" sz="1400">
                <a:solidFill>
                  <a:srgbClr val="333333"/>
                </a:solidFill>
                <a:latin typeface="微软雅黑" panose="020b0503020204020204" pitchFamily="34" charset="-122"/>
                <a:ea typeface="微软雅黑" panose="020b0503020204020204" pitchFamily="34" charset="-122"/>
              </a:rPr>
              <a:t>1</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200173" y="836712"/>
            <a:ext cx="104355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文本研读</a:t>
            </a:r>
            <a:r>
              <a:rPr lang="en-US" altLang="zh-CN" sz="1400">
                <a:solidFill>
                  <a:srgbClr val="333333"/>
                </a:solidFill>
                <a:latin typeface="微软雅黑" panose="020b0503020204020204" pitchFamily="34" charset="-122"/>
                <a:ea typeface="微软雅黑" panose="020b0503020204020204" pitchFamily="34" charset="-122"/>
              </a:rPr>
              <a:t>2</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7" action="ppaction://hlinksldjump"/>
          </p:cNvPr>
          <p:cNvSpPr/>
          <p:nvPr/>
        </p:nvSpPr>
        <p:spPr>
          <a:xfrm>
            <a:off x="6383330" y="836712"/>
            <a:ext cx="104355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a:t>
            </a:r>
            <a:r>
              <a:rPr lang="zh-CN" altLang="en-US" sz="1400" smtClean="0">
                <a:solidFill>
                  <a:srgbClr val="333333"/>
                </a:solidFill>
                <a:latin typeface="微软雅黑" panose="020b0503020204020204" pitchFamily="34" charset="-122"/>
                <a:ea typeface="微软雅黑" panose="020b0503020204020204" pitchFamily="34" charset="-122"/>
              </a:rPr>
              <a:t>探究</a:t>
            </a:r>
            <a:r>
              <a:rPr lang="en-US" altLang="zh-CN" sz="1400" smtClean="0">
                <a:solidFill>
                  <a:srgbClr val="333333"/>
                </a:solidFill>
                <a:latin typeface="微软雅黑" panose="020b0503020204020204" pitchFamily="34" charset="-122"/>
                <a:ea typeface="微软雅黑" panose="020b0503020204020204" pitchFamily="34" charset="-122"/>
              </a:rPr>
              <a:t>2</a:t>
            </a:r>
            <a:endParaRPr lang="en-US" altLang="zh-CN" sz="140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8" action="ppaction://hlinksldjump"/>
          </p:cNvPr>
          <p:cNvSpPr/>
          <p:nvPr/>
        </p:nvSpPr>
        <p:spPr>
          <a:xfrm>
            <a:off x="7566486" y="836712"/>
            <a:ext cx="1043558"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技法迁移</a:t>
            </a:r>
            <a:endParaRPr lang="en-US" altLang="zh-CN" sz="1400">
              <a:solidFill>
                <a:schemeClr val="bg1"/>
              </a:solidFill>
              <a:latin typeface="微软雅黑" panose="020b0503020204020204" pitchFamily="34" charset="-122"/>
              <a:ea typeface="微软雅黑" panose="020b0503020204020204" pitchFamily="34" charset="-122"/>
            </a:endParaRPr>
          </a:p>
        </p:txBody>
      </p:sp>
      <p:sp>
        <p:nvSpPr>
          <p:cNvPr id="10" name="矩形 9"/>
          <p:cNvSpPr>
            <a:spLocks noChangeAspect="1"/>
          </p:cNvSpPr>
          <p:nvPr/>
        </p:nvSpPr>
        <p:spPr>
          <a:xfrm>
            <a:off x="508000" y="2107334"/>
            <a:ext cx="8128000" cy="2932430"/>
          </a:xfrm>
          <a:prstGeom prst="rect">
            <a:avLst/>
          </a:prstGeom>
        </p:spPr>
        <p:txBody>
          <a:bodyPr>
            <a:spAutoFit/>
          </a:bodyPr>
          <a:lstStyle/>
          <a:p>
            <a:pPr algn="ctr">
              <a:lnSpc>
                <a:spcPct val="120000"/>
              </a:lnSpc>
              <a:spcAft>
                <a:spcPct val="0"/>
              </a:spcAft>
              <a:tabLst>
                <a:tab pos="1188085"/>
                <a:tab pos="2163445"/>
                <a:tab pos="3142615"/>
                <a:tab pos="4190365"/>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运用白描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刻画人物</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《小二黑结婚》中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作者在故事情节的开展中采用中国古典小说传统的白描手法和细节描写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刻画了三组各具特色的人物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其中的两位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神仙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塑造得尤为成功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简直达到惟妙惟肖、呼之欲出的地步。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白描本是一种中国画技法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指单用墨线勾描物象而不着颜色的画法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后来成为文学创作上的一种表现手法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即用简练的笔墨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不加渲染烘托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刻画出鲜明生动的形象。</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5" y="836712"/>
            <a:ext cx="104355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650702" y="836712"/>
            <a:ext cx="104355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833859" y="836712"/>
            <a:ext cx="104355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文本研读</a:t>
            </a:r>
            <a:r>
              <a:rPr lang="en-US" altLang="zh-CN" sz="1400">
                <a:solidFill>
                  <a:srgbClr val="333333"/>
                </a:solidFill>
                <a:latin typeface="微软雅黑" panose="020b0503020204020204" pitchFamily="34" charset="-122"/>
                <a:ea typeface="微软雅黑" panose="020b0503020204020204" pitchFamily="34" charset="-122"/>
              </a:rPr>
              <a:t>1</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4017016" y="836711"/>
            <a:ext cx="104355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r>
              <a:rPr lang="en-US" altLang="zh-CN" sz="1400">
                <a:solidFill>
                  <a:srgbClr val="333333"/>
                </a:solidFill>
                <a:latin typeface="微软雅黑" panose="020b0503020204020204" pitchFamily="34" charset="-122"/>
                <a:ea typeface="微软雅黑" panose="020b0503020204020204" pitchFamily="34" charset="-122"/>
              </a:rPr>
              <a:t>1</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200173" y="836712"/>
            <a:ext cx="104355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文本研读</a:t>
            </a:r>
            <a:r>
              <a:rPr lang="en-US" altLang="zh-CN" sz="1400">
                <a:solidFill>
                  <a:srgbClr val="333333"/>
                </a:solidFill>
                <a:latin typeface="微软雅黑" panose="020b0503020204020204" pitchFamily="34" charset="-122"/>
                <a:ea typeface="微软雅黑" panose="020b0503020204020204" pitchFamily="34" charset="-122"/>
              </a:rPr>
              <a:t>2</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7" action="ppaction://hlinksldjump"/>
          </p:cNvPr>
          <p:cNvSpPr/>
          <p:nvPr/>
        </p:nvSpPr>
        <p:spPr>
          <a:xfrm>
            <a:off x="6383330" y="836712"/>
            <a:ext cx="104355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a:t>
            </a:r>
            <a:r>
              <a:rPr lang="zh-CN" altLang="en-US" sz="1400" smtClean="0">
                <a:solidFill>
                  <a:srgbClr val="333333"/>
                </a:solidFill>
                <a:latin typeface="微软雅黑" panose="020b0503020204020204" pitchFamily="34" charset="-122"/>
                <a:ea typeface="微软雅黑" panose="020b0503020204020204" pitchFamily="34" charset="-122"/>
              </a:rPr>
              <a:t>探究</a:t>
            </a:r>
            <a:r>
              <a:rPr lang="en-US" altLang="zh-CN" sz="1400" smtClean="0">
                <a:solidFill>
                  <a:srgbClr val="333333"/>
                </a:solidFill>
                <a:latin typeface="微软雅黑" panose="020b0503020204020204" pitchFamily="34" charset="-122"/>
                <a:ea typeface="微软雅黑" panose="020b0503020204020204" pitchFamily="34" charset="-122"/>
              </a:rPr>
              <a:t>2</a:t>
            </a:r>
            <a:endParaRPr lang="en-US" altLang="zh-CN" sz="140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8" action="ppaction://hlinksldjump"/>
          </p:cNvPr>
          <p:cNvSpPr/>
          <p:nvPr/>
        </p:nvSpPr>
        <p:spPr>
          <a:xfrm>
            <a:off x="7566486" y="836712"/>
            <a:ext cx="1043558"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技法迁移</a:t>
            </a:r>
            <a:endParaRPr lang="en-US" altLang="zh-CN" sz="1400">
              <a:solidFill>
                <a:schemeClr val="bg1"/>
              </a:solidFill>
              <a:latin typeface="微软雅黑" panose="020b0503020204020204" pitchFamily="34" charset="-122"/>
              <a:ea typeface="微软雅黑" panose="020b0503020204020204" pitchFamily="34" charset="-122"/>
            </a:endParaRPr>
          </a:p>
        </p:txBody>
      </p:sp>
      <p:sp>
        <p:nvSpPr>
          <p:cNvPr id="9" name="矩形 8"/>
          <p:cNvSpPr>
            <a:spLocks noChangeAspect="1"/>
          </p:cNvSpPr>
          <p:nvPr/>
        </p:nvSpPr>
        <p:spPr>
          <a:xfrm>
            <a:off x="508000" y="1911735"/>
            <a:ext cx="8128000" cy="3338195"/>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使用白描手法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需要注意以下三点</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使用这种手法刻画人物时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要紧紧抓住人物所处的特定环境及人物的个性、经历、言行的突出特点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用简洁的语言进行描写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以表现人物的个性特征。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使用白描手法勾勒事物时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要用简练的笔触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对所描写之物的特征、状貌作真实的勾画。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使用白描手法绘景时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要注重景物核心特征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避免使用繁复的修饰语。</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5" y="836712"/>
            <a:ext cx="104355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650702" y="836712"/>
            <a:ext cx="104355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833859" y="836712"/>
            <a:ext cx="104355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文本研读</a:t>
            </a:r>
            <a:r>
              <a:rPr lang="en-US" altLang="zh-CN" sz="1400">
                <a:solidFill>
                  <a:srgbClr val="333333"/>
                </a:solidFill>
                <a:latin typeface="微软雅黑" panose="020b0503020204020204" pitchFamily="34" charset="-122"/>
                <a:ea typeface="微软雅黑" panose="020b0503020204020204" pitchFamily="34" charset="-122"/>
              </a:rPr>
              <a:t>1</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4017016" y="836711"/>
            <a:ext cx="104355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r>
              <a:rPr lang="en-US" altLang="zh-CN" sz="1400">
                <a:solidFill>
                  <a:srgbClr val="333333"/>
                </a:solidFill>
                <a:latin typeface="微软雅黑" panose="020b0503020204020204" pitchFamily="34" charset="-122"/>
                <a:ea typeface="微软雅黑" panose="020b0503020204020204" pitchFamily="34" charset="-122"/>
              </a:rPr>
              <a:t>1</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200173" y="836712"/>
            <a:ext cx="104355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文本研读</a:t>
            </a:r>
            <a:r>
              <a:rPr lang="en-US" altLang="zh-CN" sz="1400">
                <a:solidFill>
                  <a:srgbClr val="333333"/>
                </a:solidFill>
                <a:latin typeface="微软雅黑" panose="020b0503020204020204" pitchFamily="34" charset="-122"/>
                <a:ea typeface="微软雅黑" panose="020b0503020204020204" pitchFamily="34" charset="-122"/>
              </a:rPr>
              <a:t>2</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7" action="ppaction://hlinksldjump"/>
          </p:cNvPr>
          <p:cNvSpPr/>
          <p:nvPr/>
        </p:nvSpPr>
        <p:spPr>
          <a:xfrm>
            <a:off x="6383330" y="836712"/>
            <a:ext cx="104355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a:t>
            </a:r>
            <a:r>
              <a:rPr lang="zh-CN" altLang="en-US" sz="1400" smtClean="0">
                <a:solidFill>
                  <a:srgbClr val="333333"/>
                </a:solidFill>
                <a:latin typeface="微软雅黑" panose="020b0503020204020204" pitchFamily="34" charset="-122"/>
                <a:ea typeface="微软雅黑" panose="020b0503020204020204" pitchFamily="34" charset="-122"/>
              </a:rPr>
              <a:t>探究</a:t>
            </a:r>
            <a:r>
              <a:rPr lang="en-US" altLang="zh-CN" sz="1400" smtClean="0">
                <a:solidFill>
                  <a:srgbClr val="333333"/>
                </a:solidFill>
                <a:latin typeface="微软雅黑" panose="020b0503020204020204" pitchFamily="34" charset="-122"/>
                <a:ea typeface="微软雅黑" panose="020b0503020204020204" pitchFamily="34" charset="-122"/>
              </a:rPr>
              <a:t>2</a:t>
            </a:r>
            <a:endParaRPr lang="en-US" altLang="zh-CN" sz="140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8" action="ppaction://hlinksldjump"/>
          </p:cNvPr>
          <p:cNvSpPr/>
          <p:nvPr/>
        </p:nvSpPr>
        <p:spPr>
          <a:xfrm>
            <a:off x="7566486" y="836712"/>
            <a:ext cx="1043558"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技法迁移</a:t>
            </a:r>
            <a:endParaRPr lang="en-US" altLang="zh-CN" sz="1400">
              <a:solidFill>
                <a:schemeClr val="bg1"/>
              </a:solidFill>
              <a:latin typeface="微软雅黑" panose="020b0503020204020204" pitchFamily="34" charset="-122"/>
              <a:ea typeface="微软雅黑" panose="020b0503020204020204" pitchFamily="34" charset="-122"/>
            </a:endParaRPr>
          </a:p>
        </p:txBody>
      </p:sp>
      <p:sp>
        <p:nvSpPr>
          <p:cNvPr id="9" name="矩形 8"/>
          <p:cNvSpPr>
            <a:spLocks noChangeAspect="1"/>
          </p:cNvSpPr>
          <p:nvPr/>
        </p:nvSpPr>
        <p:spPr>
          <a:xfrm>
            <a:off x="508000" y="1701069"/>
            <a:ext cx="8128000" cy="3743960"/>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迁移练笔</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请运用白描写法写一个人物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要求突出特点</a:t>
            </a:r>
            <a:r>
              <a:rPr lang="en-US" altLang="zh-CN" sz="2200">
                <a:solidFill>
                  <a:srgbClr val="000000"/>
                </a:solidFill>
                <a:latin typeface="Times New Roman" panose="02020603050405020304" pitchFamily="18" charset="0"/>
                <a:cs typeface="Times New Roman" panose="02020603050405020304" pitchFamily="18" charset="0"/>
              </a:rPr>
              <a:t>,200</a:t>
            </a:r>
            <a:r>
              <a:rPr lang="zh-CN" altLang="zh-CN" sz="2200">
                <a:solidFill>
                  <a:srgbClr val="000000"/>
                </a:solidFill>
                <a:latin typeface="Times New Roman" panose="02020603050405020304" pitchFamily="18" charset="0"/>
                <a:cs typeface="Times New Roman" panose="02020603050405020304" pitchFamily="18" charset="0"/>
              </a:rPr>
              <a:t>字左右。</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示例</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记得一次学校大扫除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我们班的同学楚明带领着全班同学进行了一次疯狂的劳动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他虽然个子不高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但做起事来干净利索。他给我们分配了简单的任务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却给自己留下了最难干的活儿。他先撸起袖子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拿起扫把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把走廊扫干净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然后拿起拖把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用尽了全身的力气把布满灰尘的楼梯擦得干干净净。他虽然累得满头大汗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但是看到自己的劳动成果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脸上露出了满足的笑容。在他的带领下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同学们都干得热火朝天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我们就把各处都打扫得干干净净。</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nodeType="clickEffect">
                                  <p:stCondLst>
                                    <p:cond delay="0"/>
                                  </p:stCondLst>
                                  <p:childTnLst>
                                    <p:set>
                                      <p:cBhvr>
                                        <p:cTn id="6" dur="1" fill="hold">
                                          <p:stCondLst>
                                            <p:cond delay="0"/>
                                          </p:stCondLst>
                                        </p:cTn>
                                        <p:tgtEl>
                                          <p:spTgt spid="9">
                                            <p:txEl>
                                              <p:pRg st="2" end="2"/>
                                            </p:txEl>
                                          </p:spTgt>
                                        </p:tgtEl>
                                        <p:attrNameLst>
                                          <p:attrName>style.visibility</p:attrName>
                                        </p:attrNameLst>
                                      </p:cBhvr>
                                      <p:to>
                                        <p:strVal val="visible"/>
                                      </p:to>
                                    </p:set>
                                    <p:animEffect transition="in" filter="randombar(horizontal)">
                                      <p:cBhvr>
                                        <p:cTn id="7" dur="500"/>
                                        <p:tgtEl>
                                          <p:spTgt spid="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 name="矩形 10">
            <a:hlinkClick r:id="rId2" action="ppaction://hlinksldjump"/>
          </p:cNvPr>
          <p:cNvSpPr/>
          <p:nvPr/>
        </p:nvSpPr>
        <p:spPr>
          <a:xfrm>
            <a:off x="467544"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知识阐释</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技法攻略</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8" name="矩形 17">
            <a:hlinkClick r:id="rId4"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例题展示</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2310467"/>
            <a:ext cx="8128000" cy="2526665"/>
          </a:xfrm>
          <a:prstGeom prst="rect">
            <a:avLst/>
          </a:prstGeom>
        </p:spPr>
        <p:txBody>
          <a:bodyPr>
            <a:spAutoFit/>
          </a:bodyPr>
          <a:lstStyle/>
          <a:p>
            <a:pPr algn="ctr">
              <a:lnSpc>
                <a:spcPct val="120000"/>
              </a:lnSpc>
              <a:spcAft>
                <a:spcPct val="0"/>
              </a:spcAft>
              <a:tabLst>
                <a:tab pos="1188085"/>
                <a:tab pos="2163445"/>
                <a:tab pos="3142615"/>
                <a:tab pos="4190365"/>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品味小说的语言艺术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品味小说的语言艺术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包括两方面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一是指赏析作者的语言风格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如平实、朴素、华丽、冷峻、热烈、简洁、明快、晓畅、典雅、清丽、幽默、辛辣、含蓄等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二是指赏析语言的描写技巧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如简洁传神、细腻逼真、生动形象地描摹人物动作、神态与内心世界等描写技巧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遣词造句技巧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修辞方面的技巧。</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3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矩形 4">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817787"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技法攻略</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例题展示</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125990"/>
            <a:ext cx="8128000" cy="1308735"/>
          </a:xfrm>
          <a:prstGeom prst="rect">
            <a:avLst/>
          </a:prstGeom>
        </p:spPr>
        <p:txBody>
          <a:bodyPr>
            <a:spAutoFit/>
          </a:bodyPr>
          <a:lstStyle/>
          <a:p>
            <a:pPr algn="ctr">
              <a:lnSpc>
                <a:spcPct val="120000"/>
              </a:lnSpc>
              <a:spcAft>
                <a:spcPct val="0"/>
              </a:spcAft>
              <a:tabLst>
                <a:tab pos="1188085"/>
                <a:tab pos="2163445"/>
                <a:tab pos="3142615"/>
                <a:tab pos="4190365"/>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品味语言的</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NEU-BZ-S92"/>
                <a:ea typeface="方正宋黑_GBK" panose="03000509000000000000" pitchFamily="65" charset="-122"/>
                <a:cs typeface="Times New Roman" panose="02020603050405020304" pitchFamily="18" charset="0"/>
              </a:rPr>
              <a:t>个角度</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根据句子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内容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判定其特色和运用了什么技巧。作答时可以采用</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角度法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全面赏析语言艺术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具体做法如下</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8" name="A15.eps" descr="id:2147493280;FounderCES"/>
          <p:cNvPicPr>
            <a:picLocks noChangeAspect="1"/>
          </p:cNvPicPr>
          <p:nvPr/>
        </p:nvPicPr>
        <p:blipFill>
          <a:blip r:embed="rId5"/>
          <a:stretch>
            <a:fillRect/>
          </a:stretch>
        </p:blipFill>
        <p:spPr>
          <a:xfrm>
            <a:off x="898359" y="2420888"/>
            <a:ext cx="7389091" cy="3660111"/>
          </a:xfrm>
          <a:prstGeom prst="rect">
            <a:avLst/>
          </a:prstGeom>
        </p:spPr>
      </p:pic>
    </p:spTree>
  </p:cSld>
  <p:clrMapOvr>
    <a:masterClrMapping/>
  </p:clrMapOvr>
  <mc:AlternateContent>
    <mc:Choice xmlns:p14="http://schemas.microsoft.com/office/powerpoint/2010/main" Requires="p14">
      <p:transition p14:dur="0"/>
    </mc:Choice>
    <mc:Fallback>
      <p:transition/>
    </mc:Fallback>
  </mc:AlternateContent>
  <p:timing/>
</p:sld>
</file>

<file path=ppt/slides/slide3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矩形 4">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817787"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技法攻略</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例题展示</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911735"/>
            <a:ext cx="8128000" cy="3338195"/>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另外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分析语言风格还要注意三个特色</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时代特色。常表现为文章的一些词语只在某一特定的时代使用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有明显的时代气息。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地域特色。常表现为大量使用方言、俚语等。比如老舍出生并长期生活在北京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他的《骆驼祥子》中的许多词汇就带有浓郁的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京味儿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语体特色。分为口语和书面语。前者充满生活气息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后者则典雅庄重。</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05990" y="836712"/>
            <a:ext cx="143716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作者简介</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915673"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作品背景</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425356"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相关常识</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4935039"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知识整合</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2132856"/>
            <a:ext cx="7160344" cy="1308735"/>
          </a:xfrm>
          <a:prstGeom prst="rect">
            <a:avLst/>
          </a:prstGeom>
        </p:spPr>
        <p:txBody>
          <a:bodyPr wrap="square">
            <a:spAutoFit/>
          </a:bodyPr>
          <a:lstStyle/>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王愿坚</a:t>
            </a:r>
            <a:r>
              <a:rPr lang="en-US" altLang="zh-CN" sz="2200">
                <a:solidFill>
                  <a:srgbClr val="000000"/>
                </a:solidFill>
                <a:latin typeface="Times New Roman" panose="02020603050405020304" pitchFamily="18" charset="0"/>
                <a:cs typeface="Times New Roman" panose="02020603050405020304" pitchFamily="18" charset="0"/>
              </a:rPr>
              <a:t>(1929—1991),</a:t>
            </a:r>
            <a:r>
              <a:rPr lang="zh-CN" altLang="zh-CN" sz="2200">
                <a:solidFill>
                  <a:srgbClr val="000000"/>
                </a:solidFill>
                <a:latin typeface="Times New Roman" panose="02020603050405020304" pitchFamily="18" charset="0"/>
                <a:cs typeface="Times New Roman" panose="02020603050405020304" pitchFamily="18" charset="0"/>
              </a:rPr>
              <a:t>山东诸城人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中国电影编剧、作家。</a:t>
            </a:r>
            <a:r>
              <a:rPr lang="en-US" altLang="zh-CN" sz="2200">
                <a:solidFill>
                  <a:srgbClr val="000000"/>
                </a:solidFill>
                <a:latin typeface="Times New Roman" panose="02020603050405020304" pitchFamily="18" charset="0"/>
                <a:cs typeface="Times New Roman" panose="02020603050405020304" pitchFamily="18" charset="0"/>
              </a:rPr>
              <a:t>1944</a:t>
            </a:r>
            <a:r>
              <a:rPr lang="zh-CN" altLang="zh-CN" sz="2200">
                <a:solidFill>
                  <a:srgbClr val="000000"/>
                </a:solidFill>
                <a:latin typeface="Times New Roman" panose="02020603050405020304" pitchFamily="18" charset="0"/>
                <a:cs typeface="Times New Roman" panose="02020603050405020304" pitchFamily="18" charset="0"/>
              </a:rPr>
              <a:t>年到抗日根据地参加革命工作</a:t>
            </a:r>
            <a:r>
              <a:rPr lang="en-US" altLang="zh-CN" sz="2200">
                <a:solidFill>
                  <a:srgbClr val="000000"/>
                </a:solidFill>
                <a:latin typeface="Times New Roman" panose="02020603050405020304" pitchFamily="18" charset="0"/>
                <a:cs typeface="Times New Roman" panose="02020603050405020304" pitchFamily="18" charset="0"/>
              </a:rPr>
              <a:t>,1945</a:t>
            </a:r>
            <a:r>
              <a:rPr lang="zh-CN" altLang="zh-CN" sz="2200">
                <a:solidFill>
                  <a:srgbClr val="000000"/>
                </a:solidFill>
                <a:latin typeface="Times New Roman" panose="02020603050405020304" pitchFamily="18" charset="0"/>
                <a:cs typeface="Times New Roman" panose="02020603050405020304" pitchFamily="18" charset="0"/>
              </a:rPr>
              <a:t>年参加八路军。解放战争时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在华东野战军第三纵队的报社任编辑和记者</a:t>
            </a:r>
            <a:r>
              <a:rPr lang="zh-CN"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1" name="A11.eps" descr="id:2147493106;FounderCES"/>
          <p:cNvPicPr/>
          <p:nvPr/>
        </p:nvPicPr>
        <p:blipFill>
          <a:blip r:embed="rId6"/>
          <a:stretch>
            <a:fillRect/>
          </a:stretch>
        </p:blipFill>
        <p:spPr>
          <a:xfrm>
            <a:off x="7596336" y="2132856"/>
            <a:ext cx="1051801" cy="1311128"/>
          </a:xfrm>
          <a:prstGeom prst="rect">
            <a:avLst/>
          </a:prstGeom>
        </p:spPr>
      </p:pic>
      <p:sp>
        <p:nvSpPr>
          <p:cNvPr id="7" name="矩形 6"/>
          <p:cNvSpPr>
            <a:spLocks noChangeAspect="1"/>
          </p:cNvSpPr>
          <p:nvPr/>
        </p:nvSpPr>
        <p:spPr>
          <a:xfrm>
            <a:off x="508000" y="3443984"/>
            <a:ext cx="8128000" cy="1308735"/>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主要作品有《党费》《粮食的故事》《普通劳动者》《足迹》《路标》《妈妈》《灯光》等</a:t>
            </a:r>
            <a:r>
              <a:rPr lang="en-US" altLang="zh-CN" sz="2200">
                <a:solidFill>
                  <a:srgbClr val="000000"/>
                </a:solidFill>
                <a:latin typeface="Times New Roman" panose="02020603050405020304" pitchFamily="18" charset="0"/>
                <a:cs typeface="Times New Roman" panose="02020603050405020304" pitchFamily="18" charset="0"/>
              </a:rPr>
              <a:t>,1974</a:t>
            </a:r>
            <a:r>
              <a:rPr lang="zh-CN" altLang="zh-CN" sz="2200">
                <a:solidFill>
                  <a:srgbClr val="000000"/>
                </a:solidFill>
                <a:latin typeface="Times New Roman" panose="02020603050405020304" pitchFamily="18" charset="0"/>
                <a:cs typeface="Times New Roman" panose="02020603050405020304" pitchFamily="18" charset="0"/>
              </a:rPr>
              <a:t>年与陆柱国创作了电影文学剧本《闪闪的红星》。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4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技法攻略</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例题展示</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268760"/>
            <a:ext cx="8128000" cy="4961890"/>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阅读下面的文字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完成后面的题目。</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人和车厂的老板刘四爷是已快七十岁的人了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心可不老实。年轻的时候他当过库兵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设过赌场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买卖过人口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放过阎王账。干这些营生所应有的资格与本领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力气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手段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交际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字号等等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刘四爷都有。在前清的时候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打过群架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抢过良家妇女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跪过铁索。跪上铁索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刘四并没皱一皱眉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没说一个饶命。官司教他硬挺了过来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这叫作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。出了狱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他开了个洋车厂子。</a:t>
            </a:r>
            <a:r>
              <a:rPr lang="zh-CN" altLang="zh-CN" sz="2200" u="sng">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土混混出身</a:t>
            </a:r>
            <a:r>
              <a:rPr lang="en-US" altLang="zh-CN" sz="2200" u="sng">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他晓得怎样对付穷人</a:t>
            </a:r>
            <a:r>
              <a:rPr lang="en-US" altLang="zh-CN" sz="2200" u="sng">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什么时候该紧一把儿</a:t>
            </a:r>
            <a:r>
              <a:rPr lang="en-US" altLang="zh-CN" sz="2200" u="sng">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哪里该松一步儿</a:t>
            </a:r>
            <a:r>
              <a:rPr lang="en-US" altLang="zh-CN" sz="2200" u="sng">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他有善于调动的天才。车夫们没有敢跟他耍骨头</a:t>
            </a:r>
            <a:r>
              <a:rPr lang="en-US" altLang="zh-CN" sz="2200" u="sng">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注</a:t>
            </a:r>
            <a:r>
              <a:rPr lang="en-US" altLang="zh-CN" sz="2200" u="sng">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调皮捣乱</a:t>
            </a:r>
            <a:r>
              <a:rPr lang="en-US" altLang="zh-CN" sz="2200" u="sng">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的。他一瞪眼</a:t>
            </a:r>
            <a:r>
              <a:rPr lang="en-US" altLang="zh-CN" sz="2200" u="sng">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和他哈哈一笑</a:t>
            </a:r>
            <a:r>
              <a:rPr lang="en-US" altLang="zh-CN" sz="2200" u="sng">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能把人弄得迷迷糊糊的</a:t>
            </a:r>
            <a:r>
              <a:rPr lang="en-US" altLang="zh-CN" sz="2200" u="sng">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仿佛一脚登在天堂</a:t>
            </a:r>
            <a:r>
              <a:rPr lang="en-US" altLang="zh-CN" sz="2200" u="sng">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一脚登在地狱</a:t>
            </a:r>
            <a:r>
              <a:rPr lang="en-US" altLang="zh-CN" sz="2200" u="sng">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只好听他摆弄</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。到现在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他有六十多辆车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至坏的也是七八成新的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他不存破车。车租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他的比别家的大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可是到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三节</a:t>
            </a:r>
            <a:r>
              <a:rPr lang="en-US"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4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技法攻略</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例题展示</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2510425"/>
            <a:ext cx="8128000" cy="2120900"/>
          </a:xfrm>
          <a:prstGeom prst="rect">
            <a:avLst/>
          </a:prstGeom>
        </p:spPr>
        <p:txBody>
          <a:bodyPr>
            <a:spAutoFit/>
          </a:bodyPr>
          <a:lstStyle/>
          <a:p>
            <a:pPr>
              <a:lnSpc>
                <a:spcPct val="120000"/>
              </a:lnSpc>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他比别家多放着两天的份儿。人和厂有地方住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拉他的车的光棍儿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都可以白住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可是得交上车份儿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交不上账而和他苦腻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软磨硬缠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他扣下铺盖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把人当个破水壶似的扔出门外。大家若是有个急事急病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只须告诉他一声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他不含糊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水里火里他都热心地帮忙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这叫作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en-US" sz="2200"/>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4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技法攻略</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例题展示</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911735"/>
            <a:ext cx="8128000" cy="3338195"/>
          </a:xfrm>
          <a:prstGeom prst="rect">
            <a:avLst/>
          </a:prstGeom>
        </p:spPr>
        <p:txBody>
          <a:bodyPr>
            <a:spAutoFit/>
          </a:bodyPr>
          <a:lstStyle/>
          <a:p>
            <a:pPr indent="533400">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刘四爷是虎相。快七十了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腰板不弯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拿起腿还走个十里二十里的。两只大圆眼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大鼻头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方嘴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一对大虎牙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一张口就像个老虎。个子几乎与祥子一边儿高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头剃得很亮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没留胡子。他自居老虎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可惜没有儿子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只有个三十七八岁的虎女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知道刘四爷的就必也知道虎妞。她也长得虎头虎脑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因此吓住了男人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帮助父亲办事是把好手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可是没人敢娶她作太太。她什么都和男人一样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连骂人也有男人的爽快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有时候更多一些花样。刘四爷打外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虎妞打内。父女把人和车厂治理得铁筒一般。人和厂成了洋车界的权威</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4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技法攻略</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例题展示</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2087906"/>
            <a:ext cx="8128000" cy="2932430"/>
          </a:xfrm>
          <a:prstGeom prst="rect">
            <a:avLst/>
          </a:prstGeom>
        </p:spPr>
        <p:txBody>
          <a:bodyPr>
            <a:spAutoFit/>
          </a:bodyPr>
          <a:lstStyle/>
          <a:p>
            <a:pPr indent="533400">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在买上自己的车以前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祥子拉过人和厂的车。他的积蓄就交给刘四爷给存着。把钱凑够了数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他要过来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买上了那辆新车。</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刘四爷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看看我的车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祥子把新车拉到人和厂去。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老头子看了车一眼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点了点头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不离</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188085"/>
                <a:tab pos="2163445"/>
                <a:tab pos="3142615"/>
                <a:tab pos="4190365"/>
              </a:tabLst>
            </a:pP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我可还得在这儿住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多咱我拉上包月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才去住宅门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祥子颇自傲地说。</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刘四爷又点了点头</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4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技法攻略</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例题展示</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095941"/>
            <a:ext cx="8128000" cy="4556125"/>
          </a:xfrm>
          <a:prstGeom prst="rect">
            <a:avLst/>
          </a:prstGeom>
        </p:spPr>
        <p:txBody>
          <a:bodyPr>
            <a:spAutoFit/>
          </a:bodyPr>
          <a:lstStyle/>
          <a:p>
            <a:pPr indent="533400">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不拉刘四爷的车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而能住在人和厂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据别的车夫看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是件少有的事。因此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甚至有人猜测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样子必和刘老头子是亲戚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更有人说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刘老头子大概是看上了祥子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而想给虎妞弄个招门纳婿的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。这种猜想里虽然怀着点妒羡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可是万一要真是这么回事呢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将来刘四爷一死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人和厂就一定归了祥子。这个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教他们只敢胡猜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而不敢在祥子面前说什么不受听的。其实呢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刘老头子的优待祥子是另有笔账儿。祥子是这样的一个人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在新的环境里还能保持着旧的习惯。假若他去当了兵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他决不会一穿上那套虎皮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马上就不傻装傻地去欺侮人。在车厂子里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他不闲着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把汗一落下去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他就找点事儿做。他去擦车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打气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晒雨布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抹油</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用不着谁支使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他自己愿意干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干得高高兴兴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仿佛是一种极好的娱乐。厂子里平常总住着二十来个车夫</a:t>
            </a:r>
            <a:r>
              <a:rPr lang="en-US"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4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技法攻略</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例题展示</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154365"/>
            <a:ext cx="8128000" cy="4961890"/>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收了车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大家不是坐着闲谈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便是蒙头大睡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祥子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只有祥子的手不闲着。初上来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大家以为他是向刘四爷献殷勤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狗事巴结人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过了几天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他们看出来他一点没有卖好讨俏的意思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他是那么真诚自然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也就无话可说了。刘老头子没有夸奖过他一句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没有格外多看过他一眼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老头子心里有数儿。他晓得祥子是把好手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即使不拉他的车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他也还愿意祥子在厂子里。有祥子在这儿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先不提别的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院子与门口永远扫得干干净净。虎妞更喜欢这个傻大个儿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她说什么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祥子老用心听着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不和她争辩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别的车夫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因为受尽苦楚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说话总是横着来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她一点不怕他们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可是也不愿多搭理他们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她的话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都留给祥子听。当祥子去拉包月的时候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刘家父女都仿佛失去一个朋友。赶到他一回来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连老头子骂人也似乎更痛快而慈善一些。</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节选自老舍《骆驼祥子》第四章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有删改</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4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技法攻略</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例题展示</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294804"/>
            <a:ext cx="8128000" cy="4556125"/>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第一段中画线部分突出的语言特色是什么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请举例分析。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参考答案</a:t>
            </a:r>
            <a:r>
              <a:rPr lang="zh-CN" altLang="zh-CN" sz="2200">
                <a:solidFill>
                  <a:srgbClr val="000000"/>
                </a:solidFill>
                <a:latin typeface="Times New Roman" panose="02020603050405020304" pitchFamily="18" charset="0"/>
                <a:cs typeface="Times New Roman" panose="02020603050405020304" pitchFamily="18" charset="0"/>
              </a:rPr>
              <a:t>运用了口语方言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北京方言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有京味儿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有浓郁的地方色彩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例如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土混混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紧一把儿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松一步儿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耍骨头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迷迷糊糊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并且多是短句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语言质朴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自然、通俗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形象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活泼、生动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题干中有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语言特色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等字样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可以判定该题属于赏析语言风格题。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土混混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紧一把儿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松一步儿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耍骨头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迷迷糊糊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等看出画线部分运用的大部分是口语方言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并且多是短句。正因为用语的通俗化、口语化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画线部分体现的整体风格为质朴自然、通俗易懂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能把人弄得迷迷糊糊的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仿佛一脚登在天堂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一脚登在地狱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只好听他摆弄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又体现出语言形象生动的特点。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7" name="New picture" hidden="1"/>
          <p:cNvPicPr/>
          <p:nvPr/>
        </p:nvPicPr>
        <p:blipFill>
          <a:blip r:embed="rId5"/>
          <a:stretch>
            <a:fillRect/>
          </a:stretch>
        </p:blipFill>
        <p:spPr>
          <a:xfrm>
            <a:off x="11760200" y="12217400"/>
            <a:ext cx="495300" cy="381000"/>
          </a:xfrm>
          <a:prstGeom prst="cube">
            <a:avLst/>
          </a:prstGeom>
        </p:spPr>
      </p:pic>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Effect transition="in" filter="randombar(horizontal)">
                                      <p:cBhvr>
                                        <p:cTn id="7" dur="500"/>
                                        <p:tgtEl>
                                          <p:spTgt spid="6">
                                            <p:txEl>
                                              <p:pRg st="1" end="1"/>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4" presetClass="entr" presetSubtype="10" fill="hold" nodeType="clickEffect">
                                  <p:stCondLst>
                                    <p:cond delay="0"/>
                                  </p:stCondLst>
                                  <p:childTnLst>
                                    <p:set>
                                      <p:cBhvr>
                                        <p:cTn id="11" dur="1" fill="hold">
                                          <p:stCondLst>
                                            <p:cond delay="0"/>
                                          </p:stCondLst>
                                        </p:cTn>
                                        <p:tgtEl>
                                          <p:spTgt spid="6">
                                            <p:txEl>
                                              <p:pRg st="2" end="2"/>
                                            </p:txEl>
                                          </p:spTgt>
                                        </p:tgtEl>
                                        <p:attrNameLst>
                                          <p:attrName>style.visibility</p:attrName>
                                        </p:attrNameLst>
                                      </p:cBhvr>
                                      <p:to>
                                        <p:strVal val="visible"/>
                                      </p:to>
                                    </p:set>
                                    <p:animEffect transition="in" filter="randombar(horizontal)">
                                      <p:cBhvr>
                                        <p:cTn id="12" dur="500"/>
                                        <p:tgtEl>
                                          <p:spTgt spid="6">
                                            <p:txEl>
                                              <p:pRg st="2" end="2"/>
                                            </p:txEl>
                                          </p:spTgt>
                                        </p:tgtEl>
                                      </p:cBhvr>
                                    </p:animEffect>
                                  </p:childTnLst>
                                </p:cTn>
                              </p:par>
                              <p:par>
                                <p:cTn id="13" presetID="14" presetClass="entr" presetSubtype="10" fill="hold" nodeType="withEffect">
                                  <p:stCondLst>
                                    <p:cond delay="0"/>
                                  </p:stCondLst>
                                  <p:childTnLst>
                                    <p:set>
                                      <p:cBhvr>
                                        <p:cTn id="14" dur="1" fill="hold">
                                          <p:stCondLst>
                                            <p:cond delay="0"/>
                                          </p:stCondLst>
                                        </p:cTn>
                                        <p:tgtEl>
                                          <p:spTgt spid="6">
                                            <p:txEl>
                                              <p:pRg st="3" end="3"/>
                                            </p:txEl>
                                          </p:spTgt>
                                        </p:tgtEl>
                                        <p:attrNameLst>
                                          <p:attrName>style.visibility</p:attrName>
                                        </p:attrNameLst>
                                      </p:cBhvr>
                                      <p:to>
                                        <p:strVal val="visible"/>
                                      </p:to>
                                    </p:set>
                                    <p:animEffect transition="in" filter="randombar(horizontal)">
                                      <p:cBhvr>
                                        <p:cTn id="15" dur="500"/>
                                        <p:tgtEl>
                                          <p:spTgt spid="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a:hlinkClick r:id="rId2" action="ppaction://hlinksldjump"/>
          </p:cNvPr>
          <p:cNvSpPr/>
          <p:nvPr/>
        </p:nvSpPr>
        <p:spPr>
          <a:xfrm>
            <a:off x="405990"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作者简介</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915673" y="836712"/>
            <a:ext cx="143716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作品背景</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4" action="ppaction://hlinksldjump"/>
          </p:cNvPr>
          <p:cNvSpPr/>
          <p:nvPr/>
        </p:nvSpPr>
        <p:spPr>
          <a:xfrm>
            <a:off x="3425356"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相关常识</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3" name="矩形 12">
            <a:hlinkClick r:id="rId5" action="ppaction://hlinksldjump"/>
          </p:cNvPr>
          <p:cNvSpPr/>
          <p:nvPr/>
        </p:nvSpPr>
        <p:spPr>
          <a:xfrm>
            <a:off x="4935039"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知识整合</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164639"/>
            <a:ext cx="8128000" cy="4961890"/>
          </a:xfrm>
          <a:prstGeom prst="rect">
            <a:avLst/>
          </a:prstGeom>
        </p:spPr>
        <p:txBody>
          <a:bodyPr>
            <a:spAutoFit/>
          </a:bodyPr>
          <a:lstStyle/>
          <a:p>
            <a:pPr algn="ctr">
              <a:lnSpc>
                <a:spcPct val="120000"/>
              </a:lnSpc>
              <a:spcAft>
                <a:spcPct val="0"/>
              </a:spcAft>
              <a:tabLst>
                <a:tab pos="1188085"/>
                <a:tab pos="2163445"/>
                <a:tab pos="3142615"/>
                <a:tab pos="4190365"/>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小二黑结婚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节选</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1943</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在中共北方局从事抗日宣传工作的赵树理在奉命深入辽县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今山西左权县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农村搞调研时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听到了一对青年男女岳冬至和智英祥在追求自由恋爱的过程中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受到双方父母等的阻挠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以致岳冬至被人打死的悲剧故事。于是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自小就生长在山西这片沃土上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有着深厚生活积淀的赵树理即以此为原型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很快创作出一篇鞭挞封建思想、赞扬婚姻自主的短篇小说《小二黑结婚》。</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ct val="0"/>
              </a:spcAft>
              <a:tabLst>
                <a:tab pos="1188085"/>
                <a:tab pos="2163445"/>
                <a:tab pos="3142615"/>
                <a:tab pos="4190365"/>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党</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NEU-BZ-S92"/>
                <a:ea typeface="方正宋黑_GBK" panose="03000509000000000000" pitchFamily="65" charset="-122"/>
                <a:cs typeface="Times New Roman" panose="02020603050405020304" pitchFamily="18" charset="0"/>
              </a:rPr>
              <a:t>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1934</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10</a:t>
            </a:r>
            <a:r>
              <a:rPr lang="zh-CN" altLang="zh-CN" sz="2200">
                <a:solidFill>
                  <a:srgbClr val="000000"/>
                </a:solidFill>
                <a:latin typeface="Times New Roman" panose="02020603050405020304" pitchFamily="18" charset="0"/>
                <a:cs typeface="Times New Roman" panose="02020603050405020304" pitchFamily="18" charset="0"/>
              </a:rPr>
              <a:t>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中央红军北上长征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国民党调遣重兵进攻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围剿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闽粤赣苏区。军事上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采用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驻剿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和分进合击的战术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政治上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实行移民并村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断绝群众资助红军的粮食来源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欲置红军于死地。在敌人的残酷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围剿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我党在苏区的革命工作遇到极大困难。</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 name="矩形 8">
            <a:hlinkClick r:id="rId2" action="ppaction://hlinksldjump"/>
          </p:cNvPr>
          <p:cNvSpPr/>
          <p:nvPr/>
        </p:nvSpPr>
        <p:spPr>
          <a:xfrm>
            <a:off x="405990"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作者简介</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1915673"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作品背景</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3425356" y="836712"/>
            <a:ext cx="143716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相关常识</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5" action="ppaction://hlinksldjump"/>
          </p:cNvPr>
          <p:cNvSpPr/>
          <p:nvPr/>
        </p:nvSpPr>
        <p:spPr>
          <a:xfrm>
            <a:off x="4935039"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知识整合</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505471"/>
            <a:ext cx="8128000" cy="4150360"/>
          </a:xfrm>
          <a:prstGeom prst="rect">
            <a:avLst/>
          </a:prstGeom>
        </p:spPr>
        <p:txBody>
          <a:bodyPr>
            <a:spAutoFit/>
          </a:bodyPr>
          <a:lstStyle/>
          <a:p>
            <a:pPr algn="ctr">
              <a:lnSpc>
                <a:spcPct val="120000"/>
              </a:lnSpc>
              <a:spcAft>
                <a:spcPct val="0"/>
              </a:spcAft>
              <a:tabLst>
                <a:tab pos="1188085"/>
                <a:tab pos="2163445"/>
                <a:tab pos="3142615"/>
                <a:tab pos="4190365"/>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山药蛋派</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山药蛋派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是中国当代小说流派之一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形成于</a:t>
            </a:r>
            <a:r>
              <a:rPr lang="en-US" altLang="zh-CN" sz="2200">
                <a:solidFill>
                  <a:srgbClr val="000000"/>
                </a:solidFill>
                <a:latin typeface="Times New Roman" panose="02020603050405020304" pitchFamily="18" charset="0"/>
                <a:cs typeface="Times New Roman" panose="02020603050405020304" pitchFamily="18" charset="0"/>
              </a:rPr>
              <a:t>20</a:t>
            </a:r>
            <a:r>
              <a:rPr lang="zh-CN" altLang="zh-CN" sz="2200">
                <a:solidFill>
                  <a:srgbClr val="000000"/>
                </a:solidFill>
                <a:latin typeface="Times New Roman" panose="02020603050405020304" pitchFamily="18" charset="0"/>
                <a:cs typeface="Times New Roman" panose="02020603050405020304" pitchFamily="18" charset="0"/>
              </a:rPr>
              <a:t>世纪</a:t>
            </a:r>
            <a:r>
              <a:rPr lang="en-US" altLang="zh-CN" sz="2200">
                <a:solidFill>
                  <a:srgbClr val="000000"/>
                </a:solidFill>
                <a:latin typeface="Times New Roman" panose="02020603050405020304" pitchFamily="18" charset="0"/>
                <a:cs typeface="Times New Roman" panose="02020603050405020304" pitchFamily="18" charset="0"/>
              </a:rPr>
              <a:t>50</a:t>
            </a:r>
            <a:r>
              <a:rPr lang="zh-CN" altLang="zh-CN" sz="2200">
                <a:solidFill>
                  <a:srgbClr val="000000"/>
                </a:solidFill>
                <a:latin typeface="Times New Roman" panose="02020603050405020304" pitchFamily="18" charset="0"/>
                <a:cs typeface="Times New Roman" panose="02020603050405020304" pitchFamily="18" charset="0"/>
              </a:rPr>
              <a:t>年代至</a:t>
            </a:r>
            <a:r>
              <a:rPr lang="en-US" altLang="zh-CN" sz="2200">
                <a:solidFill>
                  <a:srgbClr val="000000"/>
                </a:solidFill>
                <a:latin typeface="Times New Roman" panose="02020603050405020304" pitchFamily="18" charset="0"/>
                <a:cs typeface="Times New Roman" panose="02020603050405020304" pitchFamily="18" charset="0"/>
              </a:rPr>
              <a:t>60</a:t>
            </a:r>
            <a:r>
              <a:rPr lang="zh-CN" altLang="zh-CN" sz="2200">
                <a:solidFill>
                  <a:srgbClr val="000000"/>
                </a:solidFill>
                <a:latin typeface="Times New Roman" panose="02020603050405020304" pitchFamily="18" charset="0"/>
                <a:cs typeface="Times New Roman" panose="02020603050405020304" pitchFamily="18" charset="0"/>
              </a:rPr>
              <a:t>年代中期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指以赵树理为代表的一个当代的文学流派。主要作家还有马烽、西戎、李束为、孙谦、胡正等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人称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西李马胡孙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他们都是山西农村土生土长的作家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有比较深厚的农村生活基础。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山药蛋派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继承和发展了我国古典小说和说唱文学的传统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以叙述故事为主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将对人物情景的描写融于故事叙述之中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结构顺当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层次分明。人物性格主要通过语言和行动来展示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善于选择和运用内涵丰富的细节描写。语言朴素、凝练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作品通俗易懂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具有浓厚的民族风格和地方色彩。</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 name="矩形 7">
            <a:hlinkClick r:id="rId2" action="ppaction://hlinksldjump"/>
          </p:cNvPr>
          <p:cNvSpPr/>
          <p:nvPr/>
        </p:nvSpPr>
        <p:spPr>
          <a:xfrm>
            <a:off x="405990"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作者简介</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915673"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作品背景</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3425356"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相关常识</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5" action="ppaction://hlinksldjump"/>
          </p:cNvPr>
          <p:cNvSpPr/>
          <p:nvPr/>
        </p:nvSpPr>
        <p:spPr>
          <a:xfrm>
            <a:off x="4935039" y="836712"/>
            <a:ext cx="143716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知识整合</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196752"/>
            <a:ext cx="1510030" cy="497205"/>
          </a:xfrm>
          <a:prstGeom prst="rect">
            <a:avLst/>
          </a:prstGeom>
        </p:spPr>
        <p:txBody>
          <a:bodyPr wrap="none">
            <a:spAutoFit/>
          </a:bodyPr>
          <a:lstStyle/>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读准</a:t>
            </a:r>
            <a:r>
              <a:rPr lang="zh-CN"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字音</a:t>
            </a:r>
            <a:r>
              <a:rPr lang="en-US"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noChangeAspect="1"/>
          </p:cNvGraphicFramePr>
          <p:nvPr/>
        </p:nvGraphicFramePr>
        <p:xfrm>
          <a:off x="508000" y="1623545"/>
          <a:ext cx="8128000" cy="4846115"/>
        </p:xfrm>
        <a:graphic>
          <a:graphicData uri="http://schemas.openxmlformats.org/presentationml/2006/ole">
            <mc:AlternateContent>
              <mc:Choice xmlns:v="urn:schemas-microsoft-com:vml" Requires="v">
                <p:oleObj spid="_x0000_s1038" name="文档" r:id="rId6" imgW="3858260" imgH="2301240" progId="Word.Document.12">
                  <p:embed/>
                </p:oleObj>
              </mc:Choice>
              <mc:Fallback>
                <p:oleObj name="文档" r:id="rId6" imgW="3858260" imgH="2301240" progId="Word.Document.12">
                  <p:embed/>
                  <p:pic>
                    <p:nvPicPr>
                      <p:cNvPr id="0" name="OLE substitute image"/>
                      <p:cNvPicPr/>
                      <p:nvPr/>
                    </p:nvPicPr>
                    <p:blipFill>
                      <a:blip r:embed="rId7"/>
                      <a:stretch>
                        <a:fillRect/>
                      </a:stretch>
                    </p:blipFill>
                    <p:spPr>
                      <a:xfrm>
                        <a:off x="508000" y="1623545"/>
                        <a:ext cx="8128000" cy="4846115"/>
                      </a:xfrm>
                      <a:prstGeom prst="rect">
                        <a:avLst/>
                      </a:prstGeom>
                    </p:spPr>
                  </p:pic>
                </p:oleObj>
              </mc:Fallback>
            </mc:AlternateContent>
          </a:graphicData>
        </a:graphic>
      </p:graphicFrame>
    </p:spTree>
  </p:cSld>
  <p:clrMapOvr>
    <a:masterClrMapping/>
  </p:clrMapOvr>
  <mc:AlternateContent>
    <mc:Choice xmlns:p14="http://schemas.microsoft.com/office/powerpoint/2010/main" Requires="p14">
      <p:transition p14:dur="0"/>
    </mc:Choice>
    <mc:Fallback>
      <p:transition/>
    </mc:Fallback>
  </mc:AlternateConten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 name="矩形 7">
            <a:hlinkClick r:id="rId2" action="ppaction://hlinksldjump"/>
          </p:cNvPr>
          <p:cNvSpPr/>
          <p:nvPr/>
        </p:nvSpPr>
        <p:spPr>
          <a:xfrm>
            <a:off x="405990"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作者简介</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915673"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作品背景</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3425356"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相关常识</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5" action="ppaction://hlinksldjump"/>
          </p:cNvPr>
          <p:cNvSpPr/>
          <p:nvPr/>
        </p:nvSpPr>
        <p:spPr>
          <a:xfrm>
            <a:off x="4935039" y="836712"/>
            <a:ext cx="143716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知识整合</a:t>
            </a:r>
            <a:endParaRPr lang="zh-CN" altLang="en-US" sz="1400">
              <a:solidFill>
                <a:schemeClr val="bg1"/>
              </a:solidFill>
              <a:latin typeface="微软雅黑" panose="020b0503020204020204" pitchFamily="34" charset="-122"/>
              <a:ea typeface="微软雅黑" panose="020b0503020204020204" pitchFamily="34" charset="-122"/>
            </a:endParaRPr>
          </a:p>
        </p:txBody>
      </p:sp>
      <p:graphicFrame>
        <p:nvGraphicFramePr>
          <p:cNvPr id="12" name="对象 11"/>
          <p:cNvGraphicFramePr>
            <a:graphicFrameLocks noChangeAspect="1"/>
          </p:cNvGraphicFramePr>
          <p:nvPr/>
        </p:nvGraphicFramePr>
        <p:xfrm>
          <a:off x="508000" y="1381418"/>
          <a:ext cx="8128000" cy="4349164"/>
        </p:xfrm>
        <a:graphic>
          <a:graphicData uri="http://schemas.openxmlformats.org/presentationml/2006/ole">
            <mc:AlternateContent>
              <mc:Choice xmlns:v="urn:schemas-microsoft-com:vml" Requires="v">
                <p:oleObj spid="_x0000_s1039" name="文档" r:id="rId6" imgW="3858260" imgH="2064385" progId="Word.Document.12">
                  <p:embed/>
                </p:oleObj>
              </mc:Choice>
              <mc:Fallback>
                <p:oleObj name="文档" r:id="rId6" imgW="3858260" imgH="2064385" progId="Word.Document.12">
                  <p:embed/>
                  <p:pic>
                    <p:nvPicPr>
                      <p:cNvPr id="0" name="OLE substitute image"/>
                      <p:cNvPicPr/>
                      <p:nvPr/>
                    </p:nvPicPr>
                    <p:blipFill>
                      <a:blip r:embed="rId7"/>
                      <a:stretch>
                        <a:fillRect/>
                      </a:stretch>
                    </p:blipFill>
                    <p:spPr>
                      <a:xfrm>
                        <a:off x="508000" y="1381418"/>
                        <a:ext cx="8128000" cy="4349164"/>
                      </a:xfrm>
                      <a:prstGeom prst="rect">
                        <a:avLst/>
                      </a:prstGeom>
                    </p:spPr>
                  </p:pic>
                </p:oleObj>
              </mc:Fallback>
            </mc:AlternateContent>
          </a:graphicData>
        </a:graphic>
      </p:graphicFrame>
    </p:spTree>
  </p:cSld>
  <p:clrMapOvr>
    <a:masterClrMapping/>
  </p:clrMapOvr>
  <mc:AlternateContent>
    <mc:Choice xmlns:p14="http://schemas.microsoft.com/office/powerpoint/2010/main" Requires="p14">
      <p:transition p14:dur="0"/>
    </mc:Choice>
    <mc:Fallback>
      <p:transition/>
    </mc:Fallback>
  </mc:AlternateConten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 name="矩形 7">
            <a:hlinkClick r:id="rId2" action="ppaction://hlinksldjump"/>
          </p:cNvPr>
          <p:cNvSpPr/>
          <p:nvPr/>
        </p:nvSpPr>
        <p:spPr>
          <a:xfrm>
            <a:off x="405990"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作者简介</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915673"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作品背景</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3425356"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相关常识</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5" action="ppaction://hlinksldjump"/>
          </p:cNvPr>
          <p:cNvSpPr/>
          <p:nvPr/>
        </p:nvSpPr>
        <p:spPr>
          <a:xfrm>
            <a:off x="4935039" y="836712"/>
            <a:ext cx="143716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知识整合</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095941"/>
            <a:ext cx="1510030" cy="497205"/>
          </a:xfrm>
          <a:prstGeom prst="rect">
            <a:avLst/>
          </a:prstGeom>
        </p:spPr>
        <p:txBody>
          <a:bodyPr wrap="none">
            <a:spAutoFit/>
          </a:bodyPr>
          <a:lstStyle/>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写对</a:t>
            </a:r>
            <a:r>
              <a:rPr lang="zh-CN"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字形</a:t>
            </a:r>
            <a:r>
              <a:rPr lang="en-US"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表格 2"/>
          <p:cNvGraphicFramePr>
            <a:graphicFrameLocks noGrp="1" noChangeAspect="1"/>
          </p:cNvGraphicFramePr>
          <p:nvPr/>
        </p:nvGraphicFramePr>
        <p:xfrm>
          <a:off x="508000" y="1556792"/>
          <a:ext cx="8128000" cy="5029200"/>
        </p:xfrm>
        <a:graphic>
          <a:graphicData uri="http://schemas.openxmlformats.org/drawingml/2006/table">
            <a:tbl>
              <a:tblPr firstRow="1" firstCol="1" bandRow="1"/>
              <a:tblGrid>
                <a:gridCol w="1625600"/>
                <a:gridCol w="1625600"/>
                <a:gridCol w="1625600"/>
                <a:gridCol w="1625600"/>
                <a:gridCol w="1625600"/>
              </a:tblGrid>
              <a:tr h="0">
                <a:tc>
                  <a:txBody>
                    <a:bodyPr vert="horz" wrap="square"/>
                    <a:lstStyle/>
                    <a:p>
                      <a:pPr>
                        <a:lnSpc>
                          <a:spcPct val="150000"/>
                        </a:lnSpc>
                        <a:spcAft>
                          <a:spcPct val="0"/>
                        </a:spcAft>
                        <a:tabLst>
                          <a:tab pos="1188085"/>
                          <a:tab pos="2163445"/>
                          <a:tab pos="3142615"/>
                          <a:tab pos="4190365"/>
                        </a:tabLst>
                      </a:pPr>
                      <a:r>
                        <a:rPr lang="zh-CN"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词语</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nSpc>
                          <a:spcPct val="150000"/>
                        </a:lnSpc>
                        <a:spcAft>
                          <a:spcPct val="0"/>
                        </a:spcAft>
                        <a:tabLst>
                          <a:tab pos="1188085"/>
                          <a:tab pos="2163445"/>
                          <a:tab pos="3142615"/>
                          <a:tab pos="4190365"/>
                        </a:tabLst>
                      </a:pPr>
                      <a:r>
                        <a:rPr lang="zh-CN"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易错字</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10">
                  <a:txBody>
                    <a:bodyPr vert="horz" wrap="square"/>
                    <a:lstStyle/>
                    <a:p>
                      <a:pPr>
                        <a:lnSpc>
                          <a:spcPct val="150000"/>
                        </a:lnSpc>
                        <a:spcAft>
                          <a:spcPct val="0"/>
                        </a:spcAft>
                        <a:tabLst>
                          <a:tab pos="1188085"/>
                          <a:tab pos="2163445"/>
                          <a:tab pos="3142615"/>
                          <a:tab pos="4190365"/>
                        </a:tabLst>
                      </a:pPr>
                      <a:r>
                        <a:rPr lang="en-US" sz="2200">
                          <a:solidFill>
                            <a:srgbClr val="000000"/>
                          </a:solidFill>
                          <a:effectLst/>
                          <a:latin typeface="NEU-BZ-S92"/>
                          <a:ea typeface="方正书宋_GBK" panose="03000509000000000000" pitchFamily="65" charset="-122"/>
                          <a:cs typeface="Times New Roman" panose="02020603050405020304" pitchFamily="18" charset="0"/>
                        </a:rPr>
                        <a:t> </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vert="horz" wrap="square"/>
                    <a:lstStyle/>
                    <a:p>
                      <a:pPr>
                        <a:lnSpc>
                          <a:spcPct val="150000"/>
                        </a:lnSpc>
                        <a:spcAft>
                          <a:spcPct val="0"/>
                        </a:spcAft>
                        <a:tabLst>
                          <a:tab pos="1188085"/>
                          <a:tab pos="2163445"/>
                          <a:tab pos="3142615"/>
                          <a:tab pos="4190365"/>
                        </a:tabLst>
                      </a:pPr>
                      <a:r>
                        <a:rPr lang="zh-CN"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词语</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nSpc>
                          <a:spcPct val="150000"/>
                        </a:lnSpc>
                        <a:spcAft>
                          <a:spcPct val="0"/>
                        </a:spcAft>
                        <a:tabLst>
                          <a:tab pos="1188085"/>
                          <a:tab pos="2163445"/>
                          <a:tab pos="3142615"/>
                          <a:tab pos="4190365"/>
                        </a:tabLst>
                      </a:pPr>
                      <a:r>
                        <a:rPr lang="zh-CN"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易错字</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vert="horz" wrap="square"/>
                    <a:lstStyle/>
                    <a:p>
                      <a:pPr>
                        <a:lnSpc>
                          <a:spcPct val="150000"/>
                        </a:lnSpc>
                        <a:spcAft>
                          <a:spcPct val="0"/>
                        </a:spcAft>
                        <a:tabLst>
                          <a:tab pos="1188085"/>
                          <a:tab pos="2163445"/>
                          <a:tab pos="3142615"/>
                          <a:tab pos="4190365"/>
                        </a:tabLst>
                      </a:pPr>
                      <a:r>
                        <a:rPr lang="en-US"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dànɡ</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案</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nSpc>
                          <a:spcPct val="150000"/>
                        </a:lnSpc>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档</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vert="horz" wrap="square"/>
                    <a:lstStyle/>
                    <a:p/>
                  </a:txBody>
                  <a:tcPr/>
                </a:tc>
                <a:tc>
                  <a:txBody>
                    <a:bodyPr vert="horz" wrap="square"/>
                    <a:lstStyle/>
                    <a:p>
                      <a:pPr>
                        <a:lnSpc>
                          <a:spcPct val="150000"/>
                        </a:lnSpc>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救</a:t>
                      </a:r>
                      <a:r>
                        <a:rPr lang="en-US"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jì</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nSpc>
                          <a:spcPct val="150000"/>
                        </a:lnSpc>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济</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vert="horz" wrap="square"/>
                    <a:lstStyle/>
                    <a:p>
                      <a:pPr>
                        <a:lnSpc>
                          <a:spcPct val="150000"/>
                        </a:lnSpc>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饼</a:t>
                      </a:r>
                      <a:r>
                        <a:rPr lang="en-US"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chēnɡ</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nSpc>
                          <a:spcPct val="150000"/>
                        </a:lnSpc>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铛</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vert="horz" wrap="square"/>
                    <a:lstStyle/>
                    <a:p/>
                  </a:txBody>
                  <a:tcPr/>
                </a:tc>
                <a:tc>
                  <a:txBody>
                    <a:bodyPr vert="horz" wrap="square"/>
                    <a:lstStyle/>
                    <a:p>
                      <a:pPr>
                        <a:lnSpc>
                          <a:spcPct val="150000"/>
                        </a:lnSpc>
                        <a:spcAft>
                          <a:spcPct val="0"/>
                        </a:spcAft>
                        <a:tabLst>
                          <a:tab pos="1188085"/>
                          <a:tab pos="2163445"/>
                          <a:tab pos="3142615"/>
                          <a:tab pos="4190365"/>
                        </a:tabLst>
                      </a:pPr>
                      <a:r>
                        <a:rPr lang="en-US"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chái</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辈</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nSpc>
                          <a:spcPct val="150000"/>
                        </a:lnSpc>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侪</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vert="horz" wrap="square"/>
                    <a:lstStyle/>
                    <a:p>
                      <a:pPr>
                        <a:lnSpc>
                          <a:spcPct val="150000"/>
                        </a:lnSpc>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裤</a:t>
                      </a:r>
                      <a:r>
                        <a:rPr lang="en-US"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dānɡ</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nSpc>
                          <a:spcPct val="150000"/>
                        </a:lnSpc>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裆</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vert="horz" wrap="square"/>
                    <a:lstStyle/>
                    <a:p/>
                  </a:txBody>
                  <a:tcPr/>
                </a:tc>
                <a:tc>
                  <a:txBody>
                    <a:bodyPr vert="horz" wrap="square"/>
                    <a:lstStyle/>
                    <a:p>
                      <a:pPr>
                        <a:lnSpc>
                          <a:spcPct val="150000"/>
                        </a:lnSpc>
                        <a:spcAft>
                          <a:spcPct val="0"/>
                        </a:spcAft>
                        <a:tabLst>
                          <a:tab pos="1188085"/>
                          <a:tab pos="2163445"/>
                          <a:tab pos="3142615"/>
                          <a:tab pos="4190365"/>
                        </a:tabLst>
                      </a:pPr>
                      <a:r>
                        <a:rPr lang="en-US"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jī</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身</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nSpc>
                          <a:spcPct val="150000"/>
                        </a:lnSpc>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跻</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vert="horz" wrap="square"/>
                    <a:lstStyle/>
                    <a:p>
                      <a:pPr>
                        <a:lnSpc>
                          <a:spcPct val="150000"/>
                        </a:lnSpc>
                        <a:spcAft>
                          <a:spcPct val="0"/>
                        </a:spcAft>
                        <a:tabLst>
                          <a:tab pos="1188085"/>
                          <a:tab pos="2163445"/>
                          <a:tab pos="3142615"/>
                          <a:tab pos="4190365"/>
                        </a:tabLst>
                      </a:pPr>
                      <a:r>
                        <a:rPr lang="en-US"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jìnɡ</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挛</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nSpc>
                          <a:spcPct val="150000"/>
                        </a:lnSpc>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痉</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vert="horz" wrap="square"/>
                    <a:lstStyle/>
                    <a:p/>
                  </a:txBody>
                  <a:tcPr/>
                </a:tc>
                <a:tc>
                  <a:txBody>
                    <a:bodyPr vert="horz" wrap="square"/>
                    <a:lstStyle/>
                    <a:p>
                      <a:pPr>
                        <a:lnSpc>
                          <a:spcPct val="150000"/>
                        </a:lnSpc>
                        <a:spcAft>
                          <a:spcPct val="0"/>
                        </a:spcAft>
                        <a:tabLst>
                          <a:tab pos="1188085"/>
                          <a:tab pos="2163445"/>
                          <a:tab pos="3142615"/>
                          <a:tab pos="4190365"/>
                        </a:tabLst>
                      </a:pPr>
                      <a:r>
                        <a:rPr lang="en-US"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xī</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xī</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笑</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nSpc>
                          <a:spcPct val="150000"/>
                        </a:lnSpc>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嘻嘻</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vert="horz" wrap="square"/>
                    <a:lstStyle/>
                    <a:p>
                      <a:pPr>
                        <a:lnSpc>
                          <a:spcPct val="150000"/>
                        </a:lnSpc>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小</a:t>
                      </a:r>
                      <a:r>
                        <a:rPr lang="en-US"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jìnɡ</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nSpc>
                          <a:spcPct val="150000"/>
                        </a:lnSpc>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径</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vert="horz" wrap="square"/>
                    <a:lstStyle/>
                    <a:p/>
                  </a:txBody>
                  <a:tcPr/>
                </a:tc>
                <a:tc>
                  <a:txBody>
                    <a:bodyPr vert="horz" wrap="square"/>
                    <a:lstStyle/>
                    <a:p>
                      <a:pPr>
                        <a:lnSpc>
                          <a:spcPct val="150000"/>
                        </a:lnSpc>
                        <a:spcAft>
                          <a:spcPct val="0"/>
                        </a:spcAft>
                        <a:tabLst>
                          <a:tab pos="1188085"/>
                          <a:tab pos="2163445"/>
                          <a:tab pos="3142615"/>
                          <a:tab pos="4190365"/>
                        </a:tabLst>
                      </a:pPr>
                      <a:r>
                        <a:rPr lang="en-US"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xī</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戏</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nSpc>
                          <a:spcPct val="150000"/>
                        </a:lnSpc>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嬉</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vert="horz" wrap="square"/>
                    <a:lstStyle/>
                    <a:p>
                      <a:pPr>
                        <a:lnSpc>
                          <a:spcPct val="150000"/>
                        </a:lnSpc>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不</a:t>
                      </a:r>
                      <a:r>
                        <a:rPr lang="en-US"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jìnɡ</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而走</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nSpc>
                          <a:spcPct val="150000"/>
                        </a:lnSpc>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胫</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vert="horz" wrap="square"/>
                    <a:lstStyle/>
                    <a:p/>
                  </a:txBody>
                  <a:tcPr/>
                </a:tc>
                <a:tc>
                  <a:txBody>
                    <a:bodyPr vert="horz" wrap="square"/>
                    <a:lstStyle/>
                    <a:p>
                      <a:pPr>
                        <a:lnSpc>
                          <a:spcPct val="150000"/>
                        </a:lnSpc>
                        <a:spcAft>
                          <a:spcPct val="0"/>
                        </a:spcAft>
                        <a:tabLst>
                          <a:tab pos="1188085"/>
                          <a:tab pos="2163445"/>
                          <a:tab pos="3142615"/>
                          <a:tab pos="4190365"/>
                        </a:tabLst>
                      </a:pPr>
                      <a:r>
                        <a:rPr lang="en-US"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xī</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微</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nSpc>
                          <a:spcPct val="150000"/>
                        </a:lnSpc>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熹</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vert="horz" wrap="square"/>
                    <a:lstStyle/>
                    <a:p>
                      <a:pPr>
                        <a:lnSpc>
                          <a:spcPct val="150000"/>
                        </a:lnSpc>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偏</a:t>
                      </a:r>
                      <a:r>
                        <a:rPr lang="en-US"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pì</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nSpc>
                          <a:spcPct val="150000"/>
                        </a:lnSpc>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僻</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vert="horz" wrap="square"/>
                    <a:lstStyle/>
                    <a:p/>
                  </a:txBody>
                  <a:tcPr/>
                </a:tc>
                <a:tc>
                  <a:txBody>
                    <a:bodyPr vert="horz" wrap="square"/>
                    <a:lstStyle/>
                    <a:p>
                      <a:pPr>
                        <a:lnSpc>
                          <a:spcPct val="150000"/>
                        </a:lnSpc>
                        <a:spcAft>
                          <a:spcPct val="0"/>
                        </a:spcAft>
                        <a:tabLst>
                          <a:tab pos="1188085"/>
                          <a:tab pos="2163445"/>
                          <a:tab pos="3142615"/>
                          <a:tab pos="4190365"/>
                        </a:tabLst>
                      </a:pPr>
                      <a:r>
                        <a:rPr lang="en-US"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yān</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菜</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nSpc>
                          <a:spcPct val="150000"/>
                        </a:lnSpc>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腌</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vert="horz" wrap="square"/>
                    <a:lstStyle/>
                    <a:p>
                      <a:pPr>
                        <a:lnSpc>
                          <a:spcPct val="150000"/>
                        </a:lnSpc>
                        <a:spcAft>
                          <a:spcPct val="0"/>
                        </a:spcAft>
                        <a:tabLst>
                          <a:tab pos="1188085"/>
                          <a:tab pos="2163445"/>
                          <a:tab pos="3142615"/>
                          <a:tab pos="4190365"/>
                        </a:tabLst>
                      </a:pPr>
                      <a:r>
                        <a:rPr lang="en-US"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pǐ</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好</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nSpc>
                          <a:spcPct val="150000"/>
                        </a:lnSpc>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癖</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vert="horz" wrap="square"/>
                    <a:lstStyle/>
                    <a:p/>
                  </a:txBody>
                  <a:tcPr/>
                </a:tc>
                <a:tc>
                  <a:txBody>
                    <a:bodyPr vert="horz" wrap="square"/>
                    <a:lstStyle/>
                    <a:p>
                      <a:pPr>
                        <a:lnSpc>
                          <a:spcPct val="150000"/>
                        </a:lnSpc>
                        <a:spcAft>
                          <a:spcPct val="0"/>
                        </a:spcAft>
                        <a:tabLst>
                          <a:tab pos="1188085"/>
                          <a:tab pos="2163445"/>
                          <a:tab pos="3142615"/>
                          <a:tab pos="4190365"/>
                        </a:tabLst>
                      </a:pPr>
                      <a:r>
                        <a:rPr lang="en-US"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yān</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死</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nSpc>
                          <a:spcPct val="150000"/>
                        </a:lnSpc>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淹</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vert="horz" wrap="square"/>
                    <a:lstStyle/>
                    <a:p>
                      <a:pPr>
                        <a:lnSpc>
                          <a:spcPct val="150000"/>
                        </a:lnSpc>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开</a:t>
                      </a:r>
                      <a:r>
                        <a:rPr lang="en-US"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pì</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vert="horz" wrap="square"/>
                    <a:lstStyle/>
                    <a:p>
                      <a:pPr>
                        <a:lnSpc>
                          <a:spcPct val="150000"/>
                        </a:lnSpc>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辟</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vMerge="1">
                  <a:txBody>
                    <a:bodyPr vert="horz" wrap="square"/>
                    <a:lstStyle/>
                    <a:p/>
                  </a:txBody>
                  <a:tcPr/>
                </a:tc>
                <a:tc>
                  <a:txBody>
                    <a:bodyPr vert="horz" wrap="square"/>
                    <a:lstStyle/>
                    <a:p>
                      <a:pPr>
                        <a:lnSpc>
                          <a:spcPct val="150000"/>
                        </a:lnSpc>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庙</a:t>
                      </a:r>
                      <a:r>
                        <a:rPr lang="en-US"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ān</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vert="horz" wrap="square"/>
                    <a:lstStyle/>
                    <a:p>
                      <a:pPr>
                        <a:lnSpc>
                          <a:spcPct val="150000"/>
                        </a:lnSpc>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庵</a:t>
                      </a:r>
                      <a:endParaRPr lang="zh-CN" sz="2200">
                        <a:solidFill>
                          <a:srgbClr val="000000"/>
                        </a:solidFill>
                        <a:effectLst/>
                        <a:latin typeface="NEU-BZ-S92"/>
                        <a:ea typeface="方正书宋_GBK" panose="03000509000000000000" pitchFamily="65" charset="-122"/>
                        <a:cs typeface="Times New Roman" pitchFamily="18" charset="0"/>
                      </a:endParaRPr>
                    </a:p>
                  </a:txBody>
                  <a:tcPr marL="0" marR="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r>
            </a:tbl>
          </a:graphicData>
        </a:graphic>
      </p:graphicFrame>
    </p:spTree>
  </p:cSld>
  <p:clrMapOvr>
    <a:masterClrMapping/>
  </p:clrMapOvr>
  <mc:AlternateContent>
    <mc:Choice xmlns:p14="http://schemas.microsoft.com/office/powerpoint/2010/main" Requires="p14">
      <p:transition p14:dur="0"/>
    </mc:Choice>
    <mc:Fallback>
      <p:transition/>
    </mc:Fallback>
  </mc:AlternateContent>
  <p:timing/>
</p:sld>
</file>

<file path=ppt/tags/tag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4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7.xml><?xml version="1.0" encoding="utf-8"?>
<p:tagLst xmlns:p="http://schemas.openxmlformats.org/presentationml/2006/main">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58.xml><?xml version="1.0" encoding="utf-8"?>
<p:tagLst xmlns:p="http://schemas.openxmlformats.org/presentationml/2006/main">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5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6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2.xml><?xml version="1.0" encoding="utf-8"?>
<p:tagLst xmlns:p="http://schemas.openxmlformats.org/presentationml/2006/main">
  <p:tag name="KSO_WM_BEAUTIFY_FLAG" val="#wm#"/>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63.xml><?xml version="1.0" encoding="utf-8"?>
<p:tagLst xmlns:p="http://schemas.openxmlformats.org/presentationml/2006/main">
  <p:tag name="AS_NET" val="4.0.30319.42000"/>
  <p:tag name="AS_OS" val="Microsoft Windows NT 6.1.7601 Service Pack 1"/>
  <p:tag name="AS_RELEASE_DATE" val="2020.05.14"/>
  <p:tag name="AS_TITLE" val="Aspose.Slides for .NET 4.0 Client Profile"/>
  <p:tag name="AS_VERSION" val="20.5"/>
</p:tagLst>
</file>

<file path=ppt/tags/tag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heme/theme1.xml><?xml version="1.0" encoding="utf-8"?>
<a:theme xmlns:r="http://schemas.openxmlformats.org/officeDocument/2006/relationships" xmlns:a="http://schemas.openxmlformats.org/drawingml/2006/main" name="自定义设计方案">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Template>测控设计模板14新</Template>
  <Company>Microsoft</Company>
  <PresentationFormat>On-screen Show (4:3)</PresentationFormat>
  <Paragraphs>357</Paragraphs>
  <Slides>46</Slides>
  <Notes>0</Notes>
  <TotalTime>0</TotalTime>
  <HiddenSlides>0</HiddenSlides>
  <MMClips>0</MMClips>
  <ScaleCrop>0</ScaleCrop>
  <HeadingPairs>
    <vt:vector baseType="variant" size="6">
      <vt:variant>
        <vt:lpstr>Fonts used</vt:lpstr>
      </vt:variant>
      <vt:variant>
        <vt:i4>11</vt:i4>
      </vt:variant>
      <vt:variant>
        <vt:lpstr>Theme</vt:lpstr>
      </vt:variant>
      <vt:variant>
        <vt:i4>1</vt:i4>
      </vt:variant>
      <vt:variant>
        <vt:lpstr>Slide Titles</vt:lpstr>
      </vt:variant>
      <vt:variant>
        <vt:i4>46</vt:i4>
      </vt:variant>
    </vt:vector>
  </HeadingPairs>
  <TitlesOfParts>
    <vt:vector baseType="lpstr" size="58">
      <vt:lpstr>Arial</vt:lpstr>
      <vt:lpstr>微软雅黑</vt:lpstr>
      <vt:lpstr>Wingdings</vt:lpstr>
      <vt:lpstr>黑体</vt:lpstr>
      <vt:lpstr>Calibri</vt:lpstr>
      <vt:lpstr>Times New Roman</vt:lpstr>
      <vt:lpstr>楷体</vt:lpstr>
      <vt:lpstr>NEU-BZ-S92</vt:lpstr>
      <vt:lpstr>方正书宋_GBK</vt:lpstr>
      <vt:lpstr>方正宋黑_GBK</vt:lpstr>
      <vt:lpstr>宋体</vt:lpstr>
      <vt:lpstr>自定义设计方案</vt:lpstr>
      <vt:lpstr>小二黑结婚(节选)党　　费</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.NET</Application>
  <AppVersion>20.0500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title>第一章  运动的描述</dc:title>
  <dc:creator>dbc</dc:creator>
  <cp:lastModifiedBy>海鸥子</cp:lastModifiedBy>
  <cp:revision>152</cp:revision>
  <dcterms:created xsi:type="dcterms:W3CDTF">2016-04-22T00:11:00Z</dcterms:created>
  <dcterms:modified xsi:type="dcterms:W3CDTF">2020-09-14T09:47:08Z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KSOProductBuildVer">
    <vt:lpwstr>2052-11.1.0.9999</vt:lpwstr>
  </property>
</Properties>
</file>