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1896" r:id="rId4"/>
    <p:sldId id="1698" r:id="rId5"/>
    <p:sldId id="1699" r:id="rId6"/>
    <p:sldId id="1920" r:id="rId7"/>
    <p:sldId id="1921" r:id="rId8"/>
    <p:sldId id="1437" r:id="rId9"/>
    <p:sldId id="1683" r:id="rId10"/>
    <p:sldId id="1922" r:id="rId11"/>
    <p:sldId id="1702" r:id="rId12"/>
    <p:sldId id="1919" r:id="rId13"/>
    <p:sldId id="1900" r:id="rId14"/>
    <p:sldId id="1903" r:id="rId15"/>
    <p:sldId id="1902" r:id="rId16"/>
    <p:sldId id="1901" r:id="rId17"/>
    <p:sldId id="1923" r:id="rId18"/>
    <p:sldId id="1924" r:id="rId19"/>
    <p:sldId id="1925" r:id="rId20"/>
    <p:sldId id="1926" r:id="rId21"/>
    <p:sldId id="1927" r:id="rId22"/>
    <p:sldId id="1894" r:id="rId23"/>
    <p:sldId id="1895" r:id="rId24"/>
    <p:sldId id="1867" r:id="rId25"/>
    <p:sldId id="1868" r:id="rId26"/>
    <p:sldId id="1869" r:id="rId27"/>
  </p:sldIdLst>
  <p:sldSz cx="12190095" cy="685927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8709" autoAdjust="0"/>
  </p:normalViewPr>
  <p:slideViewPr>
    <p:cSldViewPr>
      <p:cViewPr varScale="1">
        <p:scale>
          <a:sx n="91" d="100"/>
          <a:sy n="91" d="100"/>
        </p:scale>
        <p:origin x="619" y="53"/>
      </p:cViewPr>
      <p:guideLst>
        <p:guide orient="horz" pos="2160"/>
        <p:guide orient="horz" pos="2161"/>
        <p:guide pos="383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tags" Target="tags/tag245.xml" /><Relationship Id="rId29" Type="http://schemas.openxmlformats.org/officeDocument/2006/relationships/presProps" Target="presProps.xml" /><Relationship Id="rId3" Type="http://schemas.openxmlformats.org/officeDocument/2006/relationships/handoutMaster" Target="handoutMasters/handoutMaster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91.xml" /><Relationship Id="rId2" Type="http://schemas.openxmlformats.org/officeDocument/2006/relationships/tags" Target="../tags/tag92.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
            </a:fld>
            <a:endParaRPr lang="zh-CN" altLang="en-US"/>
          </a:p>
        </p:txBody>
      </p:sp>
      <p:sp>
        <p:nvSpPr>
          <p:cNvPr id="4" name="页脚占位符 3"/>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84.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225.xml" /><Relationship Id="rId4" Type="http://schemas.openxmlformats.org/officeDocument/2006/relationships/tags" Target="../tags/tag226.xml" /><Relationship Id="rId5" Type="http://schemas.openxmlformats.org/officeDocument/2006/relationships/tags" Target="../tags/tag227.xml" /><Relationship Id="rId6" Type="http://schemas.openxmlformats.org/officeDocument/2006/relationships/tags" Target="../tags/tag228.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tags" Target="../tags/tag120.xml" /><Relationship Id="rId6" Type="http://schemas.openxmlformats.org/officeDocument/2006/relationships/tags" Target="../tags/tag12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tags" Target="../tags/tag16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tags" Target="../tags/tag168.xml" /><Relationship Id="rId6" Type="http://schemas.openxmlformats.org/officeDocument/2006/relationships/tags" Target="../tags/tag169.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75.xml" /><Relationship Id="rId4" Type="http://schemas.openxmlformats.org/officeDocument/2006/relationships/tags" Target="../tags/tag176.xml" /><Relationship Id="rId5" Type="http://schemas.openxmlformats.org/officeDocument/2006/relationships/tags" Target="../tags/tag177.xml" /><Relationship Id="rId6" Type="http://schemas.openxmlformats.org/officeDocument/2006/relationships/tags" Target="../tags/tag178.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184.xml" /><Relationship Id="rId4" Type="http://schemas.openxmlformats.org/officeDocument/2006/relationships/tags" Target="../tags/tag185.xml" /><Relationship Id="rId5" Type="http://schemas.openxmlformats.org/officeDocument/2006/relationships/tags" Target="../tags/tag186.xml" /><Relationship Id="rId6" Type="http://schemas.openxmlformats.org/officeDocument/2006/relationships/tags" Target="../tags/tag187.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192.xml" /><Relationship Id="rId4" Type="http://schemas.openxmlformats.org/officeDocument/2006/relationships/tags" Target="../tags/tag193.xml" /><Relationship Id="rId5" Type="http://schemas.openxmlformats.org/officeDocument/2006/relationships/tags" Target="../tags/tag194.xml" /><Relationship Id="rId6" Type="http://schemas.openxmlformats.org/officeDocument/2006/relationships/tags" Target="../tags/tag195.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200.xml" /><Relationship Id="rId4" Type="http://schemas.openxmlformats.org/officeDocument/2006/relationships/tags" Target="../tags/tag201.xml" /><Relationship Id="rId5" Type="http://schemas.openxmlformats.org/officeDocument/2006/relationships/tags" Target="../tags/tag202.xml" /><Relationship Id="rId6" Type="http://schemas.openxmlformats.org/officeDocument/2006/relationships/tags" Target="../tags/tag203.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20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21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10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11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12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2588" y="685800"/>
            <a:ext cx="6092825"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14</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image" Target="../media/image1.jpeg" /><Relationship Id="rId11" Type="http://schemas.openxmlformats.org/officeDocument/2006/relationships/slideMaster" Target="../slideMasters/slideMaster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tags" Target="../tags/tag7.xml" /><Relationship Id="rId8" Type="http://schemas.openxmlformats.org/officeDocument/2006/relationships/tags" Target="../tags/tag8.xml" /><Relationship Id="rId9" Type="http://schemas.openxmlformats.org/officeDocument/2006/relationships/tags" Target="../tags/tag9.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71.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0.xml"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tags" Target="../tags/tag13.xml" /><Relationship Id="rId5" Type="http://schemas.openxmlformats.org/officeDocument/2006/relationships/tags" Target="../tags/tag14.xml" /><Relationship Id="rId6" Type="http://schemas.openxmlformats.org/officeDocument/2006/relationships/tags" Target="../tags/tag15.xml" /><Relationship Id="rId7" Type="http://schemas.openxmlformats.org/officeDocument/2006/relationships/tags" Target="../tags/tag16.xml" /><Relationship Id="rId8"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7.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tags" Target="../tags/tag22.xml" /><Relationship Id="rId7" Type="http://schemas.openxmlformats.org/officeDocument/2006/relationships/tags" Target="../tags/tag23.xml" /><Relationship Id="rId8" Type="http://schemas.openxmlformats.org/officeDocument/2006/relationships/image" Target="../media/image1.jpeg" /><Relationship Id="rId9"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4.xml" /><Relationship Id="rId2" Type="http://schemas.openxmlformats.org/officeDocument/2006/relationships/tags" Target="../tags/tag25.xml" /><Relationship Id="rId3" Type="http://schemas.openxmlformats.org/officeDocument/2006/relationships/tags" Target="../tags/tag26.xml"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tags" Target="../tags/tag31.xml" /><Relationship Id="rId9"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32.xml" /><Relationship Id="rId10" Type="http://schemas.openxmlformats.org/officeDocument/2006/relationships/tags" Target="../tags/tag41.xml" /><Relationship Id="rId11" Type="http://schemas.openxmlformats.org/officeDocument/2006/relationships/slideMaster" Target="../slideMasters/slideMaster1.xml"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tags" Target="../tags/tag36.xml" /><Relationship Id="rId6" Type="http://schemas.openxmlformats.org/officeDocument/2006/relationships/tags" Target="../tags/tag37.xml" /><Relationship Id="rId7" Type="http://schemas.openxmlformats.org/officeDocument/2006/relationships/tags" Target="../tags/tag38.xml" /><Relationship Id="rId8" Type="http://schemas.openxmlformats.org/officeDocument/2006/relationships/tags" Target="../tags/tag39.xml" /><Relationship Id="rId9" Type="http://schemas.openxmlformats.org/officeDocument/2006/relationships/tags" Target="../tags/tag40.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42.xml" /><Relationship Id="rId10" Type="http://schemas.openxmlformats.org/officeDocument/2006/relationships/image" Target="../media/image2.jpeg" /><Relationship Id="rId11" Type="http://schemas.openxmlformats.org/officeDocument/2006/relationships/slideMaster" Target="../slideMasters/slideMaster1.xml" /><Relationship Id="rId2" Type="http://schemas.openxmlformats.org/officeDocument/2006/relationships/tags" Target="../tags/tag43.xml" /><Relationship Id="rId3" Type="http://schemas.openxmlformats.org/officeDocument/2006/relationships/tags" Target="../tags/tag44.xml" /><Relationship Id="rId4" Type="http://schemas.openxmlformats.org/officeDocument/2006/relationships/tags" Target="../tags/tag45.xml" /><Relationship Id="rId5" Type="http://schemas.openxmlformats.org/officeDocument/2006/relationships/tags" Target="../tags/tag46.xml" /><Relationship Id="rId6" Type="http://schemas.openxmlformats.org/officeDocument/2006/relationships/tags" Target="../tags/tag47.xml" /><Relationship Id="rId7" Type="http://schemas.openxmlformats.org/officeDocument/2006/relationships/tags" Target="../tags/tag48.xml" /><Relationship Id="rId8" Type="http://schemas.openxmlformats.org/officeDocument/2006/relationships/tags" Target="../tags/tag49.xml" /><Relationship Id="rId9" Type="http://schemas.openxmlformats.org/officeDocument/2006/relationships/tags" Target="../tags/tag50.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56.xml" /><Relationship Id="rId2" Type="http://schemas.openxmlformats.org/officeDocument/2006/relationships/tags" Target="../tags/tag57.xml" /><Relationship Id="rId3" Type="http://schemas.openxmlformats.org/officeDocument/2006/relationships/tags" Target="../tags/tag58.xml" /><Relationship Id="rId4" Type="http://schemas.openxmlformats.org/officeDocument/2006/relationships/tags" Target="../tags/tag59.xml" /><Relationship Id="rId5" Type="http://schemas.openxmlformats.org/officeDocument/2006/relationships/tags" Target="../tags/tag60.xml" /><Relationship Id="rId6" Type="http://schemas.openxmlformats.org/officeDocument/2006/relationships/tags" Target="../tags/tag61.xml" /><Relationship Id="rId7" Type="http://schemas.openxmlformats.org/officeDocument/2006/relationships/tags" Target="../tags/tag62.xml" /><Relationship Id="rId8" Type="http://schemas.openxmlformats.org/officeDocument/2006/relationships/tags" Target="../tags/tag63.xml" /><Relationship Id="rId9"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tags" Target="../tags/tag70.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dpi="0" rotWithShape="0">
          <a:blip r:embed="rId10"/>
          <a:stretch>
            <a:fillRect/>
          </a:stretch>
        </a:blipFill>
        <a:effectLst/>
      </p:bgPr>
    </p:bg>
    <p:spTree>
      <p:nvGrpSpPr>
        <p:cNvPr id="1" name=""/>
        <p:cNvGrpSpPr/>
        <p:nvPr>
          <p:custDataLst>
            <p:tags r:id="rId1"/>
          </p:custDataLst>
        </p:nvPr>
      </p:nvGrpSpPr>
      <p:grpSpPr>
        <a:xfrm>
          <a:off x="0" y="0"/>
          <a:ext cx="0" cy="0"/>
        </a:xfrm>
      </p:grpSpPr>
      <p:sp>
        <p:nvSpPr>
          <p:cNvPr id="4" name="矩形 3"/>
          <p:cNvSpPr/>
          <p:nvPr>
            <p:custDataLst>
              <p:tags r:id="rId2"/>
            </p:custDataLst>
          </p:nvPr>
        </p:nvSpPr>
        <p:spPr>
          <a:xfrm>
            <a:off x="0" y="2341997"/>
            <a:ext cx="2444368" cy="19021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5" name="矩形 4"/>
          <p:cNvSpPr/>
          <p:nvPr>
            <p:custDataLst>
              <p:tags r:id="rId3"/>
            </p:custDataLst>
          </p:nvPr>
        </p:nvSpPr>
        <p:spPr>
          <a:xfrm>
            <a:off x="0" y="2756410"/>
            <a:ext cx="263484" cy="14877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五边形 8"/>
          <p:cNvSpPr/>
          <p:nvPr>
            <p:custDataLst>
              <p:tags r:id="rId4"/>
            </p:custDataLst>
          </p:nvPr>
        </p:nvSpPr>
        <p:spPr>
          <a:xfrm flipH="1">
            <a:off x="11585353" y="3186703"/>
            <a:ext cx="604742" cy="485865"/>
          </a:xfrm>
          <a:prstGeom prst="homePlate">
            <a:avLst>
              <a:gd name="adj" fmla="val 2903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2" name="标题 1"/>
          <p:cNvSpPr>
            <a:spLocks noGrp="1"/>
          </p:cNvSpPr>
          <p:nvPr>
            <p:ph type="ctrTitle" hasCustomPrompt="1"/>
            <p:custDataLst>
              <p:tags r:id="rId5"/>
            </p:custDataLst>
          </p:nvPr>
        </p:nvSpPr>
        <p:spPr>
          <a:xfrm>
            <a:off x="2855382" y="1122571"/>
            <a:ext cx="8496644" cy="2388042"/>
          </a:xfrm>
        </p:spPr>
        <p:txBody>
          <a:bodyPr anchor="b"/>
          <a:lstStyle>
            <a:lvl1pPr algn="ctr">
              <a:defRPr sz="6000">
                <a:solidFill>
                  <a:schemeClr val="tx1"/>
                </a:solidFill>
              </a:defRPr>
            </a:lvl1pPr>
          </a:lstStyle>
          <a:p>
            <a:r>
              <a:rPr lang="zh-CN" altLang="en-US"/>
              <a:t>单击此处编辑标题</a:t>
            </a:r>
            <a:endParaRPr lang="zh-CN" altLang="en-US"/>
          </a:p>
        </p:txBody>
      </p:sp>
      <p:sp>
        <p:nvSpPr>
          <p:cNvPr id="3" name="副标题 2"/>
          <p:cNvSpPr>
            <a:spLocks noGrp="1"/>
          </p:cNvSpPr>
          <p:nvPr>
            <p:ph type="subTitle" idx="1"/>
            <p:custDataLst>
              <p:tags r:id="rId6"/>
            </p:custDataLst>
          </p:nvPr>
        </p:nvSpPr>
        <p:spPr>
          <a:xfrm>
            <a:off x="2855382" y="3602705"/>
            <a:ext cx="8496644" cy="1656069"/>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a:t>单击此处编辑母版副标题样式</a:t>
            </a:r>
            <a:endParaRPr lang="zh-CN" altLang="en-US"/>
          </a:p>
        </p:txBody>
      </p:sp>
      <p:sp>
        <p:nvSpPr>
          <p:cNvPr id="8" name="日期占位符 3"/>
          <p:cNvSpPr>
            <a:spLocks noGrp="1"/>
          </p:cNvSpPr>
          <p:nvPr>
            <p:ph type="dt" sz="half" idx="10"/>
            <p:custDataLst>
              <p:tags r:id="rId7"/>
            </p:custDataLst>
          </p:nvPr>
        </p:nvSpPr>
        <p:spPr/>
        <p:txBody>
          <a:bodyPr/>
          <a:lstStyle>
            <a:lvl1pPr>
              <a:defRPr/>
            </a:lvl1pPr>
          </a:lstStyle>
          <a:p>
            <a:pPr>
              <a:defRPr/>
            </a:pPr>
            <a:fld id="{3DD022F6-BE7E-4F54-9B8C-26316D7CB51C}" type="datetimeFigureOut">
              <a:rPr lang="zh-CN" altLang="en-US"/>
              <a:t/>
            </a:fld>
            <a:endParaRPr lang="zh-CN" altLang="en-US"/>
          </a:p>
        </p:txBody>
      </p:sp>
      <p:sp>
        <p:nvSpPr>
          <p:cNvPr id="9" name="页脚占位符 4"/>
          <p:cNvSpPr>
            <a:spLocks noGrp="1"/>
          </p:cNvSpPr>
          <p:nvPr>
            <p:ph type="ftr" sz="quarter" idx="11"/>
            <p:custDataLst>
              <p:tags r:id="rId8"/>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2"/>
            <p:custDataLst>
              <p:tags r:id="rId9"/>
            </p:custDataLst>
          </p:nvPr>
        </p:nvSpPr>
        <p:spPr/>
        <p:txBody>
          <a:bodyPr/>
          <a:lstStyle>
            <a:lvl1pPr>
              <a:defRPr/>
            </a:lvl1pPr>
          </a:lstStyle>
          <a:p>
            <a:pPr>
              <a:defRPr/>
            </a:pPr>
            <a:fld id="{C86DAC37-D63A-4D06-B045-1005E0C62049}" type="slidenum">
              <a:rPr lang="zh-CN" altLang="en-US"/>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838069" y="551645"/>
            <a:ext cx="10513957" cy="55600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矩形 5"/>
          <p:cNvSpPr/>
          <p:nvPr>
            <p:custDataLst>
              <p:tags r:id="rId6"/>
            </p:custDataLst>
          </p:nvPr>
        </p:nvSpPr>
        <p:spPr>
          <a:xfrm>
            <a:off x="0" y="492216"/>
            <a:ext cx="319038" cy="10717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
        <p:nvSpPr>
          <p:cNvPr id="7" name="矩形 6"/>
          <p:cNvSpPr/>
          <p:nvPr>
            <p:custDataLst>
              <p:tags r:id="rId7"/>
            </p:custDataLst>
          </p:nvPr>
        </p:nvSpPr>
        <p:spPr>
          <a:xfrm>
            <a:off x="0" y="492216"/>
            <a:ext cx="319038" cy="10717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dpi="0" rotWithShape="0">
          <a:blip r:embed="rId8"/>
          <a:stretch>
            <a:fillRect/>
          </a:stretch>
        </a:blipFill>
        <a:effectLst/>
      </p:bgPr>
    </p:bg>
    <p:spTree>
      <p:nvGrpSpPr>
        <p:cNvPr id="1" name=""/>
        <p:cNvGrpSpPr/>
        <p:nvPr>
          <p:custDataLst>
            <p:tags r:id="rId1"/>
          </p:custDataLst>
        </p:nvPr>
      </p:nvGrpSpPr>
      <p:grpSpPr>
        <a:xfrm>
          <a:off x="0" y="0"/>
          <a:ext cx="0" cy="0"/>
        </a:xfrm>
      </p:grpSpPr>
      <p:sp>
        <p:nvSpPr>
          <p:cNvPr id="5" name="五边形 6"/>
          <p:cNvSpPr/>
          <p:nvPr>
            <p:custDataLst>
              <p:tags r:id="rId2"/>
            </p:custDataLst>
          </p:nvPr>
        </p:nvSpPr>
        <p:spPr>
          <a:xfrm rot="5400000">
            <a:off x="4964924" y="-12702"/>
            <a:ext cx="2206280" cy="2232438"/>
          </a:xfrm>
          <a:prstGeom prst="homePlate">
            <a:avLst>
              <a:gd name="adj" fmla="val 230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2" name="标题 1"/>
          <p:cNvSpPr>
            <a:spLocks noGrp="1"/>
          </p:cNvSpPr>
          <p:nvPr>
            <p:ph type="title"/>
            <p:custDataLst>
              <p:tags r:id="rId3"/>
            </p:custDataLst>
          </p:nvPr>
        </p:nvSpPr>
        <p:spPr>
          <a:xfrm>
            <a:off x="838069" y="954155"/>
            <a:ext cx="10507608" cy="2853265"/>
          </a:xfrm>
        </p:spPr>
        <p:txBody>
          <a:bodyPr anchor="b"/>
          <a:lstStyle>
            <a:lvl1pPr algn="ctr">
              <a:defRPr sz="6000">
                <a:solidFill>
                  <a:schemeClr val="tx1"/>
                </a:solidFill>
              </a:defRPr>
            </a:lvl1pPr>
          </a:lstStyle>
          <a:p>
            <a:r>
              <a:rPr lang="zh-CN" altLang="en-US"/>
              <a:t>单击此处编辑母版标题样式</a:t>
            </a:r>
            <a:endParaRPr lang="zh-CN" altLang="en-US"/>
          </a:p>
        </p:txBody>
      </p:sp>
      <p:sp>
        <p:nvSpPr>
          <p:cNvPr id="3" name="文本占位符 2"/>
          <p:cNvSpPr>
            <a:spLocks noGrp="1"/>
          </p:cNvSpPr>
          <p:nvPr>
            <p:ph type="body" idx="1"/>
            <p:custDataLst>
              <p:tags r:id="rId4"/>
            </p:custDataLst>
          </p:nvPr>
        </p:nvSpPr>
        <p:spPr>
          <a:xfrm>
            <a:off x="838069" y="3834413"/>
            <a:ext cx="10507608" cy="1500465"/>
          </a:xfrm>
        </p:spPr>
        <p:txBody>
          <a:bodyPr>
            <a:normAutofit/>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6" name="日期占位符 3"/>
          <p:cNvSpPr>
            <a:spLocks noGrp="1"/>
          </p:cNvSpPr>
          <p:nvPr>
            <p:ph type="dt" sz="half" idx="14"/>
            <p:custDataLst>
              <p:tags r:id="rId5"/>
            </p:custDataLst>
          </p:nvPr>
        </p:nvSpPr>
        <p:spPr/>
        <p:txBody>
          <a:bodyPr/>
          <a:lstStyle>
            <a:lvl1pPr>
              <a:defRPr/>
            </a:lvl1pPr>
          </a:lstStyle>
          <a:p>
            <a:pPr>
              <a:defRPr/>
            </a:pPr>
            <a:fld id="{3B690F9A-7F23-4BA5-BC31-8A94F06C62B8}" type="datetimeFigureOut">
              <a:rPr lang="zh-CN" altLang="en-US"/>
              <a:t/>
            </a:fld>
            <a:endParaRPr lang="zh-CN" altLang="en-US"/>
          </a:p>
        </p:txBody>
      </p:sp>
      <p:sp>
        <p:nvSpPr>
          <p:cNvPr id="7" name="页脚占位符 4"/>
          <p:cNvSpPr>
            <a:spLocks noGrp="1"/>
          </p:cNvSpPr>
          <p:nvPr>
            <p:ph type="ftr" sz="quarter" idx="15"/>
            <p:custDataLst>
              <p:tags r:id="rId6"/>
            </p:custDataLst>
          </p:nvPr>
        </p:nvSpPr>
        <p:spPr/>
        <p:txBody>
          <a:bodyPr/>
          <a:lstStyle>
            <a:lvl1pPr>
              <a:defRPr/>
            </a:lvl1pPr>
          </a:lstStyle>
          <a:p>
            <a:pPr>
              <a:defRPr/>
            </a:pPr>
            <a:endParaRPr lang="zh-CN" altLang="en-US"/>
          </a:p>
        </p:txBody>
      </p:sp>
      <p:sp>
        <p:nvSpPr>
          <p:cNvPr id="8" name="灯片编号占位符 5"/>
          <p:cNvSpPr>
            <a:spLocks noGrp="1"/>
          </p:cNvSpPr>
          <p:nvPr>
            <p:ph type="sldNum" sz="quarter" idx="16"/>
            <p:custDataLst>
              <p:tags r:id="rId7"/>
            </p:custDataLst>
          </p:nvPr>
        </p:nvSpPr>
        <p:spPr/>
        <p:txBody>
          <a:bodyPr/>
          <a:lstStyle>
            <a:lvl1pPr>
              <a:defRPr/>
            </a:lvl1pPr>
          </a:lstStyle>
          <a:p>
            <a:pPr>
              <a:defRPr/>
            </a:pPr>
            <a:fld id="{BA4B1B31-D0FB-42BD-AF2A-054D18D9FC3E}" type="slidenum">
              <a:rPr lang="zh-CN" altLang="en-US"/>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069" y="1825963"/>
            <a:ext cx="5180790" cy="435214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1236" y="1825963"/>
            <a:ext cx="5180790" cy="435214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8" name="矩形 7"/>
          <p:cNvSpPr/>
          <p:nvPr>
            <p:custDataLst>
              <p:tags r:id="rId8"/>
            </p:custDataLst>
          </p:nvPr>
        </p:nvSpPr>
        <p:spPr>
          <a:xfrm>
            <a:off x="0" y="492216"/>
            <a:ext cx="319038" cy="10717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657" y="365193"/>
            <a:ext cx="10513957" cy="1325808"/>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657" y="1745284"/>
            <a:ext cx="5156981" cy="82406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657" y="2616093"/>
            <a:ext cx="5156981" cy="357471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5"/>
            </p:custDataLst>
          </p:nvPr>
        </p:nvSpPr>
        <p:spPr>
          <a:xfrm>
            <a:off x="6171236" y="1745284"/>
            <a:ext cx="5182378" cy="82406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1236" y="2616093"/>
            <a:ext cx="5182378" cy="357471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
        <p:nvSpPr>
          <p:cNvPr id="10" name="矩形 9"/>
          <p:cNvSpPr/>
          <p:nvPr>
            <p:custDataLst>
              <p:tags r:id="rId10"/>
            </p:custDataLst>
          </p:nvPr>
        </p:nvSpPr>
        <p:spPr>
          <a:xfrm>
            <a:off x="0" y="492216"/>
            <a:ext cx="319038" cy="10717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bg>
      <p:bgPr>
        <a:blipFill dpi="0" rotWithShape="0">
          <a:blip r:embed="rId10"/>
          <a:stretch>
            <a:fillRect/>
          </a:stretch>
        </a:blipFill>
        <a:effectLst/>
      </p:bgPr>
    </p:bg>
    <p:spTree>
      <p:nvGrpSpPr>
        <p:cNvPr id="1" name=""/>
        <p:cNvGrpSpPr/>
        <p:nvPr>
          <p:custDataLst>
            <p:tags r:id="rId1"/>
          </p:custDataLst>
        </p:nvPr>
      </p:nvGrpSpPr>
      <p:grpSpPr>
        <a:xfrm>
          <a:off x="0" y="0"/>
          <a:ext cx="0" cy="0"/>
        </a:xfrm>
      </p:grpSpPr>
      <p:sp>
        <p:nvSpPr>
          <p:cNvPr id="7" name="矩形 6"/>
          <p:cNvSpPr/>
          <p:nvPr>
            <p:custDataLst>
              <p:tags r:id="rId2"/>
            </p:custDataLst>
          </p:nvPr>
        </p:nvSpPr>
        <p:spPr>
          <a:xfrm>
            <a:off x="0" y="2341997"/>
            <a:ext cx="2444368" cy="19021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8" name="矩形 7"/>
          <p:cNvSpPr/>
          <p:nvPr>
            <p:custDataLst>
              <p:tags r:id="rId3"/>
            </p:custDataLst>
          </p:nvPr>
        </p:nvSpPr>
        <p:spPr>
          <a:xfrm>
            <a:off x="0" y="2756410"/>
            <a:ext cx="263484" cy="14877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9" name="五边形 8"/>
          <p:cNvSpPr/>
          <p:nvPr>
            <p:custDataLst>
              <p:tags r:id="rId4"/>
            </p:custDataLst>
          </p:nvPr>
        </p:nvSpPr>
        <p:spPr>
          <a:xfrm flipH="1">
            <a:off x="11585353" y="3186703"/>
            <a:ext cx="604742" cy="485865"/>
          </a:xfrm>
          <a:prstGeom prst="homePlate">
            <a:avLst>
              <a:gd name="adj" fmla="val 2903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2" name="标题 1"/>
          <p:cNvSpPr>
            <a:spLocks noGrp="1"/>
          </p:cNvSpPr>
          <p:nvPr>
            <p:ph type="title" hasCustomPrompt="1"/>
            <p:custDataLst>
              <p:tags r:id="rId5"/>
            </p:custDataLst>
          </p:nvPr>
        </p:nvSpPr>
        <p:spPr>
          <a:xfrm>
            <a:off x="3580840" y="1744282"/>
            <a:ext cx="7771186" cy="1928286"/>
          </a:xfrm>
        </p:spPr>
        <p:txBody>
          <a:bodyPr anchor="b">
            <a:normAutofit/>
          </a:bodyPr>
          <a:lstStyle>
            <a:lvl1pPr algn="ctr">
              <a:defRPr sz="6000">
                <a:solidFill>
                  <a:schemeClr val="tx1"/>
                </a:solidFill>
              </a:defRPr>
            </a:lvl1pPr>
          </a:lstStyle>
          <a:p>
            <a:r>
              <a:rPr lang="zh-CN" altLang="en-US"/>
              <a:t>单击此处编辑标题</a:t>
            </a:r>
            <a:endParaRPr lang="zh-CN" altLang="en-US"/>
          </a:p>
        </p:txBody>
      </p:sp>
      <p:sp>
        <p:nvSpPr>
          <p:cNvPr id="4" name="日期占位符 2"/>
          <p:cNvSpPr>
            <a:spLocks noGrp="1"/>
          </p:cNvSpPr>
          <p:nvPr>
            <p:ph type="dt" sz="half" idx="10"/>
            <p:custDataLst>
              <p:tags r:id="rId6"/>
            </p:custDataLst>
          </p:nvPr>
        </p:nvSpPr>
        <p:spPr/>
        <p:txBody>
          <a:bodyPr/>
          <a:lstStyle>
            <a:lvl1pPr>
              <a:defRPr/>
            </a:lvl1pPr>
          </a:lstStyle>
          <a:p>
            <a:pPr>
              <a:defRPr/>
            </a:pPr>
            <a:fld id="{F5037A24-BD58-42A1-B402-7D795F92AAD8}" type="datetimeFigureOut">
              <a:rPr lang="zh-CN" altLang="en-US"/>
              <a:t/>
            </a:fld>
            <a:endParaRPr lang="zh-CN" altLang="en-US"/>
          </a:p>
        </p:txBody>
      </p:sp>
      <p:sp>
        <p:nvSpPr>
          <p:cNvPr id="5" name="页脚占位符 3"/>
          <p:cNvSpPr>
            <a:spLocks noGrp="1"/>
          </p:cNvSpPr>
          <p:nvPr>
            <p:ph type="ftr" sz="quarter" idx="11"/>
            <p:custDataLst>
              <p:tags r:id="rId7"/>
            </p:custDataLst>
          </p:nvPr>
        </p:nvSpPr>
        <p:spPr/>
        <p:txBody>
          <a:bodyPr/>
          <a:lstStyle>
            <a:lvl1pPr>
              <a:defRPr/>
            </a:lvl1pPr>
          </a:lstStyle>
          <a:p>
            <a:pPr>
              <a:defRPr/>
            </a:pPr>
            <a:endParaRPr lang="zh-CN" altLang="en-US"/>
          </a:p>
        </p:txBody>
      </p:sp>
      <p:sp>
        <p:nvSpPr>
          <p:cNvPr id="6" name="灯片编号占位符 4"/>
          <p:cNvSpPr>
            <a:spLocks noGrp="1"/>
          </p:cNvSpPr>
          <p:nvPr>
            <p:ph type="sldNum" sz="quarter" idx="12"/>
            <p:custDataLst>
              <p:tags r:id="rId8"/>
            </p:custDataLst>
          </p:nvPr>
        </p:nvSpPr>
        <p:spPr/>
        <p:txBody>
          <a:bodyPr/>
          <a:lstStyle>
            <a:lvl1pPr>
              <a:defRPr/>
            </a:lvl1pPr>
          </a:lstStyle>
          <a:p>
            <a:pPr>
              <a:defRPr/>
            </a:pPr>
            <a:fld id="{41478FCE-F5AF-484B-843E-7AEA19DE02A9}" type="slidenum">
              <a:rPr lang="zh-CN" altLang="en-US"/>
              <a:t/>
            </a:fld>
            <a:endParaRPr lang="zh-CN" altLang="en-US"/>
          </a:p>
        </p:txBody>
      </p:sp>
      <p:sp>
        <p:nvSpPr>
          <p:cNvPr id="11" name="内容占位符 10"/>
          <p:cNvSpPr>
            <a:spLocks noGrp="1"/>
          </p:cNvSpPr>
          <p:nvPr>
            <p:ph sz="quarter" idx="13"/>
            <p:custDataLst>
              <p:tags r:id="rId9"/>
            </p:custDataLst>
          </p:nvPr>
        </p:nvSpPr>
        <p:spPr>
          <a:xfrm>
            <a:off x="3580841" y="3771241"/>
            <a:ext cx="7771186" cy="1670359"/>
          </a:xfrm>
        </p:spPr>
        <p:txBody>
          <a:bodyPr/>
          <a:lstStyle>
            <a:lvl1pPr marL="0" indent="0" algn="ctr">
              <a:buNone/>
              <a:defRPr>
                <a:solidFill>
                  <a:schemeClr val="tx1"/>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3" name="日期占位符 1"/>
          <p:cNvSpPr>
            <a:spLocks noGrp="1"/>
          </p:cNvSpPr>
          <p:nvPr>
            <p:ph type="dt" sz="half" idx="10"/>
            <p:custDataLst>
              <p:tags r:id="rId2"/>
            </p:custDataLst>
          </p:nvPr>
        </p:nvSpPr>
        <p:spPr/>
        <p:txBody>
          <a:bodyPr/>
          <a:lstStyle>
            <a:lvl1pPr>
              <a:defRPr/>
            </a:lvl1pPr>
          </a:lstStyle>
          <a:p>
            <a:pPr>
              <a:defRPr/>
            </a:pPr>
            <a:fld id="{F215455A-10A5-48F3-95AE-786417743C0C}" type="datetimeFigureOut">
              <a:rPr lang="zh-CN" altLang="en-US"/>
              <a:t/>
            </a:fld>
            <a:endParaRPr lang="zh-CN" altLang="en-US"/>
          </a:p>
        </p:txBody>
      </p:sp>
      <p:sp>
        <p:nvSpPr>
          <p:cNvPr id="4" name="页脚占位符 2"/>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5" name="灯片编号占位符 3"/>
          <p:cNvSpPr>
            <a:spLocks noGrp="1"/>
          </p:cNvSpPr>
          <p:nvPr>
            <p:ph type="sldNum" sz="quarter" idx="12"/>
            <p:custDataLst>
              <p:tags r:id="rId4"/>
            </p:custDataLst>
          </p:nvPr>
        </p:nvSpPr>
        <p:spPr/>
        <p:txBody>
          <a:bodyPr/>
          <a:lstStyle>
            <a:lvl1pPr>
              <a:defRPr/>
            </a:lvl1pPr>
          </a:lstStyle>
          <a:p>
            <a:pPr>
              <a:defRPr/>
            </a:pPr>
            <a:fld id="{4F4FBE66-BE95-4E18-9274-8DE885CAD2AA}" type="slidenum">
              <a:rPr lang="zh-CN" altLang="en-US"/>
              <a:t/>
            </a:fld>
            <a:endParaRPr lang="zh-CN" altLang="en-US"/>
          </a:p>
        </p:txBody>
      </p:sp>
      <p:sp>
        <p:nvSpPr>
          <p:cNvPr id="7" name="矩形 6"/>
          <p:cNvSpPr/>
          <p:nvPr>
            <p:custDataLst>
              <p:tags r:id="rId5"/>
            </p:custDataLst>
          </p:nvPr>
        </p:nvSpPr>
        <p:spPr>
          <a:xfrm>
            <a:off x="0" y="492216"/>
            <a:ext cx="319038" cy="10717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656" y="457285"/>
            <a:ext cx="4164549" cy="1600496"/>
          </a:xfrm>
        </p:spPr>
        <p:txBody>
          <a:bodyPr anchor="t" anchorCtr="0">
            <a:normAutofit/>
          </a:bodyPr>
          <a:lstStyle>
            <a:lvl1pPr>
              <a:defRPr sz="3600"/>
            </a:lvl1pPr>
          </a:lstStyle>
          <a:p>
            <a:r>
              <a:rPr lang="zh-CN" altLang="en-US"/>
              <a:t>单击此处编辑母版标题样式</a:t>
            </a:r>
            <a:endParaRPr lang="zh-CN" altLang="en-US"/>
          </a:p>
        </p:txBody>
      </p:sp>
      <p:sp>
        <p:nvSpPr>
          <p:cNvPr id="3" name="图片占位符 2"/>
          <p:cNvSpPr>
            <a:spLocks noGrp="1" noChangeAspect="1"/>
          </p:cNvSpPr>
          <p:nvPr>
            <p:ph type="pic" idx="1"/>
            <p:custDataLst>
              <p:tags r:id="rId3"/>
            </p:custDataLst>
          </p:nvPr>
        </p:nvSpPr>
        <p:spPr>
          <a:xfrm>
            <a:off x="5183190" y="457285"/>
            <a:ext cx="6169436" cy="540460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5365"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656" y="2057781"/>
            <a:ext cx="4164549" cy="3812294"/>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
            </a:fld>
            <a:endParaRPr lang="zh-CN" altLang="en-US"/>
          </a:p>
        </p:txBody>
      </p:sp>
      <p:sp>
        <p:nvSpPr>
          <p:cNvPr id="8" name="矩形 7"/>
          <p:cNvSpPr/>
          <p:nvPr>
            <p:custDataLst>
              <p:tags r:id="rId8"/>
            </p:custDataLst>
          </p:nvPr>
        </p:nvSpPr>
        <p:spPr>
          <a:xfrm>
            <a:off x="0" y="492216"/>
            <a:ext cx="319038" cy="10717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9822949" y="365193"/>
            <a:ext cx="1529077" cy="5812914"/>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069" y="365193"/>
            <a:ext cx="8878571" cy="581291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
        <p:nvSpPr>
          <p:cNvPr id="7" name="矩形 6"/>
          <p:cNvSpPr/>
          <p:nvPr>
            <p:custDataLst>
              <p:tags r:id="rId7"/>
            </p:custDataLst>
          </p:nvPr>
        </p:nvSpPr>
        <p:spPr>
          <a:xfrm>
            <a:off x="0" y="492216"/>
            <a:ext cx="319038" cy="10717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77.xml" /><Relationship Id="rId12" Type="http://schemas.openxmlformats.org/officeDocument/2006/relationships/tags" Target="../tags/tag78.xml" /><Relationship Id="rId13" Type="http://schemas.openxmlformats.org/officeDocument/2006/relationships/tags" Target="../tags/tag79.xml" /><Relationship Id="rId14" Type="http://schemas.openxmlformats.org/officeDocument/2006/relationships/tags" Target="../tags/tag80.xml" /><Relationship Id="rId15" Type="http://schemas.openxmlformats.org/officeDocument/2006/relationships/tags" Target="../tags/tag81.xml" /><Relationship Id="rId16" Type="http://schemas.openxmlformats.org/officeDocument/2006/relationships/tags" Target="../tags/tag82.xml" /><Relationship Id="rId17" Type="http://schemas.openxmlformats.org/officeDocument/2006/relationships/tags" Target="../tags/tag83.xml" /><Relationship Id="rId18" Type="http://schemas.openxmlformats.org/officeDocument/2006/relationships/image" Target="../media/image3.jpeg"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18">
            <a:lum/>
          </a:blip>
          <a:stretch>
            <a:fillRect/>
          </a:stretch>
        </a:blipFill>
        <a:effectLst/>
      </p:bgPr>
    </p:bg>
    <p:spTree>
      <p:nvGrpSpPr>
        <p:cNvPr id="1" name=""/>
        <p:cNvGrpSpPr/>
        <p:nvPr>
          <p:custDataLst>
            <p:tags r:id="rId11"/>
          </p:custDataLst>
        </p:nvPr>
      </p:nvGrpSpPr>
      <p:grpSpPr>
        <a:xfrm>
          <a:off x="0" y="0"/>
          <a:ext cx="0" cy="0"/>
        </a:xfrm>
      </p:grpSpPr>
      <p:sp>
        <p:nvSpPr>
          <p:cNvPr id="1026" name="标题占位符 1"/>
          <p:cNvSpPr>
            <a:spLocks noGrp="1"/>
          </p:cNvSpPr>
          <p:nvPr>
            <p:ph type="title"/>
            <p:custDataLst>
              <p:tags r:id="rId12"/>
            </p:custDataLst>
          </p:nvPr>
        </p:nvSpPr>
        <p:spPr bwMode="auto">
          <a:xfrm>
            <a:off x="838069" y="365193"/>
            <a:ext cx="10513957" cy="1325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p>
            <a:pPr lvl="0"/>
            <a:r>
              <a:rPr lang="zh-CN" altLang="en-US"/>
              <a:t>单击此处编辑母版标题样式</a:t>
            </a:r>
            <a:endParaRPr lang="zh-CN" altLang="en-US"/>
          </a:p>
        </p:txBody>
      </p:sp>
      <p:sp>
        <p:nvSpPr>
          <p:cNvPr id="1027" name="文本占位符 2"/>
          <p:cNvSpPr>
            <a:spLocks noGrp="1"/>
          </p:cNvSpPr>
          <p:nvPr>
            <p:ph type="body" idx="1"/>
            <p:custDataLst>
              <p:tags r:id="rId13"/>
            </p:custDataLst>
          </p:nvPr>
        </p:nvSpPr>
        <p:spPr bwMode="auto">
          <a:xfrm>
            <a:off x="838069" y="1825963"/>
            <a:ext cx="10513957" cy="4352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38069" y="6357527"/>
            <a:ext cx="2742771" cy="365193"/>
          </a:xfrm>
          <a:prstGeom prst="rect">
            <a:avLst/>
          </a:prstGeom>
        </p:spPr>
        <p:txBody>
          <a:bodyPr vert="horz" lIns="91440" tIns="45720" rIns="91440" bIns="45720" rtlCol="0" anchor="ctr">
            <a:normAutofit/>
          </a:bodyPr>
          <a:lstStyle>
            <a:lvl1pPr algn="l" eaLnBrk="1" fontAlgn="auto" hangingPunct="1">
              <a:spcBef>
                <a:spcPct val="0"/>
              </a:spcBef>
              <a:spcAft>
                <a:spcPct val="0"/>
              </a:spcAft>
              <a:defRPr sz="1200" smtClean="0">
                <a:solidFill>
                  <a:schemeClr val="tx1">
                    <a:tint val="75000"/>
                  </a:schemeClr>
                </a:solidFill>
                <a:latin typeface="+mn-lt"/>
                <a:ea typeface="+mn-ea"/>
              </a:defRPr>
            </a:lvl1pPr>
          </a:lstStyle>
          <a:p>
            <a:pPr>
              <a:defRPr/>
            </a:pPr>
            <a:fld id="{E34227A4-9D4F-4A4A-84AD-F5BF9EBDF32C}" type="datetimeFigureOut">
              <a:rPr lang="zh-CN" altLang="en-US"/>
              <a:t/>
            </a:fld>
            <a:endParaRPr lang="zh-CN" altLang="en-US"/>
          </a:p>
        </p:txBody>
      </p:sp>
      <p:sp>
        <p:nvSpPr>
          <p:cNvPr id="5" name="页脚占位符 4"/>
          <p:cNvSpPr>
            <a:spLocks noGrp="1"/>
          </p:cNvSpPr>
          <p:nvPr>
            <p:ph type="ftr" sz="quarter" idx="3"/>
            <p:custDataLst>
              <p:tags r:id="rId15"/>
            </p:custDataLst>
          </p:nvPr>
        </p:nvSpPr>
        <p:spPr>
          <a:xfrm>
            <a:off x="4037969" y="6357527"/>
            <a:ext cx="4114157" cy="365193"/>
          </a:xfrm>
          <a:prstGeom prst="rect">
            <a:avLst/>
          </a:prstGeom>
        </p:spPr>
        <p:txBody>
          <a:bodyPr vert="horz" lIns="91440" tIns="45720" rIns="91440" bIns="45720" rtlCol="0" anchor="ctr">
            <a:normAutofit/>
          </a:bodyPr>
          <a:lstStyle>
            <a:lvl1pPr algn="ctr" eaLnBrk="1" fontAlgn="auto" hangingPunct="1">
              <a:spcBef>
                <a:spcPct val="0"/>
              </a:spcBef>
              <a:spcAft>
                <a:spcPct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custDataLst>
              <p:tags r:id="rId16"/>
            </p:custDataLst>
          </p:nvPr>
        </p:nvSpPr>
        <p:spPr>
          <a:xfrm>
            <a:off x="8609255" y="6357527"/>
            <a:ext cx="2742771" cy="365193"/>
          </a:xfrm>
          <a:prstGeom prst="rect">
            <a:avLst/>
          </a:prstGeom>
        </p:spPr>
        <p:txBody>
          <a:bodyPr vert="horz" lIns="91440" tIns="45720" rIns="91440" bIns="45720" rtlCol="0" anchor="ctr">
            <a:normAutofit/>
          </a:bodyPr>
          <a:lstStyle>
            <a:lvl1pPr algn="r" eaLnBrk="1" fontAlgn="auto" hangingPunct="1">
              <a:spcBef>
                <a:spcPct val="0"/>
              </a:spcBef>
              <a:spcAft>
                <a:spcPct val="0"/>
              </a:spcAft>
              <a:defRPr sz="1200" smtClean="0">
                <a:solidFill>
                  <a:schemeClr val="tx1">
                    <a:tint val="75000"/>
                  </a:schemeClr>
                </a:solidFill>
                <a:latin typeface="+mn-lt"/>
                <a:ea typeface="+mn-ea"/>
              </a:defRPr>
            </a:lvl1pPr>
          </a:lstStyle>
          <a:p>
            <a:pPr>
              <a:defRPr/>
            </a:pPr>
            <a:fld id="{2D520B8E-6F36-49D3-8845-C2551E9341A0}" type="slidenum">
              <a:rPr lang="zh-CN" altLang="en-US"/>
              <a:t>0</a:t>
            </a:fld>
            <a:endParaRPr lang="zh-CN" altLang="en-US"/>
          </a:p>
        </p:txBody>
      </p:sp>
      <p:sp>
        <p:nvSpPr>
          <p:cNvPr id="2"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rtl="0" fontAlgn="base">
        <a:lnSpc>
          <a:spcPct val="12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9pPr>
    </p:titleStyle>
    <p:bodyStyle>
      <a:lvl1pPr marL="228600" indent="-228600" algn="l" rtl="0" fontAlgn="base">
        <a:lnSpc>
          <a:spcPct val="120000"/>
        </a:lnSpc>
        <a:spcBef>
          <a:spcPts val="1000"/>
        </a:spcBef>
        <a:spcAft>
          <a:spcPct val="0"/>
        </a:spcAft>
        <a:buFont typeface="Arial" panose="020b0604020202020204" pitchFamily="34" charset="0"/>
        <a:buChar char="•"/>
        <a:defRPr sz="2400" kern="1200">
          <a:solidFill>
            <a:schemeClr val="tx1"/>
          </a:solidFill>
          <a:latin typeface="+mn-lt"/>
          <a:ea typeface="+mn-ea"/>
          <a:cs typeface="+mn-cs"/>
        </a:defRPr>
      </a:lvl1pPr>
      <a:lvl2pPr marL="685800" indent="-228600" algn="l" rtl="0" fontAlgn="base">
        <a:lnSpc>
          <a:spcPct val="12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fontAlgn="base">
        <a:lnSpc>
          <a:spcPct val="120000"/>
        </a:lnSpc>
        <a:spcBef>
          <a:spcPts val="500"/>
        </a:spcBef>
        <a:spcAft>
          <a:spcPct val="0"/>
        </a:spcAft>
        <a:buFont typeface="Arial" panose="020b0604020202020204" pitchFamily="34" charset="0"/>
        <a:buChar char="•"/>
        <a:defRPr sz="1800" kern="1200">
          <a:solidFill>
            <a:schemeClr val="tx1"/>
          </a:solidFill>
          <a:latin typeface="+mn-lt"/>
          <a:ea typeface="+mn-ea"/>
          <a:cs typeface="+mn-cs"/>
        </a:defRPr>
      </a:lvl3pPr>
      <a:lvl4pPr marL="1600200" indent="-228600" algn="l" rtl="0" fontAlgn="base">
        <a:lnSpc>
          <a:spcPct val="12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6765" indent="-228600" algn="l" rtl="0" fontAlgn="base">
        <a:lnSpc>
          <a:spcPct val="12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tags" Target="../tags/tag170.xml" /><Relationship Id="rId4" Type="http://schemas.openxmlformats.org/officeDocument/2006/relationships/tags" Target="../tags/tag171.xml" /><Relationship Id="rId5" Type="http://schemas.openxmlformats.org/officeDocument/2006/relationships/tags" Target="../tags/tag172.xml" /><Relationship Id="rId6" Type="http://schemas.openxmlformats.org/officeDocument/2006/relationships/tags" Target="../tags/tag173.xml" /><Relationship Id="rId7" Type="http://schemas.openxmlformats.org/officeDocument/2006/relationships/slide" Target="slide6.xml" TargetMode="Internal" /><Relationship Id="rId8" Type="http://schemas.openxmlformats.org/officeDocument/2006/relationships/tags" Target="../tags/tag17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slide" Target="slide6.xml" TargetMode="Internal" /><Relationship Id="rId6" Type="http://schemas.openxmlformats.org/officeDocument/2006/relationships/tags" Target="../tags/tag181.xml" /><Relationship Id="rId7" Type="http://schemas.openxmlformats.org/officeDocument/2006/relationships/tags" Target="../tags/tag182.xml" /><Relationship Id="rId8" Type="http://schemas.openxmlformats.org/officeDocument/2006/relationships/tags" Target="../tags/tag18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tags" Target="../tags/tag188.xml" /><Relationship Id="rId4" Type="http://schemas.openxmlformats.org/officeDocument/2006/relationships/tags" Target="../tags/tag189.xml" /><Relationship Id="rId5" Type="http://schemas.openxmlformats.org/officeDocument/2006/relationships/tags" Target="../tags/tag190.xml" /><Relationship Id="rId6" Type="http://schemas.openxmlformats.org/officeDocument/2006/relationships/slide" Target="slide6.xml" TargetMode="Internal" /><Relationship Id="rId7" Type="http://schemas.openxmlformats.org/officeDocument/2006/relationships/tags" Target="../tags/tag19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tags" Target="../tags/tag198.xml" /><Relationship Id="rId6" Type="http://schemas.openxmlformats.org/officeDocument/2006/relationships/slide" Target="slide6.xml" TargetMode="Internal" /><Relationship Id="rId7" Type="http://schemas.openxmlformats.org/officeDocument/2006/relationships/tags" Target="../tags/tag19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slide" Target="slide6.xml" TargetMode="Internal" /><Relationship Id="rId7" Type="http://schemas.openxmlformats.org/officeDocument/2006/relationships/tags" Target="../tags/tag20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8.xml" /><Relationship Id="rId3" Type="http://schemas.openxmlformats.org/officeDocument/2006/relationships/tags" Target="../tags/tag20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0.xml" /><Relationship Id="rId3" Type="http://schemas.openxmlformats.org/officeDocument/2006/relationships/tags" Target="../tags/tag21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2.xml" /><Relationship Id="rId3" Type="http://schemas.openxmlformats.org/officeDocument/2006/relationships/tags" Target="../tags/tag21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4.xml" /><Relationship Id="rId3" Type="http://schemas.openxmlformats.org/officeDocument/2006/relationships/tags" Target="../tags/tag21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6.xml" /><Relationship Id="rId3" Type="http://schemas.openxmlformats.org/officeDocument/2006/relationships/tags" Target="../tags/tag21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tags" Target="../tags/tag229.xml" /><Relationship Id="rId4" Type="http://schemas.openxmlformats.org/officeDocument/2006/relationships/tags" Target="../tags/tag230.xml" /><Relationship Id="rId5" Type="http://schemas.openxmlformats.org/officeDocument/2006/relationships/tags" Target="../tags/tag231.xml" /><Relationship Id="rId6" Type="http://schemas.openxmlformats.org/officeDocument/2006/relationships/tags" Target="../tags/tag23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image" Target="../media/image4.png" /><Relationship Id="rId6" Type="http://schemas.openxmlformats.org/officeDocument/2006/relationships/tags" Target="../tags/tag236.xml" /><Relationship Id="rId7" Type="http://schemas.openxmlformats.org/officeDocument/2006/relationships/tags" Target="../tags/tag23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8.xml" /><Relationship Id="rId3" Type="http://schemas.openxmlformats.org/officeDocument/2006/relationships/tags" Target="../tags/tag239.xml" /><Relationship Id="rId4" Type="http://schemas.openxmlformats.org/officeDocument/2006/relationships/tags" Target="../tags/tag24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1.xml" /><Relationship Id="rId3" Type="http://schemas.openxmlformats.org/officeDocument/2006/relationships/tags" Target="../tags/tag242.xml" /><Relationship Id="rId4" Type="http://schemas.openxmlformats.org/officeDocument/2006/relationships/image" Target="../media/image5.png" /><Relationship Id="rId5" Type="http://schemas.openxmlformats.org/officeDocument/2006/relationships/tags" Target="../tags/tag243.xml" /><Relationship Id="rId6" Type="http://schemas.openxmlformats.org/officeDocument/2006/relationships/tags" Target="../tags/tag24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6.xml" /><Relationship Id="rId3" Type="http://schemas.openxmlformats.org/officeDocument/2006/relationships/tags" Target="../tags/tag11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29.xml" /><Relationship Id="rId11" Type="http://schemas.openxmlformats.org/officeDocument/2006/relationships/tags" Target="../tags/tag130.xml" /><Relationship Id="rId12" Type="http://schemas.openxmlformats.org/officeDocument/2006/relationships/tags" Target="../tags/tag131.xml" /><Relationship Id="rId13" Type="http://schemas.openxmlformats.org/officeDocument/2006/relationships/tags" Target="../tags/tag132.xml" /><Relationship Id="rId14" Type="http://schemas.openxmlformats.org/officeDocument/2006/relationships/tags" Target="../tags/tag133.xml" /><Relationship Id="rId15" Type="http://schemas.openxmlformats.org/officeDocument/2006/relationships/tags" Target="../tags/tag134.xml" /><Relationship Id="rId16" Type="http://schemas.openxmlformats.org/officeDocument/2006/relationships/tags" Target="../tags/tag135.xml" /><Relationship Id="rId17" Type="http://schemas.openxmlformats.org/officeDocument/2006/relationships/tags" Target="../tags/tag136.xml" /><Relationship Id="rId18" Type="http://schemas.openxmlformats.org/officeDocument/2006/relationships/tags" Target="../tags/tag137.xml" /><Relationship Id="rId19" Type="http://schemas.openxmlformats.org/officeDocument/2006/relationships/tags" Target="../tags/tag138.xml" /><Relationship Id="rId2" Type="http://schemas.openxmlformats.org/officeDocument/2006/relationships/notesSlide" Target="../notesSlides/notesSlide2.xml" /><Relationship Id="rId20" Type="http://schemas.openxmlformats.org/officeDocument/2006/relationships/tags" Target="../tags/tag139.xml" /><Relationship Id="rId21" Type="http://schemas.openxmlformats.org/officeDocument/2006/relationships/tags" Target="../tags/tag140.xml" /><Relationship Id="rId22" Type="http://schemas.openxmlformats.org/officeDocument/2006/relationships/tags" Target="../tags/tag141.xml" /><Relationship Id="rId23" Type="http://schemas.openxmlformats.org/officeDocument/2006/relationships/tags" Target="../tags/tag142.xml" /><Relationship Id="rId24" Type="http://schemas.openxmlformats.org/officeDocument/2006/relationships/tags" Target="../tags/tag143.xml" /><Relationship Id="rId25" Type="http://schemas.openxmlformats.org/officeDocument/2006/relationships/tags" Target="../tags/tag144.xml" /><Relationship Id="rId26" Type="http://schemas.openxmlformats.org/officeDocument/2006/relationships/tags" Target="../tags/tag145.xml" /><Relationship Id="rId27" Type="http://schemas.openxmlformats.org/officeDocument/2006/relationships/tags" Target="../tags/tag146.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tags" Target="../tags/tag153.xml" /><Relationship Id="rId6" Type="http://schemas.openxmlformats.org/officeDocument/2006/relationships/tags" Target="../tags/tag15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5.xml" /><Relationship Id="rId3" Type="http://schemas.openxmlformats.org/officeDocument/2006/relationships/tags" Target="../tags/tag156.xml" /><Relationship Id="rId4" Type="http://schemas.openxmlformats.org/officeDocument/2006/relationships/tags" Target="../tags/tag15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tags" Target="../tags/tag162.xml"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矩形 8"/>
          <p:cNvSpPr/>
          <p:nvPr>
            <p:custDataLst>
              <p:tags r:id="rId4"/>
            </p:custDataLst>
          </p:nvPr>
        </p:nvSpPr>
        <p:spPr>
          <a:xfrm>
            <a:off x="838622" y="1917626"/>
            <a:ext cx="10729192" cy="830997"/>
          </a:xfrm>
          <a:prstGeom prst="rect">
            <a:avLst/>
          </a:prstGeom>
        </p:spPr>
        <p:txBody>
          <a:bodyPr wrap="square">
            <a:spAutoFit/>
          </a:bodyPr>
          <a:lstStyle/>
          <a:p>
            <a:pPr>
              <a:spcBef>
                <a:spcPts val="1300"/>
              </a:spcBef>
              <a:spcAft>
                <a:spcPts val="1300"/>
              </a:spcAft>
            </a:pPr>
            <a:r>
              <a:rPr lang="zh-CN" altLang="zh-CN" sz="4800" b="1"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以工匠精神雕琢时代品质</a:t>
            </a:r>
            <a:endParaRPr lang="zh-CN" altLang="zh-CN" sz="4800" b="1"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矩形 15"/>
          <p:cNvSpPr/>
          <p:nvPr>
            <p:custDataLst>
              <p:tags r:id="rId5"/>
            </p:custDataLst>
          </p:nvPr>
        </p:nvSpPr>
        <p:spPr>
          <a:xfrm>
            <a:off x="766614" y="2061642"/>
            <a:ext cx="11036329" cy="2088232"/>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6"/>
    </p:custDataLst>
  </p:cSld>
  <p:clrMapOvr>
    <a:masterClrMapping/>
  </p:clrMapOvr>
  <mc:AlternateContent>
    <mc:Choice xmlns:p14="http://schemas.microsoft.com/office/powerpoint/2010/main" Requires="p14">
      <p:transition p14:dur="10"/>
    </mc:Choice>
    <mc:Fallback>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389206" y="765498"/>
            <a:ext cx="11178608" cy="1131079"/>
          </a:xfrm>
          <a:prstGeom prst="rect">
            <a:avLst/>
          </a:prstGeom>
        </p:spPr>
        <p:txBody>
          <a:bodyPr wrap="square">
            <a:spAutoFit/>
          </a:bodyPr>
          <a:lstStyle/>
          <a:p>
            <a:pPr>
              <a:lnSpc>
                <a:spcPct val="150000"/>
              </a:lnSpc>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我们不必人人成为工匠，却可以人人成为工匠精神的践行者。</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请结合全文，品读这句话的内涵。</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custDataLst>
              <p:tags r:id="rId5"/>
            </p:custDataLst>
          </p:nvPr>
        </p:nvSpPr>
        <p:spPr>
          <a:xfrm>
            <a:off x="389206" y="1954932"/>
            <a:ext cx="11250616" cy="1200329"/>
          </a:xfrm>
          <a:prstGeom prst="rect">
            <a:avLst/>
          </a:prstGeom>
        </p:spPr>
        <p:txBody>
          <a:bodyPr wrap="square">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这句话体现了作者对工匠精神的推崇和倡导，它的内涵是：虽然并非人人都能做到心思巧妙、技术精湛、造诣高深，但是我们都应该追求并实践工匠精神。</a:t>
            </a:r>
            <a:endParaRPr lang="zh-CN" altLang="zh-CN" sz="1050" kern="100">
              <a:latin typeface="宋体" panose="02010600030101010101" pitchFamily="2" charset="-122"/>
              <a:cs typeface="Courier New" panose="02070309020205020404" pitchFamily="49" charset="0"/>
            </a:endParaRPr>
          </a:p>
        </p:txBody>
      </p:sp>
      <p:sp>
        <p:nvSpPr>
          <p:cNvPr id="5" name="返回">
            <a:hlinkClick r:id="rId7" action="ppaction://hlinksldjump"/>
          </p:cNvPr>
          <p:cNvSpPr/>
          <p:nvPr>
            <p:custDataLst>
              <p:tags r:id="rId6"/>
            </p:custDataLst>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algn="ctr" defTabSz="1219200">
              <a:spcBef>
                <a:spcPct val="50000"/>
              </a:spcBef>
              <a:defRPr/>
            </a:pPr>
            <a:r>
              <a:rPr lang="zh-CN" altLang="en-US" sz="2000" kern="10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rPr>
              <a:t>返 回</a:t>
            </a:r>
            <a:endParaRPr lang="zh-CN" altLang="en-US" sz="2000" kern="100">
              <a:solidFill>
                <a:prstClr val="black">
                  <a:lumMod val="75000"/>
                  <a:lumOff val="25000"/>
                </a:prstClr>
              </a:solidFill>
              <a:latin typeface="微软雅黑" pitchFamily="34" charset="-122"/>
              <a:ea typeface="微软雅黑" panose="020b0503020204020204" pitchFamily="34" charset="-122"/>
              <a:cs typeface="Times New Roman"/>
            </a:endParaRPr>
          </a:p>
        </p:txBody>
      </p:sp>
    </p:spTree>
    <p:custDataLst>
      <p:tags r:id="rId8"/>
    </p:custData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 name="返回">
            <a:hlinkClick r:id="rId5" action="ppaction://hlinksldjump"/>
          </p:cNvPr>
          <p:cNvSpPr/>
          <p:nvPr>
            <p:custDataLst>
              <p:tags r:id="rId4"/>
            </p:custDataLst>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algn="ctr" defTabSz="1219200">
              <a:spcBef>
                <a:spcPct val="50000"/>
              </a:spcBef>
              <a:defRPr/>
            </a:pPr>
            <a:r>
              <a:rPr lang="zh-CN" altLang="en-US" sz="2000" kern="10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rPr>
              <a:t>返 回</a:t>
            </a:r>
            <a:endParaRPr lang="zh-CN" altLang="en-US" sz="2000" kern="10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endParaRPr>
          </a:p>
        </p:txBody>
      </p:sp>
      <p:sp>
        <p:nvSpPr>
          <p:cNvPr id="6" name="文本框 5"/>
          <p:cNvSpPr txBox="1"/>
          <p:nvPr>
            <p:custDataLst>
              <p:tags r:id="rId6"/>
            </p:custDataLst>
          </p:nvPr>
        </p:nvSpPr>
        <p:spPr>
          <a:xfrm>
            <a:off x="766614" y="466951"/>
            <a:ext cx="9433048" cy="707886"/>
          </a:xfrm>
          <a:prstGeom prst="rect">
            <a:avLst/>
          </a:prstGeom>
          <a:noFill/>
        </p:spPr>
        <p:txBody>
          <a:bodyPr wrap="square">
            <a:spAutoFit/>
          </a:bodyPr>
          <a:lstStyle/>
          <a:p>
            <a:r>
              <a:rPr lang="zh-CN" altLang="zh-CN" sz="4000">
                <a:solidFill>
                  <a:srgbClr val="FF0000"/>
                </a:solidFill>
              </a:rPr>
              <a:t>把握思想内容</a:t>
            </a:r>
            <a:endParaRPr lang="zh-CN" altLang="zh-CN" sz="4000">
              <a:solidFill>
                <a:srgbClr val="FF0000"/>
              </a:solidFill>
            </a:endParaRPr>
          </a:p>
        </p:txBody>
      </p:sp>
      <p:sp>
        <p:nvSpPr>
          <p:cNvPr id="8" name="文本框 7"/>
          <p:cNvSpPr txBox="1"/>
          <p:nvPr>
            <p:custDataLst>
              <p:tags r:id="rId7"/>
            </p:custDataLst>
          </p:nvPr>
        </p:nvSpPr>
        <p:spPr>
          <a:xfrm>
            <a:off x="406400" y="1485265"/>
            <a:ext cx="11170285" cy="1322070"/>
          </a:xfrm>
          <a:prstGeom prst="rect">
            <a:avLst/>
          </a:prstGeom>
          <a:noFill/>
        </p:spPr>
        <p:txBody>
          <a:bodyPr wrap="square">
            <a:spAutoFit/>
          </a:bodyPr>
          <a:lstStyle/>
          <a:p>
            <a:r>
              <a:rPr lang="en-US" altLang="zh-CN" sz="4000"/>
              <a:t>3.</a:t>
            </a:r>
            <a:r>
              <a:rPr lang="zh-CN" altLang="zh-CN" sz="4000"/>
              <a:t>本文论述的是工匠精神</a:t>
            </a:r>
            <a:r>
              <a:rPr lang="en-US" altLang="zh-CN" sz="4000"/>
              <a:t>,</a:t>
            </a:r>
            <a:r>
              <a:rPr lang="zh-CN" altLang="zh-CN" sz="4000"/>
              <a:t>结合文本</a:t>
            </a:r>
            <a:r>
              <a:rPr lang="en-US" altLang="zh-CN" sz="4000"/>
              <a:t>,</a:t>
            </a:r>
            <a:r>
              <a:rPr lang="zh-CN" altLang="zh-CN" sz="4000"/>
              <a:t>联系实际谈谈工匠精神的具体内涵有哪些。</a:t>
            </a:r>
            <a:r>
              <a:rPr lang="en-US" altLang="zh-CN" sz="4000">
                <a:solidFill>
                  <a:schemeClr val="accent5">
                    <a:lumMod val="60000"/>
                    <a:lumOff val="40000"/>
                  </a:schemeClr>
                </a:solidFill>
              </a:rPr>
              <a:t> </a:t>
            </a:r>
            <a:endParaRPr lang="zh-CN" altLang="en-US" sz="4000">
              <a:solidFill>
                <a:schemeClr val="accent5">
                  <a:lumMod val="60000"/>
                  <a:lumOff val="40000"/>
                </a:schemeClr>
              </a:solidFill>
            </a:endParaRPr>
          </a:p>
        </p:txBody>
      </p:sp>
    </p:spTree>
    <p:custDataLst>
      <p:tags r:id="rId8"/>
    </p:custDataLst>
  </p:cSld>
  <p:clrMapOvr>
    <a:masterClrMapping/>
  </p:clrMapOvr>
  <mc:AlternateContent>
    <mc:Choice xmlns:p14="http://schemas.microsoft.com/office/powerpoint/2010/main" Requires="p14">
      <p:transition p14:dur="1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矩形 2"/>
          <p:cNvSpPr/>
          <p:nvPr>
            <p:custDataLst>
              <p:tags r:id="rId4"/>
            </p:custDataLst>
          </p:nvPr>
        </p:nvSpPr>
        <p:spPr>
          <a:xfrm>
            <a:off x="951816" y="1102762"/>
            <a:ext cx="9522424" cy="4988353"/>
          </a:xfrm>
          <a:prstGeom prst="rect">
            <a:avLst/>
          </a:prstGeom>
        </p:spPr>
        <p:txBody>
          <a:bodyPr wrap="square">
            <a:spAutoFit/>
          </a:bodyPr>
          <a:lstStyle/>
          <a:p>
            <a:pPr algn="just">
              <a:lnSpc>
                <a:spcPct val="150000"/>
              </a:lnSpc>
              <a:spcAft>
                <a:spcPct val="0"/>
              </a:spcAft>
            </a:pPr>
            <a:r>
              <a:rPr lang="zh-CN" altLang="zh-CN" sz="3600"/>
              <a:t>点拨</a:t>
            </a:r>
            <a:r>
              <a:rPr lang="en-US" altLang="zh-CN" sz="3600"/>
              <a:t>:(1)</a:t>
            </a:r>
            <a:r>
              <a:rPr lang="zh-CN" altLang="zh-CN" sz="3600"/>
              <a:t>敬业。爱岗敬业是从业者基于对职业的敬畏和热爱而产生的一种全身心投入的认认真真、尽职尽责的职业精神状态。中华民族历来有</a:t>
            </a:r>
            <a:r>
              <a:rPr lang="en-US" altLang="zh-CN" sz="3600"/>
              <a:t>“</a:t>
            </a:r>
            <a:r>
              <a:rPr lang="zh-CN" altLang="zh-CN" sz="3600"/>
              <a:t>敬业乐群</a:t>
            </a:r>
            <a:r>
              <a:rPr lang="en-US" altLang="zh-CN" sz="3600"/>
              <a:t>”“</a:t>
            </a:r>
            <a:r>
              <a:rPr lang="zh-CN" altLang="zh-CN" sz="3600"/>
              <a:t>忠于职守</a:t>
            </a:r>
            <a:r>
              <a:rPr lang="en-US" altLang="zh-CN" sz="3600"/>
              <a:t>”</a:t>
            </a:r>
            <a:r>
              <a:rPr lang="zh-CN" altLang="zh-CN" sz="3600"/>
              <a:t>的传统</a:t>
            </a:r>
            <a:r>
              <a:rPr lang="en-US" altLang="zh-CN" sz="3600"/>
              <a:t>,</a:t>
            </a:r>
            <a:r>
              <a:rPr lang="zh-CN" altLang="zh-CN" sz="3600"/>
              <a:t>敬业是中国人的传统美德</a:t>
            </a:r>
            <a:r>
              <a:rPr lang="en-US" altLang="zh-CN" sz="3600"/>
              <a:t>,</a:t>
            </a:r>
            <a:r>
              <a:rPr lang="zh-CN" altLang="zh-CN" sz="3600"/>
              <a:t>也是当今社会主义核心价值观的基本要求之一。</a:t>
            </a:r>
            <a:endParaRPr lang="zh-CN" altLang="zh-CN" sz="3600" kern="100">
              <a:latin typeface="宋体" panose="02010600030101010101" pitchFamily="2" charset="-122"/>
              <a:cs typeface="Courier New" panose="02070309020205020404" pitchFamily="49" charset="0"/>
            </a:endParaRPr>
          </a:p>
        </p:txBody>
      </p:sp>
      <p:sp>
        <p:nvSpPr>
          <p:cNvPr id="5" name="返回">
            <a:hlinkClick r:id="rId6" action="ppaction://hlinksldjump"/>
          </p:cNvPr>
          <p:cNvSpPr/>
          <p:nvPr>
            <p:custDataLst>
              <p:tags r:id="rId5"/>
            </p:custDataLst>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algn="ctr" defTabSz="1219200">
              <a:spcBef>
                <a:spcPct val="50000"/>
              </a:spcBef>
              <a:defRPr/>
            </a:pPr>
            <a:r>
              <a:rPr lang="zh-CN" altLang="en-US" sz="2000" kern="10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rPr>
              <a:t>返 回</a:t>
            </a:r>
            <a:endParaRPr lang="zh-CN" altLang="en-US" sz="2000" kern="10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endParaRPr>
          </a:p>
        </p:txBody>
      </p:sp>
    </p:spTree>
    <p:custDataLst>
      <p:tags r:id="rId7"/>
    </p:custData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矩形 2"/>
          <p:cNvSpPr/>
          <p:nvPr>
            <p:custDataLst>
              <p:tags r:id="rId4"/>
            </p:custDataLst>
          </p:nvPr>
        </p:nvSpPr>
        <p:spPr>
          <a:xfrm>
            <a:off x="1133530" y="614120"/>
            <a:ext cx="9361040" cy="5631180"/>
          </a:xfrm>
          <a:prstGeom prst="rect">
            <a:avLst/>
          </a:prstGeom>
        </p:spPr>
        <p:txBody>
          <a:bodyPr wrap="square">
            <a:spAutoFit/>
          </a:bodyPr>
          <a:lstStyle/>
          <a:p>
            <a:pPr algn="just">
              <a:lnSpc>
                <a:spcPct val="150000"/>
              </a:lnSpc>
              <a:spcAft>
                <a:spcPct val="0"/>
              </a:spcAft>
            </a:pPr>
            <a:r>
              <a:rPr lang="en-US" altLang="zh-CN" sz="4000"/>
              <a:t>(2)</a:t>
            </a:r>
            <a:r>
              <a:rPr lang="zh-CN" altLang="zh-CN" sz="4000"/>
              <a:t>求精。精益求精就是指已经做得很好了</a:t>
            </a:r>
            <a:r>
              <a:rPr lang="en-US" altLang="zh-CN" sz="4000"/>
              <a:t>,</a:t>
            </a:r>
            <a:r>
              <a:rPr lang="zh-CN" altLang="zh-CN" sz="4000"/>
              <a:t>还要求做得更好。能基业长青的企业</a:t>
            </a:r>
            <a:r>
              <a:rPr lang="en-US" altLang="zh-CN" sz="4000"/>
              <a:t>,</a:t>
            </a:r>
            <a:r>
              <a:rPr lang="zh-CN" altLang="zh-CN" sz="4000"/>
              <a:t>无不是精益求精才获得成功的。</a:t>
            </a:r>
            <a:r>
              <a:rPr lang="en-US" altLang="zh-CN" sz="4000"/>
              <a:t>     </a:t>
            </a:r>
            <a:endParaRPr lang="en-US" altLang="zh-CN" sz="4000"/>
          </a:p>
          <a:p>
            <a:pPr algn="just">
              <a:lnSpc>
                <a:spcPct val="150000"/>
              </a:lnSpc>
              <a:spcAft>
                <a:spcPct val="0"/>
              </a:spcAft>
            </a:pPr>
            <a:r>
              <a:rPr lang="en-US" altLang="zh-CN" sz="4000"/>
              <a:t> (3)</a:t>
            </a:r>
            <a:r>
              <a:rPr lang="zh-CN" altLang="zh-CN" sz="4000"/>
              <a:t>专注。专注就是内心笃实而着眼于细节的耐心、执着、坚持的精神</a:t>
            </a:r>
            <a:r>
              <a:rPr lang="en-US" altLang="zh-CN" sz="4000"/>
              <a:t>,</a:t>
            </a:r>
            <a:r>
              <a:rPr lang="zh-CN" altLang="zh-CN" sz="4000"/>
              <a:t>这是一切</a:t>
            </a:r>
            <a:r>
              <a:rPr lang="en-US" altLang="zh-CN" sz="4000"/>
              <a:t>“</a:t>
            </a:r>
            <a:r>
              <a:rPr lang="zh-CN" altLang="zh-CN" sz="4000"/>
              <a:t>大国工匠</a:t>
            </a:r>
            <a:r>
              <a:rPr lang="en-US" altLang="zh-CN" sz="4000"/>
              <a:t>”</a:t>
            </a:r>
            <a:r>
              <a:rPr lang="zh-CN" altLang="zh-CN" sz="4000"/>
              <a:t>所必须具备的精神特质。</a:t>
            </a:r>
            <a:endParaRPr lang="zh-CN" altLang="zh-CN" sz="4000" kern="100">
              <a:latin typeface="宋体" pitchFamily="2" charset="-122"/>
              <a:cs typeface="Courier New" pitchFamily="49" charset="0"/>
            </a:endParaRPr>
          </a:p>
        </p:txBody>
      </p:sp>
      <p:sp>
        <p:nvSpPr>
          <p:cNvPr id="5" name="返回">
            <a:hlinkClick r:id="rId6" action="ppaction://hlinksldjump"/>
          </p:cNvPr>
          <p:cNvSpPr/>
          <p:nvPr>
            <p:custDataLst>
              <p:tags r:id="rId5"/>
            </p:custDataLst>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algn="ctr" defTabSz="1219200">
              <a:spcBef>
                <a:spcPct val="50000"/>
              </a:spcBef>
              <a:defRPr/>
            </a:pPr>
            <a:r>
              <a:rPr lang="zh-CN" altLang="en-US" sz="2000" kern="10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rPr>
              <a:t>返 回</a:t>
            </a:r>
            <a:endParaRPr lang="zh-CN" altLang="en-US" sz="2000" kern="10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endParaRPr>
          </a:p>
        </p:txBody>
      </p:sp>
    </p:spTree>
    <p:custDataLst>
      <p:tags r:id="rId7"/>
    </p:custData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矩形 2"/>
          <p:cNvSpPr/>
          <p:nvPr>
            <p:custDataLst>
              <p:tags r:id="rId4"/>
            </p:custDataLst>
          </p:nvPr>
        </p:nvSpPr>
        <p:spPr>
          <a:xfrm>
            <a:off x="389206" y="1954932"/>
            <a:ext cx="9018368" cy="3685689"/>
          </a:xfrm>
          <a:prstGeom prst="rect">
            <a:avLst/>
          </a:prstGeom>
        </p:spPr>
        <p:txBody>
          <a:bodyPr wrap="square">
            <a:spAutoFit/>
          </a:bodyPr>
          <a:lstStyle/>
          <a:p>
            <a:pPr algn="just">
              <a:lnSpc>
                <a:spcPct val="150000"/>
              </a:lnSpc>
              <a:spcAft>
                <a:spcPct val="0"/>
              </a:spcAft>
            </a:pPr>
            <a:r>
              <a:rPr lang="en-US" altLang="zh-CN" sz="4000"/>
              <a:t>(4)</a:t>
            </a:r>
            <a:r>
              <a:rPr lang="zh-CN" altLang="zh-CN" sz="4000"/>
              <a:t>创新。</a:t>
            </a:r>
            <a:r>
              <a:rPr lang="en-US" altLang="zh-CN" sz="4000"/>
              <a:t>“</a:t>
            </a:r>
            <a:r>
              <a:rPr lang="zh-CN" altLang="zh-CN" sz="4000"/>
              <a:t>工匠精神</a:t>
            </a:r>
            <a:r>
              <a:rPr lang="en-US" altLang="zh-CN" sz="4000"/>
              <a:t>”</a:t>
            </a:r>
            <a:r>
              <a:rPr lang="zh-CN" altLang="zh-CN" sz="4000"/>
              <a:t>还包括追求突破、追求革新的创新内蕴。古往今来</a:t>
            </a:r>
            <a:r>
              <a:rPr lang="en-US" altLang="zh-CN" sz="4000"/>
              <a:t>,</a:t>
            </a:r>
            <a:r>
              <a:rPr lang="zh-CN" altLang="zh-CN" sz="4000"/>
              <a:t>热衷于创新和发明的工匠们一直是世界科技进步的重要推动力量。</a:t>
            </a:r>
            <a:endParaRPr lang="zh-CN" altLang="zh-CN" sz="4000" kern="100">
              <a:latin typeface="宋体" panose="02010600030101010101" pitchFamily="2" charset="-122"/>
              <a:cs typeface="Courier New" panose="02070309020205020404" pitchFamily="49" charset="0"/>
            </a:endParaRPr>
          </a:p>
        </p:txBody>
      </p:sp>
      <p:sp>
        <p:nvSpPr>
          <p:cNvPr id="5" name="返回">
            <a:hlinkClick r:id="rId6" action="ppaction://hlinksldjump"/>
          </p:cNvPr>
          <p:cNvSpPr/>
          <p:nvPr>
            <p:custDataLst>
              <p:tags r:id="rId5"/>
            </p:custDataLst>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algn="ctr" defTabSz="1219200">
              <a:spcBef>
                <a:spcPct val="50000"/>
              </a:spcBef>
              <a:defRPr/>
            </a:pPr>
            <a:r>
              <a:rPr lang="zh-CN" altLang="en-US" sz="2000" kern="10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rPr>
              <a:t>返 回</a:t>
            </a:r>
            <a:endParaRPr lang="zh-CN" altLang="en-US" sz="2000" kern="10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endParaRPr>
          </a:p>
        </p:txBody>
      </p:sp>
    </p:spTree>
    <p:custDataLst>
      <p:tags r:id="rId7"/>
    </p:custData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5842" name="内容占位符 2"/>
          <p:cNvSpPr>
            <a:spLocks noGrp="1"/>
          </p:cNvSpPr>
          <p:nvPr>
            <p:ph idx="4294967295"/>
            <p:custDataLst>
              <p:tags r:id="rId3"/>
            </p:custDataLst>
          </p:nvPr>
        </p:nvSpPr>
        <p:spPr>
          <a:xfrm>
            <a:off x="567690" y="595630"/>
            <a:ext cx="11268710" cy="5471160"/>
          </a:xfrm>
          <a:prstGeom prst="rect">
            <a:avLst/>
          </a:prstGeom>
          <a:noFill/>
          <a:ln w="9525">
            <a:noFill/>
          </a:ln>
        </p:spPr>
        <p:txBody>
          <a:bodyPr lIns="91425" tIns="45712" rIns="91425" bIns="45712" anchor="t"/>
          <a:lstStyle/>
          <a:p>
            <a:pPr defTabSz="1219200">
              <a:lnSpc>
                <a:spcPct val="120000"/>
              </a:lnSpc>
              <a:spcBef>
                <a:spcPts val="125"/>
              </a:spcBef>
              <a:buClrTx/>
              <a:buSzTx/>
              <a:buFont typeface="Arial" panose="020b0604020202020204" pitchFamily="34" charset="0"/>
              <a:buChar char="•"/>
            </a:pPr>
            <a:r>
              <a:rPr lang="en-US" altLang="zh-CN" sz="3000" b="1" baseline="0">
                <a:solidFill>
                  <a:srgbClr val="1233AE"/>
                </a:solidFill>
                <a:sym typeface="Wingdings" panose="05000000000000000000" pitchFamily="2" charset="2"/>
              </a:rPr>
              <a:t>4.</a:t>
            </a:r>
            <a:r>
              <a:rPr lang="zh-CN" altLang="zh-CN" sz="3000" b="1" baseline="0">
                <a:solidFill>
                  <a:srgbClr val="1233AE"/>
                </a:solidFill>
                <a:latin typeface="宋体" panose="02010600030101010101" pitchFamily="2" charset="-122"/>
                <a:ea typeface="宋体" panose="02010600030101010101" pitchFamily="2" charset="-122"/>
                <a:sym typeface="Wingdings" panose="05000000000000000000" pitchFamily="2" charset="2"/>
              </a:rPr>
              <a:t>讨论，你认为“工匠精神”有着怎样的现实意义？</a:t>
            </a:r>
            <a:endParaRPr lang="zh-CN" altLang="zh-CN" sz="3000" b="1" baseline="0">
              <a:solidFill>
                <a:srgbClr val="1233AE"/>
              </a:solidFill>
              <a:latin typeface="宋体" pitchFamily="2" charset="-122"/>
              <a:ea typeface="宋体" pitchFamily="2" charset="-122"/>
              <a:sym typeface="Wingdings" pitchFamily="2" charset="2"/>
            </a:endParaRPr>
          </a:p>
          <a:p>
            <a:pPr defTabSz="1219200">
              <a:lnSpc>
                <a:spcPct val="120000"/>
              </a:lnSpc>
              <a:spcBef>
                <a:spcPts val="125"/>
              </a:spcBef>
              <a:buClrTx/>
              <a:buSzTx/>
              <a:buFont typeface="Arial" panose="020b0604020202020204" pitchFamily="34" charset="0"/>
              <a:buChar char="•"/>
            </a:pPr>
            <a:r>
              <a:rPr lang="zh-CN" altLang="zh-CN" sz="3000" b="1" baseline="0">
                <a:solidFill>
                  <a:srgbClr val="FF0000"/>
                </a:solidFill>
                <a:latin typeface="宋体" panose="02010600030101010101" pitchFamily="2" charset="-122"/>
                <a:ea typeface="宋体" panose="02010600030101010101" pitchFamily="2" charset="-122"/>
                <a:sym typeface="Wingdings" panose="05000000000000000000" pitchFamily="2" charset="2"/>
              </a:rPr>
              <a:t>明确：</a:t>
            </a:r>
            <a:endParaRPr lang="zh-CN" altLang="zh-CN" sz="3000" b="1" baseline="0">
              <a:solidFill>
                <a:srgbClr val="FF0000"/>
              </a:solidFill>
              <a:latin typeface="宋体" pitchFamily="2" charset="-122"/>
              <a:ea typeface="宋体" pitchFamily="2" charset="-122"/>
              <a:sym typeface="Wingdings" pitchFamily="2" charset="2"/>
            </a:endParaRPr>
          </a:p>
          <a:p>
            <a:pPr defTabSz="1219200">
              <a:lnSpc>
                <a:spcPct val="120000"/>
              </a:lnSpc>
              <a:spcBef>
                <a:spcPts val="125"/>
              </a:spcBef>
              <a:buClrTx/>
              <a:buSzTx/>
              <a:buFont typeface="Arial" panose="020b0604020202020204" pitchFamily="34" charset="0"/>
              <a:buChar char="•"/>
            </a:pPr>
            <a:r>
              <a:rPr lang="zh-CN" altLang="zh-CN" sz="3000" b="1" baseline="0">
                <a:solidFill>
                  <a:srgbClr val="C00000"/>
                </a:solidFill>
                <a:latin typeface="宋体" panose="02010600030101010101" pitchFamily="2" charset="-122"/>
                <a:ea typeface="宋体" panose="02010600030101010101" pitchFamily="2" charset="-122"/>
                <a:sym typeface="Wingdings" panose="05000000000000000000" pitchFamily="2" charset="2"/>
              </a:rPr>
              <a:t>观点</a:t>
            </a:r>
            <a:r>
              <a:rPr lang="en-US" altLang="zh-CN" sz="3000" b="1" baseline="0">
                <a:solidFill>
                  <a:srgbClr val="C00000"/>
                </a:solidFill>
                <a:sym typeface="Wingdings" panose="05000000000000000000" pitchFamily="2" charset="2"/>
              </a:rPr>
              <a:t>1:</a:t>
            </a:r>
            <a:endParaRPr lang="en-US" altLang="zh-CN" sz="3000" b="1" baseline="0">
              <a:solidFill>
                <a:srgbClr val="C00000"/>
              </a:solidFill>
              <a:sym typeface="Wingdings" pitchFamily="2" charset="2"/>
            </a:endParaRPr>
          </a:p>
          <a:p>
            <a:pPr defTabSz="1219200">
              <a:lnSpc>
                <a:spcPct val="120000"/>
              </a:lnSpc>
              <a:spcBef>
                <a:spcPts val="125"/>
              </a:spcBef>
              <a:buClrTx/>
              <a:buSzTx/>
              <a:buFont typeface="Arial" panose="020b0604020202020204" pitchFamily="34" charset="0"/>
              <a:buChar char="•"/>
            </a:pPr>
            <a:r>
              <a:rPr lang="zh-CN" altLang="zh-CN" sz="3000" b="1" baseline="0">
                <a:solidFill>
                  <a:srgbClr val="000000"/>
                </a:solidFill>
                <a:latin typeface="宋体" panose="02010600030101010101" pitchFamily="2" charset="-122"/>
                <a:ea typeface="宋体" panose="02010600030101010101" pitchFamily="2" charset="-122"/>
                <a:sym typeface="Wingdings" panose="05000000000000000000" pitchFamily="2" charset="2"/>
              </a:rPr>
              <a:t>企业更需要工匠精神，才能在长期的竞争中获得成功。当今社会心浮气躁，追求</a:t>
            </a:r>
            <a:r>
              <a:rPr lang="en-US" altLang="zh-CN" sz="3000" b="1" baseline="0">
                <a:solidFill>
                  <a:srgbClr val="000000"/>
                </a:solidFill>
                <a:sym typeface="Wingdings" panose="05000000000000000000" pitchFamily="2" charset="2"/>
              </a:rPr>
              <a:t>“</a:t>
            </a:r>
            <a:r>
              <a:rPr lang="zh-CN" altLang="zh-CN" sz="3000" b="1" baseline="0">
                <a:solidFill>
                  <a:srgbClr val="000000"/>
                </a:solidFill>
                <a:latin typeface="宋体" panose="02010600030101010101" pitchFamily="2" charset="-122"/>
                <a:ea typeface="宋体" panose="02010600030101010101" pitchFamily="2" charset="-122"/>
                <a:sym typeface="Wingdings" panose="05000000000000000000" pitchFamily="2" charset="2"/>
              </a:rPr>
              <a:t>短、平、快</a:t>
            </a:r>
            <a:r>
              <a:rPr lang="en-US" altLang="zh-CN" sz="3000" b="1" baseline="0">
                <a:solidFill>
                  <a:srgbClr val="000000"/>
                </a:solidFill>
                <a:sym typeface="Wingdings" panose="05000000000000000000" pitchFamily="2" charset="2"/>
              </a:rPr>
              <a:t>”(</a:t>
            </a:r>
            <a:r>
              <a:rPr lang="zh-CN" altLang="zh-CN" sz="3000" b="1" baseline="0">
                <a:solidFill>
                  <a:srgbClr val="000000"/>
                </a:solidFill>
                <a:latin typeface="宋体" panose="02010600030101010101" pitchFamily="2" charset="-122"/>
                <a:ea typeface="宋体" panose="02010600030101010101" pitchFamily="2" charset="-122"/>
                <a:sym typeface="Wingdings" panose="05000000000000000000" pitchFamily="2" charset="2"/>
              </a:rPr>
              <a:t>投资少、周期短、见效快</a:t>
            </a:r>
            <a:r>
              <a:rPr lang="en-US" altLang="zh-CN" sz="3000" b="1" baseline="0">
                <a:solidFill>
                  <a:srgbClr val="000000"/>
                </a:solidFill>
                <a:sym typeface="Wingdings" panose="05000000000000000000" pitchFamily="2" charset="2"/>
              </a:rPr>
              <a:t>)</a:t>
            </a:r>
            <a:r>
              <a:rPr lang="zh-CN" altLang="zh-CN" sz="3000" b="1" baseline="0">
                <a:solidFill>
                  <a:srgbClr val="000000"/>
                </a:solidFill>
                <a:latin typeface="宋体" panose="02010600030101010101" pitchFamily="2" charset="-122"/>
                <a:ea typeface="宋体" panose="02010600030101010101" pitchFamily="2" charset="-122"/>
                <a:sym typeface="Wingdings" panose="05000000000000000000" pitchFamily="2" charset="2"/>
              </a:rPr>
              <a:t>带来的即时利益，从而忽略了产品的品质灵魂。坚持</a:t>
            </a:r>
            <a:r>
              <a:rPr lang="en-US" altLang="zh-CN" sz="3000" b="1" baseline="0">
                <a:solidFill>
                  <a:srgbClr val="000000"/>
                </a:solidFill>
                <a:sym typeface="Wingdings" panose="05000000000000000000" pitchFamily="2" charset="2"/>
              </a:rPr>
              <a:t>“</a:t>
            </a:r>
            <a:r>
              <a:rPr lang="zh-CN" altLang="zh-CN" sz="3000" b="1" baseline="0">
                <a:solidFill>
                  <a:srgbClr val="000000"/>
                </a:solidFill>
                <a:latin typeface="宋体" panose="02010600030101010101" pitchFamily="2" charset="-122"/>
                <a:ea typeface="宋体" panose="02010600030101010101" pitchFamily="2" charset="-122"/>
                <a:sym typeface="Wingdings" panose="05000000000000000000" pitchFamily="2" charset="2"/>
              </a:rPr>
              <a:t>工匠精神</a:t>
            </a:r>
            <a:r>
              <a:rPr lang="en-US" altLang="zh-CN" sz="3000" b="1" baseline="0">
                <a:solidFill>
                  <a:srgbClr val="000000"/>
                </a:solidFill>
                <a:sym typeface="Wingdings" panose="05000000000000000000" pitchFamily="2" charset="2"/>
              </a:rPr>
              <a:t>”</a:t>
            </a:r>
            <a:r>
              <a:rPr lang="zh-CN" altLang="zh-CN" sz="3000" b="1" baseline="0">
                <a:solidFill>
                  <a:srgbClr val="000000"/>
                </a:solidFill>
                <a:latin typeface="宋体" panose="02010600030101010101" pitchFamily="2" charset="-122"/>
                <a:ea typeface="宋体" panose="02010600030101010101" pitchFamily="2" charset="-122"/>
                <a:sym typeface="Wingdings" panose="05000000000000000000" pitchFamily="2" charset="2"/>
              </a:rPr>
              <a:t>的企业，依靠信念、信仰，对产品不断进行改进、完善，最终，以高标准的产品获得众多用户的青睐。</a:t>
            </a:r>
            <a:endParaRPr lang="zh-CN" altLang="zh-CN" sz="3000" b="1" baseline="0">
              <a:ea typeface="宋体" pitchFamily="2" charset="-122"/>
            </a:endParaRPr>
          </a:p>
        </p:txBody>
      </p:sp>
    </p:spTree>
  </p:cSld>
  <p:clrMapOvr>
    <a:masterClrMapping/>
  </p:clrMapOvr>
  <p:transition spd="slow" advTm="3000">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 calcmode="lin" valueType="num">
                                      <p:cBhvr>
                                        <p:cTn id="7" dur="500" fill="hold"/>
                                        <p:tgtEl>
                                          <p:spTgt spid="35842">
                                            <p:txEl>
                                              <p:pRg st="0" end="0"/>
                                            </p:txEl>
                                          </p:spTgt>
                                        </p:tgtEl>
                                        <p:attrNameLst>
                                          <p:attrName>ppt_x</p:attrName>
                                        </p:attrNameLst>
                                      </p:cBhvr>
                                      <p:tavLst>
                                        <p:tav tm="0">
                                          <p:val>
                                            <p:strVal val="1+#ppt_w/2"/>
                                          </p:val>
                                        </p:tav>
                                        <p:tav tm="100000">
                                          <p:val>
                                            <p:strVal val="#ppt_x"/>
                                          </p:val>
                                        </p:tav>
                                      </p:tavLst>
                                    </p:anim>
                                    <p:anim calcmode="lin" valueType="num">
                                      <p:cBhvr>
                                        <p:cTn id="8" dur="500" fill="hold"/>
                                        <p:tgtEl>
                                          <p:spTgt spid="35842">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35842">
                                            <p:txEl>
                                              <p:pRg st="1" end="1"/>
                                            </p:txEl>
                                          </p:spTgt>
                                        </p:tgtEl>
                                        <p:attrNameLst>
                                          <p:attrName>style.visibility</p:attrName>
                                        </p:attrNameLst>
                                      </p:cBhvr>
                                      <p:to>
                                        <p:strVal val="visible"/>
                                      </p:to>
                                    </p:set>
                                    <p:anim calcmode="lin" valueType="num">
                                      <p:cBhvr>
                                        <p:cTn id="13" dur="500" fill="hold"/>
                                        <p:tgtEl>
                                          <p:spTgt spid="35842">
                                            <p:txEl>
                                              <p:pRg st="1" end="1"/>
                                            </p:txEl>
                                          </p:spTgt>
                                        </p:tgtEl>
                                        <p:attrNameLst>
                                          <p:attrName>ppt_x</p:attrName>
                                        </p:attrNameLst>
                                      </p:cBhvr>
                                      <p:tavLst>
                                        <p:tav tm="0">
                                          <p:val>
                                            <p:strVal val="1+#ppt_w/2"/>
                                          </p:val>
                                        </p:tav>
                                        <p:tav tm="100000">
                                          <p:val>
                                            <p:strVal val="#ppt_x"/>
                                          </p:val>
                                        </p:tav>
                                      </p:tavLst>
                                    </p:anim>
                                    <p:anim calcmode="lin" valueType="num">
                                      <p:cBhvr>
                                        <p:cTn id="14" dur="500" fill="hold"/>
                                        <p:tgtEl>
                                          <p:spTgt spid="35842">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3" fill="hold" nodeType="clickEffect">
                                  <p:stCondLst>
                                    <p:cond delay="0"/>
                                  </p:stCondLst>
                                  <p:childTnLst>
                                    <p:set>
                                      <p:cBhvr>
                                        <p:cTn id="18" dur="1" fill="hold">
                                          <p:stCondLst>
                                            <p:cond delay="0"/>
                                          </p:stCondLst>
                                        </p:cTn>
                                        <p:tgtEl>
                                          <p:spTgt spid="35842">
                                            <p:txEl>
                                              <p:pRg st="2" end="2"/>
                                            </p:txEl>
                                          </p:spTgt>
                                        </p:tgtEl>
                                        <p:attrNameLst>
                                          <p:attrName>style.visibility</p:attrName>
                                        </p:attrNameLst>
                                      </p:cBhvr>
                                      <p:to>
                                        <p:strVal val="visible"/>
                                      </p:to>
                                    </p:set>
                                    <p:anim calcmode="lin" valueType="num">
                                      <p:cBhvr>
                                        <p:cTn id="19" dur="500" fill="hold"/>
                                        <p:tgtEl>
                                          <p:spTgt spid="35842">
                                            <p:txEl>
                                              <p:pRg st="2" end="2"/>
                                            </p:txEl>
                                          </p:spTgt>
                                        </p:tgtEl>
                                        <p:attrNameLst>
                                          <p:attrName>ppt_x</p:attrName>
                                        </p:attrNameLst>
                                      </p:cBhvr>
                                      <p:tavLst>
                                        <p:tav tm="0">
                                          <p:val>
                                            <p:strVal val="1+#ppt_w/2"/>
                                          </p:val>
                                        </p:tav>
                                        <p:tav tm="100000">
                                          <p:val>
                                            <p:strVal val="#ppt_x"/>
                                          </p:val>
                                        </p:tav>
                                      </p:tavLst>
                                    </p:anim>
                                    <p:anim calcmode="lin" valueType="num">
                                      <p:cBhvr>
                                        <p:cTn id="20" dur="500" fill="hold"/>
                                        <p:tgtEl>
                                          <p:spTgt spid="35842">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3" fill="hold" nodeType="clickEffect">
                                  <p:stCondLst>
                                    <p:cond delay="0"/>
                                  </p:stCondLst>
                                  <p:childTnLst>
                                    <p:set>
                                      <p:cBhvr>
                                        <p:cTn id="24" dur="1" fill="hold">
                                          <p:stCondLst>
                                            <p:cond delay="0"/>
                                          </p:stCondLst>
                                        </p:cTn>
                                        <p:tgtEl>
                                          <p:spTgt spid="35842">
                                            <p:txEl>
                                              <p:pRg st="3" end="3"/>
                                            </p:txEl>
                                          </p:spTgt>
                                        </p:tgtEl>
                                        <p:attrNameLst>
                                          <p:attrName>style.visibility</p:attrName>
                                        </p:attrNameLst>
                                      </p:cBhvr>
                                      <p:to>
                                        <p:strVal val="visible"/>
                                      </p:to>
                                    </p:set>
                                    <p:anim calcmode="lin" valueType="num">
                                      <p:cBhvr>
                                        <p:cTn id="25" dur="500" fill="hold"/>
                                        <p:tgtEl>
                                          <p:spTgt spid="35842">
                                            <p:txEl>
                                              <p:pRg st="3" end="3"/>
                                            </p:txEl>
                                          </p:spTgt>
                                        </p:tgtEl>
                                        <p:attrNameLst>
                                          <p:attrName>ppt_x</p:attrName>
                                        </p:attrNameLst>
                                      </p:cBhvr>
                                      <p:tavLst>
                                        <p:tav tm="0">
                                          <p:val>
                                            <p:strVal val="1+#ppt_w/2"/>
                                          </p:val>
                                        </p:tav>
                                        <p:tav tm="100000">
                                          <p:val>
                                            <p:strVal val="#ppt_x"/>
                                          </p:val>
                                        </p:tav>
                                      </p:tavLst>
                                    </p:anim>
                                    <p:anim calcmode="lin" valueType="num">
                                      <p:cBhvr>
                                        <p:cTn id="26" dur="500" fill="hold"/>
                                        <p:tgtEl>
                                          <p:spTgt spid="35842">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866" name="内容占位符 1"/>
          <p:cNvSpPr>
            <a:spLocks noGrp="1"/>
          </p:cNvSpPr>
          <p:nvPr>
            <p:ph idx="4294967295"/>
            <p:custDataLst>
              <p:tags r:id="rId3"/>
            </p:custDataLst>
          </p:nvPr>
        </p:nvSpPr>
        <p:spPr>
          <a:xfrm>
            <a:off x="203168" y="1564614"/>
            <a:ext cx="11620272" cy="3258628"/>
          </a:xfrm>
          <a:prstGeom prst="rect">
            <a:avLst/>
          </a:prstGeom>
          <a:noFill/>
          <a:ln w="9525">
            <a:noFill/>
          </a:ln>
        </p:spPr>
        <p:txBody>
          <a:bodyPr lIns="91425" tIns="45712" rIns="91425" bIns="45712" anchor="t"/>
          <a:lstStyle/>
          <a:p>
            <a:pPr defTabSz="1219200">
              <a:lnSpc>
                <a:spcPct val="120000"/>
              </a:lnSpc>
              <a:spcBef>
                <a:spcPts val="125"/>
              </a:spcBef>
              <a:buClrTx/>
              <a:buSzTx/>
              <a:buFont typeface="Arial" panose="020b0604020202020204" pitchFamily="34" charset="0"/>
              <a:buChar char="•"/>
            </a:pPr>
            <a:r>
              <a:rPr lang="zh-CN" altLang="zh-CN" sz="3000" b="1" baseline="0">
                <a:solidFill>
                  <a:srgbClr val="C00000"/>
                </a:solidFill>
                <a:latin typeface="宋体" panose="02010600030101010101" pitchFamily="2" charset="-122"/>
                <a:ea typeface="宋体" panose="02010600030101010101" pitchFamily="2" charset="-122"/>
                <a:sym typeface="Wingdings" panose="05000000000000000000" pitchFamily="2" charset="2"/>
              </a:rPr>
              <a:t>观点</a:t>
            </a:r>
            <a:r>
              <a:rPr lang="en-US" altLang="zh-CN" sz="3000" b="1" baseline="0">
                <a:solidFill>
                  <a:srgbClr val="C00000"/>
                </a:solidFill>
                <a:sym typeface="Wingdings" panose="05000000000000000000" pitchFamily="2" charset="2"/>
              </a:rPr>
              <a:t>2:</a:t>
            </a:r>
            <a:endParaRPr lang="en-US" altLang="zh-CN" sz="3000" b="1" baseline="0">
              <a:solidFill>
                <a:srgbClr val="C00000"/>
              </a:solidFill>
              <a:sym typeface="Wingdings" panose="05000000000000000000" pitchFamily="2" charset="2"/>
            </a:endParaRPr>
          </a:p>
          <a:p>
            <a:pPr defTabSz="1219200">
              <a:lnSpc>
                <a:spcPct val="120000"/>
              </a:lnSpc>
              <a:spcBef>
                <a:spcPts val="125"/>
              </a:spcBef>
              <a:buClrTx/>
              <a:buSzTx/>
              <a:buFont typeface="Arial" panose="020b0604020202020204" pitchFamily="34" charset="0"/>
              <a:buChar char="•"/>
            </a:pPr>
            <a:r>
              <a:rPr lang="zh-CN" altLang="zh-CN" sz="3000" b="1" baseline="0">
                <a:solidFill>
                  <a:srgbClr val="000000"/>
                </a:solidFill>
                <a:latin typeface="宋体" panose="02010600030101010101" pitchFamily="2" charset="-122"/>
                <a:ea typeface="宋体" panose="02010600030101010101" pitchFamily="2" charset="-122"/>
                <a:sym typeface="Wingdings" panose="05000000000000000000" pitchFamily="2" charset="2"/>
              </a:rPr>
              <a:t>企业不能盲目学习和引进外国式管理，是要学习一种精神，而不是具体做法。中国很多企业的产品质量为什么搞不好</a:t>
            </a:r>
            <a:r>
              <a:rPr lang="en-US" altLang="zh-CN" sz="3000" b="1" baseline="0">
                <a:solidFill>
                  <a:srgbClr val="000000"/>
                </a:solidFill>
                <a:sym typeface="Wingdings" panose="05000000000000000000" pitchFamily="2" charset="2"/>
              </a:rPr>
              <a:t>?</a:t>
            </a:r>
            <a:r>
              <a:rPr lang="zh-CN" altLang="zh-CN" sz="3000" b="1" baseline="0">
                <a:solidFill>
                  <a:srgbClr val="000000"/>
                </a:solidFill>
                <a:latin typeface="宋体" panose="02010600030101010101" pitchFamily="2" charset="-122"/>
                <a:ea typeface="宋体" panose="02010600030101010101" pitchFamily="2" charset="-122"/>
                <a:sym typeface="Wingdings" panose="05000000000000000000" pitchFamily="2" charset="2"/>
              </a:rPr>
              <a:t>原因虽然很多，但最终可以归结到一个方面上来，就是做事缺乏严谨的工匠精神。</a:t>
            </a:r>
            <a:endParaRPr lang="zh-CN" altLang="zh-CN" sz="3000" b="1" baseline="0">
              <a:ea typeface="宋体" panose="02010600030101010101" pitchFamily="2" charset="-122"/>
            </a:endParaRPr>
          </a:p>
        </p:txBody>
      </p:sp>
    </p:spTree>
  </p:cSld>
  <p:clrMapOvr>
    <a:masterClrMapping/>
  </p:clrMapOvr>
  <p:transition spd="slow" advTm="3000">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nodeType="clickEffect">
                                  <p:stCondLst>
                                    <p:cond delay="0"/>
                                  </p:stCondLst>
                                  <p:childTnLst>
                                    <p:set>
                                      <p:cBhvr>
                                        <p:cTn id="6" dur="1" fill="hold">
                                          <p:stCondLst>
                                            <p:cond delay="0"/>
                                          </p:stCondLst>
                                        </p:cTn>
                                        <p:tgtEl>
                                          <p:spTgt spid="36866">
                                            <p:txEl>
                                              <p:pRg st="0" end="0"/>
                                            </p:txEl>
                                          </p:spTgt>
                                        </p:tgtEl>
                                        <p:attrNameLst>
                                          <p:attrName>style.visibility</p:attrName>
                                        </p:attrNameLst>
                                      </p:cBhvr>
                                      <p:to>
                                        <p:strVal val="visible"/>
                                      </p:to>
                                    </p:set>
                                    <p:animEffect transition="in" filter="wheel(4)">
                                      <p:cBhvr>
                                        <p:cTn id="7" dur="750" fill="hold"/>
                                        <p:tgtEl>
                                          <p:spTgt spid="3686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4" fill="hold" nodeType="clickEffect">
                                  <p:stCondLst>
                                    <p:cond delay="0"/>
                                  </p:stCondLst>
                                  <p:childTnLst>
                                    <p:set>
                                      <p:cBhvr>
                                        <p:cTn id="11" dur="1" fill="hold">
                                          <p:stCondLst>
                                            <p:cond delay="0"/>
                                          </p:stCondLst>
                                        </p:cTn>
                                        <p:tgtEl>
                                          <p:spTgt spid="36866">
                                            <p:txEl>
                                              <p:pRg st="1" end="1"/>
                                            </p:txEl>
                                          </p:spTgt>
                                        </p:tgtEl>
                                        <p:attrNameLst>
                                          <p:attrName>style.visibility</p:attrName>
                                        </p:attrNameLst>
                                      </p:cBhvr>
                                      <p:to>
                                        <p:strVal val="visible"/>
                                      </p:to>
                                    </p:set>
                                    <p:animEffect transition="in" filter="wheel(4)">
                                      <p:cBhvr>
                                        <p:cTn id="12" dur="750" fill="hold"/>
                                        <p:tgtEl>
                                          <p:spTgt spid="3686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7890" name="内容占位符 1"/>
          <p:cNvSpPr>
            <a:spLocks noGrp="1"/>
          </p:cNvSpPr>
          <p:nvPr>
            <p:ph idx="4294967295"/>
            <p:custDataLst>
              <p:tags r:id="rId3"/>
            </p:custDataLst>
          </p:nvPr>
        </p:nvSpPr>
        <p:spPr>
          <a:xfrm>
            <a:off x="561975" y="628015"/>
            <a:ext cx="11382375" cy="5844540"/>
          </a:xfrm>
          <a:prstGeom prst="rect">
            <a:avLst/>
          </a:prstGeom>
          <a:noFill/>
          <a:ln w="9525">
            <a:noFill/>
          </a:ln>
        </p:spPr>
        <p:txBody>
          <a:bodyPr lIns="91425" tIns="45712" rIns="91425" bIns="45712" anchor="t"/>
          <a:lstStyle/>
          <a:p>
            <a:pPr defTabSz="1219200">
              <a:lnSpc>
                <a:spcPct val="120000"/>
              </a:lnSpc>
              <a:spcBef>
                <a:spcPts val="125"/>
              </a:spcBef>
              <a:buClrTx/>
              <a:buSzTx/>
              <a:buFont typeface="Arial" panose="020b0604020202020204" pitchFamily="34" charset="0"/>
              <a:buChar char="•"/>
            </a:pPr>
            <a:r>
              <a:rPr lang="zh-CN" altLang="zh-CN" sz="3300" b="1" baseline="0">
                <a:solidFill>
                  <a:srgbClr val="C00000"/>
                </a:solidFill>
                <a:latin typeface="宋体" panose="02010600030101010101" pitchFamily="2" charset="-122"/>
                <a:ea typeface="宋体" panose="02010600030101010101" pitchFamily="2" charset="-122"/>
                <a:sym typeface="Wingdings" panose="05000000000000000000" pitchFamily="2" charset="2"/>
              </a:rPr>
              <a:t>观点</a:t>
            </a:r>
            <a:r>
              <a:rPr lang="en-US" altLang="zh-CN" sz="3300" b="1" baseline="0">
                <a:solidFill>
                  <a:srgbClr val="C00000"/>
                </a:solidFill>
                <a:sym typeface="Wingdings" panose="05000000000000000000" pitchFamily="2" charset="2"/>
              </a:rPr>
              <a:t>3:</a:t>
            </a:r>
            <a:endParaRPr lang="en-US" altLang="zh-CN" sz="3300" b="1" baseline="0">
              <a:solidFill>
                <a:srgbClr val="C00000"/>
              </a:solidFill>
              <a:sym typeface="Wingdings" pitchFamily="2" charset="2"/>
            </a:endParaRPr>
          </a:p>
          <a:p>
            <a:pPr defTabSz="1219200">
              <a:lnSpc>
                <a:spcPct val="120000"/>
              </a:lnSpc>
              <a:spcBef>
                <a:spcPts val="125"/>
              </a:spcBef>
              <a:buClrTx/>
              <a:buSzTx/>
              <a:buFont typeface="Arial" panose="020b0604020202020204" pitchFamily="34" charset="0"/>
              <a:buChar char="•"/>
            </a:pPr>
            <a:r>
              <a:rPr lang="zh-CN" altLang="zh-CN" sz="3300" b="1" baseline="0">
                <a:solidFill>
                  <a:srgbClr val="000000"/>
                </a:solidFill>
                <a:latin typeface="宋体" panose="02010600030101010101" pitchFamily="2" charset="-122"/>
                <a:ea typeface="宋体" panose="02010600030101010101" pitchFamily="2" charset="-122"/>
                <a:sym typeface="Wingdings" panose="05000000000000000000" pitchFamily="2" charset="2"/>
              </a:rPr>
              <a:t>工匠精神在企业家层面，可以认为是企业家精神。具体而言，表现在以下几个方面。第一，创新是企业家精神的内核。第二，敬业是企业家精神的动力。第三，执着是企业家精神的底色。改革开放</a:t>
            </a:r>
            <a:r>
              <a:rPr lang="en-US" altLang="zh-CN" sz="3300" b="1" baseline="0">
                <a:solidFill>
                  <a:srgbClr val="000000"/>
                </a:solidFill>
                <a:sym typeface="Wingdings" panose="05000000000000000000" pitchFamily="2" charset="2"/>
              </a:rPr>
              <a:t>40</a:t>
            </a:r>
            <a:r>
              <a:rPr lang="zh-CN" altLang="zh-CN" sz="3300" b="1" baseline="0">
                <a:solidFill>
                  <a:srgbClr val="000000"/>
                </a:solidFill>
                <a:latin typeface="宋体" panose="02010600030101010101" pitchFamily="2" charset="-122"/>
                <a:ea typeface="宋体" panose="02010600030101010101" pitchFamily="2" charset="-122"/>
                <a:sym typeface="Wingdings" panose="05000000000000000000" pitchFamily="2" charset="2"/>
              </a:rPr>
              <a:t>多年来，我国涌现出大批有胆有识、有工匠精神的企业家，但也有一些企业家缺乏企业家精神</a:t>
            </a:r>
            <a:r>
              <a:rPr lang="en-US" altLang="zh-CN" sz="3300" b="1" baseline="0">
                <a:solidFill>
                  <a:srgbClr val="000000"/>
                </a:solidFill>
                <a:sym typeface="Wingdings" panose="05000000000000000000" pitchFamily="2" charset="2"/>
              </a:rPr>
              <a:t>……</a:t>
            </a:r>
            <a:r>
              <a:rPr lang="zh-CN" altLang="zh-CN" sz="3300" b="1" baseline="0">
                <a:solidFill>
                  <a:srgbClr val="000000"/>
                </a:solidFill>
                <a:latin typeface="宋体" panose="02010600030101010101" pitchFamily="2" charset="-122"/>
                <a:ea typeface="宋体" panose="02010600030101010101" pitchFamily="2" charset="-122"/>
                <a:sym typeface="Wingdings" panose="05000000000000000000" pitchFamily="2" charset="2"/>
              </a:rPr>
              <a:t>可以说，企业家精神的下滑，才是经济发展的隐忧所在。</a:t>
            </a:r>
            <a:endParaRPr lang="zh-CN" altLang="zh-CN" sz="3300" b="1" baseline="0">
              <a:solidFill>
                <a:srgbClr val="000000"/>
              </a:solidFill>
              <a:latin typeface="宋体" pitchFamily="2" charset="-122"/>
              <a:ea typeface="宋体" pitchFamily="2" charset="-122"/>
              <a:sym typeface="Wingdings" pitchFamily="2" charset="2"/>
            </a:endParaRPr>
          </a:p>
          <a:p>
            <a:pPr defTabSz="1219200">
              <a:lnSpc>
                <a:spcPct val="80000"/>
              </a:lnSpc>
              <a:spcBef>
                <a:spcPts val="125"/>
              </a:spcBef>
              <a:buClrTx/>
              <a:buSzTx/>
              <a:buFont typeface="Arial" panose="020b0604020202020204" pitchFamily="34" charset="0"/>
              <a:buChar char="•"/>
            </a:pPr>
            <a:endParaRPr lang="zh-CN" altLang="en-US" sz="3300" baseline="0">
              <a:ea typeface="宋体" pitchFamily="2" charset="-122"/>
            </a:endParaRPr>
          </a:p>
        </p:txBody>
      </p:sp>
    </p:spTree>
  </p:cSld>
  <p:clrMapOvr>
    <a:masterClrMapping/>
  </p:clrMapOvr>
  <p:transition spd="slow" advTm="3000">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animEffect transition="in" filter="randombar(horizontal)">
                                      <p:cBhvr>
                                        <p:cTn id="7" dur="500" fill="hold"/>
                                        <p:tgtEl>
                                          <p:spTgt spid="3789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37890">
                                            <p:txEl>
                                              <p:pRg st="1" end="1"/>
                                            </p:txEl>
                                          </p:spTgt>
                                        </p:tgtEl>
                                        <p:attrNameLst>
                                          <p:attrName>style.visibility</p:attrName>
                                        </p:attrNameLst>
                                      </p:cBhvr>
                                      <p:to>
                                        <p:strVal val="visible"/>
                                      </p:to>
                                    </p:set>
                                    <p:animEffect transition="in" filter="randombar(horizontal)">
                                      <p:cBhvr>
                                        <p:cTn id="12" dur="500" fill="hold"/>
                                        <p:tgtEl>
                                          <p:spTgt spid="3789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8914" name="内容占位符 1"/>
          <p:cNvSpPr>
            <a:spLocks noGrp="1"/>
          </p:cNvSpPr>
          <p:nvPr>
            <p:ph idx="4294967295"/>
            <p:custDataLst>
              <p:tags r:id="rId3"/>
            </p:custDataLst>
          </p:nvPr>
        </p:nvSpPr>
        <p:spPr>
          <a:xfrm>
            <a:off x="417448" y="982092"/>
            <a:ext cx="11355200" cy="4680807"/>
          </a:xfrm>
          <a:prstGeom prst="rect">
            <a:avLst/>
          </a:prstGeom>
          <a:noFill/>
          <a:ln w="9525">
            <a:noFill/>
          </a:ln>
        </p:spPr>
        <p:txBody>
          <a:bodyPr lIns="91425" tIns="45712" rIns="91425" bIns="45712" anchor="t"/>
          <a:lstStyle/>
          <a:p>
            <a:pPr defTabSz="1219200">
              <a:lnSpc>
                <a:spcPct val="120000"/>
              </a:lnSpc>
              <a:spcBef>
                <a:spcPts val="125"/>
              </a:spcBef>
              <a:buClrTx/>
              <a:buSzTx/>
              <a:buFont typeface="Arial" panose="020b0604020202020204" pitchFamily="34" charset="0"/>
              <a:buChar char="•"/>
            </a:pPr>
            <a:r>
              <a:rPr lang="zh-CN" altLang="zh-CN" sz="3000" b="1" baseline="0">
                <a:solidFill>
                  <a:srgbClr val="C00000"/>
                </a:solidFill>
                <a:latin typeface="宋体" panose="02010600030101010101" pitchFamily="2" charset="-122"/>
                <a:ea typeface="宋体" panose="02010600030101010101" pitchFamily="2" charset="-122"/>
                <a:sym typeface="Wingdings" panose="05000000000000000000" pitchFamily="2" charset="2"/>
              </a:rPr>
              <a:t>观点</a:t>
            </a:r>
            <a:r>
              <a:rPr lang="en-US" altLang="zh-CN" sz="3000" b="1" baseline="0">
                <a:solidFill>
                  <a:srgbClr val="C00000"/>
                </a:solidFill>
                <a:sym typeface="Wingdings" panose="05000000000000000000" pitchFamily="2" charset="2"/>
              </a:rPr>
              <a:t>4:</a:t>
            </a:r>
            <a:endParaRPr lang="en-US" altLang="zh-CN" sz="3000" b="1" baseline="0">
              <a:solidFill>
                <a:srgbClr val="C00000"/>
              </a:solidFill>
              <a:sym typeface="Wingdings" panose="05000000000000000000" pitchFamily="2" charset="2"/>
            </a:endParaRPr>
          </a:p>
          <a:p>
            <a:pPr defTabSz="1219200">
              <a:lnSpc>
                <a:spcPct val="120000"/>
              </a:lnSpc>
              <a:spcBef>
                <a:spcPts val="125"/>
              </a:spcBef>
              <a:buClrTx/>
              <a:buSzTx/>
              <a:buFont typeface="Arial" panose="020b0604020202020204" pitchFamily="34" charset="0"/>
              <a:buChar char="•"/>
            </a:pPr>
            <a:r>
              <a:rPr lang="zh-CN" altLang="zh-CN" sz="3000" b="1" baseline="0">
                <a:solidFill>
                  <a:srgbClr val="000000"/>
                </a:solidFill>
                <a:latin typeface="宋体" panose="02010600030101010101" pitchFamily="2" charset="-122"/>
                <a:ea typeface="宋体" panose="02010600030101010101" pitchFamily="2" charset="-122"/>
                <a:sym typeface="Wingdings" panose="05000000000000000000" pitchFamily="2" charset="2"/>
              </a:rPr>
              <a:t>工匠精神在员工层面，就是一种认真精神、敬业精神。其核心是</a:t>
            </a:r>
            <a:r>
              <a:rPr lang="en-US" altLang="zh-CN" sz="3000" b="1" baseline="0">
                <a:solidFill>
                  <a:srgbClr val="000000"/>
                </a:solidFill>
                <a:sym typeface="Wingdings" panose="05000000000000000000" pitchFamily="2" charset="2"/>
              </a:rPr>
              <a:t>:</a:t>
            </a:r>
            <a:r>
              <a:rPr lang="zh-CN" altLang="zh-CN" sz="3000" b="1" baseline="0">
                <a:solidFill>
                  <a:srgbClr val="000000"/>
                </a:solidFill>
                <a:latin typeface="宋体" panose="02010600030101010101" pitchFamily="2" charset="-122"/>
                <a:ea typeface="宋体" panose="02010600030101010101" pitchFamily="2" charset="-122"/>
                <a:sym typeface="Wingdings" panose="05000000000000000000" pitchFamily="2" charset="2"/>
              </a:rPr>
              <a:t>不仅仅把工作当作赚钱养家糊口的工具，而是树立起对职业敬畏、对工作执着、对产品负责的态度，极度注重细节，不断追求完美和极致，给客户无可挑剔的体验。我国制造业存在大而不强、产品档次整体不高、自主创新能力较弱等现象，多少与工匠精神稀缺、</a:t>
            </a:r>
            <a:r>
              <a:rPr lang="en-US" altLang="zh-CN" sz="3000" b="1" baseline="0">
                <a:solidFill>
                  <a:srgbClr val="000000"/>
                </a:solidFill>
                <a:sym typeface="Wingdings" panose="05000000000000000000" pitchFamily="2" charset="2"/>
              </a:rPr>
              <a:t>“</a:t>
            </a:r>
            <a:r>
              <a:rPr lang="zh-CN" altLang="zh-CN" sz="3000" b="1" baseline="0">
                <a:solidFill>
                  <a:srgbClr val="000000"/>
                </a:solidFill>
                <a:latin typeface="宋体" panose="02010600030101010101" pitchFamily="2" charset="-122"/>
                <a:ea typeface="宋体" panose="02010600030101010101" pitchFamily="2" charset="-122"/>
                <a:sym typeface="Wingdings" panose="05000000000000000000" pitchFamily="2" charset="2"/>
              </a:rPr>
              <a:t>差不多精神</a:t>
            </a:r>
            <a:r>
              <a:rPr lang="en-US" altLang="zh-CN" sz="3000" b="1" baseline="0">
                <a:solidFill>
                  <a:srgbClr val="000000"/>
                </a:solidFill>
                <a:sym typeface="Wingdings" panose="05000000000000000000" pitchFamily="2" charset="2"/>
              </a:rPr>
              <a:t>”</a:t>
            </a:r>
            <a:r>
              <a:rPr lang="zh-CN" altLang="zh-CN" sz="3000" b="1" baseline="0">
                <a:solidFill>
                  <a:srgbClr val="000000"/>
                </a:solidFill>
                <a:latin typeface="宋体" panose="02010600030101010101" pitchFamily="2" charset="-122"/>
                <a:ea typeface="宋体" panose="02010600030101010101" pitchFamily="2" charset="-122"/>
                <a:sym typeface="Wingdings" panose="05000000000000000000" pitchFamily="2" charset="2"/>
              </a:rPr>
              <a:t>有关。</a:t>
            </a:r>
            <a:endParaRPr lang="zh-CN" altLang="zh-CN" sz="3000" b="1" baseline="0">
              <a:solidFill>
                <a:srgbClr val="000000"/>
              </a:solidFill>
              <a:latin typeface="宋体" panose="02010600030101010101" pitchFamily="2" charset="-122"/>
              <a:ea typeface="宋体" panose="02010600030101010101" pitchFamily="2" charset="-122"/>
              <a:sym typeface="Wingdings" panose="05000000000000000000" pitchFamily="2" charset="2"/>
            </a:endParaRPr>
          </a:p>
          <a:p>
            <a:pPr defTabSz="1219200">
              <a:lnSpc>
                <a:spcPct val="80000"/>
              </a:lnSpc>
              <a:spcBef>
                <a:spcPts val="125"/>
              </a:spcBef>
              <a:buClrTx/>
              <a:buSzTx/>
              <a:buFont typeface="Arial" panose="020b0604020202020204" pitchFamily="34" charset="0"/>
              <a:buChar char="•"/>
            </a:pPr>
            <a:endParaRPr lang="zh-CN" altLang="en-US" sz="3000" baseline="0">
              <a:ea typeface="宋体" pitchFamily="2" charset="-122"/>
            </a:endParaRPr>
          </a:p>
        </p:txBody>
      </p:sp>
    </p:spTree>
  </p:cSld>
  <p:clrMapOvr>
    <a:masterClrMapping/>
  </p:clrMapOvr>
  <p:transition spd="slow" advTm="3000">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8914">
                                            <p:txEl>
                                              <p:pRg st="0" end="0"/>
                                            </p:txEl>
                                          </p:spTgt>
                                        </p:tgtEl>
                                        <p:attrNameLst>
                                          <p:attrName>style.visibility</p:attrName>
                                        </p:attrNameLst>
                                      </p:cBhvr>
                                      <p:to>
                                        <p:strVal val="visible"/>
                                      </p:to>
                                    </p:set>
                                    <p:animEffect transition="in" filter="randombar(horizontal)">
                                      <p:cBhvr>
                                        <p:cTn id="7" dur="500" fill="hold"/>
                                        <p:tgtEl>
                                          <p:spTgt spid="3891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38914">
                                            <p:txEl>
                                              <p:pRg st="1" end="1"/>
                                            </p:txEl>
                                          </p:spTgt>
                                        </p:tgtEl>
                                        <p:attrNameLst>
                                          <p:attrName>style.visibility</p:attrName>
                                        </p:attrNameLst>
                                      </p:cBhvr>
                                      <p:to>
                                        <p:strVal val="visible"/>
                                      </p:to>
                                    </p:set>
                                    <p:animEffect transition="in" filter="randombar(horizontal)">
                                      <p:cBhvr>
                                        <p:cTn id="12" dur="500" fill="hold"/>
                                        <p:tgtEl>
                                          <p:spTgt spid="389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1986" name="内容占位符 1"/>
          <p:cNvSpPr>
            <a:spLocks noGrp="1"/>
          </p:cNvSpPr>
          <p:nvPr>
            <p:ph idx="4294967295"/>
            <p:custDataLst>
              <p:tags r:id="rId3"/>
            </p:custDataLst>
          </p:nvPr>
        </p:nvSpPr>
        <p:spPr>
          <a:xfrm>
            <a:off x="203168" y="709085"/>
            <a:ext cx="11620272" cy="4112570"/>
          </a:xfrm>
          <a:prstGeom prst="rect">
            <a:avLst/>
          </a:prstGeom>
          <a:noFill/>
          <a:ln w="9525">
            <a:noFill/>
          </a:ln>
        </p:spPr>
        <p:txBody>
          <a:bodyPr lIns="91425" tIns="45712" rIns="91425" bIns="45712" anchor="t"/>
          <a:lstStyle/>
          <a:p>
            <a:pPr defTabSz="1219200">
              <a:lnSpc>
                <a:spcPct val="120000"/>
              </a:lnSpc>
              <a:spcBef>
                <a:spcPts val="125"/>
              </a:spcBef>
              <a:buClrTx/>
              <a:buSzTx/>
              <a:buFont typeface="Arial" panose="020b0604020202020204" pitchFamily="34" charset="0"/>
              <a:buChar char="•"/>
            </a:pPr>
            <a:r>
              <a:rPr lang="zh-CN" altLang="zh-CN" sz="2700" b="1" baseline="0">
                <a:solidFill>
                  <a:srgbClr val="C00000"/>
                </a:solidFill>
                <a:latin typeface="宋体" panose="02010600030101010101" pitchFamily="2" charset="-122"/>
                <a:ea typeface="宋体" panose="02010600030101010101" pitchFamily="2" charset="-122"/>
                <a:sym typeface="Wingdings" panose="05000000000000000000" pitchFamily="2" charset="2"/>
              </a:rPr>
              <a:t>（三）概括文章主题：</a:t>
            </a:r>
            <a:endParaRPr lang="zh-CN" altLang="zh-CN" sz="2700" b="1" baseline="0">
              <a:solidFill>
                <a:srgbClr val="C00000"/>
              </a:solidFill>
              <a:latin typeface="宋体" pitchFamily="2" charset="-122"/>
              <a:ea typeface="宋体" pitchFamily="2" charset="-122"/>
              <a:sym typeface="Wingdings" pitchFamily="2" charset="2"/>
            </a:endParaRPr>
          </a:p>
          <a:p>
            <a:pPr defTabSz="1219200">
              <a:lnSpc>
                <a:spcPct val="120000"/>
              </a:lnSpc>
              <a:spcBef>
                <a:spcPts val="125"/>
              </a:spcBef>
              <a:buClrTx/>
              <a:buSzTx/>
              <a:buFont typeface="Arial" panose="020b0604020202020204" pitchFamily="34" charset="0"/>
              <a:buChar char="•"/>
            </a:pPr>
            <a:r>
              <a:rPr lang="zh-CN" altLang="zh-CN" sz="2700" b="1" baseline="0">
                <a:solidFill>
                  <a:srgbClr val="1E21A2"/>
                </a:solidFill>
                <a:latin typeface="宋体" panose="02010600030101010101" pitchFamily="2" charset="-122"/>
                <a:ea typeface="宋体" panose="02010600030101010101" pitchFamily="2" charset="-122"/>
                <a:sym typeface="Wingdings" panose="05000000000000000000" pitchFamily="2" charset="2"/>
              </a:rPr>
              <a:t>思考，本文要表达怎样的主题？</a:t>
            </a:r>
            <a:endParaRPr lang="zh-CN" altLang="zh-CN" sz="2700" b="1" baseline="0">
              <a:solidFill>
                <a:srgbClr val="1E21A2"/>
              </a:solidFill>
              <a:latin typeface="宋体" pitchFamily="2" charset="-122"/>
              <a:ea typeface="宋体" pitchFamily="2" charset="-122"/>
              <a:sym typeface="Wingdings" pitchFamily="2" charset="2"/>
            </a:endParaRPr>
          </a:p>
          <a:p>
            <a:pPr defTabSz="1219200">
              <a:lnSpc>
                <a:spcPct val="120000"/>
              </a:lnSpc>
              <a:spcBef>
                <a:spcPts val="125"/>
              </a:spcBef>
              <a:buClrTx/>
              <a:buSzTx/>
              <a:buFont typeface="Arial" panose="020b0604020202020204" pitchFamily="34" charset="0"/>
              <a:buChar char="•"/>
            </a:pPr>
            <a:r>
              <a:rPr lang="zh-CN" altLang="zh-CN" sz="2700" b="1" baseline="0">
                <a:solidFill>
                  <a:srgbClr val="FF0000"/>
                </a:solidFill>
                <a:latin typeface="宋体" panose="02010600030101010101" pitchFamily="2" charset="-122"/>
                <a:ea typeface="宋体" panose="02010600030101010101" pitchFamily="2" charset="-122"/>
                <a:sym typeface="Wingdings" panose="05000000000000000000" pitchFamily="2" charset="2"/>
              </a:rPr>
              <a:t>明确：</a:t>
            </a:r>
            <a:endParaRPr lang="zh-CN" altLang="zh-CN" sz="2700" b="1" baseline="0">
              <a:solidFill>
                <a:srgbClr val="FF0000"/>
              </a:solidFill>
              <a:latin typeface="宋体" pitchFamily="2" charset="-122"/>
              <a:ea typeface="宋体" pitchFamily="2" charset="-122"/>
              <a:sym typeface="Wingdings" pitchFamily="2" charset="2"/>
            </a:endParaRPr>
          </a:p>
          <a:p>
            <a:pPr defTabSz="1219200">
              <a:lnSpc>
                <a:spcPct val="120000"/>
              </a:lnSpc>
              <a:spcBef>
                <a:spcPts val="125"/>
              </a:spcBef>
              <a:buClrTx/>
              <a:buSzTx/>
              <a:buFont typeface="Arial" panose="020b0604020202020204" pitchFamily="34" charset="0"/>
              <a:buChar char="•"/>
            </a:pP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这篇新闻评论结合时代特点深入阐述了工匠精神的内涵，点明其当代价值，既批评了社会上存在的浮躁风气和短视心态，也廓清了对工匠精神的一些误解，可以深化我们对劳动的认识，激发我们尊重劳动、追求卓越的情感。</a:t>
            </a:r>
            <a:endParaRPr lang="zh-CN" altLang="zh-CN" sz="2700" b="1" baseline="0">
              <a:ea typeface="宋体" pitchFamily="2" charset="-122"/>
            </a:endParaRPr>
          </a:p>
        </p:txBody>
      </p:sp>
    </p:spTree>
  </p:cSld>
  <p:clrMapOvr>
    <a:masterClrMapping/>
  </p:clrMapOvr>
  <p:transition spd="slow" advTm="3000">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nodeType="clickEffect">
                                  <p:stCondLst>
                                    <p:cond delay="0"/>
                                  </p:stCondLst>
                                  <p:childTnLst>
                                    <p:set>
                                      <p:cBhvr>
                                        <p:cTn id="6" dur="1" fill="hold">
                                          <p:stCondLst>
                                            <p:cond delay="0"/>
                                          </p:stCondLst>
                                        </p:cTn>
                                        <p:tgtEl>
                                          <p:spTgt spid="41986">
                                            <p:txEl>
                                              <p:pRg st="0" end="0"/>
                                            </p:txEl>
                                          </p:spTgt>
                                        </p:tgtEl>
                                        <p:attrNameLst>
                                          <p:attrName>style.visibility</p:attrName>
                                        </p:attrNameLst>
                                      </p:cBhvr>
                                      <p:to>
                                        <p:strVal val="visible"/>
                                      </p:to>
                                    </p:set>
                                    <p:animEffect transition="in" filter="wheel(4)">
                                      <p:cBhvr>
                                        <p:cTn id="7" dur="750" fill="hold"/>
                                        <p:tgtEl>
                                          <p:spTgt spid="4198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nodeType="clickEffect">
                                  <p:stCondLst>
                                    <p:cond delay="0"/>
                                  </p:stCondLst>
                                  <p:childTnLst>
                                    <p:set>
                                      <p:cBhvr>
                                        <p:cTn id="11" dur="1" fill="hold">
                                          <p:stCondLst>
                                            <p:cond delay="0"/>
                                          </p:stCondLst>
                                        </p:cTn>
                                        <p:tgtEl>
                                          <p:spTgt spid="41986">
                                            <p:txEl>
                                              <p:charRg st="11" end="28"/>
                                            </p:txEl>
                                          </p:spTgt>
                                        </p:tgtEl>
                                        <p:attrNameLst>
                                          <p:attrName>style.visibility</p:attrName>
                                        </p:attrNameLst>
                                      </p:cBhvr>
                                      <p:to>
                                        <p:strVal val="visible"/>
                                      </p:to>
                                    </p:set>
                                    <p:anim calcmode="lin" valueType="num">
                                      <p:cBhvr>
                                        <p:cTn id="12" dur="500" fill="hold"/>
                                        <p:tgtEl>
                                          <p:spTgt spid="41986">
                                            <p:txEl>
                                              <p:charRg st="11" end="28"/>
                                            </p:txEl>
                                          </p:spTgt>
                                        </p:tgtEl>
                                        <p:attrNameLst>
                                          <p:attrName>ppt_x</p:attrName>
                                        </p:attrNameLst>
                                      </p:cBhvr>
                                      <p:tavLst>
                                        <p:tav tm="0">
                                          <p:val>
                                            <p:strVal val="0-#ppt_w/2"/>
                                          </p:val>
                                        </p:tav>
                                        <p:tav tm="100000">
                                          <p:val>
                                            <p:strVal val="#ppt_x"/>
                                          </p:val>
                                        </p:tav>
                                      </p:tavLst>
                                    </p:anim>
                                    <p:anim calcmode="lin" valueType="num">
                                      <p:cBhvr>
                                        <p:cTn id="13" dur="500" fill="hold"/>
                                        <p:tgtEl>
                                          <p:spTgt spid="41986">
                                            <p:txEl>
                                              <p:charRg st="11" end="28"/>
                                            </p:txEl>
                                          </p:spTgt>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nodeType="clickEffect">
                                  <p:stCondLst>
                                    <p:cond delay="0"/>
                                  </p:stCondLst>
                                  <p:childTnLst>
                                    <p:set>
                                      <p:cBhvr>
                                        <p:cTn id="17" dur="1" fill="hold">
                                          <p:stCondLst>
                                            <p:cond delay="0"/>
                                          </p:stCondLst>
                                        </p:cTn>
                                        <p:tgtEl>
                                          <p:spTgt spid="41986">
                                            <p:txEl>
                                              <p:charRg st="28" end="32"/>
                                            </p:txEl>
                                          </p:spTgt>
                                        </p:tgtEl>
                                        <p:attrNameLst>
                                          <p:attrName>style.visibility</p:attrName>
                                        </p:attrNameLst>
                                      </p:cBhvr>
                                      <p:to>
                                        <p:strVal val="visible"/>
                                      </p:to>
                                    </p:set>
                                    <p:anim calcmode="lin" valueType="num">
                                      <p:cBhvr>
                                        <p:cTn id="18" dur="500" fill="hold"/>
                                        <p:tgtEl>
                                          <p:spTgt spid="41986">
                                            <p:txEl>
                                              <p:charRg st="28" end="32"/>
                                            </p:txEl>
                                          </p:spTgt>
                                        </p:tgtEl>
                                        <p:attrNameLst>
                                          <p:attrName>ppt_x</p:attrName>
                                        </p:attrNameLst>
                                      </p:cBhvr>
                                      <p:tavLst>
                                        <p:tav tm="0">
                                          <p:val>
                                            <p:strVal val="0-#ppt_w/2"/>
                                          </p:val>
                                        </p:tav>
                                        <p:tav tm="100000">
                                          <p:val>
                                            <p:strVal val="#ppt_x"/>
                                          </p:val>
                                        </p:tav>
                                      </p:tavLst>
                                    </p:anim>
                                    <p:anim calcmode="lin" valueType="num">
                                      <p:cBhvr>
                                        <p:cTn id="19" dur="500" fill="hold"/>
                                        <p:tgtEl>
                                          <p:spTgt spid="41986">
                                            <p:txEl>
                                              <p:charRg st="28" end="32"/>
                                            </p:txEl>
                                          </p:spTgt>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8" fill="hold" nodeType="clickEffect">
                                  <p:stCondLst>
                                    <p:cond delay="0"/>
                                  </p:stCondLst>
                                  <p:childTnLst>
                                    <p:set>
                                      <p:cBhvr>
                                        <p:cTn id="23" dur="1" fill="hold">
                                          <p:stCondLst>
                                            <p:cond delay="0"/>
                                          </p:stCondLst>
                                        </p:cTn>
                                        <p:tgtEl>
                                          <p:spTgt spid="41986">
                                            <p:txEl>
                                              <p:charRg st="32" end="131"/>
                                            </p:txEl>
                                          </p:spTgt>
                                        </p:tgtEl>
                                        <p:attrNameLst>
                                          <p:attrName>style.visibility</p:attrName>
                                        </p:attrNameLst>
                                      </p:cBhvr>
                                      <p:to>
                                        <p:strVal val="visible"/>
                                      </p:to>
                                    </p:set>
                                    <p:anim calcmode="lin" valueType="num">
                                      <p:cBhvr>
                                        <p:cTn id="24" dur="500" fill="hold"/>
                                        <p:tgtEl>
                                          <p:spTgt spid="41986">
                                            <p:txEl>
                                              <p:charRg st="32" end="131"/>
                                            </p:txEl>
                                          </p:spTgt>
                                        </p:tgtEl>
                                        <p:attrNameLst>
                                          <p:attrName>ppt_x</p:attrName>
                                        </p:attrNameLst>
                                      </p:cBhvr>
                                      <p:tavLst>
                                        <p:tav tm="0">
                                          <p:val>
                                            <p:strVal val="0-#ppt_w/2"/>
                                          </p:val>
                                        </p:tav>
                                        <p:tav tm="100000">
                                          <p:val>
                                            <p:strVal val="#ppt_x"/>
                                          </p:val>
                                        </p:tav>
                                      </p:tavLst>
                                    </p:anim>
                                    <p:anim calcmode="lin" valueType="num">
                                      <p:cBhvr>
                                        <p:cTn id="25" dur="500" fill="hold"/>
                                        <p:tgtEl>
                                          <p:spTgt spid="41986">
                                            <p:txEl>
                                              <p:charRg st="32" end="13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 name="矩形 7"/>
          <p:cNvSpPr/>
          <p:nvPr>
            <p:custDataLst>
              <p:tags r:id="rId3"/>
            </p:custDataLst>
          </p:nvPr>
        </p:nvSpPr>
        <p:spPr>
          <a:xfrm>
            <a:off x="389206" y="1197546"/>
            <a:ext cx="3401744" cy="707886"/>
          </a:xfrm>
          <a:prstGeom prst="rect">
            <a:avLst/>
          </a:prstGeom>
        </p:spPr>
        <p:txBody>
          <a:bodyPr wrap="square">
            <a:spAutoFit/>
          </a:bodyPr>
          <a:lstStyle/>
          <a:p>
            <a:pPr fontAlgn="base">
              <a:spcBef>
                <a:spcPct val="0"/>
              </a:spcBef>
              <a:spcAft>
                <a:spcPct val="0"/>
              </a:spcAft>
            </a:pPr>
            <a:r>
              <a:rPr lang="zh-CN" altLang="en-US" sz="4000" b="1">
                <a:solidFill>
                  <a:srgbClr val="FF0000"/>
                </a:solidFill>
                <a:latin typeface="Impact" panose="020b0806030902050204" pitchFamily="34" charset="0"/>
                <a:ea typeface="微软雅黑" panose="020b0503020204020204" pitchFamily="34" charset="-122"/>
                <a:cs typeface="宋体" panose="02010600030101010101" pitchFamily="2" charset="-122"/>
              </a:rPr>
              <a:t>教学</a:t>
            </a:r>
            <a:r>
              <a:rPr lang="zh-CN" altLang="zh-CN" sz="4000" b="1">
                <a:solidFill>
                  <a:srgbClr val="FF0000"/>
                </a:solidFill>
                <a:latin typeface="Impact" panose="020b0806030902050204" pitchFamily="34" charset="0"/>
                <a:ea typeface="微软雅黑" panose="020b0503020204020204" pitchFamily="34" charset="-122"/>
                <a:cs typeface="宋体" panose="02010600030101010101" pitchFamily="2" charset="-122"/>
              </a:rPr>
              <a:t>目标</a:t>
            </a:r>
            <a:endParaRPr lang="en-US" altLang="zh-CN" sz="4000" b="1">
              <a:solidFill>
                <a:srgbClr val="FF0000"/>
              </a:solidFill>
              <a:latin typeface="Impact" pitchFamily="34" charset="0"/>
              <a:ea typeface="微软雅黑" panose="020b0503020204020204" pitchFamily="34" charset="-122"/>
              <a:cs typeface="宋体" panose="02010600030101010101" pitchFamily="2" charset="-122"/>
            </a:endParaRPr>
          </a:p>
        </p:txBody>
      </p:sp>
      <p:sp>
        <p:nvSpPr>
          <p:cNvPr id="9" name="矩形 8"/>
          <p:cNvSpPr/>
          <p:nvPr>
            <p:custDataLst>
              <p:tags r:id="rId4"/>
            </p:custDataLst>
          </p:nvPr>
        </p:nvSpPr>
        <p:spPr>
          <a:xfrm>
            <a:off x="838622" y="1917626"/>
            <a:ext cx="10729192" cy="1754326"/>
          </a:xfrm>
          <a:prstGeom prst="rect">
            <a:avLst/>
          </a:prstGeom>
        </p:spPr>
        <p:txBody>
          <a:bodyPr wrap="square">
            <a:spAutoFit/>
          </a:bodyPr>
          <a:lstStyle/>
          <a:p>
            <a:pPr algn="just">
              <a:lnSpc>
                <a:spcPct val="150000"/>
              </a:lnSpc>
              <a:spcAft>
                <a:spcPct val="0"/>
              </a:spcAft>
            </a:pPr>
            <a:r>
              <a:rPr lang="en-US" altLang="zh-CN" sz="36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3600" kern="100">
                <a:latin typeface="Times New Roman" panose="02020603050405020304" pitchFamily="18" charset="0"/>
                <a:ea typeface="微软雅黑" panose="020b0503020204020204" pitchFamily="34" charset="-122"/>
                <a:cs typeface="Times New Roman" panose="02020603050405020304" pitchFamily="18" charset="0"/>
              </a:rPr>
              <a:t> 把握文章的主要观点，掌握其论证方法、论证思路。</a:t>
            </a:r>
            <a:endParaRPr lang="zh-CN" altLang="zh-CN" sz="3600" kern="100">
              <a:latin typeface="宋体" pitchFamily="2" charset="-122"/>
              <a:cs typeface="Courier New" pitchFamily="49" charset="0"/>
            </a:endParaRPr>
          </a:p>
          <a:p>
            <a:pPr algn="just">
              <a:lnSpc>
                <a:spcPct val="150000"/>
              </a:lnSpc>
              <a:spcAft>
                <a:spcPct val="0"/>
              </a:spcAft>
            </a:pPr>
            <a:r>
              <a:rPr lang="en-US" altLang="zh-CN" sz="36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3600" kern="100">
                <a:latin typeface="Times New Roman" panose="02020603050405020304" pitchFamily="18" charset="0"/>
                <a:ea typeface="微软雅黑" panose="020b0503020204020204" pitchFamily="34" charset="-122"/>
                <a:cs typeface="Times New Roman" panose="02020603050405020304" pitchFamily="18" charset="0"/>
              </a:rPr>
              <a:t> 品读文中的重要语句。</a:t>
            </a:r>
            <a:endParaRPr lang="zh-CN" altLang="zh-CN" sz="3600" kern="100">
              <a:latin typeface="宋体" panose="02010600030101010101" pitchFamily="2" charset="-122"/>
              <a:cs typeface="Courier New" panose="02070309020205020404" pitchFamily="49" charset="0"/>
            </a:endParaRPr>
          </a:p>
        </p:txBody>
      </p:sp>
      <p:sp>
        <p:nvSpPr>
          <p:cNvPr id="16" name="矩形 15"/>
          <p:cNvSpPr/>
          <p:nvPr>
            <p:custDataLst>
              <p:tags r:id="rId5"/>
            </p:custDataLst>
          </p:nvPr>
        </p:nvSpPr>
        <p:spPr>
          <a:xfrm>
            <a:off x="766614" y="2061642"/>
            <a:ext cx="11036329" cy="2088232"/>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6"/>
    </p:custDataLst>
  </p:cSld>
  <p:clrMapOvr>
    <a:masterClrMapping/>
  </p:clrMapOvr>
  <mc:AlternateContent>
    <mc:Choice xmlns:p14="http://schemas.microsoft.com/office/powerpoint/2010/main" Requires="p14">
      <p:transition p14:dur="1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矩形 2"/>
          <p:cNvSpPr/>
          <p:nvPr>
            <p:custDataLst>
              <p:tags r:id="rId4"/>
            </p:custDataLst>
          </p:nvPr>
        </p:nvSpPr>
        <p:spPr>
          <a:xfrm>
            <a:off x="389206" y="549474"/>
            <a:ext cx="11412000" cy="5663065"/>
          </a:xfrm>
          <a:prstGeom prst="rect">
            <a:avLst/>
          </a:prstGeom>
        </p:spPr>
        <p:txBody>
          <a:bodyPr wrap="square" lIns="121898" tIns="60948" rIns="121898" bIns="60948">
            <a:spAutoFit/>
          </a:bodyPr>
          <a:lstStyle/>
          <a:p>
            <a:pPr algn="just">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拓展练习</a:t>
            </a:r>
            <a:endParaRPr lang="en-US" altLang="zh-CN" sz="2400" kern="10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阅读下面两则材料，思考后面的问题。</a:t>
            </a:r>
            <a:endParaRPr lang="zh-CN" altLang="zh-CN" sz="1050" kern="100">
              <a:latin typeface="宋体" panose="02010600030101010101" pitchFamily="2" charset="-122"/>
              <a:cs typeface="Courier New" panose="02070309020205020404" pitchFamily="49" charset="0"/>
            </a:endParaRPr>
          </a:p>
          <a:p>
            <a:pPr indent="541655" algn="just">
              <a:lnSpc>
                <a:spcPct val="150000"/>
              </a:lnSpc>
              <a:spcAft>
                <a:spcPct val="0"/>
              </a:spcAft>
            </a:pP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材料一</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秦始皇陵出土的铜车马由</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3 000</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个零部件组合而成。结构精巧，工艺复杂，铸造精致，综合使用了铸造、焊接、嵌铸、镶嵌以及多种多样的机械连接工艺技术，令人叹为观止。它凝聚着两千多年前金属制造工艺方面的辉煌成就，在中国和世界冶金史与金属工艺史上，占有重要的地位，被誉为世界</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青铜之冠</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indent="541655" algn="just">
              <a:lnSpc>
                <a:spcPct val="150000"/>
              </a:lnSpc>
              <a:spcAft>
                <a:spcPct val="0"/>
              </a:spcAft>
            </a:pP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材料二　</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3000</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多家企业、</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20</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余万从业人口、年产圆珠笔</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380</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多亿支，占世界总供应量的</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80%</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中国已经成为当之无愧的制笔大国，但一连串值得骄傲的数字背后，却是核心技术的缺失和核心材料高度依赖进口的现实。为此中国企业每年需支付</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亿元外汇，制造商生产一支圆珠笔的利润还不足</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分钱。</a:t>
            </a:r>
            <a:endParaRPr lang="zh-CN" altLang="zh-CN" sz="1050" kern="100">
              <a:latin typeface="宋体" panose="02010600030101010101" pitchFamily="2" charset="-122"/>
              <a:cs typeface="Courier New" panose="02070309020205020404" pitchFamily="49" charset="0"/>
            </a:endParaRPr>
          </a:p>
        </p:txBody>
      </p:sp>
    </p:spTree>
    <p:custDataLst>
      <p:tags r:id="rId5"/>
    </p:custDataLst>
  </p:cSld>
  <p:clrMapOvr>
    <a:masterClrMapping/>
  </p:clrMapOvr>
  <mc:AlternateContent>
    <mc:Choice xmlns:p14="http://schemas.microsoft.com/office/powerpoint/2010/main" Requires="p14">
      <p:transition p14:dur="1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389206" y="664597"/>
            <a:ext cx="11412000" cy="1200329"/>
          </a:xfrm>
          <a:prstGeom prst="rect">
            <a:avLst/>
          </a:prstGeom>
        </p:spPr>
        <p:txBody>
          <a:bodyPr wrap="square">
            <a:spAutoFit/>
          </a:bodyPr>
          <a:lstStyle/>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铜车马让世人惊艳赞叹，圆珠笔却让国人唏嘘遗憾，两相对比，你认为其中的原因是什么？</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custDataLst>
              <p:tags r:id="rId5"/>
            </p:custDataLst>
          </p:nvPr>
        </p:nvSpPr>
        <p:spPr>
          <a:xfrm>
            <a:off x="389206" y="1866667"/>
            <a:ext cx="11412000" cy="2793072"/>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铜车马的辉煌，来自原料的精挑细选、工艺的精巧极致和工匠的精心雕琢。可以说，是精益求精的工匠精神锻造出了</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青铜之冠</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的铜车马。而当前圆珠笔的制造，核心技术靠</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山寨</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，核心材料靠进口，暴露出我国圆珠笔行业核心工艺的缺失和工匠精神的缺位。造笔者看重于</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多销</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，满足于</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薄利</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，不思探索，甘为他人</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打工</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，更暴露出该行业甚至社会上重量不重质的心理弊病。</a:t>
            </a:r>
            <a:endParaRPr lang="zh-CN" altLang="zh-CN" sz="1050" kern="100">
              <a:latin typeface="宋体" panose="02010600030101010101" pitchFamily="2" charset="-122"/>
              <a:cs typeface="Courier New" panose="02070309020205020404" pitchFamily="49" charset="0"/>
            </a:endParaRPr>
          </a:p>
        </p:txBody>
      </p:sp>
    </p:spTree>
    <p:custDataLst>
      <p:tags r:id="rId6"/>
    </p:custData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389205" y="900183"/>
            <a:ext cx="11538649" cy="5663065"/>
          </a:xfrm>
          <a:prstGeom prst="rect">
            <a:avLst/>
          </a:prstGeom>
        </p:spPr>
        <p:txBody>
          <a:bodyPr wrap="square" lIns="121898" tIns="60948" rIns="121898" bIns="60948">
            <a:spAutoFit/>
          </a:bodyPr>
          <a:lstStyle/>
          <a:p>
            <a:pPr algn="just">
              <a:lnSpc>
                <a:spcPct val="150000"/>
              </a:lnSpc>
              <a:spcAft>
                <a:spcPct val="0"/>
              </a:spcAft>
            </a:pPr>
            <a:r>
              <a:rPr lang="en-US" altLang="zh-CN" sz="2400" b="1" kern="100">
                <a:latin typeface="微软雅黑" panose="020b0503020204020204" pitchFamily="34" charset="-122"/>
                <a:cs typeface="Times New Roman" panose="02020603050405020304" pitchFamily="18" charset="0"/>
              </a:rPr>
              <a:t>1.</a:t>
            </a:r>
            <a:r>
              <a:rPr lang="en-US" altLang="zh-CN" sz="2400" b="1" kern="100">
                <a:latin typeface="宋体" panose="02010600030101010101" pitchFamily="2" charset="-122"/>
                <a:cs typeface="Times New Roman" panose="02020603050405020304" pitchFamily="18" charset="0"/>
              </a:rPr>
              <a:t>“</a:t>
            </a:r>
            <a:r>
              <a:rPr lang="zh-CN" altLang="zh-CN" sz="2400" b="1" kern="100">
                <a:latin typeface="宋体" panose="02010600030101010101" pitchFamily="2" charset="-122"/>
                <a:ea typeface="微软雅黑" panose="020b0503020204020204" pitchFamily="34" charset="-122"/>
                <a:cs typeface="Times New Roman" panose="02020603050405020304" pitchFamily="18" charset="0"/>
              </a:rPr>
              <a:t>工匠精神</a:t>
            </a:r>
            <a:r>
              <a:rPr lang="en-US" altLang="zh-CN" sz="2400" b="1" kern="100">
                <a:latin typeface="宋体" panose="02010600030101010101" pitchFamily="2" charset="-122"/>
                <a:cs typeface="Times New Roman" panose="02020603050405020304" pitchFamily="18" charset="0"/>
              </a:rPr>
              <a:t>”</a:t>
            </a:r>
            <a:r>
              <a:rPr lang="zh-CN" altLang="zh-CN" sz="2400" b="1" kern="100">
                <a:latin typeface="宋体" panose="02010600030101010101" pitchFamily="2" charset="-122"/>
                <a:ea typeface="微软雅黑" panose="020b0503020204020204" pitchFamily="34" charset="-122"/>
                <a:cs typeface="Times New Roman" panose="02020603050405020304" pitchFamily="18" charset="0"/>
              </a:rPr>
              <a:t>的来源</a:t>
            </a:r>
            <a:endParaRPr lang="zh-CN" altLang="zh-CN" sz="1050" kern="100">
              <a:latin typeface="宋体" panose="02010600030101010101" pitchFamily="2" charset="-122"/>
              <a:cs typeface="Courier New" panose="02070309020205020404" pitchFamily="49" charset="0"/>
            </a:endParaRPr>
          </a:p>
          <a:p>
            <a:pPr indent="541655" algn="just">
              <a:lnSpc>
                <a:spcPct val="150000"/>
              </a:lnSpc>
              <a:spcAft>
                <a:spcPct val="0"/>
              </a:spcAft>
            </a:pP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工匠精神</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一词，最早出自著名企业家、教育家聂圣哲。他曾呼吁：</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中国制造</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是世界给予中国的最好礼物，要珍惜这个练兵的机会，决不能轻易丢失。</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中国制造</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熟能生巧了，就可以</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过渡到</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中国精造</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中国精造</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稳定了，不怕没有</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中国创造</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。千万不要让</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中国制造</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还没有成熟就夭折了，路要一步一步走，人动化</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手艺活</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是自动化的基础与前提。要有工匠精神，从</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匠心</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到</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匠魂</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indent="541655"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在</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2016</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年的政府工作报告中，李克强总理说</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要鼓励企业开展个性化定制、柔性化生产，培育精益求精的工匠精神</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。近些年来充斥媒体的</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中国智造</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中国创造</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中国精造</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工匠精神</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，如今成为决策层共识，写进政府工作报告，显得尤为难得和宝贵。</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custDataLst>
              <p:tags r:id="rId4"/>
            </p:custDataLst>
          </p:nvPr>
        </p:nvSpPr>
        <p:spPr>
          <a:xfrm>
            <a:off x="531540" y="198959"/>
            <a:ext cx="1518364" cy="492443"/>
          </a:xfrm>
          <a:prstGeom prst="rect">
            <a:avLst/>
          </a:prstGeom>
        </p:spPr>
        <p:txBody>
          <a:bodyPr wrap="none">
            <a:spAutoFit/>
          </a:bodyPr>
          <a:lstStyle/>
          <a:p>
            <a:pPr fontAlgn="base">
              <a:spcBef>
                <a:spcPct val="0"/>
              </a:spcBef>
              <a:spcAft>
                <a:spcPct val="0"/>
              </a:spcAft>
            </a:pPr>
            <a:r>
              <a:rPr lang="zh-CN" altLang="en-US" sz="2600" b="1">
                <a:solidFill>
                  <a:srgbClr val="0070C0"/>
                </a:solidFill>
                <a:latin typeface="Impact" panose="020b0806030902050204" pitchFamily="34" charset="0"/>
                <a:ea typeface="微软雅黑" panose="020b0503020204020204" pitchFamily="34" charset="-122"/>
                <a:cs typeface="宋体" panose="02010600030101010101" pitchFamily="2" charset="-122"/>
              </a:rPr>
              <a:t>学习资源</a:t>
            </a:r>
            <a:endParaRPr lang="en-US" altLang="zh-CN" sz="2600" b="1">
              <a:solidFill>
                <a:srgbClr val="0070C0"/>
              </a:solidFill>
              <a:latin typeface="Impact" pitchFamily="34" charset="0"/>
              <a:ea typeface="微软雅黑" panose="020b0503020204020204" pitchFamily="34" charset="-122"/>
              <a:cs typeface="宋体" panose="02010600030101010101" pitchFamily="2" charset="-122"/>
            </a:endParaRPr>
          </a:p>
        </p:txBody>
      </p:sp>
      <p:pic>
        <p:nvPicPr>
          <p:cNvPr id="4" name="图片 3"/>
          <p:cNvPicPr>
            <a:picLocks noChangeAspect="1"/>
          </p:cNvPicPr>
          <p:nvPr>
            <p:custDataLst>
              <p:tags r:id="rId6"/>
            </p:custDataLst>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a:fillRect/>
          </a:stretch>
        </p:blipFill>
        <p:spPr>
          <a:xfrm flipH="1">
            <a:off x="-71632" y="477466"/>
            <a:ext cx="1054270" cy="362090"/>
          </a:xfrm>
          <a:prstGeom prst="rect">
            <a:avLst/>
          </a:prstGeom>
        </p:spPr>
      </p:pic>
    </p:spTree>
    <p:custDataLst>
      <p:tags r:id="rId7"/>
    </p:custDataLst>
  </p:cSld>
  <p:clrMapOvr>
    <a:masterClrMapping/>
  </p:clrMapOvr>
  <mc:AlternateContent>
    <mc:Choice xmlns:p14="http://schemas.microsoft.com/office/powerpoint/2010/main" Requires="p14">
      <p:transition p14:dur="1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389206" y="575041"/>
            <a:ext cx="11412000" cy="5663065"/>
          </a:xfrm>
          <a:prstGeom prst="rect">
            <a:avLst/>
          </a:prstGeom>
        </p:spPr>
        <p:txBody>
          <a:bodyPr wrap="square" lIns="121898" tIns="60948" rIns="121898" bIns="60948">
            <a:spAutoFit/>
          </a:bodyPr>
          <a:lstStyle/>
          <a:p>
            <a:pPr algn="just">
              <a:lnSpc>
                <a:spcPct val="150000"/>
              </a:lnSpc>
              <a:spcAft>
                <a:spcPct val="0"/>
              </a:spcAft>
            </a:pPr>
            <a:r>
              <a:rPr lang="en-US" altLang="zh-CN" sz="2400" b="1" kern="100">
                <a:latin typeface="微软雅黑" panose="020b0503020204020204" pitchFamily="34" charset="-122"/>
                <a:cs typeface="Times New Roman" panose="02020603050405020304" pitchFamily="18" charset="0"/>
              </a:rPr>
              <a:t>2.</a:t>
            </a:r>
            <a:r>
              <a:rPr lang="en-US" altLang="zh-CN" sz="2400" b="1" kern="100">
                <a:latin typeface="宋体" panose="02010600030101010101" pitchFamily="2" charset="-122"/>
                <a:cs typeface="Times New Roman" panose="02020603050405020304" pitchFamily="18" charset="0"/>
              </a:rPr>
              <a:t>“</a:t>
            </a:r>
            <a:r>
              <a:rPr lang="zh-CN" altLang="zh-CN" sz="2400" b="1" kern="100">
                <a:latin typeface="宋体" panose="02010600030101010101" pitchFamily="2" charset="-122"/>
                <a:ea typeface="微软雅黑" panose="020b0503020204020204" pitchFamily="34" charset="-122"/>
                <a:cs typeface="Times New Roman" panose="02020603050405020304" pitchFamily="18" charset="0"/>
              </a:rPr>
              <a:t>工匠精神</a:t>
            </a:r>
            <a:r>
              <a:rPr lang="en-US" altLang="zh-CN" sz="2400" b="1" kern="100">
                <a:latin typeface="宋体" panose="02010600030101010101" pitchFamily="2" charset="-122"/>
                <a:cs typeface="Times New Roman" panose="02020603050405020304" pitchFamily="18" charset="0"/>
              </a:rPr>
              <a:t>”</a:t>
            </a:r>
            <a:r>
              <a:rPr lang="zh-CN" altLang="zh-CN" sz="2400" b="1" kern="100">
                <a:latin typeface="宋体" panose="02010600030101010101" pitchFamily="2" charset="-122"/>
                <a:ea typeface="微软雅黑" panose="020b0503020204020204" pitchFamily="34" charset="-122"/>
                <a:cs typeface="Times New Roman" panose="02020603050405020304" pitchFamily="18" charset="0"/>
              </a:rPr>
              <a:t>的现实意义</a:t>
            </a:r>
            <a:endParaRPr lang="zh-CN" altLang="zh-CN" sz="1050" kern="100">
              <a:latin typeface="宋体" panose="02010600030101010101" pitchFamily="2" charset="-122"/>
              <a:cs typeface="Courier New" panose="02070309020205020404" pitchFamily="49" charset="0"/>
            </a:endParaRPr>
          </a:p>
          <a:p>
            <a:pPr indent="541655" algn="just">
              <a:lnSpc>
                <a:spcPct val="150000"/>
              </a:lnSpc>
              <a:spcAft>
                <a:spcPct val="0"/>
              </a:spcAft>
            </a:pP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工匠精神</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在当今企业管理中有着重要的学习价值。当今社会心浮气躁，追求</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短、平、快</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投资少、周期短、见效快</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带来的即时利益，从而忽略了产品的品质灵魂。因此企业更需要工匠精神，才能在长期的竞争中获得成功。当其他企业热衷于</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圈钱、做死某款产品、再出新品、再圈钱</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的循环时，坚持</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工匠精神</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的企业，依靠信念、信仰，看着产品不断改进、不断完善，最终，通过高标准要求历练之后，成为众多用户的骄傲。无论成功与否，这个过程，他们的精神是完完全全的享受，是脱俗的，也是正面积极的。</a:t>
            </a:r>
            <a:endParaRPr lang="zh-CN" altLang="zh-CN" sz="1050" kern="100">
              <a:latin typeface="宋体" panose="02010600030101010101" pitchFamily="2" charset="-122"/>
              <a:cs typeface="Courier New" panose="02070309020205020404" pitchFamily="49" charset="0"/>
            </a:endParaRPr>
          </a:p>
          <a:p>
            <a:pPr indent="541655"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中国很多企业的产品质量为什么搞不好？原因虽然有很多，但最终可以归结到一个方面上来，就是做事缺乏严谨的工匠精神。</a:t>
            </a:r>
            <a:endParaRPr lang="zh-CN" altLang="zh-CN" sz="1050" kern="100">
              <a:latin typeface="宋体" panose="02010600030101010101" pitchFamily="2" charset="-122"/>
              <a:cs typeface="Courier New" panose="02070309020205020404" pitchFamily="49" charset="0"/>
            </a:endParaRPr>
          </a:p>
        </p:txBody>
      </p:sp>
    </p:spTree>
    <p:custDataLst>
      <p:tags r:id="rId4"/>
    </p:custDataLst>
  </p:cSld>
  <p:clrMapOvr>
    <a:masterClrMapping/>
  </p:clrMapOvr>
  <mc:AlternateContent>
    <mc:Choice xmlns:p14="http://schemas.microsoft.com/office/powerpoint/2010/main" Requires="p14">
      <p:transition p14:dur="1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389206" y="1038016"/>
            <a:ext cx="11412000" cy="2823826"/>
          </a:xfrm>
          <a:prstGeom prst="rect">
            <a:avLst/>
          </a:prstGeom>
        </p:spPr>
        <p:txBody>
          <a:bodyPr wrap="square" lIns="121898" tIns="60948" rIns="121898" bIns="60948">
            <a:spAutoFit/>
          </a:bodyPr>
          <a:lstStyle/>
          <a:p>
            <a:pPr indent="541655"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企业不能盲目学习和引进日本式管理。日式管理最值得学习的是一种精神，而不是具体做法。这种精神就是匠人精神。所谓工匠精神，第一是热爱你所做的事，胜过爱这些事给你带来的钱；第二就是精益求精，精雕细琢。精益管理就是</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精</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益</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两个字。在日本人的概念里，你把它从</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60%</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提高到</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99%</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，和从</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99%</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提高到</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99.99%</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是一个概念。他们不跟别人较劲，跟自己较劲。</a:t>
            </a:r>
            <a:endParaRPr lang="zh-CN" altLang="zh-CN" sz="1050" kern="100">
              <a:latin typeface="宋体" panose="02010600030101010101" pitchFamily="2" charset="-122"/>
              <a:cs typeface="Courier New" panose="02070309020205020404" pitchFamily="49" charset="0"/>
            </a:endParaRPr>
          </a:p>
        </p:txBody>
      </p:sp>
      <p:pic>
        <p:nvPicPr>
          <p:cNvPr id="7" name="New picture" hidden="1"/>
          <p:cNvPicPr/>
          <p:nvPr>
            <p:custDataLst>
              <p:tags r:id="rId5"/>
            </p:custDataLst>
          </p:nvPr>
        </p:nvPicPr>
        <p:blipFill>
          <a:blip r:embed="rId4"/>
          <a:stretch>
            <a:fillRect/>
          </a:stretch>
        </p:blipFill>
        <p:spPr>
          <a:xfrm>
            <a:off x="11785600" y="12484100"/>
            <a:ext cx="406400" cy="482600"/>
          </a:xfrm>
          <a:prstGeom prst="cube">
            <a:avLst/>
          </a:prstGeom>
        </p:spPr>
      </p:pic>
    </p:spTree>
    <p:custDataLst>
      <p:tags r:id="rId6"/>
    </p:custDataLst>
  </p:cSld>
  <p:clrMapOvr>
    <a:masterClrMapping/>
  </p:clrMapOvr>
  <mc:AlternateContent>
    <mc:Choice xmlns:p14="http://schemas.microsoft.com/office/powerpoint/2010/main" Requires="p14">
      <p:transition p14:dur="1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406574" y="1629594"/>
            <a:ext cx="11377264" cy="4320479"/>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4"/>
            </p:custDataLst>
          </p:nvPr>
        </p:nvSpPr>
        <p:spPr>
          <a:xfrm>
            <a:off x="478582" y="549474"/>
            <a:ext cx="1817568" cy="707886"/>
          </a:xfrm>
          <a:prstGeom prst="rect">
            <a:avLst/>
          </a:prstGeom>
        </p:spPr>
        <p:txBody>
          <a:bodyPr wrap="square">
            <a:spAutoFit/>
          </a:bodyPr>
          <a:lstStyle/>
          <a:p>
            <a:pPr fontAlgn="base">
              <a:spcBef>
                <a:spcPct val="0"/>
              </a:spcBef>
              <a:spcAft>
                <a:spcPct val="0"/>
              </a:spcAft>
            </a:pPr>
            <a:r>
              <a:rPr lang="zh-CN" altLang="en-US" sz="4000" b="1">
                <a:solidFill>
                  <a:srgbClr val="FF0000"/>
                </a:solidFill>
                <a:latin typeface="Impact" panose="020b0806030902050204" pitchFamily="34" charset="0"/>
                <a:ea typeface="微软雅黑" panose="020b0503020204020204" pitchFamily="34" charset="-122"/>
                <a:cs typeface="宋体" panose="02010600030101010101" pitchFamily="2" charset="-122"/>
              </a:rPr>
              <a:t>导入</a:t>
            </a:r>
            <a:endParaRPr lang="en-US" altLang="zh-CN" sz="4000" b="1">
              <a:solidFill>
                <a:srgbClr val="FF0000"/>
              </a:solidFill>
              <a:latin typeface="Impact" panose="020b0806030902050204" pitchFamily="34" charset="0"/>
              <a:ea typeface="微软雅黑" panose="020b0503020204020204" pitchFamily="34" charset="-122"/>
              <a:cs typeface="宋体" panose="02010600030101010101" pitchFamily="2" charset="-122"/>
            </a:endParaRPr>
          </a:p>
        </p:txBody>
      </p:sp>
      <p:sp>
        <p:nvSpPr>
          <p:cNvPr id="5" name="矩形 4"/>
          <p:cNvSpPr/>
          <p:nvPr>
            <p:custDataLst>
              <p:tags r:id="rId5"/>
            </p:custDataLst>
          </p:nvPr>
        </p:nvSpPr>
        <p:spPr>
          <a:xfrm>
            <a:off x="982639" y="2277666"/>
            <a:ext cx="10657184" cy="3200852"/>
          </a:xfrm>
          <a:prstGeom prst="rect">
            <a:avLst/>
          </a:prstGeom>
        </p:spPr>
        <p:txBody>
          <a:bodyPr wrap="square" lIns="121898" tIns="60948" rIns="121898" bIns="60948">
            <a:spAutoFit/>
          </a:bodyPr>
          <a:lstStyle/>
          <a:p>
            <a:pPr algn="just">
              <a:lnSpc>
                <a:spcPts val="4000"/>
              </a:lnSpc>
              <a:spcAft>
                <a:spcPct val="0"/>
              </a:spcAft>
            </a:pPr>
            <a:r>
              <a:rPr lang="en-US" altLang="zh-CN" sz="3200" b="1"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3200" b="1" kern="100">
                <a:latin typeface="Times New Roman" panose="02020603050405020304" pitchFamily="18" charset="0"/>
                <a:ea typeface="楷体_GB2312" panose="02010609030101010101" pitchFamily="49" charset="-122"/>
                <a:cs typeface="Times New Roman" panose="02020603050405020304" pitchFamily="18" charset="0"/>
              </a:rPr>
              <a:t>曾经，工匠是一个中国老百姓日常生活须臾不可离的职业，木匠、铜匠、铁匠、石匠、篾匠等，各类手工匠人用他们精湛的技艺为传统生活景图定下底色。随着农耕时代的结束，社会进入后工业时代，一些与现代生活不相适应的老手艺、老工匠逐渐淡出日常生活，但工匠精神永不过时。</a:t>
            </a:r>
            <a:endParaRPr lang="zh-CN" altLang="zh-CN" sz="3200" b="1" kern="100">
              <a:latin typeface="宋体" pitchFamily="2" charset="-122"/>
              <a:cs typeface="Courier New" pitchFamily="49" charset="0"/>
            </a:endParaRPr>
          </a:p>
        </p:txBody>
      </p:sp>
    </p:spTree>
    <p:custDataLst>
      <p:tags r:id="rId6"/>
    </p:custDataLst>
  </p:cSld>
  <p:clrMapOvr>
    <a:masterClrMapping/>
  </p:clrMapOvr>
  <mc:AlternateContent>
    <mc:Choice xmlns:p14="http://schemas.microsoft.com/office/powerpoint/2010/main" Requires="p14">
      <p:transition p14:dur="1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4" name="内容占位符 2"/>
          <p:cNvSpPr>
            <a:spLocks noGrp="1"/>
          </p:cNvSpPr>
          <p:nvPr>
            <p:ph idx="4294967295"/>
            <p:custDataLst>
              <p:tags r:id="rId3"/>
            </p:custDataLst>
          </p:nvPr>
        </p:nvSpPr>
        <p:spPr>
          <a:xfrm>
            <a:off x="339672" y="1434460"/>
            <a:ext cx="11398057" cy="5055397"/>
          </a:xfrm>
          <a:prstGeom prst="rect">
            <a:avLst/>
          </a:prstGeom>
          <a:noFill/>
          <a:ln w="9525">
            <a:noFill/>
          </a:ln>
        </p:spPr>
        <p:txBody>
          <a:bodyPr lIns="91425" tIns="45712" rIns="91425" bIns="45712" anchor="t"/>
          <a:lstStyle/>
          <a:p>
            <a:pPr defTabSz="1219200">
              <a:lnSpc>
                <a:spcPct val="130000"/>
              </a:lnSpc>
              <a:spcBef>
                <a:spcPts val="125"/>
              </a:spcBef>
              <a:buClrTx/>
              <a:buSzTx/>
              <a:buFont typeface="Arial" panose="020b0604020202020204" pitchFamily="34" charset="0"/>
              <a:buChar char="•"/>
            </a:pPr>
            <a:r>
              <a:rPr lang="en-US" altLang="zh-CN" sz="2700" b="1" baseline="0">
                <a:solidFill>
                  <a:srgbClr val="1233AE"/>
                </a:solidFill>
                <a:sym typeface="Wingdings" panose="05000000000000000000" pitchFamily="2" charset="2"/>
              </a:rPr>
              <a:t>1.</a:t>
            </a:r>
            <a:r>
              <a:rPr lang="zh-CN" altLang="zh-CN" sz="2700" b="1" baseline="0">
                <a:solidFill>
                  <a:srgbClr val="1233AE"/>
                </a:solidFill>
                <a:latin typeface="宋体" panose="02010600030101010101" pitchFamily="2" charset="-122"/>
                <a:ea typeface="宋体" panose="02010600030101010101" pitchFamily="2" charset="-122"/>
                <a:sym typeface="Wingdings" panose="05000000000000000000" pitchFamily="2" charset="2"/>
              </a:rPr>
              <a:t>来源：</a:t>
            </a:r>
            <a:endParaRPr lang="zh-CN" altLang="zh-CN" sz="2700" b="1" baseline="0">
              <a:solidFill>
                <a:srgbClr val="1233AE"/>
              </a:solidFill>
              <a:latin typeface="宋体" pitchFamily="2" charset="-122"/>
              <a:ea typeface="宋体" pitchFamily="2" charset="-122"/>
              <a:sym typeface="Wingdings" pitchFamily="2" charset="2"/>
            </a:endParaRPr>
          </a:p>
          <a:p>
            <a:pPr defTabSz="1219200">
              <a:lnSpc>
                <a:spcPct val="130000"/>
              </a:lnSpc>
              <a:spcBef>
                <a:spcPts val="125"/>
              </a:spcBef>
              <a:buClrTx/>
              <a:buSzTx/>
              <a:buFont typeface="Arial" panose="020b0604020202020204" pitchFamily="34" charset="0"/>
              <a:buChar char="•"/>
            </a:pP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工匠精神</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一词，最早出自著名企业家、教育家聂圣哲。他曾呼吁：</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中国制造</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是世界给予中国的最好礼物，要珍惜这个练兵的机会，决不能轻易丢失。</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中国制造</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熟能生巧了，就可以过渡到</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中国精造</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中国精造</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稳定了，不怕没有</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中国创造</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。千万不要让</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中国制造</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还没有成熟就夭折了，路要一步一步走，人动化</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手艺活</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是自动化的基础与前提。要有工匠精神，从</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匠心</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到</a:t>
            </a:r>
            <a:r>
              <a:rPr lang="en-US" altLang="zh-CN" sz="2700" b="1" baseline="0">
                <a:solidFill>
                  <a:srgbClr val="000000"/>
                </a:solidFill>
                <a:sym typeface="Wingdings" panose="05000000000000000000" pitchFamily="2" charset="2"/>
              </a:rPr>
              <a: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匠魂</a:t>
            </a:r>
            <a:r>
              <a:rPr lang="en-US" altLang="zh-CN" sz="2700" b="1" baseline="0">
                <a:solidFill>
                  <a:srgbClr val="000000"/>
                </a:solidFill>
                <a:sym typeface="Wingdings" panose="05000000000000000000" pitchFamily="2" charset="2"/>
              </a:rPr>
              <a:t>”……</a:t>
            </a:r>
            <a:endParaRPr lang="zh-CN" altLang="zh-CN" sz="2700" b="1" baseline="0">
              <a:solidFill>
                <a:srgbClr val="000000"/>
              </a:solidFill>
              <a:latin typeface="宋体" pitchFamily="2" charset="-122"/>
              <a:ea typeface="宋体" pitchFamily="2" charset="-122"/>
              <a:sym typeface="Wingdings" pitchFamily="2" charset="2"/>
            </a:endParaRPr>
          </a:p>
          <a:p>
            <a:pPr defTabSz="1219200">
              <a:lnSpc>
                <a:spcPct val="130000"/>
              </a:lnSpc>
              <a:spcBef>
                <a:spcPts val="125"/>
              </a:spcBef>
              <a:buClrTx/>
              <a:buSzTx/>
              <a:buFont typeface="Arial" panose="020b0604020202020204" pitchFamily="34" charset="0"/>
              <a:buChar char="•"/>
            </a:pPr>
            <a:endParaRPr lang="zh-CN" altLang="zh-CN" sz="2700" b="1" baseline="0">
              <a:latin typeface="宋体" pitchFamily="2" charset="-122"/>
              <a:ea typeface="宋体" pitchFamily="2" charset="-122"/>
            </a:endParaRPr>
          </a:p>
        </p:txBody>
      </p:sp>
      <p:sp>
        <p:nvSpPr>
          <p:cNvPr id="23555" name="标题 1"/>
          <p:cNvSpPr>
            <a:spLocks noGrp="1"/>
          </p:cNvSpPr>
          <p:nvPr>
            <p:ph type="title"/>
            <p:custDataLst>
              <p:tags r:id="rId4"/>
            </p:custDataLst>
          </p:nvPr>
        </p:nvSpPr>
        <p:spPr>
          <a:xfrm>
            <a:off x="609505" y="502742"/>
            <a:ext cx="10971086" cy="736485"/>
          </a:xfrm>
        </p:spPr>
        <p:txBody>
          <a:bodyPr lIns="91425" tIns="45712" rIns="91425" bIns="45712" anchor="ctr">
            <a:normAutofit fontScale="90000"/>
          </a:bodyPr>
          <a:lstStyle/>
          <a:p>
            <a:pPr defTabSz="1219200">
              <a:buClrTx/>
              <a:buSzTx/>
              <a:buFontTx/>
              <a:buNone/>
            </a:pPr>
            <a:r>
              <a:rPr lang="zh-CN" altLang="zh-CN" sz="4800" b="1" baseline="0">
                <a:solidFill>
                  <a:srgbClr val="FF0000"/>
                </a:solidFill>
                <a:sym typeface="Wingdings" panose="05000000000000000000" pitchFamily="2" charset="2"/>
              </a:rPr>
              <a:t>了解“工匠精神”</a:t>
            </a:r>
            <a:endParaRPr lang="zh-CN" altLang="en-US" sz="4800" baseline="0">
              <a:solidFill>
                <a:srgbClr val="FF0000"/>
              </a:solidFill>
            </a:endParaRPr>
          </a:p>
        </p:txBody>
      </p:sp>
    </p:spTree>
  </p:cSld>
  <p:clrMapOvr>
    <a:masterClrMapping/>
  </p:clrMapOvr>
  <p:transition spd="slow" advTm="3000">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32" fill="hold"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Effect transition="in" filter="circle(out)">
                                      <p:cBhvr>
                                        <p:cTn id="7" dur="750" fill="hold"/>
                                        <p:tgtEl>
                                          <p:spTgt spid="2355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32" fill="hold" nodeType="clickEffect">
                                  <p:stCondLst>
                                    <p:cond delay="0"/>
                                  </p:stCondLst>
                                  <p:childTnLst>
                                    <p:set>
                                      <p:cBhvr>
                                        <p:cTn id="11" dur="1" fill="hold">
                                          <p:stCondLst>
                                            <p:cond delay="0"/>
                                          </p:stCondLst>
                                        </p:cTn>
                                        <p:tgtEl>
                                          <p:spTgt spid="23554">
                                            <p:txEl>
                                              <p:pRg st="1" end="1"/>
                                            </p:txEl>
                                          </p:spTgt>
                                        </p:tgtEl>
                                        <p:attrNameLst>
                                          <p:attrName>style.visibility</p:attrName>
                                        </p:attrNameLst>
                                      </p:cBhvr>
                                      <p:to>
                                        <p:strVal val="visible"/>
                                      </p:to>
                                    </p:set>
                                    <p:animEffect transition="in" filter="circle(out)">
                                      <p:cBhvr>
                                        <p:cTn id="12" dur="750" fill="hold"/>
                                        <p:tgtEl>
                                          <p:spTgt spid="2355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4578" name="内容占位符 2"/>
          <p:cNvSpPr>
            <a:spLocks noGrp="1"/>
          </p:cNvSpPr>
          <p:nvPr>
            <p:ph idx="4294967295"/>
            <p:custDataLst>
              <p:tags r:id="rId3"/>
            </p:custDataLst>
          </p:nvPr>
        </p:nvSpPr>
        <p:spPr>
          <a:xfrm>
            <a:off x="493636" y="1232878"/>
            <a:ext cx="11202824" cy="3972892"/>
          </a:xfrm>
          <a:prstGeom prst="rect">
            <a:avLst/>
          </a:prstGeom>
          <a:noFill/>
          <a:ln w="9525">
            <a:noFill/>
          </a:ln>
        </p:spPr>
        <p:txBody>
          <a:bodyPr lIns="91425" tIns="45712" rIns="91425" bIns="45712" anchor="t"/>
          <a:lstStyle/>
          <a:p>
            <a:pPr defTabSz="1219200">
              <a:lnSpc>
                <a:spcPct val="120000"/>
              </a:lnSpc>
              <a:spcBef>
                <a:spcPts val="125"/>
              </a:spcBef>
              <a:buClrTx/>
              <a:buSzTx/>
              <a:buFont typeface="Arial" panose="020b0604020202020204" pitchFamily="34" charset="0"/>
              <a:buChar char="•"/>
            </a:pPr>
            <a:r>
              <a:rPr lang="en-US" altLang="zh-CN" sz="2700" b="1" baseline="0">
                <a:solidFill>
                  <a:srgbClr val="1233AE"/>
                </a:solidFill>
                <a:sym typeface="Wingdings" panose="05000000000000000000" pitchFamily="2" charset="2"/>
              </a:rPr>
              <a:t>2.</a:t>
            </a:r>
            <a:r>
              <a:rPr lang="zh-CN" altLang="zh-CN" sz="2700" b="1" baseline="0">
                <a:solidFill>
                  <a:srgbClr val="1233AE"/>
                </a:solidFill>
                <a:latin typeface="宋体" panose="02010600030101010101" pitchFamily="2" charset="-122"/>
                <a:ea typeface="宋体" panose="02010600030101010101" pitchFamily="2" charset="-122"/>
                <a:sym typeface="Wingdings" panose="05000000000000000000" pitchFamily="2" charset="2"/>
              </a:rPr>
              <a:t>释义：</a:t>
            </a:r>
            <a:endParaRPr lang="zh-CN" altLang="zh-CN" sz="2700" b="1" baseline="0">
              <a:solidFill>
                <a:srgbClr val="1233AE"/>
              </a:solidFill>
              <a:latin typeface="宋体" panose="02010600030101010101" pitchFamily="2" charset="-122"/>
              <a:ea typeface="宋体" panose="02010600030101010101" pitchFamily="2" charset="-122"/>
              <a:sym typeface="Wingdings" panose="05000000000000000000" pitchFamily="2" charset="2"/>
            </a:endParaRPr>
          </a:p>
          <a:p>
            <a:pPr defTabSz="1219200">
              <a:lnSpc>
                <a:spcPct val="120000"/>
              </a:lnSpc>
              <a:spcBef>
                <a:spcPts val="125"/>
              </a:spcBef>
              <a:buClrTx/>
              <a:buSzTx/>
              <a:buFont typeface="Arial" panose="020b0604020202020204" pitchFamily="34" charset="0"/>
              <a:buChar char="•"/>
            </a:pP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工匠精神，英文是</a:t>
            </a:r>
            <a:r>
              <a:rPr lang="en-US" altLang="zh-CN" sz="2700" b="1" baseline="0">
                <a:solidFill>
                  <a:srgbClr val="000000"/>
                </a:solidFill>
                <a:sym typeface="Wingdings" panose="05000000000000000000" pitchFamily="2" charset="2"/>
              </a:rPr>
              <a:t>Craftsman’s spirit</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，是一种职业精神，它是职业道德、职业能力、职业品质的体现，是从业者的一种职业价值取向和行为表现。“工匠精神”的基本内涵包括敬业、精益、专注、创新等方面的内容。</a:t>
            </a:r>
            <a:endPar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endParaRPr>
          </a:p>
          <a:p>
            <a:pPr defTabSz="1219200">
              <a:lnSpc>
                <a:spcPct val="120000"/>
              </a:lnSpc>
              <a:spcBef>
                <a:spcPts val="125"/>
              </a:spcBef>
              <a:buClrTx/>
              <a:buSzTx/>
              <a:buFont typeface="Arial" panose="020b0604020202020204" pitchFamily="34" charset="0"/>
              <a:buChar char="•"/>
            </a:pPr>
            <a:r>
              <a:rPr lang="en-US" altLang="zh-CN" sz="2700" b="1" baseline="0">
                <a:solidFill>
                  <a:srgbClr val="000000"/>
                </a:solidFill>
                <a:sym typeface="Wingdings" panose="05000000000000000000" pitchFamily="2" charset="2"/>
              </a:rPr>
              <a:t>2016</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年</a:t>
            </a:r>
            <a:r>
              <a:rPr lang="en-US" altLang="zh-CN" sz="2700" b="1" baseline="0">
                <a:solidFill>
                  <a:srgbClr val="000000"/>
                </a:solidFill>
                <a:sym typeface="Wingdings" panose="05000000000000000000" pitchFamily="2" charset="2"/>
              </a:rPr>
              <a:t>12</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月</a:t>
            </a:r>
            <a:r>
              <a:rPr lang="en-US" altLang="zh-CN" sz="2700" b="1" baseline="0">
                <a:solidFill>
                  <a:srgbClr val="000000"/>
                </a:solidFill>
                <a:sym typeface="Wingdings" panose="05000000000000000000" pitchFamily="2" charset="2"/>
              </a:rPr>
              <a:t>14</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日，“工匠精神”入选《咬文嚼字》公布</a:t>
            </a:r>
            <a:r>
              <a:rPr lang="en-US" altLang="zh-CN" sz="2700" b="1" baseline="0">
                <a:solidFill>
                  <a:srgbClr val="000000"/>
                </a:solidFill>
                <a:sym typeface="Wingdings" panose="05000000000000000000" pitchFamily="2" charset="2"/>
              </a:rPr>
              <a:t>2016</a:t>
            </a:r>
            <a:r>
              <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rPr>
              <a:t>年十大流行语。</a:t>
            </a:r>
            <a:endParaRPr lang="zh-CN" altLang="zh-CN" sz="2700" b="1" baseline="0">
              <a:solidFill>
                <a:srgbClr val="000000"/>
              </a:solidFill>
              <a:latin typeface="宋体" panose="02010600030101010101" pitchFamily="2" charset="-122"/>
              <a:ea typeface="宋体" panose="02010600030101010101" pitchFamily="2" charset="-122"/>
              <a:sym typeface="Wingdings" panose="05000000000000000000" pitchFamily="2" charset="2"/>
            </a:endParaRPr>
          </a:p>
          <a:p>
            <a:pPr defTabSz="1219200">
              <a:lnSpc>
                <a:spcPct val="130000"/>
              </a:lnSpc>
              <a:spcBef>
                <a:spcPts val="125"/>
              </a:spcBef>
              <a:buClrTx/>
              <a:buSzTx/>
              <a:buFont typeface="Arial" panose="020b0604020202020204" pitchFamily="34" charset="0"/>
              <a:buChar char="•"/>
            </a:pPr>
            <a:endParaRPr lang="zh-CN" altLang="zh-CN" sz="2700" b="1" baseline="0">
              <a:latin typeface="宋体" panose="02010600030101010101" pitchFamily="2" charset="-122"/>
              <a:ea typeface="宋体" panose="02010600030101010101" pitchFamily="2" charset="-122"/>
            </a:endParaRPr>
          </a:p>
        </p:txBody>
      </p:sp>
    </p:spTree>
  </p:cSld>
  <p:clrMapOvr>
    <a:masterClrMapping/>
  </p:clrMapOvr>
  <p:transition spd="slow" advTm="3000">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Effect transition="in" filter="barn(inVertical)">
                                      <p:cBhvr>
                                        <p:cTn id="7" dur="500" fill="hold"/>
                                        <p:tgtEl>
                                          <p:spTgt spid="2457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24578">
                                            <p:txEl>
                                              <p:pRg st="1" end="1"/>
                                            </p:txEl>
                                          </p:spTgt>
                                        </p:tgtEl>
                                        <p:attrNameLst>
                                          <p:attrName>style.visibility</p:attrName>
                                        </p:attrNameLst>
                                      </p:cBhvr>
                                      <p:to>
                                        <p:strVal val="visible"/>
                                      </p:to>
                                    </p:set>
                                    <p:animEffect transition="in" filter="barn(inVertical)">
                                      <p:cBhvr>
                                        <p:cTn id="12" dur="500" fill="hold"/>
                                        <p:tgtEl>
                                          <p:spTgt spid="24578">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24578">
                                            <p:txEl>
                                              <p:pRg st="2" end="2"/>
                                            </p:txEl>
                                          </p:spTgt>
                                        </p:tgtEl>
                                        <p:attrNameLst>
                                          <p:attrName>style.visibility</p:attrName>
                                        </p:attrNameLst>
                                      </p:cBhvr>
                                      <p:to>
                                        <p:strVal val="visible"/>
                                      </p:to>
                                    </p:set>
                                    <p:animEffect transition="in" filter="barn(inVertical)">
                                      <p:cBhvr>
                                        <p:cTn id="17" dur="500" fill="hold"/>
                                        <p:tgtEl>
                                          <p:spTgt spid="2457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3"/>
          </p:custDataLst>
        </p:nvPr>
      </p:nvGrpSpPr>
      <p:grpSpPr>
        <a:xfrm>
          <a:off x="0" y="0"/>
          <a:ext cx="0" cy="0"/>
        </a:xfrm>
      </p:grpSpPr>
      <p:sp>
        <p:nvSpPr>
          <p:cNvPr id="18" name="矩形 17"/>
          <p:cNvSpPr/>
          <p:nvPr>
            <p:custDataLst>
              <p:tags r:id="rId4"/>
            </p:custDataLst>
          </p:nvPr>
        </p:nvSpPr>
        <p:spPr>
          <a:xfrm>
            <a:off x="368809" y="333450"/>
            <a:ext cx="10910973" cy="1477328"/>
          </a:xfrm>
          <a:prstGeom prst="rect">
            <a:avLst/>
          </a:prstGeom>
        </p:spPr>
        <p:txBody>
          <a:bodyPr wrap="square">
            <a:spAutoFit/>
          </a:bodyPr>
          <a:lstStyle/>
          <a:p>
            <a:pPr algn="just">
              <a:lnSpc>
                <a:spcPct val="150000"/>
              </a:lnSpc>
              <a:spcAft>
                <a:spcPct val="0"/>
              </a:spcAft>
            </a:pPr>
            <a:r>
              <a:rPr lang="zh-CN" altLang="zh-CN" sz="3200" b="1" kern="10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3200" b="1"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阅读全文，整体感知</a:t>
            </a:r>
            <a:endParaRPr lang="zh-CN" altLang="zh-CN" sz="3200" kern="100">
              <a:solidFill>
                <a:srgbClr val="FF0000"/>
              </a:solidFill>
              <a:latin typeface="宋体" pitchFamily="2" charset="-122"/>
              <a:cs typeface="Courier New" pitchFamily="49" charset="0"/>
            </a:endParaRPr>
          </a:p>
          <a:p>
            <a:pPr algn="just">
              <a:lnSpc>
                <a:spcPct val="150000"/>
              </a:lnSpc>
              <a:spcAft>
                <a:spcPct val="0"/>
              </a:spcAft>
            </a:pPr>
            <a:r>
              <a:rPr lang="zh-CN" altLang="zh-CN" sz="3200" kern="100">
                <a:latin typeface="Times New Roman" panose="02020603050405020304" pitchFamily="18" charset="0"/>
                <a:ea typeface="微软雅黑" panose="020b0503020204020204" pitchFamily="34" charset="-122"/>
                <a:cs typeface="Times New Roman" panose="02020603050405020304" pitchFamily="18" charset="0"/>
              </a:rPr>
              <a:t>请阅读课文，把</a:t>
            </a:r>
            <a:r>
              <a:rPr lang="en-US" altLang="zh-CN" sz="32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3200" kern="100">
                <a:latin typeface="Times New Roman" panose="02020603050405020304" pitchFamily="18" charset="0"/>
                <a:ea typeface="微软雅黑" panose="020b0503020204020204" pitchFamily="34" charset="-122"/>
                <a:cs typeface="Times New Roman" panose="02020603050405020304" pitchFamily="18" charset="0"/>
              </a:rPr>
              <a:t>工匠精神</a:t>
            </a:r>
            <a:r>
              <a:rPr lang="en-US" altLang="zh-CN" sz="32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3200" kern="100">
                <a:latin typeface="Times New Roman" panose="02020603050405020304" pitchFamily="18" charset="0"/>
                <a:ea typeface="微软雅黑" panose="020b0503020204020204" pitchFamily="34" charset="-122"/>
                <a:cs typeface="Times New Roman" panose="02020603050405020304" pitchFamily="18" charset="0"/>
              </a:rPr>
              <a:t>的内涵填写在下面的方框内。</a:t>
            </a:r>
            <a:endParaRPr lang="zh-CN" altLang="zh-CN" sz="3200" kern="100">
              <a:latin typeface="宋体" pitchFamily="2" charset="-122"/>
              <a:cs typeface="Courier New" pitchFamily="49" charset="0"/>
            </a:endParaRPr>
          </a:p>
        </p:txBody>
      </p:sp>
      <p:sp>
        <p:nvSpPr>
          <p:cNvPr id="27" name="矩形 26"/>
          <p:cNvSpPr/>
          <p:nvPr>
            <p:custDataLst>
              <p:tags r:id="rId5"/>
            </p:custDataLst>
          </p:nvPr>
        </p:nvSpPr>
        <p:spPr>
          <a:xfrm>
            <a:off x="5514914" y="1888009"/>
            <a:ext cx="3964667" cy="523220"/>
          </a:xfrm>
          <a:prstGeom prst="rect">
            <a:avLst/>
          </a:prstGeom>
        </p:spPr>
        <p:txBody>
          <a:bodyPr wrap="square">
            <a:spAutoFit/>
          </a:bodyPr>
          <a:lstStyle/>
          <a:p>
            <a:pPr algn="just">
              <a:spcAft>
                <a:spcPct val="0"/>
              </a:spcAft>
            </a:pPr>
            <a:r>
              <a:rPr lang="zh-CN" altLang="zh-CN" sz="28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炉火纯青的技术</a:t>
            </a:r>
            <a:endParaRPr lang="zh-CN" altLang="zh-CN" sz="2800" kern="100">
              <a:latin typeface="宋体" pitchFamily="2" charset="-122"/>
              <a:cs typeface="Courier New" pitchFamily="49" charset="0"/>
            </a:endParaRPr>
          </a:p>
        </p:txBody>
      </p:sp>
      <p:sp>
        <p:nvSpPr>
          <p:cNvPr id="19" name="矩形 18"/>
          <p:cNvSpPr/>
          <p:nvPr>
            <p:custDataLst>
              <p:tags r:id="rId6"/>
            </p:custDataLst>
          </p:nvPr>
        </p:nvSpPr>
        <p:spPr>
          <a:xfrm>
            <a:off x="5514915" y="2417223"/>
            <a:ext cx="4666876" cy="523220"/>
          </a:xfrm>
          <a:prstGeom prst="rect">
            <a:avLst/>
          </a:prstGeom>
        </p:spPr>
        <p:txBody>
          <a:bodyPr wrap="square">
            <a:spAutoFit/>
          </a:bodyPr>
          <a:lstStyle/>
          <a:p>
            <a:pPr algn="just">
              <a:spcAft>
                <a:spcPct val="0"/>
              </a:spcAft>
            </a:pPr>
            <a:r>
              <a:rPr lang="zh-CN" altLang="zh-CN" sz="28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发自肺腑、专心如一的热爱</a:t>
            </a:r>
            <a:endParaRPr lang="zh-CN" altLang="zh-CN" sz="2800" kern="100">
              <a:latin typeface="宋体" panose="02010600030101010101" pitchFamily="2" charset="-122"/>
              <a:cs typeface="Courier New" panose="02070309020205020404" pitchFamily="49" charset="0"/>
            </a:endParaRPr>
          </a:p>
        </p:txBody>
      </p:sp>
      <p:sp>
        <p:nvSpPr>
          <p:cNvPr id="28" name="矩形 27"/>
          <p:cNvSpPr/>
          <p:nvPr>
            <p:custDataLst>
              <p:tags r:id="rId7"/>
            </p:custDataLst>
          </p:nvPr>
        </p:nvSpPr>
        <p:spPr>
          <a:xfrm>
            <a:off x="5514915" y="2925738"/>
            <a:ext cx="4666876" cy="523220"/>
          </a:xfrm>
          <a:prstGeom prst="rect">
            <a:avLst/>
          </a:prstGeom>
        </p:spPr>
        <p:txBody>
          <a:bodyPr wrap="square">
            <a:spAutoFit/>
          </a:bodyPr>
          <a:lstStyle/>
          <a:p>
            <a:pPr algn="just">
              <a:spcAft>
                <a:spcPct val="0"/>
              </a:spcAft>
            </a:pPr>
            <a:r>
              <a:rPr lang="zh-CN" altLang="zh-CN" sz="28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臻于至善、超今冠古的追求</a:t>
            </a:r>
            <a:endParaRPr lang="zh-CN" altLang="zh-CN" sz="2800" kern="100">
              <a:latin typeface="宋体" panose="02010600030101010101" pitchFamily="2" charset="-122"/>
              <a:cs typeface="Courier New" panose="02070309020205020404" pitchFamily="49" charset="0"/>
            </a:endParaRPr>
          </a:p>
        </p:txBody>
      </p:sp>
      <p:sp>
        <p:nvSpPr>
          <p:cNvPr id="29" name="矩形 28"/>
          <p:cNvSpPr/>
          <p:nvPr>
            <p:custDataLst>
              <p:tags r:id="rId8"/>
            </p:custDataLst>
          </p:nvPr>
        </p:nvSpPr>
        <p:spPr>
          <a:xfrm>
            <a:off x="5514915" y="3455195"/>
            <a:ext cx="4666876" cy="523220"/>
          </a:xfrm>
          <a:prstGeom prst="rect">
            <a:avLst/>
          </a:prstGeom>
        </p:spPr>
        <p:txBody>
          <a:bodyPr wrap="square">
            <a:spAutoFit/>
          </a:bodyPr>
          <a:lstStyle/>
          <a:p>
            <a:pPr algn="just"/>
            <a:r>
              <a:rPr lang="zh-CN" altLang="zh-CN" sz="28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冰心一片、物我两忘的境界</a:t>
            </a:r>
            <a:endParaRPr lang="zh-CN" altLang="zh-CN" sz="28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0" name="矩形 29"/>
          <p:cNvSpPr/>
          <p:nvPr>
            <p:custDataLst>
              <p:tags r:id="rId9"/>
            </p:custDataLst>
          </p:nvPr>
        </p:nvSpPr>
        <p:spPr>
          <a:xfrm>
            <a:off x="5514914" y="4005858"/>
            <a:ext cx="5692859" cy="523220"/>
          </a:xfrm>
          <a:prstGeom prst="rect">
            <a:avLst/>
          </a:prstGeom>
        </p:spPr>
        <p:txBody>
          <a:bodyPr wrap="square">
            <a:spAutoFit/>
          </a:bodyPr>
          <a:lstStyle/>
          <a:p>
            <a:pPr algn="just">
              <a:spcAft>
                <a:spcPct val="0"/>
              </a:spcAft>
            </a:pPr>
            <a:r>
              <a:rPr lang="zh-CN" altLang="zh-CN" sz="28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格物致知、正心诚意的生命哲学</a:t>
            </a:r>
            <a:endParaRPr lang="zh-CN" altLang="zh-CN" sz="28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p:cNvSpPr/>
          <p:nvPr>
            <p:custDataLst>
              <p:tags r:id="rId10"/>
            </p:custDataLst>
          </p:nvPr>
        </p:nvSpPr>
        <p:spPr>
          <a:xfrm>
            <a:off x="5514914" y="4603697"/>
            <a:ext cx="5908884" cy="523220"/>
          </a:xfrm>
          <a:prstGeom prst="rect">
            <a:avLst/>
          </a:prstGeom>
        </p:spPr>
        <p:txBody>
          <a:bodyPr wrap="square">
            <a:spAutoFit/>
          </a:bodyPr>
          <a:lstStyle/>
          <a:p>
            <a:pPr algn="just">
              <a:spcAft>
                <a:spcPct val="0"/>
              </a:spcAft>
            </a:pPr>
            <a:r>
              <a:rPr lang="zh-CN" altLang="zh-CN" sz="28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技进乎道、超然达观的人生信念</a:t>
            </a:r>
            <a:endParaRPr lang="zh-CN" altLang="zh-CN" sz="2800" kern="100">
              <a:latin typeface="宋体" panose="02010600030101010101" pitchFamily="2" charset="-122"/>
              <a:cs typeface="Courier New" panose="02070309020205020404" pitchFamily="49" charset="0"/>
            </a:endParaRPr>
          </a:p>
        </p:txBody>
      </p:sp>
      <p:sp>
        <p:nvSpPr>
          <p:cNvPr id="2" name="椭圆 1"/>
          <p:cNvSpPr/>
          <p:nvPr>
            <p:custDataLst>
              <p:tags r:id="rId11"/>
            </p:custDataLst>
          </p:nvPr>
        </p:nvSpPr>
        <p:spPr>
          <a:xfrm>
            <a:off x="0" y="2781722"/>
            <a:ext cx="2507198" cy="1490945"/>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sz="2400" kern="100">
              <a:solidFill>
                <a:schemeClr val="tx1"/>
              </a:solidFill>
              <a:latin typeface="宋体" pitchFamily="2" charset="-122"/>
              <a:cs typeface="Courier New" pitchFamily="49" charset="0"/>
            </a:endParaRPr>
          </a:p>
        </p:txBody>
      </p:sp>
      <p:sp>
        <p:nvSpPr>
          <p:cNvPr id="32" name="矩形 31"/>
          <p:cNvSpPr/>
          <p:nvPr>
            <p:custDataLst>
              <p:tags r:id="rId12"/>
            </p:custDataLst>
          </p:nvPr>
        </p:nvSpPr>
        <p:spPr>
          <a:xfrm>
            <a:off x="334567" y="2997746"/>
            <a:ext cx="2199100" cy="830997"/>
          </a:xfrm>
          <a:prstGeom prst="rect">
            <a:avLst/>
          </a:prstGeom>
        </p:spPr>
        <p:txBody>
          <a:bodyPr wrap="square">
            <a:spAutoFit/>
          </a:bodyPr>
          <a:lstStyle/>
          <a:p>
            <a:pPr algn="just">
              <a:lnSpc>
                <a:spcPct val="150000"/>
              </a:lnSpc>
              <a:spcAft>
                <a:spcPct val="0"/>
              </a:spcAft>
            </a:pPr>
            <a:r>
              <a:rPr lang="zh-CN" altLang="zh-CN" sz="3200" kern="100">
                <a:latin typeface="Times New Roman" panose="02020603050405020304" pitchFamily="18" charset="0"/>
                <a:ea typeface="微软雅黑" panose="020b0503020204020204" pitchFamily="34" charset="-122"/>
                <a:cs typeface="Times New Roman" panose="02020603050405020304" pitchFamily="18" charset="0"/>
              </a:rPr>
              <a:t>工匠精神</a:t>
            </a:r>
            <a:endParaRPr lang="zh-CN" altLang="zh-CN" sz="3200" kern="100">
              <a:latin typeface="宋体" panose="02010600030101010101" pitchFamily="2" charset="-122"/>
              <a:cs typeface="Courier New" panose="02070309020205020404" pitchFamily="49" charset="0"/>
            </a:endParaRPr>
          </a:p>
        </p:txBody>
      </p:sp>
      <p:cxnSp>
        <p:nvCxnSpPr>
          <p:cNvPr id="10" name="直接连接符 9"/>
          <p:cNvCxnSpPr/>
          <p:nvPr>
            <p:custDataLst>
              <p:tags r:id="rId13"/>
            </p:custDataLst>
          </p:nvPr>
        </p:nvCxnSpPr>
        <p:spPr>
          <a:xfrm>
            <a:off x="2533666" y="3501802"/>
            <a:ext cx="1398140" cy="0"/>
          </a:xfrm>
          <a:prstGeom prst="line">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33" name="矩形 32"/>
          <p:cNvSpPr/>
          <p:nvPr>
            <p:custDataLst>
              <p:tags r:id="rId14"/>
            </p:custDataLst>
          </p:nvPr>
        </p:nvSpPr>
        <p:spPr>
          <a:xfrm>
            <a:off x="2710830" y="2921389"/>
            <a:ext cx="1152128" cy="738664"/>
          </a:xfrm>
          <a:prstGeom prst="rect">
            <a:avLst/>
          </a:prstGeom>
        </p:spPr>
        <p:txBody>
          <a:bodyPr wrap="square">
            <a:spAutoFit/>
          </a:bodyPr>
          <a:lstStyle/>
          <a:p>
            <a:pPr algn="just">
              <a:lnSpc>
                <a:spcPct val="150000"/>
              </a:lnSpc>
            </a:pPr>
            <a:r>
              <a:rPr lang="zh-CN" altLang="en-US" sz="2800" kern="100">
                <a:latin typeface="Times New Roman" panose="02020603050405020304" pitchFamily="18" charset="0"/>
                <a:ea typeface="微软雅黑" panose="020b0503020204020204" pitchFamily="34" charset="-122"/>
                <a:cs typeface="Times New Roman" panose="02020603050405020304" pitchFamily="18" charset="0"/>
              </a:rPr>
              <a:t>内涵</a:t>
            </a:r>
            <a:endParaRPr lang="zh-CN" altLang="zh-CN" sz="2800" kern="100">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5" name="直接连接符 14"/>
          <p:cNvCxnSpPr>
            <a:endCxn id="43" idx="1"/>
          </p:cNvCxnSpPr>
          <p:nvPr>
            <p:custDataLst>
              <p:tags r:id="rId15"/>
            </p:custDataLst>
          </p:nvPr>
        </p:nvCxnSpPr>
        <p:spPr>
          <a:xfrm flipV="1">
            <a:off x="3997837" y="2076451"/>
            <a:ext cx="1089257" cy="1433820"/>
          </a:xfrm>
          <a:prstGeom prst="line">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4" name="直接连接符 33"/>
          <p:cNvCxnSpPr>
            <a:endCxn id="44" idx="1"/>
          </p:cNvCxnSpPr>
          <p:nvPr>
            <p:custDataLst>
              <p:tags r:id="rId16"/>
            </p:custDataLst>
          </p:nvPr>
        </p:nvCxnSpPr>
        <p:spPr>
          <a:xfrm flipV="1">
            <a:off x="3918572" y="2622898"/>
            <a:ext cx="1148031" cy="878906"/>
          </a:xfrm>
          <a:prstGeom prst="line">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5" name="直接连接符 34"/>
          <p:cNvCxnSpPr/>
          <p:nvPr>
            <p:custDataLst>
              <p:tags r:id="rId17"/>
            </p:custDataLst>
          </p:nvPr>
        </p:nvCxnSpPr>
        <p:spPr>
          <a:xfrm flipV="1">
            <a:off x="3927546" y="3232715"/>
            <a:ext cx="1148031" cy="260621"/>
          </a:xfrm>
          <a:prstGeom prst="line">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7" name="直接连接符 36"/>
          <p:cNvCxnSpPr>
            <a:endCxn id="46" idx="1"/>
          </p:cNvCxnSpPr>
          <p:nvPr>
            <p:custDataLst>
              <p:tags r:id="rId18"/>
            </p:custDataLst>
          </p:nvPr>
        </p:nvCxnSpPr>
        <p:spPr>
          <a:xfrm>
            <a:off x="3905338" y="3496578"/>
            <a:ext cx="1161265" cy="165115"/>
          </a:xfrm>
          <a:prstGeom prst="line">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9" name="直接连接符 38"/>
          <p:cNvCxnSpPr>
            <a:endCxn id="48" idx="1"/>
          </p:cNvCxnSpPr>
          <p:nvPr>
            <p:custDataLst>
              <p:tags r:id="rId19"/>
            </p:custDataLst>
          </p:nvPr>
        </p:nvCxnSpPr>
        <p:spPr>
          <a:xfrm>
            <a:off x="3921764" y="3501802"/>
            <a:ext cx="1144839" cy="734889"/>
          </a:xfrm>
          <a:prstGeom prst="line">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1" name="直接连接符 40"/>
          <p:cNvCxnSpPr>
            <a:endCxn id="49" idx="1"/>
          </p:cNvCxnSpPr>
          <p:nvPr>
            <p:custDataLst>
              <p:tags r:id="rId20"/>
            </p:custDataLst>
          </p:nvPr>
        </p:nvCxnSpPr>
        <p:spPr>
          <a:xfrm>
            <a:off x="3918572" y="3500162"/>
            <a:ext cx="1148031" cy="1354984"/>
          </a:xfrm>
          <a:prstGeom prst="line">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3" name="矩形 42"/>
          <p:cNvSpPr/>
          <p:nvPr>
            <p:custDataLst>
              <p:tags r:id="rId21"/>
            </p:custDataLst>
          </p:nvPr>
        </p:nvSpPr>
        <p:spPr>
          <a:xfrm>
            <a:off x="5087094" y="1845618"/>
            <a:ext cx="5319455" cy="461665"/>
          </a:xfrm>
          <a:prstGeom prst="rect">
            <a:avLst/>
          </a:prstGeom>
          <a:ln>
            <a:solidFill>
              <a:schemeClr val="tx1"/>
            </a:solidFill>
          </a:ln>
        </p:spPr>
        <p:txBody>
          <a:bodyPr wrap="square">
            <a:spAutoFit/>
          </a:bodyPr>
          <a:lstStyle/>
          <a:p>
            <a:pPr algn="just">
              <a:spcAft>
                <a:spcPct val="0"/>
              </a:spcAft>
            </a:pPr>
            <a:r>
              <a:rPr lang="en-US" altLang="zh-CN" sz="2400" kern="100">
                <a:latin typeface="宋体" panose="02010600030101010101" pitchFamily="2" charset="-122"/>
                <a:cs typeface="Courier New" panose="02070309020205020404" pitchFamily="49" charset="0"/>
              </a:rPr>
              <a:t>①</a:t>
            </a:r>
            <a:endParaRPr lang="zh-CN" altLang="zh-CN" sz="2400" kern="100">
              <a:latin typeface="宋体" pitchFamily="2" charset="-122"/>
              <a:cs typeface="Courier New" pitchFamily="49" charset="0"/>
            </a:endParaRPr>
          </a:p>
        </p:txBody>
      </p:sp>
      <p:sp>
        <p:nvSpPr>
          <p:cNvPr id="44" name="矩形 43"/>
          <p:cNvSpPr/>
          <p:nvPr>
            <p:custDataLst>
              <p:tags r:id="rId22"/>
            </p:custDataLst>
          </p:nvPr>
        </p:nvSpPr>
        <p:spPr>
          <a:xfrm>
            <a:off x="5066603" y="2392065"/>
            <a:ext cx="5247447" cy="461665"/>
          </a:xfrm>
          <a:prstGeom prst="rect">
            <a:avLst/>
          </a:prstGeom>
          <a:ln>
            <a:solidFill>
              <a:schemeClr val="tx1"/>
            </a:solidFill>
          </a:ln>
        </p:spPr>
        <p:txBody>
          <a:bodyPr wrap="square">
            <a:spAutoFit/>
          </a:bodyPr>
          <a:lstStyle/>
          <a:p>
            <a:pPr algn="just">
              <a:spcAft>
                <a:spcPct val="0"/>
              </a:spcAft>
            </a:pPr>
            <a:r>
              <a:rPr lang="en-US" altLang="zh-CN" sz="2400" kern="100">
                <a:latin typeface="宋体" panose="02010600030101010101" pitchFamily="2" charset="-122"/>
                <a:cs typeface="Courier New" panose="02070309020205020404" pitchFamily="49" charset="0"/>
              </a:rPr>
              <a:t>②</a:t>
            </a:r>
            <a:endParaRPr lang="zh-CN" altLang="zh-CN" sz="2400" kern="100">
              <a:latin typeface="宋体" panose="02010600030101010101" pitchFamily="2" charset="-122"/>
              <a:cs typeface="Courier New" panose="02070309020205020404" pitchFamily="49" charset="0"/>
            </a:endParaRPr>
          </a:p>
        </p:txBody>
      </p:sp>
      <p:sp>
        <p:nvSpPr>
          <p:cNvPr id="45" name="矩形 44"/>
          <p:cNvSpPr/>
          <p:nvPr>
            <p:custDataLst>
              <p:tags r:id="rId23"/>
            </p:custDataLst>
          </p:nvPr>
        </p:nvSpPr>
        <p:spPr>
          <a:xfrm>
            <a:off x="5066603" y="2925738"/>
            <a:ext cx="5247447" cy="461665"/>
          </a:xfrm>
          <a:prstGeom prst="rect">
            <a:avLst/>
          </a:prstGeom>
          <a:ln>
            <a:solidFill>
              <a:schemeClr val="tx1"/>
            </a:solidFill>
          </a:ln>
        </p:spPr>
        <p:txBody>
          <a:bodyPr wrap="square">
            <a:spAutoFit/>
          </a:bodyPr>
          <a:lstStyle/>
          <a:p>
            <a:pPr algn="just">
              <a:spcAft>
                <a:spcPct val="0"/>
              </a:spcAft>
            </a:pPr>
            <a:r>
              <a:rPr lang="en-US" altLang="zh-CN" sz="2400" kern="100">
                <a:latin typeface="宋体" panose="02010600030101010101" pitchFamily="2" charset="-122"/>
                <a:cs typeface="Courier New" panose="02070309020205020404" pitchFamily="49" charset="0"/>
              </a:rPr>
              <a:t>③</a:t>
            </a:r>
            <a:endParaRPr lang="zh-CN" altLang="zh-CN" sz="2400" kern="100">
              <a:latin typeface="宋体" panose="02010600030101010101" pitchFamily="2" charset="-122"/>
              <a:cs typeface="Courier New" panose="02070309020205020404" pitchFamily="49" charset="0"/>
            </a:endParaRPr>
          </a:p>
        </p:txBody>
      </p:sp>
      <p:sp>
        <p:nvSpPr>
          <p:cNvPr id="46" name="矩形 45"/>
          <p:cNvSpPr/>
          <p:nvPr>
            <p:custDataLst>
              <p:tags r:id="rId24"/>
            </p:custDataLst>
          </p:nvPr>
        </p:nvSpPr>
        <p:spPr>
          <a:xfrm>
            <a:off x="5066603" y="3430860"/>
            <a:ext cx="5247447" cy="461665"/>
          </a:xfrm>
          <a:prstGeom prst="rect">
            <a:avLst/>
          </a:prstGeom>
          <a:ln>
            <a:solidFill>
              <a:schemeClr val="tx1"/>
            </a:solidFill>
          </a:ln>
        </p:spPr>
        <p:txBody>
          <a:bodyPr wrap="square">
            <a:spAutoFit/>
          </a:bodyPr>
          <a:lstStyle/>
          <a:p>
            <a:pPr algn="just">
              <a:spcAft>
                <a:spcPct val="0"/>
              </a:spcAft>
            </a:pPr>
            <a:r>
              <a:rPr lang="en-US" altLang="zh-CN" sz="2400" kern="100">
                <a:latin typeface="宋体" panose="02010600030101010101" pitchFamily="2" charset="-122"/>
                <a:cs typeface="Courier New" panose="02070309020205020404" pitchFamily="49" charset="0"/>
              </a:rPr>
              <a:t>④</a:t>
            </a:r>
            <a:endParaRPr lang="zh-CN" altLang="zh-CN" sz="2400" kern="100">
              <a:latin typeface="宋体" panose="02010600030101010101" pitchFamily="2" charset="-122"/>
              <a:cs typeface="Courier New" panose="02070309020205020404" pitchFamily="49" charset="0"/>
            </a:endParaRPr>
          </a:p>
        </p:txBody>
      </p:sp>
      <p:sp>
        <p:nvSpPr>
          <p:cNvPr id="48" name="矩形 47"/>
          <p:cNvSpPr/>
          <p:nvPr>
            <p:custDataLst>
              <p:tags r:id="rId25"/>
            </p:custDataLst>
          </p:nvPr>
        </p:nvSpPr>
        <p:spPr>
          <a:xfrm>
            <a:off x="5066603" y="4005858"/>
            <a:ext cx="5247447" cy="461665"/>
          </a:xfrm>
          <a:prstGeom prst="rect">
            <a:avLst/>
          </a:prstGeom>
          <a:ln>
            <a:solidFill>
              <a:schemeClr val="tx1"/>
            </a:solidFill>
          </a:ln>
        </p:spPr>
        <p:txBody>
          <a:bodyPr wrap="square">
            <a:spAutoFit/>
          </a:bodyPr>
          <a:lstStyle/>
          <a:p>
            <a:pPr algn="just">
              <a:spcAft>
                <a:spcPct val="0"/>
              </a:spcAft>
            </a:pPr>
            <a:r>
              <a:rPr lang="en-US" altLang="zh-CN" sz="2400" kern="100">
                <a:latin typeface="宋体" panose="02010600030101010101" pitchFamily="2" charset="-122"/>
                <a:cs typeface="Courier New" panose="02070309020205020404" pitchFamily="49" charset="0"/>
              </a:rPr>
              <a:t>⑤</a:t>
            </a:r>
            <a:endParaRPr lang="zh-CN" altLang="zh-CN" sz="2400" kern="100">
              <a:latin typeface="宋体" panose="02010600030101010101" pitchFamily="2" charset="-122"/>
              <a:cs typeface="Courier New" panose="02070309020205020404" pitchFamily="49" charset="0"/>
            </a:endParaRPr>
          </a:p>
        </p:txBody>
      </p:sp>
      <p:sp>
        <p:nvSpPr>
          <p:cNvPr id="49" name="矩形 48"/>
          <p:cNvSpPr/>
          <p:nvPr>
            <p:custDataLst>
              <p:tags r:id="rId26"/>
            </p:custDataLst>
          </p:nvPr>
        </p:nvSpPr>
        <p:spPr>
          <a:xfrm>
            <a:off x="5066603" y="4624313"/>
            <a:ext cx="5247447" cy="461665"/>
          </a:xfrm>
          <a:prstGeom prst="rect">
            <a:avLst/>
          </a:prstGeom>
          <a:ln>
            <a:solidFill>
              <a:schemeClr val="tx1"/>
            </a:solidFill>
          </a:ln>
        </p:spPr>
        <p:txBody>
          <a:bodyPr wrap="square">
            <a:spAutoFit/>
          </a:bodyPr>
          <a:lstStyle/>
          <a:p>
            <a:pPr algn="just">
              <a:spcAft>
                <a:spcPct val="0"/>
              </a:spcAft>
            </a:pPr>
            <a:r>
              <a:rPr lang="en-US" altLang="zh-CN" sz="2400" kern="100">
                <a:latin typeface="宋体" panose="02010600030101010101" pitchFamily="2" charset="-122"/>
                <a:cs typeface="Courier New" panose="02070309020205020404" pitchFamily="49" charset="0"/>
              </a:rPr>
              <a:t>⑥</a:t>
            </a:r>
            <a:endParaRPr lang="zh-CN" altLang="zh-CN" sz="2400" kern="100">
              <a:latin typeface="宋体" panose="02010600030101010101" pitchFamily="2" charset="-122"/>
              <a:cs typeface="Courier New" panose="02070309020205020404" pitchFamily="49" charset="0"/>
            </a:endParaRPr>
          </a:p>
        </p:txBody>
      </p:sp>
    </p:spTree>
    <p:custDataLst>
      <p:tags r:id="rId27"/>
    </p:custData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blinds(horizontal)">
                                      <p:cBhvr>
                                        <p:cTn id="7" dur="500"/>
                                        <p:tgtEl>
                                          <p:spTgt spid="2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blinds(horizontal)">
                                      <p:cBhvr>
                                        <p:cTn id="12" dur="500"/>
                                        <p:tgtEl>
                                          <p:spTgt spid="19">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8">
                                            <p:txEl>
                                              <p:pRg st="0" end="0"/>
                                            </p:txEl>
                                          </p:spTgt>
                                        </p:tgtEl>
                                        <p:attrNameLst>
                                          <p:attrName>style.visibility</p:attrName>
                                        </p:attrNameLst>
                                      </p:cBhvr>
                                      <p:to>
                                        <p:strVal val="visible"/>
                                      </p:to>
                                    </p:set>
                                    <p:animEffect transition="in" filter="blinds(horizontal)">
                                      <p:cBhvr>
                                        <p:cTn id="17" dur="500"/>
                                        <p:tgtEl>
                                          <p:spTgt spid="28">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9">
                                            <p:txEl>
                                              <p:pRg st="0" end="0"/>
                                            </p:txEl>
                                          </p:spTgt>
                                        </p:tgtEl>
                                        <p:attrNameLst>
                                          <p:attrName>style.visibility</p:attrName>
                                        </p:attrNameLst>
                                      </p:cBhvr>
                                      <p:to>
                                        <p:strVal val="visible"/>
                                      </p:to>
                                    </p:set>
                                    <p:animEffect transition="in" filter="blinds(horizontal)">
                                      <p:cBhvr>
                                        <p:cTn id="22" dur="500"/>
                                        <p:tgtEl>
                                          <p:spTgt spid="29">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0">
                                            <p:txEl>
                                              <p:pRg st="0" end="0"/>
                                            </p:txEl>
                                          </p:spTgt>
                                        </p:tgtEl>
                                        <p:attrNameLst>
                                          <p:attrName>style.visibility</p:attrName>
                                        </p:attrNameLst>
                                      </p:cBhvr>
                                      <p:to>
                                        <p:strVal val="visible"/>
                                      </p:to>
                                    </p:set>
                                    <p:animEffect transition="in" filter="blinds(horizontal)">
                                      <p:cBhvr>
                                        <p:cTn id="27" dur="500"/>
                                        <p:tgtEl>
                                          <p:spTgt spid="30">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1">
                                            <p:txEl>
                                              <p:pRg st="0" end="0"/>
                                            </p:txEl>
                                          </p:spTgt>
                                        </p:tgtEl>
                                        <p:attrNameLst>
                                          <p:attrName>style.visibility</p:attrName>
                                        </p:attrNameLst>
                                      </p:cBhvr>
                                      <p:to>
                                        <p:strVal val="visible"/>
                                      </p:to>
                                    </p:set>
                                    <p:animEffect transition="in" filter="blinds(horizontal)">
                                      <p:cBhvr>
                                        <p:cTn id="32"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 name="矩形 4"/>
          <p:cNvSpPr/>
          <p:nvPr>
            <p:custDataLst>
              <p:tags r:id="rId4"/>
            </p:custDataLst>
          </p:nvPr>
        </p:nvSpPr>
        <p:spPr>
          <a:xfrm>
            <a:off x="389206" y="592589"/>
            <a:ext cx="11178608" cy="1685077"/>
          </a:xfrm>
          <a:prstGeom prst="rect">
            <a:avLst/>
          </a:prstGeom>
        </p:spPr>
        <p:txBody>
          <a:bodyPr wrap="square">
            <a:spAutoFit/>
          </a:bodyPr>
          <a:lstStyle/>
          <a:p>
            <a:pPr algn="just">
              <a:lnSpc>
                <a:spcPct val="150000"/>
              </a:lnSpc>
              <a:spcAft>
                <a:spcPct val="0"/>
              </a:spcAft>
            </a:pPr>
            <a:r>
              <a:rPr lang="zh-CN" altLang="zh-CN" sz="2400" b="1"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深入品读，感悟赏析</a:t>
            </a:r>
            <a:endParaRPr lang="zh-CN" altLang="zh-CN" sz="1050" kern="100">
              <a:solidFill>
                <a:srgbClr val="FF0000"/>
              </a:solidFill>
              <a:latin typeface="宋体" pitchFamily="2" charset="-122"/>
              <a:cs typeface="Courier New" pitchFamily="49" charset="0"/>
            </a:endParaRPr>
          </a:p>
          <a:p>
            <a:pPr algn="just">
              <a:lnSpc>
                <a:spcPct val="150000"/>
              </a:lnSpc>
              <a:spcAft>
                <a:spcPct val="0"/>
              </a:spcAft>
            </a:pPr>
            <a:r>
              <a:rPr lang="en-US" altLang="zh-CN" sz="2400" kern="10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kern="10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把握文章观点、论证方法</a:t>
            </a:r>
            <a:endParaRPr lang="zh-CN" altLang="zh-CN" sz="1050" kern="100">
              <a:latin typeface="宋体" pitchFamily="2" charset="-122"/>
              <a:cs typeface="Courier New" pitchFamily="49" charset="0"/>
            </a:endParaRPr>
          </a:p>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文章的主要观点是什么？作者主要运用了什么方法来论述自己的观点？</a:t>
            </a:r>
            <a:endParaRPr lang="zh-CN" altLang="zh-CN" sz="1050" kern="100">
              <a:latin typeface="宋体" panose="02010600030101010101" pitchFamily="2" charset="-122"/>
              <a:cs typeface="Courier New" panose="02070309020205020404" pitchFamily="49" charset="0"/>
            </a:endParaRPr>
          </a:p>
        </p:txBody>
      </p:sp>
      <p:sp>
        <p:nvSpPr>
          <p:cNvPr id="6" name="矩形 5"/>
          <p:cNvSpPr/>
          <p:nvPr>
            <p:custDataLst>
              <p:tags r:id="rId5"/>
            </p:custDataLst>
          </p:nvPr>
        </p:nvSpPr>
        <p:spPr>
          <a:xfrm>
            <a:off x="389206" y="2349674"/>
            <a:ext cx="11412000" cy="1685077"/>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用工匠精神雕琢时代品质，让我们的生活变得更加美好。</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道理论证。作者引用企业家、作家和普通人的话，加以分析论证，论述我们的时代需要工匠精神，它体现出社会的品格和国家的形象。</a:t>
            </a:r>
            <a:endParaRPr lang="zh-CN" altLang="zh-CN" sz="1050" kern="100">
              <a:latin typeface="宋体" panose="02010600030101010101" pitchFamily="2" charset="-122"/>
              <a:cs typeface="Courier New" panose="02070309020205020404" pitchFamily="49" charset="0"/>
            </a:endParaRPr>
          </a:p>
        </p:txBody>
      </p:sp>
    </p:spTree>
    <p:custDataLst>
      <p:tags r:id="rId6"/>
    </p:custData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698" name="内容占位符 2"/>
          <p:cNvSpPr>
            <a:spLocks noGrp="1"/>
          </p:cNvSpPr>
          <p:nvPr>
            <p:ph idx="4294967295"/>
            <p:custDataLst>
              <p:tags r:id="rId3"/>
            </p:custDataLst>
          </p:nvPr>
        </p:nvSpPr>
        <p:spPr>
          <a:xfrm>
            <a:off x="676169" y="2158062"/>
            <a:ext cx="10837756" cy="3639569"/>
          </a:xfrm>
          <a:prstGeom prst="rect">
            <a:avLst/>
          </a:prstGeom>
          <a:noFill/>
          <a:ln w="9525">
            <a:noFill/>
          </a:ln>
        </p:spPr>
        <p:txBody>
          <a:bodyPr lIns="91425" tIns="45712" rIns="91425" bIns="45712" anchor="t"/>
          <a:lstStyle/>
          <a:p>
            <a:pPr defTabSz="1219200">
              <a:lnSpc>
                <a:spcPct val="130000"/>
              </a:lnSpc>
              <a:spcBef>
                <a:spcPts val="125"/>
              </a:spcBef>
              <a:buClrTx/>
              <a:buSzTx/>
              <a:buFont typeface="Arial" panose="020b0604020202020204" pitchFamily="34" charset="0"/>
              <a:buChar char="•"/>
            </a:pPr>
            <a:r>
              <a:rPr lang="zh-CN" altLang="zh-CN" sz="3000" b="1" baseline="0">
                <a:solidFill>
                  <a:srgbClr val="FF0000"/>
                </a:solidFill>
                <a:latin typeface="宋体" panose="02010600030101010101" pitchFamily="2" charset="-122"/>
                <a:ea typeface="宋体" panose="02010600030101010101" pitchFamily="2" charset="-122"/>
                <a:sym typeface="Wingdings" panose="05000000000000000000" pitchFamily="2" charset="2"/>
              </a:rPr>
              <a:t>明确：</a:t>
            </a:r>
            <a:endParaRPr lang="en-US" altLang="zh-CN" sz="3000" b="1" baseline="0">
              <a:solidFill>
                <a:srgbClr val="FF0000"/>
              </a:solidFill>
              <a:sym typeface="Wingdings" pitchFamily="2" charset="2"/>
            </a:endParaRPr>
          </a:p>
          <a:p>
            <a:pPr defTabSz="1219200">
              <a:lnSpc>
                <a:spcPct val="130000"/>
              </a:lnSpc>
              <a:spcBef>
                <a:spcPts val="125"/>
              </a:spcBef>
              <a:buClrTx/>
              <a:buSzTx/>
              <a:buFont typeface="Arial" panose="020b0604020202020204" pitchFamily="34" charset="0"/>
              <a:buChar char="•"/>
            </a:pPr>
            <a:r>
              <a:rPr lang="zh-CN" altLang="zh-CN" sz="3000" b="1" baseline="0">
                <a:solidFill>
                  <a:srgbClr val="000000"/>
                </a:solidFill>
                <a:latin typeface="宋体" panose="02010600030101010101" pitchFamily="2" charset="-122"/>
                <a:ea typeface="宋体" panose="02010600030101010101" pitchFamily="2" charset="-122"/>
                <a:sym typeface="Wingdings" panose="05000000000000000000" pitchFamily="2" charset="2"/>
              </a:rPr>
              <a:t>首先解释“匠”的含义，接着从作家的话引出人的职业品质、专业精神有不同，最后指出工匠精神对于企业和国家的意义。</a:t>
            </a:r>
            <a:endParaRPr lang="zh-CN" altLang="zh-CN" sz="3000" b="1" baseline="0">
              <a:solidFill>
                <a:srgbClr val="000000"/>
              </a:solidFill>
              <a:latin typeface="宋体" pitchFamily="2" charset="-122"/>
              <a:ea typeface="宋体" pitchFamily="2" charset="-122"/>
              <a:sym typeface="Wingdings" pitchFamily="2" charset="2"/>
            </a:endParaRPr>
          </a:p>
          <a:p>
            <a:pPr defTabSz="1219200">
              <a:lnSpc>
                <a:spcPct val="130000"/>
              </a:lnSpc>
              <a:spcBef>
                <a:spcPts val="125"/>
              </a:spcBef>
              <a:buClrTx/>
              <a:buSzTx/>
              <a:buFont typeface="Arial" panose="020b0604020202020204" pitchFamily="34" charset="0"/>
              <a:buChar char="•"/>
            </a:pPr>
            <a:endParaRPr lang="zh-CN" altLang="zh-CN" sz="3000" b="1" baseline="0">
              <a:latin typeface="宋体" pitchFamily="2" charset="-122"/>
              <a:ea typeface="宋体" pitchFamily="2" charset="-122"/>
            </a:endParaRPr>
          </a:p>
        </p:txBody>
      </p:sp>
      <p:sp>
        <p:nvSpPr>
          <p:cNvPr id="6" name="文本框 5"/>
          <p:cNvSpPr txBox="1"/>
          <p:nvPr>
            <p:custDataLst>
              <p:tags r:id="rId4"/>
            </p:custDataLst>
          </p:nvPr>
        </p:nvSpPr>
        <p:spPr>
          <a:xfrm>
            <a:off x="964651" y="1194267"/>
            <a:ext cx="8309572" cy="706755"/>
          </a:xfrm>
          <a:prstGeom prst="rect">
            <a:avLst/>
          </a:prstGeom>
          <a:noFill/>
        </p:spPr>
        <p:txBody>
          <a:bodyPr wrap="square">
            <a:spAutoFit/>
          </a:bodyPr>
          <a:lstStyle/>
          <a:p>
            <a:r>
              <a:rPr lang="zh-CN" altLang="zh-CN" sz="4000"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2.请简要概括第②段的论述思路。</a:t>
            </a:r>
            <a:endParaRPr lang="zh-CN" altLang="zh-CN" sz="4000"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spd="slow" advTm="3000">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29698">
                                            <p:txEl>
                                              <p:charRg st="17" end="21"/>
                                            </p:txEl>
                                          </p:spTgt>
                                        </p:tgtEl>
                                        <p:attrNameLst>
                                          <p:attrName>style.visibility</p:attrName>
                                        </p:attrNameLst>
                                      </p:cBhvr>
                                      <p:to>
                                        <p:strVal val="visible"/>
                                      </p:to>
                                    </p:set>
                                    <p:anim calcmode="lin" valueType="num">
                                      <p:cBhvr>
                                        <p:cTn id="7" dur="500" fill="hold"/>
                                        <p:tgtEl>
                                          <p:spTgt spid="29698">
                                            <p:txEl>
                                              <p:charRg st="17" end="21"/>
                                            </p:txEl>
                                          </p:spTgt>
                                        </p:tgtEl>
                                        <p:attrNameLst>
                                          <p:attrName>ppt_x</p:attrName>
                                        </p:attrNameLst>
                                      </p:cBhvr>
                                      <p:tavLst>
                                        <p:tav tm="0">
                                          <p:val>
                                            <p:strVal val="1+#ppt_w/2"/>
                                          </p:val>
                                        </p:tav>
                                        <p:tav tm="100000">
                                          <p:val>
                                            <p:strVal val="#ppt_x"/>
                                          </p:val>
                                        </p:tav>
                                      </p:tavLst>
                                    </p:anim>
                                    <p:anim calcmode="lin" valueType="num">
                                      <p:cBhvr>
                                        <p:cTn id="8" dur="500" fill="hold"/>
                                        <p:tgtEl>
                                          <p:spTgt spid="29698">
                                            <p:txEl>
                                              <p:charRg st="17" end="21"/>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29698">
                                            <p:txEl>
                                              <p:charRg st="21" end="76"/>
                                            </p:txEl>
                                          </p:spTgt>
                                        </p:tgtEl>
                                        <p:attrNameLst>
                                          <p:attrName>style.visibility</p:attrName>
                                        </p:attrNameLst>
                                      </p:cBhvr>
                                      <p:to>
                                        <p:strVal val="visible"/>
                                      </p:to>
                                    </p:set>
                                    <p:anim calcmode="lin" valueType="num">
                                      <p:cBhvr>
                                        <p:cTn id="13" dur="500" fill="hold"/>
                                        <p:tgtEl>
                                          <p:spTgt spid="29698">
                                            <p:txEl>
                                              <p:charRg st="21" end="76"/>
                                            </p:txEl>
                                          </p:spTgt>
                                        </p:tgtEl>
                                        <p:attrNameLst>
                                          <p:attrName>ppt_x</p:attrName>
                                        </p:attrNameLst>
                                      </p:cBhvr>
                                      <p:tavLst>
                                        <p:tav tm="0">
                                          <p:val>
                                            <p:strVal val="1+#ppt_w/2"/>
                                          </p:val>
                                        </p:tav>
                                        <p:tav tm="100000">
                                          <p:val>
                                            <p:strVal val="#ppt_x"/>
                                          </p:val>
                                        </p:tav>
                                      </p:tavLst>
                                    </p:anim>
                                    <p:anim calcmode="lin" valueType="num">
                                      <p:cBhvr>
                                        <p:cTn id="14" dur="500" fill="hold"/>
                                        <p:tgtEl>
                                          <p:spTgt spid="29698">
                                            <p:txEl>
                                              <p:charRg st="21" end="7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371838" y="593489"/>
            <a:ext cx="11412000" cy="2793072"/>
          </a:xfrm>
          <a:prstGeom prst="rect">
            <a:avLst/>
          </a:prstGeom>
        </p:spPr>
        <p:txBody>
          <a:bodyPr>
            <a:spAutoFit/>
          </a:bodyPr>
          <a:lstStyle/>
          <a:p>
            <a:pPr algn="just">
              <a:lnSpc>
                <a:spcPct val="150000"/>
              </a:lnSpc>
              <a:spcAft>
                <a:spcPct val="0"/>
              </a:spcAft>
            </a:pPr>
            <a:r>
              <a:rPr lang="en-US" altLang="zh-CN" sz="2400" kern="100">
                <a:solidFill>
                  <a:srgbClr val="FF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400" kern="100">
                <a:solidFill>
                  <a:srgbClr val="FF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赏析文中语句</a:t>
            </a:r>
            <a:endParaRPr lang="zh-CN" altLang="zh-CN" sz="1050" kern="100">
              <a:solidFill>
                <a:srgbClr val="FF0000"/>
              </a:solidFill>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倘若没有发自肺腑、专心如一的热爱，怎能有废寝忘食、尽心竭力的付出；没有臻于至善、超今冠古的追求，怎能有出类拔萃、巧夺天工的卓越；没有冰心一片、物我两忘的境界，怎能有雷打不动、脚踏实地的笃实。</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请从修辞手法的角度，品读这句话。</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custDataLst>
              <p:tags r:id="rId5"/>
            </p:custDataLst>
          </p:nvPr>
        </p:nvSpPr>
        <p:spPr>
          <a:xfrm>
            <a:off x="371838" y="3516924"/>
            <a:ext cx="11412000" cy="1131079"/>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这句话运用了排比的修辞手法，层层深入地论述工匠精神的内涵与意义，增强了语气，使表达更加有力。</a:t>
            </a:r>
            <a:endParaRPr lang="zh-CN" altLang="zh-CN" sz="1050" kern="100">
              <a:latin typeface="宋体" panose="02010600030101010101" pitchFamily="2" charset="-122"/>
              <a:cs typeface="Courier New" panose="02070309020205020404" pitchFamily="49" charset="0"/>
            </a:endParaRPr>
          </a:p>
        </p:txBody>
      </p:sp>
    </p:spTree>
    <p:custDataLst>
      <p:tags r:id="rId6"/>
    </p:custData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39"/>
</p:tagLst>
</file>

<file path=ppt/tags/tag10.xml><?xml version="1.0" encoding="utf-8"?>
<p:tagLst xmlns:p="http://schemas.openxmlformats.org/presentationml/2006/main">
  <p:tag name="AS_UNIQUEID" val="48"/>
</p:tagLst>
</file>

<file path=ppt/tags/tag100.xml><?xml version="1.0" encoding="utf-8"?>
<p:tagLst xmlns:p="http://schemas.openxmlformats.org/presentationml/2006/main">
  <p:tag name="AS_UNIQUEID" val="138"/>
</p:tagLst>
</file>

<file path=ppt/tags/tag101.xml><?xml version="1.0" encoding="utf-8"?>
<p:tagLst xmlns:p="http://schemas.openxmlformats.org/presentationml/2006/main">
  <p:tag name="AS_UNIQUEID" val="139"/>
</p:tagLst>
</file>

<file path=ppt/tags/tag102.xml><?xml version="1.0" encoding="utf-8"?>
<p:tagLst xmlns:p="http://schemas.openxmlformats.org/presentationml/2006/main">
  <p:tag name="KSO_WM_TEMPLATE_CATEGORY" val="custom"/>
  <p:tag name="KSO_WM_TEMPLATE_INDEX" val="20175935"/>
</p:tagLst>
</file>

<file path=ppt/tags/tag103.xml><?xml version="1.0" encoding="utf-8"?>
<p:tagLst xmlns:p="http://schemas.openxmlformats.org/presentationml/2006/main">
  <p:tag name="AS_UNIQUEID" val="140"/>
</p:tagLst>
</file>

<file path=ppt/tags/tag104.xml><?xml version="1.0" encoding="utf-8"?>
<p:tagLst xmlns:p="http://schemas.openxmlformats.org/presentationml/2006/main">
  <p:tag name="AS_UNIQUEID" val="141"/>
</p:tagLst>
</file>

<file path=ppt/tags/tag105.xml><?xml version="1.0" encoding="utf-8"?>
<p:tagLst xmlns:p="http://schemas.openxmlformats.org/presentationml/2006/main">
  <p:tag name="AS_UNIQUEID" val="142"/>
</p:tagLst>
</file>

<file path=ppt/tags/tag106.xml><?xml version="1.0" encoding="utf-8"?>
<p:tagLst xmlns:p="http://schemas.openxmlformats.org/presentationml/2006/main">
  <p:tag name="AS_UNIQUEID" val="143"/>
</p:tagLst>
</file>

<file path=ppt/tags/tag107.xml><?xml version="1.0" encoding="utf-8"?>
<p:tagLst xmlns:p="http://schemas.openxmlformats.org/presentationml/2006/main">
  <p:tag name="KSO_WM_TEMPLATE_CATEGORY" val="custom"/>
  <p:tag name="KSO_WM_TEMPLATE_INDEX" val="20175935"/>
</p:tagLst>
</file>

<file path=ppt/tags/tag108.xml><?xml version="1.0" encoding="utf-8"?>
<p:tagLst xmlns:p="http://schemas.openxmlformats.org/presentationml/2006/main">
  <p:tag name="AS_UNIQUEID" val="144"/>
</p:tagLst>
</file>

<file path=ppt/tags/tag109.xml><?xml version="1.0" encoding="utf-8"?>
<p:tagLst xmlns:p="http://schemas.openxmlformats.org/presentationml/2006/main">
  <p:tag name="AS_UNIQUEID" val="145"/>
</p:tagLst>
</file>

<file path=ppt/tags/tag11.xml><?xml version="1.0" encoding="utf-8"?>
<p:tagLst xmlns:p="http://schemas.openxmlformats.org/presentationml/2006/main">
  <p:tag name="AS_UNIQUEID" val="49"/>
</p:tagLst>
</file>

<file path=ppt/tags/tag110.xml><?xml version="1.0" encoding="utf-8"?>
<p:tagLst xmlns:p="http://schemas.openxmlformats.org/presentationml/2006/main">
  <p:tag name="AS_UNIQUEID" val="146"/>
</p:tagLst>
</file>

<file path=ppt/tags/tag111.xml><?xml version="1.0" encoding="utf-8"?>
<p:tagLst xmlns:p="http://schemas.openxmlformats.org/presentationml/2006/main">
  <p:tag name="AS_UNIQUEID" val="147"/>
</p:tagLst>
</file>

<file path=ppt/tags/tag112.xml><?xml version="1.0" encoding="utf-8"?>
<p:tagLst xmlns:p="http://schemas.openxmlformats.org/presentationml/2006/main">
  <p:tag name="KSO_WM_TEMPLATE_CATEGORY" val="custom"/>
  <p:tag name="KSO_WM_TEMPLATE_INDEX" val="20175935"/>
</p:tagLst>
</file>

<file path=ppt/tags/tag113.xml><?xml version="1.0" encoding="utf-8"?>
<p:tagLst xmlns:p="http://schemas.openxmlformats.org/presentationml/2006/main">
  <p:tag name="AS_UNIQUEID" val="148"/>
</p:tagLst>
</file>

<file path=ppt/tags/tag114.xml><?xml version="1.0" encoding="utf-8"?>
<p:tagLst xmlns:p="http://schemas.openxmlformats.org/presentationml/2006/main">
  <p:tag name="AS_UNIQUEID" val="17"/>
</p:tagLst>
</file>

<file path=ppt/tags/tag115.xml><?xml version="1.0" encoding="utf-8"?>
<p:tagLst xmlns:p="http://schemas.openxmlformats.org/presentationml/2006/main">
  <p:tag name="AS_UNIQUEID" val="18"/>
</p:tagLst>
</file>

<file path=ppt/tags/tag116.xml><?xml version="1.0" encoding="utf-8"?>
<p:tagLst xmlns:p="http://schemas.openxmlformats.org/presentationml/2006/main">
  <p:tag name="AS_UNIQUEID" val="149"/>
</p:tagLst>
</file>

<file path=ppt/tags/tag117.xml><?xml version="1.0" encoding="utf-8"?>
<p:tagLst xmlns:p="http://schemas.openxmlformats.org/presentationml/2006/main">
  <p:tag name="AS_UNIQUEID" val="19"/>
</p:tagLst>
</file>

<file path=ppt/tags/tag118.xml><?xml version="1.0" encoding="utf-8"?>
<p:tagLst xmlns:p="http://schemas.openxmlformats.org/presentationml/2006/main">
  <p:tag name="AS_UNIQUEID" val="150"/>
</p:tagLst>
</file>

<file path=ppt/tags/tag119.xml><?xml version="1.0" encoding="utf-8"?>
<p:tagLst xmlns:p="http://schemas.openxmlformats.org/presentationml/2006/main">
  <p:tag name="AS_UNIQUEID" val="151"/>
</p:tagLst>
</file>

<file path=ppt/tags/tag12.xml><?xml version="1.0" encoding="utf-8"?>
<p:tagLst xmlns:p="http://schemas.openxmlformats.org/presentationml/2006/main">
  <p:tag name="AS_UNIQUEID" val="50"/>
</p:tagLst>
</file>

<file path=ppt/tags/tag120.xml><?xml version="1.0" encoding="utf-8"?>
<p:tagLst xmlns:p="http://schemas.openxmlformats.org/presentationml/2006/main">
  <p:tag name="AS_UNIQUEID" val="152"/>
</p:tagLst>
</file>

<file path=ppt/tags/tag121.xml><?xml version="1.0" encoding="utf-8"?>
<p:tagLst xmlns:p="http://schemas.openxmlformats.org/presentationml/2006/main">
  <p:tag name="AS_UNIQUEID" val="153"/>
</p:tagLst>
</file>

<file path=ppt/tags/tag122.xml><?xml version="1.0" encoding="utf-8"?>
<p:tagLst xmlns:p="http://schemas.openxmlformats.org/presentationml/2006/main">
  <p:tag name="AS_UNIQUEID" val="154"/>
</p:tagLst>
</file>

<file path=ppt/tags/tag123.xml><?xml version="1.0" encoding="utf-8"?>
<p:tagLst xmlns:p="http://schemas.openxmlformats.org/presentationml/2006/main">
  <p:tag name="AS_UNIQUEID" val="155"/>
</p:tagLst>
</file>

<file path=ppt/tags/tag124.xml><?xml version="1.0" encoding="utf-8"?>
<p:tagLst xmlns:p="http://schemas.openxmlformats.org/presentationml/2006/main">
  <p:tag name="AS_UNIQUEID" val="156"/>
</p:tagLst>
</file>

<file path=ppt/tags/tag125.xml><?xml version="1.0" encoding="utf-8"?>
<p:tagLst xmlns:p="http://schemas.openxmlformats.org/presentationml/2006/main">
  <p:tag name="AS_UNIQUEID" val="157"/>
</p:tagLst>
</file>

<file path=ppt/tags/tag126.xml><?xml version="1.0" encoding="utf-8"?>
<p:tagLst xmlns:p="http://schemas.openxmlformats.org/presentationml/2006/main">
  <p:tag name="AS_UNIQUEID" val="158"/>
</p:tagLst>
</file>

<file path=ppt/tags/tag127.xml><?xml version="1.0" encoding="utf-8"?>
<p:tagLst xmlns:p="http://schemas.openxmlformats.org/presentationml/2006/main">
  <p:tag name="AS_UNIQUEID" val="159"/>
</p:tagLst>
</file>

<file path=ppt/tags/tag128.xml><?xml version="1.0" encoding="utf-8"?>
<p:tagLst xmlns:p="http://schemas.openxmlformats.org/presentationml/2006/main">
  <p:tag name="AS_UNIQUEID" val="160"/>
</p:tagLst>
</file>

<file path=ppt/tags/tag129.xml><?xml version="1.0" encoding="utf-8"?>
<p:tagLst xmlns:p="http://schemas.openxmlformats.org/presentationml/2006/main">
  <p:tag name="AS_UNIQUEID" val="161"/>
</p:tagLst>
</file>

<file path=ppt/tags/tag13.xml><?xml version="1.0" encoding="utf-8"?>
<p:tagLst xmlns:p="http://schemas.openxmlformats.org/presentationml/2006/main">
  <p:tag name="AS_UNIQUEID" val="51"/>
</p:tagLst>
</file>

<file path=ppt/tags/tag130.xml><?xml version="1.0" encoding="utf-8"?>
<p:tagLst xmlns:p="http://schemas.openxmlformats.org/presentationml/2006/main">
  <p:tag name="AS_UNIQUEID" val="162"/>
</p:tagLst>
</file>

<file path=ppt/tags/tag131.xml><?xml version="1.0" encoding="utf-8"?>
<p:tagLst xmlns:p="http://schemas.openxmlformats.org/presentationml/2006/main">
  <p:tag name="AS_UNIQUEID" val="163"/>
</p:tagLst>
</file>

<file path=ppt/tags/tag132.xml><?xml version="1.0" encoding="utf-8"?>
<p:tagLst xmlns:p="http://schemas.openxmlformats.org/presentationml/2006/main">
  <p:tag name="AS_UNIQUEID" val="164"/>
</p:tagLst>
</file>

<file path=ppt/tags/tag133.xml><?xml version="1.0" encoding="utf-8"?>
<p:tagLst xmlns:p="http://schemas.openxmlformats.org/presentationml/2006/main">
  <p:tag name="AS_UNIQUEID" val="165"/>
</p:tagLst>
</file>

<file path=ppt/tags/tag134.xml><?xml version="1.0" encoding="utf-8"?>
<p:tagLst xmlns:p="http://schemas.openxmlformats.org/presentationml/2006/main">
  <p:tag name="AS_UNIQUEID" val="166"/>
</p:tagLst>
</file>

<file path=ppt/tags/tag135.xml><?xml version="1.0" encoding="utf-8"?>
<p:tagLst xmlns:p="http://schemas.openxmlformats.org/presentationml/2006/main">
  <p:tag name="AS_UNIQUEID" val="167"/>
</p:tagLst>
</file>

<file path=ppt/tags/tag136.xml><?xml version="1.0" encoding="utf-8"?>
<p:tagLst xmlns:p="http://schemas.openxmlformats.org/presentationml/2006/main">
  <p:tag name="AS_UNIQUEID" val="168"/>
</p:tagLst>
</file>

<file path=ppt/tags/tag137.xml><?xml version="1.0" encoding="utf-8"?>
<p:tagLst xmlns:p="http://schemas.openxmlformats.org/presentationml/2006/main">
  <p:tag name="AS_UNIQUEID" val="169"/>
</p:tagLst>
</file>

<file path=ppt/tags/tag138.xml><?xml version="1.0" encoding="utf-8"?>
<p:tagLst xmlns:p="http://schemas.openxmlformats.org/presentationml/2006/main">
  <p:tag name="AS_UNIQUEID" val="170"/>
</p:tagLst>
</file>

<file path=ppt/tags/tag139.xml><?xml version="1.0" encoding="utf-8"?>
<p:tagLst xmlns:p="http://schemas.openxmlformats.org/presentationml/2006/main">
  <p:tag name="AS_UNIQUEID" val="171"/>
</p:tagLst>
</file>

<file path=ppt/tags/tag14.xml><?xml version="1.0" encoding="utf-8"?>
<p:tagLst xmlns:p="http://schemas.openxmlformats.org/presentationml/2006/main">
  <p:tag name="AS_UNIQUEID" val="52"/>
</p:tagLst>
</file>

<file path=ppt/tags/tag140.xml><?xml version="1.0" encoding="utf-8"?>
<p:tagLst xmlns:p="http://schemas.openxmlformats.org/presentationml/2006/main">
  <p:tag name="AS_UNIQUEID" val="172"/>
</p:tagLst>
</file>

<file path=ppt/tags/tag141.xml><?xml version="1.0" encoding="utf-8"?>
<p:tagLst xmlns:p="http://schemas.openxmlformats.org/presentationml/2006/main">
  <p:tag name="AS_UNIQUEID" val="173"/>
</p:tagLst>
</file>

<file path=ppt/tags/tag142.xml><?xml version="1.0" encoding="utf-8"?>
<p:tagLst xmlns:p="http://schemas.openxmlformats.org/presentationml/2006/main">
  <p:tag name="AS_UNIQUEID" val="174"/>
</p:tagLst>
</file>

<file path=ppt/tags/tag143.xml><?xml version="1.0" encoding="utf-8"?>
<p:tagLst xmlns:p="http://schemas.openxmlformats.org/presentationml/2006/main">
  <p:tag name="AS_UNIQUEID" val="175"/>
</p:tagLst>
</file>

<file path=ppt/tags/tag144.xml><?xml version="1.0" encoding="utf-8"?>
<p:tagLst xmlns:p="http://schemas.openxmlformats.org/presentationml/2006/main">
  <p:tag name="AS_UNIQUEID" val="176"/>
</p:tagLst>
</file>

<file path=ppt/tags/tag145.xml><?xml version="1.0" encoding="utf-8"?>
<p:tagLst xmlns:p="http://schemas.openxmlformats.org/presentationml/2006/main">
  <p:tag name="AS_UNIQUEID" val="177"/>
</p:tagLst>
</file>

<file path=ppt/tags/tag146.xml><?xml version="1.0" encoding="utf-8"?>
<p:tagLst xmlns:p="http://schemas.openxmlformats.org/presentationml/2006/main">
  <p:tag name="KSO_WM_TEMPLATE_CATEGORY" val="custom"/>
  <p:tag name="KSO_WM_TEMPLATE_INDEX" val="20175935"/>
</p:tagLst>
</file>

<file path=ppt/tags/tag147.xml><?xml version="1.0" encoding="utf-8"?>
<p:tagLst xmlns:p="http://schemas.openxmlformats.org/presentationml/2006/main">
  <p:tag name="AS_UNIQUEID" val="178"/>
</p:tagLst>
</file>

<file path=ppt/tags/tag148.xml><?xml version="1.0" encoding="utf-8"?>
<p:tagLst xmlns:p="http://schemas.openxmlformats.org/presentationml/2006/main">
  <p:tag name="AS_UNIQUEID" val="179"/>
</p:tagLst>
</file>

<file path=ppt/tags/tag149.xml><?xml version="1.0" encoding="utf-8"?>
<p:tagLst xmlns:p="http://schemas.openxmlformats.org/presentationml/2006/main">
  <p:tag name="AS_UNIQUEID" val="180"/>
</p:tagLst>
</file>

<file path=ppt/tags/tag15.xml><?xml version="1.0" encoding="utf-8"?>
<p:tagLst xmlns:p="http://schemas.openxmlformats.org/presentationml/2006/main">
  <p:tag name="AS_UNIQUEID" val="53"/>
</p:tagLst>
</file>

<file path=ppt/tags/tag150.xml><?xml version="1.0" encoding="utf-8"?>
<p:tagLst xmlns:p="http://schemas.openxmlformats.org/presentationml/2006/main">
  <p:tag name="AS_UNIQUEID" val="181"/>
</p:tagLst>
</file>

<file path=ppt/tags/tag151.xml><?xml version="1.0" encoding="utf-8"?>
<p:tagLst xmlns:p="http://schemas.openxmlformats.org/presentationml/2006/main">
  <p:tag name="AS_UNIQUEID" val="182"/>
</p:tagLst>
</file>

<file path=ppt/tags/tag152.xml><?xml version="1.0" encoding="utf-8"?>
<p:tagLst xmlns:p="http://schemas.openxmlformats.org/presentationml/2006/main">
  <p:tag name="AS_UNIQUEID" val="183"/>
</p:tagLst>
</file>

<file path=ppt/tags/tag153.xml><?xml version="1.0" encoding="utf-8"?>
<p:tagLst xmlns:p="http://schemas.openxmlformats.org/presentationml/2006/main">
  <p:tag name="AS_UNIQUEID" val="184"/>
</p:tagLst>
</file>

<file path=ppt/tags/tag154.xml><?xml version="1.0" encoding="utf-8"?>
<p:tagLst xmlns:p="http://schemas.openxmlformats.org/presentationml/2006/main">
  <p:tag name="KSO_WM_TEMPLATE_CATEGORY" val="custom"/>
  <p:tag name="KSO_WM_TEMPLATE_INDEX" val="20175935"/>
</p:tagLst>
</file>

<file path=ppt/tags/tag155.xml><?xml version="1.0" encoding="utf-8"?>
<p:tagLst xmlns:p="http://schemas.openxmlformats.org/presentationml/2006/main">
  <p:tag name="AS_UNIQUEID" val="185"/>
</p:tagLst>
</file>

<file path=ppt/tags/tag156.xml><?xml version="1.0" encoding="utf-8"?>
<p:tagLst xmlns:p="http://schemas.openxmlformats.org/presentationml/2006/main">
  <p:tag name="AS_UNIQUEID" val="26"/>
</p:tagLst>
</file>

<file path=ppt/tags/tag157.xml><?xml version="1.0" encoding="utf-8"?>
<p:tagLst xmlns:p="http://schemas.openxmlformats.org/presentationml/2006/main">
  <p:tag name="AS_UNIQUEID" val="186"/>
</p:tagLst>
</file>

<file path=ppt/tags/tag158.xml><?xml version="1.0" encoding="utf-8"?>
<p:tagLst xmlns:p="http://schemas.openxmlformats.org/presentationml/2006/main">
  <p:tag name="AS_UNIQUEID" val="187"/>
</p:tagLst>
</file>

<file path=ppt/tags/tag159.xml><?xml version="1.0" encoding="utf-8"?>
<p:tagLst xmlns:p="http://schemas.openxmlformats.org/presentationml/2006/main">
  <p:tag name="AS_UNIQUEID" val="188"/>
</p:tagLst>
</file>

<file path=ppt/tags/tag16.xml><?xml version="1.0" encoding="utf-8"?>
<p:tagLst xmlns:p="http://schemas.openxmlformats.org/presentationml/2006/main">
  <p:tag name="AS_UNIQUEID" val="54"/>
</p:tagLst>
</file>

<file path=ppt/tags/tag160.xml><?xml version="1.0" encoding="utf-8"?>
<p:tagLst xmlns:p="http://schemas.openxmlformats.org/presentationml/2006/main">
  <p:tag name="AS_UNIQUEID" val="189"/>
</p:tagLst>
</file>

<file path=ppt/tags/tag161.xml><?xml version="1.0" encoding="utf-8"?>
<p:tagLst xmlns:p="http://schemas.openxmlformats.org/presentationml/2006/main">
  <p:tag name="AS_UNIQUEID" val="190"/>
</p:tagLst>
</file>

<file path=ppt/tags/tag162.xml><?xml version="1.0" encoding="utf-8"?>
<p:tagLst xmlns:p="http://schemas.openxmlformats.org/presentationml/2006/main">
  <p:tag name="AS_UNIQUEID" val="191"/>
</p:tagLst>
</file>

<file path=ppt/tags/tag163.xml><?xml version="1.0" encoding="utf-8"?>
<p:tagLst xmlns:p="http://schemas.openxmlformats.org/presentationml/2006/main">
  <p:tag name="AS_UNIQUEID" val="192"/>
</p:tagLst>
</file>

<file path=ppt/tags/tag164.xml><?xml version="1.0" encoding="utf-8"?>
<p:tagLst xmlns:p="http://schemas.openxmlformats.org/presentationml/2006/main">
  <p:tag name="AS_UNIQUEID" val="193"/>
</p:tagLst>
</file>

<file path=ppt/tags/tag165.xml><?xml version="1.0" encoding="utf-8"?>
<p:tagLst xmlns:p="http://schemas.openxmlformats.org/presentationml/2006/main">
  <p:tag name="KSO_WM_TEMPLATE_CATEGORY" val="custom"/>
  <p:tag name="KSO_WM_TEMPLATE_INDEX" val="20175935"/>
</p:tagLst>
</file>

<file path=ppt/tags/tag166.xml><?xml version="1.0" encoding="utf-8"?>
<p:tagLst xmlns:p="http://schemas.openxmlformats.org/presentationml/2006/main">
  <p:tag name="AS_UNIQUEID" val="194"/>
</p:tagLst>
</file>

<file path=ppt/tags/tag167.xml><?xml version="1.0" encoding="utf-8"?>
<p:tagLst xmlns:p="http://schemas.openxmlformats.org/presentationml/2006/main">
  <p:tag name="AS_UNIQUEID" val="195"/>
</p:tagLst>
</file>

<file path=ppt/tags/tag168.xml><?xml version="1.0" encoding="utf-8"?>
<p:tagLst xmlns:p="http://schemas.openxmlformats.org/presentationml/2006/main">
  <p:tag name="AS_UNIQUEID" val="196"/>
</p:tagLst>
</file>

<file path=ppt/tags/tag169.xml><?xml version="1.0" encoding="utf-8"?>
<p:tagLst xmlns:p="http://schemas.openxmlformats.org/presentationml/2006/main">
  <p:tag name="AS_UNIQUEID" val="197"/>
</p:tagLst>
</file>

<file path=ppt/tags/tag17.xml><?xml version="1.0" encoding="utf-8"?>
<p:tagLst xmlns:p="http://schemas.openxmlformats.org/presentationml/2006/main">
  <p:tag name="AS_UNIQUEID" val="55"/>
</p:tagLst>
</file>

<file path=ppt/tags/tag170.xml><?xml version="1.0" encoding="utf-8"?>
<p:tagLst xmlns:p="http://schemas.openxmlformats.org/presentationml/2006/main">
  <p:tag name="AS_UNIQUEID" val="198"/>
</p:tagLst>
</file>

<file path=ppt/tags/tag171.xml><?xml version="1.0" encoding="utf-8"?>
<p:tagLst xmlns:p="http://schemas.openxmlformats.org/presentationml/2006/main">
  <p:tag name="AS_UNIQUEID" val="199"/>
</p:tagLst>
</file>

<file path=ppt/tags/tag172.xml><?xml version="1.0" encoding="utf-8"?>
<p:tagLst xmlns:p="http://schemas.openxmlformats.org/presentationml/2006/main">
  <p:tag name="AS_UNIQUEID" val="200"/>
</p:tagLst>
</file>

<file path=ppt/tags/tag173.xml><?xml version="1.0" encoding="utf-8"?>
<p:tagLst xmlns:p="http://schemas.openxmlformats.org/presentationml/2006/main">
  <p:tag name="AS_UNIQUEID" val="201"/>
</p:tagLst>
</file>

<file path=ppt/tags/tag174.xml><?xml version="1.0" encoding="utf-8"?>
<p:tagLst xmlns:p="http://schemas.openxmlformats.org/presentationml/2006/main">
  <p:tag name="KSO_WM_TEMPLATE_CATEGORY" val="custom"/>
  <p:tag name="KSO_WM_TEMPLATE_INDEX" val="20175935"/>
</p:tagLst>
</file>

<file path=ppt/tags/tag175.xml><?xml version="1.0" encoding="utf-8"?>
<p:tagLst xmlns:p="http://schemas.openxmlformats.org/presentationml/2006/main">
  <p:tag name="AS_UNIQUEID" val="202"/>
</p:tagLst>
</file>

<file path=ppt/tags/tag176.xml><?xml version="1.0" encoding="utf-8"?>
<p:tagLst xmlns:p="http://schemas.openxmlformats.org/presentationml/2006/main">
  <p:tag name="AS_UNIQUEID" val="203"/>
</p:tagLst>
</file>

<file path=ppt/tags/tag177.xml><?xml version="1.0" encoding="utf-8"?>
<p:tagLst xmlns:p="http://schemas.openxmlformats.org/presentationml/2006/main">
  <p:tag name="AS_UNIQUEID" val="204"/>
</p:tagLst>
</file>

<file path=ppt/tags/tag178.xml><?xml version="1.0" encoding="utf-8"?>
<p:tagLst xmlns:p="http://schemas.openxmlformats.org/presentationml/2006/main">
  <p:tag name="AS_UNIQUEID" val="205"/>
</p:tagLst>
</file>

<file path=ppt/tags/tag179.xml><?xml version="1.0" encoding="utf-8"?>
<p:tagLst xmlns:p="http://schemas.openxmlformats.org/presentationml/2006/main">
  <p:tag name="AS_UNIQUEID" val="206"/>
</p:tagLst>
</file>

<file path=ppt/tags/tag18.xml><?xml version="1.0" encoding="utf-8"?>
<p:tagLst xmlns:p="http://schemas.openxmlformats.org/presentationml/2006/main">
  <p:tag name="AS_UNIQUEID" val="56"/>
</p:tagLst>
</file>

<file path=ppt/tags/tag180.xml><?xml version="1.0" encoding="utf-8"?>
<p:tagLst xmlns:p="http://schemas.openxmlformats.org/presentationml/2006/main">
  <p:tag name="AS_UNIQUEID" val="207"/>
</p:tagLst>
</file>

<file path=ppt/tags/tag181.xml><?xml version="1.0" encoding="utf-8"?>
<p:tagLst xmlns:p="http://schemas.openxmlformats.org/presentationml/2006/main">
  <p:tag name="AS_UNIQUEID" val="208"/>
</p:tagLst>
</file>

<file path=ppt/tags/tag182.xml><?xml version="1.0" encoding="utf-8"?>
<p:tagLst xmlns:p="http://schemas.openxmlformats.org/presentationml/2006/main">
  <p:tag name="AS_UNIQUEID" val="209"/>
</p:tagLst>
</file>

<file path=ppt/tags/tag183.xml><?xml version="1.0" encoding="utf-8"?>
<p:tagLst xmlns:p="http://schemas.openxmlformats.org/presentationml/2006/main">
  <p:tag name="KSO_WM_TEMPLATE_CATEGORY" val="custom"/>
  <p:tag name="KSO_WM_TEMPLATE_INDEX" val="20175935"/>
</p:tagLst>
</file>

<file path=ppt/tags/tag184.xml><?xml version="1.0" encoding="utf-8"?>
<p:tagLst xmlns:p="http://schemas.openxmlformats.org/presentationml/2006/main">
  <p:tag name="AS_UNIQUEID" val="210"/>
</p:tagLst>
</file>

<file path=ppt/tags/tag185.xml><?xml version="1.0" encoding="utf-8"?>
<p:tagLst xmlns:p="http://schemas.openxmlformats.org/presentationml/2006/main">
  <p:tag name="AS_UNIQUEID" val="211"/>
</p:tagLst>
</file>

<file path=ppt/tags/tag186.xml><?xml version="1.0" encoding="utf-8"?>
<p:tagLst xmlns:p="http://schemas.openxmlformats.org/presentationml/2006/main">
  <p:tag name="AS_UNIQUEID" val="212"/>
</p:tagLst>
</file>

<file path=ppt/tags/tag187.xml><?xml version="1.0" encoding="utf-8"?>
<p:tagLst xmlns:p="http://schemas.openxmlformats.org/presentationml/2006/main">
  <p:tag name="AS_UNIQUEID" val="213"/>
</p:tagLst>
</file>

<file path=ppt/tags/tag188.xml><?xml version="1.0" encoding="utf-8"?>
<p:tagLst xmlns:p="http://schemas.openxmlformats.org/presentationml/2006/main">
  <p:tag name="AS_UNIQUEID" val="214"/>
</p:tagLst>
</file>

<file path=ppt/tags/tag189.xml><?xml version="1.0" encoding="utf-8"?>
<p:tagLst xmlns:p="http://schemas.openxmlformats.org/presentationml/2006/main">
  <p:tag name="AS_UNIQUEID" val="215"/>
</p:tagLst>
</file>

<file path=ppt/tags/tag19.xml><?xml version="1.0" encoding="utf-8"?>
<p:tagLst xmlns:p="http://schemas.openxmlformats.org/presentationml/2006/main">
  <p:tag name="AS_UNIQUEID" val="57"/>
</p:tagLst>
</file>

<file path=ppt/tags/tag190.xml><?xml version="1.0" encoding="utf-8"?>
<p:tagLst xmlns:p="http://schemas.openxmlformats.org/presentationml/2006/main">
  <p:tag name="AS_UNIQUEID" val="216"/>
</p:tagLst>
</file>

<file path=ppt/tags/tag191.xml><?xml version="1.0" encoding="utf-8"?>
<p:tagLst xmlns:p="http://schemas.openxmlformats.org/presentationml/2006/main">
  <p:tag name="KSO_WM_TEMPLATE_CATEGORY" val="custom"/>
  <p:tag name="KSO_WM_TEMPLATE_INDEX" val="20175935"/>
</p:tagLst>
</file>

<file path=ppt/tags/tag192.xml><?xml version="1.0" encoding="utf-8"?>
<p:tagLst xmlns:p="http://schemas.openxmlformats.org/presentationml/2006/main">
  <p:tag name="AS_UNIQUEID" val="217"/>
</p:tagLst>
</file>

<file path=ppt/tags/tag193.xml><?xml version="1.0" encoding="utf-8"?>
<p:tagLst xmlns:p="http://schemas.openxmlformats.org/presentationml/2006/main">
  <p:tag name="AS_UNIQUEID" val="218"/>
</p:tagLst>
</file>

<file path=ppt/tags/tag194.xml><?xml version="1.0" encoding="utf-8"?>
<p:tagLst xmlns:p="http://schemas.openxmlformats.org/presentationml/2006/main">
  <p:tag name="AS_UNIQUEID" val="219"/>
</p:tagLst>
</file>

<file path=ppt/tags/tag195.xml><?xml version="1.0" encoding="utf-8"?>
<p:tagLst xmlns:p="http://schemas.openxmlformats.org/presentationml/2006/main">
  <p:tag name="AS_UNIQUEID" val="220"/>
</p:tagLst>
</file>

<file path=ppt/tags/tag196.xml><?xml version="1.0" encoding="utf-8"?>
<p:tagLst xmlns:p="http://schemas.openxmlformats.org/presentationml/2006/main">
  <p:tag name="AS_UNIQUEID" val="221"/>
</p:tagLst>
</file>

<file path=ppt/tags/tag197.xml><?xml version="1.0" encoding="utf-8"?>
<p:tagLst xmlns:p="http://schemas.openxmlformats.org/presentationml/2006/main">
  <p:tag name="AS_UNIQUEID" val="222"/>
</p:tagLst>
</file>

<file path=ppt/tags/tag198.xml><?xml version="1.0" encoding="utf-8"?>
<p:tagLst xmlns:p="http://schemas.openxmlformats.org/presentationml/2006/main">
  <p:tag name="AS_UNIQUEID" val="223"/>
</p:tagLst>
</file>

<file path=ppt/tags/tag199.xml><?xml version="1.0" encoding="utf-8"?>
<p:tagLst xmlns:p="http://schemas.openxmlformats.org/presentationml/2006/main">
  <p:tag name="KSO_WM_TEMPLATE_CATEGORY" val="custom"/>
  <p:tag name="KSO_WM_TEMPLATE_INDEX" val="20175935"/>
</p:tagLst>
</file>

<file path=ppt/tags/tag2.xml><?xml version="1.0" encoding="utf-8"?>
<p:tagLst xmlns:p="http://schemas.openxmlformats.org/presentationml/2006/main">
  <p:tag name="AS_UNIQUEID" val="40"/>
</p:tagLst>
</file>

<file path=ppt/tags/tag20.xml><?xml version="1.0" encoding="utf-8"?>
<p:tagLst xmlns:p="http://schemas.openxmlformats.org/presentationml/2006/main">
  <p:tag name="AS_UNIQUEID" val="58"/>
</p:tagLst>
</file>

<file path=ppt/tags/tag200.xml><?xml version="1.0" encoding="utf-8"?>
<p:tagLst xmlns:p="http://schemas.openxmlformats.org/presentationml/2006/main">
  <p:tag name="AS_UNIQUEID" val="224"/>
</p:tagLst>
</file>

<file path=ppt/tags/tag201.xml><?xml version="1.0" encoding="utf-8"?>
<p:tagLst xmlns:p="http://schemas.openxmlformats.org/presentationml/2006/main">
  <p:tag name="AS_UNIQUEID" val="225"/>
</p:tagLst>
</file>

<file path=ppt/tags/tag202.xml><?xml version="1.0" encoding="utf-8"?>
<p:tagLst xmlns:p="http://schemas.openxmlformats.org/presentationml/2006/main">
  <p:tag name="AS_UNIQUEID" val="226"/>
</p:tagLst>
</file>

<file path=ppt/tags/tag203.xml><?xml version="1.0" encoding="utf-8"?>
<p:tagLst xmlns:p="http://schemas.openxmlformats.org/presentationml/2006/main">
  <p:tag name="AS_UNIQUEID" val="227"/>
</p:tagLst>
</file>

<file path=ppt/tags/tag204.xml><?xml version="1.0" encoding="utf-8"?>
<p:tagLst xmlns:p="http://schemas.openxmlformats.org/presentationml/2006/main">
  <p:tag name="AS_UNIQUEID" val="228"/>
</p:tagLst>
</file>

<file path=ppt/tags/tag205.xml><?xml version="1.0" encoding="utf-8"?>
<p:tagLst xmlns:p="http://schemas.openxmlformats.org/presentationml/2006/main">
  <p:tag name="AS_UNIQUEID" val="229"/>
</p:tagLst>
</file>

<file path=ppt/tags/tag206.xml><?xml version="1.0" encoding="utf-8"?>
<p:tagLst xmlns:p="http://schemas.openxmlformats.org/presentationml/2006/main">
  <p:tag name="AS_UNIQUEID" val="230"/>
</p:tagLst>
</file>

<file path=ppt/tags/tag207.xml><?xml version="1.0" encoding="utf-8"?>
<p:tagLst xmlns:p="http://schemas.openxmlformats.org/presentationml/2006/main">
  <p:tag name="KSO_WM_TEMPLATE_CATEGORY" val="custom"/>
  <p:tag name="KSO_WM_TEMPLATE_INDEX" val="20175935"/>
</p:tagLst>
</file>

<file path=ppt/tags/tag208.xml><?xml version="1.0" encoding="utf-8"?>
<p:tagLst xmlns:p="http://schemas.openxmlformats.org/presentationml/2006/main">
  <p:tag name="AS_UNIQUEID" val="231"/>
</p:tagLst>
</file>

<file path=ppt/tags/tag209.xml><?xml version="1.0" encoding="utf-8"?>
<p:tagLst xmlns:p="http://schemas.openxmlformats.org/presentationml/2006/main">
  <p:tag name="AS_UNIQUEID" val="32"/>
</p:tagLst>
</file>

<file path=ppt/tags/tag21.xml><?xml version="1.0" encoding="utf-8"?>
<p:tagLst xmlns:p="http://schemas.openxmlformats.org/presentationml/2006/main">
  <p:tag name="AS_UNIQUEID" val="59"/>
</p:tagLst>
</file>

<file path=ppt/tags/tag210.xml><?xml version="1.0" encoding="utf-8"?>
<p:tagLst xmlns:p="http://schemas.openxmlformats.org/presentationml/2006/main">
  <p:tag name="AS_UNIQUEID" val="232"/>
</p:tagLst>
</file>

<file path=ppt/tags/tag211.xml><?xml version="1.0" encoding="utf-8"?>
<p:tagLst xmlns:p="http://schemas.openxmlformats.org/presentationml/2006/main">
  <p:tag name="AS_UNIQUEID" val="33"/>
</p:tagLst>
</file>

<file path=ppt/tags/tag212.xml><?xml version="1.0" encoding="utf-8"?>
<p:tagLst xmlns:p="http://schemas.openxmlformats.org/presentationml/2006/main">
  <p:tag name="AS_UNIQUEID" val="233"/>
</p:tagLst>
</file>

<file path=ppt/tags/tag213.xml><?xml version="1.0" encoding="utf-8"?>
<p:tagLst xmlns:p="http://schemas.openxmlformats.org/presentationml/2006/main">
  <p:tag name="AS_UNIQUEID" val="34"/>
</p:tagLst>
</file>

<file path=ppt/tags/tag214.xml><?xml version="1.0" encoding="utf-8"?>
<p:tagLst xmlns:p="http://schemas.openxmlformats.org/presentationml/2006/main">
  <p:tag name="AS_UNIQUEID" val="234"/>
</p:tagLst>
</file>

<file path=ppt/tags/tag215.xml><?xml version="1.0" encoding="utf-8"?>
<p:tagLst xmlns:p="http://schemas.openxmlformats.org/presentationml/2006/main">
  <p:tag name="AS_UNIQUEID" val="35"/>
</p:tagLst>
</file>

<file path=ppt/tags/tag216.xml><?xml version="1.0" encoding="utf-8"?>
<p:tagLst xmlns:p="http://schemas.openxmlformats.org/presentationml/2006/main">
  <p:tag name="AS_UNIQUEID" val="235"/>
</p:tagLst>
</file>

<file path=ppt/tags/tag217.xml><?xml version="1.0" encoding="utf-8"?>
<p:tagLst xmlns:p="http://schemas.openxmlformats.org/presentationml/2006/main">
  <p:tag name="AS_UNIQUEID" val="38"/>
</p:tagLst>
</file>

<file path=ppt/tags/tag218.xml><?xml version="1.0" encoding="utf-8"?>
<p:tagLst xmlns:p="http://schemas.openxmlformats.org/presentationml/2006/main">
  <p:tag name="AS_UNIQUEID" val="236"/>
</p:tagLst>
</file>

<file path=ppt/tags/tag219.xml><?xml version="1.0" encoding="utf-8"?>
<p:tagLst xmlns:p="http://schemas.openxmlformats.org/presentationml/2006/main">
  <p:tag name="AS_UNIQUEID" val="237"/>
</p:tagLst>
</file>

<file path=ppt/tags/tag22.xml><?xml version="1.0" encoding="utf-8"?>
<p:tagLst xmlns:p="http://schemas.openxmlformats.org/presentationml/2006/main">
  <p:tag name="AS_UNIQUEID" val="60"/>
</p:tagLst>
</file>

<file path=ppt/tags/tag220.xml><?xml version="1.0" encoding="utf-8"?>
<p:tagLst xmlns:p="http://schemas.openxmlformats.org/presentationml/2006/main">
  <p:tag name="AS_UNIQUEID" val="238"/>
</p:tagLst>
</file>

<file path=ppt/tags/tag221.xml><?xml version="1.0" encoding="utf-8"?>
<p:tagLst xmlns:p="http://schemas.openxmlformats.org/presentationml/2006/main">
  <p:tag name="AS_UNIQUEID" val="239"/>
</p:tagLst>
</file>

<file path=ppt/tags/tag222.xml><?xml version="1.0" encoding="utf-8"?>
<p:tagLst xmlns:p="http://schemas.openxmlformats.org/presentationml/2006/main">
  <p:tag name="AS_UNIQUEID" val="240"/>
</p:tagLst>
</file>

<file path=ppt/tags/tag223.xml><?xml version="1.0" encoding="utf-8"?>
<p:tagLst xmlns:p="http://schemas.openxmlformats.org/presentationml/2006/main">
  <p:tag name="AS_UNIQUEID" val="241"/>
</p:tagLst>
</file>

<file path=ppt/tags/tag224.xml><?xml version="1.0" encoding="utf-8"?>
<p:tagLst xmlns:p="http://schemas.openxmlformats.org/presentationml/2006/main">
  <p:tag name="KSO_WM_TEMPLATE_CATEGORY" val="custom"/>
  <p:tag name="KSO_WM_TEMPLATE_INDEX" val="20175935"/>
</p:tagLst>
</file>

<file path=ppt/tags/tag225.xml><?xml version="1.0" encoding="utf-8"?>
<p:tagLst xmlns:p="http://schemas.openxmlformats.org/presentationml/2006/main">
  <p:tag name="AS_UNIQUEID" val="242"/>
</p:tagLst>
</file>

<file path=ppt/tags/tag226.xml><?xml version="1.0" encoding="utf-8"?>
<p:tagLst xmlns:p="http://schemas.openxmlformats.org/presentationml/2006/main">
  <p:tag name="AS_UNIQUEID" val="243"/>
</p:tagLst>
</file>

<file path=ppt/tags/tag227.xml><?xml version="1.0" encoding="utf-8"?>
<p:tagLst xmlns:p="http://schemas.openxmlformats.org/presentationml/2006/main">
  <p:tag name="AS_UNIQUEID" val="244"/>
</p:tagLst>
</file>

<file path=ppt/tags/tag228.xml><?xml version="1.0" encoding="utf-8"?>
<p:tagLst xmlns:p="http://schemas.openxmlformats.org/presentationml/2006/main">
  <p:tag name="AS_UNIQUEID" val="245"/>
</p:tagLst>
</file>

<file path=ppt/tags/tag229.xml><?xml version="1.0" encoding="utf-8"?>
<p:tagLst xmlns:p="http://schemas.openxmlformats.org/presentationml/2006/main">
  <p:tag name="AS_UNIQUEID" val="246"/>
</p:tagLst>
</file>

<file path=ppt/tags/tag23.xml><?xml version="1.0" encoding="utf-8"?>
<p:tagLst xmlns:p="http://schemas.openxmlformats.org/presentationml/2006/main">
  <p:tag name="AS_UNIQUEID" val="61"/>
</p:tagLst>
</file>

<file path=ppt/tags/tag230.xml><?xml version="1.0" encoding="utf-8"?>
<p:tagLst xmlns:p="http://schemas.openxmlformats.org/presentationml/2006/main">
  <p:tag name="AS_UNIQUEID" val="247"/>
</p:tagLst>
</file>

<file path=ppt/tags/tag231.xml><?xml version="1.0" encoding="utf-8"?>
<p:tagLst xmlns:p="http://schemas.openxmlformats.org/presentationml/2006/main">
  <p:tag name="AS_UNIQUEID" val="248"/>
</p:tagLst>
</file>

<file path=ppt/tags/tag232.xml><?xml version="1.0" encoding="utf-8"?>
<p:tagLst xmlns:p="http://schemas.openxmlformats.org/presentationml/2006/main">
  <p:tag name="KSO_WM_TEMPLATE_CATEGORY" val="custom"/>
  <p:tag name="KSO_WM_TEMPLATE_INDEX" val="20175935"/>
</p:tagLst>
</file>

<file path=ppt/tags/tag233.xml><?xml version="1.0" encoding="utf-8"?>
<p:tagLst xmlns:p="http://schemas.openxmlformats.org/presentationml/2006/main">
  <p:tag name="AS_UNIQUEID" val="249"/>
</p:tagLst>
</file>

<file path=ppt/tags/tag234.xml><?xml version="1.0" encoding="utf-8"?>
<p:tagLst xmlns:p="http://schemas.openxmlformats.org/presentationml/2006/main">
  <p:tag name="AS_UNIQUEID" val="250"/>
</p:tagLst>
</file>

<file path=ppt/tags/tag235.xml><?xml version="1.0" encoding="utf-8"?>
<p:tagLst xmlns:p="http://schemas.openxmlformats.org/presentationml/2006/main">
  <p:tag name="AS_UNIQUEID" val="251"/>
</p:tagLst>
</file>

<file path=ppt/tags/tag236.xml><?xml version="1.0" encoding="utf-8"?>
<p:tagLst xmlns:p="http://schemas.openxmlformats.org/presentationml/2006/main">
  <p:tag name="AS_UNIQUEID" val="252"/>
</p:tagLst>
</file>

<file path=ppt/tags/tag237.xml><?xml version="1.0" encoding="utf-8"?>
<p:tagLst xmlns:p="http://schemas.openxmlformats.org/presentationml/2006/main">
  <p:tag name="KSO_WM_TEMPLATE_CATEGORY" val="custom"/>
  <p:tag name="KSO_WM_TEMPLATE_INDEX" val="20175935"/>
</p:tagLst>
</file>

<file path=ppt/tags/tag238.xml><?xml version="1.0" encoding="utf-8"?>
<p:tagLst xmlns:p="http://schemas.openxmlformats.org/presentationml/2006/main">
  <p:tag name="AS_UNIQUEID" val="253"/>
</p:tagLst>
</file>

<file path=ppt/tags/tag239.xml><?xml version="1.0" encoding="utf-8"?>
<p:tagLst xmlns:p="http://schemas.openxmlformats.org/presentationml/2006/main">
  <p:tag name="AS_UNIQUEID" val="254"/>
</p:tagLst>
</file>

<file path=ppt/tags/tag24.xml><?xml version="1.0" encoding="utf-8"?>
<p:tagLst xmlns:p="http://schemas.openxmlformats.org/presentationml/2006/main">
  <p:tag name="AS_UNIQUEID" val="62"/>
</p:tagLst>
</file>

<file path=ppt/tags/tag240.xml><?xml version="1.0" encoding="utf-8"?>
<p:tagLst xmlns:p="http://schemas.openxmlformats.org/presentationml/2006/main">
  <p:tag name="KSO_WM_TEMPLATE_CATEGORY" val="custom"/>
  <p:tag name="KSO_WM_TEMPLATE_INDEX" val="20175935"/>
</p:tagLst>
</file>

<file path=ppt/tags/tag241.xml><?xml version="1.0" encoding="utf-8"?>
<p:tagLst xmlns:p="http://schemas.openxmlformats.org/presentationml/2006/main">
  <p:tag name="AS_UNIQUEID" val="255"/>
</p:tagLst>
</file>

<file path=ppt/tags/tag242.xml><?xml version="1.0" encoding="utf-8"?>
<p:tagLst xmlns:p="http://schemas.openxmlformats.org/presentationml/2006/main">
  <p:tag name="AS_UNIQUEID" val="256"/>
</p:tagLst>
</file>

<file path=ppt/tags/tag243.xml><?xml version="1.0" encoding="utf-8"?>
<p:tagLst xmlns:p="http://schemas.openxmlformats.org/presentationml/2006/main">
  <p:tag name="AS_UNIQUEID" val="257"/>
</p:tagLst>
</file>

<file path=ppt/tags/tag244.xml><?xml version="1.0" encoding="utf-8"?>
<p:tagLst xmlns:p="http://schemas.openxmlformats.org/presentationml/2006/main">
  <p:tag name="KSO_WM_TEMPLATE_CATEGORY" val="custom"/>
  <p:tag name="KSO_WM_TEMPLATE_INDEX" val="20175935"/>
</p:tagLst>
</file>

<file path=ppt/tags/tag245.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5.xml><?xml version="1.0" encoding="utf-8"?>
<p:tagLst xmlns:p="http://schemas.openxmlformats.org/presentationml/2006/main">
  <p:tag name="AS_UNIQUEID" val="63"/>
</p:tagLst>
</file>

<file path=ppt/tags/tag26.xml><?xml version="1.0" encoding="utf-8"?>
<p:tagLst xmlns:p="http://schemas.openxmlformats.org/presentationml/2006/main">
  <p:tag name="AS_UNIQUEID" val="64"/>
</p:tagLst>
</file>

<file path=ppt/tags/tag27.xml><?xml version="1.0" encoding="utf-8"?>
<p:tagLst xmlns:p="http://schemas.openxmlformats.org/presentationml/2006/main">
  <p:tag name="AS_UNIQUEID" val="65"/>
</p:tagLst>
</file>

<file path=ppt/tags/tag28.xml><?xml version="1.0" encoding="utf-8"?>
<p:tagLst xmlns:p="http://schemas.openxmlformats.org/presentationml/2006/main">
  <p:tag name="AS_UNIQUEID" val="66"/>
</p:tagLst>
</file>

<file path=ppt/tags/tag29.xml><?xml version="1.0" encoding="utf-8"?>
<p:tagLst xmlns:p="http://schemas.openxmlformats.org/presentationml/2006/main">
  <p:tag name="AS_UNIQUEID" val="67"/>
</p:tagLst>
</file>

<file path=ppt/tags/tag3.xml><?xml version="1.0" encoding="utf-8"?>
<p:tagLst xmlns:p="http://schemas.openxmlformats.org/presentationml/2006/main">
  <p:tag name="AS_UNIQUEID" val="41"/>
</p:tagLst>
</file>

<file path=ppt/tags/tag30.xml><?xml version="1.0" encoding="utf-8"?>
<p:tagLst xmlns:p="http://schemas.openxmlformats.org/presentationml/2006/main">
  <p:tag name="AS_UNIQUEID" val="68"/>
</p:tagLst>
</file>

<file path=ppt/tags/tag31.xml><?xml version="1.0" encoding="utf-8"?>
<p:tagLst xmlns:p="http://schemas.openxmlformats.org/presentationml/2006/main">
  <p:tag name="AS_UNIQUEID" val="69"/>
</p:tagLst>
</file>

<file path=ppt/tags/tag32.xml><?xml version="1.0" encoding="utf-8"?>
<p:tagLst xmlns:p="http://schemas.openxmlformats.org/presentationml/2006/main">
  <p:tag name="AS_UNIQUEID" val="70"/>
</p:tagLst>
</file>

<file path=ppt/tags/tag33.xml><?xml version="1.0" encoding="utf-8"?>
<p:tagLst xmlns:p="http://schemas.openxmlformats.org/presentationml/2006/main">
  <p:tag name="AS_UNIQUEID" val="71"/>
</p:tagLst>
</file>

<file path=ppt/tags/tag34.xml><?xml version="1.0" encoding="utf-8"?>
<p:tagLst xmlns:p="http://schemas.openxmlformats.org/presentationml/2006/main">
  <p:tag name="AS_UNIQUEID" val="72"/>
</p:tagLst>
</file>

<file path=ppt/tags/tag35.xml><?xml version="1.0" encoding="utf-8"?>
<p:tagLst xmlns:p="http://schemas.openxmlformats.org/presentationml/2006/main">
  <p:tag name="AS_UNIQUEID" val="73"/>
</p:tagLst>
</file>

<file path=ppt/tags/tag36.xml><?xml version="1.0" encoding="utf-8"?>
<p:tagLst xmlns:p="http://schemas.openxmlformats.org/presentationml/2006/main">
  <p:tag name="AS_UNIQUEID" val="74"/>
</p:tagLst>
</file>

<file path=ppt/tags/tag37.xml><?xml version="1.0" encoding="utf-8"?>
<p:tagLst xmlns:p="http://schemas.openxmlformats.org/presentationml/2006/main">
  <p:tag name="AS_UNIQUEID" val="75"/>
</p:tagLst>
</file>

<file path=ppt/tags/tag38.xml><?xml version="1.0" encoding="utf-8"?>
<p:tagLst xmlns:p="http://schemas.openxmlformats.org/presentationml/2006/main">
  <p:tag name="AS_UNIQUEID" val="76"/>
</p:tagLst>
</file>

<file path=ppt/tags/tag39.xml><?xml version="1.0" encoding="utf-8"?>
<p:tagLst xmlns:p="http://schemas.openxmlformats.org/presentationml/2006/main">
  <p:tag name="AS_UNIQUEID" val="77"/>
</p:tagLst>
</file>

<file path=ppt/tags/tag4.xml><?xml version="1.0" encoding="utf-8"?>
<p:tagLst xmlns:p="http://schemas.openxmlformats.org/presentationml/2006/main">
  <p:tag name="AS_UNIQUEID" val="42"/>
</p:tagLst>
</file>

<file path=ppt/tags/tag40.xml><?xml version="1.0" encoding="utf-8"?>
<p:tagLst xmlns:p="http://schemas.openxmlformats.org/presentationml/2006/main">
  <p:tag name="AS_UNIQUEID" val="78"/>
</p:tagLst>
</file>

<file path=ppt/tags/tag41.xml><?xml version="1.0" encoding="utf-8"?>
<p:tagLst xmlns:p="http://schemas.openxmlformats.org/presentationml/2006/main">
  <p:tag name="AS_UNIQUEID" val="79"/>
</p:tagLst>
</file>

<file path=ppt/tags/tag42.xml><?xml version="1.0" encoding="utf-8"?>
<p:tagLst xmlns:p="http://schemas.openxmlformats.org/presentationml/2006/main">
  <p:tag name="AS_UNIQUEID" val="80"/>
</p:tagLst>
</file>

<file path=ppt/tags/tag43.xml><?xml version="1.0" encoding="utf-8"?>
<p:tagLst xmlns:p="http://schemas.openxmlformats.org/presentationml/2006/main">
  <p:tag name="AS_UNIQUEID" val="81"/>
</p:tagLst>
</file>

<file path=ppt/tags/tag44.xml><?xml version="1.0" encoding="utf-8"?>
<p:tagLst xmlns:p="http://schemas.openxmlformats.org/presentationml/2006/main">
  <p:tag name="AS_UNIQUEID" val="82"/>
</p:tagLst>
</file>

<file path=ppt/tags/tag45.xml><?xml version="1.0" encoding="utf-8"?>
<p:tagLst xmlns:p="http://schemas.openxmlformats.org/presentationml/2006/main">
  <p:tag name="AS_UNIQUEID" val="83"/>
</p:tagLst>
</file>

<file path=ppt/tags/tag46.xml><?xml version="1.0" encoding="utf-8"?>
<p:tagLst xmlns:p="http://schemas.openxmlformats.org/presentationml/2006/main">
  <p:tag name="AS_UNIQUEID" val="84"/>
</p:tagLst>
</file>

<file path=ppt/tags/tag47.xml><?xml version="1.0" encoding="utf-8"?>
<p:tagLst xmlns:p="http://schemas.openxmlformats.org/presentationml/2006/main">
  <p:tag name="AS_UNIQUEID" val="85"/>
</p:tagLst>
</file>

<file path=ppt/tags/tag48.xml><?xml version="1.0" encoding="utf-8"?>
<p:tagLst xmlns:p="http://schemas.openxmlformats.org/presentationml/2006/main">
  <p:tag name="AS_UNIQUEID" val="86"/>
</p:tagLst>
</file>

<file path=ppt/tags/tag49.xml><?xml version="1.0" encoding="utf-8"?>
<p:tagLst xmlns:p="http://schemas.openxmlformats.org/presentationml/2006/main">
  <p:tag name="AS_UNIQUEID" val="87"/>
</p:tagLst>
</file>

<file path=ppt/tags/tag5.xml><?xml version="1.0" encoding="utf-8"?>
<p:tagLst xmlns:p="http://schemas.openxmlformats.org/presentationml/2006/main">
  <p:tag name="AS_UNIQUEID" val="43"/>
</p:tagLst>
</file>

<file path=ppt/tags/tag50.xml><?xml version="1.0" encoding="utf-8"?>
<p:tagLst xmlns:p="http://schemas.openxmlformats.org/presentationml/2006/main">
  <p:tag name="AS_UNIQUEID" val="88"/>
</p:tagLst>
</file>

<file path=ppt/tags/tag51.xml><?xml version="1.0" encoding="utf-8"?>
<p:tagLst xmlns:p="http://schemas.openxmlformats.org/presentationml/2006/main">
  <p:tag name="AS_UNIQUEID" val="89"/>
</p:tagLst>
</file>

<file path=ppt/tags/tag52.xml><?xml version="1.0" encoding="utf-8"?>
<p:tagLst xmlns:p="http://schemas.openxmlformats.org/presentationml/2006/main">
  <p:tag name="AS_UNIQUEID" val="90"/>
</p:tagLst>
</file>

<file path=ppt/tags/tag53.xml><?xml version="1.0" encoding="utf-8"?>
<p:tagLst xmlns:p="http://schemas.openxmlformats.org/presentationml/2006/main">
  <p:tag name="AS_UNIQUEID" val="91"/>
</p:tagLst>
</file>

<file path=ppt/tags/tag54.xml><?xml version="1.0" encoding="utf-8"?>
<p:tagLst xmlns:p="http://schemas.openxmlformats.org/presentationml/2006/main">
  <p:tag name="AS_UNIQUEID" val="92"/>
</p:tagLst>
</file>

<file path=ppt/tags/tag55.xml><?xml version="1.0" encoding="utf-8"?>
<p:tagLst xmlns:p="http://schemas.openxmlformats.org/presentationml/2006/main">
  <p:tag name="AS_UNIQUEID" val="93"/>
</p:tagLst>
</file>

<file path=ppt/tags/tag56.xml><?xml version="1.0" encoding="utf-8"?>
<p:tagLst xmlns:p="http://schemas.openxmlformats.org/presentationml/2006/main">
  <p:tag name="AS_UNIQUEID" val="94"/>
</p:tagLst>
</file>

<file path=ppt/tags/tag57.xml><?xml version="1.0" encoding="utf-8"?>
<p:tagLst xmlns:p="http://schemas.openxmlformats.org/presentationml/2006/main">
  <p:tag name="AS_UNIQUEID" val="95"/>
</p:tagLst>
</file>

<file path=ppt/tags/tag58.xml><?xml version="1.0" encoding="utf-8"?>
<p:tagLst xmlns:p="http://schemas.openxmlformats.org/presentationml/2006/main">
  <p:tag name="AS_UNIQUEID" val="96"/>
</p:tagLst>
</file>

<file path=ppt/tags/tag59.xml><?xml version="1.0" encoding="utf-8"?>
<p:tagLst xmlns:p="http://schemas.openxmlformats.org/presentationml/2006/main">
  <p:tag name="AS_UNIQUEID" val="97"/>
</p:tagLst>
</file>

<file path=ppt/tags/tag6.xml><?xml version="1.0" encoding="utf-8"?>
<p:tagLst xmlns:p="http://schemas.openxmlformats.org/presentationml/2006/main">
  <p:tag name="AS_UNIQUEID" val="44"/>
</p:tagLst>
</file>

<file path=ppt/tags/tag60.xml><?xml version="1.0" encoding="utf-8"?>
<p:tagLst xmlns:p="http://schemas.openxmlformats.org/presentationml/2006/main">
  <p:tag name="AS_UNIQUEID" val="98"/>
</p:tagLst>
</file>

<file path=ppt/tags/tag61.xml><?xml version="1.0" encoding="utf-8"?>
<p:tagLst xmlns:p="http://schemas.openxmlformats.org/presentationml/2006/main">
  <p:tag name="AS_UNIQUEID" val="99"/>
</p:tagLst>
</file>

<file path=ppt/tags/tag62.xml><?xml version="1.0" encoding="utf-8"?>
<p:tagLst xmlns:p="http://schemas.openxmlformats.org/presentationml/2006/main">
  <p:tag name="AS_UNIQUEID" val="100"/>
</p:tagLst>
</file>

<file path=ppt/tags/tag63.xml><?xml version="1.0" encoding="utf-8"?>
<p:tagLst xmlns:p="http://schemas.openxmlformats.org/presentationml/2006/main">
  <p:tag name="AS_UNIQUEID" val="101"/>
</p:tagLst>
</file>

<file path=ppt/tags/tag64.xml><?xml version="1.0" encoding="utf-8"?>
<p:tagLst xmlns:p="http://schemas.openxmlformats.org/presentationml/2006/main">
  <p:tag name="AS_UNIQUEID" val="102"/>
</p:tagLst>
</file>

<file path=ppt/tags/tag65.xml><?xml version="1.0" encoding="utf-8"?>
<p:tagLst xmlns:p="http://schemas.openxmlformats.org/presentationml/2006/main">
  <p:tag name="AS_UNIQUEID" val="103"/>
</p:tagLst>
</file>

<file path=ppt/tags/tag66.xml><?xml version="1.0" encoding="utf-8"?>
<p:tagLst xmlns:p="http://schemas.openxmlformats.org/presentationml/2006/main">
  <p:tag name="AS_UNIQUEID" val="104"/>
</p:tagLst>
</file>

<file path=ppt/tags/tag67.xml><?xml version="1.0" encoding="utf-8"?>
<p:tagLst xmlns:p="http://schemas.openxmlformats.org/presentationml/2006/main">
  <p:tag name="AS_UNIQUEID" val="105"/>
</p:tagLst>
</file>

<file path=ppt/tags/tag68.xml><?xml version="1.0" encoding="utf-8"?>
<p:tagLst xmlns:p="http://schemas.openxmlformats.org/presentationml/2006/main">
  <p:tag name="AS_UNIQUEID" val="106"/>
</p:tagLst>
</file>

<file path=ppt/tags/tag69.xml><?xml version="1.0" encoding="utf-8"?>
<p:tagLst xmlns:p="http://schemas.openxmlformats.org/presentationml/2006/main">
  <p:tag name="AS_UNIQUEID" val="107"/>
</p:tagLst>
</file>

<file path=ppt/tags/tag7.xml><?xml version="1.0" encoding="utf-8"?>
<p:tagLst xmlns:p="http://schemas.openxmlformats.org/presentationml/2006/main">
  <p:tag name="AS_UNIQUEID" val="45"/>
</p:tagLst>
</file>

<file path=ppt/tags/tag70.xml><?xml version="1.0" encoding="utf-8"?>
<p:tagLst xmlns:p="http://schemas.openxmlformats.org/presentationml/2006/main">
  <p:tag name="AS_UNIQUEID" val="108"/>
</p:tagLst>
</file>

<file path=ppt/tags/tag71.xml><?xml version="1.0" encoding="utf-8"?>
<p:tagLst xmlns:p="http://schemas.openxmlformats.org/presentationml/2006/main">
  <p:tag name="AS_UNIQUEID" val="109"/>
</p:tagLst>
</file>

<file path=ppt/tags/tag72.xml><?xml version="1.0" encoding="utf-8"?>
<p:tagLst xmlns:p="http://schemas.openxmlformats.org/presentationml/2006/main">
  <p:tag name="AS_UNIQUEID" val="110"/>
</p:tagLst>
</file>

<file path=ppt/tags/tag73.xml><?xml version="1.0" encoding="utf-8"?>
<p:tagLst xmlns:p="http://schemas.openxmlformats.org/presentationml/2006/main">
  <p:tag name="AS_UNIQUEID" val="111"/>
</p:tagLst>
</file>

<file path=ppt/tags/tag74.xml><?xml version="1.0" encoding="utf-8"?>
<p:tagLst xmlns:p="http://schemas.openxmlformats.org/presentationml/2006/main">
  <p:tag name="AS_UNIQUEID" val="112"/>
</p:tagLst>
</file>

<file path=ppt/tags/tag75.xml><?xml version="1.0" encoding="utf-8"?>
<p:tagLst xmlns:p="http://schemas.openxmlformats.org/presentationml/2006/main">
  <p:tag name="AS_UNIQUEID" val="113"/>
</p:tagLst>
</file>

<file path=ppt/tags/tag76.xml><?xml version="1.0" encoding="utf-8"?>
<p:tagLst xmlns:p="http://schemas.openxmlformats.org/presentationml/2006/main">
  <p:tag name="AS_UNIQUEID" val="114"/>
</p:tagLst>
</file>

<file path=ppt/tags/tag77.xml><?xml version="1.0" encoding="utf-8"?>
<p:tagLst xmlns:p="http://schemas.openxmlformats.org/presentationml/2006/main">
  <p:tag name="AS_UNIQUEID" val="115"/>
</p:tagLst>
</file>

<file path=ppt/tags/tag78.xml><?xml version="1.0" encoding="utf-8"?>
<p:tagLst xmlns:p="http://schemas.openxmlformats.org/presentationml/2006/main">
  <p:tag name="AS_UNIQUEID" val="116"/>
  <p:tag name="KSO_WM_TAG_VERSION" val="1.0"/>
  <p:tag name="KSO_WM_TEMPLATE_CATEGORY" val="custom"/>
  <p:tag name="KSO_WM_TEMPLATE_INDEX" val="20175935"/>
</p:tagLst>
</file>

<file path=ppt/tags/tag79.xml><?xml version="1.0" encoding="utf-8"?>
<p:tagLst xmlns:p="http://schemas.openxmlformats.org/presentationml/2006/main">
  <p:tag name="AS_UNIQUEID" val="117"/>
  <p:tag name="KSO_WM_TAG_VERSION" val="1.0"/>
  <p:tag name="KSO_WM_TEMPLATE_CATEGORY" val="custom"/>
  <p:tag name="KSO_WM_TEMPLATE_INDEX" val="20175935"/>
</p:tagLst>
</file>

<file path=ppt/tags/tag8.xml><?xml version="1.0" encoding="utf-8"?>
<p:tagLst xmlns:p="http://schemas.openxmlformats.org/presentationml/2006/main">
  <p:tag name="AS_UNIQUEID" val="46"/>
</p:tagLst>
</file>

<file path=ppt/tags/tag80.xml><?xml version="1.0" encoding="utf-8"?>
<p:tagLst xmlns:p="http://schemas.openxmlformats.org/presentationml/2006/main">
  <p:tag name="AS_UNIQUEID" val="118"/>
</p:tagLst>
</file>

<file path=ppt/tags/tag81.xml><?xml version="1.0" encoding="utf-8"?>
<p:tagLst xmlns:p="http://schemas.openxmlformats.org/presentationml/2006/main">
  <p:tag name="AS_UNIQUEID" val="119"/>
</p:tagLst>
</file>

<file path=ppt/tags/tag82.xml><?xml version="1.0" encoding="utf-8"?>
<p:tagLst xmlns:p="http://schemas.openxmlformats.org/presentationml/2006/main">
  <p:tag name="AS_UNIQUEID" val="120"/>
</p:tagLst>
</file>

<file path=ppt/tags/tag83.xml><?xml version="1.0" encoding="utf-8"?>
<p:tagLst xmlns:p="http://schemas.openxmlformats.org/presentationml/2006/main">
  <p:tag name="AS_UNIQUEID" val="121"/>
  <p:tag name="KSO_WM_BEAUTIFY_FLAG" val="#wm#"/>
  <p:tag name="KSO_WM_COMBINE_RELATE_SLIDE_ID" val="background20174095_1"/>
  <p:tag name="KSO_WM_TAG_VERSION" val="1.0"/>
  <p:tag name="KSO_WM_TEMPLATE_CATEGORY" val="custom"/>
  <p:tag name="KSO_WM_TEMPLATE_INDEX" val="20175935"/>
  <p:tag name="KSO_WM_TEMPLATE_SUBCATEGORY" val="combine"/>
  <p:tag name="KSO_WM_TEMPLATE_THUMBS_INDEX" val="1、2、7、13、14、19、26、31、34、35"/>
</p:tagLst>
</file>

<file path=ppt/tags/tag84.xml><?xml version="1.0" encoding="utf-8"?>
<p:tagLst xmlns:p="http://schemas.openxmlformats.org/presentationml/2006/main">
  <p:tag name="AS_UNIQUEID" val="122"/>
</p:tagLst>
</file>

<file path=ppt/tags/tag85.xml><?xml version="1.0" encoding="utf-8"?>
<p:tagLst xmlns:p="http://schemas.openxmlformats.org/presentationml/2006/main">
  <p:tag name="AS_UNIQUEID" val="123"/>
</p:tagLst>
</file>

<file path=ppt/tags/tag86.xml><?xml version="1.0" encoding="utf-8"?>
<p:tagLst xmlns:p="http://schemas.openxmlformats.org/presentationml/2006/main">
  <p:tag name="AS_UNIQUEID" val="124"/>
</p:tagLst>
</file>

<file path=ppt/tags/tag87.xml><?xml version="1.0" encoding="utf-8"?>
<p:tagLst xmlns:p="http://schemas.openxmlformats.org/presentationml/2006/main">
  <p:tag name="AS_UNIQUEID" val="125"/>
</p:tagLst>
</file>

<file path=ppt/tags/tag88.xml><?xml version="1.0" encoding="utf-8"?>
<p:tagLst xmlns:p="http://schemas.openxmlformats.org/presentationml/2006/main">
  <p:tag name="AS_UNIQUEID" val="126"/>
</p:tagLst>
</file>

<file path=ppt/tags/tag89.xml><?xml version="1.0" encoding="utf-8"?>
<p:tagLst xmlns:p="http://schemas.openxmlformats.org/presentationml/2006/main">
  <p:tag name="AS_UNIQUEID" val="127"/>
</p:tagLst>
</file>

<file path=ppt/tags/tag9.xml><?xml version="1.0" encoding="utf-8"?>
<p:tagLst xmlns:p="http://schemas.openxmlformats.org/presentationml/2006/main">
  <p:tag name="AS_UNIQUEID" val="47"/>
</p:tagLst>
</file>

<file path=ppt/tags/tag90.xml><?xml version="1.0" encoding="utf-8"?>
<p:tagLst xmlns:p="http://schemas.openxmlformats.org/presentationml/2006/main">
  <p:tag name="AS_UNIQUEID" val="128"/>
</p:tagLst>
</file>

<file path=ppt/tags/tag91.xml><?xml version="1.0" encoding="utf-8"?>
<p:tagLst xmlns:p="http://schemas.openxmlformats.org/presentationml/2006/main">
  <p:tag name="AS_UNIQUEID" val="129"/>
</p:tagLst>
</file>

<file path=ppt/tags/tag92.xml><?xml version="1.0" encoding="utf-8"?>
<p:tagLst xmlns:p="http://schemas.openxmlformats.org/presentationml/2006/main">
  <p:tag name="AS_UNIQUEID" val="130"/>
</p:tagLst>
</file>

<file path=ppt/tags/tag93.xml><?xml version="1.0" encoding="utf-8"?>
<p:tagLst xmlns:p="http://schemas.openxmlformats.org/presentationml/2006/main">
  <p:tag name="AS_UNIQUEID" val="131"/>
</p:tagLst>
</file>

<file path=ppt/tags/tag94.xml><?xml version="1.0" encoding="utf-8"?>
<p:tagLst xmlns:p="http://schemas.openxmlformats.org/presentationml/2006/main">
  <p:tag name="AS_UNIQUEID" val="132"/>
</p:tagLst>
</file>

<file path=ppt/tags/tag95.xml><?xml version="1.0" encoding="utf-8"?>
<p:tagLst xmlns:p="http://schemas.openxmlformats.org/presentationml/2006/main">
  <p:tag name="AS_UNIQUEID" val="133"/>
</p:tagLst>
</file>

<file path=ppt/tags/tag96.xml><?xml version="1.0" encoding="utf-8"?>
<p:tagLst xmlns:p="http://schemas.openxmlformats.org/presentationml/2006/main">
  <p:tag name="AS_UNIQUEID" val="134"/>
</p:tagLst>
</file>

<file path=ppt/tags/tag97.xml><?xml version="1.0" encoding="utf-8"?>
<p:tagLst xmlns:p="http://schemas.openxmlformats.org/presentationml/2006/main">
  <p:tag name="AS_UNIQUEID" val="135"/>
</p:tagLst>
</file>

<file path=ppt/tags/tag98.xml><?xml version="1.0" encoding="utf-8"?>
<p:tagLst xmlns:p="http://schemas.openxmlformats.org/presentationml/2006/main">
  <p:tag name="AS_UNIQUEID" val="136"/>
</p:tagLst>
</file>

<file path=ppt/tags/tag99.xml><?xml version="1.0" encoding="utf-8"?>
<p:tagLst xmlns:p="http://schemas.openxmlformats.org/presentationml/2006/main">
  <p:tag name="AS_UNIQUEID" val="137"/>
</p:tagLst>
</file>

<file path=ppt/theme/theme1.xml><?xml version="1.0" encoding="utf-8"?>
<a:theme xmlns:r="http://schemas.openxmlformats.org/officeDocument/2006/relationships" xmlns:a="http://schemas.openxmlformats.org/drawingml/2006/main" name="Office 主题">
  <a:themeElements>
    <a:clrScheme name="Office">
      <a:dk1>
        <a:srgbClr val="595959"/>
      </a:dk1>
      <a:lt1>
        <a:srgbClr val="F5F5F5"/>
      </a:lt1>
      <a:dk2>
        <a:srgbClr val="FF3C00"/>
      </a:dk2>
      <a:lt2>
        <a:srgbClr val="FFFFFF"/>
      </a:lt2>
      <a:accent1>
        <a:srgbClr val="FF3C00"/>
      </a:accent1>
      <a:accent2>
        <a:srgbClr val="0C2036"/>
      </a:accent2>
      <a:accent3>
        <a:srgbClr val="FFFFFF"/>
      </a:accent3>
      <a:accent4>
        <a:srgbClr val="E9491B"/>
      </a:accent4>
      <a:accent5>
        <a:srgbClr val="D9D9D9"/>
      </a:accent5>
      <a:accent6>
        <a:srgbClr val="F49100"/>
      </a:accent6>
      <a:hlink>
        <a:srgbClr val="F49100"/>
      </a:hlink>
      <a:folHlink>
        <a:srgbClr val="85DFD0"/>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Facet</Template>
  <Company/>
  <PresentationFormat>自定义</PresentationFormat>
  <Paragraphs>80</Paragraphs>
  <Slides>24</Slides>
  <Notes>11</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24</vt:i4>
      </vt:variant>
    </vt:vector>
  </HeadingPairs>
  <TitlesOfParts>
    <vt:vector baseType="lpstr" size="35">
      <vt:lpstr>Arial</vt:lpstr>
      <vt:lpstr>Calibri Light</vt:lpstr>
      <vt:lpstr>微软雅黑</vt:lpstr>
      <vt:lpstr>Calibri</vt:lpstr>
      <vt:lpstr>Times New Roman</vt:lpstr>
      <vt:lpstr>Impact</vt:lpstr>
      <vt:lpstr>宋体</vt:lpstr>
      <vt:lpstr>Courier New</vt:lpstr>
      <vt:lpstr>楷体_GB2312</vt:lpstr>
      <vt:lpstr>Wingdings</vt:lpstr>
      <vt:lpstr>Office 主题</vt:lpstr>
      <vt:lpstr>PowerPoint Presentation</vt:lpstr>
      <vt:lpstr>PowerPoint Presentation</vt:lpstr>
      <vt:lpstr>PowerPoint Presentation</vt:lpstr>
      <vt:lpstr>了解“工匠精神”</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琴</cp:lastModifiedBy>
  <cp:revision>2545</cp:revision>
  <dcterms:created xsi:type="dcterms:W3CDTF">2019-10-22T03:47:00Z</dcterms:created>
  <dcterms:modified xsi:type="dcterms:W3CDTF">2020-08-24T03:16:00Z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