
<file path=[Content_Types].xml><?xml version="1.0" encoding="utf-8"?>
<Types xmlns="http://schemas.openxmlformats.org/package/2006/content-types">
  <Default Extension="wav" ContentType="audio/x-wav"/>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0" r:id="rId3"/>
    <p:sldId id="289" r:id="rId4"/>
    <p:sldId id="327" r:id="rId5"/>
    <p:sldId id="328" r:id="rId6"/>
    <p:sldId id="330" r:id="rId7"/>
    <p:sldId id="322" r:id="rId8"/>
    <p:sldId id="453" r:id="rId9"/>
    <p:sldId id="367" r:id="rId10"/>
    <p:sldId id="376" r:id="rId11"/>
    <p:sldId id="377" r:id="rId12"/>
    <p:sldId id="378" r:id="rId13"/>
    <p:sldId id="299" r:id="rId14"/>
    <p:sldId id="300" r:id="rId15"/>
    <p:sldId id="298" r:id="rId16"/>
    <p:sldId id="379" r:id="rId17"/>
    <p:sldId id="331" r:id="rId18"/>
    <p:sldId id="332" r:id="rId19"/>
    <p:sldId id="310" r:id="rId20"/>
    <p:sldId id="333" r:id="rId21"/>
    <p:sldId id="320" r:id="rId22"/>
    <p:sldId id="319" r:id="rId23"/>
    <p:sldId id="420" r:id="rId24"/>
    <p:sldId id="421" r:id="rId25"/>
    <p:sldId id="422" r:id="rId26"/>
    <p:sldId id="452" r:id="rId27"/>
    <p:sldId id="423" r:id="rId28"/>
    <p:sldId id="424" r:id="rId29"/>
    <p:sldId id="375" r:id="rId30"/>
    <p:sldId id="426" r:id="rId31"/>
    <p:sldId id="427" r:id="rId32"/>
    <p:sldId id="428" r:id="rId33"/>
    <p:sldId id="429" r:id="rId34"/>
    <p:sldId id="430" r:id="rId35"/>
    <p:sldId id="431" r:id="rId36"/>
    <p:sldId id="432" r:id="rId37"/>
    <p:sldId id="433" r:id="rId38"/>
    <p:sldId id="434" r:id="rId39"/>
    <p:sldId id="435" r:id="rId40"/>
    <p:sldId id="436" r:id="rId41"/>
    <p:sldId id="437" r:id="rId42"/>
    <p:sldId id="438" r:id="rId43"/>
    <p:sldId id="439" r:id="rId44"/>
    <p:sldId id="440" r:id="rId45"/>
    <p:sldId id="441" r:id="rId46"/>
    <p:sldId id="442" r:id="rId47"/>
    <p:sldId id="443" r:id="rId48"/>
    <p:sldId id="444" r:id="rId49"/>
    <p:sldId id="445" r:id="rId50"/>
    <p:sldId id="446" r:id="rId51"/>
    <p:sldId id="447" r:id="rId52"/>
    <p:sldId id="448" r:id="rId53"/>
    <p:sldId id="449" r:id="rId54"/>
    <p:sldId id="450" r:id="rId55"/>
    <p:sldId id="451" r:id="rId56"/>
    <p:sldId id="294" r:id="rId57"/>
    <p:sldId id="290" r:id="rId58"/>
    <p:sldId id="291" r:id="rId59"/>
    <p:sldId id="293" r:id="rId60"/>
    <p:sldId id="292" r:id="rId61"/>
    <p:sldId id="316" r:id="rId62"/>
    <p:sldId id="295" r:id="rId63"/>
    <p:sldId id="297" r:id="rId64"/>
    <p:sldId id="301" r:id="rId65"/>
    <p:sldId id="317" r:id="rId66"/>
    <p:sldId id="302" r:id="rId67"/>
    <p:sldId id="303" r:id="rId68"/>
    <p:sldId id="370" r:id="rId69"/>
    <p:sldId id="306" r:id="rId70"/>
    <p:sldId id="304" r:id="rId71"/>
    <p:sldId id="305" r:id="rId72"/>
    <p:sldId id="323" r:id="rId73"/>
    <p:sldId id="326" r:id="rId74"/>
    <p:sldId id="325" r:id="rId75"/>
    <p:sldId id="313" r:id="rId76"/>
    <p:sldId id="312" r:id="rId77"/>
    <p:sldId id="311" r:id="rId78"/>
    <p:sldId id="314" r:id="rId79"/>
  </p:sldIdLst>
  <p:sldSz cx="9144000" cy="6858000" type="screen4x3"/>
  <p:notesSz cx="6858000" cy="9144000"/>
  <p:defaultTextStyle>
    <a:defPPr>
      <a:defRPr lang="zh-CN"/>
    </a:defPPr>
    <a:lvl1pPr algn="l" rtl="0" eaLnBrk="0" fontAlgn="base" hangingPunct="0">
      <a:lnSpc>
        <a:spcPct val="80000"/>
      </a:lnSpc>
      <a:spcBef>
        <a:spcPct val="20000"/>
      </a:spcBef>
      <a:spcAft>
        <a:spcPct val="0"/>
      </a:spcAft>
      <a:defRPr sz="20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lnSpc>
        <a:spcPct val="80000"/>
      </a:lnSpc>
      <a:spcBef>
        <a:spcPct val="20000"/>
      </a:spcBef>
      <a:spcAft>
        <a:spcPct val="0"/>
      </a:spcAft>
      <a:defRPr sz="20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lnSpc>
        <a:spcPct val="80000"/>
      </a:lnSpc>
      <a:spcBef>
        <a:spcPct val="20000"/>
      </a:spcBef>
      <a:spcAft>
        <a:spcPct val="0"/>
      </a:spcAft>
      <a:defRPr sz="20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lnSpc>
        <a:spcPct val="80000"/>
      </a:lnSpc>
      <a:spcBef>
        <a:spcPct val="20000"/>
      </a:spcBef>
      <a:spcAft>
        <a:spcPct val="0"/>
      </a:spcAft>
      <a:defRPr sz="20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lnSpc>
        <a:spcPct val="80000"/>
      </a:lnSpc>
      <a:spcBef>
        <a:spcPct val="20000"/>
      </a:spcBef>
      <a:spcAft>
        <a:spcPct val="0"/>
      </a:spcAft>
      <a:defRPr sz="20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0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0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0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0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9" d="100"/>
          <a:sy n="79" d="100"/>
        </p:scale>
        <p:origin x="-894" y="24"/>
      </p:cViewPr>
      <p:guideLst>
        <p:guide orient="horz" pos="2160"/>
        <p:guide pos="2880"/>
      </p:guideLst>
    </p:cSldViewPr>
  </p:slideViewPr>
  <p:notesTextViewPr>
    <p:cViewPr>
      <p:scale>
        <a:sx n="100" d="100"/>
        <a:sy n="100" d="100"/>
      </p:scale>
      <p:origin x="0" y="0"/>
    </p:cViewPr>
  </p:notesTextViewPr>
  <p:gridSpacing cx="72033" cy="72033"/>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ctrTitle"/>
          </p:nvPr>
        </p:nvSpPr>
        <p:spPr>
          <a:xfrm>
            <a:off x="685800" y="1676401"/>
            <a:ext cx="7772400"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5" name="日期占位符 3"/>
          <p:cNvSpPr>
            <a:spLocks noGrp="1"/>
          </p:cNvSpPr>
          <p:nvPr>
            <p:ph type="dt" sz="half" idx="10"/>
          </p:nvPr>
        </p:nvSpPr>
        <p:spPr/>
        <p:txBody>
          <a:bodyPr/>
          <a:lstStyle>
            <a:lvl1pPr>
              <a:defRPr/>
            </a:lvl1pPr>
          </a:lstStyle>
          <a:p>
            <a:pPr>
              <a:defRPr/>
            </a:pPr>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D2B205ED-54EE-4210-B544-F8BCE2BC8FAF}" type="slidenum">
              <a:rPr lang="zh-CN" altLang="en-US"/>
            </a:fld>
            <a:endParaRPr lang="en-US" sz="20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3"/>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59F44CF1-F72F-4D13-9385-AED1AAB66CC5}" type="slidenum">
              <a:rPr lang="zh-CN" altLang="en-US"/>
            </a:fld>
            <a:endParaRPr lang="en-US" sz="20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endParaRPr lang="zh-CN" altLang="zh-CN"/>
          </a:p>
        </p:txBody>
      </p:sp>
      <p:sp>
        <p:nvSpPr>
          <p:cNvPr id="5" name="页脚占位符 4"/>
          <p:cNvSpPr>
            <a:spLocks noGrp="1"/>
          </p:cNvSpPr>
          <p:nvPr>
            <p:ph type="ftr" sz="quarter" idx="11"/>
          </p:nvPr>
        </p:nvSpPr>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pPr>
              <a:defRPr/>
            </a:pPr>
            <a:fld id="{0C8DB3DC-339D-44B0-B72E-C3777612D56C}" type="slidenum">
              <a:rPr lang="zh-CN" altLang="en-US"/>
            </a:fld>
            <a:endParaRPr lang="en-US" sz="20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zh-CN" altLang="zh-CN"/>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pPr>
              <a:defRPr/>
            </a:pPr>
            <a:fld id="{EC75E335-1189-4887-9045-982DA239555E}" type="slidenum">
              <a:rPr lang="zh-CN" altLang="en-US"/>
            </a:fld>
            <a:endParaRPr lang="en-US" sz="20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3"/>
          <p:cNvSpPr>
            <a:spLocks noGrp="1"/>
          </p:cNvSpPr>
          <p:nvPr>
            <p:ph type="dt" sz="half" idx="10"/>
          </p:nvPr>
        </p:nvSpPr>
        <p:spPr>
          <a:xfrm>
            <a:off x="73025" y="6400800"/>
            <a:ext cx="3200400" cy="284163"/>
          </a:xfrm>
        </p:spPr>
        <p:txBody>
          <a:bodyPr/>
          <a:lstStyle>
            <a:lvl1pPr>
              <a:defRPr/>
            </a:lvl1pPr>
          </a:lstStyle>
          <a:p>
            <a:pPr>
              <a:defRPr/>
            </a:pPr>
            <a:endParaRPr lang="zh-CN" altLang="zh-CN"/>
          </a:p>
        </p:txBody>
      </p:sp>
      <p:sp>
        <p:nvSpPr>
          <p:cNvPr id="6" name="页脚占位符 4"/>
          <p:cNvSpPr>
            <a:spLocks noGrp="1"/>
          </p:cNvSpPr>
          <p:nvPr>
            <p:ph type="ftr" sz="quarter" idx="11"/>
          </p:nvPr>
        </p:nvSpPr>
        <p:spPr>
          <a:xfrm>
            <a:off x="5330825" y="6400800"/>
            <a:ext cx="3733800" cy="284163"/>
          </a:xfrm>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EE2F82FC-B744-4863-BF81-88D48762E22C}" type="slidenum">
              <a:rPr lang="zh-CN" altLang="en-US"/>
            </a:fld>
            <a:endParaRPr lang="en-US" sz="20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82817A28-6B48-4CDC-90EE-D30E6EE28FCD}" type="slidenum">
              <a:rPr lang="zh-CN" altLang="en-US"/>
            </a:fld>
            <a:endParaRPr lang="en-US" sz="20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4"/>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C830F87B-05EF-486F-84E2-C8469D576569}" type="slidenum">
              <a:rPr lang="zh-CN" altLang="en-US"/>
            </a:fld>
            <a:endParaRPr lang="en-US" sz="20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6"/>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8" name="日期占位符 6"/>
          <p:cNvSpPr>
            <a:spLocks noGrp="1"/>
          </p:cNvSpPr>
          <p:nvPr>
            <p:ph type="dt" sz="half" idx="10"/>
          </p:nvPr>
        </p:nvSpPr>
        <p:spPr/>
        <p:txBody>
          <a:bodyPr/>
          <a:lstStyle>
            <a:lvl1pPr>
              <a:defRPr/>
            </a:lvl1pPr>
          </a:lstStyle>
          <a:p>
            <a:pPr>
              <a:defRPr/>
            </a:pPr>
            <a:endParaRPr lang="zh-CN" altLang="zh-CN"/>
          </a:p>
        </p:txBody>
      </p:sp>
      <p:sp>
        <p:nvSpPr>
          <p:cNvPr id="9" name="页脚占位符 7"/>
          <p:cNvSpPr>
            <a:spLocks noGrp="1"/>
          </p:cNvSpPr>
          <p:nvPr>
            <p:ph type="ftr" sz="quarter" idx="11"/>
          </p:nvPr>
        </p:nvSpPr>
        <p:spPr/>
        <p:txBody>
          <a:bodyPr/>
          <a:lstStyle>
            <a:lvl1pPr>
              <a:defRPr/>
            </a:lvl1pPr>
          </a:lstStyle>
          <a:p>
            <a:pPr>
              <a:defRPr/>
            </a:pPr>
            <a:endParaRPr lang="zh-CN" altLang="zh-CN"/>
          </a:p>
        </p:txBody>
      </p:sp>
      <p:sp>
        <p:nvSpPr>
          <p:cNvPr id="10" name="灯片编号占位符 8"/>
          <p:cNvSpPr>
            <a:spLocks noGrp="1"/>
          </p:cNvSpPr>
          <p:nvPr>
            <p:ph type="sldNum" sz="quarter" idx="12"/>
          </p:nvPr>
        </p:nvSpPr>
        <p:spPr/>
        <p:txBody>
          <a:bodyPr/>
          <a:lstStyle>
            <a:lvl1pPr>
              <a:defRPr/>
            </a:lvl1pPr>
          </a:lstStyle>
          <a:p>
            <a:pPr>
              <a:defRPr/>
            </a:pPr>
            <a:fld id="{553BE071-D1C3-4230-ABD9-178764051F6D}" type="slidenum">
              <a:rPr lang="zh-CN" altLang="en-US"/>
            </a:fld>
            <a:endParaRPr lang="en-US" sz="20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2"/>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4" name="日期占位符 2"/>
          <p:cNvSpPr>
            <a:spLocks noGrp="1"/>
          </p:cNvSpPr>
          <p:nvPr>
            <p:ph type="dt" sz="half" idx="10"/>
          </p:nvPr>
        </p:nvSpPr>
        <p:spPr/>
        <p:txBody>
          <a:bodyPr/>
          <a:lstStyle>
            <a:lvl1pPr>
              <a:defRPr/>
            </a:lvl1pPr>
          </a:lstStyle>
          <a:p>
            <a:pPr>
              <a:defRPr/>
            </a:pPr>
            <a:endParaRPr lang="zh-CN" altLang="zh-CN"/>
          </a:p>
        </p:txBody>
      </p:sp>
      <p:sp>
        <p:nvSpPr>
          <p:cNvPr id="5" name="页脚占位符 3"/>
          <p:cNvSpPr>
            <a:spLocks noGrp="1"/>
          </p:cNvSpPr>
          <p:nvPr>
            <p:ph type="ftr" sz="quarter" idx="11"/>
          </p:nvPr>
        </p:nvSpPr>
        <p:spPr/>
        <p:txBody>
          <a:bodyPr/>
          <a:lstStyle>
            <a:lvl1pPr>
              <a:defRPr/>
            </a:lvl1pPr>
          </a:lstStyle>
          <a:p>
            <a:pPr>
              <a:defRPr/>
            </a:pPr>
            <a:endParaRPr lang="zh-CN" altLang="zh-CN"/>
          </a:p>
        </p:txBody>
      </p:sp>
      <p:sp>
        <p:nvSpPr>
          <p:cNvPr id="6" name="灯片编号占位符 4"/>
          <p:cNvSpPr>
            <a:spLocks noGrp="1"/>
          </p:cNvSpPr>
          <p:nvPr>
            <p:ph type="sldNum" sz="quarter" idx="12"/>
          </p:nvPr>
        </p:nvSpPr>
        <p:spPr/>
        <p:txBody>
          <a:bodyPr/>
          <a:lstStyle>
            <a:lvl1pPr>
              <a:defRPr/>
            </a:lvl1pPr>
          </a:lstStyle>
          <a:p>
            <a:pPr>
              <a:defRPr/>
            </a:pPr>
            <a:fld id="{F9CB9A6B-76F6-4AEE-8450-90B7D980B67F}" type="slidenum">
              <a:rPr lang="zh-CN" altLang="en-US"/>
            </a:fld>
            <a:endParaRPr lang="en-US" sz="20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zh-CN"/>
          </a:p>
        </p:txBody>
      </p:sp>
      <p:sp>
        <p:nvSpPr>
          <p:cNvPr id="3" name="页脚占位符 2"/>
          <p:cNvSpPr>
            <a:spLocks noGrp="1"/>
          </p:cNvSpPr>
          <p:nvPr>
            <p:ph type="ftr" sz="quarter" idx="11"/>
          </p:nvPr>
        </p:nvSpPr>
        <p:spPr/>
        <p:txBody>
          <a:bodyPr/>
          <a:lstStyle>
            <a:lvl1pPr>
              <a:defRPr/>
            </a:lvl1pPr>
          </a:lstStyle>
          <a:p>
            <a:pPr>
              <a:defRPr/>
            </a:pPr>
            <a:endParaRPr lang="zh-CN" altLang="zh-CN"/>
          </a:p>
        </p:txBody>
      </p:sp>
      <p:sp>
        <p:nvSpPr>
          <p:cNvPr id="4" name="灯片编号占位符 3"/>
          <p:cNvSpPr>
            <a:spLocks noGrp="1"/>
          </p:cNvSpPr>
          <p:nvPr>
            <p:ph type="sldNum" sz="quarter" idx="12"/>
          </p:nvPr>
        </p:nvSpPr>
        <p:spPr/>
        <p:txBody>
          <a:bodyPr/>
          <a:lstStyle>
            <a:lvl1pPr>
              <a:defRPr/>
            </a:lvl1pPr>
          </a:lstStyle>
          <a:p>
            <a:pPr>
              <a:defRPr/>
            </a:pPr>
            <a:fld id="{6F1947B5-EA6F-478B-AA86-6A909E18EBE4}" type="slidenum">
              <a:rPr lang="zh-CN" altLang="en-US"/>
            </a:fld>
            <a:endParaRPr lang="en-US" sz="2000">
              <a:solidFill>
                <a:schemeClr val="tx1"/>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p:cNvSpPr/>
          <p:nvPr/>
        </p:nvSpPr>
        <p:spPr>
          <a:xfrm>
            <a:off x="2786063" y="1054100"/>
            <a:ext cx="5903912"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124CA1E4-3C3F-4D29-8AF4-43194A4C38FD}" type="slidenum">
              <a:rPr lang="zh-CN" altLang="en-US"/>
            </a:fld>
            <a:endParaRPr lang="en-US" sz="20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lstStyle>
          <a:p>
            <a:pPr>
              <a:defRPr/>
            </a:pPr>
            <a:endParaRPr lang="zh-CN" altLang="zh-CN"/>
          </a:p>
        </p:txBody>
      </p:sp>
      <p:sp>
        <p:nvSpPr>
          <p:cNvPr id="6" name="页脚占位符 5"/>
          <p:cNvSpPr>
            <a:spLocks noGrp="1"/>
          </p:cNvSpPr>
          <p:nvPr>
            <p:ph type="ftr" sz="quarter" idx="11"/>
          </p:nvPr>
        </p:nvSpPr>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pPr>
              <a:defRPr/>
            </a:pPr>
            <a:fld id="{E70A40DF-8DD4-4409-B305-A56DB5F9F42A}" type="slidenum">
              <a:rPr lang="zh-CN" altLang="en-US"/>
            </a:fld>
            <a:endParaRPr lang="en-US" sz="2000">
              <a:solidFill>
                <a:schemeClr val="tx1"/>
              </a:solidFill>
            </a:endParaRP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613"/>
            <a:ext cx="9144000" cy="179387"/>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027"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8" name="文本占位符 2"/>
          <p:cNvSpPr>
            <a:spLocks noGrp="1"/>
          </p:cNvSpPr>
          <p:nvPr>
            <p:ph type="body" idx="1"/>
          </p:nvPr>
        </p:nvSpPr>
        <p:spPr bwMode="auto">
          <a:xfrm>
            <a:off x="457200" y="1600200"/>
            <a:ext cx="8229600" cy="46863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smtClean="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pPr>
              <a:defRPr/>
            </a:pPr>
            <a:endParaRPr lang="zh-CN" altLang="zh-CN"/>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a:defRPr/>
            </a:pPr>
            <a:endParaRPr lang="zh-CN" altLang="zh-CN"/>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pPr>
              <a:defRPr/>
            </a:pPr>
            <a:fld id="{7145A9F4-088F-44B6-B813-B7322099D05C}" type="slidenum">
              <a:rPr lang="zh-CN" altLang="en-US"/>
            </a:fld>
            <a:endParaRPr lang="en-US"/>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jpeg"/><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12.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3.wav"/></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image" Target="../media/image1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image" Target="../media/image16.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GI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1.jpeg"/><Relationship Id="rId1" Type="http://schemas.openxmlformats.org/officeDocument/2006/relationships/image" Target="../media/image20.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3.jpeg"/><Relationship Id="rId1" Type="http://schemas.openxmlformats.org/officeDocument/2006/relationships/image" Target="../media/image22.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6.jpeg"/><Relationship Id="rId1" Type="http://schemas.openxmlformats.org/officeDocument/2006/relationships/image" Target="../media/image25.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7.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8.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9.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0.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1.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3"/>
          <p:cNvSpPr>
            <a:spLocks noChangeArrowheads="1"/>
          </p:cNvSpPr>
          <p:nvPr/>
        </p:nvSpPr>
        <p:spPr bwMode="auto">
          <a:xfrm>
            <a:off x="685800" y="3197225"/>
            <a:ext cx="7772400" cy="17463"/>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3078" name="WordArt 6"/>
          <p:cNvSpPr>
            <a:spLocks noChangeArrowheads="1" noChangeShapeType="1" noTextEdit="1"/>
          </p:cNvSpPr>
          <p:nvPr/>
        </p:nvSpPr>
        <p:spPr bwMode="auto">
          <a:xfrm>
            <a:off x="1403350" y="1628775"/>
            <a:ext cx="6096000" cy="1868488"/>
          </a:xfrm>
          <a:prstGeom prst="rect">
            <a:avLst/>
          </a:prstGeom>
        </p:spPr>
        <p:txBody>
          <a:bodyPr wrap="none" fromWordArt="1">
            <a:prstTxWarp prst="textCascadeUp">
              <a:avLst>
                <a:gd name="adj" fmla="val 44440"/>
              </a:avLst>
            </a:prstTxWarp>
          </a:bodyPr>
          <a:lstStyle/>
          <a:p>
            <a:pPr algn="ctr">
              <a:defRPr/>
            </a:pPr>
            <a:r>
              <a:rPr lang="en-US" altLang="zh-CN" sz="9600" kern="10">
                <a:ln w="9525" cmpd="sng">
                  <a:noFill/>
                  <a:round/>
                </a:ln>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a:t>
            </a:r>
            <a:r>
              <a:rPr lang="zh-CN" altLang="en-US" sz="9600" kern="10">
                <a:ln w="9525" cmpd="sng">
                  <a:noFill/>
                  <a:round/>
                </a:ln>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水浒传</a:t>
            </a:r>
            <a:r>
              <a:rPr lang="en-US" altLang="zh-CN" sz="9600" kern="10">
                <a:ln w="9525" cmpd="sng">
                  <a:noFill/>
                  <a:round/>
                </a:ln>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a:t>
            </a:r>
            <a:endParaRPr lang="zh-CN" altLang="en-US" sz="9600" kern="10">
              <a:ln w="9525" cmpd="sng">
                <a:noFill/>
                <a:round/>
              </a:ln>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pPr eaLnBrk="1" hangingPunct="1"/>
            <a:endParaRPr lang="zh-CN" altLang="en-US" smtClean="0"/>
          </a:p>
        </p:txBody>
      </p:sp>
      <p:sp>
        <p:nvSpPr>
          <p:cNvPr id="22531" name="内容占位符 2"/>
          <p:cNvSpPr>
            <a:spLocks noGrp="1"/>
          </p:cNvSpPr>
          <p:nvPr>
            <p:ph idx="1"/>
          </p:nvPr>
        </p:nvSpPr>
        <p:spPr/>
        <p:txBody>
          <a:bodyPr/>
          <a:lstStyle/>
          <a:p>
            <a:pPr eaLnBrk="1" hangingPunct="1"/>
            <a:r>
              <a:rPr lang="zh-CN" altLang="en-US" smtClean="0"/>
              <a:t>苏轼：</a:t>
            </a:r>
            <a:r>
              <a:rPr lang="zh-CN" altLang="en-US" sz="2400" smtClean="0">
                <a:latin typeface="仿宋" panose="02010609060101010101" pitchFamily="49" charset="-122"/>
                <a:ea typeface="仿宋" panose="02010609060101010101" pitchFamily="49" charset="-122"/>
              </a:rPr>
              <a:t>我这里如何安得着他！不如做个人情，荐他去驸马王晋卿府里，做个亲随。人都唤他小王都太尉，他便喜欢这样的人。</a:t>
            </a:r>
            <a:endParaRPr lang="en-US" altLang="zh-CN" sz="2400" smtClean="0">
              <a:latin typeface="仿宋" panose="02010609060101010101" pitchFamily="49" charset="-122"/>
              <a:ea typeface="仿宋" panose="02010609060101010101" pitchFamily="49" charset="-122"/>
            </a:endParaRPr>
          </a:p>
          <a:p>
            <a:pPr eaLnBrk="1" hangingPunct="1"/>
            <a:endParaRPr lang="en-US" altLang="zh-CN" sz="2400" smtClean="0">
              <a:latin typeface="仿宋" panose="02010609060101010101" pitchFamily="49" charset="-122"/>
              <a:ea typeface="仿宋" panose="02010609060101010101" pitchFamily="49" charset="-122"/>
            </a:endParaRPr>
          </a:p>
          <a:p>
            <a:pPr eaLnBrk="1" hangingPunct="1"/>
            <a:r>
              <a:rPr lang="zh-CN" altLang="en-US" sz="2400" smtClean="0">
                <a:latin typeface="仿宋" panose="02010609060101010101" pitchFamily="49" charset="-122"/>
                <a:ea typeface="仿宋" panose="02010609060101010101" pitchFamily="49" charset="-122"/>
              </a:rPr>
              <a:t>    后来端王（神宗天子第十一子、哲宗皇帝御弟）赴宴王都太尉府中看中了玉龙笔架和两个镇纸玉狮子，次日，小王都太尉命高俅送去。适逢端王踢球（蹴鞠，古代的足球）至高俅身边，高俅一个鸳鸯拐，踢还端王，端王大喜，便留下了高俅。未及两月，哲宗皇帝晏驾，无有太子，百官商议，立端王为太子，帝号徽宗。不到半年直接抬举高俅做到殿帅府太尉（</a:t>
            </a:r>
            <a:r>
              <a:rPr lang="zh-CN" altLang="en-US" sz="2400" b="1" smtClean="0">
                <a:latin typeface="仿宋" panose="02010609060101010101" pitchFamily="49" charset="-122"/>
                <a:ea typeface="仿宋" panose="02010609060101010101" pitchFamily="49" charset="-122"/>
              </a:rPr>
              <a:t>军队最高统帅</a:t>
            </a:r>
            <a:r>
              <a:rPr lang="zh-CN" altLang="en-US" sz="2400" smtClean="0">
                <a:latin typeface="仿宋" panose="02010609060101010101" pitchFamily="49" charset="-122"/>
                <a:ea typeface="仿宋" panose="02010609060101010101" pitchFamily="49" charset="-122"/>
              </a:rPr>
              <a:t>）职事。</a:t>
            </a:r>
            <a:endParaRPr lang="zh-CN" altLang="en-US" sz="2400" smtClean="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pPr eaLnBrk="1" hangingPunct="1"/>
            <a:endParaRPr lang="zh-CN" altLang="en-US" smtClean="0"/>
          </a:p>
        </p:txBody>
      </p:sp>
      <p:sp>
        <p:nvSpPr>
          <p:cNvPr id="23555" name="内容占位符 2"/>
          <p:cNvSpPr>
            <a:spLocks noGrp="1"/>
          </p:cNvSpPr>
          <p:nvPr>
            <p:ph idx="1"/>
          </p:nvPr>
        </p:nvSpPr>
        <p:spPr>
          <a:xfrm>
            <a:off x="500063" y="1500188"/>
            <a:ext cx="8229600" cy="4686300"/>
          </a:xfrm>
        </p:spPr>
        <p:txBody>
          <a:bodyPr/>
          <a:lstStyle/>
          <a:p>
            <a:pPr eaLnBrk="1" hangingPunct="1"/>
            <a:r>
              <a:rPr lang="zh-CN" altLang="en-US" smtClean="0"/>
              <a:t>如此一个“浮浪破落户子弟”、“没信行”、众叛亲离的人，只因踢得一脚好球就受到皇帝的宠信，居然不到半年就升到</a:t>
            </a:r>
            <a:r>
              <a:rPr lang="zh-CN" altLang="en-US" b="1" smtClean="0">
                <a:latin typeface="仿宋" panose="02010609060101010101" pitchFamily="49" charset="-122"/>
                <a:ea typeface="仿宋" panose="02010609060101010101" pitchFamily="49" charset="-122"/>
              </a:rPr>
              <a:t>殿帅府太尉的高位，足见皇帝的昏庸，官场的腐败、社会的黑暗。</a:t>
            </a:r>
            <a:endParaRPr lang="zh-CN" altLang="en-US" b="1"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A9"/>
            </a:gs>
            <a:gs pos="31000">
              <a:srgbClr val="FFFFCF"/>
            </a:gs>
            <a:gs pos="100000">
              <a:srgbClr val="FFFFF7"/>
            </a:gs>
          </a:gsLst>
          <a:path path="rect">
            <a:fillToRect l="50000" t="150000" r="50000" b="100000"/>
          </a:path>
        </a:gra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274638"/>
            <a:ext cx="8229600" cy="1143000"/>
          </a:xfrm>
        </p:spPr>
        <p:txBody>
          <a:bodyPr/>
          <a:lstStyle/>
          <a:p>
            <a:pPr eaLnBrk="1" hangingPunct="1"/>
            <a:r>
              <a:rPr lang="zh-CN" altLang="en-US" smtClean="0"/>
              <a:t>典型人物：林冲</a:t>
            </a:r>
            <a:endParaRPr lang="zh-CN" altLang="en-US" smtClean="0"/>
          </a:p>
        </p:txBody>
      </p:sp>
      <p:pic>
        <p:nvPicPr>
          <p:cNvPr id="24579" name="Picture 4" descr="林冲2"/>
          <p:cNvPicPr preferRelativeResize="0">
            <a:picLocks noGrp="1" noChangeAspect="1" noChangeArrowheads="1"/>
          </p:cNvPicPr>
          <p:nvPr>
            <p:ph type="clipArt" sz="half" idx="4294967295"/>
          </p:nvPr>
        </p:nvPicPr>
        <p:blipFill>
          <a:blip r:embed="rId1"/>
          <a:srcRect/>
          <a:stretch>
            <a:fillRect/>
          </a:stretch>
        </p:blipFill>
        <p:spPr>
          <a:xfrm>
            <a:off x="5364163" y="1196975"/>
            <a:ext cx="3779837" cy="5040313"/>
          </a:xfrm>
        </p:spPr>
      </p:pic>
      <p:pic>
        <p:nvPicPr>
          <p:cNvPr id="24580" name="Picture 5" descr="林冲3"/>
          <p:cNvPicPr>
            <a:picLocks noChangeAspect="1" noChangeArrowheads="1"/>
          </p:cNvPicPr>
          <p:nvPr/>
        </p:nvPicPr>
        <p:blipFill>
          <a:blip r:embed="rId2"/>
          <a:srcRect/>
          <a:stretch>
            <a:fillRect/>
          </a:stretch>
        </p:blipFill>
        <p:spPr bwMode="auto">
          <a:xfrm>
            <a:off x="250825" y="1268413"/>
            <a:ext cx="5024438" cy="4973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32771" name="Rectangle 2"/>
          <p:cNvSpPr>
            <a:spLocks noGrp="1" noChangeArrowheads="1"/>
          </p:cNvSpPr>
          <p:nvPr>
            <p:ph type="title"/>
          </p:nvPr>
        </p:nvSpPr>
        <p:spPr>
          <a:xfrm>
            <a:off x="500063" y="142875"/>
            <a:ext cx="8229600" cy="1143000"/>
          </a:xfrm>
        </p:spPr>
        <p:txBody>
          <a:bodyPr/>
          <a:lstStyle/>
          <a:p>
            <a:pPr eaLnBrk="1" hangingPunct="1"/>
            <a:r>
              <a:rPr lang="zh-CN" altLang="en-US" smtClean="0"/>
              <a:t>八十万禁军教头</a:t>
            </a:r>
            <a:endParaRPr lang="zh-CN" altLang="en-US" smtClean="0"/>
          </a:p>
        </p:txBody>
      </p:sp>
      <p:sp>
        <p:nvSpPr>
          <p:cNvPr id="25604" name="Rectangle 3"/>
          <p:cNvSpPr>
            <a:spLocks noGrp="1" noChangeArrowheads="1"/>
          </p:cNvSpPr>
          <p:nvPr>
            <p:ph idx="4294967295"/>
          </p:nvPr>
        </p:nvSpPr>
        <p:spPr>
          <a:xfrm>
            <a:off x="357188" y="1714500"/>
            <a:ext cx="8501062" cy="4233863"/>
          </a:xfrm>
        </p:spPr>
        <p:txBody>
          <a:bodyPr/>
          <a:lstStyle/>
          <a:p>
            <a:pPr eaLnBrk="1" hangingPunct="1">
              <a:buFont typeface="Wingdings 2" panose="05020102010507070707" pitchFamily="18" charset="2"/>
              <a:buNone/>
            </a:pPr>
            <a:r>
              <a:rPr lang="zh-CN" altLang="en-US" sz="2400" smtClean="0">
                <a:latin typeface="仿宋" panose="02010609060101010101" pitchFamily="49" charset="-122"/>
                <a:ea typeface="仿宋" panose="02010609060101010101" pitchFamily="49" charset="-122"/>
              </a:rPr>
              <a:t>高衙内</a:t>
            </a:r>
            <a:r>
              <a:rPr lang="zh-CN" altLang="en-US" sz="2400" smtClean="0">
                <a:latin typeface="仿宋" panose="02010609060101010101" pitchFamily="49" charset="-122"/>
                <a:ea typeface="仿宋" panose="02010609060101010101" pitchFamily="49" charset="-122"/>
                <a:sym typeface="Times New Roman" panose="02020603050405020304" pitchFamily="18" charset="0"/>
              </a:rPr>
              <a:t>于庙中调戏他的妻子，他满腔怒火，正要痛打时，扳过肩头一看是高俅的干儿子，“</a:t>
            </a:r>
            <a:r>
              <a:rPr lang="zh-CN" altLang="en-US" sz="2400" b="1" smtClean="0">
                <a:latin typeface="仿宋" panose="02010609060101010101" pitchFamily="49" charset="-122"/>
                <a:ea typeface="仿宋" panose="02010609060101010101" pitchFamily="49" charset="-122"/>
                <a:sym typeface="Times New Roman" panose="02020603050405020304" pitchFamily="18" charset="0"/>
              </a:rPr>
              <a:t>先自手软了</a:t>
            </a:r>
            <a:r>
              <a:rPr lang="zh-CN" altLang="en-US" sz="2400" smtClean="0">
                <a:latin typeface="仿宋" panose="02010609060101010101" pitchFamily="49" charset="-122"/>
                <a:ea typeface="仿宋" panose="02010609060101010101" pitchFamily="49" charset="-122"/>
                <a:sym typeface="Times New Roman" panose="02020603050405020304" pitchFamily="18" charset="0"/>
              </a:rPr>
              <a:t>”，敢怒而不敢打。他幻想的是有朝一日会受到统治者的重用，挣得一个好的前程。以致他在遭人陷害“带刀误入白虎堂”“刺配沧州道”上忍气吞声，野猪林里</a:t>
            </a:r>
            <a:r>
              <a:rPr lang="zh-CN" altLang="en-US" sz="2400" b="1" smtClean="0">
                <a:latin typeface="仿宋" panose="02010609060101010101" pitchFamily="49" charset="-122"/>
                <a:ea typeface="仿宋" panose="02010609060101010101" pitchFamily="49" charset="-122"/>
                <a:sym typeface="Times New Roman" panose="02020603050405020304" pitchFamily="18" charset="0"/>
              </a:rPr>
              <a:t>替公人向鲁智深求情</a:t>
            </a:r>
            <a:r>
              <a:rPr lang="zh-CN" altLang="en-US" sz="2400" smtClean="0">
                <a:latin typeface="仿宋" panose="02010609060101010101" pitchFamily="49" charset="-122"/>
                <a:ea typeface="仿宋" panose="02010609060101010101" pitchFamily="49" charset="-122"/>
                <a:sym typeface="Times New Roman" panose="02020603050405020304" pitchFamily="18" charset="0"/>
              </a:rPr>
              <a:t>，</a:t>
            </a:r>
            <a:r>
              <a:rPr lang="zh-CN" altLang="en-US" sz="2400" b="1" smtClean="0">
                <a:latin typeface="仿宋" panose="02010609060101010101" pitchFamily="49" charset="-122"/>
                <a:ea typeface="仿宋" panose="02010609060101010101" pitchFamily="49" charset="-122"/>
                <a:sym typeface="Times New Roman" panose="02020603050405020304" pitchFamily="18" charset="0"/>
              </a:rPr>
              <a:t>沧州牢里安心做囚犯</a:t>
            </a:r>
            <a:r>
              <a:rPr lang="zh-CN" altLang="en-US" sz="2400" smtClean="0">
                <a:latin typeface="仿宋" panose="02010609060101010101" pitchFamily="49" charset="-122"/>
                <a:ea typeface="仿宋" panose="02010609060101010101" pitchFamily="49" charset="-122"/>
                <a:sym typeface="Times New Roman" panose="02020603050405020304" pitchFamily="18" charset="0"/>
              </a:rPr>
              <a:t>，这些都表明他存着有朝一日能回去重做禁军教头的天真愿望。但是高俅并未因为他的忍让而心慈手软，反而派人从东京赶到沧州谋杀他。同时，也正因为统治者对他的日益迫害逐步使他的反抗性格得到发展。当他得知高俅的心腹陆谦一伙企图把他活活烧死在草料场时，长期积压的怒火终于燃烧起来，他杀死了仇人，雪夜投奔梁山，走上了彻底反叛的道路。</a:t>
            </a:r>
            <a:endParaRPr lang="zh-CN" altLang="en-US" sz="2400" smtClean="0">
              <a:latin typeface="仿宋" panose="02010609060101010101" pitchFamily="49" charset="-122"/>
              <a:ea typeface="仿宋" panose="02010609060101010101" pitchFamily="49"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500" fill="hold"/>
                                        <p:tgtEl>
                                          <p:spTgt spid="32771"/>
                                        </p:tgtEl>
                                        <p:attrNameLst>
                                          <p:attrName>ppt_x</p:attrName>
                                        </p:attrNameLst>
                                      </p:cBhvr>
                                      <p:tavLst>
                                        <p:tav tm="0">
                                          <p:val>
                                            <p:strVal val="0-#ppt_w/2"/>
                                          </p:val>
                                        </p:tav>
                                        <p:tav tm="100000">
                                          <p:val>
                                            <p:strVal val="#ppt_x"/>
                                          </p:val>
                                        </p:tav>
                                      </p:tavLst>
                                    </p:anim>
                                    <p:anim calcmode="lin" valueType="num">
                                      <p:cBhvr>
                                        <p:cTn id="8" dur="500" fill="hold"/>
                                        <p:tgtEl>
                                          <p:spTgt spid="327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98450" y="228600"/>
            <a:ext cx="8540750" cy="1143000"/>
          </a:xfrm>
        </p:spPr>
        <p:txBody>
          <a:bodyPr/>
          <a:lstStyle/>
          <a:p>
            <a:pPr eaLnBrk="1" hangingPunct="1"/>
            <a:r>
              <a:rPr lang="zh-CN" altLang="zh-CN" smtClean="0"/>
              <a:t>     </a:t>
            </a:r>
            <a:endParaRPr lang="zh-CN" altLang="zh-CN" smtClean="0"/>
          </a:p>
        </p:txBody>
      </p:sp>
      <p:sp>
        <p:nvSpPr>
          <p:cNvPr id="26627" name="Rectangle 3"/>
          <p:cNvSpPr>
            <a:spLocks noGrp="1" noChangeArrowheads="1"/>
          </p:cNvSpPr>
          <p:nvPr>
            <p:ph sz="half" idx="4294967295"/>
          </p:nvPr>
        </p:nvSpPr>
        <p:spPr>
          <a:xfrm>
            <a:off x="0" y="1557338"/>
            <a:ext cx="4043363" cy="4568825"/>
          </a:xfrm>
        </p:spPr>
        <p:txBody>
          <a:bodyPr/>
          <a:lstStyle/>
          <a:p>
            <a:pPr eaLnBrk="1" hangingPunct="1">
              <a:buFont typeface="Wingdings 2" panose="05020102010507070707" pitchFamily="18" charset="2"/>
              <a:buNone/>
            </a:pPr>
            <a:r>
              <a:rPr lang="en-US" altLang="zh-CN" sz="2800" smtClean="0"/>
              <a:t>           </a:t>
            </a:r>
            <a:endParaRPr lang="zh-CN" altLang="en-US" sz="2800" smtClean="0"/>
          </a:p>
          <a:p>
            <a:pPr eaLnBrk="1" hangingPunct="1">
              <a:buFont typeface="Wingdings 2" panose="05020102010507070707" pitchFamily="18" charset="2"/>
              <a:buNone/>
            </a:pPr>
            <a:r>
              <a:rPr lang="en-US" altLang="zh-CN" sz="2800" smtClean="0"/>
              <a:t>                        </a:t>
            </a:r>
            <a:endParaRPr lang="zh-CN" altLang="en-US" sz="2800" smtClean="0"/>
          </a:p>
          <a:p>
            <a:pPr eaLnBrk="1" hangingPunct="1">
              <a:buFont typeface="Wingdings 2" panose="05020102010507070707" pitchFamily="18" charset="2"/>
              <a:buNone/>
            </a:pPr>
            <a:endParaRPr lang="zh-CN" altLang="en-US" sz="2800" smtClean="0"/>
          </a:p>
        </p:txBody>
      </p:sp>
      <p:pic>
        <p:nvPicPr>
          <p:cNvPr id="26628" name="Picture 5" descr="林冲3"/>
          <p:cNvPicPr>
            <a:picLocks noGrp="1" noChangeAspect="1" noChangeArrowheads="1"/>
          </p:cNvPicPr>
          <p:nvPr>
            <p:ph sz="half" idx="4294967295"/>
          </p:nvPr>
        </p:nvPicPr>
        <p:blipFill>
          <a:blip r:embed="rId1"/>
          <a:srcRect/>
          <a:stretch>
            <a:fillRect/>
          </a:stretch>
        </p:blipFill>
        <p:spPr>
          <a:xfrm>
            <a:off x="0" y="0"/>
            <a:ext cx="9144000" cy="6858000"/>
          </a:xfrm>
          <a:noFill/>
        </p:spPr>
      </p:pic>
      <p:sp>
        <p:nvSpPr>
          <p:cNvPr id="26629" name="WordArt 4"/>
          <p:cNvSpPr>
            <a:spLocks noChangeArrowheads="1" noChangeShapeType="1" noTextEdit="1"/>
          </p:cNvSpPr>
          <p:nvPr/>
        </p:nvSpPr>
        <p:spPr bwMode="auto">
          <a:xfrm>
            <a:off x="-4579938" y="2724150"/>
            <a:ext cx="13320713" cy="1658938"/>
          </a:xfrm>
          <a:prstGeom prst="rect">
            <a:avLst/>
          </a:prstGeom>
        </p:spPr>
        <p:txBody>
          <a:bodyPr wrap="none" fromWordArt="1">
            <a:prstTxWarp prst="textPlain">
              <a:avLst>
                <a:gd name="adj" fmla="val 50102"/>
              </a:avLst>
            </a:prstTxWarp>
          </a:bodyPr>
          <a:lstStyle/>
          <a:p>
            <a:pPr algn="ctr"/>
            <a:r>
              <a:rPr lang="zh-CN" altLang="en-US" sz="4800" kern="10">
                <a:ln w="9525">
                  <a:noFill/>
                  <a:round/>
                </a:ln>
                <a:gradFill rotWithShape="1">
                  <a:gsLst>
                    <a:gs pos="0">
                      <a:srgbClr val="FFFF00"/>
                    </a:gs>
                    <a:gs pos="100000">
                      <a:srgbClr val="FF9933"/>
                    </a:gs>
                  </a:gsLst>
                  <a:path path="rect">
                    <a:fillToRect l="50000" t="50000" r="50000" b="50000"/>
                  </a:path>
                </a:gradFill>
                <a:latin typeface="宋体" panose="02010600030101010101" pitchFamily="2" charset="-122"/>
                <a:ea typeface="宋体" panose="02010600030101010101" pitchFamily="2" charset="-122"/>
              </a:rPr>
              <a:t>                     林　冲　风　雪　山　神　庙 </a:t>
            </a:r>
            <a:endParaRPr lang="zh-CN" altLang="en-US" sz="4800" kern="10">
              <a:ln w="9525">
                <a:noFill/>
                <a:round/>
              </a:ln>
              <a:gradFill rotWithShape="1">
                <a:gsLst>
                  <a:gs pos="0">
                    <a:srgbClr val="FFFF00"/>
                  </a:gs>
                  <a:gs pos="100000">
                    <a:srgbClr val="FF9933"/>
                  </a:gs>
                </a:gsLst>
                <a:path path="rect">
                  <a:fillToRect l="50000" t="50000" r="50000" b="50000"/>
                </a:path>
              </a:gradFill>
              <a:latin typeface="宋体" panose="02010600030101010101" pitchFamily="2" charset="-122"/>
              <a:ea typeface="宋体" panose="02010600030101010101" pitchFamily="2" charset="-122"/>
            </a:endParaRPr>
          </a:p>
        </p:txBody>
      </p:sp>
    </p:spTree>
  </p:cSld>
  <p:clrMapOvr>
    <a:masterClrMapping/>
  </p:clrMapOvr>
  <p:transition>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pPr eaLnBrk="1" hangingPunct="1"/>
            <a:endParaRPr lang="zh-CN" altLang="en-US" smtClean="0"/>
          </a:p>
        </p:txBody>
      </p:sp>
      <p:sp>
        <p:nvSpPr>
          <p:cNvPr id="27651" name="内容占位符 2"/>
          <p:cNvSpPr>
            <a:spLocks noGrp="1"/>
          </p:cNvSpPr>
          <p:nvPr>
            <p:ph idx="1"/>
          </p:nvPr>
        </p:nvSpPr>
        <p:spPr/>
        <p:txBody>
          <a:bodyPr/>
          <a:lstStyle/>
          <a:p>
            <a:pPr eaLnBrk="1" hangingPunct="1"/>
            <a:r>
              <a:rPr lang="zh-CN" altLang="en-US" smtClean="0"/>
              <a:t>林冲作为一个颇有社会威望，武艺高强的八十万禁军教头，虽有“不遇明主，屈沉小人之下”的闷气，但优质的物质待遇，舒适幸福的小家庭，养成了他</a:t>
            </a:r>
            <a:r>
              <a:rPr lang="zh-CN" altLang="en-US" b="1" smtClean="0">
                <a:solidFill>
                  <a:srgbClr val="FF0000"/>
                </a:solidFill>
              </a:rPr>
              <a:t>既希望有所作为，却又安于现状、逆来顺受的矛盾性格。</a:t>
            </a:r>
            <a:r>
              <a:rPr lang="zh-CN" altLang="en-US" smtClean="0"/>
              <a:t>像林冲这样的人都被“逼上梁山”，更何况其他中下层出身的各路好汉？</a:t>
            </a:r>
            <a:endParaRPr lang="zh-CN" altLang="en-US" smtClean="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28675" name="标题 1"/>
          <p:cNvSpPr>
            <a:spLocks noGrp="1" noChangeArrowheads="1"/>
          </p:cNvSpPr>
          <p:nvPr>
            <p:ph type="title"/>
          </p:nvPr>
        </p:nvSpPr>
        <p:spPr/>
        <p:txBody>
          <a:bodyPr/>
          <a:lstStyle/>
          <a:p>
            <a:pPr eaLnBrk="1" hangingPunct="1"/>
            <a:r>
              <a:rPr lang="zh-CN" altLang="en-US" b="1" smtClean="0">
                <a:solidFill>
                  <a:srgbClr val="FF0000"/>
                </a:solidFill>
              </a:rPr>
              <a:t>《忠义水浒传》</a:t>
            </a:r>
            <a:endParaRPr lang="zh-CN" altLang="en-US" smtClean="0"/>
          </a:p>
        </p:txBody>
      </p:sp>
      <p:sp>
        <p:nvSpPr>
          <p:cNvPr id="28676" name="内容占位符 10"/>
          <p:cNvSpPr>
            <a:spLocks noGrp="1" noChangeArrowheads="1"/>
          </p:cNvSpPr>
          <p:nvPr>
            <p:ph idx="4294967295"/>
          </p:nvPr>
        </p:nvSpPr>
        <p:spPr>
          <a:xfrm>
            <a:off x="0" y="1500188"/>
            <a:ext cx="8229600" cy="4686300"/>
          </a:xfrm>
        </p:spPr>
        <p:txBody>
          <a:bodyPr/>
          <a:lstStyle/>
          <a:p>
            <a:pPr eaLnBrk="1" hangingPunct="1"/>
            <a:endParaRPr lang="zh-CN" altLang="en-US" smtClean="0"/>
          </a:p>
          <a:p>
            <a:pPr eaLnBrk="1" hangingPunct="1"/>
            <a:endParaRPr lang="zh-CN" altLang="en-US" smtClean="0"/>
          </a:p>
          <a:p>
            <a:pPr eaLnBrk="1" hangingPunct="1">
              <a:buFont typeface="Wingdings 2" panose="05020102010507070707" pitchFamily="18" charset="2"/>
              <a:buNone/>
            </a:pPr>
            <a:endParaRPr lang="zh-CN" altLang="en-US" smtClean="0"/>
          </a:p>
          <a:p>
            <a:pPr eaLnBrk="1" hangingPunct="1">
              <a:buFont typeface="Wingdings 2" panose="05020102010507070707" pitchFamily="18" charset="2"/>
              <a:buNone/>
            </a:pPr>
            <a:r>
              <a:rPr lang="zh-CN" altLang="en-US" smtClean="0"/>
              <a:t>     </a:t>
            </a:r>
            <a:r>
              <a:rPr lang="zh-CN" altLang="en-US" sz="4000" smtClean="0">
                <a:solidFill>
                  <a:srgbClr val="FF0000"/>
                </a:solidFill>
              </a:rPr>
              <a:t>忠</a:t>
            </a:r>
            <a:endParaRPr lang="zh-CN" altLang="en-US" sz="4000" smtClean="0">
              <a:solidFill>
                <a:srgbClr val="FF0000"/>
              </a:solidFill>
            </a:endParaRPr>
          </a:p>
          <a:p>
            <a:pPr eaLnBrk="1" hangingPunct="1"/>
            <a:endParaRPr lang="en-US" altLang="zh-CN" smtClean="0"/>
          </a:p>
          <a:p>
            <a:pPr eaLnBrk="1" hangingPunct="1"/>
            <a:endParaRPr lang="zh-CN" altLang="en-US" smtClean="0"/>
          </a:p>
        </p:txBody>
      </p:sp>
      <p:cxnSp>
        <p:nvCxnSpPr>
          <p:cNvPr id="28677" name="直接箭头连接符 4"/>
          <p:cNvCxnSpPr>
            <a:cxnSpLocks noChangeShapeType="1"/>
          </p:cNvCxnSpPr>
          <p:nvPr/>
        </p:nvCxnSpPr>
        <p:spPr bwMode="auto">
          <a:xfrm rot="5400000" flipH="1" flipV="1">
            <a:off x="1535906" y="2464594"/>
            <a:ext cx="1000125" cy="928688"/>
          </a:xfrm>
          <a:prstGeom prst="straightConnector1">
            <a:avLst/>
          </a:prstGeom>
          <a:noFill/>
          <a:ln w="9525">
            <a:solidFill>
              <a:schemeClr val="accent1"/>
            </a:solidFill>
            <a:round/>
            <a:tailEnd type="arrow" w="med" len="med"/>
          </a:ln>
        </p:spPr>
      </p:cxnSp>
      <p:cxnSp>
        <p:nvCxnSpPr>
          <p:cNvPr id="28678" name="直接箭头连接符 6"/>
          <p:cNvCxnSpPr>
            <a:cxnSpLocks noChangeShapeType="1"/>
          </p:cNvCxnSpPr>
          <p:nvPr/>
        </p:nvCxnSpPr>
        <p:spPr bwMode="auto">
          <a:xfrm>
            <a:off x="1643063" y="3571875"/>
            <a:ext cx="1214437" cy="1588"/>
          </a:xfrm>
          <a:prstGeom prst="straightConnector1">
            <a:avLst/>
          </a:prstGeom>
          <a:noFill/>
          <a:ln w="9525">
            <a:solidFill>
              <a:srgbClr val="000000"/>
            </a:solidFill>
            <a:round/>
            <a:tailEnd type="arrow" w="med" len="med"/>
          </a:ln>
        </p:spPr>
      </p:cxnSp>
      <p:cxnSp>
        <p:nvCxnSpPr>
          <p:cNvPr id="28679" name="直接箭头连接符 8"/>
          <p:cNvCxnSpPr>
            <a:cxnSpLocks noChangeShapeType="1"/>
          </p:cNvCxnSpPr>
          <p:nvPr/>
        </p:nvCxnSpPr>
        <p:spPr bwMode="auto">
          <a:xfrm rot="16200000" flipH="1">
            <a:off x="1499394" y="3928269"/>
            <a:ext cx="1214437" cy="930275"/>
          </a:xfrm>
          <a:prstGeom prst="straightConnector1">
            <a:avLst/>
          </a:prstGeom>
          <a:noFill/>
          <a:ln w="9525">
            <a:solidFill>
              <a:schemeClr val="accent1"/>
            </a:solidFill>
            <a:round/>
            <a:tailEnd type="arrow" w="med" len="med"/>
          </a:ln>
        </p:spPr>
      </p:cxnSp>
      <p:sp>
        <p:nvSpPr>
          <p:cNvPr id="28680" name="TextBox 11"/>
          <p:cNvSpPr>
            <a:spLocks noChangeArrowheads="1"/>
          </p:cNvSpPr>
          <p:nvPr/>
        </p:nvSpPr>
        <p:spPr bwMode="auto">
          <a:xfrm>
            <a:off x="2786063" y="2286000"/>
            <a:ext cx="1428750" cy="436563"/>
          </a:xfrm>
          <a:prstGeom prst="rect">
            <a:avLst/>
          </a:prstGeom>
          <a:noFill/>
          <a:ln w="9525">
            <a:noFill/>
            <a:miter lim="800000"/>
          </a:ln>
        </p:spPr>
        <p:txBody>
          <a:bodyPr>
            <a:spAutoFit/>
          </a:bodyPr>
          <a:lstStyle/>
          <a:p>
            <a:pPr>
              <a:lnSpc>
                <a:spcPct val="100000"/>
              </a:lnSpc>
            </a:pPr>
            <a:r>
              <a:rPr lang="zh-CN" altLang="en-US" sz="2800" b="1">
                <a:solidFill>
                  <a:srgbClr val="000000"/>
                </a:solidFill>
                <a:sym typeface="华文楷体" panose="02010600040101010101" pitchFamily="2" charset="-122"/>
              </a:rPr>
              <a:t>对祖国</a:t>
            </a:r>
            <a:endParaRPr lang="zh-CN" altLang="en-US"/>
          </a:p>
        </p:txBody>
      </p:sp>
      <p:sp>
        <p:nvSpPr>
          <p:cNvPr id="28681" name="TextBox 12"/>
          <p:cNvSpPr>
            <a:spLocks noChangeArrowheads="1"/>
          </p:cNvSpPr>
          <p:nvPr/>
        </p:nvSpPr>
        <p:spPr bwMode="auto">
          <a:xfrm>
            <a:off x="2928938" y="3429000"/>
            <a:ext cx="1357312" cy="436563"/>
          </a:xfrm>
          <a:prstGeom prst="rect">
            <a:avLst/>
          </a:prstGeom>
          <a:noFill/>
          <a:ln w="9525">
            <a:noFill/>
            <a:miter lim="800000"/>
          </a:ln>
        </p:spPr>
        <p:txBody>
          <a:bodyPr>
            <a:spAutoFit/>
          </a:bodyPr>
          <a:lstStyle/>
          <a:p>
            <a:pPr>
              <a:lnSpc>
                <a:spcPct val="100000"/>
              </a:lnSpc>
            </a:pPr>
            <a:r>
              <a:rPr lang="zh-CN" altLang="en-US" sz="2800" b="1">
                <a:solidFill>
                  <a:srgbClr val="000000"/>
                </a:solidFill>
                <a:sym typeface="华文楷体" panose="02010600040101010101" pitchFamily="2" charset="-122"/>
              </a:rPr>
              <a:t>对亲人</a:t>
            </a:r>
            <a:endParaRPr lang="zh-CN" altLang="en-US"/>
          </a:p>
        </p:txBody>
      </p:sp>
      <p:sp>
        <p:nvSpPr>
          <p:cNvPr id="28682" name="TextBox 15"/>
          <p:cNvSpPr>
            <a:spLocks noChangeArrowheads="1"/>
          </p:cNvSpPr>
          <p:nvPr/>
        </p:nvSpPr>
        <p:spPr bwMode="auto">
          <a:xfrm>
            <a:off x="3059113" y="4941888"/>
            <a:ext cx="1285875" cy="436562"/>
          </a:xfrm>
          <a:prstGeom prst="rect">
            <a:avLst/>
          </a:prstGeom>
          <a:noFill/>
          <a:ln w="9525">
            <a:noFill/>
            <a:miter lim="800000"/>
          </a:ln>
        </p:spPr>
        <p:txBody>
          <a:bodyPr>
            <a:spAutoFit/>
          </a:bodyPr>
          <a:lstStyle/>
          <a:p>
            <a:pPr>
              <a:lnSpc>
                <a:spcPct val="100000"/>
              </a:lnSpc>
            </a:pPr>
            <a:r>
              <a:rPr lang="zh-CN" altLang="en-US" sz="2800" b="1">
                <a:solidFill>
                  <a:srgbClr val="000000"/>
                </a:solidFill>
                <a:sym typeface="华文楷体" panose="02010600040101010101" pitchFamily="2" charset="-122"/>
              </a:rPr>
              <a:t>对朋友</a:t>
            </a:r>
            <a:endParaRPr lang="zh-CN" altLang="en-US"/>
          </a:p>
        </p:txBody>
      </p:sp>
      <p:sp>
        <p:nvSpPr>
          <p:cNvPr id="28683" name="直接连接符 17"/>
          <p:cNvSpPr>
            <a:spLocks noChangeShapeType="1"/>
          </p:cNvSpPr>
          <p:nvPr/>
        </p:nvSpPr>
        <p:spPr bwMode="auto">
          <a:xfrm>
            <a:off x="4572000" y="2428875"/>
            <a:ext cx="857250" cy="1588"/>
          </a:xfrm>
          <a:prstGeom prst="line">
            <a:avLst/>
          </a:prstGeom>
          <a:noFill/>
          <a:ln w="9525">
            <a:solidFill>
              <a:schemeClr val="accent1"/>
            </a:solidFill>
            <a:round/>
          </a:ln>
        </p:spPr>
        <p:txBody>
          <a:bodyPr/>
          <a:lstStyle/>
          <a:p>
            <a:endParaRPr lang="zh-CN" altLang="en-US"/>
          </a:p>
        </p:txBody>
      </p:sp>
      <p:sp>
        <p:nvSpPr>
          <p:cNvPr id="28684" name="直接连接符 19"/>
          <p:cNvSpPr>
            <a:spLocks noChangeShapeType="1"/>
          </p:cNvSpPr>
          <p:nvPr/>
        </p:nvSpPr>
        <p:spPr bwMode="auto">
          <a:xfrm>
            <a:off x="4643438" y="3643313"/>
            <a:ext cx="785812" cy="1587"/>
          </a:xfrm>
          <a:prstGeom prst="line">
            <a:avLst/>
          </a:prstGeom>
          <a:noFill/>
          <a:ln w="9525">
            <a:solidFill>
              <a:schemeClr val="accent1"/>
            </a:solidFill>
            <a:round/>
          </a:ln>
        </p:spPr>
        <p:txBody>
          <a:bodyPr/>
          <a:lstStyle/>
          <a:p>
            <a:endParaRPr lang="zh-CN" altLang="en-US"/>
          </a:p>
        </p:txBody>
      </p:sp>
      <p:sp>
        <p:nvSpPr>
          <p:cNvPr id="28685" name="直接连接符 22"/>
          <p:cNvSpPr>
            <a:spLocks noChangeShapeType="1"/>
          </p:cNvSpPr>
          <p:nvPr/>
        </p:nvSpPr>
        <p:spPr bwMode="auto">
          <a:xfrm>
            <a:off x="4714875" y="5143500"/>
            <a:ext cx="857250" cy="1588"/>
          </a:xfrm>
          <a:prstGeom prst="line">
            <a:avLst/>
          </a:prstGeom>
          <a:noFill/>
          <a:ln w="9525">
            <a:solidFill>
              <a:schemeClr val="accent1"/>
            </a:solidFill>
            <a:round/>
          </a:ln>
        </p:spPr>
        <p:txBody>
          <a:bodyPr/>
          <a:lstStyle/>
          <a:p>
            <a:endParaRPr lang="zh-CN" altLang="en-US"/>
          </a:p>
        </p:txBody>
      </p:sp>
      <p:sp>
        <p:nvSpPr>
          <p:cNvPr id="28686" name="TextBox 25"/>
          <p:cNvSpPr>
            <a:spLocks noChangeArrowheads="1"/>
          </p:cNvSpPr>
          <p:nvPr/>
        </p:nvSpPr>
        <p:spPr bwMode="auto">
          <a:xfrm>
            <a:off x="6000750" y="2286000"/>
            <a:ext cx="1357313" cy="461963"/>
          </a:xfrm>
          <a:prstGeom prst="rect">
            <a:avLst/>
          </a:prstGeom>
          <a:noFill/>
          <a:ln w="9525">
            <a:noFill/>
            <a:miter lim="800000"/>
          </a:ln>
        </p:spPr>
        <p:txBody>
          <a:bodyPr>
            <a:spAutoFit/>
          </a:bodyPr>
          <a:lstStyle/>
          <a:p>
            <a:pPr>
              <a:lnSpc>
                <a:spcPct val="100000"/>
              </a:lnSpc>
            </a:pPr>
            <a:r>
              <a:rPr lang="zh-CN" altLang="en-US" sz="2400" b="1">
                <a:solidFill>
                  <a:srgbClr val="0000FF"/>
                </a:solidFill>
                <a:sym typeface="华文楷体" panose="02010600040101010101" pitchFamily="2" charset="-122"/>
              </a:rPr>
              <a:t>御辽</a:t>
            </a:r>
            <a:endParaRPr lang="zh-CN" altLang="en-US"/>
          </a:p>
        </p:txBody>
      </p:sp>
      <p:sp>
        <p:nvSpPr>
          <p:cNvPr id="28687" name="TextBox 26"/>
          <p:cNvSpPr>
            <a:spLocks noChangeArrowheads="1"/>
          </p:cNvSpPr>
          <p:nvPr/>
        </p:nvSpPr>
        <p:spPr bwMode="auto">
          <a:xfrm>
            <a:off x="6000750" y="3500438"/>
            <a:ext cx="1428750" cy="388937"/>
          </a:xfrm>
          <a:prstGeom prst="rect">
            <a:avLst/>
          </a:prstGeom>
          <a:noFill/>
          <a:ln w="9525">
            <a:noFill/>
            <a:miter lim="800000"/>
          </a:ln>
        </p:spPr>
        <p:txBody>
          <a:bodyPr>
            <a:spAutoFit/>
          </a:bodyPr>
          <a:lstStyle/>
          <a:p>
            <a:pPr>
              <a:lnSpc>
                <a:spcPct val="100000"/>
              </a:lnSpc>
            </a:pPr>
            <a:r>
              <a:rPr lang="zh-CN" altLang="en-US" sz="2400" b="1">
                <a:solidFill>
                  <a:srgbClr val="0000FF"/>
                </a:solidFill>
                <a:sym typeface="华文楷体" panose="02010600040101010101" pitchFamily="2" charset="-122"/>
              </a:rPr>
              <a:t>林妻自杀</a:t>
            </a:r>
            <a:endParaRPr lang="zh-CN" altLang="en-US"/>
          </a:p>
        </p:txBody>
      </p:sp>
      <p:sp>
        <p:nvSpPr>
          <p:cNvPr id="28688" name="TextBox 14"/>
          <p:cNvSpPr>
            <a:spLocks noChangeArrowheads="1"/>
          </p:cNvSpPr>
          <p:nvPr/>
        </p:nvSpPr>
        <p:spPr bwMode="auto">
          <a:xfrm>
            <a:off x="6072188" y="5000625"/>
            <a:ext cx="1071562" cy="387350"/>
          </a:xfrm>
          <a:prstGeom prst="rect">
            <a:avLst/>
          </a:prstGeom>
          <a:noFill/>
          <a:ln w="9525">
            <a:noFill/>
            <a:miter lim="800000"/>
          </a:ln>
        </p:spPr>
        <p:txBody>
          <a:bodyPr>
            <a:spAutoFit/>
          </a:bodyPr>
          <a:lstStyle/>
          <a:p>
            <a:pPr>
              <a:lnSpc>
                <a:spcPct val="100000"/>
              </a:lnSpc>
            </a:pPr>
            <a:r>
              <a:rPr lang="zh-CN" altLang="en-US" sz="2400" b="1">
                <a:solidFill>
                  <a:srgbClr val="0000FF"/>
                </a:solidFill>
                <a:sym typeface="华文楷体" panose="02010600040101010101" pitchFamily="2" charset="-122"/>
              </a:rPr>
              <a:t>招安</a:t>
            </a:r>
            <a:endParaRPr lang="zh-CN" altLang="en-US"/>
          </a:p>
        </p:txBody>
      </p:sp>
    </p:spTree>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29699" name="标题 1"/>
          <p:cNvSpPr>
            <a:spLocks noGrp="1" noChangeArrowheads="1"/>
          </p:cNvSpPr>
          <p:nvPr>
            <p:ph type="title"/>
          </p:nvPr>
        </p:nvSpPr>
        <p:spPr/>
        <p:txBody>
          <a:bodyPr/>
          <a:lstStyle/>
          <a:p>
            <a:pPr eaLnBrk="1" hangingPunct="1"/>
            <a:endParaRPr lang="zh-CN" altLang="zh-CN" smtClean="0"/>
          </a:p>
        </p:txBody>
      </p:sp>
      <p:sp>
        <p:nvSpPr>
          <p:cNvPr id="29700" name="内容占位符 2"/>
          <p:cNvSpPr>
            <a:spLocks noGrp="1" noChangeArrowheads="1"/>
          </p:cNvSpPr>
          <p:nvPr>
            <p:ph idx="4294967295"/>
          </p:nvPr>
        </p:nvSpPr>
        <p:spPr>
          <a:xfrm>
            <a:off x="0" y="1500188"/>
            <a:ext cx="8015288" cy="5072062"/>
          </a:xfrm>
        </p:spPr>
        <p:txBody>
          <a:bodyPr/>
          <a:lstStyle/>
          <a:p>
            <a:pPr eaLnBrk="1" hangingPunct="1"/>
            <a:endParaRPr lang="zh-CN" altLang="en-US" smtClean="0"/>
          </a:p>
          <a:p>
            <a:pPr eaLnBrk="1" hangingPunct="1"/>
            <a:endParaRPr lang="zh-CN" altLang="en-US" smtClean="0"/>
          </a:p>
          <a:p>
            <a:pPr eaLnBrk="1" hangingPunct="1">
              <a:buFont typeface="Wingdings 2" panose="05020102010507070707" pitchFamily="18" charset="2"/>
              <a:buNone/>
            </a:pPr>
            <a:endParaRPr lang="zh-CN" altLang="en-US" smtClean="0">
              <a:solidFill>
                <a:srgbClr val="C00000"/>
              </a:solidFill>
            </a:endParaRPr>
          </a:p>
          <a:p>
            <a:pPr eaLnBrk="1" hangingPunct="1">
              <a:buFont typeface="Wingdings 2" panose="05020102010507070707" pitchFamily="18" charset="2"/>
              <a:buNone/>
            </a:pPr>
            <a:r>
              <a:rPr lang="zh-CN" altLang="en-US" smtClean="0">
                <a:solidFill>
                  <a:srgbClr val="C00000"/>
                </a:solidFill>
              </a:rPr>
              <a:t>   义</a:t>
            </a:r>
            <a:r>
              <a:rPr lang="en-US" smtClean="0">
                <a:solidFill>
                  <a:srgbClr val="C00000"/>
                </a:solidFill>
                <a:ea typeface="黑体" panose="02010609060101010101" charset="-122"/>
              </a:rPr>
              <a:t>			</a:t>
            </a:r>
            <a:endParaRPr lang="zh-CN" altLang="en-US" smtClean="0"/>
          </a:p>
        </p:txBody>
      </p:sp>
      <p:sp>
        <p:nvSpPr>
          <p:cNvPr id="29701" name="左大括号 4"/>
          <p:cNvSpPr/>
          <p:nvPr/>
        </p:nvSpPr>
        <p:spPr bwMode="auto">
          <a:xfrm>
            <a:off x="1357313" y="2714625"/>
            <a:ext cx="285750" cy="2000250"/>
          </a:xfrm>
          <a:prstGeom prst="leftBrace">
            <a:avLst>
              <a:gd name="adj1" fmla="val 7972"/>
              <a:gd name="adj2" fmla="val 50000"/>
            </a:avLst>
          </a:prstGeom>
          <a:noFill/>
          <a:ln w="9525">
            <a:solidFill>
              <a:schemeClr val="accent1"/>
            </a:solidFill>
            <a:round/>
          </a:ln>
        </p:spPr>
        <p:txBody>
          <a:bodyPr anchor="ctr"/>
          <a:lstStyle/>
          <a:p>
            <a:pPr algn="ctr">
              <a:lnSpc>
                <a:spcPct val="100000"/>
              </a:lnSpc>
            </a:pPr>
            <a:endParaRPr lang="zh-CN" altLang="zh-CN">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29702" name="TextBox 6"/>
          <p:cNvSpPr>
            <a:spLocks noChangeArrowheads="1"/>
          </p:cNvSpPr>
          <p:nvPr/>
        </p:nvSpPr>
        <p:spPr bwMode="auto">
          <a:xfrm>
            <a:off x="1714500" y="2500313"/>
            <a:ext cx="714375" cy="338137"/>
          </a:xfrm>
          <a:prstGeom prst="rect">
            <a:avLst/>
          </a:prstGeom>
          <a:noFill/>
          <a:ln w="9525">
            <a:noFill/>
            <a:miter lim="800000"/>
          </a:ln>
        </p:spPr>
        <p:txBody>
          <a:bodyPr>
            <a:spAutoFit/>
          </a:bodyPr>
          <a:lstStyle/>
          <a:p>
            <a:pPr>
              <a:lnSpc>
                <a:spcPct val="100000"/>
              </a:lnSpc>
            </a:pPr>
            <a:r>
              <a:rPr lang="zh-CN" altLang="en-US">
                <a:solidFill>
                  <a:srgbClr val="000000"/>
                </a:solidFill>
                <a:sym typeface="华文楷体" panose="02010600040101010101" pitchFamily="2" charset="-122"/>
              </a:rPr>
              <a:t>宋江</a:t>
            </a:r>
            <a:endParaRPr lang="zh-CN" altLang="en-US"/>
          </a:p>
        </p:txBody>
      </p:sp>
      <p:sp>
        <p:nvSpPr>
          <p:cNvPr id="29703" name="TextBox 10"/>
          <p:cNvSpPr>
            <a:spLocks noChangeArrowheads="1"/>
          </p:cNvSpPr>
          <p:nvPr/>
        </p:nvSpPr>
        <p:spPr bwMode="auto">
          <a:xfrm>
            <a:off x="1714500" y="3500438"/>
            <a:ext cx="1071563" cy="338137"/>
          </a:xfrm>
          <a:prstGeom prst="rect">
            <a:avLst/>
          </a:prstGeom>
          <a:noFill/>
          <a:ln w="9525">
            <a:noFill/>
            <a:miter lim="800000"/>
          </a:ln>
        </p:spPr>
        <p:txBody>
          <a:bodyPr>
            <a:spAutoFit/>
          </a:bodyPr>
          <a:lstStyle/>
          <a:p>
            <a:pPr>
              <a:lnSpc>
                <a:spcPct val="100000"/>
              </a:lnSpc>
            </a:pPr>
            <a:r>
              <a:rPr lang="zh-CN" altLang="en-US">
                <a:solidFill>
                  <a:srgbClr val="000000"/>
                </a:solidFill>
                <a:sym typeface="华文楷体" panose="02010600040101010101" pitchFamily="2" charset="-122"/>
              </a:rPr>
              <a:t>鲁智深</a:t>
            </a:r>
            <a:endParaRPr lang="zh-CN" altLang="en-US"/>
          </a:p>
        </p:txBody>
      </p:sp>
      <p:sp>
        <p:nvSpPr>
          <p:cNvPr id="29704" name="TextBox 11"/>
          <p:cNvSpPr>
            <a:spLocks noChangeArrowheads="1"/>
          </p:cNvSpPr>
          <p:nvPr/>
        </p:nvSpPr>
        <p:spPr bwMode="auto">
          <a:xfrm>
            <a:off x="1785938" y="4572000"/>
            <a:ext cx="1000125" cy="338138"/>
          </a:xfrm>
          <a:prstGeom prst="rect">
            <a:avLst/>
          </a:prstGeom>
          <a:noFill/>
          <a:ln w="9525">
            <a:noFill/>
            <a:miter lim="800000"/>
          </a:ln>
        </p:spPr>
        <p:txBody>
          <a:bodyPr>
            <a:spAutoFit/>
          </a:bodyPr>
          <a:lstStyle/>
          <a:p>
            <a:pPr>
              <a:lnSpc>
                <a:spcPct val="100000"/>
              </a:lnSpc>
            </a:pPr>
            <a:r>
              <a:rPr lang="zh-CN" altLang="en-US">
                <a:solidFill>
                  <a:srgbClr val="000000"/>
                </a:solidFill>
                <a:sym typeface="华文楷体" panose="02010600040101010101" pitchFamily="2" charset="-122"/>
              </a:rPr>
              <a:t>众好汉</a:t>
            </a:r>
            <a:endParaRPr lang="zh-CN" altLang="en-US"/>
          </a:p>
        </p:txBody>
      </p:sp>
      <p:cxnSp>
        <p:nvCxnSpPr>
          <p:cNvPr id="29705" name="直接箭头连接符 13"/>
          <p:cNvCxnSpPr>
            <a:cxnSpLocks noChangeShapeType="1"/>
          </p:cNvCxnSpPr>
          <p:nvPr/>
        </p:nvCxnSpPr>
        <p:spPr bwMode="auto">
          <a:xfrm>
            <a:off x="2571750" y="2643188"/>
            <a:ext cx="642938" cy="1587"/>
          </a:xfrm>
          <a:prstGeom prst="straightConnector1">
            <a:avLst/>
          </a:prstGeom>
          <a:noFill/>
          <a:ln w="9525">
            <a:solidFill>
              <a:schemeClr val="accent1"/>
            </a:solidFill>
            <a:round/>
            <a:tailEnd type="arrow" w="med" len="med"/>
          </a:ln>
        </p:spPr>
      </p:cxnSp>
      <p:cxnSp>
        <p:nvCxnSpPr>
          <p:cNvPr id="29706" name="直接箭头连接符 17"/>
          <p:cNvCxnSpPr>
            <a:cxnSpLocks noChangeShapeType="1"/>
          </p:cNvCxnSpPr>
          <p:nvPr/>
        </p:nvCxnSpPr>
        <p:spPr bwMode="auto">
          <a:xfrm flipV="1">
            <a:off x="2714625" y="3643313"/>
            <a:ext cx="571500" cy="26987"/>
          </a:xfrm>
          <a:prstGeom prst="straightConnector1">
            <a:avLst/>
          </a:prstGeom>
          <a:noFill/>
          <a:ln w="9525">
            <a:solidFill>
              <a:schemeClr val="accent1"/>
            </a:solidFill>
            <a:round/>
            <a:tailEnd type="arrow" w="med" len="med"/>
          </a:ln>
        </p:spPr>
      </p:cxnSp>
      <p:cxnSp>
        <p:nvCxnSpPr>
          <p:cNvPr id="29707" name="直接箭头连接符 20"/>
          <p:cNvCxnSpPr>
            <a:cxnSpLocks noChangeShapeType="1"/>
          </p:cNvCxnSpPr>
          <p:nvPr/>
        </p:nvCxnSpPr>
        <p:spPr bwMode="auto">
          <a:xfrm flipV="1">
            <a:off x="2786063" y="4740275"/>
            <a:ext cx="588962" cy="1588"/>
          </a:xfrm>
          <a:prstGeom prst="straightConnector1">
            <a:avLst/>
          </a:prstGeom>
          <a:noFill/>
          <a:ln w="9525">
            <a:solidFill>
              <a:schemeClr val="accent1"/>
            </a:solidFill>
            <a:round/>
            <a:tailEnd type="arrow" w="med" len="med"/>
          </a:ln>
        </p:spPr>
      </p:cxnSp>
      <p:sp>
        <p:nvSpPr>
          <p:cNvPr id="29708" name="TextBox 24"/>
          <p:cNvSpPr>
            <a:spLocks noChangeArrowheads="1"/>
          </p:cNvSpPr>
          <p:nvPr/>
        </p:nvSpPr>
        <p:spPr bwMode="auto">
          <a:xfrm>
            <a:off x="3429000" y="2428875"/>
            <a:ext cx="1071563" cy="584200"/>
          </a:xfrm>
          <a:prstGeom prst="rect">
            <a:avLst/>
          </a:prstGeom>
          <a:noFill/>
          <a:ln w="9525">
            <a:noFill/>
            <a:miter lim="800000"/>
          </a:ln>
        </p:spPr>
        <p:txBody>
          <a:bodyPr>
            <a:spAutoFit/>
          </a:bodyPr>
          <a:lstStyle/>
          <a:p>
            <a:pPr>
              <a:lnSpc>
                <a:spcPct val="100000"/>
              </a:lnSpc>
            </a:pPr>
            <a:r>
              <a:rPr lang="zh-CN" altLang="en-US">
                <a:solidFill>
                  <a:srgbClr val="000000"/>
                </a:solidFill>
                <a:sym typeface="华文楷体" panose="02010600040101010101" pitchFamily="2" charset="-122"/>
              </a:rPr>
              <a:t>私放晁天王</a:t>
            </a:r>
            <a:endParaRPr lang="zh-CN" altLang="en-US"/>
          </a:p>
        </p:txBody>
      </p:sp>
      <p:sp>
        <p:nvSpPr>
          <p:cNvPr id="29709" name="TextBox 25"/>
          <p:cNvSpPr>
            <a:spLocks noChangeArrowheads="1"/>
          </p:cNvSpPr>
          <p:nvPr/>
        </p:nvSpPr>
        <p:spPr bwMode="auto">
          <a:xfrm>
            <a:off x="3357563" y="3500438"/>
            <a:ext cx="1071562" cy="585787"/>
          </a:xfrm>
          <a:prstGeom prst="rect">
            <a:avLst/>
          </a:prstGeom>
          <a:noFill/>
          <a:ln w="9525">
            <a:noFill/>
            <a:miter lim="800000"/>
          </a:ln>
        </p:spPr>
        <p:txBody>
          <a:bodyPr>
            <a:spAutoFit/>
          </a:bodyPr>
          <a:lstStyle/>
          <a:p>
            <a:pPr>
              <a:lnSpc>
                <a:spcPct val="100000"/>
              </a:lnSpc>
            </a:pPr>
            <a:r>
              <a:rPr lang="zh-CN" altLang="en-US">
                <a:solidFill>
                  <a:srgbClr val="000000"/>
                </a:solidFill>
                <a:sym typeface="华文楷体" panose="02010600040101010101" pitchFamily="2" charset="-122"/>
              </a:rPr>
              <a:t>千里护送林冲</a:t>
            </a:r>
            <a:endParaRPr lang="zh-CN" altLang="en-US"/>
          </a:p>
        </p:txBody>
      </p:sp>
      <p:sp>
        <p:nvSpPr>
          <p:cNvPr id="29710" name="TextBox 26"/>
          <p:cNvSpPr>
            <a:spLocks noChangeArrowheads="1"/>
          </p:cNvSpPr>
          <p:nvPr/>
        </p:nvSpPr>
        <p:spPr bwMode="auto">
          <a:xfrm>
            <a:off x="3429000" y="4572000"/>
            <a:ext cx="1285875" cy="338138"/>
          </a:xfrm>
          <a:prstGeom prst="rect">
            <a:avLst/>
          </a:prstGeom>
          <a:noFill/>
          <a:ln w="9525">
            <a:noFill/>
            <a:miter lim="800000"/>
          </a:ln>
        </p:spPr>
        <p:txBody>
          <a:bodyPr>
            <a:spAutoFit/>
          </a:bodyPr>
          <a:lstStyle/>
          <a:p>
            <a:pPr>
              <a:lnSpc>
                <a:spcPct val="100000"/>
              </a:lnSpc>
            </a:pPr>
            <a:r>
              <a:rPr lang="zh-CN" altLang="en-US">
                <a:solidFill>
                  <a:srgbClr val="000000"/>
                </a:solidFill>
                <a:sym typeface="华文楷体" panose="02010600040101010101" pitchFamily="2" charset="-122"/>
              </a:rPr>
              <a:t>劫法场</a:t>
            </a:r>
            <a:endParaRPr lang="zh-CN" altLang="en-US"/>
          </a:p>
        </p:txBody>
      </p:sp>
      <p:sp>
        <p:nvSpPr>
          <p:cNvPr id="29711" name="右大括号 27"/>
          <p:cNvSpPr/>
          <p:nvPr/>
        </p:nvSpPr>
        <p:spPr bwMode="auto">
          <a:xfrm>
            <a:off x="4572000" y="2500313"/>
            <a:ext cx="428625" cy="2500312"/>
          </a:xfrm>
          <a:prstGeom prst="rightBrace">
            <a:avLst>
              <a:gd name="adj1" fmla="val 7994"/>
              <a:gd name="adj2" fmla="val 50000"/>
            </a:avLst>
          </a:prstGeom>
          <a:noFill/>
          <a:ln w="9525">
            <a:solidFill>
              <a:schemeClr val="accent1"/>
            </a:solidFill>
            <a:round/>
          </a:ln>
        </p:spPr>
        <p:txBody>
          <a:bodyPr anchor="ctr"/>
          <a:lstStyle/>
          <a:p>
            <a:pPr algn="ctr">
              <a:lnSpc>
                <a:spcPct val="100000"/>
              </a:lnSpc>
            </a:pPr>
            <a:endParaRPr lang="zh-CN" altLang="zh-CN">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29712" name="TextBox 28"/>
          <p:cNvSpPr>
            <a:spLocks noChangeArrowheads="1"/>
          </p:cNvSpPr>
          <p:nvPr/>
        </p:nvSpPr>
        <p:spPr bwMode="auto">
          <a:xfrm>
            <a:off x="5072063" y="2857500"/>
            <a:ext cx="3643312" cy="338138"/>
          </a:xfrm>
          <a:prstGeom prst="rect">
            <a:avLst/>
          </a:prstGeom>
          <a:noFill/>
          <a:ln w="9525">
            <a:noFill/>
            <a:miter lim="800000"/>
          </a:ln>
        </p:spPr>
        <p:txBody>
          <a:bodyPr>
            <a:spAutoFit/>
          </a:bodyPr>
          <a:lstStyle/>
          <a:p>
            <a:pPr>
              <a:lnSpc>
                <a:spcPct val="100000"/>
              </a:lnSpc>
            </a:pPr>
            <a:r>
              <a:rPr lang="zh-CN" altLang="en-US">
                <a:solidFill>
                  <a:srgbClr val="000000"/>
                </a:solidFill>
                <a:sym typeface="华文楷体" panose="02010600040101010101" pitchFamily="2" charset="-122"/>
              </a:rPr>
              <a:t>团结合作、共成大义的精神</a:t>
            </a:r>
            <a:endParaRPr lang="zh-CN" altLang="en-US"/>
          </a:p>
        </p:txBody>
      </p:sp>
      <p:sp>
        <p:nvSpPr>
          <p:cNvPr id="29713" name="TextBox 29"/>
          <p:cNvSpPr>
            <a:spLocks noChangeArrowheads="1"/>
          </p:cNvSpPr>
          <p:nvPr/>
        </p:nvSpPr>
        <p:spPr bwMode="auto">
          <a:xfrm>
            <a:off x="5072063" y="3571875"/>
            <a:ext cx="3357562" cy="338138"/>
          </a:xfrm>
          <a:prstGeom prst="rect">
            <a:avLst/>
          </a:prstGeom>
          <a:noFill/>
          <a:ln w="9525">
            <a:noFill/>
            <a:miter lim="800000"/>
          </a:ln>
        </p:spPr>
        <p:txBody>
          <a:bodyPr>
            <a:spAutoFit/>
          </a:bodyPr>
          <a:lstStyle/>
          <a:p>
            <a:pPr>
              <a:lnSpc>
                <a:spcPct val="100000"/>
              </a:lnSpc>
            </a:pPr>
            <a:r>
              <a:rPr lang="zh-CN" altLang="en-US">
                <a:solidFill>
                  <a:srgbClr val="000000"/>
                </a:solidFill>
                <a:sym typeface="华文楷体" panose="02010600040101010101" pitchFamily="2" charset="-122"/>
              </a:rPr>
              <a:t>不避艰险、患难相扶的义气</a:t>
            </a:r>
            <a:endParaRPr lang="zh-CN" altLang="en-US"/>
          </a:p>
        </p:txBody>
      </p:sp>
      <p:sp>
        <p:nvSpPr>
          <p:cNvPr id="29714" name="TextBox 30"/>
          <p:cNvSpPr>
            <a:spLocks noChangeArrowheads="1"/>
          </p:cNvSpPr>
          <p:nvPr/>
        </p:nvSpPr>
        <p:spPr bwMode="auto">
          <a:xfrm>
            <a:off x="5143500" y="4214813"/>
            <a:ext cx="3286125" cy="338137"/>
          </a:xfrm>
          <a:prstGeom prst="rect">
            <a:avLst/>
          </a:prstGeom>
          <a:noFill/>
          <a:ln w="9525">
            <a:noFill/>
            <a:miter lim="800000"/>
          </a:ln>
        </p:spPr>
        <p:txBody>
          <a:bodyPr>
            <a:spAutoFit/>
          </a:bodyPr>
          <a:lstStyle/>
          <a:p>
            <a:pPr>
              <a:lnSpc>
                <a:spcPct val="100000"/>
              </a:lnSpc>
            </a:pPr>
            <a:r>
              <a:rPr lang="zh-CN" altLang="en-US">
                <a:solidFill>
                  <a:srgbClr val="000000"/>
                </a:solidFill>
                <a:sym typeface="华文楷体" panose="02010600040101010101" pitchFamily="2" charset="-122"/>
              </a:rPr>
              <a:t>两肋插刀、生死与共的情义</a:t>
            </a:r>
            <a:endParaRPr lang="zh-CN" altLang="en-US"/>
          </a:p>
        </p:txBody>
      </p:sp>
      <p:sp>
        <p:nvSpPr>
          <p:cNvPr id="29715" name="下箭头 38"/>
          <p:cNvSpPr>
            <a:spLocks noChangeArrowheads="1"/>
          </p:cNvSpPr>
          <p:nvPr/>
        </p:nvSpPr>
        <p:spPr bwMode="auto">
          <a:xfrm>
            <a:off x="6786563" y="4714875"/>
            <a:ext cx="428625" cy="714375"/>
          </a:xfrm>
          <a:prstGeom prst="downArrow">
            <a:avLst>
              <a:gd name="adj1" fmla="val 50000"/>
              <a:gd name="adj2" fmla="val 50000"/>
            </a:avLst>
          </a:prstGeom>
          <a:solidFill>
            <a:schemeClr val="accent1"/>
          </a:solidFill>
          <a:ln w="25400">
            <a:solidFill>
              <a:srgbClr val="6A600F"/>
            </a:solidFill>
            <a:miter lim="800000"/>
          </a:ln>
        </p:spPr>
        <p:txBody>
          <a:bodyPr anchor="ctr"/>
          <a:lstStyle/>
          <a:p>
            <a:pPr algn="ct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29716" name="TextBox 39"/>
          <p:cNvSpPr>
            <a:spLocks noChangeArrowheads="1"/>
          </p:cNvSpPr>
          <p:nvPr/>
        </p:nvSpPr>
        <p:spPr bwMode="auto">
          <a:xfrm>
            <a:off x="7358063" y="4857750"/>
            <a:ext cx="1285875" cy="387350"/>
          </a:xfrm>
          <a:prstGeom prst="rect">
            <a:avLst/>
          </a:prstGeom>
          <a:noFill/>
          <a:ln w="9525">
            <a:noFill/>
            <a:miter lim="800000"/>
          </a:ln>
        </p:spPr>
        <p:txBody>
          <a:bodyPr>
            <a:spAutoFit/>
          </a:bodyPr>
          <a:lstStyle/>
          <a:p>
            <a:pPr>
              <a:lnSpc>
                <a:spcPct val="100000"/>
              </a:lnSpc>
            </a:pPr>
            <a:r>
              <a:rPr lang="zh-CN" altLang="en-US" sz="2400" b="1">
                <a:solidFill>
                  <a:srgbClr val="FF0000"/>
                </a:solidFill>
                <a:sym typeface="华文楷体" panose="02010600040101010101" pitchFamily="2" charset="-122"/>
              </a:rPr>
              <a:t>扩大化</a:t>
            </a:r>
            <a:endParaRPr lang="zh-CN" altLang="en-US"/>
          </a:p>
        </p:txBody>
      </p:sp>
      <p:sp>
        <p:nvSpPr>
          <p:cNvPr id="29717" name="TextBox 40"/>
          <p:cNvSpPr>
            <a:spLocks noChangeArrowheads="1"/>
          </p:cNvSpPr>
          <p:nvPr/>
        </p:nvSpPr>
        <p:spPr bwMode="auto">
          <a:xfrm>
            <a:off x="3500438" y="5572125"/>
            <a:ext cx="5381625" cy="954088"/>
          </a:xfrm>
          <a:prstGeom prst="rect">
            <a:avLst/>
          </a:prstGeom>
          <a:noFill/>
          <a:ln w="9525">
            <a:noFill/>
            <a:miter lim="800000"/>
          </a:ln>
        </p:spPr>
        <p:txBody>
          <a:bodyPr>
            <a:spAutoFit/>
          </a:bodyPr>
          <a:lstStyle/>
          <a:p>
            <a:pPr>
              <a:lnSpc>
                <a:spcPct val="100000"/>
              </a:lnSpc>
            </a:pPr>
            <a:r>
              <a:rPr lang="zh-CN" altLang="en-US" sz="2800" b="1">
                <a:solidFill>
                  <a:srgbClr val="FF0000"/>
                </a:solidFill>
                <a:sym typeface="华文楷体" panose="02010600040101010101" pitchFamily="2" charset="-122"/>
              </a:rPr>
              <a:t>扶危济困、救济天下的大仁大义-------御辽、征方腊</a:t>
            </a:r>
            <a:endParaRPr lang="zh-CN" altLang="en-US"/>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xfrm>
            <a:off x="298450" y="228600"/>
            <a:ext cx="8540750" cy="823913"/>
          </a:xfrm>
        </p:spPr>
        <p:txBody>
          <a:bodyPr/>
          <a:lstStyle/>
          <a:p>
            <a:pPr eaLnBrk="1" hangingPunct="1"/>
            <a:r>
              <a:rPr lang="zh-CN" altLang="en-US" smtClean="0"/>
              <a:t>关于招安</a:t>
            </a:r>
            <a:endParaRPr lang="zh-CN" altLang="en-US" smtClean="0"/>
          </a:p>
        </p:txBody>
      </p:sp>
      <p:sp>
        <p:nvSpPr>
          <p:cNvPr id="33795" name="Rectangle 3"/>
          <p:cNvSpPr>
            <a:spLocks noGrp="1" noRot="1" noChangeArrowheads="1"/>
          </p:cNvSpPr>
          <p:nvPr>
            <p:ph sz="half" idx="4294967295"/>
          </p:nvPr>
        </p:nvSpPr>
        <p:spPr>
          <a:xfrm>
            <a:off x="0" y="1071563"/>
            <a:ext cx="4754563" cy="4830762"/>
          </a:xfrm>
        </p:spPr>
        <p:txBody>
          <a:bodyPr/>
          <a:lstStyle/>
          <a:p>
            <a:pPr eaLnBrk="1" hangingPunct="1">
              <a:lnSpc>
                <a:spcPct val="90000"/>
              </a:lnSpc>
              <a:buFont typeface="Wingdings 2" panose="05020102010507070707" pitchFamily="18" charset="2"/>
              <a:buNone/>
            </a:pPr>
            <a:r>
              <a:rPr lang="en-US" altLang="zh-CN" sz="1800" smtClean="0"/>
              <a:t>        </a:t>
            </a:r>
            <a:endParaRPr lang="en-US" altLang="zh-CN" sz="1800" smtClean="0"/>
          </a:p>
          <a:p>
            <a:pPr eaLnBrk="1" hangingPunct="1">
              <a:lnSpc>
                <a:spcPct val="90000"/>
              </a:lnSpc>
            </a:pPr>
            <a:r>
              <a:rPr lang="zh-CN" altLang="en-US" sz="3600" b="1" smtClean="0">
                <a:solidFill>
                  <a:schemeClr val="folHlink"/>
                </a:solidFill>
              </a:rPr>
              <a:t>第一人---宋   江</a:t>
            </a:r>
            <a:endParaRPr lang="en-US" sz="3600" b="1" smtClean="0">
              <a:solidFill>
                <a:schemeClr val="folHlink"/>
              </a:solidFill>
              <a:ea typeface="黑体" panose="02010609060101010101" charset="-122"/>
            </a:endParaRPr>
          </a:p>
          <a:p>
            <a:pPr eaLnBrk="1" hangingPunct="1">
              <a:lnSpc>
                <a:spcPct val="90000"/>
              </a:lnSpc>
            </a:pPr>
            <a:r>
              <a:rPr lang="zh-CN" altLang="en-US" sz="1800" b="1" smtClean="0"/>
              <a:t>宋江，人唤“及时雨”。早先为山东 </a:t>
            </a:r>
            <a:br>
              <a:rPr lang="zh-CN" altLang="en-US" sz="1800" b="1" smtClean="0"/>
            </a:br>
            <a:r>
              <a:rPr lang="zh-CN" altLang="en-US" sz="1800" b="1" smtClean="0"/>
              <a:t>郓城县押司，整日舞文弄墨，书写文书， </a:t>
            </a:r>
            <a:br>
              <a:rPr lang="zh-CN" altLang="en-US" sz="1800" b="1" smtClean="0"/>
            </a:br>
            <a:r>
              <a:rPr lang="zh-CN" altLang="en-US" sz="1800" b="1" smtClean="0"/>
              <a:t>是一刀笔小吏。晁盖等八个好汉智取生辰纲事发，被官府缉拿，幸得宋江事先告知 </a:t>
            </a:r>
            <a:br>
              <a:rPr lang="zh-CN" altLang="en-US" sz="1800" b="1" smtClean="0"/>
            </a:br>
            <a:r>
              <a:rPr lang="zh-CN" altLang="en-US" sz="1800" b="1" smtClean="0"/>
              <a:t>。晁盖派刘唐送金子和书信给宋江，宋江 </a:t>
            </a:r>
            <a:br>
              <a:rPr lang="zh-CN" altLang="en-US" sz="1800" b="1" smtClean="0"/>
            </a:br>
            <a:r>
              <a:rPr lang="zh-CN" altLang="en-US" sz="1800" b="1" smtClean="0"/>
              <a:t>的老婆阎婆惜发现宋江私通梁山，趁机要 </a:t>
            </a:r>
            <a:br>
              <a:rPr lang="zh-CN" altLang="en-US" sz="1800" b="1" smtClean="0"/>
            </a:br>
            <a:r>
              <a:rPr lang="zh-CN" altLang="en-US" sz="1800" b="1" smtClean="0"/>
              <a:t>胁，宋江怒杀阎婆惜，逃往沧州。被迫上 </a:t>
            </a:r>
            <a:br>
              <a:rPr lang="zh-CN" altLang="en-US" sz="1800" b="1" smtClean="0"/>
            </a:br>
            <a:r>
              <a:rPr lang="zh-CN" altLang="en-US" sz="1800" b="1" smtClean="0"/>
              <a:t>梁山。后宋江做了梁山泊首领。 受招安后，被宋徽宗封为武德大夫、 楚州安抚使兼兵马都总管，最后被高俅用毒酒害死。</a:t>
            </a:r>
            <a:endParaRPr lang="zh-CN" altLang="en-US" sz="1800" b="1" smtClean="0"/>
          </a:p>
          <a:p>
            <a:pPr eaLnBrk="1" hangingPunct="1">
              <a:lnSpc>
                <a:spcPct val="90000"/>
              </a:lnSpc>
            </a:pPr>
            <a:r>
              <a:rPr lang="zh-CN" altLang="en-US" sz="1800" b="1" smtClean="0">
                <a:solidFill>
                  <a:schemeClr val="folHlink"/>
                </a:solidFill>
              </a:rPr>
              <a:t>有忠君思想，正统观念，时刻不忘招安，终于走上妥协，投降的道路。</a:t>
            </a:r>
            <a:r>
              <a:rPr lang="zh-CN" altLang="en-US" sz="1800" b="1" smtClean="0"/>
              <a:t> </a:t>
            </a:r>
            <a:br>
              <a:rPr lang="zh-CN" altLang="en-US" sz="1800" b="1" smtClean="0"/>
            </a:br>
            <a:endParaRPr lang="zh-CN" altLang="en-US" sz="2800" smtClean="0"/>
          </a:p>
        </p:txBody>
      </p:sp>
      <p:pic>
        <p:nvPicPr>
          <p:cNvPr id="30724" name="Picture 4"/>
          <p:cNvPicPr>
            <a:picLocks noGrp="1" noChangeAspect="1" noChangeArrowheads="1"/>
          </p:cNvPicPr>
          <p:nvPr>
            <p:ph sz="half" idx="4294967295"/>
          </p:nvPr>
        </p:nvPicPr>
        <p:blipFill>
          <a:blip r:embed="rId1"/>
          <a:srcRect/>
          <a:stretch>
            <a:fillRect/>
          </a:stretch>
        </p:blipFill>
        <p:spPr>
          <a:xfrm>
            <a:off x="4932363" y="1052513"/>
            <a:ext cx="4211637" cy="5016500"/>
          </a:xfrm>
          <a:noFill/>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p:cBhvr>
                                        <p:cTn id="7" dur="500"/>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3795">
                                            <p:txEl>
                                              <p:pRg st="0" end="0"/>
                                            </p:txEl>
                                          </p:spTgt>
                                        </p:tgtEl>
                                        <p:attrNameLst>
                                          <p:attrName>style.visibility</p:attrName>
                                        </p:attrNameLst>
                                      </p:cBhvr>
                                      <p:to>
                                        <p:strVal val="visible"/>
                                      </p:to>
                                    </p:set>
                                    <p:anim calcmode="lin" valueType="num">
                                      <p:cBhvr>
                                        <p:cTn id="12"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33795">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3795">
                                            <p:txEl>
                                              <p:pRg st="1" end="1"/>
                                            </p:txEl>
                                          </p:spTgt>
                                        </p:tgtEl>
                                        <p:attrNameLst>
                                          <p:attrName>style.visibility</p:attrName>
                                        </p:attrNameLst>
                                      </p:cBhvr>
                                      <p:to>
                                        <p:strVal val="visible"/>
                                      </p:to>
                                    </p:set>
                                    <p:anim calcmode="lin" valueType="num">
                                      <p:cBhvr>
                                        <p:cTn id="16" dur="500" fill="hold"/>
                                        <p:tgtEl>
                                          <p:spTgt spid="33795">
                                            <p:txEl>
                                              <p:pRg st="1" end="1"/>
                                            </p:txEl>
                                          </p:spTgt>
                                        </p:tgtEl>
                                        <p:attrNameLst>
                                          <p:attrName>ppt_x</p:attrName>
                                        </p:attrNameLst>
                                      </p:cBhvr>
                                      <p:tavLst>
                                        <p:tav tm="0">
                                          <p:val>
                                            <p:strVal val="#ppt_x"/>
                                          </p:val>
                                        </p:tav>
                                        <p:tav tm="100000">
                                          <p:val>
                                            <p:strVal val="#ppt_x"/>
                                          </p:val>
                                        </p:tav>
                                      </p:tavLst>
                                    </p:anim>
                                    <p:anim calcmode="lin" valueType="num">
                                      <p:cBhvr>
                                        <p:cTn id="17" dur="500" fill="hold"/>
                                        <p:tgtEl>
                                          <p:spTgt spid="33795">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3795">
                                            <p:txEl>
                                              <p:pRg st="2" end="2"/>
                                            </p:txEl>
                                          </p:spTgt>
                                        </p:tgtEl>
                                        <p:attrNameLst>
                                          <p:attrName>style.visibility</p:attrName>
                                        </p:attrNameLst>
                                      </p:cBhvr>
                                      <p:to>
                                        <p:strVal val="visible"/>
                                      </p:to>
                                    </p:set>
                                    <p:anim calcmode="lin" valueType="num">
                                      <p:cBhvr>
                                        <p:cTn id="20" dur="500" fill="hold"/>
                                        <p:tgtEl>
                                          <p:spTgt spid="33795">
                                            <p:txEl>
                                              <p:pRg st="2" end="2"/>
                                            </p:txEl>
                                          </p:spTgt>
                                        </p:tgtEl>
                                        <p:attrNameLst>
                                          <p:attrName>ppt_x</p:attrName>
                                        </p:attrNameLst>
                                      </p:cBhvr>
                                      <p:tavLst>
                                        <p:tav tm="0">
                                          <p:val>
                                            <p:strVal val="#ppt_x"/>
                                          </p:val>
                                        </p:tav>
                                        <p:tav tm="100000">
                                          <p:val>
                                            <p:strVal val="#ppt_x"/>
                                          </p:val>
                                        </p:tav>
                                      </p:tavLst>
                                    </p:anim>
                                    <p:anim calcmode="lin" valueType="num">
                                      <p:cBhvr>
                                        <p:cTn id="21" dur="500" fill="hold"/>
                                        <p:tgtEl>
                                          <p:spTgt spid="33795">
                                            <p:txEl>
                                              <p:pRg st="2" end="2"/>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3795">
                                            <p:txEl>
                                              <p:pRg st="3" end="3"/>
                                            </p:txEl>
                                          </p:spTgt>
                                        </p:tgtEl>
                                        <p:attrNameLst>
                                          <p:attrName>style.visibility</p:attrName>
                                        </p:attrNameLst>
                                      </p:cBhvr>
                                      <p:to>
                                        <p:strVal val="visible"/>
                                      </p:to>
                                    </p:set>
                                    <p:anim calcmode="lin" valueType="num">
                                      <p:cBhvr>
                                        <p:cTn id="24" dur="500" fill="hold"/>
                                        <p:tgtEl>
                                          <p:spTgt spid="33795">
                                            <p:txEl>
                                              <p:pRg st="3" end="3"/>
                                            </p:txEl>
                                          </p:spTgt>
                                        </p:tgtEl>
                                        <p:attrNameLst>
                                          <p:attrName>ppt_x</p:attrName>
                                        </p:attrNameLst>
                                      </p:cBhvr>
                                      <p:tavLst>
                                        <p:tav tm="0">
                                          <p:val>
                                            <p:strVal val="#ppt_x"/>
                                          </p:val>
                                        </p:tav>
                                        <p:tav tm="100000">
                                          <p:val>
                                            <p:strVal val="#ppt_x"/>
                                          </p:val>
                                        </p:tav>
                                      </p:tavLst>
                                    </p:anim>
                                    <p:anim calcmode="lin" valueType="num">
                                      <p:cBhvr>
                                        <p:cTn id="25" dur="500" fill="hold"/>
                                        <p:tgtEl>
                                          <p:spTgt spid="3379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ldLvl="0" autoUpdateAnimBg="0"/>
      <p:bldP spid="33795" grpId="0" bldLvl="0" autoUpdateAnimBg="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31747" name="标题 1"/>
          <p:cNvSpPr>
            <a:spLocks noGrp="1" noChangeArrowheads="1"/>
          </p:cNvSpPr>
          <p:nvPr>
            <p:ph type="title"/>
          </p:nvPr>
        </p:nvSpPr>
        <p:spPr/>
        <p:txBody>
          <a:bodyPr/>
          <a:lstStyle/>
          <a:p>
            <a:pPr eaLnBrk="1" hangingPunct="1"/>
            <a:r>
              <a:rPr lang="zh-CN" altLang="en-US" smtClean="0">
                <a:solidFill>
                  <a:schemeClr val="folHlink"/>
                </a:solidFill>
              </a:rPr>
              <a:t>几处伏笔</a:t>
            </a:r>
            <a:endParaRPr lang="zh-CN" altLang="en-US" smtClean="0">
              <a:solidFill>
                <a:schemeClr val="folHlink"/>
              </a:solidFill>
            </a:endParaRPr>
          </a:p>
        </p:txBody>
      </p:sp>
      <p:sp>
        <p:nvSpPr>
          <p:cNvPr id="31748" name="内容占位符 2"/>
          <p:cNvSpPr>
            <a:spLocks noGrp="1" noChangeArrowheads="1"/>
          </p:cNvSpPr>
          <p:nvPr>
            <p:ph idx="4294967295"/>
          </p:nvPr>
        </p:nvSpPr>
        <p:spPr>
          <a:xfrm>
            <a:off x="0" y="1600200"/>
            <a:ext cx="8229600" cy="4686300"/>
          </a:xfrm>
        </p:spPr>
        <p:txBody>
          <a:bodyPr/>
          <a:lstStyle/>
          <a:p>
            <a:pPr eaLnBrk="1" hangingPunct="1"/>
            <a:r>
              <a:rPr lang="zh-CN" altLang="en-US" smtClean="0">
                <a:solidFill>
                  <a:srgbClr val="0000FF"/>
                </a:solidFill>
              </a:rPr>
              <a:t>伏笔一：</a:t>
            </a:r>
            <a:endParaRPr lang="zh-CN" altLang="en-US" smtClean="0">
              <a:solidFill>
                <a:srgbClr val="0000FF"/>
              </a:solidFill>
            </a:endParaRPr>
          </a:p>
          <a:p>
            <a:pPr eaLnBrk="1" hangingPunct="1">
              <a:buFont typeface="Wingdings 2" panose="05020102010507070707" pitchFamily="18" charset="2"/>
              <a:buNone/>
            </a:pPr>
            <a:r>
              <a:rPr lang="zh-CN" altLang="en-US" smtClean="0"/>
              <a:t>    </a:t>
            </a:r>
            <a:r>
              <a:rPr lang="zh-CN" altLang="en-US" sz="2400" smtClean="0"/>
              <a:t>晁天王临终前问宋江：贤弟你早有归顺朝廷之意吗？</a:t>
            </a:r>
            <a:endParaRPr lang="zh-CN" altLang="en-US" sz="2400" smtClean="0"/>
          </a:p>
          <a:p>
            <a:pPr eaLnBrk="1" hangingPunct="1">
              <a:buFont typeface="Wingdings 2" panose="05020102010507070707" pitchFamily="18" charset="2"/>
              <a:buNone/>
            </a:pPr>
            <a:r>
              <a:rPr lang="en-US" altLang="zh-CN" sz="2400" smtClean="0"/>
              <a:t>      </a:t>
            </a:r>
            <a:r>
              <a:rPr lang="zh-CN" altLang="en-US" sz="2400" smtClean="0"/>
              <a:t>公明不答</a:t>
            </a:r>
            <a:r>
              <a:rPr lang="en-US" sz="2400" smtClean="0">
                <a:ea typeface="黑体" panose="02010609060101010101" charset="-122"/>
              </a:rPr>
              <a:t>	</a:t>
            </a:r>
            <a:r>
              <a:rPr lang="en-US" sz="2400" smtClean="0">
                <a:solidFill>
                  <a:srgbClr val="FF0000"/>
                </a:solidFill>
                <a:ea typeface="黑体" panose="02010609060101010101" charset="-122"/>
              </a:rPr>
              <a:t>               </a:t>
            </a:r>
            <a:r>
              <a:rPr lang="zh-CN" altLang="en-US" sz="2400" smtClean="0">
                <a:solidFill>
                  <a:srgbClr val="FF0000"/>
                </a:solidFill>
              </a:rPr>
              <a:t>默认</a:t>
            </a:r>
            <a:endParaRPr lang="zh-CN" altLang="en-US" sz="2400" smtClean="0">
              <a:solidFill>
                <a:srgbClr val="FF0000"/>
              </a:solidFill>
            </a:endParaRPr>
          </a:p>
          <a:p>
            <a:pPr eaLnBrk="1" hangingPunct="1">
              <a:buFont typeface="Wingdings 2" panose="05020102010507070707" pitchFamily="18" charset="2"/>
              <a:buNone/>
            </a:pPr>
            <a:r>
              <a:rPr lang="zh-CN" altLang="en-US" smtClean="0">
                <a:solidFill>
                  <a:srgbClr val="0000FF"/>
                </a:solidFill>
              </a:rPr>
              <a:t>伏笔二</a:t>
            </a:r>
            <a:endParaRPr lang="zh-CN" altLang="en-US" smtClean="0">
              <a:solidFill>
                <a:srgbClr val="0000FF"/>
              </a:solidFill>
            </a:endParaRPr>
          </a:p>
          <a:p>
            <a:pPr eaLnBrk="1" hangingPunct="1">
              <a:buFont typeface="Wingdings 2" panose="05020102010507070707" pitchFamily="18" charset="2"/>
              <a:buNone/>
            </a:pPr>
            <a:r>
              <a:rPr lang="en-US" smtClean="0">
                <a:solidFill>
                  <a:srgbClr val="0000FF"/>
                </a:solidFill>
                <a:ea typeface="黑体" panose="02010609060101010101" charset="-122"/>
              </a:rPr>
              <a:t>     </a:t>
            </a:r>
            <a:r>
              <a:rPr lang="en-US" sz="2400" smtClean="0">
                <a:ea typeface="黑体" panose="02010609060101010101" charset="-122"/>
              </a:rPr>
              <a:t> </a:t>
            </a:r>
            <a:r>
              <a:rPr lang="zh-CN" altLang="en-US" sz="2400" smtClean="0"/>
              <a:t>宋江</a:t>
            </a:r>
            <a:r>
              <a:rPr lang="en-US" altLang="zh-CN" sz="2400" smtClean="0"/>
              <a:t>--- </a:t>
            </a:r>
            <a:r>
              <a:rPr lang="zh-CN" altLang="en-US" sz="2400" smtClean="0"/>
              <a:t>“聚义厅”</a:t>
            </a:r>
            <a:r>
              <a:rPr lang="en-US" sz="2400" smtClean="0">
                <a:ea typeface="黑体" panose="02010609060101010101" charset="-122"/>
              </a:rPr>
              <a:t>		</a:t>
            </a:r>
            <a:r>
              <a:rPr lang="zh-CN" altLang="en-US" sz="2400" smtClean="0"/>
              <a:t>“忠义堂”</a:t>
            </a:r>
            <a:endParaRPr lang="zh-CN" altLang="en-US" sz="2400" smtClean="0"/>
          </a:p>
          <a:p>
            <a:pPr eaLnBrk="1" hangingPunct="1">
              <a:buFont typeface="Wingdings 2" panose="05020102010507070707" pitchFamily="18" charset="2"/>
              <a:buNone/>
            </a:pPr>
            <a:r>
              <a:rPr lang="zh-CN" altLang="en-US" sz="3600" smtClean="0">
                <a:solidFill>
                  <a:srgbClr val="0000FF"/>
                </a:solidFill>
              </a:rPr>
              <a:t>伏笔三</a:t>
            </a:r>
            <a:endParaRPr lang="zh-CN" altLang="en-US" sz="3600" smtClean="0">
              <a:solidFill>
                <a:srgbClr val="0000FF"/>
              </a:solidFill>
            </a:endParaRPr>
          </a:p>
          <a:p>
            <a:pPr eaLnBrk="1" hangingPunct="1">
              <a:buFont typeface="Wingdings 2" panose="05020102010507070707" pitchFamily="18" charset="2"/>
              <a:buNone/>
            </a:pPr>
            <a:r>
              <a:rPr lang="en-US" sz="3600" smtClean="0">
                <a:solidFill>
                  <a:srgbClr val="0000FF"/>
                </a:solidFill>
                <a:ea typeface="黑体" panose="02010609060101010101" charset="-122"/>
              </a:rPr>
              <a:t>      </a:t>
            </a:r>
            <a:r>
              <a:rPr lang="zh-CN" altLang="en-US" sz="2400" smtClean="0"/>
              <a:t>宋江</a:t>
            </a:r>
            <a:r>
              <a:rPr lang="en-US" altLang="zh-CN" sz="2400" smtClean="0"/>
              <a:t>---</a:t>
            </a:r>
            <a:r>
              <a:rPr lang="zh-CN" altLang="en-US" sz="2400" smtClean="0"/>
              <a:t>重阳节菊花会上：</a:t>
            </a:r>
            <a:r>
              <a:rPr lang="zh-CN" altLang="en-US" sz="2400" smtClean="0">
                <a:solidFill>
                  <a:srgbClr val="FF0000"/>
                </a:solidFill>
              </a:rPr>
              <a:t>望天王降诏早招安</a:t>
            </a:r>
            <a:endParaRPr lang="zh-CN" altLang="en-US" smtClean="0"/>
          </a:p>
        </p:txBody>
      </p:sp>
      <p:cxnSp>
        <p:nvCxnSpPr>
          <p:cNvPr id="31749" name="直接箭头连接符 4"/>
          <p:cNvCxnSpPr>
            <a:cxnSpLocks noChangeShapeType="1"/>
          </p:cNvCxnSpPr>
          <p:nvPr/>
        </p:nvCxnSpPr>
        <p:spPr bwMode="auto">
          <a:xfrm>
            <a:off x="2143125" y="2928938"/>
            <a:ext cx="857250" cy="3175"/>
          </a:xfrm>
          <a:prstGeom prst="straightConnector1">
            <a:avLst/>
          </a:prstGeom>
          <a:noFill/>
          <a:ln w="9525">
            <a:solidFill>
              <a:schemeClr val="accent1"/>
            </a:solidFill>
            <a:round/>
            <a:tailEnd type="arrow" w="med" len="med"/>
          </a:ln>
        </p:spPr>
      </p:cxnSp>
      <p:cxnSp>
        <p:nvCxnSpPr>
          <p:cNvPr id="31750" name="直接箭头连接符 6"/>
          <p:cNvCxnSpPr>
            <a:cxnSpLocks noChangeShapeType="1"/>
          </p:cNvCxnSpPr>
          <p:nvPr/>
        </p:nvCxnSpPr>
        <p:spPr bwMode="auto">
          <a:xfrm>
            <a:off x="3571875" y="4143375"/>
            <a:ext cx="857250" cy="1588"/>
          </a:xfrm>
          <a:prstGeom prst="straightConnector1">
            <a:avLst/>
          </a:prstGeom>
          <a:noFill/>
          <a:ln w="9525">
            <a:solidFill>
              <a:schemeClr val="accent1"/>
            </a:solidFill>
            <a:round/>
            <a:tailEnd type="arrow" w="med" len="med"/>
          </a:ln>
        </p:spPr>
      </p:cxnSp>
    </p:spTree>
  </p:cSld>
  <p:clrMapOvr>
    <a:masterClrMapping/>
  </p:clrMapOvr>
  <p:transition>
    <p:cut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15363" name="Rectangle 2"/>
          <p:cNvSpPr>
            <a:spLocks noGrp="1" noChangeArrowheads="1"/>
          </p:cNvSpPr>
          <p:nvPr>
            <p:ph idx="4294967295"/>
          </p:nvPr>
        </p:nvSpPr>
        <p:spPr>
          <a:xfrm>
            <a:off x="0" y="1600200"/>
            <a:ext cx="8229600" cy="4686300"/>
          </a:xfrm>
        </p:spPr>
        <p:txBody>
          <a:bodyPr/>
          <a:lstStyle/>
          <a:p>
            <a:pPr eaLnBrk="1" hangingPunct="1">
              <a:buFont typeface="Wingdings" panose="05000000000000000000" pitchFamily="2" charset="2"/>
              <a:buNone/>
            </a:pPr>
            <a:r>
              <a:rPr lang="en-US" altLang="zh-CN" smtClean="0"/>
              <a:t>  </a:t>
            </a:r>
            <a:endParaRPr lang="zh-CN" altLang="en-US" smtClean="0"/>
          </a:p>
        </p:txBody>
      </p:sp>
      <p:sp>
        <p:nvSpPr>
          <p:cNvPr id="15364" name="Rectangle 3"/>
          <p:cNvSpPr>
            <a:spLocks noChangeArrowheads="1"/>
          </p:cNvSpPr>
          <p:nvPr/>
        </p:nvSpPr>
        <p:spPr bwMode="auto">
          <a:xfrm>
            <a:off x="4448175" y="3246438"/>
            <a:ext cx="3148013" cy="366712"/>
          </a:xfrm>
          <a:prstGeom prst="rect">
            <a:avLst/>
          </a:prstGeom>
          <a:noFill/>
          <a:ln w="9525">
            <a:noFill/>
            <a:miter lim="800000"/>
          </a:ln>
        </p:spPr>
        <p:txBody>
          <a:bodyPr>
            <a:spAutoFit/>
          </a:bodyPr>
          <a:lstStyle/>
          <a:p>
            <a:pPr>
              <a:lnSpc>
                <a:spcPct val="100000"/>
              </a:lnSpc>
              <a:spcBef>
                <a:spcPct val="0"/>
              </a:spcBef>
            </a:pPr>
            <a:r>
              <a:rPr lang="en-US" altLang="zh-CN" sz="1800">
                <a:solidFill>
                  <a:srgbClr val="000000"/>
                </a:solidFill>
                <a:sym typeface="Franklin Gothic Book"/>
              </a:rPr>
              <a:t> </a:t>
            </a:r>
            <a:endParaRPr lang="zh-CN" altLang="en-US"/>
          </a:p>
        </p:txBody>
      </p:sp>
      <p:sp>
        <p:nvSpPr>
          <p:cNvPr id="15365" name="Text Box 4"/>
          <p:cNvSpPr>
            <a:spLocks noChangeArrowheads="1"/>
          </p:cNvSpPr>
          <p:nvPr/>
        </p:nvSpPr>
        <p:spPr bwMode="auto">
          <a:xfrm>
            <a:off x="539750" y="1989138"/>
            <a:ext cx="7777163" cy="366712"/>
          </a:xfrm>
          <a:prstGeom prst="rect">
            <a:avLst/>
          </a:prstGeom>
          <a:noFill/>
          <a:ln w="9525">
            <a:noFill/>
            <a:miter lim="800000"/>
          </a:ln>
        </p:spPr>
        <p:txBody>
          <a:bodyPr>
            <a:spAutoFit/>
          </a:bodyPr>
          <a:lstStyle/>
          <a:p>
            <a:pPr>
              <a:lnSpc>
                <a:spcPct val="100000"/>
              </a:lnSpc>
              <a:spcBef>
                <a:spcPct val="50000"/>
              </a:spcBef>
            </a:pPr>
            <a:r>
              <a:rPr lang="en-US" altLang="zh-CN" sz="1800">
                <a:solidFill>
                  <a:srgbClr val="000000"/>
                </a:solidFill>
                <a:sym typeface="Franklin Gothic Book"/>
              </a:rPr>
              <a:t>        </a:t>
            </a:r>
            <a:endParaRPr lang="zh-CN" altLang="en-US"/>
          </a:p>
        </p:txBody>
      </p:sp>
      <p:pic>
        <p:nvPicPr>
          <p:cNvPr id="15366" name="Picture 5" descr="12"/>
          <p:cNvPicPr>
            <a:picLocks noChangeAspect="1" noChangeArrowheads="1"/>
          </p:cNvPicPr>
          <p:nvPr/>
        </p:nvPicPr>
        <p:blipFill>
          <a:blip r:embed="rId1"/>
          <a:srcRect/>
          <a:stretch>
            <a:fillRect/>
          </a:stretch>
        </p:blipFill>
        <p:spPr bwMode="auto">
          <a:xfrm>
            <a:off x="0" y="357188"/>
            <a:ext cx="4667250" cy="5870575"/>
          </a:xfrm>
          <a:prstGeom prst="rect">
            <a:avLst/>
          </a:prstGeom>
          <a:noFill/>
          <a:ln w="9525">
            <a:noFill/>
            <a:miter lim="800000"/>
            <a:headEnd/>
            <a:tailEnd/>
          </a:ln>
        </p:spPr>
      </p:pic>
      <p:pic>
        <p:nvPicPr>
          <p:cNvPr id="15367" name="Picture 6" descr="1"/>
          <p:cNvPicPr>
            <a:picLocks noChangeAspect="1" noChangeArrowheads="1"/>
          </p:cNvPicPr>
          <p:nvPr/>
        </p:nvPicPr>
        <p:blipFill>
          <a:blip r:embed="rId2"/>
          <a:srcRect/>
          <a:stretch>
            <a:fillRect/>
          </a:stretch>
        </p:blipFill>
        <p:spPr bwMode="auto">
          <a:xfrm>
            <a:off x="5651500" y="188913"/>
            <a:ext cx="3492500" cy="5976937"/>
          </a:xfrm>
          <a:prstGeom prst="rect">
            <a:avLst/>
          </a:prstGeom>
          <a:noFill/>
          <a:ln w="9525">
            <a:noFill/>
            <a:miter lim="800000"/>
            <a:headEnd/>
            <a:tailEnd/>
          </a:ln>
        </p:spPr>
      </p:pic>
      <p:sp>
        <p:nvSpPr>
          <p:cNvPr id="15368" name="Text Box 7"/>
          <p:cNvSpPr>
            <a:spLocks noChangeArrowheads="1"/>
          </p:cNvSpPr>
          <p:nvPr/>
        </p:nvSpPr>
        <p:spPr bwMode="auto">
          <a:xfrm>
            <a:off x="4629150" y="1352550"/>
            <a:ext cx="1006475" cy="5256213"/>
          </a:xfrm>
          <a:prstGeom prst="rect">
            <a:avLst/>
          </a:prstGeom>
          <a:noFill/>
          <a:ln w="9525">
            <a:noFill/>
            <a:miter lim="800000"/>
          </a:ln>
        </p:spPr>
        <p:txBody>
          <a:bodyPr>
            <a:spAutoFit/>
          </a:bodyPr>
          <a:lstStyle/>
          <a:p>
            <a:pPr>
              <a:lnSpc>
                <a:spcPct val="100000"/>
              </a:lnSpc>
              <a:spcBef>
                <a:spcPct val="50000"/>
              </a:spcBef>
            </a:pPr>
            <a:r>
              <a:rPr lang="zh-CN" altLang="en-US" sz="5400" b="1">
                <a:solidFill>
                  <a:srgbClr val="000000"/>
                </a:solidFill>
                <a:sym typeface="华文楷体" panose="02010600040101010101" pitchFamily="2" charset="-122"/>
              </a:rPr>
              <a:t>施耐庵像</a:t>
            </a:r>
            <a:endParaRPr lang="zh-CN" altLang="en-US"/>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A9"/>
            </a:gs>
            <a:gs pos="31000">
              <a:srgbClr val="FFFFCF"/>
            </a:gs>
            <a:gs pos="100000">
              <a:srgbClr val="FFFFF7"/>
            </a:gs>
          </a:gsLst>
          <a:path path="rect">
            <a:fillToRect l="50000" t="150000" r="50000" b="100000"/>
          </a:path>
        </a:gradFill>
        <a:effectLst/>
      </p:bgPr>
    </p:bg>
    <p:spTree>
      <p:nvGrpSpPr>
        <p:cNvPr id="1" name=""/>
        <p:cNvGrpSpPr/>
        <p:nvPr/>
      </p:nvGrpSpPr>
      <p:grpSpPr>
        <a:xfrm>
          <a:off x="0" y="0"/>
          <a:ext cx="0" cy="0"/>
          <a:chOff x="0" y="0"/>
          <a:chExt cx="0" cy="0"/>
        </a:xfrm>
      </p:grpSpPr>
      <p:sp>
        <p:nvSpPr>
          <p:cNvPr id="36866" name="Text Box 4"/>
          <p:cNvSpPr>
            <a:spLocks noChangeArrowheads="1"/>
          </p:cNvSpPr>
          <p:nvPr/>
        </p:nvSpPr>
        <p:spPr bwMode="auto">
          <a:xfrm>
            <a:off x="684213" y="1196975"/>
            <a:ext cx="7632700" cy="2012950"/>
          </a:xfrm>
          <a:prstGeom prst="rect">
            <a:avLst/>
          </a:prstGeom>
          <a:noFill/>
          <a:ln w="9525">
            <a:noFill/>
            <a:miter lim="800000"/>
          </a:ln>
        </p:spPr>
        <p:txBody>
          <a:bodyPr>
            <a:spAutoFit/>
          </a:bodyPr>
          <a:lstStyle/>
          <a:p>
            <a:pPr marL="342900" indent="-342900">
              <a:lnSpc>
                <a:spcPct val="100000"/>
              </a:lnSpc>
              <a:spcBef>
                <a:spcPct val="50000"/>
              </a:spcBef>
            </a:pPr>
            <a:r>
              <a:rPr lang="en-US" altLang="zh-CN">
                <a:solidFill>
                  <a:srgbClr val="000000"/>
                </a:solidFill>
                <a:sym typeface="Franklin Gothic Book"/>
              </a:rPr>
              <a:t>        </a:t>
            </a:r>
            <a:r>
              <a:rPr lang="en-US" altLang="zh-CN" sz="2800" b="1">
                <a:solidFill>
                  <a:srgbClr val="000000"/>
                </a:solidFill>
                <a:sym typeface="Franklin Gothic Book"/>
              </a:rPr>
              <a:t>《</a:t>
            </a:r>
            <a:r>
              <a:rPr lang="zh-CN" altLang="en-US" sz="2800" b="1">
                <a:solidFill>
                  <a:srgbClr val="000000"/>
                </a:solidFill>
                <a:sym typeface="华文楷体" panose="02010600040101010101" pitchFamily="2" charset="-122"/>
              </a:rPr>
              <a:t>水浒传</a:t>
            </a:r>
            <a:r>
              <a:rPr lang="en-US" altLang="zh-CN" sz="2800" b="1">
                <a:solidFill>
                  <a:srgbClr val="000000"/>
                </a:solidFill>
                <a:sym typeface="Franklin Gothic Book"/>
              </a:rPr>
              <a:t>》</a:t>
            </a:r>
            <a:r>
              <a:rPr lang="zh-CN" altLang="en-US" sz="2800" b="1">
                <a:solidFill>
                  <a:srgbClr val="000000"/>
                </a:solidFill>
                <a:sym typeface="华文楷体" panose="02010600040101010101" pitchFamily="2" charset="-122"/>
              </a:rPr>
              <a:t>中的三打祝家庄，为什么要打三次</a:t>
            </a:r>
            <a:r>
              <a:rPr lang="en-US" altLang="zh-CN" sz="2800" b="1">
                <a:solidFill>
                  <a:srgbClr val="000000"/>
                </a:solidFill>
                <a:sym typeface="Franklin Gothic Book"/>
              </a:rPr>
              <a:t>?</a:t>
            </a:r>
            <a:r>
              <a:rPr lang="zh-CN" altLang="en-US" sz="2800" b="1">
                <a:solidFill>
                  <a:srgbClr val="000000"/>
                </a:solidFill>
                <a:sym typeface="华文楷体" panose="02010600040101010101" pitchFamily="2" charset="-122"/>
              </a:rPr>
              <a:t>我看宋江这人有头脑，办事谨慎，前两次是试探，后一次才是真打。我们干革命，就得学宋江，要谨慎。 </a:t>
            </a:r>
            <a:endParaRPr lang="zh-CN" altLang="en-US" sz="2800" b="1">
              <a:solidFill>
                <a:srgbClr val="000000"/>
              </a:solidFill>
              <a:sym typeface="华文楷体" panose="02010600040101010101" pitchFamily="2" charset="-122"/>
            </a:endParaRPr>
          </a:p>
          <a:p>
            <a:pPr marL="342900" indent="-342900">
              <a:lnSpc>
                <a:spcPct val="100000"/>
              </a:lnSpc>
              <a:spcBef>
                <a:spcPct val="50000"/>
              </a:spcBef>
            </a:pPr>
            <a:endParaRPr lang="zh-CN" altLang="en-US" sz="2800" b="1">
              <a:solidFill>
                <a:srgbClr val="FFFF00"/>
              </a:solidFill>
              <a:sym typeface="Franklin Gothic Book"/>
            </a:endParaRPr>
          </a:p>
        </p:txBody>
      </p:sp>
      <p:sp>
        <p:nvSpPr>
          <p:cNvPr id="36867" name="Text Box 5"/>
          <p:cNvSpPr>
            <a:spLocks noChangeArrowheads="1"/>
          </p:cNvSpPr>
          <p:nvPr/>
        </p:nvSpPr>
        <p:spPr bwMode="auto">
          <a:xfrm>
            <a:off x="611188" y="2997200"/>
            <a:ext cx="8137525" cy="3754438"/>
          </a:xfrm>
          <a:prstGeom prst="rect">
            <a:avLst/>
          </a:prstGeom>
          <a:noFill/>
          <a:ln w="9525">
            <a:noFill/>
            <a:miter lim="800000"/>
          </a:ln>
        </p:spPr>
        <p:txBody>
          <a:bodyPr>
            <a:spAutoFit/>
          </a:bodyPr>
          <a:lstStyle/>
          <a:p>
            <a:pPr marL="342900" indent="-342900">
              <a:lnSpc>
                <a:spcPct val="100000"/>
              </a:lnSpc>
              <a:spcBef>
                <a:spcPct val="50000"/>
              </a:spcBef>
            </a:pPr>
            <a:r>
              <a:rPr lang="en-US" altLang="zh-CN" sz="2800">
                <a:solidFill>
                  <a:srgbClr val="000000"/>
                </a:solidFill>
                <a:sym typeface="Franklin Gothic Book"/>
              </a:rPr>
              <a:t>           </a:t>
            </a:r>
            <a:r>
              <a:rPr lang="zh-CN" altLang="en-US" sz="2800">
                <a:solidFill>
                  <a:srgbClr val="000000"/>
                </a:solidFill>
                <a:sym typeface="Franklin Gothic Book"/>
              </a:rPr>
              <a:t>但是，</a:t>
            </a:r>
            <a:r>
              <a:rPr lang="en-US" altLang="zh-CN" sz="2800" b="1">
                <a:solidFill>
                  <a:srgbClr val="000000"/>
                </a:solidFill>
                <a:sym typeface="Franklin Gothic Book"/>
              </a:rPr>
              <a:t>《</a:t>
            </a:r>
            <a:r>
              <a:rPr lang="zh-CN" altLang="en-US" sz="2800" b="1">
                <a:solidFill>
                  <a:srgbClr val="000000"/>
                </a:solidFill>
                <a:sym typeface="华文楷体" panose="02010600040101010101" pitchFamily="2" charset="-122"/>
              </a:rPr>
              <a:t>水浒</a:t>
            </a:r>
            <a:r>
              <a:rPr lang="en-US" altLang="zh-CN" sz="2800" b="1">
                <a:solidFill>
                  <a:srgbClr val="000000"/>
                </a:solidFill>
                <a:sym typeface="Franklin Gothic Book"/>
              </a:rPr>
              <a:t>》</a:t>
            </a:r>
            <a:r>
              <a:rPr lang="zh-CN" altLang="en-US" sz="2800" b="1">
                <a:solidFill>
                  <a:srgbClr val="000000"/>
                </a:solidFill>
                <a:sym typeface="华文楷体" panose="02010600040101010101" pitchFamily="2" charset="-122"/>
              </a:rPr>
              <a:t>只反贪官，不反皇帝。屏晁盖于 </a:t>
            </a:r>
            <a:r>
              <a:rPr lang="en-US" altLang="zh-CN" sz="2800" b="1">
                <a:solidFill>
                  <a:srgbClr val="000000"/>
                </a:solidFill>
                <a:sym typeface="Franklin Gothic Book"/>
              </a:rPr>
              <a:t>108</a:t>
            </a:r>
            <a:r>
              <a:rPr lang="zh-CN" altLang="en-US" sz="2800" b="1">
                <a:solidFill>
                  <a:srgbClr val="000000"/>
                </a:solidFill>
                <a:sym typeface="华文楷体" panose="02010600040101010101" pitchFamily="2" charset="-122"/>
              </a:rPr>
              <a:t>人之外，宋江投降，搞修正主义，把晁的聚义厅改为忠义堂，让人招安了。宋江同高俅的斗争，是地主阶级内部这一派反对那一派的斗争。宋江投降了，就去打方腊。这支农民起义队伍的领袖不好，投降。李逵、吴用、阮小二、阮小五、阮小七是好的，不愿意投降。 </a:t>
            </a:r>
            <a:endParaRPr lang="zh-CN" altLang="en-US" sz="2800" b="1">
              <a:solidFill>
                <a:srgbClr val="000000"/>
              </a:solidFill>
              <a:sym typeface="华文楷体" panose="02010600040101010101" pitchFamily="2" charset="-122"/>
            </a:endParaRPr>
          </a:p>
          <a:p>
            <a:pPr marL="342900" indent="-342900">
              <a:lnSpc>
                <a:spcPct val="100000"/>
              </a:lnSpc>
              <a:spcBef>
                <a:spcPct val="50000"/>
              </a:spcBef>
            </a:pPr>
            <a:endParaRPr lang="zh-CN" altLang="en-US" sz="2800" b="1">
              <a:solidFill>
                <a:srgbClr val="FFFF00"/>
              </a:solidFill>
              <a:sym typeface="Franklin Gothic Book"/>
            </a:endParaRPr>
          </a:p>
        </p:txBody>
      </p:sp>
      <p:sp>
        <p:nvSpPr>
          <p:cNvPr id="36868" name="Text Box 6"/>
          <p:cNvSpPr>
            <a:spLocks noChangeArrowheads="1"/>
          </p:cNvSpPr>
          <p:nvPr/>
        </p:nvSpPr>
        <p:spPr bwMode="auto">
          <a:xfrm>
            <a:off x="611188" y="260350"/>
            <a:ext cx="6408737" cy="628650"/>
          </a:xfrm>
          <a:prstGeom prst="rect">
            <a:avLst/>
          </a:prstGeom>
          <a:noFill/>
          <a:ln w="9525">
            <a:noFill/>
            <a:miter lim="800000"/>
          </a:ln>
        </p:spPr>
        <p:txBody>
          <a:bodyPr>
            <a:spAutoFit/>
          </a:bodyPr>
          <a:lstStyle/>
          <a:p>
            <a:pPr marL="342900" indent="-342900">
              <a:lnSpc>
                <a:spcPct val="100000"/>
              </a:lnSpc>
              <a:spcBef>
                <a:spcPct val="50000"/>
              </a:spcBef>
            </a:pPr>
            <a:r>
              <a:rPr lang="zh-CN" altLang="en-US" sz="4400" b="1">
                <a:solidFill>
                  <a:srgbClr val="FF0000"/>
                </a:solidFill>
                <a:ea typeface="隶书" panose="02010509060101010101" pitchFamily="49" charset="-122"/>
              </a:rPr>
              <a:t>毛泽东评宋江</a:t>
            </a:r>
            <a:endParaRPr lang="zh-CN" alt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p:cTn id="7" dur="500" fill="hold"/>
                                        <p:tgtEl>
                                          <p:spTgt spid="36868"/>
                                        </p:tgtEl>
                                        <p:attrNameLst>
                                          <p:attrName>ppt_x</p:attrName>
                                        </p:attrNameLst>
                                      </p:cBhvr>
                                      <p:tavLst>
                                        <p:tav tm="0">
                                          <p:val>
                                            <p:strVal val="0-#ppt_w/2"/>
                                          </p:val>
                                        </p:tav>
                                        <p:tav tm="100000">
                                          <p:val>
                                            <p:strVal val="#ppt_x"/>
                                          </p:val>
                                        </p:tav>
                                      </p:tavLst>
                                    </p:anim>
                                    <p:anim calcmode="lin" valueType="num">
                                      <p:cBhvr>
                                        <p:cTn id="8" dur="500" fill="hold"/>
                                        <p:tgtEl>
                                          <p:spTgt spid="3686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6866"/>
                                        </p:tgtEl>
                                        <p:attrNameLst>
                                          <p:attrName>style.visibility</p:attrName>
                                        </p:attrNameLst>
                                      </p:cBhvr>
                                      <p:to>
                                        <p:strVal val="visible"/>
                                      </p:to>
                                    </p:set>
                                    <p:animEffect>
                                      <p:cBhvr>
                                        <p:cTn id="13" dur="1000"/>
                                        <p:tgtEl>
                                          <p:spTgt spid="36866"/>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6867"/>
                                        </p:tgtEl>
                                        <p:attrNameLst>
                                          <p:attrName>style.visibility</p:attrName>
                                        </p:attrNameLst>
                                      </p:cBhvr>
                                      <p:to>
                                        <p:strVal val="visible"/>
                                      </p:to>
                                    </p:set>
                                    <p:animEffect>
                                      <p:cBhvr>
                                        <p:cTn id="18" dur="500"/>
                                        <p:tgtEl>
                                          <p:spTgt spid="36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ldLvl="0" autoUpdateAnimBg="0"/>
      <p:bldP spid="36867" grpId="0" bldLvl="0" autoUpdateAnimBg="0"/>
      <p:bldP spid="36868"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A9"/>
            </a:gs>
            <a:gs pos="31000">
              <a:srgbClr val="FFFFCF"/>
            </a:gs>
            <a:gs pos="100000">
              <a:srgbClr val="FFFFF7"/>
            </a:gs>
          </a:gsLst>
          <a:path path="rect">
            <a:fillToRect l="50000" t="150000" r="50000" b="100000"/>
          </a:path>
        </a:gradFill>
        <a:effectLst/>
      </p:bgPr>
    </p:bg>
    <p:spTree>
      <p:nvGrpSpPr>
        <p:cNvPr id="1" name=""/>
        <p:cNvGrpSpPr/>
        <p:nvPr/>
      </p:nvGrpSpPr>
      <p:grpSpPr>
        <a:xfrm>
          <a:off x="0" y="0"/>
          <a:ext cx="0" cy="0"/>
          <a:chOff x="0" y="0"/>
          <a:chExt cx="0" cy="0"/>
        </a:xfrm>
      </p:grpSpPr>
      <p:sp>
        <p:nvSpPr>
          <p:cNvPr id="35842" name="Text Box 7"/>
          <p:cNvSpPr>
            <a:spLocks noChangeArrowheads="1"/>
          </p:cNvSpPr>
          <p:nvPr/>
        </p:nvSpPr>
        <p:spPr bwMode="auto">
          <a:xfrm>
            <a:off x="177800" y="1555750"/>
            <a:ext cx="8607425" cy="1691640"/>
          </a:xfrm>
          <a:prstGeom prst="rect">
            <a:avLst/>
          </a:prstGeom>
          <a:noFill/>
          <a:ln w="9525">
            <a:noFill/>
            <a:miter lim="800000"/>
          </a:ln>
        </p:spPr>
        <p:txBody>
          <a:bodyPr>
            <a:spAutoFit/>
          </a:bodyPr>
          <a:lstStyle/>
          <a:p>
            <a:pPr marL="342900" indent="-342900">
              <a:lnSpc>
                <a:spcPct val="100000"/>
              </a:lnSpc>
              <a:spcBef>
                <a:spcPct val="50000"/>
              </a:spcBef>
            </a:pPr>
            <a:r>
              <a:rPr lang="en-US" altLang="zh-CN">
                <a:solidFill>
                  <a:srgbClr val="000000"/>
                </a:solidFill>
                <a:sym typeface="Franklin Gothic Book"/>
              </a:rPr>
              <a:t>           </a:t>
            </a:r>
            <a:endParaRPr lang="en-US" altLang="zh-CN">
              <a:solidFill>
                <a:srgbClr val="000000"/>
              </a:solidFill>
              <a:sym typeface="Franklin Gothic Book"/>
            </a:endParaRPr>
          </a:p>
          <a:p>
            <a:pPr marL="342900" indent="-342900">
              <a:lnSpc>
                <a:spcPct val="100000"/>
              </a:lnSpc>
              <a:spcBef>
                <a:spcPct val="50000"/>
              </a:spcBef>
            </a:pPr>
            <a:r>
              <a:rPr lang="zh-CN" altLang="en-US" sz="2400" b="1">
                <a:solidFill>
                  <a:srgbClr val="000000"/>
                </a:solidFill>
                <a:sym typeface="华文楷体" panose="02010600040101010101" pitchFamily="2" charset="-122"/>
              </a:rPr>
              <a:t>            宋江是纯用术数去笼络人，吴用便明明白白驱策群力，有军师之体。吴用与宋江差处，只是吴用却肯明白说自家是智多星，宋江定要说自家志诚质朴              </a:t>
            </a:r>
            <a:r>
              <a:rPr lang="zh-CN" altLang="en-US" sz="2400" b="1">
                <a:solidFill>
                  <a:srgbClr val="FF3300"/>
                </a:solidFill>
                <a:sym typeface="华文楷体" panose="02010600040101010101" pitchFamily="2" charset="-122"/>
              </a:rPr>
              <a:t>金  圣  叹</a:t>
            </a:r>
            <a:endParaRPr lang="zh-CN" altLang="en-US" sz="2400" b="1">
              <a:solidFill>
                <a:srgbClr val="000000"/>
              </a:solidFill>
              <a:sym typeface="华文楷体" panose="02010600040101010101" pitchFamily="2" charset="-122"/>
            </a:endParaRPr>
          </a:p>
        </p:txBody>
      </p:sp>
      <p:sp>
        <p:nvSpPr>
          <p:cNvPr id="35843" name="Text Box 8"/>
          <p:cNvSpPr>
            <a:spLocks noChangeArrowheads="1"/>
          </p:cNvSpPr>
          <p:nvPr/>
        </p:nvSpPr>
        <p:spPr bwMode="auto">
          <a:xfrm>
            <a:off x="177800" y="3213100"/>
            <a:ext cx="8820150" cy="3415030"/>
          </a:xfrm>
          <a:prstGeom prst="rect">
            <a:avLst/>
          </a:prstGeom>
          <a:noFill/>
          <a:ln w="9525">
            <a:noFill/>
            <a:miter lim="800000"/>
          </a:ln>
        </p:spPr>
        <p:txBody>
          <a:bodyPr>
            <a:spAutoFit/>
          </a:bodyPr>
          <a:lstStyle/>
          <a:p>
            <a:pPr marL="342900" indent="-342900">
              <a:lnSpc>
                <a:spcPct val="100000"/>
              </a:lnSpc>
              <a:spcBef>
                <a:spcPct val="50000"/>
              </a:spcBef>
            </a:pPr>
            <a:r>
              <a:rPr lang="en-US" altLang="zh-CN" sz="2400" b="1">
                <a:solidFill>
                  <a:srgbClr val="000000"/>
                </a:solidFill>
                <a:sym typeface="华文楷体" panose="02010600040101010101" pitchFamily="2" charset="-122"/>
              </a:rPr>
              <a:t>            </a:t>
            </a:r>
            <a:r>
              <a:rPr lang="zh-CN" altLang="en-US" sz="2400" b="1">
                <a:solidFill>
                  <a:srgbClr val="000000"/>
                </a:solidFill>
                <a:sym typeface="华文楷体" panose="02010600040101010101" pitchFamily="2" charset="-122"/>
              </a:rPr>
              <a:t>忠义是宋江的主体性格</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但却不是他性格的全部</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他全部性格要复杂得多、丰富得多、也深刻得多。他慈悲仁爱</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救苦救难</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却又偶尔表现出残忍狠毒</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不择手段</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他颇富政治远见</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极具雄才大略</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有时却有显得目光短视</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昏庸糊涂</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他善于听言纳谏</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从善如流</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有时却又刚愎自用</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拒绝良策</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一方面</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他以扫除社会黑暗势力为己任</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另一方面</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他又以尽忠国君为最高行为准则</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一方面</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他创建了梁山事业</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另一方面</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他又毁掉了梁山事业</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这些看似矛盾的东西有机地统一在宋江身上</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是那么真实、自然</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它们造就了宋江这个特定的艺术形象。     　</a:t>
            </a:r>
            <a:endParaRPr lang="zh-CN" altLang="en-US"/>
          </a:p>
        </p:txBody>
      </p:sp>
      <p:sp>
        <p:nvSpPr>
          <p:cNvPr id="35844" name="Text Box 9"/>
          <p:cNvSpPr>
            <a:spLocks noChangeArrowheads="1"/>
          </p:cNvSpPr>
          <p:nvPr/>
        </p:nvSpPr>
        <p:spPr bwMode="auto">
          <a:xfrm>
            <a:off x="395288" y="0"/>
            <a:ext cx="5184775" cy="579438"/>
          </a:xfrm>
          <a:prstGeom prst="rect">
            <a:avLst/>
          </a:prstGeom>
          <a:noFill/>
          <a:ln w="9525">
            <a:noFill/>
            <a:miter lim="800000"/>
          </a:ln>
        </p:spPr>
        <p:txBody>
          <a:bodyPr>
            <a:spAutoFit/>
          </a:bodyPr>
          <a:lstStyle/>
          <a:p>
            <a:pPr marL="342900" indent="-342900">
              <a:lnSpc>
                <a:spcPct val="100000"/>
              </a:lnSpc>
              <a:spcBef>
                <a:spcPct val="50000"/>
              </a:spcBef>
            </a:pPr>
            <a:r>
              <a:rPr lang="zh-CN" altLang="en-US" sz="4000" b="1">
                <a:solidFill>
                  <a:srgbClr val="FF3300"/>
                </a:solidFill>
                <a:ea typeface="隶书" panose="02010509060101010101" pitchFamily="49" charset="-122"/>
              </a:rPr>
              <a:t>名家评宋江</a:t>
            </a:r>
            <a:endParaRPr lang="zh-CN" altLang="en-US"/>
          </a:p>
        </p:txBody>
      </p:sp>
      <p:sp>
        <p:nvSpPr>
          <p:cNvPr id="33797" name="Text Box 10"/>
          <p:cNvSpPr>
            <a:spLocks noChangeArrowheads="1"/>
          </p:cNvSpPr>
          <p:nvPr/>
        </p:nvSpPr>
        <p:spPr bwMode="auto">
          <a:xfrm>
            <a:off x="1476375" y="754063"/>
            <a:ext cx="6264275" cy="336550"/>
          </a:xfrm>
          <a:prstGeom prst="rect">
            <a:avLst/>
          </a:prstGeom>
          <a:noFill/>
          <a:ln w="9525">
            <a:noFill/>
            <a:miter lim="800000"/>
          </a:ln>
        </p:spPr>
        <p:txBody>
          <a:bodyPr>
            <a:spAutoFit/>
          </a:bodyPr>
          <a:lstStyle/>
          <a:p>
            <a:pPr marL="342900" indent="-342900">
              <a:lnSpc>
                <a:spcPct val="100000"/>
              </a:lnSpc>
              <a:spcBef>
                <a:spcPct val="50000"/>
              </a:spcBef>
            </a:pPr>
            <a:endParaRPr lang="zh-CN" altLang="zh-CN">
              <a:solidFill>
                <a:srgbClr val="000000"/>
              </a:solidFill>
              <a:sym typeface="华文楷体" panose="02010600040101010101" pitchFamily="2" charset="-122"/>
            </a:endParaRPr>
          </a:p>
        </p:txBody>
      </p:sp>
      <p:sp>
        <p:nvSpPr>
          <p:cNvPr id="35846" name="Text Box 12"/>
          <p:cNvSpPr>
            <a:spLocks noChangeArrowheads="1"/>
          </p:cNvSpPr>
          <p:nvPr/>
        </p:nvSpPr>
        <p:spPr bwMode="auto">
          <a:xfrm>
            <a:off x="250825" y="692150"/>
            <a:ext cx="8281988" cy="968375"/>
          </a:xfrm>
          <a:prstGeom prst="rect">
            <a:avLst/>
          </a:prstGeom>
          <a:noFill/>
          <a:ln w="9525">
            <a:noFill/>
            <a:miter lim="800000"/>
          </a:ln>
        </p:spPr>
        <p:txBody>
          <a:bodyPr>
            <a:spAutoFit/>
          </a:bodyPr>
          <a:lstStyle/>
          <a:p>
            <a:pPr marL="342900" indent="-342900">
              <a:lnSpc>
                <a:spcPct val="100000"/>
              </a:lnSpc>
              <a:spcBef>
                <a:spcPct val="50000"/>
              </a:spcBef>
            </a:pPr>
            <a:r>
              <a:rPr lang="en-US" altLang="zh-CN" sz="2400" b="1">
                <a:solidFill>
                  <a:srgbClr val="000000"/>
                </a:solidFill>
                <a:sym typeface="Franklin Gothic Book"/>
              </a:rPr>
              <a:t>            </a:t>
            </a:r>
            <a:r>
              <a:rPr lang="zh-CN" altLang="en-US" sz="2400" b="1">
                <a:solidFill>
                  <a:srgbClr val="000000"/>
                </a:solidFill>
                <a:sym typeface="华文楷体" panose="02010600040101010101" pitchFamily="2" charset="-122"/>
              </a:rPr>
              <a:t>一部</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水浒</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，说得很分明：因为不反对天子，所以大军一到，便受招安，替国家打别的强盗</a:t>
            </a:r>
            <a:r>
              <a:rPr lang="en-US" altLang="zh-CN" sz="2400" b="1">
                <a:solidFill>
                  <a:srgbClr val="000000"/>
                </a:solidFill>
                <a:sym typeface="Franklin Gothic Book"/>
              </a:rPr>
              <a:t>---</a:t>
            </a:r>
            <a:r>
              <a:rPr lang="zh-CN" altLang="en-US" sz="2400" b="1">
                <a:solidFill>
                  <a:srgbClr val="000000"/>
                </a:solidFill>
                <a:sym typeface="华文楷体" panose="02010600040101010101" pitchFamily="2" charset="-122"/>
              </a:rPr>
              <a:t>不替天行道的强盗去了。终于是奴才。     </a:t>
            </a:r>
            <a:r>
              <a:rPr lang="zh-CN" altLang="en-US" sz="2400" b="1">
                <a:solidFill>
                  <a:schemeClr val="folHlink"/>
                </a:solidFill>
                <a:sym typeface="华文楷体" panose="02010600040101010101" pitchFamily="2" charset="-122"/>
              </a:rPr>
              <a:t>鲁    迅</a:t>
            </a:r>
            <a:endParaRPr lang="zh-CN" altLang="en-US"/>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p:cTn id="7" dur="500" fill="hold"/>
                                        <p:tgtEl>
                                          <p:spTgt spid="35844"/>
                                        </p:tgtEl>
                                        <p:attrNameLst>
                                          <p:attrName>ppt_x</p:attrName>
                                        </p:attrNameLst>
                                      </p:cBhvr>
                                      <p:tavLst>
                                        <p:tav tm="0">
                                          <p:val>
                                            <p:strVal val="0-#ppt_w/2"/>
                                          </p:val>
                                        </p:tav>
                                        <p:tav tm="100000">
                                          <p:val>
                                            <p:strVal val="#ppt_x"/>
                                          </p:val>
                                        </p:tav>
                                      </p:tavLst>
                                    </p:anim>
                                    <p:anim calcmode="lin" valueType="num">
                                      <p:cBhvr>
                                        <p:cTn id="8" dur="500" fill="hold"/>
                                        <p:tgtEl>
                                          <p:spTgt spid="358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5846"/>
                                        </p:tgtEl>
                                        <p:attrNameLst>
                                          <p:attrName>style.visibility</p:attrName>
                                        </p:attrNameLst>
                                      </p:cBhvr>
                                      <p:to>
                                        <p:strVal val="visible"/>
                                      </p:to>
                                    </p:set>
                                    <p:animEffect>
                                      <p:cBhvr>
                                        <p:cTn id="13" dur="2000"/>
                                        <p:tgtEl>
                                          <p:spTgt spid="35846"/>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35842"/>
                                        </p:tgtEl>
                                        <p:attrNameLst>
                                          <p:attrName>style.visibility</p:attrName>
                                        </p:attrNameLst>
                                      </p:cBhvr>
                                      <p:to>
                                        <p:strVal val="visible"/>
                                      </p:to>
                                    </p:set>
                                    <p:animEffect>
                                      <p:cBhvr>
                                        <p:cTn id="18" dur="2000"/>
                                        <p:tgtEl>
                                          <p:spTgt spid="35842"/>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35843"/>
                                        </p:tgtEl>
                                        <p:attrNameLst>
                                          <p:attrName>style.visibility</p:attrName>
                                        </p:attrNameLst>
                                      </p:cBhvr>
                                      <p:to>
                                        <p:strVal val="visible"/>
                                      </p:to>
                                    </p:set>
                                    <p:animEffect>
                                      <p:cBhvr>
                                        <p:cTn id="23" dur="2000"/>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ldLvl="0" autoUpdateAnimBg="0"/>
      <p:bldP spid="35843" grpId="0" bldLvl="0" autoUpdateAnimBg="0"/>
      <p:bldP spid="35844" grpId="0" bldLvl="0" autoUpdateAnimBg="0"/>
      <p:bldP spid="35846"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p:cNvSpPr>
          <p:nvPr>
            <p:ph type="title"/>
          </p:nvPr>
        </p:nvSpPr>
        <p:spPr/>
        <p:txBody>
          <a:bodyPr/>
          <a:lstStyle/>
          <a:p>
            <a:pPr eaLnBrk="1" hangingPunct="1"/>
            <a:r>
              <a:rPr lang="zh-CN" altLang="en-US" smtClean="0">
                <a:solidFill>
                  <a:srgbClr val="FF0000"/>
                </a:solidFill>
              </a:rPr>
              <a:t>小结</a:t>
            </a:r>
            <a:r>
              <a:rPr lang="en-US" altLang="zh-CN" smtClean="0">
                <a:solidFill>
                  <a:srgbClr val="FF0000"/>
                </a:solidFill>
              </a:rPr>
              <a:t>《</a:t>
            </a:r>
            <a:r>
              <a:rPr lang="zh-CN" altLang="en-US" smtClean="0">
                <a:solidFill>
                  <a:srgbClr val="FF0000"/>
                </a:solidFill>
              </a:rPr>
              <a:t>水浒传</a:t>
            </a:r>
            <a:r>
              <a:rPr lang="en-US" altLang="zh-CN" smtClean="0">
                <a:solidFill>
                  <a:srgbClr val="FF0000"/>
                </a:solidFill>
              </a:rPr>
              <a:t>》</a:t>
            </a:r>
            <a:r>
              <a:rPr lang="zh-CN" altLang="en-US" smtClean="0">
                <a:solidFill>
                  <a:srgbClr val="FF0000"/>
                </a:solidFill>
              </a:rPr>
              <a:t>艺术成就</a:t>
            </a:r>
            <a:endParaRPr lang="zh-CN" altLang="en-US" smtClean="0">
              <a:solidFill>
                <a:srgbClr val="FF0000"/>
              </a:solidFill>
            </a:endParaRPr>
          </a:p>
        </p:txBody>
      </p:sp>
      <p:sp>
        <p:nvSpPr>
          <p:cNvPr id="55299" name="内容占位符 2"/>
          <p:cNvSpPr>
            <a:spLocks noGrp="1"/>
          </p:cNvSpPr>
          <p:nvPr>
            <p:ph idx="1"/>
          </p:nvPr>
        </p:nvSpPr>
        <p:spPr/>
        <p:txBody>
          <a:bodyPr/>
          <a:lstStyle/>
          <a:p>
            <a:pPr eaLnBrk="1" hangingPunct="1"/>
            <a:r>
              <a:rPr lang="zh-CN" altLang="en-US" smtClean="0"/>
              <a:t>人物形象塑造鲜明</a:t>
            </a:r>
            <a:endParaRPr lang="en-US" altLang="zh-CN" smtClean="0"/>
          </a:p>
          <a:p>
            <a:pPr eaLnBrk="1" hangingPunct="1">
              <a:buFont typeface="Wingdings 2" panose="05020102010507070707" pitchFamily="18" charset="2"/>
              <a:buNone/>
            </a:pPr>
            <a:r>
              <a:rPr lang="en-US" altLang="zh-CN" b="1" smtClean="0">
                <a:latin typeface="仿宋" panose="02010609060101010101" pitchFamily="49" charset="-122"/>
                <a:ea typeface="仿宋" panose="02010609060101010101" pitchFamily="49" charset="-122"/>
              </a:rPr>
              <a:t>      </a:t>
            </a:r>
            <a:r>
              <a:rPr lang="zh-CN" altLang="en-US" b="1" smtClean="0">
                <a:latin typeface="仿宋" panose="02010609060101010101" pitchFamily="49" charset="-122"/>
                <a:ea typeface="仿宋" panose="02010609060101010101" pitchFamily="49" charset="-122"/>
              </a:rPr>
              <a:t>把人物置身于真实的历史环境中，通过曲折生动的故事、富有特征的细节，紧扣人物的身份和遭遇，来刻画他们的性格。</a:t>
            </a:r>
            <a:endParaRPr lang="en-US" altLang="zh-CN" b="1" smtClean="0">
              <a:latin typeface="仿宋" panose="02010609060101010101" pitchFamily="49" charset="-122"/>
              <a:ea typeface="仿宋" panose="02010609060101010101" pitchFamily="49" charset="-122"/>
            </a:endParaRPr>
          </a:p>
          <a:p>
            <a:pPr eaLnBrk="1" hangingPunct="1">
              <a:buFont typeface="Wingdings 2" panose="05020102010507070707" pitchFamily="18" charset="2"/>
              <a:buNone/>
            </a:pPr>
            <a:r>
              <a:rPr lang="zh-CN" altLang="en-US" sz="2800" b="1" smtClean="0">
                <a:solidFill>
                  <a:srgbClr val="C00000"/>
                </a:solidFill>
                <a:latin typeface="仿宋" panose="02010609060101010101" pitchFamily="49" charset="-122"/>
                <a:ea typeface="仿宋" panose="02010609060101010101" pitchFamily="49" charset="-122"/>
              </a:rPr>
              <a:t>“</a:t>
            </a:r>
            <a:r>
              <a:rPr lang="en-US" altLang="zh-CN" sz="2800" b="1" smtClean="0">
                <a:solidFill>
                  <a:srgbClr val="C00000"/>
                </a:solidFill>
                <a:latin typeface="仿宋" panose="02010609060101010101" pitchFamily="49" charset="-122"/>
                <a:ea typeface="仿宋" panose="02010609060101010101" pitchFamily="49" charset="-122"/>
              </a:rPr>
              <a:t>《</a:t>
            </a:r>
            <a:r>
              <a:rPr lang="zh-CN" altLang="en-US" sz="2800" b="1" smtClean="0">
                <a:solidFill>
                  <a:srgbClr val="C00000"/>
                </a:solidFill>
                <a:latin typeface="仿宋" panose="02010609060101010101" pitchFamily="49" charset="-122"/>
                <a:ea typeface="仿宋" panose="02010609060101010101" pitchFamily="49" charset="-122"/>
              </a:rPr>
              <a:t>水浒传</a:t>
            </a:r>
            <a:r>
              <a:rPr lang="en-US" altLang="zh-CN" sz="2800" b="1" smtClean="0">
                <a:solidFill>
                  <a:srgbClr val="C00000"/>
                </a:solidFill>
                <a:latin typeface="仿宋" panose="02010609060101010101" pitchFamily="49" charset="-122"/>
                <a:ea typeface="仿宋" panose="02010609060101010101" pitchFamily="49" charset="-122"/>
              </a:rPr>
              <a:t>》</a:t>
            </a:r>
            <a:r>
              <a:rPr lang="zh-CN" altLang="en-US" sz="2800" b="1" smtClean="0">
                <a:solidFill>
                  <a:srgbClr val="C00000"/>
                </a:solidFill>
                <a:latin typeface="仿宋" panose="02010609060101010101" pitchFamily="49" charset="-122"/>
                <a:ea typeface="仿宋" panose="02010609060101010101" pitchFamily="49" charset="-122"/>
              </a:rPr>
              <a:t>只是写粗鲁处，便有许多写法；如鲁达粗鲁是性急，史进粗鲁是少年任气，李逵粗鲁是蛮，武松粗鲁是豪杰不受羁束，阮小七粗鲁是悲愤无说处，焦鋌粗鲁是气质不好。”</a:t>
            </a:r>
            <a:endParaRPr lang="en-US" altLang="zh-CN" sz="2800" b="1" smtClean="0">
              <a:solidFill>
                <a:srgbClr val="C00000"/>
              </a:solidFill>
              <a:latin typeface="仿宋" panose="02010609060101010101" pitchFamily="49" charset="-122"/>
              <a:ea typeface="仿宋" panose="02010609060101010101" pitchFamily="49" charset="-122"/>
            </a:endParaRPr>
          </a:p>
          <a:p>
            <a:pPr algn="r" eaLnBrk="1" hangingPunct="1">
              <a:buFont typeface="Wingdings 2" panose="05020102010507070707" pitchFamily="18" charset="2"/>
              <a:buNone/>
            </a:pPr>
            <a:r>
              <a:rPr lang="en-US" altLang="zh-CN" sz="2400" b="1" smtClean="0">
                <a:latin typeface="仿宋" panose="02010609060101010101" pitchFamily="49" charset="-122"/>
                <a:ea typeface="仿宋" panose="02010609060101010101" pitchFamily="49" charset="-122"/>
              </a:rPr>
              <a:t>-----</a:t>
            </a:r>
            <a:r>
              <a:rPr lang="zh-CN" altLang="en-US" sz="2400" b="1" smtClean="0">
                <a:latin typeface="仿宋" panose="02010609060101010101" pitchFamily="49" charset="-122"/>
                <a:ea typeface="仿宋" panose="02010609060101010101" pitchFamily="49" charset="-122"/>
              </a:rPr>
              <a:t>金圣叹分析</a:t>
            </a:r>
            <a:r>
              <a:rPr lang="en-US" altLang="zh-CN" sz="2400" b="1" smtClean="0">
                <a:latin typeface="仿宋" panose="02010609060101010101" pitchFamily="49" charset="-122"/>
                <a:ea typeface="仿宋" panose="02010609060101010101" pitchFamily="49" charset="-122"/>
              </a:rPr>
              <a:t>《</a:t>
            </a:r>
            <a:r>
              <a:rPr lang="zh-CN" altLang="en-US" sz="2400" b="1" smtClean="0">
                <a:latin typeface="仿宋" panose="02010609060101010101" pitchFamily="49" charset="-122"/>
                <a:ea typeface="仿宋" panose="02010609060101010101" pitchFamily="49" charset="-122"/>
              </a:rPr>
              <a:t>水浒传</a:t>
            </a:r>
            <a:r>
              <a:rPr lang="en-US" altLang="zh-CN" sz="2400" b="1" smtClean="0">
                <a:latin typeface="仿宋" panose="02010609060101010101" pitchFamily="49" charset="-122"/>
                <a:ea typeface="仿宋" panose="02010609060101010101" pitchFamily="49" charset="-122"/>
              </a:rPr>
              <a:t>》</a:t>
            </a:r>
            <a:r>
              <a:rPr lang="zh-CN" altLang="en-US" sz="2400" b="1" smtClean="0">
                <a:latin typeface="仿宋" panose="02010609060101010101" pitchFamily="49" charset="-122"/>
                <a:ea typeface="仿宋" panose="02010609060101010101" pitchFamily="49" charset="-122"/>
              </a:rPr>
              <a:t>写人物的粗鲁</a:t>
            </a:r>
            <a:endParaRPr lang="zh-CN" altLang="en-US" sz="2400" b="1" smtClean="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p:cNvSpPr>
            <a:spLocks noGrp="1"/>
          </p:cNvSpPr>
          <p:nvPr>
            <p:ph type="title"/>
          </p:nvPr>
        </p:nvSpPr>
        <p:spPr/>
        <p:txBody>
          <a:bodyPr/>
          <a:lstStyle/>
          <a:p>
            <a:pPr eaLnBrk="1" hangingPunct="1"/>
            <a:endParaRPr lang="zh-CN" altLang="en-US" smtClean="0"/>
          </a:p>
        </p:txBody>
      </p:sp>
      <p:sp>
        <p:nvSpPr>
          <p:cNvPr id="56323" name="内容占位符 2"/>
          <p:cNvSpPr>
            <a:spLocks noGrp="1"/>
          </p:cNvSpPr>
          <p:nvPr>
            <p:ph idx="1"/>
          </p:nvPr>
        </p:nvSpPr>
        <p:spPr>
          <a:xfrm>
            <a:off x="332105" y="1417955"/>
            <a:ext cx="8229600" cy="4686300"/>
          </a:xfrm>
        </p:spPr>
        <p:txBody>
          <a:bodyPr/>
          <a:lstStyle/>
          <a:p>
            <a:pPr eaLnBrk="1" hangingPunct="1"/>
            <a:r>
              <a:rPr lang="zh-CN" altLang="en-US" smtClean="0"/>
              <a:t>结构独特，具有相对独立与整体一致相结合的特点。</a:t>
            </a:r>
            <a:endParaRPr lang="en-US" altLang="zh-CN" smtClean="0"/>
          </a:p>
          <a:p>
            <a:pPr eaLnBrk="1" hangingPunct="1">
              <a:buFont typeface="Wingdings 2" panose="05020102010507070707" pitchFamily="18" charset="2"/>
              <a:buNone/>
            </a:pPr>
            <a:r>
              <a:rPr lang="en-US" altLang="zh-CN" b="1" smtClean="0"/>
              <a:t>     </a:t>
            </a:r>
            <a:r>
              <a:rPr lang="zh-CN" altLang="en-US" sz="2800" b="1" smtClean="0">
                <a:latin typeface="仿宋" panose="02010609060101010101" pitchFamily="49" charset="-122"/>
                <a:ea typeface="仿宋" panose="02010609060101010101" pitchFamily="49" charset="-122"/>
              </a:rPr>
              <a:t>书中人物与情节的安排，主要是靠单线发展，每组情节又具有相对的独立性。各个相对独立的人物故事根据“聚义”这条主线连接在一起。一个人物故事，就是一个人物性格的发展史，如武松的故事、林冲的故事、卢俊义的故事等等都具有这个特点。</a:t>
            </a:r>
            <a:r>
              <a:rPr lang="en-US" altLang="zh-CN" sz="2800" b="1" smtClean="0">
                <a:latin typeface="仿宋" panose="02010609060101010101" pitchFamily="49" charset="-122"/>
                <a:ea typeface="仿宋" panose="02010609060101010101" pitchFamily="49" charset="-122"/>
              </a:rPr>
              <a:t>《</a:t>
            </a:r>
            <a:r>
              <a:rPr lang="zh-CN" altLang="en-US" sz="2800" b="1" smtClean="0">
                <a:latin typeface="仿宋" panose="02010609060101010101" pitchFamily="49" charset="-122"/>
                <a:ea typeface="仿宋" panose="02010609060101010101" pitchFamily="49" charset="-122"/>
              </a:rPr>
              <a:t>水浒传</a:t>
            </a:r>
            <a:r>
              <a:rPr lang="en-US" altLang="zh-CN" sz="2800" b="1" smtClean="0">
                <a:latin typeface="仿宋" panose="02010609060101010101" pitchFamily="49" charset="-122"/>
                <a:ea typeface="仿宋" panose="02010609060101010101" pitchFamily="49" charset="-122"/>
              </a:rPr>
              <a:t>》</a:t>
            </a:r>
            <a:r>
              <a:rPr lang="zh-CN" altLang="en-US" sz="2800" b="1" smtClean="0">
                <a:latin typeface="仿宋" panose="02010609060101010101" pitchFamily="49" charset="-122"/>
                <a:ea typeface="仿宋" panose="02010609060101010101" pitchFamily="49" charset="-122"/>
              </a:rPr>
              <a:t>在结构上的这种独特性，较好地表现了全书的内容与思想。</a:t>
            </a:r>
            <a:endParaRPr lang="zh-CN" altLang="en-US" sz="2800" b="1" smtClean="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p:txBody>
          <a:bodyPr rtlCol="0">
            <a:normAutofit fontScale="92500" lnSpcReduction="10000"/>
          </a:bodyPr>
          <a:lstStyle/>
          <a:p>
            <a:pPr eaLnBrk="1" fontAlgn="auto" hangingPunct="1">
              <a:spcAft>
                <a:spcPts val="0"/>
              </a:spcAft>
              <a:buFont typeface="Wingdings 2" panose="05020102010507070707"/>
              <a:buChar char="ß"/>
              <a:defRPr/>
            </a:pPr>
            <a:r>
              <a:rPr lang="zh-CN" altLang="en-US" dirty="0" smtClean="0"/>
              <a:t>语言艺术上，直接继承和发展了说书话本的传统。它以北方话为基础，经过加工而成为一种成熟的书面语言。</a:t>
            </a:r>
            <a:endParaRPr lang="en-US" altLang="zh-CN" dirty="0" smtClean="0"/>
          </a:p>
          <a:p>
            <a:pPr eaLnBrk="1" fontAlgn="auto" hangingPunct="1">
              <a:spcAft>
                <a:spcPts val="0"/>
              </a:spcAft>
              <a:buFont typeface="Wingdings" panose="05000000000000000000" pitchFamily="2" charset="2"/>
              <a:buChar char="Ø"/>
              <a:defRPr/>
            </a:pPr>
            <a:r>
              <a:rPr lang="en-US" altLang="zh-CN" b="1" dirty="0" smtClean="0">
                <a:latin typeface="仿宋" panose="02010609060101010101" pitchFamily="49" charset="-122"/>
                <a:ea typeface="仿宋" panose="02010609060101010101" pitchFamily="49" charset="-122"/>
              </a:rPr>
              <a:t>    </a:t>
            </a:r>
            <a:r>
              <a:rPr lang="zh-CN" altLang="en-US" sz="3000" b="1" dirty="0" smtClean="0">
                <a:latin typeface="仿宋" panose="02010609060101010101" pitchFamily="49" charset="-122"/>
                <a:ea typeface="仿宋" panose="02010609060101010101" pitchFamily="49" charset="-122"/>
              </a:rPr>
              <a:t>全书语言明快，洗练而形象，具有浓郁的   生活气息和很强的表现力。</a:t>
            </a:r>
            <a:endParaRPr lang="en-US" altLang="zh-CN" sz="3000" b="1" dirty="0" smtClean="0">
              <a:latin typeface="仿宋" panose="02010609060101010101" pitchFamily="49" charset="-122"/>
              <a:ea typeface="仿宋" panose="02010609060101010101" pitchFamily="49" charset="-122"/>
            </a:endParaRPr>
          </a:p>
          <a:p>
            <a:pPr eaLnBrk="1" fontAlgn="auto" hangingPunct="1">
              <a:spcAft>
                <a:spcPts val="0"/>
              </a:spcAft>
              <a:buFont typeface="Wingdings" panose="05000000000000000000" pitchFamily="2" charset="2"/>
              <a:buChar char="Ø"/>
              <a:defRPr/>
            </a:pPr>
            <a:r>
              <a:rPr lang="zh-CN" altLang="en-US" sz="3000" b="1" dirty="0" smtClean="0">
                <a:latin typeface="仿宋" panose="02010609060101010101" pitchFamily="49" charset="-122"/>
                <a:ea typeface="仿宋" panose="02010609060101010101" pitchFamily="49" charset="-122"/>
              </a:rPr>
              <a:t>    各个人物的语言极富个性，无论是表现英雄好汉的耿直、激切、暴烈，还是市井小人的刁钻、圆滑、老练、市俗，无不惟妙惟肖，入木三分。</a:t>
            </a:r>
            <a:endParaRPr lang="en-US" altLang="zh-CN" sz="3000" b="1" dirty="0" smtClean="0">
              <a:latin typeface="仿宋" panose="02010609060101010101" pitchFamily="49" charset="-122"/>
              <a:ea typeface="仿宋" panose="02010609060101010101" pitchFamily="49" charset="-122"/>
            </a:endParaRPr>
          </a:p>
          <a:p>
            <a:pPr eaLnBrk="1" fontAlgn="auto" hangingPunct="1">
              <a:spcAft>
                <a:spcPts val="0"/>
              </a:spcAft>
              <a:buFont typeface="Wingdings" panose="05000000000000000000" pitchFamily="2" charset="2"/>
              <a:buChar char="Ø"/>
              <a:defRPr/>
            </a:pPr>
            <a:r>
              <a:rPr lang="zh-CN" altLang="en-US" sz="3000" b="1" dirty="0" smtClean="0">
                <a:latin typeface="仿宋" panose="02010609060101010101" pitchFamily="49" charset="-122"/>
                <a:ea typeface="仿宋" panose="02010609060101010101" pitchFamily="49" charset="-122"/>
              </a:rPr>
              <a:t>    人物动作描写用词准确而恰当，惊心动魄</a:t>
            </a:r>
            <a:r>
              <a:rPr lang="zh-CN" altLang="en-US" b="1" dirty="0" smtClean="0">
                <a:latin typeface="仿宋" panose="02010609060101010101" pitchFamily="49" charset="-122"/>
                <a:ea typeface="仿宋" panose="02010609060101010101" pitchFamily="49" charset="-122"/>
              </a:rPr>
              <a:t>。</a:t>
            </a:r>
            <a:endParaRPr lang="en-US" altLang="zh-CN" b="1" dirty="0" smtClean="0">
              <a:latin typeface="仿宋" panose="02010609060101010101" pitchFamily="49" charset="-122"/>
              <a:ea typeface="仿宋" panose="02010609060101010101" pitchFamily="49" charset="-122"/>
            </a:endParaRPr>
          </a:p>
          <a:p>
            <a:pPr eaLnBrk="1" fontAlgn="auto" hangingPunct="1">
              <a:spcAft>
                <a:spcPts val="0"/>
              </a:spcAft>
              <a:buFont typeface="Wingdings 2" panose="05020102010507070707"/>
              <a:buNone/>
              <a:defRPr/>
            </a:pPr>
            <a:r>
              <a:rPr lang="en-US" altLang="zh-CN" dirty="0" smtClean="0"/>
              <a:t>      </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6" name="Picture 2" descr="15"/>
          <p:cNvPicPr>
            <a:picLocks noChangeAspect="1"/>
          </p:cNvPicPr>
          <p:nvPr/>
        </p:nvPicPr>
        <p:blipFill>
          <a:blip r:embed="rId1"/>
          <a:stretch>
            <a:fillRect/>
          </a:stretch>
        </p:blipFill>
        <p:spPr>
          <a:xfrm>
            <a:off x="-228600" y="0"/>
            <a:ext cx="9144000" cy="6858000"/>
          </a:xfrm>
          <a:prstGeom prst="rect">
            <a:avLst/>
          </a:prstGeom>
          <a:noFill/>
          <a:ln w="9525">
            <a:noFill/>
          </a:ln>
        </p:spPr>
      </p:pic>
      <p:sp>
        <p:nvSpPr>
          <p:cNvPr id="57347" name="AutoShape 3"/>
          <p:cNvSpPr/>
          <p:nvPr/>
        </p:nvSpPr>
        <p:spPr>
          <a:xfrm>
            <a:off x="1905000" y="838200"/>
            <a:ext cx="6324600" cy="4724400"/>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p>
            <a:pPr algn="ctr"/>
            <a:endParaRPr lang="zh-CN" altLang="zh-CN" sz="3600" dirty="0">
              <a:latin typeface="Times New Roman" panose="02020603050405020304" pitchFamily="18" charset="0"/>
            </a:endParaRPr>
          </a:p>
        </p:txBody>
      </p:sp>
      <p:sp>
        <p:nvSpPr>
          <p:cNvPr id="57348" name="Rectangle 4"/>
          <p:cNvSpPr/>
          <p:nvPr/>
        </p:nvSpPr>
        <p:spPr>
          <a:xfrm>
            <a:off x="2133600" y="990600"/>
            <a:ext cx="6019800" cy="641350"/>
          </a:xfrm>
          <a:prstGeom prst="rect">
            <a:avLst/>
          </a:prstGeom>
          <a:noFill/>
          <a:ln w="9525">
            <a:noFill/>
          </a:ln>
        </p:spPr>
        <p:txBody>
          <a:bodyPr>
            <a:spAutoFit/>
          </a:bodyPr>
          <a:p>
            <a:endParaRPr lang="zh-CN" altLang="zh-CN" sz="3600" b="1" dirty="0">
              <a:latin typeface="Times New Roman" panose="02020603050405020304" pitchFamily="18" charset="0"/>
            </a:endParaRPr>
          </a:p>
        </p:txBody>
      </p:sp>
      <p:sp>
        <p:nvSpPr>
          <p:cNvPr id="57349" name="Text Box 5"/>
          <p:cNvSpPr txBox="1"/>
          <p:nvPr/>
        </p:nvSpPr>
        <p:spPr>
          <a:xfrm>
            <a:off x="457200" y="2362200"/>
            <a:ext cx="915988" cy="1905000"/>
          </a:xfrm>
          <a:prstGeom prst="rect">
            <a:avLst/>
          </a:prstGeom>
          <a:noFill/>
          <a:ln w="9525">
            <a:noFill/>
          </a:ln>
        </p:spPr>
        <p:txBody>
          <a:bodyPr vert="eaVert">
            <a:spAutoFit/>
          </a:bodyPr>
          <a:p>
            <a:pPr>
              <a:spcBef>
                <a:spcPct val="50000"/>
              </a:spcBef>
            </a:pPr>
            <a:r>
              <a:rPr lang="zh-CN" altLang="en-US" sz="4800" b="1" dirty="0">
                <a:solidFill>
                  <a:srgbClr val="FF0000"/>
                </a:solidFill>
                <a:latin typeface="Times New Roman" panose="02020603050405020304" pitchFamily="18" charset="0"/>
              </a:rPr>
              <a:t>主题</a:t>
            </a:r>
            <a:endParaRPr lang="zh-CN" altLang="en-US" sz="4800" b="1" dirty="0">
              <a:solidFill>
                <a:srgbClr val="FF0000"/>
              </a:solidFill>
              <a:latin typeface="Times New Roman" panose="02020603050405020304" pitchFamily="18" charset="0"/>
            </a:endParaRPr>
          </a:p>
        </p:txBody>
      </p:sp>
      <p:sp>
        <p:nvSpPr>
          <p:cNvPr id="57350" name="Text Box 6"/>
          <p:cNvSpPr txBox="1"/>
          <p:nvPr/>
        </p:nvSpPr>
        <p:spPr>
          <a:xfrm>
            <a:off x="2209800" y="990600"/>
            <a:ext cx="5867400" cy="4486275"/>
          </a:xfrm>
          <a:prstGeom prst="rect">
            <a:avLst/>
          </a:prstGeom>
          <a:noFill/>
          <a:ln w="9525">
            <a:noFill/>
          </a:ln>
        </p:spPr>
        <p:txBody>
          <a:bodyPr>
            <a:spAutoFit/>
          </a:bodyPr>
          <a:p>
            <a:pPr>
              <a:spcBef>
                <a:spcPct val="50000"/>
              </a:spcBef>
            </a:pPr>
            <a:r>
              <a:rPr lang="en-US" altLang="zh-CN" sz="3600" b="1">
                <a:latin typeface="Times New Roman" panose="02020603050405020304" pitchFamily="18" charset="0"/>
              </a:rPr>
              <a:t>       </a:t>
            </a:r>
            <a:r>
              <a:rPr lang="zh-CN" altLang="en-US" sz="3600" b="1" dirty="0">
                <a:latin typeface="Times New Roman" panose="02020603050405020304" pitchFamily="18" charset="0"/>
              </a:rPr>
              <a:t>小说以描写农民战争为主要题材，通过一系列“官逼民反”的生动故事，塑造了众多有血有肉、性格鲜明的英雄形象，揭示了当时的社会矛盾，暴露了封建统治阶级的残暴和腐朽，歌颂了受压迫人民的反抗精神。</a:t>
            </a:r>
            <a:endParaRPr lang="zh-CN" altLang="en-US" sz="3600" b="1" dirty="0">
              <a:latin typeface="Times New Roman" panose="02020603050405020304" pitchFamily="18" charset="0"/>
            </a:endParaRPr>
          </a:p>
        </p:txBody>
      </p:sp>
    </p:spTree>
  </p:cSld>
  <p:clrMapOvr>
    <a:masterClrMapping/>
  </p:clrMapOvr>
  <p:transition>
    <p:push dir="r"/>
    <p:sndAc>
      <p:stSnd>
        <p:snd r:embed="rId2" name="camera.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标题 1"/>
          <p:cNvSpPr>
            <a:spLocks noGrp="1"/>
          </p:cNvSpPr>
          <p:nvPr>
            <p:ph type="title"/>
          </p:nvPr>
        </p:nvSpPr>
        <p:spPr/>
        <p:txBody>
          <a:bodyPr/>
          <a:lstStyle/>
          <a:p>
            <a:pPr eaLnBrk="1" hangingPunct="1"/>
            <a:r>
              <a:rPr lang="zh-CN" altLang="en-US" smtClean="0">
                <a:solidFill>
                  <a:srgbClr val="FF0000"/>
                </a:solidFill>
              </a:rPr>
              <a:t>明显缺陷</a:t>
            </a:r>
            <a:endParaRPr lang="zh-CN" altLang="en-US" smtClean="0">
              <a:solidFill>
                <a:srgbClr val="FF0000"/>
              </a:solidFill>
            </a:endParaRPr>
          </a:p>
        </p:txBody>
      </p:sp>
      <p:sp>
        <p:nvSpPr>
          <p:cNvPr id="58371" name="内容占位符 2"/>
          <p:cNvSpPr>
            <a:spLocks noGrp="1"/>
          </p:cNvSpPr>
          <p:nvPr>
            <p:ph idx="1"/>
          </p:nvPr>
        </p:nvSpPr>
        <p:spPr>
          <a:xfrm>
            <a:off x="385763" y="1085533"/>
            <a:ext cx="8229600" cy="4686300"/>
          </a:xfrm>
        </p:spPr>
        <p:txBody>
          <a:bodyPr/>
          <a:lstStyle/>
          <a:p>
            <a:pPr algn="ctr" eaLnBrk="1" hangingPunct="1">
              <a:buFont typeface="Wingdings 2" panose="05020102010507070707" pitchFamily="18" charset="2"/>
              <a:buNone/>
            </a:pPr>
            <a:r>
              <a:rPr lang="zh-CN" altLang="en-US" sz="4000" b="1" smtClean="0">
                <a:solidFill>
                  <a:srgbClr val="FF0000"/>
                </a:solidFill>
              </a:rPr>
              <a:t>女性形象</a:t>
            </a:r>
            <a:endParaRPr lang="en-US" altLang="zh-CN" sz="4000" b="1" smtClean="0">
              <a:solidFill>
                <a:srgbClr val="FF0000"/>
              </a:solidFill>
            </a:endParaRPr>
          </a:p>
          <a:p>
            <a:pPr eaLnBrk="1" hangingPunct="1"/>
            <a:r>
              <a:rPr lang="zh-CN" altLang="en-US" b="1" smtClean="0">
                <a:solidFill>
                  <a:srgbClr val="D60093"/>
                </a:solidFill>
              </a:rPr>
              <a:t>一丈青</a:t>
            </a:r>
            <a:r>
              <a:rPr lang="en-US" altLang="zh-CN" b="1" smtClean="0">
                <a:solidFill>
                  <a:srgbClr val="D60093"/>
                </a:solidFill>
              </a:rPr>
              <a:t>-----</a:t>
            </a:r>
            <a:r>
              <a:rPr lang="zh-CN" altLang="en-US" b="1" smtClean="0">
                <a:solidFill>
                  <a:srgbClr val="D60093"/>
                </a:solidFill>
              </a:rPr>
              <a:t>扈三娘</a:t>
            </a:r>
            <a:r>
              <a:rPr lang="en-US" altLang="zh-CN" b="1" smtClean="0">
                <a:solidFill>
                  <a:srgbClr val="D60093"/>
                </a:solidFill>
              </a:rPr>
              <a:t>	</a:t>
            </a:r>
            <a:endParaRPr lang="en-US" altLang="zh-CN" b="1" smtClean="0">
              <a:solidFill>
                <a:srgbClr val="D60093"/>
              </a:solidFill>
            </a:endParaRPr>
          </a:p>
          <a:p>
            <a:pPr eaLnBrk="1" hangingPunct="1"/>
            <a:r>
              <a:rPr lang="zh-CN" altLang="en-US" b="1" smtClean="0">
                <a:solidFill>
                  <a:srgbClr val="D60093"/>
                </a:solidFill>
              </a:rPr>
              <a:t>母夜叉</a:t>
            </a:r>
            <a:r>
              <a:rPr lang="en-US" altLang="zh-CN" b="1" smtClean="0">
                <a:solidFill>
                  <a:srgbClr val="D60093"/>
                </a:solidFill>
              </a:rPr>
              <a:t>-----</a:t>
            </a:r>
            <a:r>
              <a:rPr lang="zh-CN" altLang="en-US" b="1" smtClean="0">
                <a:solidFill>
                  <a:srgbClr val="D60093"/>
                </a:solidFill>
              </a:rPr>
              <a:t>孙二娘（十字坡开黑店）</a:t>
            </a:r>
            <a:endParaRPr lang="en-US" altLang="zh-CN" b="1" smtClean="0">
              <a:solidFill>
                <a:srgbClr val="D60093"/>
              </a:solidFill>
            </a:endParaRPr>
          </a:p>
          <a:p>
            <a:pPr eaLnBrk="1" hangingPunct="1">
              <a:buFont typeface="Wingdings 2" panose="05020102010507070707" pitchFamily="18" charset="2"/>
              <a:buNone/>
            </a:pPr>
            <a:r>
              <a:rPr lang="en-US" altLang="zh-CN" b="1" smtClean="0">
                <a:solidFill>
                  <a:srgbClr val="D60093"/>
                </a:solidFill>
              </a:rPr>
              <a:t> </a:t>
            </a:r>
            <a:r>
              <a:rPr lang="zh-CN" altLang="en-US" b="1" smtClean="0">
                <a:solidFill>
                  <a:srgbClr val="D60093"/>
                </a:solidFill>
              </a:rPr>
              <a:t>母大虫</a:t>
            </a:r>
            <a:r>
              <a:rPr lang="en-US" altLang="zh-CN" b="1" smtClean="0">
                <a:solidFill>
                  <a:srgbClr val="D60093"/>
                </a:solidFill>
              </a:rPr>
              <a:t>-----</a:t>
            </a:r>
            <a:r>
              <a:rPr lang="zh-CN" altLang="en-US" b="1" smtClean="0">
                <a:solidFill>
                  <a:srgbClr val="D60093"/>
                </a:solidFill>
              </a:rPr>
              <a:t>顾大嫂</a:t>
            </a:r>
            <a:r>
              <a:rPr lang="en-US" altLang="zh-CN" b="1" smtClean="0">
                <a:solidFill>
                  <a:srgbClr val="D60093"/>
                </a:solidFill>
              </a:rPr>
              <a:t>(</a:t>
            </a:r>
            <a:r>
              <a:rPr lang="zh-CN" altLang="en-US" b="1" smtClean="0">
                <a:solidFill>
                  <a:srgbClr val="D60093"/>
                </a:solidFill>
              </a:rPr>
              <a:t>在登州开店</a:t>
            </a:r>
            <a:r>
              <a:rPr lang="en-US" altLang="zh-CN" b="1" smtClean="0">
                <a:solidFill>
                  <a:srgbClr val="D60093"/>
                </a:solidFill>
              </a:rPr>
              <a:t>)</a:t>
            </a:r>
            <a:r>
              <a:rPr lang="en-US" altLang="zh-CN" sz="2800" b="1" smtClean="0">
                <a:solidFill>
                  <a:srgbClr val="D60093"/>
                </a:solidFill>
                <a:sym typeface="+mn-ea"/>
              </a:rPr>
              <a:t> </a:t>
            </a:r>
            <a:endParaRPr lang="en-US" altLang="zh-CN" sz="2800" b="1" smtClean="0">
              <a:solidFill>
                <a:srgbClr val="D60093"/>
              </a:solidFill>
            </a:endParaRPr>
          </a:p>
          <a:p>
            <a:pPr marL="0" indent="0" eaLnBrk="1" hangingPunct="1">
              <a:buNone/>
            </a:pPr>
            <a:r>
              <a:rPr lang="zh-CN" altLang="en-US" b="1" smtClean="0">
                <a:solidFill>
                  <a:srgbClr val="FF00FF"/>
                </a:solidFill>
              </a:rPr>
              <a:t>  </a:t>
            </a:r>
            <a:endParaRPr lang="en-US" altLang="zh-CN" b="1" smtClean="0">
              <a:solidFill>
                <a:srgbClr val="D60093"/>
              </a:solidFill>
            </a:endParaRPr>
          </a:p>
          <a:p>
            <a:pPr eaLnBrk="1" hangingPunct="1"/>
            <a:r>
              <a:rPr lang="zh-CN" altLang="en-US" sz="2800" b="1" smtClean="0">
                <a:solidFill>
                  <a:srgbClr val="FF00FF"/>
                </a:solidFill>
              </a:rPr>
              <a:t>淫荡妇</a:t>
            </a:r>
            <a:r>
              <a:rPr lang="en-US" altLang="zh-CN" sz="2800" b="1" smtClean="0">
                <a:solidFill>
                  <a:srgbClr val="FF00FF"/>
                </a:solidFill>
              </a:rPr>
              <a:t>-----</a:t>
            </a:r>
            <a:r>
              <a:rPr lang="zh-CN" altLang="en-US" sz="2800" b="1" smtClean="0">
                <a:solidFill>
                  <a:srgbClr val="FF00FF"/>
                </a:solidFill>
              </a:rPr>
              <a:t>潘金莲</a:t>
            </a:r>
            <a:r>
              <a:rPr lang="en-US" altLang="zh-CN" sz="2800" b="1" smtClean="0">
                <a:solidFill>
                  <a:srgbClr val="FF00FF"/>
                </a:solidFill>
              </a:rPr>
              <a:t>	   </a:t>
            </a:r>
            <a:r>
              <a:rPr lang="zh-CN" altLang="en-US" b="1" smtClean="0">
                <a:solidFill>
                  <a:srgbClr val="FF00FF"/>
                </a:solidFill>
                <a:sym typeface="+mn-ea"/>
              </a:rPr>
              <a:t>红颜祸水</a:t>
            </a:r>
            <a:r>
              <a:rPr lang="en-US" altLang="zh-CN" sz="2800" b="1" smtClean="0">
                <a:solidFill>
                  <a:srgbClr val="FF00FF"/>
                </a:solidFill>
              </a:rPr>
              <a:t>	</a:t>
            </a:r>
            <a:r>
              <a:rPr lang="zh-CN" altLang="en-US" b="1" smtClean="0">
                <a:solidFill>
                  <a:srgbClr val="FF00FF"/>
                </a:solidFill>
                <a:sym typeface="+mn-ea"/>
              </a:rPr>
              <a:t>避之不及</a:t>
            </a:r>
            <a:endParaRPr lang="en-US" altLang="zh-CN" b="1" smtClean="0">
              <a:solidFill>
                <a:srgbClr val="FF00FF"/>
              </a:solidFill>
            </a:endParaRPr>
          </a:p>
          <a:p>
            <a:pPr eaLnBrk="1" hangingPunct="1"/>
            <a:r>
              <a:rPr lang="en-US" altLang="zh-CN" sz="2800" b="1" smtClean="0">
                <a:solidFill>
                  <a:srgbClr val="FF00FF"/>
                </a:solidFill>
              </a:rPr>
              <a:t>           </a:t>
            </a:r>
            <a:r>
              <a:rPr lang="zh-CN" altLang="en-US" sz="2800" b="1" smtClean="0">
                <a:solidFill>
                  <a:srgbClr val="FF00FF"/>
                </a:solidFill>
                <a:sym typeface="+mn-ea"/>
              </a:rPr>
              <a:t>阎婆惜</a:t>
            </a:r>
            <a:r>
              <a:rPr lang="en-US" altLang="zh-CN" sz="2800" b="1" smtClean="0">
                <a:solidFill>
                  <a:srgbClr val="FF00FF"/>
                </a:solidFill>
              </a:rPr>
              <a:t>        </a:t>
            </a:r>
            <a:r>
              <a:rPr lang="en-US" altLang="zh-CN" b="1" smtClean="0">
                <a:solidFill>
                  <a:srgbClr val="D60093"/>
                </a:solidFill>
                <a:sym typeface="+mn-ea"/>
              </a:rPr>
              <a:t>	</a:t>
            </a:r>
            <a:endParaRPr lang="en-US" altLang="zh-CN" sz="2800" b="1" smtClean="0">
              <a:solidFill>
                <a:srgbClr val="FF00FF"/>
              </a:solidFill>
            </a:endParaRPr>
          </a:p>
          <a:p>
            <a:pPr eaLnBrk="1" hangingPunct="1">
              <a:buFont typeface="Wingdings 2" panose="05020102010507070707" pitchFamily="18" charset="2"/>
              <a:buNone/>
            </a:pPr>
            <a:r>
              <a:rPr lang="en-US" altLang="zh-CN" sz="2800" smtClean="0"/>
              <a:t>            </a:t>
            </a:r>
            <a:r>
              <a:rPr lang="zh-CN" altLang="en-US" sz="2800" b="1" smtClean="0">
                <a:solidFill>
                  <a:srgbClr val="FF00FF"/>
                </a:solidFill>
                <a:sym typeface="+mn-ea"/>
              </a:rPr>
              <a:t>潘巧云</a:t>
            </a:r>
            <a:endParaRPr lang="zh-CN" altLang="en-US" sz="2800" b="1" smtClean="0">
              <a:solidFill>
                <a:srgbClr val="FF00FF"/>
              </a:solidFill>
            </a:endParaRPr>
          </a:p>
          <a:p>
            <a:pPr eaLnBrk="1" hangingPunct="1">
              <a:buFont typeface="Wingdings 2" panose="05020102010507070707" pitchFamily="18" charset="2"/>
              <a:buNone/>
            </a:pPr>
            <a:r>
              <a:rPr lang="zh-CN" altLang="en-US" sz="2800" b="1" smtClean="0">
                <a:solidFill>
                  <a:srgbClr val="FF00FF"/>
                </a:solidFill>
              </a:rPr>
              <a:t>             </a:t>
            </a:r>
            <a:endParaRPr lang="zh-CN" altLang="en-US" sz="2800" b="1" smtClean="0"/>
          </a:p>
        </p:txBody>
      </p:sp>
      <p:sp>
        <p:nvSpPr>
          <p:cNvPr id="4" name="右大括号 3"/>
          <p:cNvSpPr/>
          <p:nvPr/>
        </p:nvSpPr>
        <p:spPr>
          <a:xfrm>
            <a:off x="4357688" y="2500313"/>
            <a:ext cx="285750" cy="3071812"/>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58373" name="TextBox 5"/>
          <p:cNvSpPr txBox="1">
            <a:spLocks noChangeArrowheads="1"/>
          </p:cNvSpPr>
          <p:nvPr/>
        </p:nvSpPr>
        <p:spPr bwMode="auto">
          <a:xfrm>
            <a:off x="7358063" y="3357563"/>
            <a:ext cx="1785937" cy="1077912"/>
          </a:xfrm>
          <a:prstGeom prst="rect">
            <a:avLst/>
          </a:prstGeom>
          <a:noFill/>
          <a:ln w="9525">
            <a:noFill/>
            <a:miter lim="800000"/>
          </a:ln>
        </p:spPr>
        <p:txBody>
          <a:bodyPr>
            <a:spAutoFit/>
          </a:bodyPr>
          <a:lstStyle/>
          <a:p>
            <a:r>
              <a:rPr lang="zh-CN" altLang="en-US" sz="3200"/>
              <a:t>轻视乃至蔑视</a:t>
            </a:r>
            <a:endParaRPr lang="zh-CN" altLang="en-US" sz="3200"/>
          </a:p>
        </p:txBody>
      </p:sp>
      <p:cxnSp>
        <p:nvCxnSpPr>
          <p:cNvPr id="8" name="直接箭头连接符 7"/>
          <p:cNvCxnSpPr/>
          <p:nvPr/>
        </p:nvCxnSpPr>
        <p:spPr>
          <a:xfrm>
            <a:off x="6786563" y="3643313"/>
            <a:ext cx="571500" cy="2143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6786563" y="4000500"/>
            <a:ext cx="571500" cy="3571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p:cNvSpPr>
            <a:spLocks noGrp="1"/>
          </p:cNvSpPr>
          <p:nvPr>
            <p:ph type="title"/>
          </p:nvPr>
        </p:nvSpPr>
        <p:spPr>
          <a:xfrm>
            <a:off x="500063" y="285750"/>
            <a:ext cx="8229600" cy="1143000"/>
          </a:xfrm>
        </p:spPr>
        <p:txBody>
          <a:bodyPr/>
          <a:lstStyle/>
          <a:p>
            <a:pPr eaLnBrk="1" hangingPunct="1"/>
            <a:r>
              <a:rPr lang="zh-CN" altLang="en-US" sz="4000" smtClean="0">
                <a:solidFill>
                  <a:srgbClr val="FF0000"/>
                </a:solidFill>
              </a:rPr>
              <a:t>血腥场面</a:t>
            </a:r>
            <a:endParaRPr lang="zh-CN" altLang="en-US" sz="4000" smtClean="0">
              <a:solidFill>
                <a:srgbClr val="FF0000"/>
              </a:solidFill>
            </a:endParaRPr>
          </a:p>
        </p:txBody>
      </p:sp>
      <p:sp>
        <p:nvSpPr>
          <p:cNvPr id="22531" name="内容占位符 2"/>
          <p:cNvSpPr>
            <a:spLocks noGrp="1"/>
          </p:cNvSpPr>
          <p:nvPr>
            <p:ph idx="1"/>
          </p:nvPr>
        </p:nvSpPr>
        <p:spPr/>
        <p:txBody>
          <a:bodyPr rtlCol="0">
            <a:normAutofit/>
          </a:bodyPr>
          <a:lstStyle/>
          <a:p>
            <a:pPr eaLnBrk="1" fontAlgn="auto" hangingPunct="1">
              <a:spcAft>
                <a:spcPts val="0"/>
              </a:spcAft>
              <a:buFont typeface="Wingdings 2" panose="05020102010507070707"/>
              <a:buChar char="ß"/>
              <a:defRPr/>
            </a:pPr>
            <a:r>
              <a:rPr lang="zh-CN" altLang="en-US" dirty="0" smtClean="0"/>
              <a:t>武松</a:t>
            </a:r>
            <a:r>
              <a:rPr lang="en-US" altLang="zh-CN" dirty="0" smtClean="0"/>
              <a:t>----</a:t>
            </a:r>
            <a:r>
              <a:rPr lang="zh-CN" altLang="en-US" dirty="0" smtClean="0"/>
              <a:t>血溅鸳鸯楼</a:t>
            </a:r>
            <a:endParaRPr lang="en-US" altLang="zh-CN" dirty="0" smtClean="0"/>
          </a:p>
          <a:p>
            <a:pPr eaLnBrk="1" fontAlgn="auto" hangingPunct="1">
              <a:spcAft>
                <a:spcPts val="0"/>
              </a:spcAft>
              <a:buFont typeface="Wingdings 2" panose="05020102010507070707"/>
              <a:buNone/>
              <a:defRPr/>
            </a:pPr>
            <a:r>
              <a:rPr lang="en-US" altLang="zh-CN" dirty="0" smtClean="0"/>
              <a:t>     </a:t>
            </a:r>
            <a:r>
              <a:rPr lang="zh-CN" altLang="en-US" sz="2400" dirty="0" smtClean="0">
                <a:latin typeface="仿宋" panose="02010609060101010101" pitchFamily="49" charset="-122"/>
                <a:ea typeface="仿宋" panose="02010609060101010101" pitchFamily="49" charset="-122"/>
              </a:rPr>
              <a:t>揪住一个女使，一刀杀了，手起一刀杀了另一个女使，把两尸首拖放到灶前</a:t>
            </a:r>
            <a:endParaRPr lang="en-US" altLang="zh-CN" sz="2400" dirty="0" smtClean="0">
              <a:latin typeface="仿宋" panose="02010609060101010101" pitchFamily="49" charset="-122"/>
              <a:ea typeface="仿宋" panose="02010609060101010101" pitchFamily="49" charset="-122"/>
            </a:endParaRPr>
          </a:p>
          <a:p>
            <a:pPr eaLnBrk="1" fontAlgn="auto" hangingPunct="1">
              <a:spcAft>
                <a:spcPts val="0"/>
              </a:spcAft>
              <a:buFont typeface="Wingdings 2" panose="05020102010507070707"/>
              <a:buNone/>
              <a:defRPr/>
            </a:pPr>
            <a:r>
              <a:rPr lang="zh-CN" altLang="en-US" sz="2400" dirty="0" smtClean="0">
                <a:latin typeface="仿宋" panose="02010609060101010101" pitchFamily="49" charset="-122"/>
                <a:ea typeface="仿宋" panose="02010609060101010101" pitchFamily="49" charset="-122"/>
              </a:rPr>
              <a:t>    武松赶入去，一刀剁下了张团练的头。蒋门神有力挣的起来，武松左脚早起，翻筋斗踢一脚，按住也割了头。转身来，把张都监也割了头，见桌子上有酒有肉，武松拿起酒钟子一饮而尽；连吃了三四钟，便去死尸身上割下一片衣襟来，蘸着血，去白粉壁上大写下八字道：杀人者打虎武松也</a:t>
            </a:r>
            <a:r>
              <a:rPr lang="en-US" altLang="zh-CN" sz="2400" dirty="0" smtClean="0">
                <a:latin typeface="仿宋" panose="02010609060101010101" pitchFamily="49" charset="-122"/>
                <a:ea typeface="仿宋" panose="02010609060101010101" pitchFamily="49" charset="-122"/>
              </a:rPr>
              <a:t>......</a:t>
            </a:r>
            <a:r>
              <a:rPr lang="zh-CN" altLang="en-US" sz="2400" dirty="0" smtClean="0">
                <a:latin typeface="仿宋" panose="02010609060101010101" pitchFamily="49" charset="-122"/>
                <a:ea typeface="仿宋" panose="02010609060101010101" pitchFamily="49" charset="-122"/>
              </a:rPr>
              <a:t>杀得血溅画楼，尸横灯影。</a:t>
            </a:r>
            <a:endParaRPr lang="en-US" altLang="zh-CN" sz="2400" dirty="0" smtClean="0">
              <a:latin typeface="仿宋" panose="02010609060101010101" pitchFamily="49" charset="-122"/>
              <a:ea typeface="仿宋" panose="02010609060101010101" pitchFamily="49" charset="-122"/>
            </a:endParaRPr>
          </a:p>
          <a:p>
            <a:pPr eaLnBrk="1" fontAlgn="auto" hangingPunct="1">
              <a:spcAft>
                <a:spcPts val="0"/>
              </a:spcAft>
              <a:buFont typeface="Wingdings 2" panose="05020102010507070707"/>
              <a:buNone/>
              <a:defRPr/>
            </a:pPr>
            <a:r>
              <a:rPr lang="zh-CN" altLang="en-US" dirty="0" smtClean="0">
                <a:latin typeface="+mn-ea"/>
              </a:rPr>
              <a:t> 鲁提辖</a:t>
            </a:r>
            <a:r>
              <a:rPr lang="en-US" altLang="zh-CN" dirty="0" smtClean="0">
                <a:latin typeface="+mn-ea"/>
              </a:rPr>
              <a:t>----</a:t>
            </a:r>
            <a:r>
              <a:rPr lang="zh-CN" altLang="en-US" dirty="0" smtClean="0">
                <a:latin typeface="+mn-ea"/>
              </a:rPr>
              <a:t>拳打镇关西</a:t>
            </a:r>
            <a:endParaRPr lang="zh-CN" altLang="en-US" dirty="0" smtClean="0">
              <a:latin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4"/>
          <p:cNvSpPr>
            <a:spLocks noGrp="1"/>
          </p:cNvSpPr>
          <p:nvPr>
            <p:ph type="title"/>
          </p:nvPr>
        </p:nvSpPr>
        <p:spPr/>
        <p:txBody>
          <a:bodyPr/>
          <a:lstStyle/>
          <a:p>
            <a:pPr eaLnBrk="1" hangingPunct="1"/>
            <a:endParaRPr lang="zh-CN" altLang="en-US" smtClean="0"/>
          </a:p>
        </p:txBody>
      </p:sp>
      <p:sp>
        <p:nvSpPr>
          <p:cNvPr id="34819" name="内容占位符 5"/>
          <p:cNvSpPr>
            <a:spLocks noGrp="1"/>
          </p:cNvSpPr>
          <p:nvPr>
            <p:ph idx="1"/>
          </p:nvPr>
        </p:nvSpPr>
        <p:spPr>
          <a:xfrm flipH="1">
            <a:off x="457200" y="1600200"/>
            <a:ext cx="8229600" cy="4686300"/>
          </a:xfrm>
          <a:ln>
            <a:solidFill>
              <a:schemeClr val="tx1"/>
            </a:solidFill>
            <a:prstDash val="sysDash"/>
          </a:ln>
        </p:spPr>
        <p:txBody>
          <a:bodyPr/>
          <a:lstStyle/>
          <a:p>
            <a:pPr algn="ctr" eaLnBrk="1" hangingPunct="1"/>
            <a:endParaRPr lang="en-US" altLang="zh-CN" sz="4400" smtClean="0">
              <a:solidFill>
                <a:srgbClr val="FF0000"/>
              </a:solidFill>
            </a:endParaRPr>
          </a:p>
          <a:p>
            <a:pPr algn="ctr" eaLnBrk="1" hangingPunct="1"/>
            <a:endParaRPr lang="en-US" altLang="zh-CN" sz="4400" smtClean="0">
              <a:solidFill>
                <a:srgbClr val="FF0000"/>
              </a:solidFill>
            </a:endParaRPr>
          </a:p>
          <a:p>
            <a:pPr marL="0" indent="0" algn="ctr" eaLnBrk="1" hangingPunct="1">
              <a:buNone/>
            </a:pPr>
            <a:r>
              <a:rPr lang="zh-CN" altLang="en-US" sz="4800" b="1" smtClean="0">
                <a:solidFill>
                  <a:srgbClr val="FF0000"/>
                </a:solidFill>
              </a:rPr>
              <a:t>课内经典情节</a:t>
            </a:r>
            <a:endParaRPr lang="zh-CN" altLang="en-US" sz="4800" b="1" smtClean="0">
              <a:solidFill>
                <a:srgbClr val="FF0000"/>
              </a:solidFill>
            </a:endParaRPr>
          </a:p>
        </p:txBody>
      </p:sp>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Picture 4" descr="智取生辰纲1"/>
          <p:cNvPicPr>
            <a:picLocks noChangeAspect="1"/>
          </p:cNvPicPr>
          <p:nvPr/>
        </p:nvPicPr>
        <p:blipFill>
          <a:blip r:embed="rId1"/>
          <a:stretch>
            <a:fillRect/>
          </a:stretch>
        </p:blipFill>
        <p:spPr>
          <a:xfrm>
            <a:off x="0" y="0"/>
            <a:ext cx="5181600" cy="6858000"/>
          </a:xfrm>
          <a:prstGeom prst="rect">
            <a:avLst/>
          </a:prstGeom>
          <a:noFill/>
          <a:ln w="9525">
            <a:noFill/>
          </a:ln>
        </p:spPr>
      </p:pic>
      <p:sp>
        <p:nvSpPr>
          <p:cNvPr id="29699" name="WordArt 7"/>
          <p:cNvSpPr>
            <a:spLocks noTextEdit="1"/>
          </p:cNvSpPr>
          <p:nvPr/>
        </p:nvSpPr>
        <p:spPr>
          <a:xfrm>
            <a:off x="5264150" y="2667000"/>
            <a:ext cx="3879850" cy="1377950"/>
          </a:xfrm>
          <a:prstGeom prst="rect">
            <a:avLst/>
          </a:prstGeom>
        </p:spPr>
        <p:txBody>
          <a:bodyPr wrap="none" fromWordArt="1">
            <a:prstTxWarp prst="textPlain">
              <a:avLst>
                <a:gd name="adj" fmla="val 50000"/>
              </a:avLst>
            </a:prstTxWarp>
            <a:normAutofit/>
          </a:bodyPr>
          <a:p>
            <a:pPr algn="ctr" eaLnBrk="0" hangingPunct="0"/>
            <a:r>
              <a:rPr lang="zh-CN" altLang="en-US" sz="3600">
                <a:ln w="9525" cap="flat" cmpd="sng">
                  <a:pattFill prst="pct5">
                    <a:fgClr>
                      <a:srgbClr val="0000FF"/>
                    </a:fgClr>
                    <a:bgClr>
                      <a:srgbClr val="FFFFFF"/>
                    </a:bgClr>
                  </a:pattFill>
                  <a:prstDash val="solid"/>
                  <a:headEnd type="none" w="med" len="med"/>
                  <a:tailEnd type="none" w="med" len="med"/>
                </a:ln>
                <a:solidFill>
                  <a:srgbClr val="0000FF"/>
                </a:solidFill>
                <a:effectLst>
                  <a:outerShdw dist="35921" dir="2699999" algn="ctr" rotWithShape="0">
                    <a:srgbClr val="C0C0C0">
                      <a:alpha val="79999"/>
                    </a:srgbClr>
                  </a:outerShdw>
                </a:effectLst>
                <a:latin typeface="华文新魏" panose="02010800040101010101" pitchFamily="2" charset="-122"/>
                <a:ea typeface="华文新魏" panose="02010800040101010101" pitchFamily="2" charset="-122"/>
              </a:rPr>
              <a:t>智取生辰纲</a:t>
            </a:r>
            <a:endParaRPr lang="zh-CN" altLang="en-US" sz="3600">
              <a:ln w="9525" cap="flat" cmpd="sng">
                <a:pattFill prst="pct5">
                  <a:fgClr>
                    <a:srgbClr val="0000FF"/>
                  </a:fgClr>
                  <a:bgClr>
                    <a:srgbClr val="FFFFFF"/>
                  </a:bgClr>
                </a:pattFill>
                <a:prstDash val="solid"/>
                <a:headEnd type="none" w="med" len="med"/>
                <a:tailEnd type="none" w="med" len="med"/>
              </a:ln>
              <a:solidFill>
                <a:srgbClr val="0000FF"/>
              </a:solidFill>
              <a:effectLst>
                <a:outerShdw dist="35921" dir="2699999" algn="ctr" rotWithShape="0">
                  <a:srgbClr val="C0C0C0">
                    <a:alpha val="79999"/>
                  </a:srgbClr>
                </a:outerShdw>
              </a:effectLst>
              <a:latin typeface="华文新魏" panose="02010800040101010101" pitchFamily="2" charset="-122"/>
              <a:ea typeface="华文新魏" panose="02010800040101010101" pitchFamily="2"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p:cTn id="7" dur="1000" fill="hold"/>
                                        <p:tgtEl>
                                          <p:spTgt spid="29699"/>
                                        </p:tgtEl>
                                        <p:attrNameLst>
                                          <p:attrName>ppt_w</p:attrName>
                                        </p:attrNameLst>
                                      </p:cBhvr>
                                      <p:tavLst>
                                        <p:tav tm="0">
                                          <p:val>
                                            <p:fltVal val="0.000000"/>
                                          </p:val>
                                        </p:tav>
                                        <p:tav tm="100000">
                                          <p:val>
                                            <p:strVal val="#ppt_w"/>
                                          </p:val>
                                        </p:tav>
                                      </p:tavLst>
                                    </p:anim>
                                    <p:anim calcmode="lin" valueType="num">
                                      <p:cBhvr>
                                        <p:cTn id="8" dur="1000" fill="hold"/>
                                        <p:tgtEl>
                                          <p:spTgt spid="29699"/>
                                        </p:tgtEl>
                                        <p:attrNameLst>
                                          <p:attrName>ppt_h</p:attrName>
                                        </p:attrNameLst>
                                      </p:cBhvr>
                                      <p:tavLst>
                                        <p:tav tm="0">
                                          <p:val>
                                            <p:fltVal val="0.000000"/>
                                          </p:val>
                                        </p:tav>
                                        <p:tav tm="100000">
                                          <p:val>
                                            <p:strVal val="#ppt_h"/>
                                          </p:val>
                                        </p:tav>
                                      </p:tavLst>
                                    </p:anim>
                                    <p:anim calcmode="lin" valueType="num">
                                      <p:cBhvr>
                                        <p:cTn id="9" dur="1000" fill="hold"/>
                                        <p:tgtEl>
                                          <p:spTgt spid="29699"/>
                                        </p:tgtEl>
                                        <p:attrNameLst>
                                          <p:attrName>style.rotation</p:attrName>
                                        </p:attrNameLst>
                                      </p:cBhvr>
                                      <p:tavLst>
                                        <p:tav tm="0">
                                          <p:val>
                                            <p:fltVal val="360.000000"/>
                                          </p:val>
                                        </p:tav>
                                        <p:tav tm="100000">
                                          <p:val>
                                            <p:fltVal val="0.000000"/>
                                          </p:val>
                                        </p:tav>
                                      </p:tavLst>
                                    </p:anim>
                                    <p:animEffect transition="in" filter="fade">
                                      <p:cBhvr>
                                        <p:cTn id="10" dur="10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16387" name="标题 1"/>
          <p:cNvSpPr>
            <a:spLocks noGrp="1" noChangeArrowheads="1"/>
          </p:cNvSpPr>
          <p:nvPr>
            <p:ph type="title"/>
          </p:nvPr>
        </p:nvSpPr>
        <p:spPr/>
        <p:txBody>
          <a:bodyPr/>
          <a:lstStyle/>
          <a:p>
            <a:pPr eaLnBrk="1" hangingPunct="1"/>
            <a:r>
              <a:rPr lang="zh-CN" altLang="en-US" b="1" smtClean="0">
                <a:ea typeface="楷体_GB2312" pitchFamily="49" charset="-122"/>
              </a:rPr>
              <a:t>《水浒传》作者简介</a:t>
            </a:r>
            <a:endParaRPr lang="zh-CN" altLang="en-US" smtClean="0"/>
          </a:p>
        </p:txBody>
      </p:sp>
      <p:sp>
        <p:nvSpPr>
          <p:cNvPr id="16388" name="内容占位符 2"/>
          <p:cNvSpPr>
            <a:spLocks noGrp="1" noChangeArrowheads="1"/>
          </p:cNvSpPr>
          <p:nvPr>
            <p:ph idx="4294967295"/>
          </p:nvPr>
        </p:nvSpPr>
        <p:spPr>
          <a:xfrm>
            <a:off x="245745" y="1174750"/>
            <a:ext cx="9022080" cy="4928870"/>
          </a:xfrm>
        </p:spPr>
        <p:txBody>
          <a:bodyPr/>
          <a:lstStyle/>
          <a:p>
            <a:pPr eaLnBrk="1" hangingPunct="1">
              <a:lnSpc>
                <a:spcPct val="80000"/>
              </a:lnSpc>
              <a:buFont typeface="Wingdings 2" panose="05020102010507070707" pitchFamily="18" charset="2"/>
              <a:buNone/>
            </a:pPr>
            <a:endParaRPr lang="zh-CN" altLang="en-US" sz="2000" b="1" smtClean="0">
              <a:solidFill>
                <a:srgbClr val="CA021F"/>
              </a:solidFill>
            </a:endParaRPr>
          </a:p>
          <a:p>
            <a:pPr eaLnBrk="1" hangingPunct="1">
              <a:lnSpc>
                <a:spcPct val="80000"/>
              </a:lnSpc>
              <a:buFont typeface="Wingdings 2" panose="05020102010507070707" pitchFamily="18" charset="2"/>
              <a:buNone/>
            </a:pPr>
            <a:r>
              <a:rPr lang="zh-CN" altLang="en-US" b="1" smtClean="0">
                <a:solidFill>
                  <a:srgbClr val="FF0000"/>
                </a:solidFill>
                <a:latin typeface="华文楷体" panose="02010600040101010101" pitchFamily="2" charset="-122"/>
                <a:sym typeface="华文楷体" panose="02010600040101010101" pitchFamily="2" charset="-122"/>
              </a:rPr>
              <a:t>施耐庵</a:t>
            </a:r>
            <a:r>
              <a:rPr lang="zh-CN" altLang="en-US" b="1" smtClean="0">
                <a:solidFill>
                  <a:schemeClr val="tx1"/>
                </a:solidFill>
                <a:latin typeface="华文楷体" panose="02010600040101010101" pitchFamily="2" charset="-122"/>
                <a:sym typeface="华文楷体" panose="02010600040101010101" pitchFamily="2" charset="-122"/>
              </a:rPr>
              <a:t>：名子安（一说名耳），又名肇瑞，字彦 端，号耐庵，</a:t>
            </a:r>
            <a:r>
              <a:rPr lang="zh-CN" altLang="en-US" b="1" smtClean="0">
                <a:solidFill>
                  <a:srgbClr val="FF0000"/>
                </a:solidFill>
                <a:latin typeface="华文楷体" panose="02010600040101010101" pitchFamily="2" charset="-122"/>
                <a:sym typeface="华文楷体" panose="02010600040101010101" pitchFamily="2" charset="-122"/>
              </a:rPr>
              <a:t>元末明初</a:t>
            </a:r>
            <a:r>
              <a:rPr lang="zh-CN" altLang="en-US" b="1" smtClean="0">
                <a:solidFill>
                  <a:schemeClr val="tx1"/>
                </a:solidFill>
                <a:latin typeface="华文楷体" panose="02010600040101010101" pitchFamily="2" charset="-122"/>
                <a:sym typeface="华文楷体" panose="02010600040101010101" pitchFamily="2" charset="-122"/>
              </a:rPr>
              <a:t>江苏兴化人。 </a:t>
            </a:r>
            <a:endParaRPr lang="zh-CN" altLang="en-US" b="1" smtClean="0">
              <a:solidFill>
                <a:schemeClr val="tx1"/>
              </a:solidFill>
              <a:latin typeface="华文楷体" panose="02010600040101010101" pitchFamily="2" charset="-122"/>
              <a:sym typeface="华文楷体" panose="02010600040101010101" pitchFamily="2" charset="-122"/>
            </a:endParaRPr>
          </a:p>
          <a:p>
            <a:pPr eaLnBrk="1" hangingPunct="1">
              <a:lnSpc>
                <a:spcPct val="80000"/>
              </a:lnSpc>
              <a:buFont typeface="Wingdings 2" panose="05020102010507070707" pitchFamily="18" charset="2"/>
              <a:buNone/>
            </a:pPr>
            <a:r>
              <a:rPr lang="zh-CN" altLang="en-US" b="1" smtClean="0">
                <a:solidFill>
                  <a:schemeClr val="tx1"/>
                </a:solidFill>
                <a:latin typeface="华文楷体" panose="02010600040101010101" pitchFamily="2" charset="-122"/>
                <a:sym typeface="华文楷体" panose="02010600040101010101" pitchFamily="2" charset="-122"/>
              </a:rPr>
              <a:t>      施耐庵是孔子七十二子弟之一施之常后代</a:t>
            </a:r>
            <a:endParaRPr lang="zh-CN" altLang="en-US" b="1" smtClean="0">
              <a:solidFill>
                <a:schemeClr val="tx1"/>
              </a:solidFill>
              <a:latin typeface="华文楷体" panose="02010600040101010101" pitchFamily="2" charset="-122"/>
              <a:sym typeface="华文楷体" panose="02010600040101010101" pitchFamily="2" charset="-122"/>
            </a:endParaRPr>
          </a:p>
          <a:p>
            <a:pPr eaLnBrk="1" hangingPunct="1">
              <a:lnSpc>
                <a:spcPct val="80000"/>
              </a:lnSpc>
              <a:buFont typeface="Wingdings 2" panose="05020102010507070707" pitchFamily="18" charset="2"/>
              <a:buNone/>
            </a:pPr>
            <a:r>
              <a:rPr lang="zh-CN" altLang="en-US" b="1" smtClean="0">
                <a:solidFill>
                  <a:schemeClr val="tx1"/>
                </a:solidFill>
                <a:latin typeface="华文楷体" panose="02010600040101010101" pitchFamily="2" charset="-122"/>
                <a:sym typeface="华文楷体" panose="02010600040101010101" pitchFamily="2" charset="-122"/>
              </a:rPr>
              <a:t>      事亲至孝，为人仗义。</a:t>
            </a:r>
            <a:endParaRPr lang="zh-CN" altLang="en-US" b="1" smtClean="0">
              <a:solidFill>
                <a:schemeClr val="tx1"/>
              </a:solidFill>
              <a:latin typeface="华文楷体" panose="02010600040101010101" pitchFamily="2" charset="-122"/>
              <a:sym typeface="华文楷体" panose="02010600040101010101" pitchFamily="2" charset="-122"/>
            </a:endParaRPr>
          </a:p>
          <a:p>
            <a:pPr eaLnBrk="1" hangingPunct="1">
              <a:lnSpc>
                <a:spcPct val="80000"/>
              </a:lnSpc>
              <a:buFont typeface="Wingdings 2" panose="05020102010507070707" pitchFamily="18" charset="2"/>
              <a:buNone/>
            </a:pPr>
            <a:r>
              <a:rPr lang="zh-CN" altLang="en-US" b="1" smtClean="0">
                <a:solidFill>
                  <a:schemeClr val="tx1"/>
                </a:solidFill>
                <a:latin typeface="华文楷体" panose="02010600040101010101" pitchFamily="2" charset="-122"/>
                <a:sym typeface="华文楷体" panose="02010600040101010101" pitchFamily="2" charset="-122"/>
              </a:rPr>
              <a:t>生平：施耐庵自幼聪明，才气过人</a:t>
            </a:r>
            <a:r>
              <a:rPr lang="en-US" altLang="zh-CN" b="1" smtClean="0">
                <a:solidFill>
                  <a:schemeClr val="tx1"/>
                </a:solidFill>
              </a:rPr>
              <a:t>19</a:t>
            </a:r>
            <a:r>
              <a:rPr lang="zh-CN" altLang="en-US" b="1" smtClean="0">
                <a:solidFill>
                  <a:schemeClr val="tx1"/>
                </a:solidFill>
                <a:latin typeface="华文楷体" panose="02010600040101010101" pitchFamily="2" charset="-122"/>
                <a:sym typeface="华文楷体" panose="02010600040101010101" pitchFamily="2" charset="-122"/>
              </a:rPr>
              <a:t>岁中秀才，</a:t>
            </a:r>
            <a:r>
              <a:rPr lang="en-US" altLang="zh-CN" b="1" smtClean="0">
                <a:solidFill>
                  <a:schemeClr val="tx1"/>
                </a:solidFill>
              </a:rPr>
              <a:t>28</a:t>
            </a:r>
            <a:r>
              <a:rPr lang="zh-CN" altLang="en-US" b="1" smtClean="0">
                <a:solidFill>
                  <a:schemeClr val="tx1"/>
                </a:solidFill>
                <a:latin typeface="华文楷体" panose="02010600040101010101" pitchFamily="2" charset="-122"/>
                <a:sym typeface="华文楷体" panose="02010600040101010101" pitchFamily="2" charset="-122"/>
              </a:rPr>
              <a:t>岁中举人，</a:t>
            </a:r>
            <a:r>
              <a:rPr lang="en-US" altLang="zh-CN" b="1" smtClean="0">
                <a:solidFill>
                  <a:schemeClr val="tx1"/>
                </a:solidFill>
              </a:rPr>
              <a:t>36</a:t>
            </a:r>
            <a:r>
              <a:rPr lang="zh-CN" altLang="en-US" b="1" smtClean="0">
                <a:solidFill>
                  <a:schemeClr val="tx1"/>
                </a:solidFill>
                <a:latin typeface="华文楷体" panose="02010600040101010101" pitchFamily="2" charset="-122"/>
                <a:sym typeface="华文楷体" panose="02010600040101010101" pitchFamily="2" charset="-122"/>
              </a:rPr>
              <a:t>岁与刘伯温同榜中进士。曾在钱塘为官三年，因不满官场黑暗，不愿逢迎权贵，弃官回乡。张士诚起义抗元时，施参加了他的军事活动。</a:t>
            </a:r>
            <a:r>
              <a:rPr lang="en-US" altLang="zh-CN" b="1" smtClean="0">
                <a:solidFill>
                  <a:schemeClr val="tx1"/>
                </a:solidFill>
              </a:rPr>
              <a:t> </a:t>
            </a:r>
            <a:endParaRPr lang="en-US" altLang="zh-CN" b="1" smtClean="0">
              <a:solidFill>
                <a:schemeClr val="tx1"/>
              </a:solidFill>
            </a:endParaRPr>
          </a:p>
          <a:p>
            <a:pPr eaLnBrk="1" hangingPunct="1">
              <a:lnSpc>
                <a:spcPct val="80000"/>
              </a:lnSpc>
              <a:buFont typeface="Wingdings 2" panose="05020102010507070707" pitchFamily="18" charset="2"/>
              <a:buNone/>
            </a:pPr>
            <a:r>
              <a:rPr lang="zh-CN" altLang="en-US" b="1" smtClean="0">
                <a:solidFill>
                  <a:schemeClr val="tx1"/>
                </a:solidFill>
                <a:latin typeface="华文楷体" panose="02010600040101010101" pitchFamily="2" charset="-122"/>
                <a:sym typeface="华文楷体" panose="02010600040101010101" pitchFamily="2" charset="-122"/>
              </a:rPr>
              <a:t>            后还旧白驹，隐居不出，后感时政衰败，作</a:t>
            </a:r>
            <a:r>
              <a:rPr lang="en-US" altLang="zh-CN" b="1" smtClean="0">
                <a:solidFill>
                  <a:srgbClr val="FF0000"/>
                </a:solidFill>
              </a:rPr>
              <a:t>《</a:t>
            </a:r>
            <a:r>
              <a:rPr lang="zh-CN" altLang="en-US" b="1" smtClean="0">
                <a:solidFill>
                  <a:srgbClr val="FF0000"/>
                </a:solidFill>
                <a:latin typeface="华文楷体" panose="02010600040101010101" pitchFamily="2" charset="-122"/>
                <a:sym typeface="华文楷体" panose="02010600040101010101" pitchFamily="2" charset="-122"/>
              </a:rPr>
              <a:t>水浒传</a:t>
            </a:r>
            <a:r>
              <a:rPr lang="en-US" altLang="zh-CN" b="1" smtClean="0">
                <a:solidFill>
                  <a:srgbClr val="FF0000"/>
                </a:solidFill>
              </a:rPr>
              <a:t>》</a:t>
            </a:r>
            <a:r>
              <a:rPr lang="zh-CN" altLang="en-US" b="1" smtClean="0">
                <a:solidFill>
                  <a:schemeClr val="tx1"/>
                </a:solidFill>
                <a:latin typeface="华文楷体" panose="02010600040101010101" pitchFamily="2" charset="-122"/>
                <a:sym typeface="华文楷体" panose="02010600040101010101" pitchFamily="2" charset="-122"/>
              </a:rPr>
              <a:t>寄托心意</a:t>
            </a:r>
            <a:endParaRPr lang="zh-CN" altLang="en-US" b="1" smtClean="0">
              <a:solidFill>
                <a:schemeClr val="tx1"/>
              </a:solidFill>
              <a:latin typeface="华文楷体" panose="02010600040101010101" pitchFamily="2" charset="-122"/>
              <a:sym typeface="华文楷体" panose="02010600040101010101" pitchFamily="2" charset="-122"/>
            </a:endParaRPr>
          </a:p>
          <a:p>
            <a:pPr eaLnBrk="1" hangingPunct="1">
              <a:lnSpc>
                <a:spcPct val="80000"/>
              </a:lnSpc>
            </a:pPr>
            <a:endParaRPr lang="zh-CN" altLang="en-US" b="1" smtClean="0">
              <a:solidFill>
                <a:schemeClr val="tx1"/>
              </a:solidFill>
              <a:latin typeface="华文楷体" panose="02010600040101010101" pitchFamily="2" charset="-122"/>
              <a:sym typeface="华文楷体" panose="02010600040101010101" pitchFamily="2" charset="-122"/>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7090" name="Rectangle 2"/>
          <p:cNvSpPr>
            <a:spLocks noGrp="1" noChangeArrowheads="1"/>
          </p:cNvSpPr>
          <p:nvPr>
            <p:ph idx="1"/>
          </p:nvPr>
        </p:nvSpPr>
        <p:spPr>
          <a:xfrm>
            <a:off x="3313113" y="549275"/>
            <a:ext cx="5867400" cy="3167063"/>
          </a:xfrm>
        </p:spPr>
        <p:txBody>
          <a:bodyPr vert="horz" wrap="square" lIns="91440" tIns="45720" rIns="91440" bIns="45720" numCol="1" anchor="t" anchorCtr="0" compatLnSpc="1"/>
          <a:lstStyle/>
          <a:p>
            <a:pPr marL="342900" marR="0" lvl="0" indent="-342900" algn="l" defTabSz="914400" rtl="0" eaLnBrk="1" fontAlgn="base" latinLnBrk="0" hangingPunct="1">
              <a:lnSpc>
                <a:spcPct val="80000"/>
              </a:lnSpc>
              <a:spcBef>
                <a:spcPct val="20000"/>
              </a:spcBef>
              <a:spcAft>
                <a:spcPct val="0"/>
              </a:spcAft>
              <a:buClrTx/>
              <a:buSzTx/>
              <a:buFontTx/>
              <a:buNone/>
              <a:defRPr/>
            </a:pPr>
            <a:r>
              <a:rPr kumimoji="0" lang="en-US" altLang="zh-CN"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3600" b="0" i="0" u="none" strike="noStrike" kern="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杨志：原为殿司制使，因失陷花石纲丢官；沦落东京，因盘缠使尽卖祖传宝刀，无奈杀泼皮牛二，流配东京大名府充军</a:t>
            </a:r>
            <a:r>
              <a:rPr kumimoji="0" lang="en-US" altLang="zh-CN" sz="3600" b="0" i="0" u="none" strike="noStrike" kern="0" cap="none" spc="0" normalizeH="0" baseline="0" noProof="0" smtClean="0">
                <a:ln>
                  <a:noFill/>
                </a:ln>
                <a:solidFill>
                  <a:srgbClr val="0000FF"/>
                </a:solidFill>
                <a:effectLst/>
                <a:uLnTx/>
                <a:uFillTx/>
                <a:latin typeface="+mn-lt"/>
                <a:ea typeface="+mn-ea"/>
                <a:cs typeface="+mn-cs"/>
              </a:rPr>
              <a:t>(</a:t>
            </a:r>
            <a:r>
              <a:rPr kumimoji="0" lang="zh-CN" altLang="en-US" sz="3600" b="0" i="0" u="none" strike="noStrike" kern="0" cap="none" spc="0" normalizeH="0" baseline="0" noProof="0" smtClean="0">
                <a:ln>
                  <a:noFill/>
                </a:ln>
                <a:solidFill>
                  <a:srgbClr val="0000FF"/>
                </a:solidFill>
                <a:effectLst/>
                <a:uLnTx/>
                <a:uFillTx/>
                <a:latin typeface="+mn-lt"/>
                <a:ea typeface="+mn-ea"/>
                <a:cs typeface="+mn-cs"/>
              </a:rPr>
              <a:t>第</a:t>
            </a:r>
            <a:r>
              <a:rPr kumimoji="0" lang="en-US" altLang="zh-CN" sz="3600" b="0" i="0" u="none" strike="noStrike" kern="0" cap="none" spc="0" normalizeH="0" baseline="0" noProof="0" smtClean="0">
                <a:ln>
                  <a:noFill/>
                </a:ln>
                <a:solidFill>
                  <a:srgbClr val="0000FF"/>
                </a:solidFill>
                <a:effectLst/>
                <a:uLnTx/>
                <a:uFillTx/>
                <a:latin typeface="+mn-lt"/>
                <a:ea typeface="+mn-ea"/>
                <a:cs typeface="+mn-cs"/>
              </a:rPr>
              <a:t>12</a:t>
            </a:r>
            <a:r>
              <a:rPr kumimoji="0" lang="zh-CN" altLang="en-US" sz="3600" b="0" i="0" u="none" strike="noStrike" kern="0" cap="none" spc="0" normalizeH="0" baseline="0" noProof="0" smtClean="0">
                <a:ln>
                  <a:noFill/>
                </a:ln>
                <a:solidFill>
                  <a:srgbClr val="0000FF"/>
                </a:solidFill>
                <a:effectLst/>
                <a:uLnTx/>
                <a:uFillTx/>
                <a:latin typeface="+mn-lt"/>
                <a:ea typeface="+mn-ea"/>
                <a:cs typeface="+mn-cs"/>
              </a:rPr>
              <a:t>回</a:t>
            </a:r>
            <a:r>
              <a:rPr kumimoji="0" lang="en-US" altLang="zh-CN" sz="3600" b="0" i="0" u="none" strike="noStrike" kern="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 </a:t>
            </a:r>
            <a:r>
              <a:rPr kumimoji="0" lang="zh-CN" altLang="en-US" sz="3600" b="0" i="0" u="none" strike="noStrike" kern="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a:t>
            </a:r>
            <a:endParaRPr kumimoji="0" lang="zh-CN" altLang="en-US" sz="3600" b="0" i="0" u="none" strike="noStrike" kern="0" cap="none" spc="0" normalizeH="0" baseline="0" noProof="0" smtClean="0">
              <a:ln>
                <a:noFill/>
              </a:ln>
              <a:solidFill>
                <a:srgbClr val="0000FF"/>
              </a:solidFill>
              <a:effectLst/>
              <a:uLnTx/>
              <a:uFillTx/>
              <a:latin typeface="+mn-lt"/>
              <a:ea typeface="黑体" panose="02010609060101010101" charset="-122"/>
              <a:cs typeface="+mn-cs"/>
            </a:endParaRPr>
          </a:p>
        </p:txBody>
      </p:sp>
      <p:pic>
        <p:nvPicPr>
          <p:cNvPr id="217091" name="Picture 3" descr="杨志"/>
          <p:cNvPicPr>
            <a:picLocks noChangeAspect="1"/>
          </p:cNvPicPr>
          <p:nvPr/>
        </p:nvPicPr>
        <p:blipFill>
          <a:blip r:embed="rId1"/>
          <a:stretch>
            <a:fillRect/>
          </a:stretch>
        </p:blipFill>
        <p:spPr>
          <a:xfrm>
            <a:off x="0" y="0"/>
            <a:ext cx="3492500" cy="3894138"/>
          </a:xfrm>
          <a:prstGeom prst="rect">
            <a:avLst/>
          </a:prstGeom>
          <a:noFill/>
          <a:ln w="9525">
            <a:noFill/>
          </a:ln>
        </p:spPr>
      </p:pic>
      <p:sp>
        <p:nvSpPr>
          <p:cNvPr id="217092" name="Text Box 4"/>
          <p:cNvSpPr txBox="1">
            <a:spLocks noChangeArrowheads="1"/>
          </p:cNvSpPr>
          <p:nvPr/>
        </p:nvSpPr>
        <p:spPr bwMode="auto">
          <a:xfrm>
            <a:off x="395288" y="4076700"/>
            <a:ext cx="8497888" cy="2290763"/>
          </a:xfrm>
          <a:prstGeom prst="rect">
            <a:avLst/>
          </a:prstGeom>
          <a:noFill/>
          <a:ln w="9525">
            <a:noFill/>
            <a:miter lim="800000"/>
          </a:ln>
          <a:effectLst/>
        </p:spPr>
        <p:txBody>
          <a:bodyPr>
            <a:spAutoFit/>
          </a:bodyPr>
          <a:lstStyle/>
          <a:p>
            <a:pPr marR="0" defTabSz="914400">
              <a:lnSpc>
                <a:spcPct val="80000"/>
              </a:lnSpc>
              <a:spcBef>
                <a:spcPct val="20000"/>
              </a:spcBef>
              <a:buClrTx/>
              <a:buSzTx/>
              <a:buFontTx/>
              <a:buNone/>
              <a:defRPr/>
            </a:pPr>
            <a:r>
              <a:rPr kumimoji="0" lang="en-US" altLang="zh-CN" sz="3600" kern="1200" cap="none" spc="0" normalizeH="0" baseline="0" noProof="0">
                <a:solidFill>
                  <a:srgbClr val="0000FF"/>
                </a:solidFill>
                <a:effectLst>
                  <a:outerShdw blurRad="38100" dist="38100" dir="2700000" algn="tl">
                    <a:srgbClr val="C0C0C0"/>
                  </a:outerShdw>
                </a:effectLst>
                <a:latin typeface="黑体" panose="02010609060101010101" charset="-122"/>
                <a:ea typeface="黑体" panose="02010609060101010101" charset="-122"/>
                <a:cs typeface="+mn-cs"/>
              </a:rPr>
              <a:t>    </a:t>
            </a:r>
            <a:r>
              <a:rPr kumimoji="0" lang="zh-CN" altLang="en-US" sz="3600" kern="1200" cap="none" spc="0" normalizeH="0" baseline="0" noProof="0">
                <a:solidFill>
                  <a:srgbClr val="0000FF"/>
                </a:solidFill>
                <a:latin typeface="黑体" panose="02010609060101010101" charset="-122"/>
                <a:ea typeface="黑体" panose="02010609060101010101" charset="-122"/>
                <a:cs typeface="+mn-cs"/>
              </a:rPr>
              <a:t>大名府留守梁世杰恩赦杨志，安排比武，杨志斗武出色，被梁中书提拔做管军提辖使</a:t>
            </a:r>
            <a:r>
              <a:rPr kumimoji="0" lang="en-US" altLang="zh-CN" sz="3600" kern="1200" cap="none" spc="0" normalizeH="0" baseline="0" noProof="0">
                <a:solidFill>
                  <a:srgbClr val="0000FF"/>
                </a:solidFill>
                <a:latin typeface="黑体" panose="02010609060101010101" charset="-122"/>
                <a:ea typeface="黑体" panose="02010609060101010101" charset="-122"/>
                <a:cs typeface="+mn-cs"/>
              </a:rPr>
              <a:t>(</a:t>
            </a:r>
            <a:r>
              <a:rPr kumimoji="0" lang="zh-CN" altLang="en-US" sz="3600" kern="1200" cap="none" spc="0" normalizeH="0" baseline="0" noProof="0">
                <a:solidFill>
                  <a:srgbClr val="0000FF"/>
                </a:solidFill>
                <a:latin typeface="黑体" panose="02010609060101010101" charset="-122"/>
                <a:ea typeface="黑体" panose="02010609060101010101" charset="-122"/>
                <a:cs typeface="+mn-cs"/>
              </a:rPr>
              <a:t>第</a:t>
            </a:r>
            <a:r>
              <a:rPr kumimoji="0" lang="en-US" altLang="zh-CN" sz="3600" kern="1200" cap="none" spc="0" normalizeH="0" baseline="0" noProof="0">
                <a:solidFill>
                  <a:srgbClr val="0000FF"/>
                </a:solidFill>
                <a:latin typeface="黑体" panose="02010609060101010101" charset="-122"/>
                <a:ea typeface="黑体" panose="02010609060101010101" charset="-122"/>
                <a:cs typeface="+mn-cs"/>
              </a:rPr>
              <a:t>13</a:t>
            </a:r>
            <a:r>
              <a:rPr kumimoji="0" lang="zh-CN" altLang="en-US" sz="3600" kern="1200" cap="none" spc="0" normalizeH="0" baseline="0" noProof="0">
                <a:solidFill>
                  <a:srgbClr val="0000FF"/>
                </a:solidFill>
                <a:latin typeface="黑体" panose="02010609060101010101" charset="-122"/>
                <a:ea typeface="黑体" panose="02010609060101010101" charset="-122"/>
                <a:cs typeface="+mn-cs"/>
              </a:rPr>
              <a:t>回</a:t>
            </a:r>
            <a:r>
              <a:rPr kumimoji="0" lang="en-US" altLang="zh-CN" sz="3600" kern="1200" cap="none" spc="0" normalizeH="0" baseline="0" noProof="0">
                <a:solidFill>
                  <a:srgbClr val="0000FF"/>
                </a:solidFill>
                <a:latin typeface="黑体" panose="02010609060101010101" charset="-122"/>
                <a:ea typeface="黑体" panose="02010609060101010101" charset="-122"/>
                <a:cs typeface="+mn-cs"/>
              </a:rPr>
              <a:t>) </a:t>
            </a:r>
            <a:r>
              <a:rPr kumimoji="0" lang="zh-CN" altLang="en-US" sz="3600" kern="1200" cap="none" spc="0" normalizeH="0" baseline="0" noProof="0">
                <a:solidFill>
                  <a:srgbClr val="0000FF"/>
                </a:solidFill>
                <a:latin typeface="黑体" panose="02010609060101010101" charset="-122"/>
                <a:ea typeface="黑体" panose="02010609060101010101" charset="-122"/>
                <a:cs typeface="+mn-cs"/>
              </a:rPr>
              <a:t>；受梁中书重托，押运生辰纲，在黄泥冈失陷</a:t>
            </a:r>
            <a:r>
              <a:rPr kumimoji="0" lang="en-US" altLang="zh-CN" sz="3600" kern="1200" cap="none" spc="0" normalizeH="0" baseline="0" noProof="0">
                <a:solidFill>
                  <a:srgbClr val="0000FF"/>
                </a:solidFill>
                <a:latin typeface="黑体" panose="02010609060101010101" charset="-122"/>
                <a:ea typeface="黑体" panose="02010609060101010101" charset="-122"/>
                <a:cs typeface="+mn-cs"/>
              </a:rPr>
              <a:t>(</a:t>
            </a:r>
            <a:r>
              <a:rPr kumimoji="0" lang="zh-CN" altLang="en-US" sz="3600" kern="1200" cap="none" spc="0" normalizeH="0" baseline="0" noProof="0">
                <a:solidFill>
                  <a:srgbClr val="0000FF"/>
                </a:solidFill>
                <a:latin typeface="黑体" panose="02010609060101010101" charset="-122"/>
                <a:ea typeface="黑体" panose="02010609060101010101" charset="-122"/>
                <a:cs typeface="+mn-cs"/>
              </a:rPr>
              <a:t>第</a:t>
            </a:r>
            <a:r>
              <a:rPr kumimoji="0" lang="en-US" altLang="zh-CN" sz="3600" kern="1200" cap="none" spc="0" normalizeH="0" baseline="0" noProof="0">
                <a:solidFill>
                  <a:srgbClr val="0000FF"/>
                </a:solidFill>
                <a:latin typeface="黑体" panose="02010609060101010101" charset="-122"/>
                <a:ea typeface="黑体" panose="02010609060101010101" charset="-122"/>
                <a:cs typeface="+mn-cs"/>
              </a:rPr>
              <a:t>16</a:t>
            </a:r>
            <a:r>
              <a:rPr kumimoji="0" lang="zh-CN" altLang="en-US" sz="3600" kern="1200" cap="none" spc="0" normalizeH="0" baseline="0" noProof="0">
                <a:solidFill>
                  <a:srgbClr val="0000FF"/>
                </a:solidFill>
                <a:latin typeface="黑体" panose="02010609060101010101" charset="-122"/>
                <a:ea typeface="黑体" panose="02010609060101010101" charset="-122"/>
                <a:cs typeface="+mn-cs"/>
              </a:rPr>
              <a:t>回</a:t>
            </a:r>
            <a:r>
              <a:rPr kumimoji="0" lang="en-US" altLang="zh-CN" sz="3600" kern="1200" cap="none" spc="0" normalizeH="0" baseline="0" noProof="0">
                <a:solidFill>
                  <a:srgbClr val="0000FF"/>
                </a:solidFill>
                <a:latin typeface="黑体" panose="02010609060101010101" charset="-122"/>
                <a:ea typeface="黑体" panose="02010609060101010101" charset="-122"/>
                <a:cs typeface="+mn-cs"/>
              </a:rPr>
              <a:t>) </a:t>
            </a:r>
            <a:r>
              <a:rPr kumimoji="0" lang="zh-CN" altLang="en-US" sz="3600" kern="1200" cap="none" spc="0" normalizeH="0" baseline="0" noProof="0">
                <a:solidFill>
                  <a:srgbClr val="0000FF"/>
                </a:solidFill>
                <a:latin typeface="黑体" panose="02010609060101010101" charset="-122"/>
                <a:ea typeface="黑体" panose="02010609060101010101" charset="-122"/>
                <a:cs typeface="+mn-cs"/>
              </a:rPr>
              <a:t>；走投无路，落草二龙山宝珠寺</a:t>
            </a:r>
            <a:r>
              <a:rPr kumimoji="0" lang="en-US" altLang="zh-CN" sz="3600" kern="1200" cap="none" spc="0" normalizeH="0" baseline="0" noProof="0">
                <a:solidFill>
                  <a:srgbClr val="0000FF"/>
                </a:solidFill>
                <a:latin typeface="黑体" panose="02010609060101010101" charset="-122"/>
                <a:ea typeface="黑体" panose="02010609060101010101" charset="-122"/>
                <a:cs typeface="+mn-cs"/>
              </a:rPr>
              <a:t>(</a:t>
            </a:r>
            <a:r>
              <a:rPr kumimoji="0" lang="zh-CN" altLang="en-US" sz="3600" kern="1200" cap="none" spc="0" normalizeH="0" baseline="0" noProof="0">
                <a:solidFill>
                  <a:srgbClr val="0000FF"/>
                </a:solidFill>
                <a:latin typeface="黑体" panose="02010609060101010101" charset="-122"/>
                <a:ea typeface="黑体" panose="02010609060101010101" charset="-122"/>
                <a:cs typeface="+mn-cs"/>
              </a:rPr>
              <a:t>第</a:t>
            </a:r>
            <a:r>
              <a:rPr kumimoji="0" lang="en-US" altLang="zh-CN" sz="3600" kern="1200" cap="none" spc="0" normalizeH="0" baseline="0" noProof="0">
                <a:solidFill>
                  <a:srgbClr val="0000FF"/>
                </a:solidFill>
                <a:latin typeface="黑体" panose="02010609060101010101" charset="-122"/>
                <a:ea typeface="黑体" panose="02010609060101010101" charset="-122"/>
                <a:cs typeface="+mn-cs"/>
              </a:rPr>
              <a:t>17</a:t>
            </a:r>
            <a:r>
              <a:rPr kumimoji="0" lang="zh-CN" altLang="en-US" sz="3600" kern="1200" cap="none" spc="0" normalizeH="0" baseline="0" noProof="0">
                <a:solidFill>
                  <a:srgbClr val="0000FF"/>
                </a:solidFill>
                <a:latin typeface="黑体" panose="02010609060101010101" charset="-122"/>
                <a:ea typeface="黑体" panose="02010609060101010101" charset="-122"/>
                <a:cs typeface="+mn-cs"/>
              </a:rPr>
              <a:t>回</a:t>
            </a:r>
            <a:r>
              <a:rPr kumimoji="0" lang="en-US" altLang="zh-CN" sz="3600" kern="1200" cap="none" spc="0" normalizeH="0" baseline="0" noProof="0">
                <a:solidFill>
                  <a:srgbClr val="0000FF"/>
                </a:solidFill>
                <a:latin typeface="黑体" panose="02010609060101010101" charset="-122"/>
                <a:ea typeface="黑体" panose="02010609060101010101" charset="-122"/>
                <a:cs typeface="+mn-cs"/>
              </a:rPr>
              <a:t>)</a:t>
            </a:r>
            <a:r>
              <a:rPr kumimoji="0" lang="en-US" altLang="zh-CN" sz="3600" kern="1200" cap="none" spc="0" normalizeH="0" baseline="0" noProof="0">
                <a:solidFill>
                  <a:srgbClr val="0000FF"/>
                </a:solidFill>
                <a:latin typeface="Arial" panose="020B0604020202020204"/>
                <a:ea typeface="黑体" panose="02010609060101010101" charset="-122"/>
                <a:cs typeface="+mn-cs"/>
              </a:rPr>
              <a:t> </a:t>
            </a:r>
            <a:r>
              <a:rPr kumimoji="0" lang="zh-CN" altLang="en-US" sz="3600" kern="1200" cap="none" spc="0" normalizeH="0" baseline="0" noProof="0">
                <a:solidFill>
                  <a:srgbClr val="0000FF"/>
                </a:solidFill>
                <a:latin typeface="黑体" panose="02010609060101010101" charset="-122"/>
                <a:ea typeface="黑体" panose="02010609060101010101" charset="-122"/>
                <a:cs typeface="+mn-cs"/>
              </a:rPr>
              <a:t>。</a:t>
            </a:r>
            <a:endParaRPr kumimoji="0" lang="zh-CN" altLang="en-US" sz="3600" kern="1200" cap="none" spc="0" normalizeH="0" baseline="0" noProof="0">
              <a:solidFill>
                <a:srgbClr val="0000FF"/>
              </a:solidFill>
              <a:latin typeface="黑体" panose="02010609060101010101" charset="-122"/>
              <a:ea typeface="黑体" panose="02010609060101010101" charset="-122"/>
              <a:cs typeface="+mn-cs"/>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17091"/>
                                        </p:tgtEl>
                                        <p:attrNameLst>
                                          <p:attrName>style.visibility</p:attrName>
                                        </p:attrNameLst>
                                      </p:cBhvr>
                                      <p:to>
                                        <p:strVal val="visible"/>
                                      </p:to>
                                    </p:set>
                                    <p:anim calcmode="lin" valueType="num">
                                      <p:cBhvr>
                                        <p:cTn id="7" dur="500" fill="hold"/>
                                        <p:tgtEl>
                                          <p:spTgt spid="217091"/>
                                        </p:tgtEl>
                                        <p:attrNameLst>
                                          <p:attrName>ppt_w</p:attrName>
                                        </p:attrNameLst>
                                      </p:cBhvr>
                                      <p:tavLst>
                                        <p:tav tm="0">
                                          <p:val>
                                            <p:fltVal val="0.000000"/>
                                          </p:val>
                                        </p:tav>
                                        <p:tav tm="100000">
                                          <p:val>
                                            <p:strVal val="#ppt_w"/>
                                          </p:val>
                                        </p:tav>
                                      </p:tavLst>
                                    </p:anim>
                                    <p:anim calcmode="lin" valueType="num">
                                      <p:cBhvr>
                                        <p:cTn id="8" dur="500" fill="hold"/>
                                        <p:tgtEl>
                                          <p:spTgt spid="217091"/>
                                        </p:tgtEl>
                                        <p:attrNameLst>
                                          <p:attrName>ppt_h</p:attrName>
                                        </p:attrNameLst>
                                      </p:cBhvr>
                                      <p:tavLst>
                                        <p:tav tm="0">
                                          <p:val>
                                            <p:fltVal val="0.000000"/>
                                          </p:val>
                                        </p:tav>
                                        <p:tav tm="100000">
                                          <p:val>
                                            <p:strVal val="#ppt_h"/>
                                          </p:val>
                                        </p:tav>
                                      </p:tavLst>
                                    </p:anim>
                                    <p:anim calcmode="lin" valueType="num">
                                      <p:cBhvr>
                                        <p:cTn id="9" dur="500" fill="hold"/>
                                        <p:tgtEl>
                                          <p:spTgt spid="217091"/>
                                        </p:tgtEl>
                                        <p:attrNameLst>
                                          <p:attrName>style.rotation</p:attrName>
                                        </p:attrNameLst>
                                      </p:cBhvr>
                                      <p:tavLst>
                                        <p:tav tm="0">
                                          <p:val>
                                            <p:fltVal val="360.000000"/>
                                          </p:val>
                                        </p:tav>
                                        <p:tav tm="100000">
                                          <p:val>
                                            <p:fltVal val="0.000000"/>
                                          </p:val>
                                        </p:tav>
                                      </p:tavLst>
                                    </p:anim>
                                    <p:animEffect transition="in" filter="fade">
                                      <p:cBhvr>
                                        <p:cTn id="10" dur="500"/>
                                        <p:tgtEl>
                                          <p:spTgt spid="217091"/>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217090">
                                            <p:txEl>
                                              <p:charRg st="0" end="67"/>
                                            </p:txEl>
                                          </p:spTgt>
                                        </p:tgtEl>
                                        <p:attrNameLst>
                                          <p:attrName>style.visibility</p:attrName>
                                        </p:attrNameLst>
                                      </p:cBhvr>
                                      <p:to>
                                        <p:strVal val="visible"/>
                                      </p:to>
                                    </p:set>
                                    <p:animEffect transition="in" filter="slide(fromBottom)">
                                      <p:cBhvr>
                                        <p:cTn id="14" dur="500"/>
                                        <p:tgtEl>
                                          <p:spTgt spid="217090">
                                            <p:txEl>
                                              <p:charRg st="0" end="67"/>
                                            </p:txEl>
                                          </p:spTgt>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217092"/>
                                        </p:tgtEl>
                                        <p:attrNameLst>
                                          <p:attrName>style.visibility</p:attrName>
                                        </p:attrNameLst>
                                      </p:cBhvr>
                                      <p:to>
                                        <p:strVal val="visible"/>
                                      </p:to>
                                    </p:set>
                                    <p:animEffect transition="in" filter="slide(fromBottom)">
                                      <p:cBhvr>
                                        <p:cTn id="17" dur="500"/>
                                        <p:tgtEl>
                                          <p:spTgt spid="217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0" grpId="0" build="p"/>
      <p:bldP spid="21709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8114" name="Text Box 2"/>
          <p:cNvSpPr txBox="1"/>
          <p:nvPr/>
        </p:nvSpPr>
        <p:spPr>
          <a:xfrm>
            <a:off x="539750" y="333375"/>
            <a:ext cx="8413750" cy="3113088"/>
          </a:xfrm>
          <a:prstGeom prst="rect">
            <a:avLst/>
          </a:prstGeom>
          <a:noFill/>
          <a:ln w="9525">
            <a:noFill/>
          </a:ln>
        </p:spPr>
        <p:txBody>
          <a:bodyPr wrap="none">
            <a:spAutoFit/>
          </a:bodyPr>
          <a:p>
            <a:endParaRPr lang="en-US" altLang="zh-CN" b="1">
              <a:solidFill>
                <a:srgbClr val="0000FF"/>
              </a:solidFill>
              <a:latin typeface="Arial" panose="020B0604020202020204" pitchFamily="34" charset="0"/>
            </a:endParaRPr>
          </a:p>
          <a:p>
            <a:r>
              <a:rPr lang="en-US" altLang="zh-CN" sz="3600" b="1">
                <a:solidFill>
                  <a:srgbClr val="0000FF"/>
                </a:solidFill>
                <a:latin typeface="Arial" panose="020B0604020202020204" pitchFamily="34" charset="0"/>
              </a:rPr>
              <a:t>          </a:t>
            </a:r>
            <a:r>
              <a:rPr lang="zh-CN" altLang="en-US" sz="3600" b="1" dirty="0">
                <a:solidFill>
                  <a:srgbClr val="0000FF"/>
                </a:solidFill>
                <a:latin typeface="Arial" panose="020B0604020202020204" pitchFamily="34" charset="0"/>
              </a:rPr>
              <a:t>面对“生辰纲”这笔巨大的财宝，</a:t>
            </a:r>
            <a:endParaRPr lang="zh-CN" altLang="en-US" sz="3600" b="1" dirty="0">
              <a:solidFill>
                <a:srgbClr val="0000FF"/>
              </a:solidFill>
              <a:latin typeface="Arial" panose="020B0604020202020204" pitchFamily="34" charset="0"/>
            </a:endParaRPr>
          </a:p>
          <a:p>
            <a:r>
              <a:rPr lang="zh-CN" altLang="en-US" sz="3600" b="1" dirty="0">
                <a:solidFill>
                  <a:srgbClr val="0000FF"/>
                </a:solidFill>
                <a:latin typeface="Arial" panose="020B0604020202020204" pitchFamily="34" charset="0"/>
              </a:rPr>
              <a:t>负责押送的杨志，一路费尽心思，力求</a:t>
            </a:r>
            <a:endParaRPr lang="zh-CN" altLang="en-US" sz="3600" b="1" dirty="0">
              <a:solidFill>
                <a:srgbClr val="0000FF"/>
              </a:solidFill>
              <a:latin typeface="Arial" panose="020B0604020202020204" pitchFamily="34" charset="0"/>
            </a:endParaRPr>
          </a:p>
          <a:p>
            <a:r>
              <a:rPr lang="zh-CN" altLang="en-US" sz="3600" b="1" dirty="0">
                <a:solidFill>
                  <a:srgbClr val="0000FF"/>
                </a:solidFill>
                <a:latin typeface="Arial" panose="020B0604020202020204" pitchFamily="34" charset="0"/>
              </a:rPr>
              <a:t>“生辰纲”不失；而智多星吴用巧设妙计，</a:t>
            </a:r>
            <a:endParaRPr lang="zh-CN" altLang="en-US" sz="3600" b="1" dirty="0">
              <a:solidFill>
                <a:srgbClr val="0000FF"/>
              </a:solidFill>
              <a:latin typeface="Arial" panose="020B0604020202020204" pitchFamily="34" charset="0"/>
            </a:endParaRPr>
          </a:p>
          <a:p>
            <a:r>
              <a:rPr lang="zh-CN" altLang="en-US" sz="3600" b="1" dirty="0">
                <a:solidFill>
                  <a:srgbClr val="0000FF"/>
                </a:solidFill>
                <a:latin typeface="Arial" panose="020B0604020202020204" pitchFamily="34" charset="0"/>
              </a:rPr>
              <a:t>众好汉志在必得。这场英雄与英雄之间</a:t>
            </a:r>
            <a:endParaRPr lang="zh-CN" altLang="en-US" sz="3600" b="1" dirty="0">
              <a:solidFill>
                <a:srgbClr val="0000FF"/>
              </a:solidFill>
              <a:latin typeface="Arial" panose="020B0604020202020204" pitchFamily="34" charset="0"/>
            </a:endParaRPr>
          </a:p>
          <a:p>
            <a:r>
              <a:rPr lang="zh-CN" altLang="en-US" sz="3600" b="1" dirty="0">
                <a:solidFill>
                  <a:srgbClr val="0000FF"/>
                </a:solidFill>
                <a:latin typeface="Arial" panose="020B0604020202020204" pitchFamily="34" charset="0"/>
              </a:rPr>
              <a:t>的斗智斗谋，最终结果如何呢？</a:t>
            </a:r>
            <a:endParaRPr lang="zh-CN" altLang="en-US" sz="3600" b="1" dirty="0">
              <a:solidFill>
                <a:srgbClr val="0000FF"/>
              </a:solidFill>
              <a:latin typeface="Arial" panose="020B0604020202020204" pitchFamily="34" charset="0"/>
            </a:endParaRPr>
          </a:p>
        </p:txBody>
      </p:sp>
      <p:pic>
        <p:nvPicPr>
          <p:cNvPr id="218115" name="Picture 3" descr="群英图"/>
          <p:cNvPicPr>
            <a:picLocks noChangeAspect="1"/>
          </p:cNvPicPr>
          <p:nvPr/>
        </p:nvPicPr>
        <p:blipFill>
          <a:blip r:embed="rId1"/>
          <a:stretch>
            <a:fillRect/>
          </a:stretch>
        </p:blipFill>
        <p:spPr>
          <a:xfrm>
            <a:off x="395288" y="3944938"/>
            <a:ext cx="8424862" cy="2913062"/>
          </a:xfrm>
          <a:prstGeom prst="rect">
            <a:avLst/>
          </a:prstGeom>
          <a:noFill/>
          <a:ln w="9525">
            <a:noFill/>
          </a:ln>
        </p:spPr>
      </p:pic>
    </p:spTree>
  </p:cSld>
  <p:clrMapOvr>
    <a:masterClrMapping/>
  </p:clrMapOvr>
  <p:transition>
    <p:push dir="r"/>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18114"/>
                                        </p:tgtEl>
                                        <p:attrNameLst>
                                          <p:attrName>style.visibility</p:attrName>
                                        </p:attrNameLst>
                                      </p:cBhvr>
                                      <p:to>
                                        <p:strVal val="visible"/>
                                      </p:to>
                                    </p:set>
                                    <p:anim calcmode="lin" valueType="num">
                                      <p:cBhvr additive="base">
                                        <p:cTn id="7" dur="500" fill="hold"/>
                                        <p:tgtEl>
                                          <p:spTgt spid="218114"/>
                                        </p:tgtEl>
                                        <p:attrNameLst>
                                          <p:attrName>ppt_x</p:attrName>
                                        </p:attrNameLst>
                                      </p:cBhvr>
                                      <p:tavLst>
                                        <p:tav tm="0">
                                          <p:val>
                                            <p:strVal val="#ppt_x"/>
                                          </p:val>
                                        </p:tav>
                                        <p:tav tm="100000">
                                          <p:val>
                                            <p:strVal val="#ppt_x"/>
                                          </p:val>
                                        </p:tav>
                                      </p:tavLst>
                                    </p:anim>
                                    <p:anim calcmode="lin" valueType="num">
                                      <p:cBhvr additive="base">
                                        <p:cTn id="8" dur="500" fill="hold"/>
                                        <p:tgtEl>
                                          <p:spTgt spid="2181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8115"/>
                                        </p:tgtEl>
                                        <p:attrNameLst>
                                          <p:attrName>style.visibility</p:attrName>
                                        </p:attrNameLst>
                                      </p:cBhvr>
                                      <p:to>
                                        <p:strVal val="visible"/>
                                      </p:to>
                                    </p:set>
                                    <p:anim calcmode="lin" valueType="num">
                                      <p:cBhvr additive="base">
                                        <p:cTn id="11" dur="500" fill="hold"/>
                                        <p:tgtEl>
                                          <p:spTgt spid="218115"/>
                                        </p:tgtEl>
                                        <p:attrNameLst>
                                          <p:attrName>ppt_x</p:attrName>
                                        </p:attrNameLst>
                                      </p:cBhvr>
                                      <p:tavLst>
                                        <p:tav tm="0">
                                          <p:val>
                                            <p:strVal val="#ppt_x"/>
                                          </p:val>
                                        </p:tav>
                                        <p:tav tm="100000">
                                          <p:val>
                                            <p:strVal val="#ppt_x"/>
                                          </p:val>
                                        </p:tav>
                                      </p:tavLst>
                                    </p:anim>
                                    <p:anim calcmode="lin" valueType="num">
                                      <p:cBhvr additive="base">
                                        <p:cTn id="12" dur="500" fill="hold"/>
                                        <p:tgtEl>
                                          <p:spTgt spid="218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38" name="Rectangle 2"/>
          <p:cNvSpPr>
            <a:spLocks noGrp="1" noChangeArrowheads="1"/>
          </p:cNvSpPr>
          <p:nvPr>
            <p:ph type="title"/>
          </p:nvPr>
        </p:nvSpPr>
        <p:spPr>
          <a:xfrm>
            <a:off x="2051050" y="115888"/>
            <a:ext cx="3887788" cy="1143000"/>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0" i="0" u="none" strike="noStrike" kern="0" cap="none" spc="0" normalizeH="0" baseline="0" noProof="0" smtClean="0">
                <a:ln>
                  <a:noFill/>
                </a:ln>
                <a:solidFill>
                  <a:srgbClr val="0000FF"/>
                </a:solidFill>
                <a:effectLst>
                  <a:outerShdw blurRad="38100" dist="38100" dir="2700000" algn="tl">
                    <a:srgbClr val="000000"/>
                  </a:outerShdw>
                </a:effectLst>
                <a:uLnTx/>
                <a:uFillTx/>
                <a:latin typeface="黑体" panose="02010609060101010101" charset="-122"/>
                <a:ea typeface="黑体" panose="02010609060101010101" charset="-122"/>
                <a:cs typeface="+mj-cs"/>
              </a:rPr>
              <a:t>基本故事情节</a:t>
            </a:r>
            <a:r>
              <a:rPr kumimoji="0" lang="zh-CN" altLang="en-US" sz="4400" b="1" i="0" u="none" strike="noStrike" kern="0" cap="none" spc="0" normalizeH="0" baseline="0" noProof="0" smtClean="0">
                <a:ln>
                  <a:noFill/>
                </a:ln>
                <a:solidFill>
                  <a:schemeClr val="tx1"/>
                </a:solidFill>
                <a:effectLst>
                  <a:outerShdw blurRad="38100" dist="38100" dir="2700000" algn="tl">
                    <a:srgbClr val="FFFFFF"/>
                  </a:outerShdw>
                </a:effectLst>
                <a:uLnTx/>
                <a:uFillTx/>
                <a:latin typeface="黑体" panose="02010609060101010101" charset="-122"/>
                <a:ea typeface="黑体" panose="02010609060101010101" charset="-122"/>
                <a:cs typeface="+mj-cs"/>
              </a:rPr>
              <a:t> </a:t>
            </a:r>
            <a:endParaRPr kumimoji="0" lang="zh-CN" altLang="en-US" sz="4400" b="1" i="0" u="none" strike="noStrike" kern="0" cap="none" spc="0" normalizeH="0" baseline="0" noProof="0" smtClean="0">
              <a:ln>
                <a:noFill/>
              </a:ln>
              <a:solidFill>
                <a:schemeClr val="tx1"/>
              </a:solidFill>
              <a:effectLst>
                <a:outerShdw blurRad="38100" dist="38100" dir="2700000" algn="tl">
                  <a:srgbClr val="FFFFFF"/>
                </a:outerShdw>
              </a:effectLst>
              <a:uLnTx/>
              <a:uFillTx/>
              <a:latin typeface="黑体" panose="02010609060101010101" charset="-122"/>
              <a:ea typeface="黑体" panose="02010609060101010101" charset="-122"/>
              <a:cs typeface="+mj-cs"/>
            </a:endParaRPr>
          </a:p>
        </p:txBody>
      </p:sp>
      <p:sp>
        <p:nvSpPr>
          <p:cNvPr id="219139" name="Rectangle 3"/>
          <p:cNvSpPr>
            <a:spLocks noGrp="1" noChangeArrowheads="1"/>
          </p:cNvSpPr>
          <p:nvPr>
            <p:ph idx="1"/>
          </p:nvPr>
        </p:nvSpPr>
        <p:spPr>
          <a:xfrm>
            <a:off x="323850" y="1485900"/>
            <a:ext cx="7489825" cy="532765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rgbClr val="006600"/>
                </a:solidFill>
                <a:effectLst>
                  <a:outerShdw blurRad="38100" dist="38100" dir="2700000" algn="tl">
                    <a:srgbClr val="000000"/>
                  </a:outerShdw>
                </a:effectLst>
                <a:uLnTx/>
                <a:uFillTx/>
                <a:latin typeface="+mn-lt"/>
                <a:ea typeface="黑体" panose="02010609060101010101" charset="-122"/>
                <a:cs typeface="+mn-cs"/>
              </a:rPr>
              <a:t>故事发生：</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杨志改时送生辰纲（开头至</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Arial" panose="020B0604020202020204"/>
                <a:ea typeface="黑体" panose="02010609060101010101" charset="-122"/>
                <a:cs typeface="+mn-cs"/>
              </a:rPr>
              <a:t>“</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今日天下怎的不太平</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Arial" panose="020B0604020202020204"/>
                <a:ea typeface="黑体" panose="02010609060101010101" charset="-122"/>
                <a:cs typeface="+mn-cs"/>
              </a:rPr>
              <a:t>”</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a:t>
            </a:r>
            <a:endPar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rgbClr val="006600"/>
                </a:solidFill>
                <a:effectLst>
                  <a:outerShdw blurRad="38100" dist="38100" dir="2700000" algn="tl">
                    <a:srgbClr val="000000"/>
                  </a:outerShdw>
                </a:effectLst>
                <a:uLnTx/>
                <a:uFillTx/>
                <a:latin typeface="+mn-lt"/>
                <a:ea typeface="黑体" panose="02010609060101010101" charset="-122"/>
                <a:cs typeface="+mn-cs"/>
              </a:rPr>
              <a:t>故事发展：</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七雄贩枣蒙杨志（</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Arial" panose="020B0604020202020204"/>
                <a:ea typeface="黑体" panose="02010609060101010101" charset="-122"/>
                <a:cs typeface="+mn-cs"/>
              </a:rPr>
              <a:t>“</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杨志却待要回言</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Arial" panose="020B0604020202020204"/>
                <a:ea typeface="黑体" panose="02010609060101010101" charset="-122"/>
                <a:cs typeface="+mn-cs"/>
              </a:rPr>
              <a:t>”</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至</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Arial" panose="020B0604020202020204"/>
                <a:ea typeface="黑体" panose="02010609060101010101" charset="-122"/>
                <a:cs typeface="+mn-cs"/>
              </a:rPr>
              <a:t>“</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自去一边树下歇凉</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Arial" panose="020B0604020202020204"/>
                <a:ea typeface="黑体" panose="02010609060101010101" charset="-122"/>
                <a:cs typeface="+mn-cs"/>
              </a:rPr>
              <a:t>”</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a:t>
            </a:r>
            <a:endPar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rgbClr val="006600"/>
                </a:solidFill>
                <a:effectLst>
                  <a:outerShdw blurRad="38100" dist="38100" dir="2700000" algn="tl">
                    <a:srgbClr val="000000"/>
                  </a:outerShdw>
                </a:effectLst>
                <a:uLnTx/>
                <a:uFillTx/>
                <a:latin typeface="+mn-lt"/>
                <a:ea typeface="黑体" panose="02010609060101010101" charset="-122"/>
                <a:cs typeface="+mn-cs"/>
              </a:rPr>
              <a:t>故事进一步发展：</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白胜设计诱官军（</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Arial" panose="020B0604020202020204"/>
                <a:ea typeface="黑体" panose="02010609060101010101" charset="-122"/>
                <a:cs typeface="+mn-cs"/>
              </a:rPr>
              <a:t>“</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没半碗饭时</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Arial" panose="020B0604020202020204"/>
                <a:ea typeface="黑体" panose="02010609060101010101" charset="-122"/>
                <a:cs typeface="+mn-cs"/>
              </a:rPr>
              <a:t>”</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至</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Arial" panose="020B0604020202020204"/>
                <a:ea typeface="黑体" panose="02010609060101010101" charset="-122"/>
                <a:cs typeface="+mn-cs"/>
              </a:rPr>
              <a:t>“</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也这般罗唣</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Arial" panose="020B0604020202020204"/>
                <a:ea typeface="黑体" panose="02010609060101010101" charset="-122"/>
                <a:cs typeface="+mn-cs"/>
              </a:rPr>
              <a:t>”</a:t>
            </a:r>
            <a:r>
              <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rPr>
              <a:t>）。</a:t>
            </a:r>
            <a:endParaRPr kumimoji="0" lang="zh-CN" altLang="en-US" sz="3200" b="0" i="0" u="none" strike="noStrike" kern="0" cap="none" spc="0" normalizeH="0" baseline="0" noProof="0" smtClean="0">
              <a:ln>
                <a:noFill/>
              </a:ln>
              <a:solidFill>
                <a:srgbClr val="000099"/>
              </a:solidFill>
              <a:effectLst>
                <a:outerShdw blurRad="38100" dist="38100" dir="2700000" algn="tl">
                  <a:srgbClr val="000000"/>
                </a:outerShdw>
              </a:effectLst>
              <a:uLnTx/>
              <a:uFillTx/>
              <a:latin typeface="+mn-lt"/>
              <a:ea typeface="黑体" panose="02010609060101010101" charset="-122"/>
              <a:cs typeface="+mn-cs"/>
            </a:endParaRPr>
          </a:p>
        </p:txBody>
      </p:sp>
      <p:sp>
        <p:nvSpPr>
          <p:cNvPr id="219140" name="Text Box 4"/>
          <p:cNvSpPr txBox="1">
            <a:spLocks noChangeArrowheads="1"/>
          </p:cNvSpPr>
          <p:nvPr/>
        </p:nvSpPr>
        <p:spPr bwMode="auto">
          <a:xfrm>
            <a:off x="7958138" y="1330325"/>
            <a:ext cx="1006475" cy="4906963"/>
          </a:xfrm>
          <a:prstGeom prst="rect">
            <a:avLst/>
          </a:prstGeom>
          <a:noFill/>
          <a:ln w="9525">
            <a:noFill/>
            <a:miter lim="800000"/>
          </a:ln>
          <a:effectLst/>
        </p:spPr>
        <p:txBody>
          <a:bodyPr vert="eaVert">
            <a:spAutoFit/>
          </a:bodyPr>
          <a:lstStyle/>
          <a:p>
            <a:pPr marR="0" defTabSz="914400">
              <a:spcBef>
                <a:spcPct val="50000"/>
              </a:spcBef>
              <a:buClrTx/>
              <a:buSzTx/>
              <a:buFontTx/>
              <a:buNone/>
              <a:defRPr/>
            </a:pPr>
            <a:r>
              <a:rPr kumimoji="0" lang="zh-CN" altLang="en-US" sz="5400" kern="1200" cap="none" spc="0" normalizeH="0" baseline="0" noProof="0">
                <a:solidFill>
                  <a:srgbClr val="0000FF"/>
                </a:solidFill>
                <a:effectLst>
                  <a:outerShdw blurRad="38100" dist="38100" dir="2700000" algn="tl">
                    <a:srgbClr val="000000"/>
                  </a:outerShdw>
                </a:effectLst>
                <a:latin typeface="Arial" panose="020B0604020202020204" pitchFamily="34" charset="0"/>
                <a:ea typeface="华文行楷" panose="02010800040101010101" pitchFamily="2" charset="-122"/>
                <a:cs typeface="+mn-cs"/>
              </a:rPr>
              <a:t>智取生辰纲</a:t>
            </a:r>
            <a:endParaRPr kumimoji="0" lang="zh-CN" altLang="en-US" sz="5400" kern="1200" cap="none" spc="0" normalizeH="0" baseline="0" noProof="0">
              <a:solidFill>
                <a:srgbClr val="0000FF"/>
              </a:solidFill>
              <a:effectLst>
                <a:outerShdw blurRad="38100" dist="38100" dir="2700000" algn="tl">
                  <a:srgbClr val="000000"/>
                </a:outerShdw>
              </a:effectLst>
              <a:latin typeface="Arial" panose="020B0604020202020204" pitchFamily="34" charset="0"/>
              <a:ea typeface="华文行楷" panose="02010800040101010101" pitchFamily="2" charset="-122"/>
              <a:cs typeface="+mn-cs"/>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iterate type="lt">
                                    <p:tmPct val="10000"/>
                                  </p:iterate>
                                  <p:childTnLst>
                                    <p:set>
                                      <p:cBhvr>
                                        <p:cTn id="6" dur="1" fill="hold">
                                          <p:stCondLst>
                                            <p:cond delay="0"/>
                                          </p:stCondLst>
                                        </p:cTn>
                                        <p:tgtEl>
                                          <p:spTgt spid="219140"/>
                                        </p:tgtEl>
                                        <p:attrNameLst>
                                          <p:attrName>style.visibility</p:attrName>
                                        </p:attrNameLst>
                                      </p:cBhvr>
                                      <p:to>
                                        <p:strVal val="visible"/>
                                      </p:to>
                                    </p:set>
                                    <p:animEffect transition="in" filter="fade">
                                      <p:cBhvr>
                                        <p:cTn id="7" dur="2000"/>
                                        <p:tgtEl>
                                          <p:spTgt spid="219140"/>
                                        </p:tgtEl>
                                      </p:cBhvr>
                                    </p:animEffect>
                                    <p:anim calcmode="lin" valueType="num">
                                      <p:cBhvr>
                                        <p:cTn id="8" dur="2000" fill="hold"/>
                                        <p:tgtEl>
                                          <p:spTgt spid="219140"/>
                                        </p:tgtEl>
                                        <p:attrNameLst>
                                          <p:attrName>ppt_w</p:attrName>
                                        </p:attrNameLst>
                                      </p:cBhvr>
                                      <p:tavLst>
                                        <p:tav tm="0" fmla="#ppt_w*sin(2.5*pi*$)">
                                          <p:val>
                                            <p:fltVal val="0.000000"/>
                                          </p:val>
                                        </p:tav>
                                        <p:tav tm="100000">
                                          <p:val>
                                            <p:fltVal val="1.000000"/>
                                          </p:val>
                                        </p:tav>
                                      </p:tavLst>
                                    </p:anim>
                                    <p:anim calcmode="lin" valueType="num">
                                      <p:cBhvr>
                                        <p:cTn id="9" dur="2000" fill="hold"/>
                                        <p:tgtEl>
                                          <p:spTgt spid="219140"/>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219139">
                                            <p:txEl>
                                              <p:charRg st="0" end="31"/>
                                            </p:txEl>
                                          </p:spTgt>
                                        </p:tgtEl>
                                        <p:attrNameLst>
                                          <p:attrName>style.visibility</p:attrName>
                                        </p:attrNameLst>
                                      </p:cBhvr>
                                      <p:to>
                                        <p:strVal val="visible"/>
                                      </p:to>
                                    </p:set>
                                    <p:animEffect transition="in" filter="slide(fromBottom)">
                                      <p:cBhvr>
                                        <p:cTn id="14" dur="500"/>
                                        <p:tgtEl>
                                          <p:spTgt spid="219139">
                                            <p:txEl>
                                              <p:charRg st="0" end="3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19139">
                                            <p:txEl>
                                              <p:charRg st="32" end="68"/>
                                            </p:txEl>
                                          </p:spTgt>
                                        </p:tgtEl>
                                        <p:attrNameLst>
                                          <p:attrName>style.visibility</p:attrName>
                                        </p:attrNameLst>
                                      </p:cBhvr>
                                      <p:to>
                                        <p:strVal val="visible"/>
                                      </p:to>
                                    </p:set>
                                    <p:animEffect transition="in" filter="slide(fromBottom)">
                                      <p:cBhvr>
                                        <p:cTn id="19" dur="500"/>
                                        <p:tgtEl>
                                          <p:spTgt spid="219139">
                                            <p:txEl>
                                              <p:charRg st="32" end="68"/>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219139">
                                            <p:txEl>
                                              <p:charRg st="69" end="103"/>
                                            </p:txEl>
                                          </p:spTgt>
                                        </p:tgtEl>
                                        <p:attrNameLst>
                                          <p:attrName>style.visibility</p:attrName>
                                        </p:attrNameLst>
                                      </p:cBhvr>
                                      <p:to>
                                        <p:strVal val="visible"/>
                                      </p:to>
                                    </p:set>
                                    <p:animEffect transition="in" filter="slide(fromBottom)">
                                      <p:cBhvr>
                                        <p:cTn id="24" dur="500"/>
                                        <p:tgtEl>
                                          <p:spTgt spid="219139">
                                            <p:txEl>
                                              <p:charRg st="69" end="1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9" grpId="0" build="p"/>
      <p:bldP spid="219140"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162" name="Rectangle 2"/>
          <p:cNvSpPr>
            <a:spLocks noGrp="1" noChangeArrowheads="1"/>
          </p:cNvSpPr>
          <p:nvPr>
            <p:ph idx="1"/>
          </p:nvPr>
        </p:nvSpPr>
        <p:spPr>
          <a:xfrm>
            <a:off x="395288" y="271463"/>
            <a:ext cx="8435975" cy="4525963"/>
          </a:xfrm>
        </p:spPr>
        <p:txBody>
          <a:bodyPr vert="horz" wrap="square" lIns="91440" tIns="45720" rIns="91440" bIns="45720" numCol="1" anchor="t" anchorCtr="0" compatLnSpc="1"/>
          <a:lstStyle/>
          <a:p>
            <a:pPr marL="342900" marR="0" lvl="0" indent="-342900" algn="l" defTabSz="914400" rtl="0" eaLnBrk="1" fontAlgn="base" latinLnBrk="0" hangingPunct="1">
              <a:lnSpc>
                <a:spcPct val="90000"/>
              </a:lnSpc>
              <a:spcBef>
                <a:spcPct val="20000"/>
              </a:spcBef>
              <a:spcAft>
                <a:spcPct val="0"/>
              </a:spcAft>
              <a:buClrTx/>
              <a:buSzTx/>
              <a:buFontTx/>
              <a:buNone/>
              <a:defRPr/>
            </a:pPr>
            <a:r>
              <a:rPr kumimoji="0" lang="zh-CN" altLang="en-US" sz="3600" b="0" i="0" u="none" strike="noStrike" kern="0" cap="none" spc="0" normalizeH="0" baseline="0" noProof="0" smtClean="0">
                <a:ln>
                  <a:noFill/>
                </a:ln>
                <a:solidFill>
                  <a:srgbClr val="006600"/>
                </a:solidFill>
                <a:effectLst>
                  <a:outerShdw blurRad="38100" dist="38100" dir="2700000" algn="tl">
                    <a:srgbClr val="C0C0C0"/>
                  </a:outerShdw>
                </a:effectLst>
                <a:uLnTx/>
                <a:uFillTx/>
                <a:latin typeface="+mn-lt"/>
                <a:ea typeface="黑体" panose="02010609060101010101" charset="-122"/>
                <a:cs typeface="+mn-cs"/>
              </a:rPr>
              <a:t>故事高潮：</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杨志无奈</a:t>
            </a:r>
            <a:r>
              <a:rPr kumimoji="0" lang="zh-CN" altLang="en-US" sz="36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mn-lt"/>
                <a:ea typeface="黑体" panose="02010609060101010101" charset="-122"/>
                <a:cs typeface="+mn-cs"/>
              </a:rPr>
              <a:t>买</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白酒（</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那对过众军汉见了</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至</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自下冈子去了</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a:t>
            </a:r>
            <a:endPar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endParaRPr>
          </a:p>
          <a:p>
            <a:pPr marL="342900" marR="0" lvl="0" indent="-342900" algn="l" defTabSz="914400" rtl="0" eaLnBrk="1" fontAlgn="base" latinLnBrk="0" hangingPunct="1">
              <a:lnSpc>
                <a:spcPct val="90000"/>
              </a:lnSpc>
              <a:spcBef>
                <a:spcPct val="20000"/>
              </a:spcBef>
              <a:spcAft>
                <a:spcPct val="0"/>
              </a:spcAft>
              <a:buClrTx/>
              <a:buSzTx/>
              <a:buFontTx/>
              <a:buNone/>
              <a:defRPr/>
            </a:pPr>
            <a:endParaRPr kumimoji="0" lang="zh-CN" altLang="en-US" sz="14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endParaRPr>
          </a:p>
          <a:p>
            <a:pPr marL="342900" marR="0" lvl="0" indent="-342900" algn="l" defTabSz="914400" rtl="0" eaLnBrk="1" fontAlgn="base" latinLnBrk="0" hangingPunct="1">
              <a:lnSpc>
                <a:spcPct val="90000"/>
              </a:lnSpc>
              <a:spcBef>
                <a:spcPct val="20000"/>
              </a:spcBef>
              <a:spcAft>
                <a:spcPct val="0"/>
              </a:spcAft>
              <a:buClrTx/>
              <a:buSzTx/>
              <a:buFontTx/>
              <a:buNone/>
              <a:defRPr/>
            </a:pPr>
            <a:r>
              <a:rPr kumimoji="0" lang="zh-CN" altLang="en-US" sz="3600" b="0" i="0" u="none" strike="noStrike" kern="0" cap="none" spc="0" normalizeH="0" baseline="0" noProof="0" smtClean="0">
                <a:ln>
                  <a:noFill/>
                </a:ln>
                <a:solidFill>
                  <a:srgbClr val="006600"/>
                </a:solidFill>
                <a:effectLst>
                  <a:outerShdw blurRad="38100" dist="38100" dir="2700000" algn="tl">
                    <a:srgbClr val="C0C0C0"/>
                  </a:outerShdw>
                </a:effectLst>
                <a:uLnTx/>
                <a:uFillTx/>
                <a:latin typeface="+mn-lt"/>
                <a:ea typeface="黑体" panose="02010609060101010101" charset="-122"/>
                <a:cs typeface="+mn-cs"/>
              </a:rPr>
              <a:t>故事结局：</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杨志</a:t>
            </a:r>
            <a:r>
              <a:rPr kumimoji="0" lang="zh-CN" altLang="en-US" sz="36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mn-lt"/>
                <a:ea typeface="黑体" panose="02010609060101010101" charset="-122"/>
                <a:cs typeface="+mn-cs"/>
              </a:rPr>
              <a:t>误失</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生辰纲（</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那七个贩枣子的</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至</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挣不得，说不得</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a:t>
            </a:r>
            <a:endPar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endParaRPr>
          </a:p>
          <a:p>
            <a:pPr marL="342900" marR="0" lvl="0" indent="-342900" algn="l" defTabSz="914400" rtl="0" eaLnBrk="1" fontAlgn="base" latinLnBrk="0" hangingPunct="1">
              <a:lnSpc>
                <a:spcPct val="90000"/>
              </a:lnSpc>
              <a:spcBef>
                <a:spcPct val="20000"/>
              </a:spcBef>
              <a:spcAft>
                <a:spcPct val="0"/>
              </a:spcAft>
              <a:buClrTx/>
              <a:buSzTx/>
              <a:buFontTx/>
              <a:buNone/>
              <a:defRPr/>
            </a:pPr>
            <a:endParaRPr kumimoji="0" lang="zh-CN" altLang="en-US" sz="1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endParaRPr>
          </a:p>
          <a:p>
            <a:pPr marL="342900" marR="0" lvl="0" indent="-342900" algn="l" defTabSz="914400" rtl="0" eaLnBrk="1" fontAlgn="base" latinLnBrk="0" hangingPunct="1">
              <a:lnSpc>
                <a:spcPct val="90000"/>
              </a:lnSpc>
              <a:spcBef>
                <a:spcPct val="20000"/>
              </a:spcBef>
              <a:spcAft>
                <a:spcPct val="0"/>
              </a:spcAft>
              <a:buClrTx/>
              <a:buSzTx/>
              <a:buFontTx/>
              <a:buNone/>
              <a:defRPr/>
            </a:pPr>
            <a:r>
              <a:rPr kumimoji="0" lang="zh-CN" altLang="en-US" sz="3600" b="0" i="0" u="none" strike="noStrike" kern="0" cap="none" spc="0" normalizeH="0" baseline="0" noProof="0" smtClean="0">
                <a:ln>
                  <a:noFill/>
                </a:ln>
                <a:solidFill>
                  <a:srgbClr val="006600"/>
                </a:solidFill>
                <a:effectLst>
                  <a:outerShdw blurRad="38100" dist="38100" dir="2700000" algn="tl">
                    <a:srgbClr val="C0C0C0"/>
                  </a:outerShdw>
                </a:effectLst>
                <a:uLnTx/>
                <a:uFillTx/>
                <a:latin typeface="+mn-lt"/>
                <a:ea typeface="黑体" panose="02010609060101010101" charset="-122"/>
                <a:cs typeface="+mn-cs"/>
              </a:rPr>
              <a:t>尾声：</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吴用</a:t>
            </a:r>
            <a:r>
              <a:rPr kumimoji="0" lang="zh-CN" altLang="en-US" sz="36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mn-lt"/>
                <a:ea typeface="黑体" panose="02010609060101010101" charset="-122"/>
                <a:cs typeface="+mn-cs"/>
              </a:rPr>
              <a:t>智取</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rPr>
              <a:t>生辰纲（最后一段）。</a:t>
            </a:r>
            <a:endPar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黑体" panose="02010609060101010101" charset="-122"/>
              <a:cs typeface="+mn-cs"/>
            </a:endParaRPr>
          </a:p>
          <a:p>
            <a:pPr marL="342900" marR="0" lvl="0" indent="-342900" algn="l" defTabSz="914400" rtl="0" eaLnBrk="1" fontAlgn="base" latinLnBrk="0" hangingPunct="1">
              <a:lnSpc>
                <a:spcPct val="90000"/>
              </a:lnSpc>
              <a:spcBef>
                <a:spcPct val="20000"/>
              </a:spcBef>
              <a:spcAft>
                <a:spcPct val="0"/>
              </a:spcAft>
              <a:buClrTx/>
              <a:buSzTx/>
              <a:buFontTx/>
              <a:buChar char="•"/>
              <a:defRPr/>
            </a:pPr>
            <a:endParaRPr kumimoji="0" lang="en-US" altLang="zh-CN" sz="2400" b="0" i="0" u="none" strike="noStrike" kern="0" cap="none" spc="0" normalizeH="0" baseline="0" noProof="0" smtClean="0">
              <a:ln>
                <a:noFill/>
              </a:ln>
              <a:solidFill>
                <a:schemeClr val="tx1"/>
              </a:solidFill>
              <a:effectLst/>
              <a:uLnTx/>
              <a:uFillTx/>
              <a:latin typeface="+mn-lt"/>
              <a:ea typeface="+mn-ea"/>
              <a:cs typeface="+mn-cs"/>
            </a:endParaRPr>
          </a:p>
        </p:txBody>
      </p:sp>
      <p:pic>
        <p:nvPicPr>
          <p:cNvPr id="220163" name="Picture 3" descr="群英图"/>
          <p:cNvPicPr>
            <a:picLocks noChangeAspect="1"/>
          </p:cNvPicPr>
          <p:nvPr/>
        </p:nvPicPr>
        <p:blipFill>
          <a:blip r:embed="rId1"/>
          <a:stretch>
            <a:fillRect/>
          </a:stretch>
        </p:blipFill>
        <p:spPr>
          <a:xfrm>
            <a:off x="395288" y="3829050"/>
            <a:ext cx="8424862" cy="2913063"/>
          </a:xfrm>
          <a:prstGeom prst="rect">
            <a:avLst/>
          </a:prstGeom>
          <a:noFill/>
          <a:ln w="9525">
            <a:noFill/>
          </a:ln>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220163"/>
                                        </p:tgtEl>
                                        <p:attrNameLst>
                                          <p:attrName>style.visibility</p:attrName>
                                        </p:attrNameLst>
                                      </p:cBhvr>
                                      <p:to>
                                        <p:strVal val="visible"/>
                                      </p:to>
                                    </p:set>
                                    <p:animEffect transition="in" filter="diamond(in)">
                                      <p:cBhvr>
                                        <p:cTn id="7" dur="1000"/>
                                        <p:tgtEl>
                                          <p:spTgt spid="220163"/>
                                        </p:tgtEl>
                                      </p:cBhvr>
                                    </p:animEffect>
                                  </p:childTnLst>
                                </p:cTn>
                              </p:par>
                            </p:childTnLst>
                          </p:cTn>
                        </p:par>
                        <p:par>
                          <p:cTn id="8" fill="hold">
                            <p:stCondLst>
                              <p:cond delay="1000"/>
                            </p:stCondLst>
                            <p:childTnLst>
                              <p:par>
                                <p:cTn id="9" presetID="51" presetClass="entr" presetSubtype="0" fill="hold" grpId="0" nodeType="afterEffect">
                                  <p:stCondLst>
                                    <p:cond delay="0"/>
                                  </p:stCondLst>
                                  <p:childTnLst>
                                    <p:set>
                                      <p:cBhvr>
                                        <p:cTn id="10" dur="1" fill="hold">
                                          <p:stCondLst>
                                            <p:cond delay="0"/>
                                          </p:stCondLst>
                                        </p:cTn>
                                        <p:tgtEl>
                                          <p:spTgt spid="220162">
                                            <p:txEl>
                                              <p:charRg st="0" end="35"/>
                                            </p:txEl>
                                          </p:spTgt>
                                        </p:tgtEl>
                                        <p:attrNameLst>
                                          <p:attrName>style.visibility</p:attrName>
                                        </p:attrNameLst>
                                      </p:cBhvr>
                                      <p:to>
                                        <p:strVal val="visible"/>
                                      </p:to>
                                    </p:set>
                                    <p:animEffect transition="in" filter="fade">
                                      <p:cBhvr>
                                        <p:cTn id="11" dur="385" decel="100000"/>
                                        <p:tgtEl>
                                          <p:spTgt spid="220162">
                                            <p:txEl>
                                              <p:charRg st="0" end="35"/>
                                            </p:txEl>
                                          </p:spTgt>
                                        </p:tgtEl>
                                      </p:cBhvr>
                                    </p:animEffect>
                                    <p:animScale>
                                      <p:cBhvr>
                                        <p:cTn id="12" dur="385" decel="100000"/>
                                        <p:tgtEl>
                                          <p:spTgt spid="220162">
                                            <p:txEl>
                                              <p:charRg st="0" end="35"/>
                                            </p:txEl>
                                          </p:spTgt>
                                        </p:tgtEl>
                                      </p:cBhvr>
                                      <p:from x="10000" y="10000"/>
                                      <p:to x="200000" y="450000"/>
                                    </p:animScale>
                                    <p:animScale>
                                      <p:cBhvr>
                                        <p:cTn id="13" dur="615" accel="100000" fill="hold">
                                          <p:stCondLst>
                                            <p:cond delay="385"/>
                                          </p:stCondLst>
                                        </p:cTn>
                                        <p:tgtEl>
                                          <p:spTgt spid="220162">
                                            <p:txEl>
                                              <p:charRg st="0" end="35"/>
                                            </p:txEl>
                                          </p:spTgt>
                                        </p:tgtEl>
                                      </p:cBhvr>
                                      <p:from x="200000" y="450000"/>
                                      <p:to x="100000" y="100000"/>
                                    </p:animScale>
                                    <p:set>
                                      <p:cBhvr>
                                        <p:cTn id="14" dur="385" fill="hold"/>
                                        <p:tgtEl>
                                          <p:spTgt spid="220162">
                                            <p:txEl>
                                              <p:charRg st="0" end="35"/>
                                            </p:txEl>
                                          </p:spTgt>
                                        </p:tgtEl>
                                        <p:attrNameLst>
                                          <p:attrName>ppt_x</p:attrName>
                                        </p:attrNameLst>
                                      </p:cBhvr>
                                      <p:to>
                                        <p:strVal val="(0.5)"/>
                                      </p:to>
                                    </p:set>
                                    <p:anim from="(0.5)" to="(#ppt_x)" calcmode="lin" valueType="num">
                                      <p:cBhvr>
                                        <p:cTn id="15" dur="615" accel="100000" fill="hold">
                                          <p:stCondLst>
                                            <p:cond delay="385"/>
                                          </p:stCondLst>
                                        </p:cTn>
                                        <p:tgtEl>
                                          <p:spTgt spid="220162">
                                            <p:txEl>
                                              <p:charRg st="0" end="35"/>
                                            </p:txEl>
                                          </p:spTgt>
                                        </p:tgtEl>
                                        <p:attrNameLst>
                                          <p:attrName>ppt_x</p:attrName>
                                        </p:attrNameLst>
                                      </p:cBhvr>
                                    </p:anim>
                                    <p:set>
                                      <p:cBhvr>
                                        <p:cTn id="16" dur="385" fill="hold"/>
                                        <p:tgtEl>
                                          <p:spTgt spid="220162">
                                            <p:txEl>
                                              <p:charRg st="0" end="35"/>
                                            </p:txEl>
                                          </p:spTgt>
                                        </p:tgtEl>
                                        <p:attrNameLst>
                                          <p:attrName>ppt_y</p:attrName>
                                        </p:attrNameLst>
                                      </p:cBhvr>
                                      <p:to>
                                        <p:strVal val="(#ppt_y+0.4)"/>
                                      </p:to>
                                    </p:set>
                                    <p:anim from="(#ppt_y+0.4)" to="(#ppt_y)" calcmode="lin" valueType="num">
                                      <p:cBhvr>
                                        <p:cTn id="17" dur="615" accel="100000" fill="hold">
                                          <p:stCondLst>
                                            <p:cond delay="385"/>
                                          </p:stCondLst>
                                        </p:cTn>
                                        <p:tgtEl>
                                          <p:spTgt spid="220162">
                                            <p:txEl>
                                              <p:charRg st="0" end="35"/>
                                            </p:txEl>
                                          </p:spTgt>
                                        </p:tgtEl>
                                        <p:attrNameLst>
                                          <p:attrName>ppt_y</p:attrName>
                                        </p:attrNameLst>
                                      </p:cBhvr>
                                    </p:anim>
                                  </p:childTnLst>
                                </p:cTn>
                              </p:par>
                            </p:childTnLst>
                          </p:cTn>
                        </p:par>
                      </p:childTnLst>
                    </p:cTn>
                  </p:par>
                  <p:par>
                    <p:cTn id="18" fill="hold">
                      <p:stCondLst>
                        <p:cond delay="indefinite"/>
                      </p:stCondLst>
                      <p:childTnLst>
                        <p:par>
                          <p:cTn id="19" fill="hold">
                            <p:stCondLst>
                              <p:cond delay="0"/>
                            </p:stCondLst>
                            <p:childTnLst>
                              <p:par>
                                <p:cTn id="20" presetID="51" presetClass="entr" presetSubtype="0" fill="hold" grpId="0" nodeType="clickEffect">
                                  <p:stCondLst>
                                    <p:cond delay="0"/>
                                  </p:stCondLst>
                                  <p:childTnLst>
                                    <p:set>
                                      <p:cBhvr>
                                        <p:cTn id="21" dur="1" fill="hold">
                                          <p:stCondLst>
                                            <p:cond delay="0"/>
                                          </p:stCondLst>
                                        </p:cTn>
                                        <p:tgtEl>
                                          <p:spTgt spid="220162">
                                            <p:txEl>
                                              <p:charRg st="36" end="71"/>
                                            </p:txEl>
                                          </p:spTgt>
                                        </p:tgtEl>
                                        <p:attrNameLst>
                                          <p:attrName>style.visibility</p:attrName>
                                        </p:attrNameLst>
                                      </p:cBhvr>
                                      <p:to>
                                        <p:strVal val="visible"/>
                                      </p:to>
                                    </p:set>
                                    <p:animEffect transition="in" filter="fade">
                                      <p:cBhvr>
                                        <p:cTn id="22" dur="385" decel="100000"/>
                                        <p:tgtEl>
                                          <p:spTgt spid="220162">
                                            <p:txEl>
                                              <p:charRg st="36" end="71"/>
                                            </p:txEl>
                                          </p:spTgt>
                                        </p:tgtEl>
                                      </p:cBhvr>
                                    </p:animEffect>
                                    <p:animScale>
                                      <p:cBhvr>
                                        <p:cTn id="23" dur="385" decel="100000"/>
                                        <p:tgtEl>
                                          <p:spTgt spid="220162">
                                            <p:txEl>
                                              <p:charRg st="36" end="71"/>
                                            </p:txEl>
                                          </p:spTgt>
                                        </p:tgtEl>
                                      </p:cBhvr>
                                      <p:from x="10000" y="10000"/>
                                      <p:to x="200000" y="450000"/>
                                    </p:animScale>
                                    <p:animScale>
                                      <p:cBhvr>
                                        <p:cTn id="24" dur="615" accel="100000" fill="hold">
                                          <p:stCondLst>
                                            <p:cond delay="385"/>
                                          </p:stCondLst>
                                        </p:cTn>
                                        <p:tgtEl>
                                          <p:spTgt spid="220162">
                                            <p:txEl>
                                              <p:charRg st="36" end="71"/>
                                            </p:txEl>
                                          </p:spTgt>
                                        </p:tgtEl>
                                      </p:cBhvr>
                                      <p:from x="200000" y="450000"/>
                                      <p:to x="100000" y="100000"/>
                                    </p:animScale>
                                    <p:set>
                                      <p:cBhvr>
                                        <p:cTn id="25" dur="385" fill="hold"/>
                                        <p:tgtEl>
                                          <p:spTgt spid="220162">
                                            <p:txEl>
                                              <p:charRg st="36" end="71"/>
                                            </p:txEl>
                                          </p:spTgt>
                                        </p:tgtEl>
                                        <p:attrNameLst>
                                          <p:attrName>ppt_x</p:attrName>
                                        </p:attrNameLst>
                                      </p:cBhvr>
                                      <p:to>
                                        <p:strVal val="(0.5)"/>
                                      </p:to>
                                    </p:set>
                                    <p:anim from="(0.5)" to="(#ppt_x)" calcmode="lin" valueType="num">
                                      <p:cBhvr>
                                        <p:cTn id="26" dur="615" accel="100000" fill="hold">
                                          <p:stCondLst>
                                            <p:cond delay="385"/>
                                          </p:stCondLst>
                                        </p:cTn>
                                        <p:tgtEl>
                                          <p:spTgt spid="220162">
                                            <p:txEl>
                                              <p:charRg st="36" end="71"/>
                                            </p:txEl>
                                          </p:spTgt>
                                        </p:tgtEl>
                                        <p:attrNameLst>
                                          <p:attrName>ppt_x</p:attrName>
                                        </p:attrNameLst>
                                      </p:cBhvr>
                                    </p:anim>
                                    <p:set>
                                      <p:cBhvr>
                                        <p:cTn id="27" dur="385" fill="hold"/>
                                        <p:tgtEl>
                                          <p:spTgt spid="220162">
                                            <p:txEl>
                                              <p:charRg st="36" end="71"/>
                                            </p:txEl>
                                          </p:spTgt>
                                        </p:tgtEl>
                                        <p:attrNameLst>
                                          <p:attrName>ppt_y</p:attrName>
                                        </p:attrNameLst>
                                      </p:cBhvr>
                                      <p:to>
                                        <p:strVal val="(#ppt_y+0.4)"/>
                                      </p:to>
                                    </p:set>
                                    <p:anim from="(#ppt_y+0.4)" to="(#ppt_y)" calcmode="lin" valueType="num">
                                      <p:cBhvr>
                                        <p:cTn id="28" dur="615" accel="100000" fill="hold">
                                          <p:stCondLst>
                                            <p:cond delay="385"/>
                                          </p:stCondLst>
                                        </p:cTn>
                                        <p:tgtEl>
                                          <p:spTgt spid="220162">
                                            <p:txEl>
                                              <p:charRg st="36" end="71"/>
                                            </p:txEl>
                                          </p:spTgt>
                                        </p:tgtEl>
                                        <p:attrNameLst>
                                          <p:attrName>ppt_y</p:attrName>
                                        </p:attrNameLst>
                                      </p:cBhvr>
                                    </p:anim>
                                  </p:childTnLst>
                                </p:cTn>
                              </p:par>
                            </p:childTnLst>
                          </p:cTn>
                        </p:par>
                      </p:childTnLst>
                    </p:cTn>
                  </p:par>
                  <p:par>
                    <p:cTn id="29" fill="hold">
                      <p:stCondLst>
                        <p:cond delay="indefinite"/>
                      </p:stCondLst>
                      <p:childTnLst>
                        <p:par>
                          <p:cTn id="30" fill="hold">
                            <p:stCondLst>
                              <p:cond delay="0"/>
                            </p:stCondLst>
                            <p:childTnLst>
                              <p:par>
                                <p:cTn id="31" presetID="51" presetClass="entr" presetSubtype="0" fill="hold" grpId="0" nodeType="clickEffect">
                                  <p:stCondLst>
                                    <p:cond delay="0"/>
                                  </p:stCondLst>
                                  <p:childTnLst>
                                    <p:set>
                                      <p:cBhvr>
                                        <p:cTn id="32" dur="1" fill="hold">
                                          <p:stCondLst>
                                            <p:cond delay="0"/>
                                          </p:stCondLst>
                                        </p:cTn>
                                        <p:tgtEl>
                                          <p:spTgt spid="220162">
                                            <p:txEl>
                                              <p:charRg st="72" end="90"/>
                                            </p:txEl>
                                          </p:spTgt>
                                        </p:tgtEl>
                                        <p:attrNameLst>
                                          <p:attrName>style.visibility</p:attrName>
                                        </p:attrNameLst>
                                      </p:cBhvr>
                                      <p:to>
                                        <p:strVal val="visible"/>
                                      </p:to>
                                    </p:set>
                                    <p:animEffect transition="in" filter="fade">
                                      <p:cBhvr>
                                        <p:cTn id="33" dur="385" decel="100000"/>
                                        <p:tgtEl>
                                          <p:spTgt spid="220162">
                                            <p:txEl>
                                              <p:charRg st="72" end="90"/>
                                            </p:txEl>
                                          </p:spTgt>
                                        </p:tgtEl>
                                      </p:cBhvr>
                                    </p:animEffect>
                                    <p:animScale>
                                      <p:cBhvr>
                                        <p:cTn id="34" dur="385" decel="100000"/>
                                        <p:tgtEl>
                                          <p:spTgt spid="220162">
                                            <p:txEl>
                                              <p:charRg st="72" end="90"/>
                                            </p:txEl>
                                          </p:spTgt>
                                        </p:tgtEl>
                                      </p:cBhvr>
                                      <p:from x="10000" y="10000"/>
                                      <p:to x="200000" y="450000"/>
                                    </p:animScale>
                                    <p:animScale>
                                      <p:cBhvr>
                                        <p:cTn id="35" dur="615" accel="100000" fill="hold">
                                          <p:stCondLst>
                                            <p:cond delay="385"/>
                                          </p:stCondLst>
                                        </p:cTn>
                                        <p:tgtEl>
                                          <p:spTgt spid="220162">
                                            <p:txEl>
                                              <p:charRg st="72" end="90"/>
                                            </p:txEl>
                                          </p:spTgt>
                                        </p:tgtEl>
                                      </p:cBhvr>
                                      <p:from x="200000" y="450000"/>
                                      <p:to x="100000" y="100000"/>
                                    </p:animScale>
                                    <p:set>
                                      <p:cBhvr>
                                        <p:cTn id="36" dur="385" fill="hold"/>
                                        <p:tgtEl>
                                          <p:spTgt spid="220162">
                                            <p:txEl>
                                              <p:charRg st="72" end="90"/>
                                            </p:txEl>
                                          </p:spTgt>
                                        </p:tgtEl>
                                        <p:attrNameLst>
                                          <p:attrName>ppt_x</p:attrName>
                                        </p:attrNameLst>
                                      </p:cBhvr>
                                      <p:to>
                                        <p:strVal val="(0.5)"/>
                                      </p:to>
                                    </p:set>
                                    <p:anim from="(0.5)" to="(#ppt_x)" calcmode="lin" valueType="num">
                                      <p:cBhvr>
                                        <p:cTn id="37" dur="615" accel="100000" fill="hold">
                                          <p:stCondLst>
                                            <p:cond delay="385"/>
                                          </p:stCondLst>
                                        </p:cTn>
                                        <p:tgtEl>
                                          <p:spTgt spid="220162">
                                            <p:txEl>
                                              <p:charRg st="72" end="90"/>
                                            </p:txEl>
                                          </p:spTgt>
                                        </p:tgtEl>
                                        <p:attrNameLst>
                                          <p:attrName>ppt_x</p:attrName>
                                        </p:attrNameLst>
                                      </p:cBhvr>
                                    </p:anim>
                                    <p:set>
                                      <p:cBhvr>
                                        <p:cTn id="38" dur="385" fill="hold"/>
                                        <p:tgtEl>
                                          <p:spTgt spid="220162">
                                            <p:txEl>
                                              <p:charRg st="72" end="90"/>
                                            </p:txEl>
                                          </p:spTgt>
                                        </p:tgtEl>
                                        <p:attrNameLst>
                                          <p:attrName>ppt_y</p:attrName>
                                        </p:attrNameLst>
                                      </p:cBhvr>
                                      <p:to>
                                        <p:strVal val="(#ppt_y+0.4)"/>
                                      </p:to>
                                    </p:set>
                                    <p:anim from="(#ppt_y+0.4)" to="(#ppt_y)" calcmode="lin" valueType="num">
                                      <p:cBhvr>
                                        <p:cTn id="39" dur="615" accel="100000" fill="hold">
                                          <p:stCondLst>
                                            <p:cond delay="385"/>
                                          </p:stCondLst>
                                        </p:cTn>
                                        <p:tgtEl>
                                          <p:spTgt spid="220162">
                                            <p:txEl>
                                              <p:charRg st="72" end="9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2"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Picture 2" descr="水浒传"/>
          <p:cNvPicPr>
            <a:picLocks noChangeAspect="1"/>
          </p:cNvPicPr>
          <p:nvPr/>
        </p:nvPicPr>
        <p:blipFill>
          <a:blip r:embed="rId1">
            <a:grayscl/>
            <a:lum bright="57999" contrast="-70000"/>
          </a:blip>
          <a:stretch>
            <a:fillRect/>
          </a:stretch>
        </p:blipFill>
        <p:spPr>
          <a:xfrm>
            <a:off x="0" y="-11112"/>
            <a:ext cx="9144000" cy="6869112"/>
          </a:xfrm>
          <a:prstGeom prst="rect">
            <a:avLst/>
          </a:prstGeom>
          <a:noFill/>
          <a:ln w="9525">
            <a:noFill/>
          </a:ln>
        </p:spPr>
      </p:pic>
      <p:sp>
        <p:nvSpPr>
          <p:cNvPr id="221187" name="Rectangle 3"/>
          <p:cNvSpPr>
            <a:spLocks noGrp="1" noChangeArrowheads="1"/>
          </p:cNvSpPr>
          <p:nvPr>
            <p:ph type="title"/>
          </p:nvPr>
        </p:nvSpPr>
        <p:spPr>
          <a:xfrm>
            <a:off x="2617788" y="44450"/>
            <a:ext cx="3754438" cy="114300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mj-lt"/>
                <a:ea typeface="黑体" panose="02010609060101010101" charset="-122"/>
                <a:cs typeface="+mj-cs"/>
              </a:rPr>
              <a:t>分析小说情节</a:t>
            </a:r>
            <a:endParaRPr kumimoji="0" lang="zh-CN" altLang="en-US" sz="44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mj-lt"/>
              <a:ea typeface="黑体" panose="02010609060101010101" charset="-122"/>
              <a:cs typeface="+mj-cs"/>
            </a:endParaRPr>
          </a:p>
        </p:txBody>
      </p:sp>
      <p:sp>
        <p:nvSpPr>
          <p:cNvPr id="221188" name="Rectangle 4"/>
          <p:cNvSpPr>
            <a:spLocks noGrp="1" noChangeArrowheads="1"/>
          </p:cNvSpPr>
          <p:nvPr>
            <p:ph idx="1"/>
          </p:nvPr>
        </p:nvSpPr>
        <p:spPr>
          <a:xfrm>
            <a:off x="468313" y="1125538"/>
            <a:ext cx="8229600" cy="525621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4000" b="1" i="0" u="none" strike="noStrike" kern="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1</a:t>
            </a:r>
            <a:r>
              <a:rPr kumimoji="0" lang="zh-CN" altLang="en-US" sz="4000" b="1" i="0" u="none" strike="noStrike" kern="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、生辰纲是什么东西？</a:t>
            </a:r>
            <a:r>
              <a:rPr kumimoji="0" lang="zh-CN" altLang="en-US" sz="4000" b="1" i="0" u="none" strike="noStrike" kern="0" cap="none" spc="0" normalizeH="0" baseline="0" noProof="0" smtClean="0">
                <a:ln>
                  <a:noFill/>
                </a:ln>
                <a:solidFill>
                  <a:srgbClr val="00FF00"/>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endParaRPr kumimoji="0" lang="zh-CN" altLang="en-US" sz="4000" b="1" i="0" u="none" strike="noStrike" kern="0" cap="none" spc="0" normalizeH="0" baseline="0" noProof="0" smtClean="0">
              <a:ln>
                <a:noFill/>
              </a:ln>
              <a:solidFill>
                <a:srgbClr val="00FF00"/>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4000" b="1" i="0" u="none" strike="noStrike" kern="0" cap="none" spc="0" normalizeH="0" baseline="0" noProof="0" smtClean="0">
                <a:ln>
                  <a:noFill/>
                </a:ln>
                <a:solidFill>
                  <a:srgbClr val="00FF00"/>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4000" b="0"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n-cs"/>
              </a:rPr>
              <a:t>为太师蔡京祝寿而进献的大批财物，都是搜刮百姓血汗钱的不义之财。</a:t>
            </a:r>
            <a:r>
              <a:rPr kumimoji="0" lang="zh-CN" altLang="en-US" sz="40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endParaRPr kumimoji="0" lang="zh-CN" altLang="en-US" sz="40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4000" b="1" i="0" u="none" strike="noStrike" kern="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2</a:t>
            </a:r>
            <a:r>
              <a:rPr kumimoji="0" lang="zh-CN" altLang="en-US" sz="4000" b="1" i="0" u="none" strike="noStrike" kern="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、生辰纲是谁取的？又是用怎样的方式从谁的手中取走的？</a:t>
            </a:r>
            <a:r>
              <a:rPr kumimoji="0" lang="zh-CN" altLang="en-US" sz="4000" b="1" i="0" u="none" strike="noStrike" kern="0" cap="none" spc="0" normalizeH="0" baseline="0" noProof="0" smtClean="0">
                <a:ln>
                  <a:noFill/>
                </a:ln>
                <a:solidFill>
                  <a:srgbClr val="00FF00"/>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endParaRPr kumimoji="0" lang="zh-CN" altLang="en-US" sz="4000" b="1" i="0" u="none" strike="noStrike" kern="0" cap="none" spc="0" normalizeH="0" baseline="0" noProof="0" smtClean="0">
              <a:ln>
                <a:noFill/>
              </a:ln>
              <a:solidFill>
                <a:srgbClr val="00FF00"/>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4000" b="1" i="0" u="none" strike="noStrike" kern="0" cap="none" spc="0" normalizeH="0" baseline="0" noProof="0" smtClean="0">
                <a:ln>
                  <a:noFill/>
                </a:ln>
                <a:solidFill>
                  <a:srgbClr val="00FF00"/>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4000" b="0"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n-cs"/>
              </a:rPr>
              <a:t>晁盖、吴用等八条好汉；智取；杨志 。 </a:t>
            </a:r>
            <a:endParaRPr kumimoji="0" lang="zh-CN" altLang="en-US" sz="4000" b="0"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p:txBody>
      </p:sp>
      <p:sp>
        <p:nvSpPr>
          <p:cNvPr id="221189" name="Rectangle 5"/>
          <p:cNvSpPr>
            <a:spLocks noChangeArrowheads="1"/>
          </p:cNvSpPr>
          <p:nvPr/>
        </p:nvSpPr>
        <p:spPr bwMode="auto">
          <a:xfrm>
            <a:off x="3789363" y="3246438"/>
            <a:ext cx="184150" cy="3667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zh-CN" sz="1800" b="1" i="0" u="none" strike="noStrike" kern="1200" cap="none" spc="0" normalizeH="0" baseline="0" noProof="0">
              <a:ln>
                <a:noFill/>
              </a:ln>
              <a:solidFill>
                <a:srgbClr val="CC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221190" name="Rectangle 6"/>
          <p:cNvSpPr>
            <a:spLocks noChangeArrowheads="1"/>
          </p:cNvSpPr>
          <p:nvPr/>
        </p:nvSpPr>
        <p:spPr bwMode="auto">
          <a:xfrm>
            <a:off x="4140200" y="4221163"/>
            <a:ext cx="184150" cy="3667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zh-CN" sz="1800" b="1" i="0" u="none" strike="noStrike" kern="1200" cap="none" spc="0" normalizeH="0" baseline="0" noProof="0">
              <a:ln>
                <a:noFill/>
              </a:ln>
              <a:solidFill>
                <a:srgbClr val="CC0000"/>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21188">
                                            <p:txEl>
                                              <p:charRg st="13" end="51"/>
                                            </p:txEl>
                                          </p:spTgt>
                                        </p:tgtEl>
                                        <p:attrNameLst>
                                          <p:attrName>style.visibility</p:attrName>
                                        </p:attrNameLst>
                                      </p:cBhvr>
                                      <p:to>
                                        <p:strVal val="visible"/>
                                      </p:to>
                                    </p:set>
                                    <p:animEffect transition="in" filter="slide(fromBottom)">
                                      <p:cBhvr>
                                        <p:cTn id="7" dur="500"/>
                                        <p:tgtEl>
                                          <p:spTgt spid="221188">
                                            <p:txEl>
                                              <p:charRg st="13" end="5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21188">
                                            <p:txEl>
                                              <p:charRg st="80" end="103"/>
                                            </p:txEl>
                                          </p:spTgt>
                                        </p:tgtEl>
                                        <p:attrNameLst>
                                          <p:attrName>style.visibility</p:attrName>
                                        </p:attrNameLst>
                                      </p:cBhvr>
                                      <p:to>
                                        <p:strVal val="visible"/>
                                      </p:to>
                                    </p:set>
                                    <p:animEffect transition="in" filter="slide(fromBottom)">
                                      <p:cBhvr>
                                        <p:cTn id="12" dur="500"/>
                                        <p:tgtEl>
                                          <p:spTgt spid="221188">
                                            <p:txEl>
                                              <p:charRg st="80" end="1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8"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2210" name="Rectangle 2"/>
          <p:cNvSpPr>
            <a:spLocks noGrp="1" noChangeArrowheads="1"/>
          </p:cNvSpPr>
          <p:nvPr>
            <p:ph type="title"/>
          </p:nvPr>
        </p:nvSpPr>
        <p:spPr>
          <a:xfrm>
            <a:off x="457200" y="274638"/>
            <a:ext cx="8435975" cy="1785938"/>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j-cs"/>
              </a:rPr>
              <a:t>3</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j-cs"/>
              </a:rPr>
              <a:t>、小说以</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j-cs"/>
              </a:rPr>
              <a:t>“</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j-cs"/>
              </a:rPr>
              <a:t>生辰纲</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j-cs"/>
              </a:rPr>
              <a:t>”</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j-cs"/>
              </a:rPr>
              <a:t>的争夺为中心事件，采用双线结构，明线是什么？暗线又是什么？</a:t>
            </a:r>
            <a:r>
              <a:rPr kumimoji="0" lang="zh-CN" altLang="en-US" sz="40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 </a:t>
            </a:r>
            <a:endParaRPr kumimoji="0" lang="zh-CN" altLang="en-US" sz="40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endParaRPr>
          </a:p>
        </p:txBody>
      </p:sp>
      <p:sp>
        <p:nvSpPr>
          <p:cNvPr id="222211" name="Rectangle 3"/>
          <p:cNvSpPr>
            <a:spLocks noGrp="1" noChangeArrowheads="1"/>
          </p:cNvSpPr>
          <p:nvPr>
            <p:ph idx="1"/>
          </p:nvPr>
        </p:nvSpPr>
        <p:spPr>
          <a:xfrm>
            <a:off x="395288" y="1844675"/>
            <a:ext cx="8497888" cy="486886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40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3600" b="0" i="0" u="none" strike="noStrike" kern="0" cap="none" spc="0" normalizeH="0" baseline="0" noProof="0" smtClean="0">
                <a:ln>
                  <a:noFill/>
                </a:ln>
                <a:solidFill>
                  <a:srgbClr val="006600"/>
                </a:solidFill>
                <a:effectLst>
                  <a:outerShdw blurRad="38100" dist="38100" dir="2700000" algn="tl">
                    <a:srgbClr val="C0C0C0"/>
                  </a:outerShdw>
                </a:effectLst>
                <a:uLnTx/>
                <a:uFillTx/>
                <a:latin typeface="黑体" panose="02010609060101010101" charset="-122"/>
                <a:ea typeface="黑体" panose="02010609060101010101" charset="-122"/>
                <a:cs typeface="+mn-cs"/>
              </a:rPr>
              <a:t>明线</a:t>
            </a:r>
            <a:r>
              <a:rPr kumimoji="0" lang="en-US" altLang="zh-CN" sz="3600" b="0" i="0" u="none" strike="noStrike" kern="0" cap="none" spc="0" normalizeH="0" baseline="0" noProof="0" smtClean="0">
                <a:ln>
                  <a:noFill/>
                </a:ln>
                <a:solidFill>
                  <a:srgbClr val="006600"/>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600" b="0" i="0" u="none" strike="noStrike" kern="0" cap="none" spc="0" normalizeH="0" baseline="0" noProof="0" smtClean="0">
                <a:ln>
                  <a:noFill/>
                </a:ln>
                <a:solidFill>
                  <a:srgbClr val="006600"/>
                </a:solidFill>
                <a:effectLst>
                  <a:outerShdw blurRad="38100" dist="38100" dir="2700000" algn="tl">
                    <a:srgbClr val="C0C0C0"/>
                  </a:outerShdw>
                </a:effectLst>
                <a:uLnTx/>
                <a:uFillTx/>
                <a:latin typeface="黑体" panose="02010609060101010101" charset="-122"/>
                <a:ea typeface="黑体" panose="02010609060101010101" charset="-122"/>
                <a:cs typeface="+mn-cs"/>
              </a:rPr>
              <a:t>杨志押送生辰纲；</a:t>
            </a:r>
            <a:endParaRPr kumimoji="0" lang="zh-CN" altLang="en-US" sz="3600" b="0" i="0" u="none" strike="noStrike" kern="0" cap="none" spc="0" normalizeH="0" baseline="0" noProof="0" smtClean="0">
              <a:ln>
                <a:noFill/>
              </a:ln>
              <a:solidFill>
                <a:srgbClr val="006600"/>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600" b="0" i="0" u="none" strike="noStrike" kern="0" cap="none" spc="0" normalizeH="0" baseline="0" noProof="0" smtClean="0">
                <a:ln>
                  <a:noFill/>
                </a:ln>
                <a:solidFill>
                  <a:srgbClr val="006600"/>
                </a:solidFill>
                <a:effectLst>
                  <a:outerShdw blurRad="38100" dist="38100" dir="2700000" algn="tl">
                    <a:srgbClr val="C0C0C0"/>
                  </a:outerShdw>
                </a:effectLst>
                <a:uLnTx/>
                <a:uFillTx/>
                <a:latin typeface="黑体" panose="02010609060101010101" charset="-122"/>
                <a:ea typeface="黑体" panose="02010609060101010101" charset="-122"/>
                <a:cs typeface="+mn-cs"/>
              </a:rPr>
              <a:t>     暗线</a:t>
            </a:r>
            <a:r>
              <a:rPr kumimoji="0" lang="en-US" altLang="zh-CN" sz="3600" b="0" i="0" u="none" strike="noStrike" kern="0" cap="none" spc="0" normalizeH="0" baseline="0" noProof="0" smtClean="0">
                <a:ln>
                  <a:noFill/>
                </a:ln>
                <a:solidFill>
                  <a:srgbClr val="006600"/>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600" b="0" i="0" u="none" strike="noStrike" kern="0" cap="none" spc="0" normalizeH="0" baseline="0" noProof="0" smtClean="0">
                <a:ln>
                  <a:noFill/>
                </a:ln>
                <a:solidFill>
                  <a:srgbClr val="006600"/>
                </a:solidFill>
                <a:effectLst>
                  <a:outerShdw blurRad="38100" dist="38100" dir="2700000" algn="tl">
                    <a:srgbClr val="C0C0C0"/>
                  </a:outerShdw>
                </a:effectLst>
                <a:uLnTx/>
                <a:uFillTx/>
                <a:latin typeface="黑体" panose="02010609060101010101" charset="-122"/>
                <a:ea typeface="黑体" panose="02010609060101010101" charset="-122"/>
                <a:cs typeface="+mn-cs"/>
              </a:rPr>
              <a:t>晁盖智取生辰纲。</a:t>
            </a:r>
            <a:endParaRPr kumimoji="0" lang="zh-CN" altLang="en-US" sz="3600" b="0" i="0" u="none" strike="noStrike" kern="0" cap="none" spc="0" normalizeH="0" baseline="0" noProof="0" smtClean="0">
              <a:ln>
                <a:noFill/>
              </a:ln>
              <a:solidFill>
                <a:srgbClr val="006600"/>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zh-CN" altLang="en-US" sz="18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4</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、请同学们跳读课文，筛选信息，以人物的主要行动为归纳点，简要分析出明、暗两条线索在什么时间，什么地点交接在一起呢？</a:t>
            </a:r>
            <a:endPar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p:txBody>
      </p:sp>
      <p:sp>
        <p:nvSpPr>
          <p:cNvPr id="222212" name="Text Box 4"/>
          <p:cNvSpPr txBox="1">
            <a:spLocks noChangeArrowheads="1"/>
          </p:cNvSpPr>
          <p:nvPr/>
        </p:nvSpPr>
        <p:spPr bwMode="auto">
          <a:xfrm>
            <a:off x="1516063" y="5949950"/>
            <a:ext cx="6584950" cy="641350"/>
          </a:xfrm>
          <a:prstGeom prst="rect">
            <a:avLst/>
          </a:prstGeom>
          <a:noFill/>
          <a:ln w="9525">
            <a:noFill/>
            <a:miter lim="800000"/>
          </a:ln>
          <a:effectLst/>
        </p:spPr>
        <p:txBody>
          <a:bodyPr wrap="none">
            <a:spAutoFit/>
          </a:bodyPr>
          <a:lstStyle/>
          <a:p>
            <a:pPr marR="0" defTabSz="914400">
              <a:buClrTx/>
              <a:buSzTx/>
              <a:buFontTx/>
              <a:buNone/>
              <a:defRPr/>
            </a:pPr>
            <a:r>
              <a:rPr kumimoji="0" lang="zh-CN" altLang="en-US" sz="3600" kern="1200" cap="none" spc="0" normalizeH="0" baseline="0" noProof="0">
                <a:solidFill>
                  <a:srgbClr val="006600"/>
                </a:solidFill>
                <a:effectLst>
                  <a:outerShdw blurRad="38100" dist="38100" dir="2700000" algn="tl">
                    <a:srgbClr val="C0C0C0"/>
                  </a:outerShdw>
                </a:effectLst>
                <a:latin typeface="Arial" panose="020B0604020202020204" pitchFamily="34" charset="0"/>
                <a:ea typeface="黑体" panose="02010609060101010101" charset="-122"/>
                <a:cs typeface="+mn-cs"/>
              </a:rPr>
              <a:t>六月初四正午；黄泥冈松树林。</a:t>
            </a:r>
            <a:endParaRPr kumimoji="0" lang="zh-CN" altLang="en-US" sz="3600" kern="1200" cap="none" spc="0" normalizeH="0" baseline="0" noProof="0">
              <a:solidFill>
                <a:srgbClr val="006600"/>
              </a:solidFill>
              <a:effectLst>
                <a:outerShdw blurRad="38100" dist="38100" dir="2700000" algn="tl">
                  <a:srgbClr val="C0C0C0"/>
                </a:outerShdw>
              </a:effectLst>
              <a:latin typeface="Arial" panose="020B0604020202020204" pitchFamily="34" charset="0"/>
              <a:ea typeface="黑体" panose="02010609060101010101" charset="-122"/>
              <a:cs typeface="+mn-cs"/>
            </a:endParaRPr>
          </a:p>
        </p:txBody>
      </p:sp>
      <p:sp>
        <p:nvSpPr>
          <p:cNvPr id="222213" name="Line 5"/>
          <p:cNvSpPr/>
          <p:nvPr/>
        </p:nvSpPr>
        <p:spPr>
          <a:xfrm>
            <a:off x="1619250" y="1484313"/>
            <a:ext cx="1657350" cy="0"/>
          </a:xfrm>
          <a:prstGeom prst="line">
            <a:avLst/>
          </a:prstGeom>
          <a:ln w="28575" cap="flat" cmpd="sng">
            <a:solidFill>
              <a:srgbClr val="FF0000"/>
            </a:solidFill>
            <a:prstDash val="solid"/>
            <a:headEnd type="none" w="med" len="med"/>
            <a:tailEnd type="none" w="med" len="med"/>
          </a:ln>
        </p:spPr>
      </p:sp>
      <p:sp>
        <p:nvSpPr>
          <p:cNvPr id="222214" name="Line 6"/>
          <p:cNvSpPr/>
          <p:nvPr/>
        </p:nvSpPr>
        <p:spPr>
          <a:xfrm>
            <a:off x="3708400" y="1484313"/>
            <a:ext cx="935038" cy="0"/>
          </a:xfrm>
          <a:prstGeom prst="line">
            <a:avLst/>
          </a:prstGeom>
          <a:ln w="28575" cap="flat" cmpd="sng">
            <a:solidFill>
              <a:srgbClr val="FF0000"/>
            </a:solidFill>
            <a:prstDash val="solid"/>
            <a:headEnd type="none" w="med" len="med"/>
            <a:tailEnd type="none" w="med" len="med"/>
          </a:ln>
        </p:spPr>
      </p:sp>
      <p:sp>
        <p:nvSpPr>
          <p:cNvPr id="222215" name="Line 7"/>
          <p:cNvSpPr/>
          <p:nvPr/>
        </p:nvSpPr>
        <p:spPr>
          <a:xfrm>
            <a:off x="6445250" y="1484313"/>
            <a:ext cx="935038" cy="0"/>
          </a:xfrm>
          <a:prstGeom prst="line">
            <a:avLst/>
          </a:prstGeom>
          <a:ln w="28575" cap="flat" cmpd="sng">
            <a:solidFill>
              <a:srgbClr val="FF0000"/>
            </a:solidFill>
            <a:prstDash val="solid"/>
            <a:headEnd type="none" w="med" len="med"/>
            <a:tailEnd type="none" w="med" len="med"/>
          </a:ln>
        </p:spPr>
      </p:sp>
      <p:sp>
        <p:nvSpPr>
          <p:cNvPr id="222216" name="Line 8"/>
          <p:cNvSpPr/>
          <p:nvPr/>
        </p:nvSpPr>
        <p:spPr>
          <a:xfrm>
            <a:off x="1042988" y="5229225"/>
            <a:ext cx="7489825" cy="0"/>
          </a:xfrm>
          <a:prstGeom prst="line">
            <a:avLst/>
          </a:prstGeom>
          <a:ln w="28575" cap="flat" cmpd="sng">
            <a:solidFill>
              <a:srgbClr val="FF0000"/>
            </a:solidFill>
            <a:prstDash val="solid"/>
            <a:headEnd type="none" w="med" len="med"/>
            <a:tailEnd type="none" w="med" len="med"/>
          </a:ln>
        </p:spPr>
      </p:sp>
      <p:sp>
        <p:nvSpPr>
          <p:cNvPr id="222217" name="Line 9"/>
          <p:cNvSpPr/>
          <p:nvPr/>
        </p:nvSpPr>
        <p:spPr>
          <a:xfrm>
            <a:off x="900113" y="5805488"/>
            <a:ext cx="2808287" cy="0"/>
          </a:xfrm>
          <a:prstGeom prst="line">
            <a:avLst/>
          </a:prstGeom>
          <a:ln w="28575" cap="flat" cmpd="sng">
            <a:solidFill>
              <a:srgbClr val="FF0000"/>
            </a:solidFill>
            <a:prstDash val="solid"/>
            <a:headEnd type="none" w="med" len="med"/>
            <a:tailEnd type="none" w="med" len="med"/>
          </a:ln>
        </p:spPr>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2213"/>
                                        </p:tgtEl>
                                        <p:attrNameLst>
                                          <p:attrName>style.visibility</p:attrName>
                                        </p:attrNameLst>
                                      </p:cBhvr>
                                      <p:to>
                                        <p:strVal val="visible"/>
                                      </p:to>
                                    </p:set>
                                    <p:anim calcmode="lin" valueType="num">
                                      <p:cBhvr additive="base">
                                        <p:cTn id="7" dur="500" fill="hold"/>
                                        <p:tgtEl>
                                          <p:spTgt spid="222213"/>
                                        </p:tgtEl>
                                        <p:attrNameLst>
                                          <p:attrName>ppt_x</p:attrName>
                                        </p:attrNameLst>
                                      </p:cBhvr>
                                      <p:tavLst>
                                        <p:tav tm="0">
                                          <p:val>
                                            <p:strVal val="0-#ppt_w/2"/>
                                          </p:val>
                                        </p:tav>
                                        <p:tav tm="100000">
                                          <p:val>
                                            <p:strVal val="#ppt_x"/>
                                          </p:val>
                                        </p:tav>
                                      </p:tavLst>
                                    </p:anim>
                                    <p:anim calcmode="lin" valueType="num">
                                      <p:cBhvr additive="base">
                                        <p:cTn id="8" dur="500" fill="hold"/>
                                        <p:tgtEl>
                                          <p:spTgt spid="22221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2214"/>
                                        </p:tgtEl>
                                        <p:attrNameLst>
                                          <p:attrName>style.visibility</p:attrName>
                                        </p:attrNameLst>
                                      </p:cBhvr>
                                      <p:to>
                                        <p:strVal val="visible"/>
                                      </p:to>
                                    </p:set>
                                    <p:anim calcmode="lin" valueType="num">
                                      <p:cBhvr additive="base">
                                        <p:cTn id="11" dur="500" fill="hold"/>
                                        <p:tgtEl>
                                          <p:spTgt spid="222214"/>
                                        </p:tgtEl>
                                        <p:attrNameLst>
                                          <p:attrName>ppt_x</p:attrName>
                                        </p:attrNameLst>
                                      </p:cBhvr>
                                      <p:tavLst>
                                        <p:tav tm="0">
                                          <p:val>
                                            <p:strVal val="0-#ppt_w/2"/>
                                          </p:val>
                                        </p:tav>
                                        <p:tav tm="100000">
                                          <p:val>
                                            <p:strVal val="#ppt_x"/>
                                          </p:val>
                                        </p:tav>
                                      </p:tavLst>
                                    </p:anim>
                                    <p:anim calcmode="lin" valueType="num">
                                      <p:cBhvr additive="base">
                                        <p:cTn id="12" dur="500" fill="hold"/>
                                        <p:tgtEl>
                                          <p:spTgt spid="22221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22215"/>
                                        </p:tgtEl>
                                        <p:attrNameLst>
                                          <p:attrName>style.visibility</p:attrName>
                                        </p:attrNameLst>
                                      </p:cBhvr>
                                      <p:to>
                                        <p:strVal val="visible"/>
                                      </p:to>
                                    </p:set>
                                    <p:anim calcmode="lin" valueType="num">
                                      <p:cBhvr additive="base">
                                        <p:cTn id="15" dur="500" fill="hold"/>
                                        <p:tgtEl>
                                          <p:spTgt spid="222215"/>
                                        </p:tgtEl>
                                        <p:attrNameLst>
                                          <p:attrName>ppt_x</p:attrName>
                                        </p:attrNameLst>
                                      </p:cBhvr>
                                      <p:tavLst>
                                        <p:tav tm="0">
                                          <p:val>
                                            <p:strVal val="0-#ppt_w/2"/>
                                          </p:val>
                                        </p:tav>
                                        <p:tav tm="100000">
                                          <p:val>
                                            <p:strVal val="#ppt_x"/>
                                          </p:val>
                                        </p:tav>
                                      </p:tavLst>
                                    </p:anim>
                                    <p:anim calcmode="lin" valueType="num">
                                      <p:cBhvr additive="base">
                                        <p:cTn id="16" dur="500" fill="hold"/>
                                        <p:tgtEl>
                                          <p:spTgt spid="2222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22211">
                                            <p:txEl>
                                              <p:charRg st="0" end="18"/>
                                            </p:txEl>
                                          </p:spTgt>
                                        </p:tgtEl>
                                        <p:attrNameLst>
                                          <p:attrName>style.visibility</p:attrName>
                                        </p:attrNameLst>
                                      </p:cBhvr>
                                      <p:to>
                                        <p:strVal val="visible"/>
                                      </p:to>
                                    </p:set>
                                    <p:animEffect transition="in" filter="slide(fromBottom)">
                                      <p:cBhvr>
                                        <p:cTn id="21" dur="500"/>
                                        <p:tgtEl>
                                          <p:spTgt spid="222211">
                                            <p:txEl>
                                              <p:charRg st="0" end="18"/>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222211">
                                            <p:txEl>
                                              <p:charRg st="18" end="36"/>
                                            </p:txEl>
                                          </p:spTgt>
                                        </p:tgtEl>
                                        <p:attrNameLst>
                                          <p:attrName>style.visibility</p:attrName>
                                        </p:attrNameLst>
                                      </p:cBhvr>
                                      <p:to>
                                        <p:strVal val="visible"/>
                                      </p:to>
                                    </p:set>
                                    <p:animEffect transition="in" filter="slide(fromBottom)">
                                      <p:cBhvr>
                                        <p:cTn id="26" dur="500"/>
                                        <p:tgtEl>
                                          <p:spTgt spid="222211">
                                            <p:txEl>
                                              <p:charRg st="18" end="3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2216"/>
                                        </p:tgtEl>
                                        <p:attrNameLst>
                                          <p:attrName>style.visibility</p:attrName>
                                        </p:attrNameLst>
                                      </p:cBhvr>
                                      <p:to>
                                        <p:strVal val="visible"/>
                                      </p:to>
                                    </p:set>
                                    <p:anim calcmode="lin" valueType="num">
                                      <p:cBhvr additive="base">
                                        <p:cTn id="31" dur="500" fill="hold"/>
                                        <p:tgtEl>
                                          <p:spTgt spid="222216"/>
                                        </p:tgtEl>
                                        <p:attrNameLst>
                                          <p:attrName>ppt_x</p:attrName>
                                        </p:attrNameLst>
                                      </p:cBhvr>
                                      <p:tavLst>
                                        <p:tav tm="0">
                                          <p:val>
                                            <p:strVal val="#ppt_x"/>
                                          </p:val>
                                        </p:tav>
                                        <p:tav tm="100000">
                                          <p:val>
                                            <p:strVal val="#ppt_x"/>
                                          </p:val>
                                        </p:tav>
                                      </p:tavLst>
                                    </p:anim>
                                    <p:anim calcmode="lin" valueType="num">
                                      <p:cBhvr additive="base">
                                        <p:cTn id="32" dur="500" fill="hold"/>
                                        <p:tgtEl>
                                          <p:spTgt spid="22221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22217"/>
                                        </p:tgtEl>
                                        <p:attrNameLst>
                                          <p:attrName>style.visibility</p:attrName>
                                        </p:attrNameLst>
                                      </p:cBhvr>
                                      <p:to>
                                        <p:strVal val="visible"/>
                                      </p:to>
                                    </p:set>
                                    <p:anim calcmode="lin" valueType="num">
                                      <p:cBhvr additive="base">
                                        <p:cTn id="35" dur="500" fill="hold"/>
                                        <p:tgtEl>
                                          <p:spTgt spid="222217"/>
                                        </p:tgtEl>
                                        <p:attrNameLst>
                                          <p:attrName>ppt_x</p:attrName>
                                        </p:attrNameLst>
                                      </p:cBhvr>
                                      <p:tavLst>
                                        <p:tav tm="0">
                                          <p:val>
                                            <p:strVal val="#ppt_x"/>
                                          </p:val>
                                        </p:tav>
                                        <p:tav tm="100000">
                                          <p:val>
                                            <p:strVal val="#ppt_x"/>
                                          </p:val>
                                        </p:tav>
                                      </p:tavLst>
                                    </p:anim>
                                    <p:anim calcmode="lin" valueType="num">
                                      <p:cBhvr additive="base">
                                        <p:cTn id="36" dur="500" fill="hold"/>
                                        <p:tgtEl>
                                          <p:spTgt spid="22221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222212"/>
                                        </p:tgtEl>
                                        <p:attrNameLst>
                                          <p:attrName>style.visibility</p:attrName>
                                        </p:attrNameLst>
                                      </p:cBhvr>
                                      <p:to>
                                        <p:strVal val="visible"/>
                                      </p:to>
                                    </p:set>
                                    <p:animEffect transition="in" filter="slide(fromBottom)">
                                      <p:cBhvr>
                                        <p:cTn id="41" dur="500"/>
                                        <p:tgtEl>
                                          <p:spTgt spid="222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1" grpId="0" build="p"/>
      <p:bldP spid="22221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4" name="Text Box 2"/>
          <p:cNvSpPr txBox="1">
            <a:spLocks noChangeArrowheads="1"/>
          </p:cNvSpPr>
          <p:nvPr/>
        </p:nvSpPr>
        <p:spPr bwMode="auto">
          <a:xfrm>
            <a:off x="2051050" y="1989138"/>
            <a:ext cx="6121400" cy="701675"/>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en-US" altLang="zh-CN" sz="4000" b="1" kern="1200" cap="none" spc="0" normalizeH="0" baseline="0" noProof="0">
                <a:solidFill>
                  <a:srgbClr val="FF00FF"/>
                </a:solidFill>
                <a:effectLst>
                  <a:outerShdw blurRad="38100" dist="38100" dir="2700000" algn="tl">
                    <a:srgbClr val="C0C0C0"/>
                  </a:outerShdw>
                </a:effectLst>
                <a:latin typeface="Times New Roman" panose="02020603050405020304" pitchFamily="18" charset="0"/>
                <a:ea typeface="黑体" panose="02010609060101010101" charset="-122"/>
                <a:cs typeface="+mn-cs"/>
              </a:rPr>
              <a:t>“</a:t>
            </a:r>
            <a:r>
              <a:rPr kumimoji="1" lang="zh-CN" altLang="en-US" sz="4000" b="1" kern="1200" cap="none" spc="0" normalizeH="0" baseline="0" noProof="0">
                <a:solidFill>
                  <a:srgbClr val="FF00FF"/>
                </a:solidFill>
                <a:effectLst>
                  <a:outerShdw blurRad="38100" dist="38100" dir="2700000" algn="tl">
                    <a:srgbClr val="C0C0C0"/>
                  </a:outerShdw>
                </a:effectLst>
                <a:latin typeface="Times New Roman" panose="02020603050405020304" pitchFamily="18" charset="0"/>
                <a:ea typeface="黑体" panose="02010609060101010101" charset="-122"/>
                <a:cs typeface="+mn-cs"/>
              </a:rPr>
              <a:t>花开两朵，各表一枝”</a:t>
            </a:r>
            <a:endParaRPr kumimoji="1" lang="zh-CN" altLang="en-US" sz="4000" b="1" kern="1200" cap="none" spc="0" normalizeH="0" baseline="0" noProof="0">
              <a:solidFill>
                <a:srgbClr val="FF00FF"/>
              </a:solidFill>
              <a:effectLst>
                <a:outerShdw blurRad="38100" dist="38100" dir="2700000" algn="tl">
                  <a:srgbClr val="C0C0C0"/>
                </a:outerShdw>
              </a:effectLst>
              <a:latin typeface="Times New Roman" panose="02020603050405020304" pitchFamily="18" charset="0"/>
              <a:ea typeface="黑体" panose="02010609060101010101" charset="-122"/>
              <a:cs typeface="+mn-cs"/>
            </a:endParaRPr>
          </a:p>
        </p:txBody>
      </p:sp>
      <p:sp>
        <p:nvSpPr>
          <p:cNvPr id="223235" name="AutoShape 3"/>
          <p:cNvSpPr/>
          <p:nvPr/>
        </p:nvSpPr>
        <p:spPr>
          <a:xfrm>
            <a:off x="2627313" y="3141663"/>
            <a:ext cx="228600" cy="2519362"/>
          </a:xfrm>
          <a:prstGeom prst="rightBrace">
            <a:avLst>
              <a:gd name="adj1" fmla="val 91840"/>
              <a:gd name="adj2" fmla="val 50000"/>
            </a:avLst>
          </a:prstGeom>
          <a:noFill/>
          <a:ln w="38100" cap="flat" cmpd="sng">
            <a:solidFill>
              <a:srgbClr val="0000FF"/>
            </a:solidFill>
            <a:prstDash val="solid"/>
            <a:headEnd type="none" w="med" len="med"/>
            <a:tailEnd type="none" w="med" len="med"/>
          </a:ln>
        </p:spPr>
        <p:txBody>
          <a:bodyPr wrap="none" anchor="ctr"/>
          <a:p>
            <a:pPr algn="ctr"/>
            <a:endParaRPr lang="zh-CN" altLang="zh-CN" dirty="0">
              <a:solidFill>
                <a:srgbClr val="0000FF"/>
              </a:solidFill>
              <a:latin typeface="Arial" panose="020B0604020202020204" pitchFamily="34" charset="0"/>
            </a:endParaRPr>
          </a:p>
        </p:txBody>
      </p:sp>
      <p:grpSp>
        <p:nvGrpSpPr>
          <p:cNvPr id="2" name="Group 4"/>
          <p:cNvGrpSpPr/>
          <p:nvPr/>
        </p:nvGrpSpPr>
        <p:grpSpPr>
          <a:xfrm>
            <a:off x="733425" y="2881313"/>
            <a:ext cx="1751013" cy="896937"/>
            <a:chOff x="1344" y="1824"/>
            <a:chExt cx="816" cy="336"/>
          </a:xfrm>
        </p:grpSpPr>
        <p:sp>
          <p:nvSpPr>
            <p:cNvPr id="36891" name="Rectangle 5"/>
            <p:cNvSpPr/>
            <p:nvPr/>
          </p:nvSpPr>
          <p:spPr>
            <a:xfrm>
              <a:off x="1344" y="1824"/>
              <a:ext cx="816" cy="336"/>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
          <p:nvSpPr>
            <p:cNvPr id="223238" name="Text Box 6"/>
            <p:cNvSpPr txBox="1">
              <a:spLocks noChangeArrowheads="1"/>
            </p:cNvSpPr>
            <p:nvPr/>
          </p:nvSpPr>
          <p:spPr bwMode="auto">
            <a:xfrm>
              <a:off x="1440" y="1872"/>
              <a:ext cx="672" cy="263"/>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rPr>
                <a:t>上路</a:t>
              </a:r>
              <a:endPar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endParaRPr>
            </a:p>
          </p:txBody>
        </p:sp>
      </p:grpSp>
      <p:grpSp>
        <p:nvGrpSpPr>
          <p:cNvPr id="3" name="Group 7"/>
          <p:cNvGrpSpPr/>
          <p:nvPr/>
        </p:nvGrpSpPr>
        <p:grpSpPr>
          <a:xfrm>
            <a:off x="733425" y="3889375"/>
            <a:ext cx="1751013" cy="1003300"/>
            <a:chOff x="1344" y="2304"/>
            <a:chExt cx="816" cy="336"/>
          </a:xfrm>
        </p:grpSpPr>
        <p:sp>
          <p:nvSpPr>
            <p:cNvPr id="36889" name="Rectangle 8"/>
            <p:cNvSpPr/>
            <p:nvPr/>
          </p:nvSpPr>
          <p:spPr>
            <a:xfrm>
              <a:off x="1344" y="2304"/>
              <a:ext cx="816" cy="336"/>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
          <p:nvSpPr>
            <p:cNvPr id="223241" name="Text Box 9"/>
            <p:cNvSpPr txBox="1">
              <a:spLocks noChangeArrowheads="1"/>
            </p:cNvSpPr>
            <p:nvPr/>
          </p:nvSpPr>
          <p:spPr bwMode="auto">
            <a:xfrm>
              <a:off x="1440" y="2352"/>
              <a:ext cx="576" cy="235"/>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rPr>
                <a:t>中计</a:t>
              </a:r>
              <a:endPar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endParaRPr>
            </a:p>
          </p:txBody>
        </p:sp>
      </p:grpSp>
      <p:grpSp>
        <p:nvGrpSpPr>
          <p:cNvPr id="4" name="Group 10"/>
          <p:cNvGrpSpPr/>
          <p:nvPr/>
        </p:nvGrpSpPr>
        <p:grpSpPr>
          <a:xfrm>
            <a:off x="733425" y="5041900"/>
            <a:ext cx="1822450" cy="833438"/>
            <a:chOff x="1344" y="2784"/>
            <a:chExt cx="832" cy="336"/>
          </a:xfrm>
        </p:grpSpPr>
        <p:sp>
          <p:nvSpPr>
            <p:cNvPr id="36887" name="Rectangle 11"/>
            <p:cNvSpPr/>
            <p:nvPr/>
          </p:nvSpPr>
          <p:spPr>
            <a:xfrm>
              <a:off x="1344" y="2784"/>
              <a:ext cx="816" cy="336"/>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
          <p:nvSpPr>
            <p:cNvPr id="223244" name="Text Box 12"/>
            <p:cNvSpPr txBox="1">
              <a:spLocks noChangeArrowheads="1"/>
            </p:cNvSpPr>
            <p:nvPr/>
          </p:nvSpPr>
          <p:spPr bwMode="auto">
            <a:xfrm flipH="1">
              <a:off x="1440" y="2784"/>
              <a:ext cx="736" cy="283"/>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rPr>
                <a:t>失纲</a:t>
              </a:r>
              <a:endPar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endParaRPr>
            </a:p>
          </p:txBody>
        </p:sp>
      </p:grpSp>
      <p:grpSp>
        <p:nvGrpSpPr>
          <p:cNvPr id="5" name="Group 13"/>
          <p:cNvGrpSpPr/>
          <p:nvPr/>
        </p:nvGrpSpPr>
        <p:grpSpPr>
          <a:xfrm>
            <a:off x="6659563" y="2881313"/>
            <a:ext cx="1728787" cy="936625"/>
            <a:chOff x="4272" y="1824"/>
            <a:chExt cx="816" cy="384"/>
          </a:xfrm>
        </p:grpSpPr>
        <p:sp>
          <p:nvSpPr>
            <p:cNvPr id="36885" name="Rectangle 14"/>
            <p:cNvSpPr/>
            <p:nvPr/>
          </p:nvSpPr>
          <p:spPr>
            <a:xfrm>
              <a:off x="4272" y="1824"/>
              <a:ext cx="816" cy="384"/>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
          <p:nvSpPr>
            <p:cNvPr id="223247" name="Text Box 15"/>
            <p:cNvSpPr txBox="1">
              <a:spLocks noChangeArrowheads="1"/>
            </p:cNvSpPr>
            <p:nvPr/>
          </p:nvSpPr>
          <p:spPr bwMode="auto">
            <a:xfrm>
              <a:off x="4368" y="1824"/>
              <a:ext cx="576" cy="288"/>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rPr>
                <a:t>定计</a:t>
              </a:r>
              <a:endPar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endParaRPr>
            </a:p>
          </p:txBody>
        </p:sp>
      </p:grpSp>
      <p:sp>
        <p:nvSpPr>
          <p:cNvPr id="223248" name="AutoShape 16"/>
          <p:cNvSpPr/>
          <p:nvPr/>
        </p:nvSpPr>
        <p:spPr bwMode="auto">
          <a:xfrm>
            <a:off x="6227763" y="3068638"/>
            <a:ext cx="288925" cy="2447925"/>
          </a:xfrm>
          <a:prstGeom prst="leftBrace">
            <a:avLst>
              <a:gd name="adj1" fmla="val 70604"/>
              <a:gd name="adj2" fmla="val 50000"/>
            </a:avLst>
          </a:prstGeom>
          <a:noFill/>
          <a:ln w="38100">
            <a:solidFill>
              <a:srgbClr val="0000FF"/>
            </a:solidFill>
            <a:round/>
          </a:ln>
          <a:effectLst/>
        </p:spPr>
        <p:txBody>
          <a:bodyPr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1" lang="zh-CN" altLang="zh-CN" sz="40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charset="-122"/>
              <a:cs typeface="+mn-cs"/>
            </a:endParaRPr>
          </a:p>
        </p:txBody>
      </p:sp>
      <p:grpSp>
        <p:nvGrpSpPr>
          <p:cNvPr id="6" name="Group 17"/>
          <p:cNvGrpSpPr/>
          <p:nvPr/>
        </p:nvGrpSpPr>
        <p:grpSpPr>
          <a:xfrm>
            <a:off x="6659563" y="3906838"/>
            <a:ext cx="1706562" cy="960437"/>
            <a:chOff x="4272" y="2352"/>
            <a:chExt cx="816" cy="336"/>
          </a:xfrm>
        </p:grpSpPr>
        <p:sp>
          <p:nvSpPr>
            <p:cNvPr id="36883" name="Rectangle 18"/>
            <p:cNvSpPr/>
            <p:nvPr/>
          </p:nvSpPr>
          <p:spPr>
            <a:xfrm>
              <a:off x="4272" y="2352"/>
              <a:ext cx="816" cy="336"/>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
          <p:nvSpPr>
            <p:cNvPr id="223251" name="Text Box 19"/>
            <p:cNvSpPr txBox="1">
              <a:spLocks noChangeArrowheads="1"/>
            </p:cNvSpPr>
            <p:nvPr/>
          </p:nvSpPr>
          <p:spPr bwMode="auto">
            <a:xfrm>
              <a:off x="4416" y="2400"/>
              <a:ext cx="672" cy="245"/>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rPr>
                <a:t>施计</a:t>
              </a:r>
              <a:endPar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endParaRPr>
            </a:p>
          </p:txBody>
        </p:sp>
      </p:grpSp>
      <p:grpSp>
        <p:nvGrpSpPr>
          <p:cNvPr id="7" name="Group 20"/>
          <p:cNvGrpSpPr/>
          <p:nvPr/>
        </p:nvGrpSpPr>
        <p:grpSpPr>
          <a:xfrm>
            <a:off x="6659563" y="4970463"/>
            <a:ext cx="1728787" cy="885825"/>
            <a:chOff x="4272" y="2832"/>
            <a:chExt cx="816" cy="336"/>
          </a:xfrm>
        </p:grpSpPr>
        <p:sp>
          <p:nvSpPr>
            <p:cNvPr id="36881" name="Rectangle 21"/>
            <p:cNvSpPr/>
            <p:nvPr/>
          </p:nvSpPr>
          <p:spPr>
            <a:xfrm>
              <a:off x="4272" y="2832"/>
              <a:ext cx="816" cy="336"/>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
          <p:nvSpPr>
            <p:cNvPr id="223254" name="Text Box 22"/>
            <p:cNvSpPr txBox="1">
              <a:spLocks noChangeArrowheads="1"/>
            </p:cNvSpPr>
            <p:nvPr/>
          </p:nvSpPr>
          <p:spPr bwMode="auto">
            <a:xfrm>
              <a:off x="4416" y="2832"/>
              <a:ext cx="576" cy="266"/>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rPr>
                <a:t>劫纲</a:t>
              </a:r>
              <a:endParaRPr kumimoji="1" lang="zh-CN" altLang="en-US" sz="40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黑体" panose="02010609060101010101" charset="-122"/>
                <a:cs typeface="+mn-cs"/>
              </a:endParaRPr>
            </a:p>
          </p:txBody>
        </p:sp>
      </p:grpSp>
      <p:sp>
        <p:nvSpPr>
          <p:cNvPr id="223255" name="Text Box 23"/>
          <p:cNvSpPr txBox="1">
            <a:spLocks noChangeArrowheads="1"/>
          </p:cNvSpPr>
          <p:nvPr/>
        </p:nvSpPr>
        <p:spPr bwMode="auto">
          <a:xfrm>
            <a:off x="1042988" y="5967413"/>
            <a:ext cx="1219200" cy="701675"/>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4000"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黑体" panose="02010609060101010101" charset="-122"/>
                <a:cs typeface="+mn-cs"/>
              </a:rPr>
              <a:t>明线</a:t>
            </a:r>
            <a:endParaRPr kumimoji="1" lang="zh-CN" altLang="en-US" sz="4000"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黑体" panose="02010609060101010101" charset="-122"/>
              <a:cs typeface="+mn-cs"/>
            </a:endParaRPr>
          </a:p>
        </p:txBody>
      </p:sp>
      <p:sp>
        <p:nvSpPr>
          <p:cNvPr id="223256" name="Text Box 24"/>
          <p:cNvSpPr txBox="1">
            <a:spLocks noChangeArrowheads="1"/>
          </p:cNvSpPr>
          <p:nvPr/>
        </p:nvSpPr>
        <p:spPr bwMode="auto">
          <a:xfrm>
            <a:off x="6875463" y="5967413"/>
            <a:ext cx="1524000" cy="701675"/>
          </a:xfrm>
          <a:prstGeom prst="rect">
            <a:avLst/>
          </a:prstGeom>
          <a:noFill/>
          <a:ln w="9525">
            <a:noFill/>
            <a:miter lim="800000"/>
          </a:ln>
          <a:effectLst/>
        </p:spPr>
        <p:txBody>
          <a:bodyPr>
            <a:spAutoFit/>
          </a:bodyPr>
          <a:lstStyle/>
          <a:p>
            <a:pPr marR="0" defTabSz="914400">
              <a:spcBef>
                <a:spcPct val="50000"/>
              </a:spcBef>
              <a:buClrTx/>
              <a:buSzTx/>
              <a:buFontTx/>
              <a:buNone/>
              <a:defRPr/>
            </a:pPr>
            <a:r>
              <a:rPr kumimoji="1" lang="zh-CN" altLang="en-US" sz="4000"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黑体" panose="02010609060101010101" charset="-122"/>
                <a:cs typeface="+mn-cs"/>
              </a:rPr>
              <a:t>暗线</a:t>
            </a:r>
            <a:endParaRPr kumimoji="1" lang="zh-CN" altLang="en-US" sz="4000"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黑体" panose="02010609060101010101" charset="-122"/>
              <a:cs typeface="+mn-cs"/>
            </a:endParaRPr>
          </a:p>
        </p:txBody>
      </p:sp>
      <p:sp>
        <p:nvSpPr>
          <p:cNvPr id="223257" name="AutoShape 25"/>
          <p:cNvSpPr>
            <a:spLocks noChangeArrowheads="1"/>
          </p:cNvSpPr>
          <p:nvPr/>
        </p:nvSpPr>
        <p:spPr bwMode="auto">
          <a:xfrm>
            <a:off x="684213" y="404813"/>
            <a:ext cx="3095625" cy="1368425"/>
          </a:xfrm>
          <a:prstGeom prst="wedgeRectCallout">
            <a:avLst>
              <a:gd name="adj1" fmla="val -43745"/>
              <a:gd name="adj2" fmla="val 13227"/>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u-ES" sz="4000" b="1" i="0" u="none" strike="noStrike" kern="1200" cap="none" spc="0" normalizeH="0" baseline="0" noProof="0">
                <a:ln>
                  <a:noFill/>
                </a:ln>
                <a:solidFill>
                  <a:srgbClr val="CC0000"/>
                </a:solidFill>
                <a:effectLst>
                  <a:outerShdw blurRad="38100" dist="38100" dir="2700000" algn="tl">
                    <a:srgbClr val="000000"/>
                  </a:outerShdw>
                </a:effectLst>
                <a:uLnTx/>
                <a:uFillTx/>
                <a:latin typeface="Arial" panose="020B0604020202020204" pitchFamily="34" charset="0"/>
                <a:ea typeface="黑体" panose="02010609060101010101" charset="-122"/>
                <a:cs typeface="+mn-cs"/>
              </a:rPr>
              <a:t>杨志押送</a:t>
            </a:r>
            <a:endParaRPr kumimoji="1" lang="zh-CN" altLang="eu-ES" sz="4000" b="1" i="0" u="none" strike="noStrike" kern="1200" cap="none" spc="0" normalizeH="0" baseline="0" noProof="0">
              <a:ln>
                <a:noFill/>
              </a:ln>
              <a:solidFill>
                <a:srgbClr val="CC0000"/>
              </a:solidFill>
              <a:effectLst>
                <a:outerShdw blurRad="38100" dist="38100" dir="2700000" algn="tl">
                  <a:srgbClr val="000000"/>
                </a:outerShdw>
              </a:effectLst>
              <a:uLnTx/>
              <a:uFillTx/>
              <a:latin typeface="Arial" panose="020B0604020202020204" pitchFamily="34" charset="0"/>
              <a:ea typeface="黑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u-ES" sz="4000" b="1" i="0" u="none" strike="noStrike" kern="1200" cap="none" spc="0" normalizeH="0" baseline="0" noProof="0">
                <a:ln>
                  <a:noFill/>
                </a:ln>
                <a:solidFill>
                  <a:srgbClr val="CC0000"/>
                </a:solidFill>
                <a:effectLst>
                  <a:outerShdw blurRad="38100" dist="38100" dir="2700000" algn="tl">
                    <a:srgbClr val="000000"/>
                  </a:outerShdw>
                </a:effectLst>
                <a:uLnTx/>
                <a:uFillTx/>
                <a:latin typeface="Arial" panose="020B0604020202020204" pitchFamily="34" charset="0"/>
                <a:ea typeface="黑体" panose="02010609060101010101" charset="-122"/>
                <a:cs typeface="+mn-cs"/>
              </a:rPr>
              <a:t>生辰纲</a:t>
            </a:r>
            <a:endParaRPr kumimoji="1" lang="zh-CN" altLang="en-US" sz="4000" b="1" i="0" u="none" strike="noStrike" kern="1200" cap="none" spc="0" normalizeH="0" baseline="0" noProof="0">
              <a:ln>
                <a:noFill/>
              </a:ln>
              <a:solidFill>
                <a:srgbClr val="CC0000"/>
              </a:solidFill>
              <a:effectLst>
                <a:outerShdw blurRad="38100" dist="38100" dir="2700000" algn="tl">
                  <a:srgbClr val="000000"/>
                </a:outerShdw>
              </a:effectLst>
              <a:uLnTx/>
              <a:uFillTx/>
              <a:latin typeface="Arial" panose="020B0604020202020204" pitchFamily="34" charset="0"/>
              <a:ea typeface="黑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4000" b="1" i="0" u="none" strike="noStrike" kern="1200" cap="none" spc="0" normalizeH="0" baseline="0" noProof="0">
              <a:ln>
                <a:noFill/>
              </a:ln>
              <a:solidFill>
                <a:schemeClr val="tx1"/>
              </a:solidFill>
              <a:effectLst>
                <a:outerShdw blurRad="38100" dist="38100" dir="2700000" algn="tl">
                  <a:srgbClr val="FFFFFF"/>
                </a:outerShdw>
              </a:effectLst>
              <a:uLnTx/>
              <a:uFillTx/>
              <a:latin typeface="Arial" panose="020B0604020202020204" pitchFamily="34" charset="0"/>
              <a:ea typeface="黑体" panose="02010609060101010101" charset="-122"/>
              <a:cs typeface="+mn-cs"/>
            </a:endParaRPr>
          </a:p>
        </p:txBody>
      </p:sp>
      <p:sp>
        <p:nvSpPr>
          <p:cNvPr id="223258" name="AutoShape 26"/>
          <p:cNvSpPr>
            <a:spLocks noChangeArrowheads="1"/>
          </p:cNvSpPr>
          <p:nvPr/>
        </p:nvSpPr>
        <p:spPr bwMode="auto">
          <a:xfrm>
            <a:off x="5580063" y="404813"/>
            <a:ext cx="2808288" cy="1295400"/>
          </a:xfrm>
          <a:prstGeom prst="wedgeRectCallout">
            <a:avLst>
              <a:gd name="adj1" fmla="val -43727"/>
              <a:gd name="adj2" fmla="val 34560"/>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a:ln>
                  <a:noFill/>
                </a:ln>
                <a:solidFill>
                  <a:srgbClr val="CC0000"/>
                </a:solidFill>
                <a:effectLst>
                  <a:outerShdw blurRad="38100" dist="38100" dir="2700000" algn="tl">
                    <a:srgbClr val="000000"/>
                  </a:outerShdw>
                </a:effectLst>
                <a:uLnTx/>
                <a:uFillTx/>
                <a:latin typeface="Arial" panose="020B0604020202020204" pitchFamily="34" charset="0"/>
                <a:ea typeface="黑体" panose="02010609060101010101" charset="-122"/>
                <a:cs typeface="+mn-cs"/>
              </a:rPr>
              <a:t>好汉智取</a:t>
            </a:r>
            <a:endParaRPr kumimoji="1" lang="zh-CN" altLang="en-US" sz="4000" b="1" i="0" u="none" strike="noStrike" kern="1200" cap="none" spc="0" normalizeH="0" baseline="0" noProof="0">
              <a:ln>
                <a:noFill/>
              </a:ln>
              <a:solidFill>
                <a:srgbClr val="CC0000"/>
              </a:solidFill>
              <a:effectLst>
                <a:outerShdw blurRad="38100" dist="38100" dir="2700000" algn="tl">
                  <a:srgbClr val="000000"/>
                </a:outerShdw>
              </a:effectLst>
              <a:uLnTx/>
              <a:uFillTx/>
              <a:latin typeface="Arial" panose="020B0604020202020204" pitchFamily="34" charset="0"/>
              <a:ea typeface="黑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4000" b="1" i="0" u="none" strike="noStrike" kern="1200" cap="none" spc="0" normalizeH="0" baseline="0" noProof="0">
                <a:ln>
                  <a:noFill/>
                </a:ln>
                <a:solidFill>
                  <a:srgbClr val="CC0000"/>
                </a:solidFill>
                <a:effectLst>
                  <a:outerShdw blurRad="38100" dist="38100" dir="2700000" algn="tl">
                    <a:srgbClr val="000000"/>
                  </a:outerShdw>
                </a:effectLst>
                <a:uLnTx/>
                <a:uFillTx/>
                <a:latin typeface="Arial" panose="020B0604020202020204" pitchFamily="34" charset="0"/>
                <a:ea typeface="黑体" panose="02010609060101010101" charset="-122"/>
                <a:cs typeface="+mn-cs"/>
              </a:rPr>
              <a:t>生辰纲</a:t>
            </a:r>
            <a:endParaRPr kumimoji="1" lang="zh-CN" altLang="en-US" sz="4000" b="1" i="0" u="none" strike="noStrike" kern="1200" cap="none" spc="0" normalizeH="0" baseline="0" noProof="0">
              <a:ln>
                <a:noFill/>
              </a:ln>
              <a:solidFill>
                <a:srgbClr val="CC0000"/>
              </a:solidFill>
              <a:effectLst>
                <a:outerShdw blurRad="38100" dist="38100" dir="2700000" algn="tl">
                  <a:srgbClr val="000000"/>
                </a:outerShdw>
              </a:effectLst>
              <a:uLnTx/>
              <a:uFillTx/>
              <a:latin typeface="Arial" panose="020B0604020202020204" pitchFamily="34" charset="0"/>
              <a:ea typeface="黑体" panose="02010609060101010101" charset="-122"/>
              <a:cs typeface="+mn-cs"/>
            </a:endParaRPr>
          </a:p>
        </p:txBody>
      </p:sp>
      <p:sp>
        <p:nvSpPr>
          <p:cNvPr id="223259" name="Oval 27"/>
          <p:cNvSpPr>
            <a:spLocks noChangeArrowheads="1"/>
          </p:cNvSpPr>
          <p:nvPr/>
        </p:nvSpPr>
        <p:spPr bwMode="auto">
          <a:xfrm>
            <a:off x="3203575" y="3097213"/>
            <a:ext cx="2663825" cy="2736850"/>
          </a:xfrm>
          <a:prstGeom prst="ellipse">
            <a:avLst/>
          </a:prstGeom>
          <a:solidFill>
            <a:schemeClr val="accent1"/>
          </a:solidFill>
          <a:ln w="9525">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4000" b="1" i="0" u="none" strike="noStrike" kern="1200" cap="none" spc="0" normalizeH="0" baseline="0" noProof="0">
              <a:ln>
                <a:noFill/>
              </a:ln>
              <a:solidFill>
                <a:srgbClr val="CC0000"/>
              </a:solidFill>
              <a:effectLst>
                <a:outerShdw blurRad="38100" dist="38100" dir="2700000" algn="tl">
                  <a:srgbClr val="000000"/>
                </a:outerShdw>
              </a:effectLst>
              <a:uLnTx/>
              <a:uFillTx/>
              <a:latin typeface="Arial" panose="020B0604020202020204" pitchFamily="34" charset="0"/>
              <a:ea typeface="黑体" panose="02010609060101010101" charset="-122"/>
              <a:cs typeface="+mn-cs"/>
            </a:endParaRPr>
          </a:p>
        </p:txBody>
      </p:sp>
      <p:sp>
        <p:nvSpPr>
          <p:cNvPr id="223260" name="Text Box 28"/>
          <p:cNvSpPr txBox="1">
            <a:spLocks noChangeArrowheads="1"/>
          </p:cNvSpPr>
          <p:nvPr/>
        </p:nvSpPr>
        <p:spPr bwMode="auto">
          <a:xfrm>
            <a:off x="3635375" y="3097213"/>
            <a:ext cx="1820863" cy="3140075"/>
          </a:xfrm>
          <a:prstGeom prst="rect">
            <a:avLst/>
          </a:prstGeom>
          <a:noFill/>
          <a:ln w="9525">
            <a:noFill/>
            <a:miter lim="800000"/>
          </a:ln>
          <a:effectLst/>
        </p:spPr>
        <p:txBody>
          <a:bodyPr>
            <a:spAutoFit/>
          </a:bodyPr>
          <a:lstStyle/>
          <a:p>
            <a:pPr marR="0" defTabSz="914400">
              <a:buClrTx/>
              <a:buSzTx/>
              <a:buFontTx/>
              <a:buNone/>
              <a:defRPr/>
            </a:pPr>
            <a:r>
              <a:rPr kumimoji="1" lang="zh-CN" altLang="en-US" sz="4000" b="1" kern="1200" cap="none" spc="0" normalizeH="0" baseline="0" noProof="0">
                <a:solidFill>
                  <a:srgbClr val="CC0000"/>
                </a:solidFill>
                <a:effectLst>
                  <a:outerShdw blurRad="38100" dist="38100" dir="2700000" algn="tl">
                    <a:srgbClr val="C0C0C0"/>
                  </a:outerShdw>
                </a:effectLst>
                <a:latin typeface="Arial" panose="020B0604020202020204" pitchFamily="34" charset="0"/>
                <a:ea typeface="黑体" panose="02010609060101010101" charset="-122"/>
                <a:cs typeface="+mn-cs"/>
              </a:rPr>
              <a:t>六月初四正午黄泥岗松树林</a:t>
            </a:r>
            <a:endParaRPr kumimoji="1" lang="zh-CN" altLang="en-US" sz="4000" b="1" kern="1200" cap="none" spc="0" normalizeH="0" baseline="0" noProof="0">
              <a:solidFill>
                <a:srgbClr val="CC0000"/>
              </a:solidFill>
              <a:effectLst>
                <a:outerShdw blurRad="38100" dist="38100" dir="2700000" algn="tl">
                  <a:srgbClr val="C0C0C0"/>
                </a:outerShdw>
              </a:effectLst>
              <a:latin typeface="Arial" panose="020B0604020202020204" pitchFamily="34" charset="0"/>
              <a:ea typeface="黑体" panose="02010609060101010101" charset="-122"/>
              <a:cs typeface="+mn-cs"/>
            </a:endParaRPr>
          </a:p>
          <a:p>
            <a:pPr marR="0" defTabSz="914400">
              <a:buClrTx/>
              <a:buSzTx/>
              <a:buFontTx/>
              <a:buNone/>
              <a:defRPr/>
            </a:pPr>
            <a:endParaRPr kumimoji="0" lang="en-US" altLang="zh-CN" sz="4000" b="1" kern="1200" cap="none" spc="0" normalizeH="0" baseline="0" noProof="0">
              <a:latin typeface="Arial" panose="020B0604020202020204" pitchFamily="34" charset="0"/>
              <a:ea typeface="黑体" panose="02010609060101010101" charset="-122"/>
              <a:cs typeface="+mn-cs"/>
            </a:endParaRP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23257"/>
                                        </p:tgtEl>
                                        <p:attrNameLst>
                                          <p:attrName>style.visibility</p:attrName>
                                        </p:attrNameLst>
                                      </p:cBhvr>
                                      <p:to>
                                        <p:strVal val="visible"/>
                                      </p:to>
                                    </p:set>
                                    <p:animEffect transition="in" filter="slide(fromBottom)">
                                      <p:cBhvr>
                                        <p:cTn id="7" dur="500"/>
                                        <p:tgtEl>
                                          <p:spTgt spid="223257"/>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23258"/>
                                        </p:tgtEl>
                                        <p:attrNameLst>
                                          <p:attrName>style.visibility</p:attrName>
                                        </p:attrNameLst>
                                      </p:cBhvr>
                                      <p:to>
                                        <p:strVal val="visible"/>
                                      </p:to>
                                    </p:set>
                                    <p:animEffect transition="in" filter="slide(fromBottom)">
                                      <p:cBhvr>
                                        <p:cTn id="10" dur="500"/>
                                        <p:tgtEl>
                                          <p:spTgt spid="22325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 name="chimes.wav"/>
                                        </p:tgtEl>
                                      </p:cMediaNode>
                                    </p:audio>
                                  </p:sub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1" name="chimes.wav"/>
                                        </p:tgtEl>
                                      </p:cMediaNode>
                                    </p:audio>
                                  </p:sub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1" name="chimes.wav"/>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223255"/>
                                        </p:tgtEl>
                                        <p:attrNameLst>
                                          <p:attrName>style.visibility</p:attrName>
                                        </p:attrNameLst>
                                      </p:cBhvr>
                                      <p:to>
                                        <p:strVal val="visible"/>
                                      </p:to>
                                    </p:set>
                                    <p:anim calcmode="lin" valueType="num">
                                      <p:cBhvr additive="base">
                                        <p:cTn id="33" dur="500" fill="hold"/>
                                        <p:tgtEl>
                                          <p:spTgt spid="223255"/>
                                        </p:tgtEl>
                                        <p:attrNameLst>
                                          <p:attrName>ppt_x</p:attrName>
                                        </p:attrNameLst>
                                      </p:cBhvr>
                                      <p:tavLst>
                                        <p:tav tm="0">
                                          <p:val>
                                            <p:strVal val="0-#ppt_w/2"/>
                                          </p:val>
                                        </p:tav>
                                        <p:tav tm="100000">
                                          <p:val>
                                            <p:strVal val="#ppt_x"/>
                                          </p:val>
                                        </p:tav>
                                      </p:tavLst>
                                    </p:anim>
                                    <p:anim calcmode="lin" valueType="num">
                                      <p:cBhvr additive="base">
                                        <p:cTn id="34" dur="500" fill="hold"/>
                                        <p:tgtEl>
                                          <p:spTgt spid="22325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1" name="chimes.wav"/>
                                        </p:tgtEl>
                                      </p:cMediaNode>
                                    </p:audio>
                                  </p:sub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1+#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1" name="chimes.wav"/>
                                        </p:tgtEl>
                                      </p:cMediaNode>
                                    </p:audio>
                                  </p:sub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1+#ppt_w/2"/>
                                          </p:val>
                                        </p:tav>
                                        <p:tav tm="100000">
                                          <p:val>
                                            <p:strVal val="#ppt_x"/>
                                          </p:val>
                                        </p:tav>
                                      </p:tavLst>
                                    </p:anim>
                                    <p:anim calcmode="lin" valueType="num">
                                      <p:cBhvr additive="base">
                                        <p:cTn id="46" dur="5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3"/>
                                            </p:cond>
                                          </p:stCondLst>
                                          <p:endCondLst>
                                            <p:cond evt="onStopAudio" delay="0">
                                              <p:tgtEl>
                                                <p:sldTgt/>
                                              </p:tgtEl>
                                            </p:cond>
                                          </p:endCondLst>
                                        </p:cTn>
                                        <p:tgtEl>
                                          <p:sndTgt r:embed="rId1" name="chimes.wav"/>
                                        </p:tgtEl>
                                      </p:cMediaNode>
                                    </p:audio>
                                  </p:subTnLst>
                                </p:cTn>
                              </p:par>
                            </p:childTnLst>
                          </p:cTn>
                        </p:par>
                      </p:childTnLst>
                    </p:cTn>
                  </p:par>
                  <p:par>
                    <p:cTn id="47" fill="hold">
                      <p:stCondLst>
                        <p:cond delay="indefinite"/>
                      </p:stCondLst>
                      <p:childTnLst>
                        <p:par>
                          <p:cTn id="48" fill="hold">
                            <p:stCondLst>
                              <p:cond delay="0"/>
                            </p:stCondLst>
                            <p:childTnLst>
                              <p:par>
                                <p:cTn id="49" presetID="2" presetClass="entr" presetSubtype="2"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1+#ppt_w/2"/>
                                          </p:val>
                                        </p:tav>
                                        <p:tav tm="100000">
                                          <p:val>
                                            <p:strVal val="#ppt_x"/>
                                          </p:val>
                                        </p:tav>
                                      </p:tavLst>
                                    </p:anim>
                                    <p:anim calcmode="lin" valueType="num">
                                      <p:cBhvr additive="base">
                                        <p:cTn id="52" dur="500" fill="hold"/>
                                        <p:tgtEl>
                                          <p:spTgt spid="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9"/>
                                            </p:cond>
                                          </p:stCondLst>
                                          <p:endCondLst>
                                            <p:cond evt="onStopAudio" delay="0">
                                              <p:tgtEl>
                                                <p:sldTgt/>
                                              </p:tgtEl>
                                            </p:cond>
                                          </p:endCondLst>
                                        </p:cTn>
                                        <p:tgtEl>
                                          <p:sndTgt r:embed="rId1" name="chimes.wav"/>
                                        </p:tgtEl>
                                      </p:cMediaNode>
                                    </p:audio>
                                  </p:sub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223256"/>
                                        </p:tgtEl>
                                        <p:attrNameLst>
                                          <p:attrName>style.visibility</p:attrName>
                                        </p:attrNameLst>
                                      </p:cBhvr>
                                      <p:to>
                                        <p:strVal val="visible"/>
                                      </p:to>
                                    </p:set>
                                    <p:anim calcmode="lin" valueType="num">
                                      <p:cBhvr additive="base">
                                        <p:cTn id="57" dur="500" fill="hold"/>
                                        <p:tgtEl>
                                          <p:spTgt spid="223256"/>
                                        </p:tgtEl>
                                        <p:attrNameLst>
                                          <p:attrName>ppt_x</p:attrName>
                                        </p:attrNameLst>
                                      </p:cBhvr>
                                      <p:tavLst>
                                        <p:tav tm="0">
                                          <p:val>
                                            <p:strVal val="1+#ppt_w/2"/>
                                          </p:val>
                                        </p:tav>
                                        <p:tav tm="100000">
                                          <p:val>
                                            <p:strVal val="#ppt_x"/>
                                          </p:val>
                                        </p:tav>
                                      </p:tavLst>
                                    </p:anim>
                                    <p:anim calcmode="lin" valueType="num">
                                      <p:cBhvr additive="base">
                                        <p:cTn id="58" dur="500" fill="hold"/>
                                        <p:tgtEl>
                                          <p:spTgt spid="22325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1" name="chimes.wav"/>
                                        </p:tgtEl>
                                      </p:cMediaNode>
                                    </p:audio>
                                  </p:sub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23235"/>
                                        </p:tgtEl>
                                        <p:attrNameLst>
                                          <p:attrName>style.visibility</p:attrName>
                                        </p:attrNameLst>
                                      </p:cBhvr>
                                      <p:to>
                                        <p:strVal val="visible"/>
                                      </p:to>
                                    </p:set>
                                    <p:anim calcmode="lin" valueType="num">
                                      <p:cBhvr additive="base">
                                        <p:cTn id="63" dur="500" fill="hold"/>
                                        <p:tgtEl>
                                          <p:spTgt spid="223235"/>
                                        </p:tgtEl>
                                        <p:attrNameLst>
                                          <p:attrName>ppt_x</p:attrName>
                                        </p:attrNameLst>
                                      </p:cBhvr>
                                      <p:tavLst>
                                        <p:tav tm="0">
                                          <p:val>
                                            <p:strVal val="#ppt_x"/>
                                          </p:val>
                                        </p:tav>
                                        <p:tav tm="100000">
                                          <p:val>
                                            <p:strVal val="#ppt_x"/>
                                          </p:val>
                                        </p:tav>
                                      </p:tavLst>
                                    </p:anim>
                                    <p:anim calcmode="lin" valueType="num">
                                      <p:cBhvr additive="base">
                                        <p:cTn id="64" dur="500" fill="hold"/>
                                        <p:tgtEl>
                                          <p:spTgt spid="22323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23248"/>
                                        </p:tgtEl>
                                        <p:attrNameLst>
                                          <p:attrName>style.visibility</p:attrName>
                                        </p:attrNameLst>
                                      </p:cBhvr>
                                      <p:to>
                                        <p:strVal val="visible"/>
                                      </p:to>
                                    </p:set>
                                    <p:anim calcmode="lin" valueType="num">
                                      <p:cBhvr additive="base">
                                        <p:cTn id="67" dur="500" fill="hold"/>
                                        <p:tgtEl>
                                          <p:spTgt spid="223248"/>
                                        </p:tgtEl>
                                        <p:attrNameLst>
                                          <p:attrName>ppt_x</p:attrName>
                                        </p:attrNameLst>
                                      </p:cBhvr>
                                      <p:tavLst>
                                        <p:tav tm="0">
                                          <p:val>
                                            <p:strVal val="#ppt_x"/>
                                          </p:val>
                                        </p:tav>
                                        <p:tav tm="100000">
                                          <p:val>
                                            <p:strVal val="#ppt_x"/>
                                          </p:val>
                                        </p:tav>
                                      </p:tavLst>
                                    </p:anim>
                                    <p:anim calcmode="lin" valueType="num">
                                      <p:cBhvr additive="base">
                                        <p:cTn id="68" dur="500" fill="hold"/>
                                        <p:tgtEl>
                                          <p:spTgt spid="223248"/>
                                        </p:tgtEl>
                                        <p:attrNameLst>
                                          <p:attrName>ppt_y</p:attrName>
                                        </p:attrNameLst>
                                      </p:cBhvr>
                                      <p:tavLst>
                                        <p:tav tm="0">
                                          <p:val>
                                            <p:strVal val="1+#ppt_h/2"/>
                                          </p:val>
                                        </p:tav>
                                        <p:tav tm="100000">
                                          <p:val>
                                            <p:strVal val="#ppt_y"/>
                                          </p:val>
                                        </p:tav>
                                      </p:tavLst>
                                    </p:anim>
                                  </p:childTnLst>
                                </p:cTn>
                              </p:par>
                              <p:par>
                                <p:cTn id="69" presetID="49" presetClass="entr" presetSubtype="0" decel="100000" fill="hold" grpId="0" nodeType="withEffect">
                                  <p:stCondLst>
                                    <p:cond delay="0"/>
                                  </p:stCondLst>
                                  <p:childTnLst>
                                    <p:set>
                                      <p:cBhvr>
                                        <p:cTn id="70" dur="1" fill="hold">
                                          <p:stCondLst>
                                            <p:cond delay="0"/>
                                          </p:stCondLst>
                                        </p:cTn>
                                        <p:tgtEl>
                                          <p:spTgt spid="223259"/>
                                        </p:tgtEl>
                                        <p:attrNameLst>
                                          <p:attrName>style.visibility</p:attrName>
                                        </p:attrNameLst>
                                      </p:cBhvr>
                                      <p:to>
                                        <p:strVal val="visible"/>
                                      </p:to>
                                    </p:set>
                                    <p:anim calcmode="lin" valueType="num">
                                      <p:cBhvr>
                                        <p:cTn id="71" dur="500" fill="hold"/>
                                        <p:tgtEl>
                                          <p:spTgt spid="223259"/>
                                        </p:tgtEl>
                                        <p:attrNameLst>
                                          <p:attrName>ppt_w</p:attrName>
                                        </p:attrNameLst>
                                      </p:cBhvr>
                                      <p:tavLst>
                                        <p:tav tm="0">
                                          <p:val>
                                            <p:fltVal val="0.000000"/>
                                          </p:val>
                                        </p:tav>
                                        <p:tav tm="100000">
                                          <p:val>
                                            <p:strVal val="#ppt_w"/>
                                          </p:val>
                                        </p:tav>
                                      </p:tavLst>
                                    </p:anim>
                                    <p:anim calcmode="lin" valueType="num">
                                      <p:cBhvr>
                                        <p:cTn id="72" dur="500" fill="hold"/>
                                        <p:tgtEl>
                                          <p:spTgt spid="223259"/>
                                        </p:tgtEl>
                                        <p:attrNameLst>
                                          <p:attrName>ppt_h</p:attrName>
                                        </p:attrNameLst>
                                      </p:cBhvr>
                                      <p:tavLst>
                                        <p:tav tm="0">
                                          <p:val>
                                            <p:fltVal val="0.000000"/>
                                          </p:val>
                                        </p:tav>
                                        <p:tav tm="100000">
                                          <p:val>
                                            <p:strVal val="#ppt_h"/>
                                          </p:val>
                                        </p:tav>
                                      </p:tavLst>
                                    </p:anim>
                                    <p:anim calcmode="lin" valueType="num">
                                      <p:cBhvr>
                                        <p:cTn id="73" dur="500" fill="hold"/>
                                        <p:tgtEl>
                                          <p:spTgt spid="223259"/>
                                        </p:tgtEl>
                                        <p:attrNameLst>
                                          <p:attrName>style.rotation</p:attrName>
                                        </p:attrNameLst>
                                      </p:cBhvr>
                                      <p:tavLst>
                                        <p:tav tm="0">
                                          <p:val>
                                            <p:fltVal val="360.000000"/>
                                          </p:val>
                                        </p:tav>
                                        <p:tav tm="100000">
                                          <p:val>
                                            <p:fltVal val="0.000000"/>
                                          </p:val>
                                        </p:tav>
                                      </p:tavLst>
                                    </p:anim>
                                    <p:animEffect transition="in" filter="fade">
                                      <p:cBhvr>
                                        <p:cTn id="74" dur="500"/>
                                        <p:tgtEl>
                                          <p:spTgt spid="223259"/>
                                        </p:tgtEl>
                                      </p:cBhvr>
                                    </p:animEffect>
                                  </p:childTnLst>
                                </p:cTn>
                              </p:par>
                              <p:par>
                                <p:cTn id="75" presetID="19" presetClass="entr" presetSubtype="10" fill="hold" grpId="0" nodeType="withEffect">
                                  <p:stCondLst>
                                    <p:cond delay="0"/>
                                  </p:stCondLst>
                                  <p:childTnLst>
                                    <p:set>
                                      <p:cBhvr>
                                        <p:cTn id="76" dur="1" fill="hold">
                                          <p:stCondLst>
                                            <p:cond delay="0"/>
                                          </p:stCondLst>
                                        </p:cTn>
                                        <p:tgtEl>
                                          <p:spTgt spid="223260"/>
                                        </p:tgtEl>
                                        <p:attrNameLst>
                                          <p:attrName>style.visibility</p:attrName>
                                        </p:attrNameLst>
                                      </p:cBhvr>
                                      <p:to>
                                        <p:strVal val="visible"/>
                                      </p:to>
                                    </p:set>
                                    <p:anim calcmode="lin" valueType="num">
                                      <p:cBhvr>
                                        <p:cTn id="77" dur="5000" fill="hold"/>
                                        <p:tgtEl>
                                          <p:spTgt spid="223260"/>
                                        </p:tgtEl>
                                        <p:attrNameLst>
                                          <p:attrName>ppt_w</p:attrName>
                                        </p:attrNameLst>
                                      </p:cBhvr>
                                      <p:tavLst>
                                        <p:tav tm="0" fmla="#ppt_w*sin(2.5*pi*$)">
                                          <p:val>
                                            <p:fltVal val="0.000000"/>
                                          </p:val>
                                        </p:tav>
                                        <p:tav tm="100000">
                                          <p:val>
                                            <p:fltVal val="1.000000"/>
                                          </p:val>
                                        </p:tav>
                                      </p:tavLst>
                                    </p:anim>
                                    <p:anim calcmode="lin" valueType="num">
                                      <p:cBhvr>
                                        <p:cTn id="78" dur="5000" fill="hold"/>
                                        <p:tgtEl>
                                          <p:spTgt spid="223260"/>
                                        </p:tgtEl>
                                        <p:attrNameLst>
                                          <p:attrName>ppt_h</p:attrName>
                                        </p:attrNameLst>
                                      </p:cBhvr>
                                      <p:tavLst>
                                        <p:tav tm="0">
                                          <p:val>
                                            <p:strVal val="#ppt_h"/>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223234"/>
                                        </p:tgtEl>
                                        <p:attrNameLst>
                                          <p:attrName>style.visibility</p:attrName>
                                        </p:attrNameLst>
                                      </p:cBhvr>
                                      <p:to>
                                        <p:strVal val="visible"/>
                                      </p:to>
                                    </p:set>
                                    <p:anim calcmode="lin" valueType="num">
                                      <p:cBhvr additive="base">
                                        <p:cTn id="83" dur="500" fill="hold"/>
                                        <p:tgtEl>
                                          <p:spTgt spid="223234"/>
                                        </p:tgtEl>
                                        <p:attrNameLst>
                                          <p:attrName>ppt_x</p:attrName>
                                        </p:attrNameLst>
                                      </p:cBhvr>
                                      <p:tavLst>
                                        <p:tav tm="0">
                                          <p:val>
                                            <p:strVal val="#ppt_x"/>
                                          </p:val>
                                        </p:tav>
                                        <p:tav tm="100000">
                                          <p:val>
                                            <p:strVal val="#ppt_x"/>
                                          </p:val>
                                        </p:tav>
                                      </p:tavLst>
                                    </p:anim>
                                    <p:anim calcmode="lin" valueType="num">
                                      <p:cBhvr additive="base">
                                        <p:cTn id="84" dur="500" fill="hold"/>
                                        <p:tgtEl>
                                          <p:spTgt spid="22323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1"/>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4" grpId="0" bldLvl="0" animBg="1"/>
      <p:bldP spid="223235" grpId="0" bldLvl="0" animBg="1"/>
      <p:bldP spid="223248" grpId="0" bldLvl="0" animBg="1"/>
      <p:bldP spid="223255" grpId="0" bldLvl="0" animBg="1"/>
      <p:bldP spid="223256" grpId="0" bldLvl="0" animBg="1"/>
      <p:bldP spid="223257" grpId="0" bldLvl="0" animBg="1"/>
      <p:bldP spid="223258" grpId="0" bldLvl="0" animBg="1"/>
      <p:bldP spid="223259" grpId="0" bldLvl="0" animBg="1"/>
      <p:bldP spid="223260"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4258" name="Text Box 2"/>
          <p:cNvSpPr txBox="1"/>
          <p:nvPr/>
        </p:nvSpPr>
        <p:spPr>
          <a:xfrm>
            <a:off x="179388" y="1989138"/>
            <a:ext cx="3924300" cy="3751262"/>
          </a:xfrm>
          <a:prstGeom prst="rect">
            <a:avLst/>
          </a:prstGeom>
          <a:noFill/>
          <a:ln w="9525">
            <a:noFill/>
          </a:ln>
        </p:spPr>
        <p:txBody>
          <a:bodyPr>
            <a:spAutoFit/>
          </a:bodyPr>
          <a:p>
            <a:pPr>
              <a:spcBef>
                <a:spcPct val="20000"/>
              </a:spcBef>
            </a:pPr>
            <a:r>
              <a:rPr lang="en-US" altLang="zh-CN" sz="4800" b="1">
                <a:solidFill>
                  <a:srgbClr val="0000FF"/>
                </a:solidFill>
                <a:latin typeface="Times New Roman" panose="02020603050405020304" pitchFamily="18" charset="0"/>
                <a:ea typeface="华文新魏" panose="02010800040101010101" pitchFamily="2" charset="-122"/>
              </a:rPr>
              <a:t> </a:t>
            </a:r>
            <a:r>
              <a:rPr lang="en-US" altLang="zh-CN" sz="4800">
                <a:solidFill>
                  <a:srgbClr val="0000FF"/>
                </a:solidFill>
                <a:latin typeface="Times New Roman" panose="02020603050405020304" pitchFamily="18" charset="0"/>
                <a:ea typeface="华文新魏" panose="02010800040101010101" pitchFamily="2" charset="-122"/>
              </a:rPr>
              <a:t>1</a:t>
            </a:r>
            <a:r>
              <a:rPr lang="en-US" altLang="zh-CN" sz="4800">
                <a:solidFill>
                  <a:srgbClr val="FF3300"/>
                </a:solidFill>
                <a:latin typeface="Times New Roman" panose="02020603050405020304" pitchFamily="18" charset="0"/>
                <a:ea typeface="华文新魏" panose="02010800040101010101" pitchFamily="2" charset="-122"/>
              </a:rPr>
              <a:t> </a:t>
            </a:r>
            <a:r>
              <a:rPr lang="zh-CN" altLang="en-US" sz="4800" dirty="0">
                <a:solidFill>
                  <a:srgbClr val="0000FF"/>
                </a:solidFill>
                <a:latin typeface="Times New Roman" panose="02020603050405020304" pitchFamily="18" charset="0"/>
                <a:ea typeface="华文新魏" panose="02010800040101010101" pitchFamily="2" charset="-122"/>
              </a:rPr>
              <a:t>、晁盖、吴用等人劫取生辰纲用  “智”主要体现在哪些方面？</a:t>
            </a:r>
            <a:endParaRPr lang="zh-CN" altLang="en-US" sz="4800" dirty="0">
              <a:solidFill>
                <a:srgbClr val="CC0000"/>
              </a:solidFill>
              <a:latin typeface="Times New Roman" panose="02020603050405020304" pitchFamily="18" charset="0"/>
              <a:ea typeface="华文新魏" panose="02010800040101010101" pitchFamily="2" charset="-122"/>
            </a:endParaRPr>
          </a:p>
        </p:txBody>
      </p:sp>
      <p:sp>
        <p:nvSpPr>
          <p:cNvPr id="37891" name="Text Box 3"/>
          <p:cNvSpPr txBox="1"/>
          <p:nvPr/>
        </p:nvSpPr>
        <p:spPr>
          <a:xfrm>
            <a:off x="179388" y="188913"/>
            <a:ext cx="4267200" cy="1006475"/>
          </a:xfrm>
          <a:prstGeom prst="rect">
            <a:avLst/>
          </a:prstGeom>
          <a:noFill/>
          <a:ln w="9525">
            <a:noFill/>
          </a:ln>
        </p:spPr>
        <p:txBody>
          <a:bodyPr>
            <a:spAutoFit/>
          </a:bodyPr>
          <a:p>
            <a:pPr>
              <a:spcBef>
                <a:spcPct val="50000"/>
              </a:spcBef>
            </a:pPr>
            <a:r>
              <a:rPr lang="zh-CN" altLang="en-US" sz="6000" b="1" dirty="0">
                <a:solidFill>
                  <a:srgbClr val="FF3300"/>
                </a:solidFill>
                <a:latin typeface="Times New Roman" panose="02020603050405020304" pitchFamily="18" charset="0"/>
                <a:ea typeface="隶书" panose="02010509060101010101" pitchFamily="49" charset="-122"/>
              </a:rPr>
              <a:t>讨论题：</a:t>
            </a:r>
            <a:endParaRPr lang="zh-CN" altLang="en-US" sz="6000" b="1" dirty="0">
              <a:solidFill>
                <a:srgbClr val="FF3300"/>
              </a:solidFill>
              <a:latin typeface="Times New Roman" panose="02020603050405020304" pitchFamily="18" charset="0"/>
              <a:ea typeface="隶书" panose="02010509060101010101" pitchFamily="49" charset="-122"/>
            </a:endParaRPr>
          </a:p>
        </p:txBody>
      </p:sp>
      <p:pic>
        <p:nvPicPr>
          <p:cNvPr id="224260" name="Picture 4" descr="mm"/>
          <p:cNvPicPr>
            <a:picLocks noChangeAspect="1"/>
          </p:cNvPicPr>
          <p:nvPr/>
        </p:nvPicPr>
        <p:blipFill>
          <a:blip r:embed="rId1"/>
          <a:stretch>
            <a:fillRect/>
          </a:stretch>
        </p:blipFill>
        <p:spPr>
          <a:xfrm>
            <a:off x="4132263" y="0"/>
            <a:ext cx="5011737" cy="6858000"/>
          </a:xfrm>
          <a:prstGeom prst="rect">
            <a:avLst/>
          </a:prstGeom>
          <a:noFill/>
          <a:ln w="9525">
            <a:noFill/>
          </a:ln>
        </p:spPr>
      </p:pic>
    </p:spTree>
  </p:cSld>
  <p:clrMapOvr>
    <a:masterClrMapping/>
  </p:clrMapOvr>
  <p:transition>
    <p:push dir="r"/>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224260"/>
                                        </p:tgtEl>
                                        <p:attrNameLst>
                                          <p:attrName>style.visibility</p:attrName>
                                        </p:attrNameLst>
                                      </p:cBhvr>
                                      <p:to>
                                        <p:strVal val="visible"/>
                                      </p:to>
                                    </p:set>
                                    <p:animEffect transition="in" filter="box(in)">
                                      <p:cBhvr>
                                        <p:cTn id="7" dur="500"/>
                                        <p:tgtEl>
                                          <p:spTgt spid="224260"/>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24258"/>
                                        </p:tgtEl>
                                        <p:attrNameLst>
                                          <p:attrName>style.visibility</p:attrName>
                                        </p:attrNameLst>
                                      </p:cBhvr>
                                      <p:to>
                                        <p:strVal val="visible"/>
                                      </p:to>
                                    </p:set>
                                    <p:animEffect transition="in" filter="slide(fromBottom)">
                                      <p:cBhvr>
                                        <p:cTn id="11" dur="500"/>
                                        <p:tgtEl>
                                          <p:spTgt spid="224258"/>
                                        </p:tgtEl>
                                      </p:cBhvr>
                                    </p:animEffect>
                                  </p:childTnLst>
                                  <p:subTnLst>
                                    <p:audio>
                                      <p:cMediaNode>
                                        <p:cTn display="0" masterRel="sameClick">
                                          <p:stCondLst>
                                            <p:cond evt="begin" delay="0">
                                              <p:tn val="9"/>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2" name="Rectangle 2"/>
          <p:cNvSpPr>
            <a:spLocks noGrp="1" noChangeArrowheads="1"/>
          </p:cNvSpPr>
          <p:nvPr>
            <p:ph type="title"/>
          </p:nvPr>
        </p:nvSpPr>
        <p:spPr>
          <a:xfrm>
            <a:off x="323850" y="476250"/>
            <a:ext cx="8820150" cy="2808288"/>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a:t>
            </a:r>
            <a:r>
              <a:rPr kumimoji="0" lang="en-US" altLang="zh-CN" sz="44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1</a:t>
            </a:r>
            <a:r>
              <a:rPr kumimoji="0" lang="zh-CN" altLang="en-US" sz="44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）六月初四正午，在黄泥冈松树林中，押纲的杨志与劫纲的晁盖等人碰上了，他们的碰见是不是偶然的呢？</a:t>
            </a:r>
            <a:endParaRPr kumimoji="0" lang="zh-CN" altLang="en-US" sz="44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endParaRPr>
          </a:p>
        </p:txBody>
      </p:sp>
      <p:sp>
        <p:nvSpPr>
          <p:cNvPr id="225283" name="Rectangle 3"/>
          <p:cNvSpPr>
            <a:spLocks noGrp="1" noChangeArrowheads="1"/>
          </p:cNvSpPr>
          <p:nvPr>
            <p:ph idx="1"/>
          </p:nvPr>
        </p:nvSpPr>
        <p:spPr>
          <a:xfrm>
            <a:off x="250825" y="4005263"/>
            <a:ext cx="8353425" cy="223202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44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4400" b="0" i="0" u="none" strike="noStrike" kern="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不是。吴用精心安排，设下圈套，等杨志来钻。</a:t>
            </a:r>
            <a:endParaRPr kumimoji="0" lang="zh-CN" altLang="en-US" sz="4400" b="0" i="0" u="none" strike="noStrike" kern="0" cap="none" spc="0" normalizeH="0" baseline="0" noProof="0" smtClean="0">
              <a:ln>
                <a:noFill/>
              </a:ln>
              <a:solidFill>
                <a:schemeClr val="tx1"/>
              </a:solidFill>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en-US" altLang="zh-CN" sz="4400" b="0" i="0" u="none" strike="noStrike" kern="0" cap="none" spc="0" normalizeH="0" baseline="0" noProof="0" smtClean="0">
              <a:ln>
                <a:noFill/>
              </a:ln>
              <a:solidFill>
                <a:schemeClr val="tx1"/>
              </a:solidFill>
              <a:effectLst/>
              <a:uLnTx/>
              <a:uFillTx/>
              <a:latin typeface="黑体" panose="02010609060101010101" charset="-122"/>
              <a:ea typeface="黑体" panose="02010609060101010101" charset="-122"/>
              <a:cs typeface="+mn-cs"/>
            </a:endParaRPr>
          </a:p>
        </p:txBody>
      </p:sp>
      <p:sp>
        <p:nvSpPr>
          <p:cNvPr id="225284" name="Line 4"/>
          <p:cNvSpPr/>
          <p:nvPr/>
        </p:nvSpPr>
        <p:spPr>
          <a:xfrm>
            <a:off x="6659563" y="2565400"/>
            <a:ext cx="2160587" cy="0"/>
          </a:xfrm>
          <a:prstGeom prst="line">
            <a:avLst/>
          </a:prstGeom>
          <a:ln w="38100" cap="flat" cmpd="sng">
            <a:solidFill>
              <a:srgbClr val="FF0000"/>
            </a:solidFill>
            <a:prstDash val="solid"/>
            <a:headEnd type="none" w="med" len="med"/>
            <a:tailEnd type="none" w="med" len="med"/>
          </a:ln>
        </p:spPr>
      </p:sp>
      <p:sp>
        <p:nvSpPr>
          <p:cNvPr id="225285" name="Line 5"/>
          <p:cNvSpPr/>
          <p:nvPr/>
        </p:nvSpPr>
        <p:spPr>
          <a:xfrm flipV="1">
            <a:off x="539750" y="3213100"/>
            <a:ext cx="1008063" cy="0"/>
          </a:xfrm>
          <a:prstGeom prst="line">
            <a:avLst/>
          </a:prstGeom>
          <a:ln w="38100" cap="flat" cmpd="sng">
            <a:solidFill>
              <a:srgbClr val="FF0000"/>
            </a:solidFill>
            <a:prstDash val="solid"/>
            <a:headEnd type="none" w="med" len="med"/>
            <a:tailEnd type="none" w="med" len="med"/>
          </a:ln>
        </p:spPr>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285"/>
                                        </p:tgtEl>
                                        <p:attrNameLst>
                                          <p:attrName>style.visibility</p:attrName>
                                        </p:attrNameLst>
                                      </p:cBhvr>
                                      <p:to>
                                        <p:strVal val="visible"/>
                                      </p:to>
                                    </p:set>
                                    <p:anim calcmode="lin" valueType="num">
                                      <p:cBhvr additive="base">
                                        <p:cTn id="7" dur="500" fill="hold"/>
                                        <p:tgtEl>
                                          <p:spTgt spid="225285"/>
                                        </p:tgtEl>
                                        <p:attrNameLst>
                                          <p:attrName>ppt_x</p:attrName>
                                        </p:attrNameLst>
                                      </p:cBhvr>
                                      <p:tavLst>
                                        <p:tav tm="0">
                                          <p:val>
                                            <p:strVal val="#ppt_x"/>
                                          </p:val>
                                        </p:tav>
                                        <p:tav tm="100000">
                                          <p:val>
                                            <p:strVal val="#ppt_x"/>
                                          </p:val>
                                        </p:tav>
                                      </p:tavLst>
                                    </p:anim>
                                    <p:anim calcmode="lin" valueType="num">
                                      <p:cBhvr additive="base">
                                        <p:cTn id="8" dur="500" fill="hold"/>
                                        <p:tgtEl>
                                          <p:spTgt spid="22528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284"/>
                                        </p:tgtEl>
                                        <p:attrNameLst>
                                          <p:attrName>style.visibility</p:attrName>
                                        </p:attrNameLst>
                                      </p:cBhvr>
                                      <p:to>
                                        <p:strVal val="visible"/>
                                      </p:to>
                                    </p:set>
                                    <p:anim calcmode="lin" valueType="num">
                                      <p:cBhvr additive="base">
                                        <p:cTn id="11" dur="500" fill="hold"/>
                                        <p:tgtEl>
                                          <p:spTgt spid="225284"/>
                                        </p:tgtEl>
                                        <p:attrNameLst>
                                          <p:attrName>ppt_x</p:attrName>
                                        </p:attrNameLst>
                                      </p:cBhvr>
                                      <p:tavLst>
                                        <p:tav tm="0">
                                          <p:val>
                                            <p:strVal val="#ppt_x"/>
                                          </p:val>
                                        </p:tav>
                                        <p:tav tm="100000">
                                          <p:val>
                                            <p:strVal val="#ppt_x"/>
                                          </p:val>
                                        </p:tav>
                                      </p:tavLst>
                                    </p:anim>
                                    <p:anim calcmode="lin" valueType="num">
                                      <p:cBhvr additive="base">
                                        <p:cTn id="12" dur="500" fill="hold"/>
                                        <p:tgtEl>
                                          <p:spTgt spid="22528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25283">
                                            <p:txEl>
                                              <p:charRg st="0" end="27"/>
                                            </p:txEl>
                                          </p:spTgt>
                                        </p:tgtEl>
                                        <p:attrNameLst>
                                          <p:attrName>style.visibility</p:attrName>
                                        </p:attrNameLst>
                                      </p:cBhvr>
                                      <p:to>
                                        <p:strVal val="visible"/>
                                      </p:to>
                                    </p:set>
                                    <p:animEffect transition="in" filter="slide(fromBottom)">
                                      <p:cBhvr>
                                        <p:cTn id="17" dur="500"/>
                                        <p:tgtEl>
                                          <p:spTgt spid="225283">
                                            <p:txEl>
                                              <p:charRg st="0" end="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6" name="Rectangle 2"/>
          <p:cNvSpPr>
            <a:spLocks noGrp="1" noChangeArrowheads="1"/>
          </p:cNvSpPr>
          <p:nvPr>
            <p:ph idx="1"/>
          </p:nvPr>
        </p:nvSpPr>
        <p:spPr>
          <a:xfrm>
            <a:off x="323850" y="2160588"/>
            <a:ext cx="8497888" cy="6453188"/>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44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a:ea typeface="黑体" panose="02010609060101010101" charset="-122"/>
                <a:cs typeface="+mn-cs"/>
              </a:rPr>
              <a:t> </a:t>
            </a:r>
            <a:r>
              <a:rPr kumimoji="0" lang="en-US" altLang="zh-CN" sz="44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en-US" altLang="zh-CN" sz="3600" b="0" i="0" u="none" strike="noStrike" kern="0" cap="none" spc="0" normalizeH="0" baseline="0" noProof="0" smtClean="0">
                <a:ln>
                  <a:noFill/>
                </a:ln>
                <a:solidFill>
                  <a:srgbClr val="FF00FF"/>
                </a:solidFill>
                <a:effectLst>
                  <a:outerShdw blurRad="38100" dist="38100" dir="2700000" algn="tl">
                    <a:srgbClr val="C0C0C0"/>
                  </a:outerShdw>
                </a:effectLst>
                <a:uLnTx/>
                <a:uFillTx/>
                <a:latin typeface="黑体" panose="02010609060101010101" charset="-122"/>
                <a:ea typeface="黑体" panose="02010609060101010101" charset="-122"/>
                <a:cs typeface="+mn-cs"/>
              </a:rPr>
              <a:t>①</a:t>
            </a:r>
            <a:r>
              <a:rPr kumimoji="0" lang="zh-CN" altLang="en-US" sz="3600" b="0" i="0" u="none" strike="noStrike" kern="0" cap="none" spc="0" normalizeH="0" baseline="0" noProof="0" smtClean="0">
                <a:ln>
                  <a:noFill/>
                </a:ln>
                <a:solidFill>
                  <a:srgbClr val="FF00FF"/>
                </a:solidFill>
                <a:effectLst>
                  <a:outerShdw blurRad="38100" dist="38100" dir="2700000" algn="tl">
                    <a:srgbClr val="C0C0C0"/>
                  </a:outerShdw>
                </a:effectLst>
                <a:uLnTx/>
                <a:uFillTx/>
                <a:latin typeface="黑体" panose="02010609060101010101" charset="-122"/>
                <a:ea typeface="黑体" panose="02010609060101010101" charset="-122"/>
                <a:cs typeface="+mn-cs"/>
              </a:rPr>
              <a:t>时间：六月初四正午，有什么天气特征？</a:t>
            </a:r>
            <a:endParaRPr kumimoji="0" lang="zh-CN" altLang="en-US" sz="3600" b="0" i="0" u="none" strike="noStrike" kern="0" cap="none" spc="0" normalizeH="0" baseline="0" noProof="0" smtClean="0">
              <a:ln>
                <a:noFill/>
              </a:ln>
              <a:solidFill>
                <a:srgbClr val="FF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4400" b="0"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十分炎热，热不可当。为在松林休息和白胜卖酒作好准备。从中可以看出，这个时间是吴用精心挑选的，可说是智用天时。</a:t>
            </a:r>
            <a:endPar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p:txBody>
      </p:sp>
      <p:sp>
        <p:nvSpPr>
          <p:cNvPr id="226307" name="Rectangle 3"/>
          <p:cNvSpPr>
            <a:spLocks noChangeArrowheads="1"/>
          </p:cNvSpPr>
          <p:nvPr/>
        </p:nvSpPr>
        <p:spPr bwMode="auto">
          <a:xfrm>
            <a:off x="539750" y="549275"/>
            <a:ext cx="8424863" cy="1517650"/>
          </a:xfrm>
          <a:prstGeom prst="rect">
            <a:avLst/>
          </a:prstGeom>
          <a:noFill/>
          <a:ln w="9525">
            <a:noFill/>
            <a:miter lim="800000"/>
          </a:ln>
          <a:effectLst/>
        </p:spPr>
        <p:txBody>
          <a:bodyPr>
            <a:spAutoFit/>
          </a:bodyPr>
          <a:lstStyle/>
          <a:p>
            <a:pPr marL="0" marR="0" lvl="0" indent="0" algn="l" defTabSz="914400" rtl="0" eaLnBrk="1" fontAlgn="base" latinLnBrk="0" hangingPunct="1">
              <a:lnSpc>
                <a:spcPct val="80000"/>
              </a:lnSpc>
              <a:spcBef>
                <a:spcPct val="20000"/>
              </a:spcBef>
              <a:spcAft>
                <a:spcPct val="0"/>
              </a:spcAft>
              <a:buClrTx/>
              <a:buSzTx/>
              <a:buFontTx/>
              <a:buNone/>
              <a:defRPr/>
            </a:pPr>
            <a:r>
              <a:rPr kumimoji="0" lang="zh-CN" altLang="en-US" sz="4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t>
            </a:r>
            <a:r>
              <a:rPr kumimoji="0" lang="en-US" altLang="zh-CN" sz="4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2</a:t>
            </a:r>
            <a:r>
              <a:rPr kumimoji="0" lang="zh-CN" altLang="en-US" sz="4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）为什么吴用要安排这样的</a:t>
            </a:r>
            <a:endParaRPr kumimoji="0" lang="zh-CN" altLang="en-US" sz="4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Tx/>
              <a:buSzTx/>
              <a:buFontTx/>
              <a:buNone/>
              <a:defRPr/>
            </a:pPr>
            <a:r>
              <a:rPr kumimoji="0" lang="zh-CN" altLang="en-US" sz="4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时间和地点来劫取生辰纲呢？</a:t>
            </a:r>
            <a:br>
              <a:rPr kumimoji="0" lang="zh-CN" altLang="en-US" sz="4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br>
            <a:r>
              <a:rPr kumimoji="0" lang="zh-CN" altLang="en-US" sz="18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   </a:t>
            </a:r>
            <a:endParaRPr kumimoji="0" lang="zh-CN" altLang="en-US" sz="18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226308" name="Line 4"/>
          <p:cNvSpPr/>
          <p:nvPr/>
        </p:nvSpPr>
        <p:spPr>
          <a:xfrm>
            <a:off x="1692275" y="4222750"/>
            <a:ext cx="3887788" cy="0"/>
          </a:xfrm>
          <a:prstGeom prst="line">
            <a:avLst/>
          </a:prstGeom>
          <a:ln w="28575" cap="flat" cmpd="sng">
            <a:solidFill>
              <a:srgbClr val="FF0000"/>
            </a:solidFill>
            <a:prstDash val="solid"/>
            <a:headEnd type="none" w="med" len="med"/>
            <a:tailEnd type="none" w="med" len="med"/>
          </a:ln>
        </p:spPr>
      </p:sp>
      <p:sp>
        <p:nvSpPr>
          <p:cNvPr id="226309" name="Line 5"/>
          <p:cNvSpPr/>
          <p:nvPr/>
        </p:nvSpPr>
        <p:spPr>
          <a:xfrm>
            <a:off x="1331913" y="5949950"/>
            <a:ext cx="1655762" cy="0"/>
          </a:xfrm>
          <a:prstGeom prst="line">
            <a:avLst/>
          </a:prstGeom>
          <a:ln w="28575" cap="flat" cmpd="sng">
            <a:solidFill>
              <a:srgbClr val="FF0000"/>
            </a:solidFill>
            <a:prstDash val="solid"/>
            <a:headEnd type="none" w="med" len="med"/>
            <a:tailEnd type="none" w="med" len="med"/>
          </a:ln>
        </p:spPr>
      </p:sp>
      <p:sp>
        <p:nvSpPr>
          <p:cNvPr id="226310" name="Line 6"/>
          <p:cNvSpPr/>
          <p:nvPr/>
        </p:nvSpPr>
        <p:spPr>
          <a:xfrm>
            <a:off x="684213" y="1844675"/>
            <a:ext cx="2663825" cy="0"/>
          </a:xfrm>
          <a:prstGeom prst="line">
            <a:avLst/>
          </a:prstGeom>
          <a:ln w="28575" cap="flat" cmpd="sng">
            <a:solidFill>
              <a:srgbClr val="FF0000"/>
            </a:solidFill>
            <a:prstDash val="solid"/>
            <a:headEnd type="none" w="med" len="med"/>
            <a:tailEnd type="none" w="med" len="med"/>
          </a:ln>
        </p:spPr>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6310"/>
                                        </p:tgtEl>
                                        <p:attrNameLst>
                                          <p:attrName>style.visibility</p:attrName>
                                        </p:attrNameLst>
                                      </p:cBhvr>
                                      <p:to>
                                        <p:strVal val="visible"/>
                                      </p:to>
                                    </p:set>
                                    <p:anim calcmode="lin" valueType="num">
                                      <p:cBhvr additive="base">
                                        <p:cTn id="7" dur="500" fill="hold"/>
                                        <p:tgtEl>
                                          <p:spTgt spid="226310"/>
                                        </p:tgtEl>
                                        <p:attrNameLst>
                                          <p:attrName>ppt_x</p:attrName>
                                        </p:attrNameLst>
                                      </p:cBhvr>
                                      <p:tavLst>
                                        <p:tav tm="0">
                                          <p:val>
                                            <p:strVal val="#ppt_x"/>
                                          </p:val>
                                        </p:tav>
                                        <p:tav tm="100000">
                                          <p:val>
                                            <p:strVal val="#ppt_x"/>
                                          </p:val>
                                        </p:tav>
                                      </p:tavLst>
                                    </p:anim>
                                    <p:anim calcmode="lin" valueType="num">
                                      <p:cBhvr additive="base">
                                        <p:cTn id="8" dur="500" fill="hold"/>
                                        <p:tgtEl>
                                          <p:spTgt spid="2263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226306">
                                            <p:txEl>
                                              <p:charRg st="22" end="81"/>
                                            </p:txEl>
                                          </p:spTgt>
                                        </p:tgtEl>
                                        <p:attrNameLst>
                                          <p:attrName>style.visibility</p:attrName>
                                        </p:attrNameLst>
                                      </p:cBhvr>
                                      <p:to>
                                        <p:strVal val="visible"/>
                                      </p:to>
                                    </p:set>
                                    <p:anim calcmode="lin" valueType="num">
                                      <p:cBhvr>
                                        <p:cTn id="13" dur="500" fill="hold"/>
                                        <p:tgtEl>
                                          <p:spTgt spid="226306">
                                            <p:txEl>
                                              <p:charRg st="22" end="81"/>
                                            </p:txEl>
                                          </p:spTgt>
                                        </p:tgtEl>
                                        <p:attrNameLst>
                                          <p:attrName>ppt_w</p:attrName>
                                        </p:attrNameLst>
                                      </p:cBhvr>
                                      <p:tavLst>
                                        <p:tav tm="0">
                                          <p:val>
                                            <p:fltVal val="0.000000"/>
                                          </p:val>
                                        </p:tav>
                                        <p:tav tm="100000">
                                          <p:val>
                                            <p:strVal val="#ppt_w"/>
                                          </p:val>
                                        </p:tav>
                                      </p:tavLst>
                                    </p:anim>
                                    <p:anim calcmode="lin" valueType="num">
                                      <p:cBhvr>
                                        <p:cTn id="14" dur="500" fill="hold"/>
                                        <p:tgtEl>
                                          <p:spTgt spid="226306">
                                            <p:txEl>
                                              <p:charRg st="22" end="81"/>
                                            </p:txEl>
                                          </p:spTgt>
                                        </p:tgtEl>
                                        <p:attrNameLst>
                                          <p:attrName>ppt_h</p:attrName>
                                        </p:attrNameLst>
                                      </p:cBhvr>
                                      <p:tavLst>
                                        <p:tav tm="0">
                                          <p:val>
                                            <p:fltVal val="0.000000"/>
                                          </p:val>
                                        </p:tav>
                                        <p:tav tm="100000">
                                          <p:val>
                                            <p:strVal val="#ppt_h"/>
                                          </p:val>
                                        </p:tav>
                                      </p:tavLst>
                                    </p:anim>
                                    <p:anim calcmode="lin" valueType="num">
                                      <p:cBhvr>
                                        <p:cTn id="15" dur="500" fill="hold"/>
                                        <p:tgtEl>
                                          <p:spTgt spid="226306">
                                            <p:txEl>
                                              <p:charRg st="22" end="81"/>
                                            </p:txEl>
                                          </p:spTgt>
                                        </p:tgtEl>
                                        <p:attrNameLst>
                                          <p:attrName>style.rotation</p:attrName>
                                        </p:attrNameLst>
                                      </p:cBhvr>
                                      <p:tavLst>
                                        <p:tav tm="0">
                                          <p:val>
                                            <p:fltVal val="360.000000"/>
                                          </p:val>
                                        </p:tav>
                                        <p:tav tm="100000">
                                          <p:val>
                                            <p:fltVal val="0.000000"/>
                                          </p:val>
                                        </p:tav>
                                      </p:tavLst>
                                    </p:anim>
                                    <p:animEffect transition="in" filter="fade">
                                      <p:cBhvr>
                                        <p:cTn id="16" dur="500"/>
                                        <p:tgtEl>
                                          <p:spTgt spid="226306">
                                            <p:txEl>
                                              <p:charRg st="22" end="81"/>
                                            </p:txEl>
                                          </p:spTgt>
                                        </p:tgtEl>
                                      </p:cBhvr>
                                    </p:animEffect>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226308"/>
                                        </p:tgtEl>
                                        <p:attrNameLst>
                                          <p:attrName>style.visibility</p:attrName>
                                        </p:attrNameLst>
                                      </p:cBhvr>
                                      <p:to>
                                        <p:strVal val="visible"/>
                                      </p:to>
                                    </p:set>
                                    <p:anim calcmode="lin" valueType="num">
                                      <p:cBhvr additive="base">
                                        <p:cTn id="20" dur="500" fill="hold"/>
                                        <p:tgtEl>
                                          <p:spTgt spid="226308"/>
                                        </p:tgtEl>
                                        <p:attrNameLst>
                                          <p:attrName>ppt_x</p:attrName>
                                        </p:attrNameLst>
                                      </p:cBhvr>
                                      <p:tavLst>
                                        <p:tav tm="0">
                                          <p:val>
                                            <p:strVal val="#ppt_x"/>
                                          </p:val>
                                        </p:tav>
                                        <p:tav tm="100000">
                                          <p:val>
                                            <p:strVal val="#ppt_x"/>
                                          </p:val>
                                        </p:tav>
                                      </p:tavLst>
                                    </p:anim>
                                    <p:anim calcmode="lin" valueType="num">
                                      <p:cBhvr additive="base">
                                        <p:cTn id="21" dur="500" fill="hold"/>
                                        <p:tgtEl>
                                          <p:spTgt spid="22630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26309"/>
                                        </p:tgtEl>
                                        <p:attrNameLst>
                                          <p:attrName>style.visibility</p:attrName>
                                        </p:attrNameLst>
                                      </p:cBhvr>
                                      <p:to>
                                        <p:strVal val="visible"/>
                                      </p:to>
                                    </p:set>
                                    <p:anim calcmode="lin" valueType="num">
                                      <p:cBhvr additive="base">
                                        <p:cTn id="26" dur="500" fill="hold"/>
                                        <p:tgtEl>
                                          <p:spTgt spid="226309"/>
                                        </p:tgtEl>
                                        <p:attrNameLst>
                                          <p:attrName>ppt_x</p:attrName>
                                        </p:attrNameLst>
                                      </p:cBhvr>
                                      <p:tavLst>
                                        <p:tav tm="0">
                                          <p:val>
                                            <p:strVal val="#ppt_x"/>
                                          </p:val>
                                        </p:tav>
                                        <p:tav tm="100000">
                                          <p:val>
                                            <p:strVal val="#ppt_x"/>
                                          </p:val>
                                        </p:tav>
                                      </p:tavLst>
                                    </p:anim>
                                    <p:anim calcmode="lin" valueType="num">
                                      <p:cBhvr additive="base">
                                        <p:cTn id="27" dur="500" fill="hold"/>
                                        <p:tgtEl>
                                          <p:spTgt spid="2263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17411" name="标题 1"/>
          <p:cNvSpPr>
            <a:spLocks noGrp="1" noChangeArrowheads="1"/>
          </p:cNvSpPr>
          <p:nvPr>
            <p:ph type="title"/>
          </p:nvPr>
        </p:nvSpPr>
        <p:spPr/>
        <p:txBody>
          <a:bodyPr/>
          <a:lstStyle/>
          <a:p>
            <a:pPr eaLnBrk="1" hangingPunct="1"/>
            <a:r>
              <a:rPr lang="zh-CN" altLang="en-US" b="1" smtClean="0">
                <a:ea typeface="华文新魏" panose="02010800040101010101" pitchFamily="2" charset="-122"/>
              </a:rPr>
              <a:t>       作品背景    </a:t>
            </a:r>
            <a:endParaRPr lang="zh-CN" altLang="en-US" smtClean="0"/>
          </a:p>
        </p:txBody>
      </p:sp>
      <p:sp>
        <p:nvSpPr>
          <p:cNvPr id="17412" name="内容占位符 2"/>
          <p:cNvSpPr>
            <a:spLocks noGrp="1" noChangeArrowheads="1"/>
          </p:cNvSpPr>
          <p:nvPr>
            <p:ph idx="4294967295"/>
          </p:nvPr>
        </p:nvSpPr>
        <p:spPr>
          <a:xfrm>
            <a:off x="0" y="1600200"/>
            <a:ext cx="8229600" cy="4686300"/>
          </a:xfrm>
        </p:spPr>
        <p:txBody>
          <a:bodyPr/>
          <a:lstStyle/>
          <a:p>
            <a:pPr eaLnBrk="1" hangingPunct="1"/>
            <a:r>
              <a:rPr lang="en-US" altLang="zh-CN" smtClean="0">
                <a:ea typeface="方正姚体" panose="02010601030101010101" pitchFamily="2" charset="-122"/>
              </a:rPr>
              <a:t>《</a:t>
            </a:r>
            <a:r>
              <a:rPr lang="zh-CN" altLang="en-US" smtClean="0">
                <a:ea typeface="方正姚体" panose="02010601030101010101" pitchFamily="2" charset="-122"/>
              </a:rPr>
              <a:t>水浒传</a:t>
            </a:r>
            <a:r>
              <a:rPr lang="en-US" altLang="zh-CN" smtClean="0">
                <a:ea typeface="方正姚体" panose="02010601030101010101" pitchFamily="2" charset="-122"/>
              </a:rPr>
              <a:t>》</a:t>
            </a:r>
            <a:r>
              <a:rPr lang="zh-CN" altLang="en-US" smtClean="0">
                <a:ea typeface="方正姚体" panose="02010601030101010101" pitchFamily="2" charset="-122"/>
              </a:rPr>
              <a:t>写的是</a:t>
            </a:r>
            <a:r>
              <a:rPr lang="zh-CN" altLang="en-US" smtClean="0">
                <a:solidFill>
                  <a:srgbClr val="FF0000"/>
                </a:solidFill>
                <a:ea typeface="方正姚体" panose="02010601030101010101" pitchFamily="2" charset="-122"/>
              </a:rPr>
              <a:t>北宋末年（宋徽宗在位）宋江</a:t>
            </a:r>
            <a:r>
              <a:rPr lang="zh-CN" altLang="en-US" smtClean="0">
                <a:ea typeface="方正姚体" panose="02010601030101010101" pitchFamily="2" charset="-122"/>
              </a:rPr>
              <a:t>等</a:t>
            </a:r>
            <a:r>
              <a:rPr lang="en-US" altLang="zh-CN" smtClean="0">
                <a:ea typeface="方正姚体" panose="02010601030101010101" pitchFamily="2" charset="-122"/>
              </a:rPr>
              <a:t>108</a:t>
            </a:r>
            <a:r>
              <a:rPr lang="zh-CN" altLang="en-US" smtClean="0">
                <a:ea typeface="方正姚体" panose="02010601030101010101" pitchFamily="2" charset="-122"/>
              </a:rPr>
              <a:t>将</a:t>
            </a:r>
            <a:r>
              <a:rPr lang="zh-CN" altLang="en-US" smtClean="0">
                <a:ea typeface="方正姚体" panose="02010601030101010101" pitchFamily="2" charset="-122"/>
              </a:rPr>
              <a:t>聚众起义的故事。事在</a:t>
            </a:r>
            <a:r>
              <a:rPr lang="en-US" altLang="zh-CN" smtClean="0">
                <a:ea typeface="方正姚体" panose="02010601030101010101" pitchFamily="2" charset="-122"/>
              </a:rPr>
              <a:t>《</a:t>
            </a:r>
            <a:r>
              <a:rPr lang="zh-CN" altLang="en-US" smtClean="0">
                <a:ea typeface="方正姚体" panose="02010601030101010101" pitchFamily="2" charset="-122"/>
              </a:rPr>
              <a:t>宋史</a:t>
            </a:r>
            <a:r>
              <a:rPr lang="en-US" altLang="zh-CN" smtClean="0">
                <a:ea typeface="方正姚体" panose="02010601030101010101" pitchFamily="2" charset="-122"/>
              </a:rPr>
              <a:t>》</a:t>
            </a:r>
            <a:r>
              <a:rPr lang="zh-CN" altLang="en-US" smtClean="0">
                <a:ea typeface="方正姚体" panose="02010601030101010101" pitchFamily="2" charset="-122"/>
              </a:rPr>
              <a:t>和宋人笔记里有多种记载，虽不一致，但都说到力量强大，威胁朝廷，在民间影响深广。施耐庵把宋元以来史书、传说、话本和杂剧等</a:t>
            </a:r>
            <a:r>
              <a:rPr lang="zh-CN" altLang="en-US" smtClean="0">
                <a:latin typeface="Arial" panose="020B0604020202020204" pitchFamily="34" charset="0"/>
                <a:ea typeface="方正姚体" panose="02010601030101010101" pitchFamily="2" charset="-122"/>
                <a:sym typeface="Arial" panose="020B0604020202020204" pitchFamily="34" charset="0"/>
              </a:rPr>
              <a:t>“</a:t>
            </a:r>
            <a:r>
              <a:rPr lang="zh-CN" altLang="en-US" smtClean="0">
                <a:ea typeface="方正姚体" panose="02010601030101010101" pitchFamily="2" charset="-122"/>
              </a:rPr>
              <a:t>水浒</a:t>
            </a:r>
            <a:r>
              <a:rPr lang="zh-CN" altLang="en-US" smtClean="0">
                <a:latin typeface="Arial" panose="020B0604020202020204" pitchFamily="34" charset="0"/>
                <a:ea typeface="方正姚体" panose="02010601030101010101" pitchFamily="2" charset="-122"/>
                <a:sym typeface="Arial" panose="020B0604020202020204" pitchFamily="34" charset="0"/>
              </a:rPr>
              <a:t>”</a:t>
            </a:r>
            <a:r>
              <a:rPr lang="zh-CN" altLang="en-US" smtClean="0">
                <a:ea typeface="方正姚体" panose="02010601030101010101" pitchFamily="2" charset="-122"/>
              </a:rPr>
              <a:t>故事加以汇集、选择、加工、创作而写成</a:t>
            </a:r>
            <a:r>
              <a:rPr lang="en-US" altLang="zh-CN" smtClean="0">
                <a:ea typeface="方正姚体" panose="02010601030101010101" pitchFamily="2" charset="-122"/>
              </a:rPr>
              <a:t>《</a:t>
            </a:r>
            <a:r>
              <a:rPr lang="zh-CN" altLang="en-US" smtClean="0">
                <a:ea typeface="方正姚体" panose="02010601030101010101" pitchFamily="2" charset="-122"/>
              </a:rPr>
              <a:t>水浒传</a:t>
            </a:r>
            <a:r>
              <a:rPr lang="en-US" altLang="zh-CN" smtClean="0">
                <a:ea typeface="方正姚体" panose="02010601030101010101" pitchFamily="2" charset="-122"/>
              </a:rPr>
              <a:t>》</a:t>
            </a:r>
            <a:r>
              <a:rPr lang="zh-CN" altLang="en-US" smtClean="0">
                <a:ea typeface="方正姚体" panose="02010601030101010101" pitchFamily="2" charset="-122"/>
              </a:rPr>
              <a:t>。</a:t>
            </a:r>
            <a:r>
              <a:rPr lang="zh-CN" altLang="en-US" b="1" smtClean="0">
                <a:solidFill>
                  <a:srgbClr val="CA021F"/>
                </a:solidFill>
              </a:rPr>
              <a:t>今人一致认为施耐庵是</a:t>
            </a:r>
            <a:r>
              <a:rPr lang="en-US" altLang="zh-CN" b="1" smtClean="0">
                <a:solidFill>
                  <a:srgbClr val="CA021F"/>
                </a:solidFill>
              </a:rPr>
              <a:t>《</a:t>
            </a:r>
            <a:r>
              <a:rPr lang="zh-CN" altLang="en-US" b="1" smtClean="0">
                <a:solidFill>
                  <a:srgbClr val="CA021F"/>
                </a:solidFill>
              </a:rPr>
              <a:t>水浒传</a:t>
            </a:r>
            <a:r>
              <a:rPr lang="en-US" altLang="zh-CN" b="1" smtClean="0">
                <a:solidFill>
                  <a:srgbClr val="CA021F"/>
                </a:solidFill>
              </a:rPr>
              <a:t>》</a:t>
            </a:r>
            <a:r>
              <a:rPr lang="zh-CN" altLang="en-US" b="1" smtClean="0">
                <a:solidFill>
                  <a:srgbClr val="CA021F"/>
                </a:solidFill>
              </a:rPr>
              <a:t>作者。也有人认为是同弟子罗贯中合著或者有罗贯中续写。</a:t>
            </a:r>
            <a:r>
              <a:rPr lang="zh-CN" altLang="en-US" sz="1000" b="1" smtClean="0">
                <a:solidFill>
                  <a:srgbClr val="CA021F"/>
                </a:solidFill>
              </a:rPr>
              <a:t> </a:t>
            </a:r>
            <a:endParaRPr lang="zh-CN" altLang="en-US" sz="1000" b="1" smtClean="0">
              <a:solidFill>
                <a:srgbClr val="CA021F"/>
              </a:solidFill>
            </a:endParaRPr>
          </a:p>
          <a:p>
            <a:pPr eaLnBrk="1" hangingPunct="1"/>
            <a:endParaRPr lang="zh-CN" altLang="en-US" smtClean="0">
              <a:ea typeface="方正姚体" panose="02010601030101010101" pitchFamily="2" charset="-122"/>
            </a:endParaRPr>
          </a:p>
          <a:p>
            <a:pPr eaLnBrk="1" hangingPunct="1"/>
            <a:endParaRPr lang="zh-CN" altLang="en-US" smtClean="0"/>
          </a:p>
        </p:txBody>
      </p:sp>
    </p:spTree>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2" name="Picture 2" descr="智取生辰纲1"/>
          <p:cNvPicPr>
            <a:picLocks noChangeAspect="1"/>
          </p:cNvPicPr>
          <p:nvPr/>
        </p:nvPicPr>
        <p:blipFill>
          <a:blip r:embed="rId1"/>
          <a:stretch>
            <a:fillRect/>
          </a:stretch>
        </p:blipFill>
        <p:spPr>
          <a:xfrm>
            <a:off x="5364163" y="3789363"/>
            <a:ext cx="3600450" cy="2924175"/>
          </a:xfrm>
          <a:prstGeom prst="rect">
            <a:avLst/>
          </a:prstGeom>
          <a:noFill/>
          <a:ln w="9525">
            <a:noFill/>
          </a:ln>
        </p:spPr>
      </p:pic>
      <p:sp>
        <p:nvSpPr>
          <p:cNvPr id="227331" name="Rectangle 3"/>
          <p:cNvSpPr>
            <a:spLocks noChangeArrowheads="1"/>
          </p:cNvSpPr>
          <p:nvPr/>
        </p:nvSpPr>
        <p:spPr bwMode="auto">
          <a:xfrm>
            <a:off x="755650" y="404813"/>
            <a:ext cx="7129463" cy="7016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4000" b="0" i="0" u="none" strike="noStrike" kern="1200" cap="none" spc="0" normalizeH="0" baseline="0" noProof="0">
                <a:ln>
                  <a:noFill/>
                </a:ln>
                <a:solidFill>
                  <a:srgbClr val="FF00FF"/>
                </a:solidFill>
                <a:effectLst>
                  <a:outerShdw blurRad="38100" dist="38100" dir="2700000" algn="tl">
                    <a:srgbClr val="C0C0C0"/>
                  </a:outerShdw>
                </a:effectLst>
                <a:uLnTx/>
                <a:uFillTx/>
                <a:latin typeface="黑体" panose="02010609060101010101" charset="-122"/>
                <a:ea typeface="黑体" panose="02010609060101010101" charset="-122"/>
                <a:cs typeface="+mn-cs"/>
              </a:rPr>
              <a:t>②</a:t>
            </a:r>
            <a:r>
              <a:rPr kumimoji="0" lang="zh-CN" altLang="en-US" sz="4000" b="0" i="0" u="none" strike="noStrike" kern="1200" cap="none" spc="0" normalizeH="0" baseline="0" noProof="0">
                <a:ln>
                  <a:noFill/>
                </a:ln>
                <a:solidFill>
                  <a:srgbClr val="FF00FF"/>
                </a:solidFill>
                <a:effectLst>
                  <a:outerShdw blurRad="38100" dist="38100" dir="2700000" algn="tl">
                    <a:srgbClr val="C0C0C0"/>
                  </a:outerShdw>
                </a:effectLst>
                <a:uLnTx/>
                <a:uFillTx/>
                <a:latin typeface="黑体" panose="02010609060101010101" charset="-122"/>
                <a:ea typeface="黑体" panose="02010609060101010101" charset="-122"/>
                <a:cs typeface="+mn-cs"/>
              </a:rPr>
              <a:t>地点：黄泥冈的松树林。</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endPar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p:txBody>
      </p:sp>
      <p:sp>
        <p:nvSpPr>
          <p:cNvPr id="227332" name="Rectangle 4"/>
          <p:cNvSpPr>
            <a:spLocks noChangeArrowheads="1"/>
          </p:cNvSpPr>
          <p:nvPr/>
        </p:nvSpPr>
        <p:spPr bwMode="auto">
          <a:xfrm>
            <a:off x="250825" y="1628775"/>
            <a:ext cx="8424863" cy="50355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a:ln>
                  <a:noFill/>
                </a:ln>
                <a:solidFill>
                  <a:srgbClr val="00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       </a:t>
            </a:r>
            <a:r>
              <a:rPr kumimoji="0" lang="zh-CN" altLang="en-US" sz="3600" b="1" i="0" u="none" strike="noStrike" kern="1200" cap="none" spc="0" normalizeH="0" baseline="0" noProof="0">
                <a:ln>
                  <a:noFill/>
                </a:ln>
                <a:solidFill>
                  <a:srgbClr val="0000FF"/>
                </a:solidFill>
                <a:effectLst/>
                <a:uLnTx/>
                <a:uFillTx/>
                <a:latin typeface="Arial" panose="020B0604020202020204" pitchFamily="34" charset="0"/>
                <a:ea typeface="宋体" panose="02010600030101010101" pitchFamily="2" charset="-122"/>
                <a:cs typeface="+mn-cs"/>
              </a:rPr>
              <a:t>山冈可用来掩护，要松林既可以诱敌休息，又可以模糊敌人的视线，使他们看不清松林内的真实情况。为下文吴用取药、下药作准备。</a:t>
            </a:r>
            <a:endParaRPr kumimoji="0" lang="zh-CN" altLang="en-US" sz="3600" b="1" i="0" u="none" strike="noStrike" kern="1200" cap="none" spc="0" normalizeH="0" baseline="0" noProof="0">
              <a:ln>
                <a:noFill/>
              </a:ln>
              <a:solidFill>
                <a:srgbClr val="0000FF"/>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a:ln>
                <a:noFill/>
              </a:ln>
              <a:solidFill>
                <a:srgbClr val="0000FF"/>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0000FF"/>
                </a:solidFill>
                <a:effectLst/>
                <a:uLnTx/>
                <a:uFillTx/>
                <a:latin typeface="Arial" panose="020B0604020202020204" pitchFamily="34" charset="0"/>
                <a:ea typeface="宋体" panose="02010600030101010101" pitchFamily="2" charset="-122"/>
                <a:cs typeface="+mn-cs"/>
              </a:rPr>
              <a:t>        从中可以看出，这</a:t>
            </a:r>
            <a:endParaRPr kumimoji="0" lang="zh-CN" altLang="en-US" sz="3600" b="1" i="0" u="none" strike="noStrike" kern="1200" cap="none" spc="0" normalizeH="0" baseline="0" noProof="0">
              <a:ln>
                <a:noFill/>
              </a:ln>
              <a:solidFill>
                <a:srgbClr val="0000FF"/>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0000FF"/>
                </a:solidFill>
                <a:effectLst/>
                <a:uLnTx/>
                <a:uFillTx/>
                <a:latin typeface="Arial" panose="020B0604020202020204" pitchFamily="34" charset="0"/>
                <a:ea typeface="宋体" panose="02010600030101010101" pitchFamily="2" charset="-122"/>
                <a:cs typeface="+mn-cs"/>
              </a:rPr>
              <a:t>个地点也是精心挑选的，</a:t>
            </a:r>
            <a:endParaRPr kumimoji="0" lang="zh-CN" altLang="en-US" sz="3600" b="1" i="0" u="none" strike="noStrike" kern="1200" cap="none" spc="0" normalizeH="0" baseline="0" noProof="0">
              <a:ln>
                <a:noFill/>
              </a:ln>
              <a:solidFill>
                <a:srgbClr val="0000FF"/>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0000FF"/>
                </a:solidFill>
                <a:effectLst/>
                <a:uLnTx/>
                <a:uFillTx/>
                <a:latin typeface="Arial" panose="020B0604020202020204" pitchFamily="34" charset="0"/>
                <a:ea typeface="宋体" panose="02010600030101010101" pitchFamily="2" charset="-122"/>
                <a:cs typeface="+mn-cs"/>
              </a:rPr>
              <a:t>可说是智用地利。</a:t>
            </a:r>
            <a:br>
              <a:rPr kumimoji="0" lang="zh-CN" altLang="en-US" sz="3600" b="1" i="0" u="none" strike="noStrike" kern="1200" cap="none" spc="0" normalizeH="0" baseline="0" noProof="0">
                <a:ln>
                  <a:noFill/>
                </a:ln>
                <a:solidFill>
                  <a:srgbClr val="0000FF"/>
                </a:solidFill>
                <a:effectLst/>
                <a:uLnTx/>
                <a:uFillTx/>
                <a:latin typeface="Arial" panose="020B0604020202020204" pitchFamily="34" charset="0"/>
                <a:ea typeface="宋体" panose="02010600030101010101" pitchFamily="2" charset="-122"/>
                <a:cs typeface="+mn-cs"/>
              </a:rPr>
            </a:br>
            <a:endParaRPr kumimoji="0" lang="zh-CN" altLang="en-US" sz="3600" b="1" i="0" u="none" strike="noStrike" kern="1200" cap="none" spc="0" normalizeH="0" baseline="0" noProof="0">
              <a:ln>
                <a:noFill/>
              </a:ln>
              <a:solidFill>
                <a:srgbClr val="0000FF"/>
              </a:solidFill>
              <a:effectLst/>
              <a:uLnTx/>
              <a:uFillTx/>
              <a:latin typeface="Arial" panose="020B0604020202020204" pitchFamily="34" charset="0"/>
              <a:ea typeface="宋体" panose="02010600030101010101" pitchFamily="2" charset="-122"/>
              <a:cs typeface="+mn-cs"/>
            </a:endParaRPr>
          </a:p>
        </p:txBody>
      </p:sp>
      <p:sp>
        <p:nvSpPr>
          <p:cNvPr id="227333" name="Line 5"/>
          <p:cNvSpPr/>
          <p:nvPr/>
        </p:nvSpPr>
        <p:spPr>
          <a:xfrm>
            <a:off x="3562350" y="2205038"/>
            <a:ext cx="936625" cy="0"/>
          </a:xfrm>
          <a:prstGeom prst="line">
            <a:avLst/>
          </a:prstGeom>
          <a:ln w="28575" cap="flat" cmpd="sng">
            <a:solidFill>
              <a:srgbClr val="FF0000"/>
            </a:solidFill>
            <a:prstDash val="solid"/>
            <a:headEnd type="none" w="med" len="med"/>
            <a:tailEnd type="none" w="med" len="med"/>
          </a:ln>
        </p:spPr>
      </p:sp>
      <p:sp>
        <p:nvSpPr>
          <p:cNvPr id="227334" name="Line 6"/>
          <p:cNvSpPr/>
          <p:nvPr/>
        </p:nvSpPr>
        <p:spPr>
          <a:xfrm>
            <a:off x="7667625" y="2205038"/>
            <a:ext cx="936625" cy="0"/>
          </a:xfrm>
          <a:prstGeom prst="line">
            <a:avLst/>
          </a:prstGeom>
          <a:ln w="28575" cap="flat" cmpd="sng">
            <a:solidFill>
              <a:srgbClr val="FF0000"/>
            </a:solidFill>
            <a:prstDash val="solid"/>
            <a:headEnd type="none" w="med" len="med"/>
            <a:tailEnd type="none" w="med" len="med"/>
          </a:ln>
        </p:spPr>
      </p:sp>
      <p:sp>
        <p:nvSpPr>
          <p:cNvPr id="227335" name="Line 7"/>
          <p:cNvSpPr/>
          <p:nvPr/>
        </p:nvSpPr>
        <p:spPr>
          <a:xfrm>
            <a:off x="1835150" y="6092825"/>
            <a:ext cx="1727200" cy="0"/>
          </a:xfrm>
          <a:prstGeom prst="line">
            <a:avLst/>
          </a:prstGeom>
          <a:ln w="28575" cap="flat" cmpd="sng">
            <a:solidFill>
              <a:srgbClr val="FF0000"/>
            </a:solidFill>
            <a:prstDash val="solid"/>
            <a:headEnd type="none" w="med" len="med"/>
            <a:tailEnd type="none" w="med" len="med"/>
          </a:ln>
        </p:spPr>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7332"/>
                                        </p:tgtEl>
                                        <p:attrNameLst>
                                          <p:attrName>style.visibility</p:attrName>
                                        </p:attrNameLst>
                                      </p:cBhvr>
                                      <p:to>
                                        <p:strVal val="visible"/>
                                      </p:to>
                                    </p:set>
                                    <p:anim calcmode="lin" valueType="num">
                                      <p:cBhvr additive="base">
                                        <p:cTn id="7" dur="500" fill="hold"/>
                                        <p:tgtEl>
                                          <p:spTgt spid="227332"/>
                                        </p:tgtEl>
                                        <p:attrNameLst>
                                          <p:attrName>ppt_x</p:attrName>
                                        </p:attrNameLst>
                                      </p:cBhvr>
                                      <p:tavLst>
                                        <p:tav tm="0">
                                          <p:val>
                                            <p:strVal val="#ppt_x"/>
                                          </p:val>
                                        </p:tav>
                                        <p:tav tm="100000">
                                          <p:val>
                                            <p:strVal val="#ppt_x"/>
                                          </p:val>
                                        </p:tav>
                                      </p:tavLst>
                                    </p:anim>
                                    <p:anim calcmode="lin" valueType="num">
                                      <p:cBhvr additive="base">
                                        <p:cTn id="8" dur="500" fill="hold"/>
                                        <p:tgtEl>
                                          <p:spTgt spid="2273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27333"/>
                                        </p:tgtEl>
                                        <p:attrNameLst>
                                          <p:attrName>style.visibility</p:attrName>
                                        </p:attrNameLst>
                                      </p:cBhvr>
                                      <p:to>
                                        <p:strVal val="visible"/>
                                      </p:to>
                                    </p:set>
                                    <p:anim calcmode="lin" valueType="num">
                                      <p:cBhvr additive="base">
                                        <p:cTn id="13" dur="500" fill="hold"/>
                                        <p:tgtEl>
                                          <p:spTgt spid="227333"/>
                                        </p:tgtEl>
                                        <p:attrNameLst>
                                          <p:attrName>ppt_x</p:attrName>
                                        </p:attrNameLst>
                                      </p:cBhvr>
                                      <p:tavLst>
                                        <p:tav tm="0">
                                          <p:val>
                                            <p:strVal val="0-#ppt_w/2"/>
                                          </p:val>
                                        </p:tav>
                                        <p:tav tm="100000">
                                          <p:val>
                                            <p:strVal val="#ppt_x"/>
                                          </p:val>
                                        </p:tav>
                                      </p:tavLst>
                                    </p:anim>
                                    <p:anim calcmode="lin" valueType="num">
                                      <p:cBhvr additive="base">
                                        <p:cTn id="14" dur="500" fill="hold"/>
                                        <p:tgtEl>
                                          <p:spTgt spid="22733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27334"/>
                                        </p:tgtEl>
                                        <p:attrNameLst>
                                          <p:attrName>style.visibility</p:attrName>
                                        </p:attrNameLst>
                                      </p:cBhvr>
                                      <p:to>
                                        <p:strVal val="visible"/>
                                      </p:to>
                                    </p:set>
                                    <p:anim calcmode="lin" valueType="num">
                                      <p:cBhvr additive="base">
                                        <p:cTn id="19" dur="500" fill="hold"/>
                                        <p:tgtEl>
                                          <p:spTgt spid="227334"/>
                                        </p:tgtEl>
                                        <p:attrNameLst>
                                          <p:attrName>ppt_x</p:attrName>
                                        </p:attrNameLst>
                                      </p:cBhvr>
                                      <p:tavLst>
                                        <p:tav tm="0">
                                          <p:val>
                                            <p:strVal val="0-#ppt_w/2"/>
                                          </p:val>
                                        </p:tav>
                                        <p:tav tm="100000">
                                          <p:val>
                                            <p:strVal val="#ppt_x"/>
                                          </p:val>
                                        </p:tav>
                                      </p:tavLst>
                                    </p:anim>
                                    <p:anim calcmode="lin" valueType="num">
                                      <p:cBhvr additive="base">
                                        <p:cTn id="20" dur="500" fill="hold"/>
                                        <p:tgtEl>
                                          <p:spTgt spid="22733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27335"/>
                                        </p:tgtEl>
                                        <p:attrNameLst>
                                          <p:attrName>style.visibility</p:attrName>
                                        </p:attrNameLst>
                                      </p:cBhvr>
                                      <p:to>
                                        <p:strVal val="visible"/>
                                      </p:to>
                                    </p:set>
                                    <p:anim calcmode="lin" valueType="num">
                                      <p:cBhvr additive="base">
                                        <p:cTn id="25" dur="500" fill="hold"/>
                                        <p:tgtEl>
                                          <p:spTgt spid="227335"/>
                                        </p:tgtEl>
                                        <p:attrNameLst>
                                          <p:attrName>ppt_x</p:attrName>
                                        </p:attrNameLst>
                                      </p:cBhvr>
                                      <p:tavLst>
                                        <p:tav tm="0">
                                          <p:val>
                                            <p:strVal val="0-#ppt_w/2"/>
                                          </p:val>
                                        </p:tav>
                                        <p:tav tm="100000">
                                          <p:val>
                                            <p:strVal val="#ppt_x"/>
                                          </p:val>
                                        </p:tav>
                                      </p:tavLst>
                                    </p:anim>
                                    <p:anim calcmode="lin" valueType="num">
                                      <p:cBhvr additive="base">
                                        <p:cTn id="26" dur="500" fill="hold"/>
                                        <p:tgtEl>
                                          <p:spTgt spid="2273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2"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4" name="Rectangle 2"/>
          <p:cNvSpPr>
            <a:spLocks noGrp="1" noChangeArrowheads="1"/>
          </p:cNvSpPr>
          <p:nvPr>
            <p:ph type="title"/>
          </p:nvPr>
        </p:nvSpPr>
        <p:spPr>
          <a:xfrm>
            <a:off x="395288" y="260350"/>
            <a:ext cx="8507413" cy="2217738"/>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a:t>
            </a:r>
            <a:r>
              <a:rPr kumimoji="0" lang="en-US" altLang="zh-CN"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3</a:t>
            </a: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）在</a:t>
            </a: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a:ea typeface="黑体" panose="02010609060101010101" charset="-122"/>
                <a:cs typeface="+mj-cs"/>
              </a:rPr>
              <a:t>“</a:t>
            </a: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天时</a:t>
            </a: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a:ea typeface="黑体" panose="02010609060101010101" charset="-122"/>
                <a:cs typeface="+mj-cs"/>
              </a:rPr>
              <a:t>”“</a:t>
            </a: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地利</a:t>
            </a: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a:ea typeface="黑体" panose="02010609060101010101" charset="-122"/>
                <a:cs typeface="+mj-cs"/>
              </a:rPr>
              <a:t>”</a:t>
            </a: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起作用后，晁盖等又是如何发挥</a:t>
            </a: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a:ea typeface="黑体" panose="02010609060101010101" charset="-122"/>
                <a:cs typeface="+mj-cs"/>
              </a:rPr>
              <a:t>“</a:t>
            </a: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人和</a:t>
            </a: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a:ea typeface="黑体" panose="02010609060101010101" charset="-122"/>
                <a:cs typeface="+mj-cs"/>
              </a:rPr>
              <a:t>”</a:t>
            </a:r>
            <a:r>
              <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优势，通力合作，使用计谋来智取生辰纲的呢？</a:t>
            </a:r>
            <a:endParaRPr kumimoji="0" lang="zh-CN" altLang="en-US" sz="40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endParaRPr>
          </a:p>
        </p:txBody>
      </p:sp>
      <p:sp>
        <p:nvSpPr>
          <p:cNvPr id="228355" name="Rectangle 3"/>
          <p:cNvSpPr>
            <a:spLocks noGrp="1" noChangeArrowheads="1"/>
          </p:cNvSpPr>
          <p:nvPr>
            <p:ph idx="1"/>
          </p:nvPr>
        </p:nvSpPr>
        <p:spPr>
          <a:xfrm>
            <a:off x="457200" y="2708275"/>
            <a:ext cx="8229600" cy="417671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en-US" altLang="zh-CN" sz="4000" b="0" i="0" u="none" strike="noStrike" kern="0" cap="none" spc="0" normalizeH="0" baseline="0" noProof="0" smtClean="0">
                <a:ln>
                  <a:noFill/>
                </a:ln>
                <a:solidFill>
                  <a:srgbClr val="FF00FF"/>
                </a:solidFill>
                <a:effectLst>
                  <a:outerShdw blurRad="38100" dist="38100" dir="2700000" algn="tl">
                    <a:srgbClr val="C0C0C0"/>
                  </a:outerShdw>
                </a:effectLst>
                <a:uLnTx/>
                <a:uFillTx/>
                <a:latin typeface="黑体" panose="02010609060101010101" charset="-122"/>
                <a:ea typeface="黑体" panose="02010609060101010101" charset="-122"/>
                <a:cs typeface="+mn-cs"/>
              </a:rPr>
              <a:t>①</a:t>
            </a:r>
            <a:r>
              <a:rPr kumimoji="0" lang="zh-CN" altLang="en-US" sz="4000" b="0" i="0" u="none" strike="noStrike" kern="0" cap="none" spc="0" normalizeH="0" baseline="0" noProof="0" smtClean="0">
                <a:ln>
                  <a:noFill/>
                </a:ln>
                <a:solidFill>
                  <a:srgbClr val="FF00FF"/>
                </a:solidFill>
                <a:effectLst>
                  <a:outerShdw blurRad="38100" dist="38100" dir="2700000" algn="tl">
                    <a:srgbClr val="C0C0C0"/>
                  </a:outerShdw>
                </a:effectLst>
                <a:uLnTx/>
                <a:uFillTx/>
                <a:latin typeface="黑体" panose="02010609060101010101" charset="-122"/>
                <a:ea typeface="黑体" panose="02010609060101010101" charset="-122"/>
                <a:cs typeface="+mn-cs"/>
              </a:rPr>
              <a:t>晁盖他们是以什么身份出现在杨志面前的？这样又有何用意？</a:t>
            </a:r>
            <a:endParaRPr kumimoji="0" lang="zh-CN" altLang="en-US" sz="4000" b="0" i="0" u="none" strike="noStrike" kern="0" cap="none" spc="0" normalizeH="0" baseline="0" noProof="0" smtClean="0">
              <a:ln>
                <a:noFill/>
              </a:ln>
              <a:solidFill>
                <a:srgbClr val="FF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zh-CN" altLang="en-US" sz="4000" b="0" i="0" u="none" strike="noStrike" kern="0" cap="none" spc="0" normalizeH="0" baseline="0" noProof="0" smtClean="0">
              <a:ln>
                <a:noFill/>
              </a:ln>
              <a:solidFill>
                <a:srgbClr val="FF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扮客商，稳住对方，初步消除杨志的疑心。</a:t>
            </a:r>
            <a:r>
              <a:rPr kumimoji="0" lang="zh-CN" altLang="en-US" sz="4400" b="1" i="0" u="none" strike="noStrike" kern="0" cap="none" spc="0" normalizeH="0" baseline="0" noProof="0" smtClean="0">
                <a:ln>
                  <a:noFill/>
                </a:ln>
                <a:solidFill>
                  <a:srgbClr val="00FF00"/>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endParaRPr kumimoji="0" lang="zh-CN" altLang="en-US" sz="4400" b="1" i="0" u="none" strike="noStrike" kern="0" cap="none" spc="0" normalizeH="0" baseline="0" noProof="0" smtClean="0">
              <a:ln>
                <a:noFill/>
              </a:ln>
              <a:solidFill>
                <a:srgbClr val="00FF00"/>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p:txBody>
      </p:sp>
      <p:sp>
        <p:nvSpPr>
          <p:cNvPr id="228356" name="Line 4"/>
          <p:cNvSpPr/>
          <p:nvPr/>
        </p:nvSpPr>
        <p:spPr>
          <a:xfrm>
            <a:off x="4648200" y="1828800"/>
            <a:ext cx="1368425" cy="0"/>
          </a:xfrm>
          <a:prstGeom prst="line">
            <a:avLst/>
          </a:prstGeom>
          <a:ln w="28575" cap="flat" cmpd="sng">
            <a:solidFill>
              <a:srgbClr val="FF0000"/>
            </a:solidFill>
            <a:prstDash val="solid"/>
            <a:headEnd type="none" w="med" len="med"/>
            <a:tailEnd type="none" w="med" len="med"/>
          </a:ln>
        </p:spPr>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8356"/>
                                        </p:tgtEl>
                                        <p:attrNameLst>
                                          <p:attrName>style.visibility</p:attrName>
                                        </p:attrNameLst>
                                      </p:cBhvr>
                                      <p:to>
                                        <p:strVal val="visible"/>
                                      </p:to>
                                    </p:set>
                                    <p:anim calcmode="lin" valueType="num">
                                      <p:cBhvr additive="base">
                                        <p:cTn id="7" dur="500" fill="hold"/>
                                        <p:tgtEl>
                                          <p:spTgt spid="228356"/>
                                        </p:tgtEl>
                                        <p:attrNameLst>
                                          <p:attrName>ppt_x</p:attrName>
                                        </p:attrNameLst>
                                      </p:cBhvr>
                                      <p:tavLst>
                                        <p:tav tm="0">
                                          <p:val>
                                            <p:strVal val="#ppt_x"/>
                                          </p:val>
                                        </p:tav>
                                        <p:tav tm="100000">
                                          <p:val>
                                            <p:strVal val="#ppt_x"/>
                                          </p:val>
                                        </p:tav>
                                      </p:tavLst>
                                    </p:anim>
                                    <p:anim calcmode="lin" valueType="num">
                                      <p:cBhvr additive="base">
                                        <p:cTn id="8" dur="500" fill="hold"/>
                                        <p:tgtEl>
                                          <p:spTgt spid="2283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28355">
                                            <p:txEl>
                                              <p:charRg st="0" end="29"/>
                                            </p:txEl>
                                          </p:spTgt>
                                        </p:tgtEl>
                                        <p:attrNameLst>
                                          <p:attrName>style.visibility</p:attrName>
                                        </p:attrNameLst>
                                      </p:cBhvr>
                                      <p:to>
                                        <p:strVal val="visible"/>
                                      </p:to>
                                    </p:set>
                                    <p:animEffect transition="in" filter="slide(fromBottom)">
                                      <p:cBhvr>
                                        <p:cTn id="13" dur="500"/>
                                        <p:tgtEl>
                                          <p:spTgt spid="228355">
                                            <p:txEl>
                                              <p:charRg st="0" end="29"/>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28355">
                                            <p:txEl>
                                              <p:charRg st="30" end="56"/>
                                            </p:txEl>
                                          </p:spTgt>
                                        </p:tgtEl>
                                        <p:attrNameLst>
                                          <p:attrName>style.visibility</p:attrName>
                                        </p:attrNameLst>
                                      </p:cBhvr>
                                      <p:to>
                                        <p:strVal val="visible"/>
                                      </p:to>
                                    </p:set>
                                    <p:animEffect transition="in" filter="slide(fromBottom)">
                                      <p:cBhvr>
                                        <p:cTn id="18" dur="500"/>
                                        <p:tgtEl>
                                          <p:spTgt spid="228355">
                                            <p:txEl>
                                              <p:charRg st="30" end="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0402" name="Rectangle 2"/>
          <p:cNvSpPr>
            <a:spLocks noGrp="1" noChangeArrowheads="1"/>
          </p:cNvSpPr>
          <p:nvPr>
            <p:ph idx="1"/>
          </p:nvPr>
        </p:nvSpPr>
        <p:spPr>
          <a:xfrm>
            <a:off x="1908175" y="836613"/>
            <a:ext cx="6840538" cy="6021388"/>
          </a:xfrm>
        </p:spPr>
        <p:txBody>
          <a:bodyPr vert="horz" wrap="square" lIns="91440" tIns="45720" rIns="91440" bIns="45720" numCol="1" anchor="t" anchorCtr="0" compatLnSpc="1"/>
          <a:lstStyle/>
          <a:p>
            <a:pPr marL="342900" marR="0" lvl="0" indent="-342900" algn="ctr" defTabSz="914400" rtl="0" eaLnBrk="1" fontAlgn="base" latinLnBrk="0" hangingPunct="1">
              <a:lnSpc>
                <a:spcPct val="100000"/>
              </a:lnSpc>
              <a:spcBef>
                <a:spcPct val="20000"/>
              </a:spcBef>
              <a:spcAft>
                <a:spcPct val="0"/>
              </a:spcAft>
              <a:buClrTx/>
              <a:buSzTx/>
              <a:buFontTx/>
              <a:buNone/>
              <a:defRPr/>
            </a:pPr>
            <a:r>
              <a:rPr kumimoji="0" lang="en-US" altLang="zh-CN" sz="44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 </a:t>
            </a:r>
            <a:r>
              <a:rPr kumimoji="0" lang="zh-CN" altLang="en-US" sz="40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mn-cs"/>
              </a:rPr>
              <a:t>一稳</a:t>
            </a:r>
            <a:r>
              <a:rPr kumimoji="0" lang="en-US" altLang="zh-CN"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扮客商，稳住对方                      </a:t>
            </a:r>
            <a:endPar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ctr" defTabSz="914400" rtl="0" eaLnBrk="1" fontAlgn="base" latinLnBrk="0" hangingPunct="1">
              <a:lnSpc>
                <a:spcPct val="100000"/>
              </a:lnSpc>
              <a:spcBef>
                <a:spcPct val="20000"/>
              </a:spcBef>
              <a:spcAft>
                <a:spcPct val="0"/>
              </a:spcAft>
              <a:buClrTx/>
              <a:buSzTx/>
              <a:buFontTx/>
              <a:buNone/>
              <a:defRPr/>
            </a:pP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（初消疑心）</a:t>
            </a:r>
            <a:endPar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zh-CN" altLang="en-US" sz="18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ctr" defTabSz="914400" rtl="0" eaLnBrk="1" fontAlgn="base" latinLnBrk="0" hangingPunct="1">
              <a:lnSpc>
                <a:spcPct val="100000"/>
              </a:lnSpc>
              <a:spcBef>
                <a:spcPct val="20000"/>
              </a:spcBef>
              <a:spcAft>
                <a:spcPct val="0"/>
              </a:spcAft>
              <a:buClrTx/>
              <a:buSzTx/>
              <a:buFontTx/>
              <a:buNone/>
              <a:defRPr/>
            </a:pPr>
            <a:r>
              <a:rPr kumimoji="0" lang="zh-CN" altLang="en-US" sz="40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mn-cs"/>
              </a:rPr>
              <a:t>二诱</a:t>
            </a:r>
            <a:r>
              <a:rPr kumimoji="0" lang="en-US" altLang="zh-CN"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佯争酒，引诱对方   </a:t>
            </a:r>
            <a:endPar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ctr" defTabSz="914400" rtl="0" eaLnBrk="1" fontAlgn="base" latinLnBrk="0" hangingPunct="1">
              <a:lnSpc>
                <a:spcPct val="100000"/>
              </a:lnSpc>
              <a:spcBef>
                <a:spcPct val="20000"/>
              </a:spcBef>
              <a:spcAft>
                <a:spcPct val="0"/>
              </a:spcAft>
              <a:buClrTx/>
              <a:buSzTx/>
              <a:buFontTx/>
              <a:buNone/>
              <a:defRPr/>
            </a:pP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（消尽疑心）</a:t>
            </a:r>
            <a:endPar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zh-CN" altLang="en-US" sz="18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ctr" defTabSz="914400" rtl="0" eaLnBrk="1" fontAlgn="base" latinLnBrk="0" hangingPunct="1">
              <a:lnSpc>
                <a:spcPct val="100000"/>
              </a:lnSpc>
              <a:spcBef>
                <a:spcPct val="20000"/>
              </a:spcBef>
              <a:spcAft>
                <a:spcPct val="0"/>
              </a:spcAft>
              <a:buClrTx/>
              <a:buSzTx/>
              <a:buFontTx/>
              <a:buNone/>
              <a:defRPr/>
            </a:pPr>
            <a:r>
              <a:rPr kumimoji="0" lang="zh-CN" altLang="en-US" sz="40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mn-cs"/>
              </a:rPr>
              <a:t>三麻</a:t>
            </a:r>
            <a:r>
              <a:rPr kumimoji="0" lang="en-US" altLang="zh-CN"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巧下药，麻翻对方</a:t>
            </a:r>
            <a:endPar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ctr" defTabSz="914400" rtl="0" eaLnBrk="1" fontAlgn="base" latinLnBrk="0" hangingPunct="1">
              <a:lnSpc>
                <a:spcPct val="100000"/>
              </a:lnSpc>
              <a:spcBef>
                <a:spcPct val="20000"/>
              </a:spcBef>
              <a:spcAft>
                <a:spcPct val="0"/>
              </a:spcAft>
              <a:buClrTx/>
              <a:buSzTx/>
              <a:buFontTx/>
              <a:buNone/>
              <a:defRPr/>
            </a:pP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（全部放倒）</a:t>
            </a:r>
            <a:br>
              <a:rPr kumimoji="0" lang="zh-CN" altLang="en-US" sz="44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br>
            <a:br>
              <a:rPr kumimoji="0" lang="zh-CN" altLang="en-US" sz="44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br>
            <a:endParaRPr kumimoji="0" lang="zh-CN" altLang="en-US" sz="44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p:txBody>
      </p:sp>
      <p:sp>
        <p:nvSpPr>
          <p:cNvPr id="230403" name="Text Box 3"/>
          <p:cNvSpPr txBox="1">
            <a:spLocks noChangeArrowheads="1"/>
          </p:cNvSpPr>
          <p:nvPr/>
        </p:nvSpPr>
        <p:spPr bwMode="auto">
          <a:xfrm>
            <a:off x="827088" y="1628775"/>
            <a:ext cx="854075" cy="4221163"/>
          </a:xfrm>
          <a:prstGeom prst="rect">
            <a:avLst/>
          </a:prstGeom>
          <a:noFill/>
          <a:ln w="9525">
            <a:noFill/>
            <a:miter lim="800000"/>
          </a:ln>
          <a:effectLst/>
        </p:spPr>
        <p:txBody>
          <a:bodyPr vert="eaVert">
            <a:spAutoFit/>
          </a:bodyPr>
          <a:lstStyle/>
          <a:p>
            <a:pPr marR="0" defTabSz="914400">
              <a:buClrTx/>
              <a:buSzTx/>
              <a:buFontTx/>
              <a:buNone/>
              <a:defRPr/>
            </a:pPr>
            <a:r>
              <a:rPr kumimoji="0" lang="zh-CN" altLang="en-US" sz="4400" b="1" kern="1200" cap="none" spc="0" normalizeH="0" baseline="0" noProof="0">
                <a:solidFill>
                  <a:srgbClr val="00FF00"/>
                </a:solidFill>
                <a:effectLst>
                  <a:outerShdw blurRad="38100" dist="38100" dir="2700000" algn="tl">
                    <a:srgbClr val="C0C0C0"/>
                  </a:outerShdw>
                </a:effectLst>
                <a:latin typeface="Arial" panose="020B0604020202020204" pitchFamily="34" charset="0"/>
                <a:ea typeface="黑体" panose="02010609060101010101" charset="-122"/>
                <a:cs typeface="+mn-cs"/>
              </a:rPr>
              <a:t>智  用  计  谋</a:t>
            </a:r>
            <a:endParaRPr kumimoji="0" lang="zh-CN" altLang="en-US" sz="4400" b="1" kern="1200" cap="none" spc="0" normalizeH="0" baseline="0" noProof="0">
              <a:solidFill>
                <a:srgbClr val="00FF00"/>
              </a:solidFill>
              <a:effectLst>
                <a:outerShdw blurRad="38100" dist="38100" dir="2700000" algn="tl">
                  <a:srgbClr val="C0C0C0"/>
                </a:outerShdw>
              </a:effectLst>
              <a:latin typeface="Arial" panose="020B0604020202020204" pitchFamily="34" charset="0"/>
              <a:ea typeface="黑体" panose="02010609060101010101" charset="-122"/>
              <a:cs typeface="+mn-cs"/>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30403"/>
                                        </p:tgtEl>
                                        <p:attrNameLst>
                                          <p:attrName>style.visibility</p:attrName>
                                        </p:attrNameLst>
                                      </p:cBhvr>
                                      <p:to>
                                        <p:strVal val="visible"/>
                                      </p:to>
                                    </p:set>
                                    <p:animEffect transition="in" filter="slide(fromBottom)">
                                      <p:cBhvr>
                                        <p:cTn id="7" dur="500"/>
                                        <p:tgtEl>
                                          <p:spTgt spid="23040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30402">
                                            <p:txEl>
                                              <p:charRg st="0" end="36"/>
                                            </p:txEl>
                                          </p:spTgt>
                                        </p:tgtEl>
                                        <p:attrNameLst>
                                          <p:attrName>style.visibility</p:attrName>
                                        </p:attrNameLst>
                                      </p:cBhvr>
                                      <p:to>
                                        <p:strVal val="visible"/>
                                      </p:to>
                                    </p:set>
                                    <p:animEffect transition="in" filter="slide(fromBottom)">
                                      <p:cBhvr>
                                        <p:cTn id="12" dur="500"/>
                                        <p:tgtEl>
                                          <p:spTgt spid="230402">
                                            <p:txEl>
                                              <p:charRg st="0" end="3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30402">
                                            <p:txEl>
                                              <p:charRg st="36" end="52"/>
                                            </p:txEl>
                                          </p:spTgt>
                                        </p:tgtEl>
                                        <p:attrNameLst>
                                          <p:attrName>style.visibility</p:attrName>
                                        </p:attrNameLst>
                                      </p:cBhvr>
                                      <p:to>
                                        <p:strVal val="visible"/>
                                      </p:to>
                                    </p:set>
                                    <p:animEffect transition="in" filter="slide(fromBottom)">
                                      <p:cBhvr>
                                        <p:cTn id="17" dur="500"/>
                                        <p:tgtEl>
                                          <p:spTgt spid="230402">
                                            <p:txEl>
                                              <p:charRg st="36" end="5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30402">
                                            <p:txEl>
                                              <p:charRg st="53" end="69"/>
                                            </p:txEl>
                                          </p:spTgt>
                                        </p:tgtEl>
                                        <p:attrNameLst>
                                          <p:attrName>style.visibility</p:attrName>
                                        </p:attrNameLst>
                                      </p:cBhvr>
                                      <p:to>
                                        <p:strVal val="visible"/>
                                      </p:to>
                                    </p:set>
                                    <p:animEffect transition="in" filter="slide(fromBottom)">
                                      <p:cBhvr>
                                        <p:cTn id="22" dur="500"/>
                                        <p:tgtEl>
                                          <p:spTgt spid="230402">
                                            <p:txEl>
                                              <p:charRg st="53" end="6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30402">
                                            <p:txEl>
                                              <p:charRg st="69" end="85"/>
                                            </p:txEl>
                                          </p:spTgt>
                                        </p:tgtEl>
                                        <p:attrNameLst>
                                          <p:attrName>style.visibility</p:attrName>
                                        </p:attrNameLst>
                                      </p:cBhvr>
                                      <p:to>
                                        <p:strVal val="visible"/>
                                      </p:to>
                                    </p:set>
                                    <p:animEffect transition="in" filter="slide(fromBottom)">
                                      <p:cBhvr>
                                        <p:cTn id="27" dur="500"/>
                                        <p:tgtEl>
                                          <p:spTgt spid="230402">
                                            <p:txEl>
                                              <p:charRg st="69" end="8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30402">
                                            <p:txEl>
                                              <p:charRg st="86" end="99"/>
                                            </p:txEl>
                                          </p:spTgt>
                                        </p:tgtEl>
                                        <p:attrNameLst>
                                          <p:attrName>style.visibility</p:attrName>
                                        </p:attrNameLst>
                                      </p:cBhvr>
                                      <p:to>
                                        <p:strVal val="visible"/>
                                      </p:to>
                                    </p:set>
                                    <p:animEffect transition="in" filter="slide(fromBottom)">
                                      <p:cBhvr>
                                        <p:cTn id="32" dur="500"/>
                                        <p:tgtEl>
                                          <p:spTgt spid="230402">
                                            <p:txEl>
                                              <p:charRg st="86" end="9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30402">
                                            <p:txEl>
                                              <p:charRg st="99" end="117"/>
                                            </p:txEl>
                                          </p:spTgt>
                                        </p:tgtEl>
                                        <p:attrNameLst>
                                          <p:attrName>style.visibility</p:attrName>
                                        </p:attrNameLst>
                                      </p:cBhvr>
                                      <p:to>
                                        <p:strVal val="visible"/>
                                      </p:to>
                                    </p:set>
                                    <p:animEffect transition="in" filter="slide(fromBottom)">
                                      <p:cBhvr>
                                        <p:cTn id="37" dur="500"/>
                                        <p:tgtEl>
                                          <p:spTgt spid="230402">
                                            <p:txEl>
                                              <p:charRg st="99" end="1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2" grpId="0" build="p"/>
      <p:bldP spid="23040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6" name="Text Box 2"/>
          <p:cNvSpPr txBox="1"/>
          <p:nvPr/>
        </p:nvSpPr>
        <p:spPr>
          <a:xfrm>
            <a:off x="2590800" y="381000"/>
            <a:ext cx="5197475" cy="1006475"/>
          </a:xfrm>
          <a:prstGeom prst="rect">
            <a:avLst/>
          </a:prstGeom>
          <a:noFill/>
          <a:ln w="9525">
            <a:noFill/>
          </a:ln>
        </p:spPr>
        <p:txBody>
          <a:bodyPr>
            <a:spAutoFit/>
          </a:bodyPr>
          <a:p>
            <a:pPr>
              <a:spcBef>
                <a:spcPct val="20000"/>
              </a:spcBef>
            </a:pPr>
            <a:r>
              <a:rPr lang="zh-CN" altLang="en-US" sz="6000" dirty="0">
                <a:solidFill>
                  <a:srgbClr val="FF00FF"/>
                </a:solidFill>
                <a:latin typeface="Times New Roman" panose="02020603050405020304" pitchFamily="18" charset="0"/>
                <a:ea typeface="华文新魏" panose="02010800040101010101" pitchFamily="2" charset="-122"/>
              </a:rPr>
              <a:t>智取生辰纲</a:t>
            </a:r>
            <a:endParaRPr lang="zh-CN" altLang="en-US" sz="6000" dirty="0">
              <a:solidFill>
                <a:srgbClr val="FF00FF"/>
              </a:solidFill>
              <a:latin typeface="Times New Roman" panose="02020603050405020304" pitchFamily="18" charset="0"/>
              <a:ea typeface="华文新魏" panose="02010800040101010101" pitchFamily="2" charset="-122"/>
            </a:endParaRPr>
          </a:p>
        </p:txBody>
      </p:sp>
      <p:sp>
        <p:nvSpPr>
          <p:cNvPr id="231427" name="Text Box 3"/>
          <p:cNvSpPr txBox="1"/>
          <p:nvPr/>
        </p:nvSpPr>
        <p:spPr>
          <a:xfrm>
            <a:off x="4656138" y="2370138"/>
            <a:ext cx="5029200" cy="914400"/>
          </a:xfrm>
          <a:prstGeom prst="rect">
            <a:avLst/>
          </a:prstGeom>
          <a:noFill/>
          <a:ln w="9525">
            <a:noFill/>
          </a:ln>
        </p:spPr>
        <p:txBody>
          <a:bodyPr>
            <a:spAutoFit/>
          </a:bodyPr>
          <a:p>
            <a:pPr>
              <a:spcBef>
                <a:spcPct val="50000"/>
              </a:spcBef>
            </a:pPr>
            <a:r>
              <a:rPr lang="en-US" altLang="zh-CN" sz="5400">
                <a:solidFill>
                  <a:srgbClr val="0000FF"/>
                </a:solidFill>
                <a:latin typeface="Times New Roman" panose="02020603050405020304" pitchFamily="18" charset="0"/>
                <a:ea typeface="华文行楷" panose="02010800040101010101" pitchFamily="2" charset="-122"/>
              </a:rPr>
              <a:t>1</a:t>
            </a:r>
            <a:r>
              <a:rPr lang="zh-CN" altLang="en-US" sz="5400" dirty="0">
                <a:solidFill>
                  <a:srgbClr val="0000FF"/>
                </a:solidFill>
                <a:latin typeface="Times New Roman" panose="02020603050405020304" pitchFamily="18" charset="0"/>
                <a:ea typeface="华文行楷" panose="02010800040101010101" pitchFamily="2" charset="-122"/>
              </a:rPr>
              <a:t>、</a:t>
            </a:r>
            <a:r>
              <a:rPr lang="zh-CN" altLang="en-US" sz="5400" dirty="0">
                <a:solidFill>
                  <a:srgbClr val="FF0000"/>
                </a:solidFill>
                <a:latin typeface="Times New Roman" panose="02020603050405020304" pitchFamily="18" charset="0"/>
                <a:ea typeface="华文行楷" panose="02010800040101010101" pitchFamily="2" charset="-122"/>
              </a:rPr>
              <a:t>智</a:t>
            </a:r>
            <a:r>
              <a:rPr lang="zh-CN" altLang="en-US" sz="5400" dirty="0">
                <a:solidFill>
                  <a:srgbClr val="0000FF"/>
                </a:solidFill>
                <a:latin typeface="Times New Roman" panose="02020603050405020304" pitchFamily="18" charset="0"/>
                <a:ea typeface="华文行楷" panose="02010800040101010101" pitchFamily="2" charset="-122"/>
              </a:rPr>
              <a:t>用天时</a:t>
            </a:r>
            <a:endParaRPr lang="zh-CN" altLang="en-US" sz="5400" dirty="0">
              <a:solidFill>
                <a:srgbClr val="0000FF"/>
              </a:solidFill>
              <a:latin typeface="Times New Roman" panose="02020603050405020304" pitchFamily="18" charset="0"/>
              <a:ea typeface="华文行楷" panose="02010800040101010101" pitchFamily="2" charset="-122"/>
            </a:endParaRPr>
          </a:p>
        </p:txBody>
      </p:sp>
      <p:sp>
        <p:nvSpPr>
          <p:cNvPr id="231428" name="Text Box 4"/>
          <p:cNvSpPr txBox="1"/>
          <p:nvPr/>
        </p:nvSpPr>
        <p:spPr>
          <a:xfrm>
            <a:off x="4716463" y="3378200"/>
            <a:ext cx="5257800" cy="914400"/>
          </a:xfrm>
          <a:prstGeom prst="rect">
            <a:avLst/>
          </a:prstGeom>
          <a:noFill/>
          <a:ln w="9525">
            <a:noFill/>
          </a:ln>
        </p:spPr>
        <p:txBody>
          <a:bodyPr>
            <a:spAutoFit/>
          </a:bodyPr>
          <a:p>
            <a:pPr>
              <a:spcBef>
                <a:spcPct val="50000"/>
              </a:spcBef>
            </a:pPr>
            <a:r>
              <a:rPr lang="en-US" altLang="zh-CN" sz="5400">
                <a:solidFill>
                  <a:srgbClr val="0000FF"/>
                </a:solidFill>
                <a:latin typeface="Times New Roman" panose="02020603050405020304" pitchFamily="18" charset="0"/>
                <a:ea typeface="华文行楷" panose="02010800040101010101" pitchFamily="2" charset="-122"/>
              </a:rPr>
              <a:t>2</a:t>
            </a:r>
            <a:r>
              <a:rPr lang="zh-CN" altLang="en-US" sz="5400" dirty="0">
                <a:solidFill>
                  <a:srgbClr val="0000FF"/>
                </a:solidFill>
                <a:latin typeface="Times New Roman" panose="02020603050405020304" pitchFamily="18" charset="0"/>
                <a:ea typeface="华文行楷" panose="02010800040101010101" pitchFamily="2" charset="-122"/>
              </a:rPr>
              <a:t>、</a:t>
            </a:r>
            <a:r>
              <a:rPr lang="zh-CN" altLang="en-US" sz="5400" dirty="0">
                <a:solidFill>
                  <a:srgbClr val="FF0000"/>
                </a:solidFill>
                <a:latin typeface="Times New Roman" panose="02020603050405020304" pitchFamily="18" charset="0"/>
                <a:ea typeface="华文行楷" panose="02010800040101010101" pitchFamily="2" charset="-122"/>
              </a:rPr>
              <a:t>智</a:t>
            </a:r>
            <a:r>
              <a:rPr lang="zh-CN" altLang="en-US" sz="5400" dirty="0">
                <a:solidFill>
                  <a:srgbClr val="0000FF"/>
                </a:solidFill>
                <a:latin typeface="Times New Roman" panose="02020603050405020304" pitchFamily="18" charset="0"/>
                <a:ea typeface="华文行楷" panose="02010800040101010101" pitchFamily="2" charset="-122"/>
              </a:rPr>
              <a:t>用地利</a:t>
            </a:r>
            <a:endParaRPr lang="zh-CN" altLang="en-US" sz="5400" dirty="0">
              <a:solidFill>
                <a:srgbClr val="0000FF"/>
              </a:solidFill>
              <a:latin typeface="Times New Roman" panose="02020603050405020304" pitchFamily="18" charset="0"/>
              <a:ea typeface="华文行楷" panose="02010800040101010101" pitchFamily="2" charset="-122"/>
            </a:endParaRPr>
          </a:p>
        </p:txBody>
      </p:sp>
      <p:sp>
        <p:nvSpPr>
          <p:cNvPr id="231429" name="Text Box 5"/>
          <p:cNvSpPr txBox="1"/>
          <p:nvPr/>
        </p:nvSpPr>
        <p:spPr>
          <a:xfrm>
            <a:off x="4697413" y="4459288"/>
            <a:ext cx="4411662" cy="914400"/>
          </a:xfrm>
          <a:prstGeom prst="rect">
            <a:avLst/>
          </a:prstGeom>
          <a:noFill/>
          <a:ln w="9525">
            <a:noFill/>
          </a:ln>
        </p:spPr>
        <p:txBody>
          <a:bodyPr>
            <a:spAutoFit/>
          </a:bodyPr>
          <a:p>
            <a:pPr>
              <a:spcBef>
                <a:spcPct val="50000"/>
              </a:spcBef>
            </a:pPr>
            <a:r>
              <a:rPr lang="en-US" altLang="zh-CN" sz="5400">
                <a:solidFill>
                  <a:srgbClr val="0000FF"/>
                </a:solidFill>
                <a:latin typeface="Times New Roman" panose="02020603050405020304" pitchFamily="18" charset="0"/>
                <a:ea typeface="华文行楷" panose="02010800040101010101" pitchFamily="2" charset="-122"/>
              </a:rPr>
              <a:t>3</a:t>
            </a:r>
            <a:r>
              <a:rPr lang="zh-CN" altLang="en-US" sz="5400" dirty="0">
                <a:solidFill>
                  <a:srgbClr val="0000FF"/>
                </a:solidFill>
                <a:latin typeface="Times New Roman" panose="02020603050405020304" pitchFamily="18" charset="0"/>
                <a:ea typeface="华文行楷" panose="02010800040101010101" pitchFamily="2" charset="-122"/>
              </a:rPr>
              <a:t>、</a:t>
            </a:r>
            <a:r>
              <a:rPr lang="zh-CN" altLang="en-US" sz="5400" dirty="0">
                <a:solidFill>
                  <a:srgbClr val="FF0000"/>
                </a:solidFill>
                <a:latin typeface="Times New Roman" panose="02020603050405020304" pitchFamily="18" charset="0"/>
                <a:ea typeface="华文行楷" panose="02010800040101010101" pitchFamily="2" charset="-122"/>
              </a:rPr>
              <a:t>智</a:t>
            </a:r>
            <a:r>
              <a:rPr lang="zh-CN" altLang="en-US" sz="5400" dirty="0">
                <a:solidFill>
                  <a:srgbClr val="0000FF"/>
                </a:solidFill>
                <a:latin typeface="Times New Roman" panose="02020603050405020304" pitchFamily="18" charset="0"/>
                <a:ea typeface="华文行楷" panose="02010800040101010101" pitchFamily="2" charset="-122"/>
              </a:rPr>
              <a:t>用人和</a:t>
            </a:r>
            <a:endParaRPr lang="zh-CN" altLang="en-US" sz="5400" dirty="0">
              <a:solidFill>
                <a:srgbClr val="0000FF"/>
              </a:solidFill>
              <a:latin typeface="Times New Roman" panose="02020603050405020304" pitchFamily="18" charset="0"/>
              <a:ea typeface="华文行楷" panose="02010800040101010101" pitchFamily="2" charset="-122"/>
            </a:endParaRPr>
          </a:p>
        </p:txBody>
      </p:sp>
      <p:sp>
        <p:nvSpPr>
          <p:cNvPr id="231430" name="Text Box 6"/>
          <p:cNvSpPr txBox="1"/>
          <p:nvPr/>
        </p:nvSpPr>
        <p:spPr>
          <a:xfrm>
            <a:off x="4716463" y="5394325"/>
            <a:ext cx="4495800" cy="914400"/>
          </a:xfrm>
          <a:prstGeom prst="rect">
            <a:avLst/>
          </a:prstGeom>
          <a:noFill/>
          <a:ln w="9525">
            <a:noFill/>
          </a:ln>
        </p:spPr>
        <p:txBody>
          <a:bodyPr>
            <a:spAutoFit/>
          </a:bodyPr>
          <a:p>
            <a:pPr>
              <a:spcBef>
                <a:spcPct val="50000"/>
              </a:spcBef>
            </a:pPr>
            <a:r>
              <a:rPr lang="en-US" altLang="zh-CN" sz="5400">
                <a:solidFill>
                  <a:srgbClr val="0000FF"/>
                </a:solidFill>
                <a:latin typeface="Times New Roman" panose="02020603050405020304" pitchFamily="18" charset="0"/>
                <a:ea typeface="华文行楷" panose="02010800040101010101" pitchFamily="2" charset="-122"/>
              </a:rPr>
              <a:t>4</a:t>
            </a:r>
            <a:r>
              <a:rPr lang="zh-CN" altLang="en-US" sz="5400" dirty="0">
                <a:solidFill>
                  <a:srgbClr val="0000FF"/>
                </a:solidFill>
                <a:latin typeface="Times New Roman" panose="02020603050405020304" pitchFamily="18" charset="0"/>
                <a:ea typeface="华文行楷" panose="02010800040101010101" pitchFamily="2" charset="-122"/>
              </a:rPr>
              <a:t>、</a:t>
            </a:r>
            <a:r>
              <a:rPr lang="zh-CN" altLang="en-US" sz="5400" dirty="0">
                <a:solidFill>
                  <a:srgbClr val="FF0000"/>
                </a:solidFill>
                <a:latin typeface="Times New Roman" panose="02020603050405020304" pitchFamily="18" charset="0"/>
                <a:ea typeface="华文行楷" panose="02010800040101010101" pitchFamily="2" charset="-122"/>
              </a:rPr>
              <a:t>智</a:t>
            </a:r>
            <a:r>
              <a:rPr lang="zh-CN" altLang="en-US" sz="5400" dirty="0">
                <a:solidFill>
                  <a:srgbClr val="0000FF"/>
                </a:solidFill>
                <a:latin typeface="Times New Roman" panose="02020603050405020304" pitchFamily="18" charset="0"/>
                <a:ea typeface="华文行楷" panose="02010800040101010101" pitchFamily="2" charset="-122"/>
              </a:rPr>
              <a:t>用计谋</a:t>
            </a:r>
            <a:endParaRPr lang="zh-CN" altLang="en-US" sz="5400" dirty="0">
              <a:solidFill>
                <a:srgbClr val="0000FF"/>
              </a:solidFill>
              <a:latin typeface="Times New Roman" panose="02020603050405020304" pitchFamily="18" charset="0"/>
              <a:ea typeface="华文行楷" panose="02010800040101010101" pitchFamily="2" charset="-122"/>
            </a:endParaRPr>
          </a:p>
        </p:txBody>
      </p:sp>
      <p:pic>
        <p:nvPicPr>
          <p:cNvPr id="44039" name="Picture 7" descr="nnn"/>
          <p:cNvPicPr>
            <a:picLocks noChangeAspect="1"/>
          </p:cNvPicPr>
          <p:nvPr/>
        </p:nvPicPr>
        <p:blipFill>
          <a:blip r:embed="rId1"/>
          <a:stretch>
            <a:fillRect/>
          </a:stretch>
        </p:blipFill>
        <p:spPr>
          <a:xfrm>
            <a:off x="0" y="1998663"/>
            <a:ext cx="4419600" cy="4859337"/>
          </a:xfrm>
          <a:prstGeom prst="rect">
            <a:avLst/>
          </a:prstGeom>
          <a:noFill/>
          <a:ln w="9525">
            <a:noFill/>
          </a:ln>
        </p:spPr>
      </p:pic>
    </p:spTree>
  </p:cSld>
  <p:clrMapOvr>
    <a:masterClrMapping/>
  </p:clrMapOvr>
  <p:transition>
    <p:comb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1426"/>
                                        </p:tgtEl>
                                        <p:attrNameLst>
                                          <p:attrName>style.visibility</p:attrName>
                                        </p:attrNameLst>
                                      </p:cBhvr>
                                      <p:to>
                                        <p:strVal val="visible"/>
                                      </p:to>
                                    </p:set>
                                    <p:anim calcmode="lin" valueType="num">
                                      <p:cBhvr additive="base">
                                        <p:cTn id="7" dur="500" fill="hold"/>
                                        <p:tgtEl>
                                          <p:spTgt spid="231426"/>
                                        </p:tgtEl>
                                        <p:attrNameLst>
                                          <p:attrName>ppt_x</p:attrName>
                                        </p:attrNameLst>
                                      </p:cBhvr>
                                      <p:tavLst>
                                        <p:tav tm="0">
                                          <p:val>
                                            <p:strVal val="0-#ppt_w/2"/>
                                          </p:val>
                                        </p:tav>
                                        <p:tav tm="100000">
                                          <p:val>
                                            <p:strVal val="#ppt_x"/>
                                          </p:val>
                                        </p:tav>
                                      </p:tavLst>
                                    </p:anim>
                                    <p:anim calcmode="lin" valueType="num">
                                      <p:cBhvr additive="base">
                                        <p:cTn id="8" dur="500" fill="hold"/>
                                        <p:tgtEl>
                                          <p:spTgt spid="23142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31427"/>
                                        </p:tgtEl>
                                        <p:attrNameLst>
                                          <p:attrName>style.visibility</p:attrName>
                                        </p:attrNameLst>
                                      </p:cBhvr>
                                      <p:to>
                                        <p:strVal val="visible"/>
                                      </p:to>
                                    </p:set>
                                    <p:anim calcmode="lin" valueType="num">
                                      <p:cBhvr additive="base">
                                        <p:cTn id="13" dur="500" fill="hold"/>
                                        <p:tgtEl>
                                          <p:spTgt spid="231427"/>
                                        </p:tgtEl>
                                        <p:attrNameLst>
                                          <p:attrName>ppt_x</p:attrName>
                                        </p:attrNameLst>
                                      </p:cBhvr>
                                      <p:tavLst>
                                        <p:tav tm="0">
                                          <p:val>
                                            <p:strVal val="1+#ppt_w/2"/>
                                          </p:val>
                                        </p:tav>
                                        <p:tav tm="100000">
                                          <p:val>
                                            <p:strVal val="#ppt_x"/>
                                          </p:val>
                                        </p:tav>
                                      </p:tavLst>
                                    </p:anim>
                                    <p:anim calcmode="lin" valueType="num">
                                      <p:cBhvr additive="base">
                                        <p:cTn id="14" dur="500" fill="hold"/>
                                        <p:tgtEl>
                                          <p:spTgt spid="23142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231428"/>
                                        </p:tgtEl>
                                        <p:attrNameLst>
                                          <p:attrName>style.visibility</p:attrName>
                                        </p:attrNameLst>
                                      </p:cBhvr>
                                      <p:to>
                                        <p:strVal val="visible"/>
                                      </p:to>
                                    </p:set>
                                    <p:anim calcmode="lin" valueType="num">
                                      <p:cBhvr additive="base">
                                        <p:cTn id="19" dur="500" fill="hold"/>
                                        <p:tgtEl>
                                          <p:spTgt spid="231428"/>
                                        </p:tgtEl>
                                        <p:attrNameLst>
                                          <p:attrName>ppt_x</p:attrName>
                                        </p:attrNameLst>
                                      </p:cBhvr>
                                      <p:tavLst>
                                        <p:tav tm="0">
                                          <p:val>
                                            <p:strVal val="#ppt_x"/>
                                          </p:val>
                                        </p:tav>
                                        <p:tav tm="100000">
                                          <p:val>
                                            <p:strVal val="#ppt_x"/>
                                          </p:val>
                                        </p:tav>
                                      </p:tavLst>
                                    </p:anim>
                                    <p:anim calcmode="lin" valueType="num">
                                      <p:cBhvr additive="base">
                                        <p:cTn id="20" dur="500" fill="hold"/>
                                        <p:tgtEl>
                                          <p:spTgt spid="23142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1429"/>
                                        </p:tgtEl>
                                        <p:attrNameLst>
                                          <p:attrName>style.visibility</p:attrName>
                                        </p:attrNameLst>
                                      </p:cBhvr>
                                      <p:to>
                                        <p:strVal val="visible"/>
                                      </p:to>
                                    </p:set>
                                    <p:anim calcmode="lin" valueType="num">
                                      <p:cBhvr additive="base">
                                        <p:cTn id="25" dur="500" fill="hold"/>
                                        <p:tgtEl>
                                          <p:spTgt spid="231429"/>
                                        </p:tgtEl>
                                        <p:attrNameLst>
                                          <p:attrName>ppt_x</p:attrName>
                                        </p:attrNameLst>
                                      </p:cBhvr>
                                      <p:tavLst>
                                        <p:tav tm="0">
                                          <p:val>
                                            <p:strVal val="#ppt_x"/>
                                          </p:val>
                                        </p:tav>
                                        <p:tav tm="100000">
                                          <p:val>
                                            <p:strVal val="#ppt_x"/>
                                          </p:val>
                                        </p:tav>
                                      </p:tavLst>
                                    </p:anim>
                                    <p:anim calcmode="lin" valueType="num">
                                      <p:cBhvr additive="base">
                                        <p:cTn id="26" dur="500" fill="hold"/>
                                        <p:tgtEl>
                                          <p:spTgt spid="23142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231430"/>
                                        </p:tgtEl>
                                        <p:attrNameLst>
                                          <p:attrName>style.visibility</p:attrName>
                                        </p:attrNameLst>
                                      </p:cBhvr>
                                      <p:to>
                                        <p:strVal val="visible"/>
                                      </p:to>
                                    </p:set>
                                    <p:anim calcmode="lin" valueType="num">
                                      <p:cBhvr additive="base">
                                        <p:cTn id="31" dur="500" fill="hold"/>
                                        <p:tgtEl>
                                          <p:spTgt spid="231430"/>
                                        </p:tgtEl>
                                        <p:attrNameLst>
                                          <p:attrName>ppt_x</p:attrName>
                                        </p:attrNameLst>
                                      </p:cBhvr>
                                      <p:tavLst>
                                        <p:tav tm="0">
                                          <p:val>
                                            <p:strVal val="0-#ppt_w/2"/>
                                          </p:val>
                                        </p:tav>
                                        <p:tav tm="100000">
                                          <p:val>
                                            <p:strVal val="#ppt_x"/>
                                          </p:val>
                                        </p:tav>
                                      </p:tavLst>
                                    </p:anim>
                                    <p:anim calcmode="lin" valueType="num">
                                      <p:cBhvr additive="base">
                                        <p:cTn id="32" dur="500" fill="hold"/>
                                        <p:tgtEl>
                                          <p:spTgt spid="23143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6" grpId="0"/>
      <p:bldP spid="231427" grpId="0"/>
      <p:bldP spid="231428" grpId="0"/>
      <p:bldP spid="231429" grpId="0"/>
      <p:bldP spid="23143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2450" name="Text Box 2"/>
          <p:cNvSpPr txBox="1">
            <a:spLocks noChangeArrowheads="1"/>
          </p:cNvSpPr>
          <p:nvPr/>
        </p:nvSpPr>
        <p:spPr bwMode="auto">
          <a:xfrm>
            <a:off x="5364163" y="476250"/>
            <a:ext cx="2193925" cy="6191250"/>
          </a:xfrm>
          <a:prstGeom prst="rect">
            <a:avLst/>
          </a:prstGeom>
          <a:noFill/>
          <a:ln w="9525">
            <a:noFill/>
            <a:miter lim="800000"/>
          </a:ln>
          <a:effectLst/>
        </p:spPr>
        <p:txBody>
          <a:bodyPr vert="eaVert">
            <a:spAutoFit/>
          </a:bodyPr>
          <a:lstStyle/>
          <a:p>
            <a:pPr marR="0" defTabSz="914400">
              <a:buClrTx/>
              <a:buSzTx/>
              <a:buFontTx/>
              <a:buNone/>
              <a:defRPr/>
            </a:pPr>
            <a:r>
              <a:rPr kumimoji="1" lang="en-US" altLang="zh-CN" sz="4400" b="1"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charset="-122"/>
                <a:cs typeface="+mn-cs"/>
              </a:rPr>
              <a:t>       </a:t>
            </a:r>
            <a:r>
              <a:rPr kumimoji="1" lang="zh-CN" altLang="en-US" sz="4400" b="1" kern="1200" cap="none" spc="0" normalizeH="0" baseline="0" noProof="0">
                <a:solidFill>
                  <a:srgbClr val="0000FF"/>
                </a:solidFill>
                <a:latin typeface="Arial" panose="020B0604020202020204" pitchFamily="34" charset="0"/>
                <a:ea typeface="黑体" panose="02010609060101010101" charset="-122"/>
                <a:cs typeface="+mn-cs"/>
              </a:rPr>
              <a:t>杨志最终失陷生辰纲从而贻误终身，是否在他身上确实无</a:t>
            </a:r>
            <a:r>
              <a:rPr kumimoji="1" lang="zh-CN" altLang="en-US" sz="4400" b="1" kern="1200" cap="none" spc="0" normalizeH="0" baseline="0" noProof="0">
                <a:solidFill>
                  <a:srgbClr val="FF0000"/>
                </a:solidFill>
                <a:latin typeface="Arial" panose="020B0604020202020204" pitchFamily="34" charset="0"/>
                <a:ea typeface="黑体" panose="02010609060101010101" charset="-122"/>
                <a:cs typeface="+mn-cs"/>
              </a:rPr>
              <a:t>智</a:t>
            </a:r>
            <a:r>
              <a:rPr kumimoji="1" lang="zh-CN" altLang="en-US" sz="4400" b="1" kern="1200" cap="none" spc="0" normalizeH="0" baseline="0" noProof="0">
                <a:solidFill>
                  <a:srgbClr val="0000FF"/>
                </a:solidFill>
                <a:latin typeface="Arial" panose="020B0604020202020204" pitchFamily="34" charset="0"/>
                <a:ea typeface="黑体" panose="02010609060101010101" charset="-122"/>
                <a:cs typeface="+mn-cs"/>
              </a:rPr>
              <a:t>可言呢？</a:t>
            </a:r>
            <a:endParaRPr kumimoji="1" lang="zh-CN" altLang="en-US" sz="4400" b="1" kern="1200" cap="none" spc="0" normalizeH="0" baseline="0" noProof="0">
              <a:solidFill>
                <a:srgbClr val="0000FF"/>
              </a:solidFill>
              <a:latin typeface="Arial" panose="020B0604020202020204" pitchFamily="34" charset="0"/>
              <a:ea typeface="黑体" panose="02010609060101010101" charset="-122"/>
              <a:cs typeface="+mn-cs"/>
            </a:endParaRPr>
          </a:p>
        </p:txBody>
      </p:sp>
      <p:pic>
        <p:nvPicPr>
          <p:cNvPr id="45059" name="Picture 3" descr="图片"/>
          <p:cNvPicPr>
            <a:picLocks noChangeAspect="1"/>
          </p:cNvPicPr>
          <p:nvPr/>
        </p:nvPicPr>
        <p:blipFill>
          <a:blip r:embed="rId1"/>
          <a:srcRect r="2423"/>
          <a:stretch>
            <a:fillRect/>
          </a:stretch>
        </p:blipFill>
        <p:spPr>
          <a:xfrm>
            <a:off x="0" y="0"/>
            <a:ext cx="4684713" cy="6858000"/>
          </a:xfrm>
          <a:prstGeom prst="rect">
            <a:avLst/>
          </a:prstGeom>
          <a:noFill/>
          <a:ln w="9525">
            <a:noFill/>
          </a:ln>
        </p:spPr>
      </p:pic>
    </p:spTree>
  </p:cSld>
  <p:clrMapOvr>
    <a:masterClrMapping/>
  </p:clrMapOvr>
  <p:transition>
    <p:pull dir="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4" name="Rectangle 2"/>
          <p:cNvSpPr>
            <a:spLocks noGrp="1" noChangeArrowheads="1"/>
          </p:cNvSpPr>
          <p:nvPr>
            <p:ph type="title"/>
          </p:nvPr>
        </p:nvSpPr>
        <p:spPr>
          <a:xfrm>
            <a:off x="395288" y="115888"/>
            <a:ext cx="8435975" cy="214630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0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mj-cs"/>
              </a:rPr>
              <a:t>    </a:t>
            </a:r>
            <a:r>
              <a:rPr kumimoji="0" lang="zh-CN" altLang="en-US" sz="40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mj-cs"/>
              </a:rPr>
              <a:t>杨志为了押运成功，也是殚精竭虑、绞尽脑汁，文中许多地方可看出他的智谋：</a:t>
            </a:r>
            <a:r>
              <a:rPr kumimoji="0" lang="zh-CN" altLang="en-US" sz="44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 </a:t>
            </a:r>
            <a:endParaRPr kumimoji="0" lang="zh-CN" altLang="en-US" sz="44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endParaRPr>
          </a:p>
        </p:txBody>
      </p:sp>
      <p:sp>
        <p:nvSpPr>
          <p:cNvPr id="233475" name="Rectangle 3"/>
          <p:cNvSpPr>
            <a:spLocks noGrp="1" noChangeArrowheads="1"/>
          </p:cNvSpPr>
          <p:nvPr>
            <p:ph idx="1"/>
          </p:nvPr>
        </p:nvSpPr>
        <p:spPr>
          <a:xfrm>
            <a:off x="107950" y="2420938"/>
            <a:ext cx="8893175" cy="4365625"/>
          </a:xfrm>
        </p:spPr>
        <p:txBody>
          <a:bodyPr vert="horz" wrap="square" lIns="91440" tIns="45720" rIns="91440" bIns="45720" numCol="1" anchor="t" anchorCtr="0" compatLnSpc="1"/>
          <a:lstStyle/>
          <a:p>
            <a:pPr marL="342900" marR="0" lvl="0" indent="-342900" algn="l" defTabSz="914400" rtl="0" eaLnBrk="1" fontAlgn="base" latinLnBrk="0" hangingPunct="1">
              <a:lnSpc>
                <a:spcPct val="90000"/>
              </a:lnSpc>
              <a:spcBef>
                <a:spcPct val="20000"/>
              </a:spcBef>
              <a:spcAft>
                <a:spcPct val="0"/>
              </a:spcAft>
              <a:buClrTx/>
              <a:buSzTx/>
              <a:buFontTx/>
              <a:buNone/>
              <a:defRPr/>
            </a:pPr>
            <a:r>
              <a:rPr kumimoji="0" lang="zh-CN" altLang="en-US" sz="36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rPr>
              <a:t>（</a:t>
            </a:r>
            <a:r>
              <a:rPr kumimoji="0" lang="en-US" altLang="zh-CN" sz="36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rPr>
              <a:t>1</a:t>
            </a:r>
            <a:r>
              <a:rPr kumimoji="0" lang="zh-CN" altLang="en-US" sz="36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rPr>
              <a:t>）他不多带些兵，伪装成客商就是为了掩人耳目，</a:t>
            </a:r>
            <a:r>
              <a:rPr kumimoji="0" lang="zh-CN" altLang="en-US" sz="36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mn-lt"/>
                <a:ea typeface="+mn-ea"/>
                <a:cs typeface="+mn-cs"/>
              </a:rPr>
              <a:t>智藏行踪</a:t>
            </a:r>
            <a:r>
              <a:rPr kumimoji="0" lang="zh-CN" altLang="en-US" sz="36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rPr>
              <a:t>。</a:t>
            </a:r>
            <a:endParaRPr kumimoji="0" lang="zh-CN" altLang="en-US" sz="36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None/>
              <a:defRPr/>
            </a:pPr>
            <a:endParaRPr kumimoji="0" lang="zh-CN" altLang="en-US" sz="28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None/>
              <a:defRPr/>
            </a:pPr>
            <a:r>
              <a:rPr kumimoji="0" lang="zh-CN" altLang="en-US" sz="36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rPr>
              <a:t>（</a:t>
            </a:r>
            <a:r>
              <a:rPr kumimoji="0" lang="en-US" altLang="zh-CN" sz="36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rPr>
              <a:t>2</a:t>
            </a:r>
            <a:r>
              <a:rPr kumimoji="0" lang="zh-CN" altLang="en-US" sz="36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rPr>
              <a:t>）离京五七日后杨志对时间作了调整：五更→日中，辰牌→申时；说明他小心谨慎，</a:t>
            </a:r>
            <a:r>
              <a:rPr kumimoji="0" lang="zh-CN" altLang="en-US" sz="36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mn-lt"/>
                <a:ea typeface="+mn-ea"/>
                <a:cs typeface="+mn-cs"/>
              </a:rPr>
              <a:t>智变行辰</a:t>
            </a:r>
            <a:r>
              <a:rPr kumimoji="0" lang="zh-CN" altLang="en-US" sz="36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rPr>
              <a:t>。怕在晨光中或暮色中遭偷袭，而正午天气炎热，恐怕歹人也不愿出来活动。</a:t>
            </a:r>
            <a:br>
              <a:rPr kumimoji="0" lang="zh-CN" altLang="en-US" sz="40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rPr>
            </a:br>
            <a:br>
              <a:rPr kumimoji="0" lang="zh-CN" altLang="en-US" sz="40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rPr>
            </a:br>
            <a:r>
              <a:rPr kumimoji="0" lang="zh-CN" altLang="en-US" sz="40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mn-ea"/>
                <a:cs typeface="+mn-cs"/>
              </a:rPr>
              <a:t>    </a:t>
            </a:r>
            <a:endParaRPr kumimoji="0" lang="zh-CN" altLang="en-US" sz="40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mn-lt"/>
              <a:ea typeface="+mn-ea"/>
              <a:cs typeface="+mn-cs"/>
            </a:endParaRPr>
          </a:p>
        </p:txBody>
      </p:sp>
      <p:sp>
        <p:nvSpPr>
          <p:cNvPr id="233476" name="Line 4"/>
          <p:cNvSpPr/>
          <p:nvPr/>
        </p:nvSpPr>
        <p:spPr>
          <a:xfrm>
            <a:off x="4716463" y="2997200"/>
            <a:ext cx="2016125" cy="0"/>
          </a:xfrm>
          <a:prstGeom prst="line">
            <a:avLst/>
          </a:prstGeom>
          <a:ln w="38100" cap="flat" cmpd="sng">
            <a:solidFill>
              <a:srgbClr val="FF0000"/>
            </a:solidFill>
            <a:prstDash val="solid"/>
            <a:headEnd type="none" w="med" len="med"/>
            <a:tailEnd type="none" w="med" len="med"/>
          </a:ln>
        </p:spPr>
      </p:sp>
      <p:sp>
        <p:nvSpPr>
          <p:cNvPr id="233477" name="Line 5"/>
          <p:cNvSpPr/>
          <p:nvPr/>
        </p:nvSpPr>
        <p:spPr>
          <a:xfrm>
            <a:off x="5148263" y="4508500"/>
            <a:ext cx="3095625" cy="0"/>
          </a:xfrm>
          <a:prstGeom prst="line">
            <a:avLst/>
          </a:prstGeom>
          <a:ln w="38100" cap="flat" cmpd="sng">
            <a:solidFill>
              <a:srgbClr val="FF0000"/>
            </a:solidFill>
            <a:prstDash val="solid"/>
            <a:headEnd type="none" w="med" len="med"/>
            <a:tailEnd type="none" w="med" len="med"/>
          </a:ln>
        </p:spPr>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3475">
                                            <p:txEl>
                                              <p:charRg st="0" end="30"/>
                                            </p:txEl>
                                          </p:spTgt>
                                        </p:tgtEl>
                                        <p:attrNameLst>
                                          <p:attrName>style.visibility</p:attrName>
                                        </p:attrNameLst>
                                      </p:cBhvr>
                                      <p:to>
                                        <p:strVal val="visible"/>
                                      </p:to>
                                    </p:set>
                                    <p:animEffect transition="in" filter="slide(fromBottom)">
                                      <p:cBhvr>
                                        <p:cTn id="7" dur="500"/>
                                        <p:tgtEl>
                                          <p:spTgt spid="233475">
                                            <p:txEl>
                                              <p:charRg st="0" end="3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33476"/>
                                        </p:tgtEl>
                                        <p:attrNameLst>
                                          <p:attrName>style.visibility</p:attrName>
                                        </p:attrNameLst>
                                      </p:cBhvr>
                                      <p:to>
                                        <p:strVal val="visible"/>
                                      </p:to>
                                    </p:set>
                                    <p:anim calcmode="lin" valueType="num">
                                      <p:cBhvr additive="base">
                                        <p:cTn id="12" dur="500" fill="hold"/>
                                        <p:tgtEl>
                                          <p:spTgt spid="233476"/>
                                        </p:tgtEl>
                                        <p:attrNameLst>
                                          <p:attrName>ppt_x</p:attrName>
                                        </p:attrNameLst>
                                      </p:cBhvr>
                                      <p:tavLst>
                                        <p:tav tm="0">
                                          <p:val>
                                            <p:strVal val="0-#ppt_w/2"/>
                                          </p:val>
                                        </p:tav>
                                        <p:tav tm="100000">
                                          <p:val>
                                            <p:strVal val="#ppt_x"/>
                                          </p:val>
                                        </p:tav>
                                      </p:tavLst>
                                    </p:anim>
                                    <p:anim calcmode="lin" valueType="num">
                                      <p:cBhvr additive="base">
                                        <p:cTn id="13" dur="500" fill="hold"/>
                                        <p:tgtEl>
                                          <p:spTgt spid="23347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33475">
                                            <p:txEl>
                                              <p:charRg st="31" end="115"/>
                                            </p:txEl>
                                          </p:spTgt>
                                        </p:tgtEl>
                                        <p:attrNameLst>
                                          <p:attrName>style.visibility</p:attrName>
                                        </p:attrNameLst>
                                      </p:cBhvr>
                                      <p:to>
                                        <p:strVal val="visible"/>
                                      </p:to>
                                    </p:set>
                                    <p:animEffect transition="in" filter="slide(fromBottom)">
                                      <p:cBhvr>
                                        <p:cTn id="18" dur="500"/>
                                        <p:tgtEl>
                                          <p:spTgt spid="233475">
                                            <p:txEl>
                                              <p:charRg st="31" end="11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33477"/>
                                        </p:tgtEl>
                                        <p:attrNameLst>
                                          <p:attrName>style.visibility</p:attrName>
                                        </p:attrNameLst>
                                      </p:cBhvr>
                                      <p:to>
                                        <p:strVal val="visible"/>
                                      </p:to>
                                    </p:set>
                                    <p:anim calcmode="lin" valueType="num">
                                      <p:cBhvr additive="base">
                                        <p:cTn id="23" dur="500" fill="hold"/>
                                        <p:tgtEl>
                                          <p:spTgt spid="233477"/>
                                        </p:tgtEl>
                                        <p:attrNameLst>
                                          <p:attrName>ppt_x</p:attrName>
                                        </p:attrNameLst>
                                      </p:cBhvr>
                                      <p:tavLst>
                                        <p:tav tm="0">
                                          <p:val>
                                            <p:strVal val="0-#ppt_w/2"/>
                                          </p:val>
                                        </p:tav>
                                        <p:tav tm="100000">
                                          <p:val>
                                            <p:strVal val="#ppt_x"/>
                                          </p:val>
                                        </p:tav>
                                      </p:tavLst>
                                    </p:anim>
                                    <p:anim calcmode="lin" valueType="num">
                                      <p:cBhvr additive="base">
                                        <p:cTn id="24" dur="500" fill="hold"/>
                                        <p:tgtEl>
                                          <p:spTgt spid="2334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5"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4498" name="Rectangle 2"/>
          <p:cNvSpPr>
            <a:spLocks noGrp="1" noChangeArrowheads="1"/>
          </p:cNvSpPr>
          <p:nvPr>
            <p:ph idx="1"/>
          </p:nvPr>
        </p:nvSpPr>
        <p:spPr>
          <a:xfrm>
            <a:off x="322263" y="576263"/>
            <a:ext cx="8353425" cy="594836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a:t>
            </a:r>
            <a:r>
              <a:rPr kumimoji="0" lang="en-US" altLang="zh-CN"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3</a:t>
            </a: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）杨志一行人放着宽平的官道不走，而净找偏僻崎岖的小径：说明他</a:t>
            </a:r>
            <a:r>
              <a:rPr kumimoji="0" lang="zh-CN" altLang="en-US" sz="40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mn-cs"/>
              </a:rPr>
              <a:t>智选路径</a:t>
            </a: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。这样艰难的路径，连强盗也不愿走。</a:t>
            </a: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 </a:t>
            </a:r>
            <a:endPar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zh-CN" altLang="en-US" sz="18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从</a:t>
            </a:r>
            <a:r>
              <a:rPr kumimoji="0" lang="zh-CN" altLang="en-US" sz="40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mn-cs"/>
              </a:rPr>
              <a:t>智</a:t>
            </a: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藏行踪，</a:t>
            </a:r>
            <a:r>
              <a:rPr kumimoji="0" lang="zh-CN" altLang="en-US" sz="40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mn-cs"/>
              </a:rPr>
              <a:t>智</a:t>
            </a: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变行辰，</a:t>
            </a:r>
            <a:r>
              <a:rPr kumimoji="0" lang="zh-CN" altLang="en-US" sz="40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黑体" panose="02010609060101010101" charset="-122"/>
                <a:ea typeface="黑体" panose="02010609060101010101" charset="-122"/>
                <a:cs typeface="+mn-cs"/>
              </a:rPr>
              <a:t>智</a:t>
            </a:r>
            <a:r>
              <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选路径，可以看出杨志是用心良苦的，为保生辰纲的安全是煞费苦心的。</a:t>
            </a:r>
            <a:endParaRPr kumimoji="0" lang="zh-CN" altLang="en-US" sz="40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p:txBody>
      </p:sp>
      <p:sp>
        <p:nvSpPr>
          <p:cNvPr id="234499" name="Line 3"/>
          <p:cNvSpPr/>
          <p:nvPr/>
        </p:nvSpPr>
        <p:spPr>
          <a:xfrm>
            <a:off x="3419475" y="1844675"/>
            <a:ext cx="3457575" cy="0"/>
          </a:xfrm>
          <a:prstGeom prst="line">
            <a:avLst/>
          </a:prstGeom>
          <a:ln w="38100" cap="flat" cmpd="sng">
            <a:solidFill>
              <a:srgbClr val="FF0000"/>
            </a:solidFill>
            <a:prstDash val="solid"/>
            <a:headEnd type="none" w="med" len="med"/>
            <a:tailEnd type="none" w="med" len="med"/>
          </a:ln>
        </p:spPr>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34498">
                                            <p:txEl>
                                              <p:charRg st="0" end="55"/>
                                            </p:txEl>
                                          </p:spTgt>
                                        </p:tgtEl>
                                        <p:attrNameLst>
                                          <p:attrName>style.visibility</p:attrName>
                                        </p:attrNameLst>
                                      </p:cBhvr>
                                      <p:to>
                                        <p:strVal val="visible"/>
                                      </p:to>
                                    </p:set>
                                    <p:animEffect transition="in" filter="slide(fromBottom)">
                                      <p:cBhvr>
                                        <p:cTn id="7" dur="500"/>
                                        <p:tgtEl>
                                          <p:spTgt spid="234498">
                                            <p:txEl>
                                              <p:charRg st="0" end="5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34499"/>
                                        </p:tgtEl>
                                        <p:attrNameLst>
                                          <p:attrName>style.visibility</p:attrName>
                                        </p:attrNameLst>
                                      </p:cBhvr>
                                      <p:to>
                                        <p:strVal val="visible"/>
                                      </p:to>
                                    </p:set>
                                    <p:anim calcmode="lin" valueType="num">
                                      <p:cBhvr additive="base">
                                        <p:cTn id="12" dur="500" fill="hold"/>
                                        <p:tgtEl>
                                          <p:spTgt spid="234499"/>
                                        </p:tgtEl>
                                        <p:attrNameLst>
                                          <p:attrName>ppt_x</p:attrName>
                                        </p:attrNameLst>
                                      </p:cBhvr>
                                      <p:tavLst>
                                        <p:tav tm="0">
                                          <p:val>
                                            <p:strVal val="0-#ppt_w/2"/>
                                          </p:val>
                                        </p:tav>
                                        <p:tav tm="100000">
                                          <p:val>
                                            <p:strVal val="#ppt_x"/>
                                          </p:val>
                                        </p:tav>
                                      </p:tavLst>
                                    </p:anim>
                                    <p:anim calcmode="lin" valueType="num">
                                      <p:cBhvr additive="base">
                                        <p:cTn id="13" dur="500" fill="hold"/>
                                        <p:tgtEl>
                                          <p:spTgt spid="23449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34498">
                                            <p:txEl>
                                              <p:charRg st="56" end="107"/>
                                            </p:txEl>
                                          </p:spTgt>
                                        </p:tgtEl>
                                        <p:attrNameLst>
                                          <p:attrName>style.visibility</p:attrName>
                                        </p:attrNameLst>
                                      </p:cBhvr>
                                      <p:to>
                                        <p:strVal val="visible"/>
                                      </p:to>
                                    </p:set>
                                    <p:animEffect transition="in" filter="slide(fromBottom)">
                                      <p:cBhvr>
                                        <p:cTn id="18" dur="500"/>
                                        <p:tgtEl>
                                          <p:spTgt spid="234498">
                                            <p:txEl>
                                              <p:charRg st="56" end="1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Picture 2" descr="图片"/>
          <p:cNvPicPr>
            <a:picLocks noChangeAspect="1"/>
          </p:cNvPicPr>
          <p:nvPr/>
        </p:nvPicPr>
        <p:blipFill>
          <a:blip r:embed="rId1"/>
          <a:srcRect r="2423"/>
          <a:stretch>
            <a:fillRect/>
          </a:stretch>
        </p:blipFill>
        <p:spPr>
          <a:xfrm>
            <a:off x="6802438" y="3429000"/>
            <a:ext cx="2341562" cy="3429000"/>
          </a:xfrm>
          <a:prstGeom prst="rect">
            <a:avLst/>
          </a:prstGeom>
          <a:noFill/>
          <a:ln w="9525">
            <a:noFill/>
          </a:ln>
        </p:spPr>
      </p:pic>
      <p:sp>
        <p:nvSpPr>
          <p:cNvPr id="235523" name="Rectangle 3"/>
          <p:cNvSpPr>
            <a:spLocks noGrp="1" noChangeArrowheads="1"/>
          </p:cNvSpPr>
          <p:nvPr>
            <p:ph idx="1"/>
          </p:nvPr>
        </p:nvSpPr>
        <p:spPr>
          <a:xfrm>
            <a:off x="179388" y="333375"/>
            <a:ext cx="7345363" cy="652462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4000" b="1" i="0" u="none" strike="noStrike" kern="0" cap="none" spc="0" normalizeH="0" baseline="0" noProof="0" smtClean="0">
                <a:ln>
                  <a:noFill/>
                </a:ln>
                <a:solidFill>
                  <a:srgbClr val="FF00FF"/>
                </a:solidFill>
                <a:effectLst/>
                <a:uLnTx/>
                <a:uFillTx/>
                <a:latin typeface="黑体" panose="02010609060101010101" charset="-122"/>
                <a:ea typeface="黑体" panose="02010609060101010101" charset="-122"/>
                <a:cs typeface="+mn-cs"/>
              </a:rPr>
              <a:t>为了确保生辰纲的安全，杨志还有哪些举措？</a:t>
            </a:r>
            <a:endParaRPr kumimoji="0" lang="zh-CN" altLang="en-US" sz="4000" b="1" i="0" u="none" strike="noStrike" kern="0" cap="none" spc="0" normalizeH="0" baseline="0" noProof="0" smtClean="0">
              <a:ln>
                <a:noFill/>
              </a:ln>
              <a:solidFill>
                <a:srgbClr val="FF00FF"/>
              </a:solidFill>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40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 </a:t>
            </a:r>
            <a:r>
              <a:rPr kumimoji="0" lang="zh-CN" altLang="en-US" sz="32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①逼赶：怕路长梦多，不惜打骂军士、斥责虞侯，得罪老都管；</a:t>
            </a:r>
            <a:endParaRPr kumimoji="0" lang="zh-CN" altLang="en-US" sz="32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②减少中途休息：担心军士懈怠；</a:t>
            </a:r>
            <a:endParaRPr kumimoji="0" lang="zh-CN" altLang="en-US" sz="32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③审察枣贩：谨慎、多疑；</a:t>
            </a:r>
            <a:endParaRPr kumimoji="0" lang="zh-CN" altLang="en-US" sz="32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④对卖酒汉子高度警惕；</a:t>
            </a:r>
            <a:endParaRPr kumimoji="0" lang="zh-CN" altLang="en-US" sz="32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⑤喝酒时慎之又慎，小心翼翼。</a:t>
            </a:r>
            <a:endParaRPr kumimoji="0" lang="zh-CN" altLang="en-US" sz="32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zh-CN" altLang="en-US" sz="17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700" b="0"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3700" b="0" i="0" u="none" strike="noStrike" kern="0" cap="none" spc="0" normalizeH="0" baseline="0" noProof="0" smtClean="0">
                <a:ln>
                  <a:noFill/>
                </a:ln>
                <a:solidFill>
                  <a:srgbClr val="FF00FF"/>
                </a:solidFill>
                <a:effectLst/>
                <a:uLnTx/>
                <a:uFillTx/>
                <a:latin typeface="黑体" panose="02010609060101010101" charset="-122"/>
                <a:ea typeface="黑体" panose="02010609060101010101" charset="-122"/>
                <a:cs typeface="+mn-cs"/>
              </a:rPr>
              <a:t>从中可以看出杨志是个精明、谨慎、多智之人。</a:t>
            </a:r>
            <a:endParaRPr kumimoji="0" lang="zh-CN" altLang="en-US" sz="3700" b="0" i="0" u="none" strike="noStrike" kern="0" cap="none" spc="0" normalizeH="0" baseline="0" noProof="0" smtClean="0">
              <a:ln>
                <a:noFill/>
              </a:ln>
              <a:solidFill>
                <a:srgbClr val="FF00FF"/>
              </a:solidFill>
              <a:effectLst/>
              <a:uLnTx/>
              <a:uFillTx/>
              <a:latin typeface="黑体" panose="02010609060101010101" charset="-122"/>
              <a:ea typeface="黑体" panose="02010609060101010101" charset="-122"/>
              <a:cs typeface="+mn-cs"/>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35523">
                                            <p:txEl>
                                              <p:charRg st="0" end="21"/>
                                            </p:txEl>
                                          </p:spTgt>
                                        </p:tgtEl>
                                        <p:attrNameLst>
                                          <p:attrName>style.visibility</p:attrName>
                                        </p:attrNameLst>
                                      </p:cBhvr>
                                      <p:to>
                                        <p:strVal val="visible"/>
                                      </p:to>
                                    </p:set>
                                    <p:animEffect transition="in" filter="slide(fromBottom)">
                                      <p:cBhvr>
                                        <p:cTn id="7" dur="500"/>
                                        <p:tgtEl>
                                          <p:spTgt spid="235523">
                                            <p:txEl>
                                              <p:charRg st="0" end="2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35523">
                                            <p:txEl>
                                              <p:charRg st="21" end="51"/>
                                            </p:txEl>
                                          </p:spTgt>
                                        </p:tgtEl>
                                        <p:attrNameLst>
                                          <p:attrName>style.visibility</p:attrName>
                                        </p:attrNameLst>
                                      </p:cBhvr>
                                      <p:to>
                                        <p:strVal val="visible"/>
                                      </p:to>
                                    </p:set>
                                    <p:animEffect transition="in" filter="slide(fromBottom)">
                                      <p:cBhvr>
                                        <p:cTn id="12" dur="500"/>
                                        <p:tgtEl>
                                          <p:spTgt spid="235523">
                                            <p:txEl>
                                              <p:charRg st="21" end="5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35523">
                                            <p:txEl>
                                              <p:charRg st="51" end="68"/>
                                            </p:txEl>
                                          </p:spTgt>
                                        </p:tgtEl>
                                        <p:attrNameLst>
                                          <p:attrName>style.visibility</p:attrName>
                                        </p:attrNameLst>
                                      </p:cBhvr>
                                      <p:to>
                                        <p:strVal val="visible"/>
                                      </p:to>
                                    </p:set>
                                    <p:animEffect transition="in" filter="slide(fromBottom)">
                                      <p:cBhvr>
                                        <p:cTn id="17" dur="500"/>
                                        <p:tgtEl>
                                          <p:spTgt spid="235523">
                                            <p:txEl>
                                              <p:charRg st="51" end="6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35523">
                                            <p:txEl>
                                              <p:charRg st="68" end="82"/>
                                            </p:txEl>
                                          </p:spTgt>
                                        </p:tgtEl>
                                        <p:attrNameLst>
                                          <p:attrName>style.visibility</p:attrName>
                                        </p:attrNameLst>
                                      </p:cBhvr>
                                      <p:to>
                                        <p:strVal val="visible"/>
                                      </p:to>
                                    </p:set>
                                    <p:animEffect transition="in" filter="slide(fromBottom)">
                                      <p:cBhvr>
                                        <p:cTn id="22" dur="500"/>
                                        <p:tgtEl>
                                          <p:spTgt spid="235523">
                                            <p:txEl>
                                              <p:charRg st="68" end="8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35523">
                                            <p:txEl>
                                              <p:charRg st="82" end="95"/>
                                            </p:txEl>
                                          </p:spTgt>
                                        </p:tgtEl>
                                        <p:attrNameLst>
                                          <p:attrName>style.visibility</p:attrName>
                                        </p:attrNameLst>
                                      </p:cBhvr>
                                      <p:to>
                                        <p:strVal val="visible"/>
                                      </p:to>
                                    </p:set>
                                    <p:animEffect transition="in" filter="slide(fromBottom)">
                                      <p:cBhvr>
                                        <p:cTn id="27" dur="500"/>
                                        <p:tgtEl>
                                          <p:spTgt spid="235523">
                                            <p:txEl>
                                              <p:charRg st="82" end="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35523">
                                            <p:txEl>
                                              <p:charRg st="95" end="111"/>
                                            </p:txEl>
                                          </p:spTgt>
                                        </p:tgtEl>
                                        <p:attrNameLst>
                                          <p:attrName>style.visibility</p:attrName>
                                        </p:attrNameLst>
                                      </p:cBhvr>
                                      <p:to>
                                        <p:strVal val="visible"/>
                                      </p:to>
                                    </p:set>
                                    <p:animEffect transition="in" filter="slide(fromBottom)">
                                      <p:cBhvr>
                                        <p:cTn id="32" dur="500"/>
                                        <p:tgtEl>
                                          <p:spTgt spid="235523">
                                            <p:txEl>
                                              <p:charRg st="95" end="1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35523">
                                            <p:txEl>
                                              <p:charRg st="112" end="138"/>
                                            </p:txEl>
                                          </p:spTgt>
                                        </p:tgtEl>
                                        <p:attrNameLst>
                                          <p:attrName>style.visibility</p:attrName>
                                        </p:attrNameLst>
                                      </p:cBhvr>
                                      <p:to>
                                        <p:strVal val="visible"/>
                                      </p:to>
                                    </p:set>
                                    <p:animEffect transition="in" filter="slide(fromBottom)">
                                      <p:cBhvr>
                                        <p:cTn id="37" dur="500"/>
                                        <p:tgtEl>
                                          <p:spTgt spid="235523">
                                            <p:txEl>
                                              <p:charRg st="112" end="1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Text Box 2"/>
          <p:cNvSpPr txBox="1"/>
          <p:nvPr/>
        </p:nvSpPr>
        <p:spPr>
          <a:xfrm>
            <a:off x="215900" y="242888"/>
            <a:ext cx="7740650" cy="2289175"/>
          </a:xfrm>
          <a:prstGeom prst="rect">
            <a:avLst/>
          </a:prstGeom>
          <a:noFill/>
          <a:ln w="9525">
            <a:noFill/>
          </a:ln>
        </p:spPr>
        <p:txBody>
          <a:bodyPr>
            <a:spAutoFit/>
          </a:bodyPr>
          <a:p>
            <a:pPr>
              <a:spcBef>
                <a:spcPct val="50000"/>
              </a:spcBef>
            </a:pPr>
            <a:r>
              <a:rPr lang="zh-CN" altLang="en-US" sz="3600" b="1" dirty="0">
                <a:solidFill>
                  <a:srgbClr val="FF0000"/>
                </a:solidFill>
                <a:latin typeface="Times New Roman" panose="02020603050405020304" pitchFamily="18" charset="0"/>
              </a:rPr>
              <a:t>为什么用如此一个精明，谨慎多智的杨志来押送生辰纲，仍逃不了失败的命运？杨志到现在仍不明白，请同学们替他总结一下失败的原因是什么？</a:t>
            </a:r>
            <a:endParaRPr lang="zh-CN" altLang="en-US" sz="3600" b="1" dirty="0">
              <a:solidFill>
                <a:srgbClr val="FF0000"/>
              </a:solidFill>
              <a:latin typeface="Times New Roman" panose="02020603050405020304" pitchFamily="18" charset="0"/>
            </a:endParaRPr>
          </a:p>
        </p:txBody>
      </p:sp>
      <p:pic>
        <p:nvPicPr>
          <p:cNvPr id="49155" name="Picture 3" descr="hhh"/>
          <p:cNvPicPr>
            <a:picLocks noChangeAspect="1"/>
          </p:cNvPicPr>
          <p:nvPr/>
        </p:nvPicPr>
        <p:blipFill>
          <a:blip r:embed="rId1"/>
          <a:stretch>
            <a:fillRect/>
          </a:stretch>
        </p:blipFill>
        <p:spPr>
          <a:xfrm>
            <a:off x="0" y="2882900"/>
            <a:ext cx="9144000" cy="3975100"/>
          </a:xfrm>
          <a:prstGeom prst="rect">
            <a:avLst/>
          </a:prstGeom>
          <a:noFill/>
          <a:ln w="9525">
            <a:noFill/>
          </a:ln>
        </p:spPr>
      </p:pic>
    </p:spTree>
  </p:cSld>
  <p:clrMapOvr>
    <a:masterClrMapping/>
  </p:clrMapOvr>
  <p:transition>
    <p:dissolv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8" name="Picture 2" descr="杨志"/>
          <p:cNvPicPr>
            <a:picLocks noChangeAspect="1"/>
          </p:cNvPicPr>
          <p:nvPr/>
        </p:nvPicPr>
        <p:blipFill>
          <a:blip r:embed="rId1"/>
          <a:stretch>
            <a:fillRect/>
          </a:stretch>
        </p:blipFill>
        <p:spPr>
          <a:xfrm>
            <a:off x="179388" y="2060575"/>
            <a:ext cx="2700337" cy="4608513"/>
          </a:xfrm>
          <a:prstGeom prst="rect">
            <a:avLst/>
          </a:prstGeom>
          <a:noFill/>
          <a:ln w="9525">
            <a:noFill/>
          </a:ln>
        </p:spPr>
      </p:pic>
      <p:sp>
        <p:nvSpPr>
          <p:cNvPr id="237571" name="Rectangle 3"/>
          <p:cNvSpPr>
            <a:spLocks noGrp="1" noChangeArrowheads="1"/>
          </p:cNvSpPr>
          <p:nvPr>
            <p:ph type="title"/>
          </p:nvPr>
        </p:nvSpPr>
        <p:spPr>
          <a:xfrm>
            <a:off x="773113" y="44450"/>
            <a:ext cx="7543800" cy="100647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smtClean="0">
                <a:ln>
                  <a:noFill/>
                </a:ln>
                <a:solidFill>
                  <a:srgbClr val="FF0000"/>
                </a:solidFill>
                <a:effectLst/>
                <a:uLnTx/>
                <a:uFillTx/>
                <a:latin typeface="黑体" panose="02010609060101010101" charset="-122"/>
                <a:ea typeface="黑体" panose="02010609060101010101" charset="-122"/>
                <a:cs typeface="+mj-cs"/>
              </a:rPr>
              <a:t>①</a:t>
            </a:r>
            <a:r>
              <a:rPr kumimoji="0" lang="zh-CN" altLang="en-US" sz="4400" b="0" i="0" u="none" strike="noStrike" kern="0" cap="none" spc="0" normalizeH="0" baseline="0" noProof="0" smtClean="0">
                <a:ln>
                  <a:noFill/>
                </a:ln>
                <a:solidFill>
                  <a:srgbClr val="FF0000"/>
                </a:solidFill>
                <a:effectLst/>
                <a:uLnTx/>
                <a:uFillTx/>
                <a:latin typeface="黑体" panose="02010609060101010101" charset="-122"/>
                <a:ea typeface="黑体" panose="02010609060101010101" charset="-122"/>
                <a:cs typeface="+mj-cs"/>
              </a:rPr>
              <a:t>没有处理好内部关系。</a:t>
            </a:r>
            <a:r>
              <a:rPr kumimoji="0" lang="zh-CN" altLang="en-US" sz="4400" b="0"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rPr>
              <a:t> </a:t>
            </a:r>
            <a:endParaRPr kumimoji="0" lang="zh-CN" altLang="en-US" sz="4400" b="0"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j-cs"/>
            </a:endParaRPr>
          </a:p>
        </p:txBody>
      </p:sp>
      <p:sp>
        <p:nvSpPr>
          <p:cNvPr id="237572" name="Rectangle 4"/>
          <p:cNvSpPr>
            <a:spLocks noGrp="1" noChangeArrowheads="1"/>
          </p:cNvSpPr>
          <p:nvPr>
            <p:ph idx="1"/>
          </p:nvPr>
        </p:nvSpPr>
        <p:spPr>
          <a:xfrm>
            <a:off x="1512888" y="1412875"/>
            <a:ext cx="6946900" cy="453707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41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军健</a:t>
            </a:r>
            <a:r>
              <a:rPr kumimoji="0" lang="en-US" altLang="zh-CN"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en-US" altLang="zh-CN"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骂、打</a:t>
            </a:r>
            <a:endPar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（怨怅）</a:t>
            </a:r>
            <a:endParaRPr kumimoji="0" lang="zh-CN" altLang="en-US" sz="19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41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虞侯</a:t>
            </a:r>
            <a:r>
              <a:rPr kumimoji="0" lang="en-US" altLang="zh-CN"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嗔</a:t>
            </a:r>
            <a:endPar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（怨怅）</a:t>
            </a:r>
            <a:endParaRPr kumimoji="0" lang="zh-CN" altLang="en-US" sz="17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19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 </a:t>
            </a:r>
            <a:r>
              <a:rPr kumimoji="0" lang="zh-CN" altLang="en-US" sz="41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        </a:t>
            </a:r>
            <a:r>
              <a:rPr kumimoji="0" lang="zh-CN" altLang="en-US" sz="41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老都管</a:t>
            </a:r>
            <a:r>
              <a:rPr kumimoji="0" lang="en-US" altLang="zh-CN"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a:ea typeface="黑体" panose="02010609060101010101" charset="-122"/>
                <a:cs typeface="+mn-cs"/>
              </a:rPr>
              <a:t>—</a:t>
            </a:r>
            <a:r>
              <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烦</a:t>
            </a:r>
            <a:endPar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rPr>
              <a:t>               （恼他）</a:t>
            </a:r>
            <a:endParaRPr kumimoji="0" lang="zh-CN" altLang="en-US" sz="3200" b="1" i="0" u="none" strike="noStrike" kern="0" cap="none" spc="0" normalizeH="0" baseline="0" noProof="0" smtClean="0">
              <a:ln>
                <a:noFill/>
              </a:ln>
              <a:solidFill>
                <a:srgbClr val="0000FF"/>
              </a:solidFill>
              <a:effectLst>
                <a:outerShdw blurRad="38100" dist="38100" dir="2700000" algn="tl">
                  <a:srgbClr val="C0C0C0"/>
                </a:outerShdw>
              </a:effectLst>
              <a:uLnTx/>
              <a:uFillTx/>
              <a:latin typeface="黑体" panose="02010609060101010101" charset="-122"/>
              <a:ea typeface="黑体" panose="02010609060101010101" charset="-122"/>
              <a:cs typeface="+mn-cs"/>
            </a:endParaRPr>
          </a:p>
        </p:txBody>
      </p:sp>
      <p:sp>
        <p:nvSpPr>
          <p:cNvPr id="237573" name="Text Box 5"/>
          <p:cNvSpPr txBox="1">
            <a:spLocks noChangeArrowheads="1"/>
          </p:cNvSpPr>
          <p:nvPr/>
        </p:nvSpPr>
        <p:spPr bwMode="auto">
          <a:xfrm>
            <a:off x="3033713" y="2133600"/>
            <a:ext cx="854075" cy="2519363"/>
          </a:xfrm>
          <a:prstGeom prst="rect">
            <a:avLst/>
          </a:prstGeom>
          <a:noFill/>
          <a:ln w="9525">
            <a:noFill/>
            <a:miter lim="800000"/>
          </a:ln>
          <a:effectLst/>
        </p:spPr>
        <p:txBody>
          <a:bodyPr vert="eaVert">
            <a:spAutoFit/>
          </a:bodyPr>
          <a:lstStyle/>
          <a:p>
            <a:pPr marR="0" defTabSz="914400">
              <a:buClrTx/>
              <a:buSzTx/>
              <a:buFontTx/>
              <a:buNone/>
              <a:defRPr/>
            </a:pPr>
            <a:r>
              <a:rPr kumimoji="0" lang="zh-CN" altLang="en-US" sz="4400" b="1"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charset="-122"/>
                <a:cs typeface="+mn-cs"/>
              </a:rPr>
              <a:t>杨     志 </a:t>
            </a:r>
            <a:endParaRPr kumimoji="0" lang="zh-CN" altLang="en-US" sz="4400" b="1"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charset="-122"/>
              <a:cs typeface="+mn-cs"/>
            </a:endParaRPr>
          </a:p>
        </p:txBody>
      </p:sp>
      <p:sp>
        <p:nvSpPr>
          <p:cNvPr id="237574" name="AutoShape 6"/>
          <p:cNvSpPr/>
          <p:nvPr/>
        </p:nvSpPr>
        <p:spPr>
          <a:xfrm>
            <a:off x="4105275" y="1701800"/>
            <a:ext cx="215900" cy="2806700"/>
          </a:xfrm>
          <a:prstGeom prst="leftBrace">
            <a:avLst>
              <a:gd name="adj1" fmla="val 108333"/>
              <a:gd name="adj2" fmla="val 50000"/>
            </a:avLst>
          </a:prstGeom>
          <a:noFill/>
          <a:ln w="9525" cap="flat" cmpd="sng">
            <a:solidFill>
              <a:srgbClr val="0000FF"/>
            </a:solidFill>
            <a:prstDash val="solid"/>
            <a:headEnd type="none" w="med" len="med"/>
            <a:tailEnd type="none" w="med" len="med"/>
          </a:ln>
        </p:spPr>
        <p:txBody>
          <a:bodyPr wrap="none" anchor="ctr"/>
          <a:p>
            <a:endParaRPr lang="zh-CN" altLang="en-US" dirty="0">
              <a:latin typeface="Comic Sans MS" panose="030F0702030302020204" pitchFamily="66" charset="0"/>
            </a:endParaRPr>
          </a:p>
        </p:txBody>
      </p:sp>
      <p:sp>
        <p:nvSpPr>
          <p:cNvPr id="237575" name="Rectangle 7"/>
          <p:cNvSpPr/>
          <p:nvPr/>
        </p:nvSpPr>
        <p:spPr>
          <a:xfrm>
            <a:off x="2787650" y="5445125"/>
            <a:ext cx="6248400" cy="863600"/>
          </a:xfrm>
          <a:prstGeom prst="rect">
            <a:avLst/>
          </a:prstGeom>
          <a:noFill/>
          <a:ln w="9525">
            <a:noFill/>
          </a:ln>
        </p:spPr>
        <p:txBody>
          <a:bodyPr anchor="b"/>
          <a:p>
            <a:pPr algn="ctr"/>
            <a:r>
              <a:rPr lang="en-US" altLang="zh-CN" sz="3600">
                <a:solidFill>
                  <a:srgbClr val="FF0000"/>
                </a:solidFill>
                <a:latin typeface="黑体" panose="02010609060101010101" charset="-122"/>
                <a:ea typeface="黑体" panose="02010609060101010101" charset="-122"/>
              </a:rPr>
              <a:t>②</a:t>
            </a:r>
            <a:r>
              <a:rPr lang="zh-CN" altLang="en-US" sz="3600" dirty="0">
                <a:solidFill>
                  <a:srgbClr val="FF0000"/>
                </a:solidFill>
                <a:latin typeface="黑体" panose="02010609060101010101" charset="-122"/>
                <a:ea typeface="黑体" panose="02010609060101010101" charset="-122"/>
              </a:rPr>
              <a:t>因为天外有天，人外有人。</a:t>
            </a:r>
            <a:r>
              <a:rPr lang="zh-CN" altLang="en-US" sz="4400" dirty="0">
                <a:latin typeface="黑体" panose="02010609060101010101" charset="-122"/>
                <a:ea typeface="黑体" panose="02010609060101010101" charset="-122"/>
              </a:rPr>
              <a:t> </a:t>
            </a:r>
            <a:endParaRPr lang="zh-CN" altLang="en-US" sz="4400" dirty="0">
              <a:latin typeface="黑体" panose="02010609060101010101" charset="-122"/>
              <a:ea typeface="黑体" panose="02010609060101010101"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37571"/>
                                        </p:tgtEl>
                                        <p:attrNameLst>
                                          <p:attrName>style.visibility</p:attrName>
                                        </p:attrNameLst>
                                      </p:cBhvr>
                                      <p:to>
                                        <p:strVal val="visible"/>
                                      </p:to>
                                    </p:set>
                                    <p:animEffect transition="in" filter="slide(fromBottom)">
                                      <p:cBhvr>
                                        <p:cTn id="7" dur="500"/>
                                        <p:tgtEl>
                                          <p:spTgt spid="23757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37574"/>
                                        </p:tgtEl>
                                        <p:attrNameLst>
                                          <p:attrName>style.visibility</p:attrName>
                                        </p:attrNameLst>
                                      </p:cBhvr>
                                      <p:to>
                                        <p:strVal val="visible"/>
                                      </p:to>
                                    </p:set>
                                    <p:animEffect transition="in" filter="slide(fromBottom)">
                                      <p:cBhvr>
                                        <p:cTn id="12" dur="500"/>
                                        <p:tgtEl>
                                          <p:spTgt spid="237574"/>
                                        </p:tgtEl>
                                      </p:cBhvr>
                                    </p:animEffect>
                                  </p:childTnLst>
                                </p:cTn>
                              </p:par>
                            </p:childTnLst>
                          </p:cTn>
                        </p:par>
                        <p:par>
                          <p:cTn id="13" fill="hold">
                            <p:stCondLst>
                              <p:cond delay="500"/>
                            </p:stCondLst>
                            <p:childTnLst>
                              <p:par>
                                <p:cTn id="14" presetID="55" presetClass="entr" presetSubtype="0" fill="hold" grpId="0" nodeType="afterEffect">
                                  <p:stCondLst>
                                    <p:cond delay="0"/>
                                  </p:stCondLst>
                                  <p:childTnLst>
                                    <p:set>
                                      <p:cBhvr>
                                        <p:cTn id="15" dur="1" fill="hold">
                                          <p:stCondLst>
                                            <p:cond delay="0"/>
                                          </p:stCondLst>
                                        </p:cTn>
                                        <p:tgtEl>
                                          <p:spTgt spid="237572">
                                            <p:txEl>
                                              <p:charRg st="0" end="19"/>
                                            </p:txEl>
                                          </p:spTgt>
                                        </p:tgtEl>
                                        <p:attrNameLst>
                                          <p:attrName>style.visibility</p:attrName>
                                        </p:attrNameLst>
                                      </p:cBhvr>
                                      <p:to>
                                        <p:strVal val="visible"/>
                                      </p:to>
                                    </p:set>
                                    <p:anim calcmode="lin" valueType="num">
                                      <p:cBhvr>
                                        <p:cTn id="16" dur="1000" fill="hold"/>
                                        <p:tgtEl>
                                          <p:spTgt spid="237572">
                                            <p:txEl>
                                              <p:charRg st="0" end="19"/>
                                            </p:txEl>
                                          </p:spTgt>
                                        </p:tgtEl>
                                        <p:attrNameLst>
                                          <p:attrName>ppt_w</p:attrName>
                                        </p:attrNameLst>
                                      </p:cBhvr>
                                      <p:tavLst>
                                        <p:tav tm="0">
                                          <p:val>
                                            <p:strVal val="#ppt_w*0.70"/>
                                          </p:val>
                                        </p:tav>
                                        <p:tav tm="100000">
                                          <p:val>
                                            <p:strVal val="#ppt_w"/>
                                          </p:val>
                                        </p:tav>
                                      </p:tavLst>
                                    </p:anim>
                                    <p:anim calcmode="lin" valueType="num">
                                      <p:cBhvr>
                                        <p:cTn id="17" dur="1000" fill="hold"/>
                                        <p:tgtEl>
                                          <p:spTgt spid="237572">
                                            <p:txEl>
                                              <p:charRg st="0" end="19"/>
                                            </p:txEl>
                                          </p:spTgt>
                                        </p:tgtEl>
                                        <p:attrNameLst>
                                          <p:attrName>ppt_h</p:attrName>
                                        </p:attrNameLst>
                                      </p:cBhvr>
                                      <p:tavLst>
                                        <p:tav tm="0">
                                          <p:val>
                                            <p:strVal val="#ppt_h"/>
                                          </p:val>
                                        </p:tav>
                                        <p:tav tm="100000">
                                          <p:val>
                                            <p:strVal val="#ppt_h"/>
                                          </p:val>
                                        </p:tav>
                                      </p:tavLst>
                                    </p:anim>
                                    <p:animEffect transition="in" filter="fade">
                                      <p:cBhvr>
                                        <p:cTn id="18" dur="1000"/>
                                        <p:tgtEl>
                                          <p:spTgt spid="237572">
                                            <p:txEl>
                                              <p:charRg st="0" end="19"/>
                                            </p:txEl>
                                          </p:spTgt>
                                        </p:tgtEl>
                                      </p:cBhvr>
                                    </p:animEffect>
                                  </p:childTnLst>
                                </p:cTn>
                              </p:par>
                            </p:childTnLst>
                          </p:cTn>
                        </p:par>
                        <p:par>
                          <p:cTn id="19" fill="hold">
                            <p:stCondLst>
                              <p:cond delay="1500"/>
                            </p:stCondLst>
                            <p:childTnLst>
                              <p:par>
                                <p:cTn id="20" presetID="55" presetClass="entr" presetSubtype="0" fill="hold" grpId="0" nodeType="afterEffect">
                                  <p:stCondLst>
                                    <p:cond delay="0"/>
                                  </p:stCondLst>
                                  <p:childTnLst>
                                    <p:set>
                                      <p:cBhvr>
                                        <p:cTn id="21" dur="1" fill="hold">
                                          <p:stCondLst>
                                            <p:cond delay="0"/>
                                          </p:stCondLst>
                                        </p:cTn>
                                        <p:tgtEl>
                                          <p:spTgt spid="237572">
                                            <p:txEl>
                                              <p:charRg st="19" end="41"/>
                                            </p:txEl>
                                          </p:spTgt>
                                        </p:tgtEl>
                                        <p:attrNameLst>
                                          <p:attrName>style.visibility</p:attrName>
                                        </p:attrNameLst>
                                      </p:cBhvr>
                                      <p:to>
                                        <p:strVal val="visible"/>
                                      </p:to>
                                    </p:set>
                                    <p:anim calcmode="lin" valueType="num">
                                      <p:cBhvr>
                                        <p:cTn id="22" dur="1000" fill="hold"/>
                                        <p:tgtEl>
                                          <p:spTgt spid="237572">
                                            <p:txEl>
                                              <p:charRg st="19" end="41"/>
                                            </p:txEl>
                                          </p:spTgt>
                                        </p:tgtEl>
                                        <p:attrNameLst>
                                          <p:attrName>ppt_w</p:attrName>
                                        </p:attrNameLst>
                                      </p:cBhvr>
                                      <p:tavLst>
                                        <p:tav tm="0">
                                          <p:val>
                                            <p:strVal val="#ppt_w*0.70"/>
                                          </p:val>
                                        </p:tav>
                                        <p:tav tm="100000">
                                          <p:val>
                                            <p:strVal val="#ppt_w"/>
                                          </p:val>
                                        </p:tav>
                                      </p:tavLst>
                                    </p:anim>
                                    <p:anim calcmode="lin" valueType="num">
                                      <p:cBhvr>
                                        <p:cTn id="23" dur="1000" fill="hold"/>
                                        <p:tgtEl>
                                          <p:spTgt spid="237572">
                                            <p:txEl>
                                              <p:charRg st="19" end="41"/>
                                            </p:txEl>
                                          </p:spTgt>
                                        </p:tgtEl>
                                        <p:attrNameLst>
                                          <p:attrName>ppt_h</p:attrName>
                                        </p:attrNameLst>
                                      </p:cBhvr>
                                      <p:tavLst>
                                        <p:tav tm="0">
                                          <p:val>
                                            <p:strVal val="#ppt_h"/>
                                          </p:val>
                                        </p:tav>
                                        <p:tav tm="100000">
                                          <p:val>
                                            <p:strVal val="#ppt_h"/>
                                          </p:val>
                                        </p:tav>
                                      </p:tavLst>
                                    </p:anim>
                                    <p:animEffect transition="in" filter="fade">
                                      <p:cBhvr>
                                        <p:cTn id="24" dur="1000"/>
                                        <p:tgtEl>
                                          <p:spTgt spid="237572">
                                            <p:txEl>
                                              <p:charRg st="19" end="41"/>
                                            </p:txEl>
                                          </p:spTgt>
                                        </p:tgtEl>
                                      </p:cBhvr>
                                    </p:animEffect>
                                  </p:childTnLst>
                                </p:cTn>
                              </p:par>
                            </p:childTnLst>
                          </p:cTn>
                        </p:par>
                        <p:par>
                          <p:cTn id="25" fill="hold">
                            <p:stCondLst>
                              <p:cond delay="2500"/>
                            </p:stCondLst>
                            <p:childTnLst>
                              <p:par>
                                <p:cTn id="26" presetID="55" presetClass="entr" presetSubtype="0" fill="hold" grpId="0" nodeType="afterEffect">
                                  <p:stCondLst>
                                    <p:cond delay="0"/>
                                  </p:stCondLst>
                                  <p:childTnLst>
                                    <p:set>
                                      <p:cBhvr>
                                        <p:cTn id="27" dur="1" fill="hold">
                                          <p:stCondLst>
                                            <p:cond delay="0"/>
                                          </p:stCondLst>
                                        </p:cTn>
                                        <p:tgtEl>
                                          <p:spTgt spid="237572">
                                            <p:txEl>
                                              <p:charRg st="41" end="57"/>
                                            </p:txEl>
                                          </p:spTgt>
                                        </p:tgtEl>
                                        <p:attrNameLst>
                                          <p:attrName>style.visibility</p:attrName>
                                        </p:attrNameLst>
                                      </p:cBhvr>
                                      <p:to>
                                        <p:strVal val="visible"/>
                                      </p:to>
                                    </p:set>
                                    <p:anim calcmode="lin" valueType="num">
                                      <p:cBhvr>
                                        <p:cTn id="28" dur="1000" fill="hold"/>
                                        <p:tgtEl>
                                          <p:spTgt spid="237572">
                                            <p:txEl>
                                              <p:charRg st="41" end="57"/>
                                            </p:txEl>
                                          </p:spTgt>
                                        </p:tgtEl>
                                        <p:attrNameLst>
                                          <p:attrName>ppt_w</p:attrName>
                                        </p:attrNameLst>
                                      </p:cBhvr>
                                      <p:tavLst>
                                        <p:tav tm="0">
                                          <p:val>
                                            <p:strVal val="#ppt_w*0.70"/>
                                          </p:val>
                                        </p:tav>
                                        <p:tav tm="100000">
                                          <p:val>
                                            <p:strVal val="#ppt_w"/>
                                          </p:val>
                                        </p:tav>
                                      </p:tavLst>
                                    </p:anim>
                                    <p:anim calcmode="lin" valueType="num">
                                      <p:cBhvr>
                                        <p:cTn id="29" dur="1000" fill="hold"/>
                                        <p:tgtEl>
                                          <p:spTgt spid="237572">
                                            <p:txEl>
                                              <p:charRg st="41" end="57"/>
                                            </p:txEl>
                                          </p:spTgt>
                                        </p:tgtEl>
                                        <p:attrNameLst>
                                          <p:attrName>ppt_h</p:attrName>
                                        </p:attrNameLst>
                                      </p:cBhvr>
                                      <p:tavLst>
                                        <p:tav tm="0">
                                          <p:val>
                                            <p:strVal val="#ppt_h"/>
                                          </p:val>
                                        </p:tav>
                                        <p:tav tm="100000">
                                          <p:val>
                                            <p:strVal val="#ppt_h"/>
                                          </p:val>
                                        </p:tav>
                                      </p:tavLst>
                                    </p:anim>
                                    <p:animEffect transition="in" filter="fade">
                                      <p:cBhvr>
                                        <p:cTn id="30" dur="1000"/>
                                        <p:tgtEl>
                                          <p:spTgt spid="237572">
                                            <p:txEl>
                                              <p:charRg st="41" end="57"/>
                                            </p:txEl>
                                          </p:spTgt>
                                        </p:tgtEl>
                                      </p:cBhvr>
                                    </p:animEffect>
                                  </p:childTnLst>
                                </p:cTn>
                              </p:par>
                            </p:childTnLst>
                          </p:cTn>
                        </p:par>
                        <p:par>
                          <p:cTn id="31" fill="hold">
                            <p:stCondLst>
                              <p:cond delay="3500"/>
                            </p:stCondLst>
                            <p:childTnLst>
                              <p:par>
                                <p:cTn id="32" presetID="55" presetClass="entr" presetSubtype="0" fill="hold" grpId="0" nodeType="afterEffect">
                                  <p:stCondLst>
                                    <p:cond delay="0"/>
                                  </p:stCondLst>
                                  <p:childTnLst>
                                    <p:set>
                                      <p:cBhvr>
                                        <p:cTn id="33" dur="1" fill="hold">
                                          <p:stCondLst>
                                            <p:cond delay="0"/>
                                          </p:stCondLst>
                                        </p:cTn>
                                        <p:tgtEl>
                                          <p:spTgt spid="237572">
                                            <p:txEl>
                                              <p:charRg st="57" end="77"/>
                                            </p:txEl>
                                          </p:spTgt>
                                        </p:tgtEl>
                                        <p:attrNameLst>
                                          <p:attrName>style.visibility</p:attrName>
                                        </p:attrNameLst>
                                      </p:cBhvr>
                                      <p:to>
                                        <p:strVal val="visible"/>
                                      </p:to>
                                    </p:set>
                                    <p:anim calcmode="lin" valueType="num">
                                      <p:cBhvr>
                                        <p:cTn id="34" dur="1000" fill="hold"/>
                                        <p:tgtEl>
                                          <p:spTgt spid="237572">
                                            <p:txEl>
                                              <p:charRg st="57" end="77"/>
                                            </p:txEl>
                                          </p:spTgt>
                                        </p:tgtEl>
                                        <p:attrNameLst>
                                          <p:attrName>ppt_w</p:attrName>
                                        </p:attrNameLst>
                                      </p:cBhvr>
                                      <p:tavLst>
                                        <p:tav tm="0">
                                          <p:val>
                                            <p:strVal val="#ppt_w*0.70"/>
                                          </p:val>
                                        </p:tav>
                                        <p:tav tm="100000">
                                          <p:val>
                                            <p:strVal val="#ppt_w"/>
                                          </p:val>
                                        </p:tav>
                                      </p:tavLst>
                                    </p:anim>
                                    <p:anim calcmode="lin" valueType="num">
                                      <p:cBhvr>
                                        <p:cTn id="35" dur="1000" fill="hold"/>
                                        <p:tgtEl>
                                          <p:spTgt spid="237572">
                                            <p:txEl>
                                              <p:charRg st="57" end="77"/>
                                            </p:txEl>
                                          </p:spTgt>
                                        </p:tgtEl>
                                        <p:attrNameLst>
                                          <p:attrName>ppt_h</p:attrName>
                                        </p:attrNameLst>
                                      </p:cBhvr>
                                      <p:tavLst>
                                        <p:tav tm="0">
                                          <p:val>
                                            <p:strVal val="#ppt_h"/>
                                          </p:val>
                                        </p:tav>
                                        <p:tav tm="100000">
                                          <p:val>
                                            <p:strVal val="#ppt_h"/>
                                          </p:val>
                                        </p:tav>
                                      </p:tavLst>
                                    </p:anim>
                                    <p:animEffect transition="in" filter="fade">
                                      <p:cBhvr>
                                        <p:cTn id="36" dur="1000"/>
                                        <p:tgtEl>
                                          <p:spTgt spid="237572">
                                            <p:txEl>
                                              <p:charRg st="57" end="77"/>
                                            </p:txEl>
                                          </p:spTgt>
                                        </p:tgtEl>
                                      </p:cBhvr>
                                    </p:animEffect>
                                  </p:childTnLst>
                                </p:cTn>
                              </p:par>
                            </p:childTnLst>
                          </p:cTn>
                        </p:par>
                        <p:par>
                          <p:cTn id="37" fill="hold">
                            <p:stCondLst>
                              <p:cond delay="4500"/>
                            </p:stCondLst>
                            <p:childTnLst>
                              <p:par>
                                <p:cTn id="38" presetID="55" presetClass="entr" presetSubtype="0" fill="hold" grpId="0" nodeType="afterEffect">
                                  <p:stCondLst>
                                    <p:cond delay="0"/>
                                  </p:stCondLst>
                                  <p:childTnLst>
                                    <p:set>
                                      <p:cBhvr>
                                        <p:cTn id="39" dur="1" fill="hold">
                                          <p:stCondLst>
                                            <p:cond delay="0"/>
                                          </p:stCondLst>
                                        </p:cTn>
                                        <p:tgtEl>
                                          <p:spTgt spid="237572">
                                            <p:txEl>
                                              <p:charRg st="77" end="98"/>
                                            </p:txEl>
                                          </p:spTgt>
                                        </p:tgtEl>
                                        <p:attrNameLst>
                                          <p:attrName>style.visibility</p:attrName>
                                        </p:attrNameLst>
                                      </p:cBhvr>
                                      <p:to>
                                        <p:strVal val="visible"/>
                                      </p:to>
                                    </p:set>
                                    <p:anim calcmode="lin" valueType="num">
                                      <p:cBhvr>
                                        <p:cTn id="40" dur="1000" fill="hold"/>
                                        <p:tgtEl>
                                          <p:spTgt spid="237572">
                                            <p:txEl>
                                              <p:charRg st="77" end="98"/>
                                            </p:txEl>
                                          </p:spTgt>
                                        </p:tgtEl>
                                        <p:attrNameLst>
                                          <p:attrName>ppt_w</p:attrName>
                                        </p:attrNameLst>
                                      </p:cBhvr>
                                      <p:tavLst>
                                        <p:tav tm="0">
                                          <p:val>
                                            <p:strVal val="#ppt_w*0.70"/>
                                          </p:val>
                                        </p:tav>
                                        <p:tav tm="100000">
                                          <p:val>
                                            <p:strVal val="#ppt_w"/>
                                          </p:val>
                                        </p:tav>
                                      </p:tavLst>
                                    </p:anim>
                                    <p:anim calcmode="lin" valueType="num">
                                      <p:cBhvr>
                                        <p:cTn id="41" dur="1000" fill="hold"/>
                                        <p:tgtEl>
                                          <p:spTgt spid="237572">
                                            <p:txEl>
                                              <p:charRg st="77" end="98"/>
                                            </p:txEl>
                                          </p:spTgt>
                                        </p:tgtEl>
                                        <p:attrNameLst>
                                          <p:attrName>ppt_h</p:attrName>
                                        </p:attrNameLst>
                                      </p:cBhvr>
                                      <p:tavLst>
                                        <p:tav tm="0">
                                          <p:val>
                                            <p:strVal val="#ppt_h"/>
                                          </p:val>
                                        </p:tav>
                                        <p:tav tm="100000">
                                          <p:val>
                                            <p:strVal val="#ppt_h"/>
                                          </p:val>
                                        </p:tav>
                                      </p:tavLst>
                                    </p:anim>
                                    <p:animEffect transition="in" filter="fade">
                                      <p:cBhvr>
                                        <p:cTn id="42" dur="1000"/>
                                        <p:tgtEl>
                                          <p:spTgt spid="237572">
                                            <p:txEl>
                                              <p:charRg st="77" end="98"/>
                                            </p:txEl>
                                          </p:spTgt>
                                        </p:tgtEl>
                                      </p:cBhvr>
                                    </p:animEffect>
                                  </p:childTnLst>
                                </p:cTn>
                              </p:par>
                            </p:childTnLst>
                          </p:cTn>
                        </p:par>
                        <p:par>
                          <p:cTn id="43" fill="hold">
                            <p:stCondLst>
                              <p:cond delay="5500"/>
                            </p:stCondLst>
                            <p:childTnLst>
                              <p:par>
                                <p:cTn id="44" presetID="55" presetClass="entr" presetSubtype="0" fill="hold" grpId="0" nodeType="afterEffect">
                                  <p:stCondLst>
                                    <p:cond delay="0"/>
                                  </p:stCondLst>
                                  <p:childTnLst>
                                    <p:set>
                                      <p:cBhvr>
                                        <p:cTn id="45" dur="1" fill="hold">
                                          <p:stCondLst>
                                            <p:cond delay="0"/>
                                          </p:stCondLst>
                                        </p:cTn>
                                        <p:tgtEl>
                                          <p:spTgt spid="237572">
                                            <p:txEl>
                                              <p:charRg st="98" end="118"/>
                                            </p:txEl>
                                          </p:spTgt>
                                        </p:tgtEl>
                                        <p:attrNameLst>
                                          <p:attrName>style.visibility</p:attrName>
                                        </p:attrNameLst>
                                      </p:cBhvr>
                                      <p:to>
                                        <p:strVal val="visible"/>
                                      </p:to>
                                    </p:set>
                                    <p:anim calcmode="lin" valueType="num">
                                      <p:cBhvr>
                                        <p:cTn id="46" dur="1000" fill="hold"/>
                                        <p:tgtEl>
                                          <p:spTgt spid="237572">
                                            <p:txEl>
                                              <p:charRg st="98" end="118"/>
                                            </p:txEl>
                                          </p:spTgt>
                                        </p:tgtEl>
                                        <p:attrNameLst>
                                          <p:attrName>ppt_w</p:attrName>
                                        </p:attrNameLst>
                                      </p:cBhvr>
                                      <p:tavLst>
                                        <p:tav tm="0">
                                          <p:val>
                                            <p:strVal val="#ppt_w*0.70"/>
                                          </p:val>
                                        </p:tav>
                                        <p:tav tm="100000">
                                          <p:val>
                                            <p:strVal val="#ppt_w"/>
                                          </p:val>
                                        </p:tav>
                                      </p:tavLst>
                                    </p:anim>
                                    <p:anim calcmode="lin" valueType="num">
                                      <p:cBhvr>
                                        <p:cTn id="47" dur="1000" fill="hold"/>
                                        <p:tgtEl>
                                          <p:spTgt spid="237572">
                                            <p:txEl>
                                              <p:charRg st="98" end="118"/>
                                            </p:txEl>
                                          </p:spTgt>
                                        </p:tgtEl>
                                        <p:attrNameLst>
                                          <p:attrName>ppt_h</p:attrName>
                                        </p:attrNameLst>
                                      </p:cBhvr>
                                      <p:tavLst>
                                        <p:tav tm="0">
                                          <p:val>
                                            <p:strVal val="#ppt_h"/>
                                          </p:val>
                                        </p:tav>
                                        <p:tav tm="100000">
                                          <p:val>
                                            <p:strVal val="#ppt_h"/>
                                          </p:val>
                                        </p:tav>
                                      </p:tavLst>
                                    </p:anim>
                                    <p:animEffect transition="in" filter="fade">
                                      <p:cBhvr>
                                        <p:cTn id="48" dur="1000"/>
                                        <p:tgtEl>
                                          <p:spTgt spid="237572">
                                            <p:txEl>
                                              <p:charRg st="98" end="118"/>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237575"/>
                                        </p:tgtEl>
                                        <p:attrNameLst>
                                          <p:attrName>style.visibility</p:attrName>
                                        </p:attrNameLst>
                                      </p:cBhvr>
                                      <p:to>
                                        <p:strVal val="visible"/>
                                      </p:to>
                                    </p:set>
                                    <p:animEffect transition="in" filter="slide(fromBottom)">
                                      <p:cBhvr>
                                        <p:cTn id="53" dur="500"/>
                                        <p:tgtEl>
                                          <p:spTgt spid="2375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1" grpId="0"/>
      <p:bldP spid="237572" grpId="0" build="p"/>
      <p:bldP spid="237574" grpId="0" bldLvl="0" animBg="1"/>
      <p:bldP spid="2375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18435" name="标题 1"/>
          <p:cNvSpPr>
            <a:spLocks noGrp="1" noChangeArrowheads="1"/>
          </p:cNvSpPr>
          <p:nvPr>
            <p:ph type="title"/>
          </p:nvPr>
        </p:nvSpPr>
        <p:spPr/>
        <p:txBody>
          <a:bodyPr/>
          <a:lstStyle/>
          <a:p>
            <a:pPr eaLnBrk="1" hangingPunct="1"/>
            <a:r>
              <a:rPr lang="zh-CN" altLang="en-US" smtClean="0">
                <a:solidFill>
                  <a:srgbClr val="FF0000"/>
                </a:solidFill>
              </a:rPr>
              <a:t>《水浒传》主要内容简介</a:t>
            </a:r>
            <a:endParaRPr lang="zh-CN" altLang="en-US" smtClean="0"/>
          </a:p>
        </p:txBody>
      </p:sp>
      <p:sp>
        <p:nvSpPr>
          <p:cNvPr id="18436" name="内容占位符 2"/>
          <p:cNvSpPr>
            <a:spLocks noGrp="1" noChangeArrowheads="1"/>
          </p:cNvSpPr>
          <p:nvPr>
            <p:ph idx="4294967295"/>
          </p:nvPr>
        </p:nvSpPr>
        <p:spPr>
          <a:xfrm>
            <a:off x="0" y="1600200"/>
            <a:ext cx="8229600" cy="4686300"/>
          </a:xfrm>
        </p:spPr>
        <p:txBody>
          <a:bodyPr/>
          <a:lstStyle/>
          <a:p>
            <a:pPr eaLnBrk="1" hangingPunct="1"/>
            <a:r>
              <a:rPr lang="zh-CN" altLang="en-US" smtClean="0"/>
              <a:t>该书记泊述了以宋江为首的</a:t>
            </a:r>
            <a:r>
              <a:rPr lang="en-US" altLang="zh-CN" smtClean="0"/>
              <a:t>108</a:t>
            </a:r>
            <a:r>
              <a:rPr lang="zh-CN" altLang="en-US" smtClean="0"/>
              <a:t>好汉从聚义梁山到受朝廷招安，再到大破辽兵，最后剿灭叛党，却遭奸人谋害的英雄故事。</a:t>
            </a:r>
            <a:endParaRPr lang="zh-CN" altLang="en-US" smtClean="0"/>
          </a:p>
        </p:txBody>
      </p:sp>
    </p:spTree>
  </p:cSld>
  <p:clrMapOvr>
    <a:masterClrMapping/>
  </p:clrMapOvr>
  <p:transition>
    <p:wedg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2" name="Picture 2" descr="杨志"/>
          <p:cNvPicPr>
            <a:picLocks noChangeAspect="1"/>
          </p:cNvPicPr>
          <p:nvPr/>
        </p:nvPicPr>
        <p:blipFill>
          <a:blip r:embed="rId1"/>
          <a:stretch>
            <a:fillRect/>
          </a:stretch>
        </p:blipFill>
        <p:spPr>
          <a:xfrm>
            <a:off x="0" y="1196975"/>
            <a:ext cx="3757613" cy="5661025"/>
          </a:xfrm>
          <a:prstGeom prst="rect">
            <a:avLst/>
          </a:prstGeom>
          <a:noFill/>
          <a:ln w="9525">
            <a:noFill/>
          </a:ln>
        </p:spPr>
      </p:pic>
      <p:sp>
        <p:nvSpPr>
          <p:cNvPr id="238595" name="Text Box 3"/>
          <p:cNvSpPr txBox="1">
            <a:spLocks noChangeArrowheads="1"/>
          </p:cNvSpPr>
          <p:nvPr/>
        </p:nvSpPr>
        <p:spPr bwMode="auto">
          <a:xfrm>
            <a:off x="4067175" y="2582863"/>
            <a:ext cx="854075" cy="2592388"/>
          </a:xfrm>
          <a:prstGeom prst="rect">
            <a:avLst/>
          </a:prstGeom>
          <a:noFill/>
          <a:ln w="9525">
            <a:noFill/>
            <a:miter lim="800000"/>
          </a:ln>
          <a:effectLst/>
        </p:spPr>
        <p:txBody>
          <a:bodyPr vert="eaVert">
            <a:spAutoFit/>
          </a:bodyPr>
          <a:lstStyle/>
          <a:p>
            <a:pPr marR="0" defTabSz="914400">
              <a:buClrTx/>
              <a:buSzTx/>
              <a:buFontTx/>
              <a:buNone/>
              <a:defRPr/>
            </a:pPr>
            <a:r>
              <a:rPr kumimoji="0" lang="zh-CN" altLang="en-US" sz="4400" b="1"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charset="-122"/>
                <a:cs typeface="+mn-cs"/>
              </a:rPr>
              <a:t>杨     志 </a:t>
            </a:r>
            <a:endParaRPr kumimoji="0" lang="zh-CN" altLang="en-US" sz="4400" b="1"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黑体" panose="02010609060101010101" charset="-122"/>
              <a:cs typeface="+mn-cs"/>
            </a:endParaRPr>
          </a:p>
        </p:txBody>
      </p:sp>
      <p:sp>
        <p:nvSpPr>
          <p:cNvPr id="51204" name="AutoShape 4"/>
          <p:cNvSpPr/>
          <p:nvPr/>
        </p:nvSpPr>
        <p:spPr>
          <a:xfrm>
            <a:off x="5148263" y="2708275"/>
            <a:ext cx="215900" cy="1728788"/>
          </a:xfrm>
          <a:prstGeom prst="leftBrace">
            <a:avLst>
              <a:gd name="adj1" fmla="val 66727"/>
              <a:gd name="adj2" fmla="val 50000"/>
            </a:avLst>
          </a:prstGeom>
          <a:noFill/>
          <a:ln w="9525" cap="flat" cmpd="sng">
            <a:solidFill>
              <a:srgbClr val="0000FF"/>
            </a:solidFill>
            <a:prstDash val="solid"/>
            <a:headEnd type="none" w="med" len="med"/>
            <a:tailEnd type="none" w="med" len="med"/>
          </a:ln>
        </p:spPr>
        <p:txBody>
          <a:bodyPr wrap="none" anchor="ctr"/>
          <a:p>
            <a:endParaRPr lang="zh-CN" altLang="en-US" dirty="0">
              <a:latin typeface="Comic Sans MS" panose="030F0702030302020204" pitchFamily="66" charset="0"/>
            </a:endParaRPr>
          </a:p>
        </p:txBody>
      </p:sp>
      <p:sp>
        <p:nvSpPr>
          <p:cNvPr id="51205" name="Rectangle 5"/>
          <p:cNvSpPr>
            <a:spLocks noGrp="1"/>
          </p:cNvSpPr>
          <p:nvPr>
            <p:ph type="title"/>
          </p:nvPr>
        </p:nvSpPr>
        <p:spPr>
          <a:xfrm>
            <a:off x="2597150" y="679450"/>
            <a:ext cx="3551238" cy="896938"/>
          </a:xfrm>
        </p:spPr>
        <p:txBody>
          <a:bodyPr vert="horz" wrap="square" lIns="91440" tIns="45720" rIns="91440" bIns="45720" anchor="b"/>
          <a:p>
            <a:pPr eaLnBrk="1" hangingPunct="1"/>
            <a:r>
              <a:rPr lang="zh-CN" altLang="en-US" dirty="0">
                <a:solidFill>
                  <a:srgbClr val="FF0000"/>
                </a:solidFill>
                <a:latin typeface="黑体" panose="02010609060101010101" charset="-122"/>
                <a:ea typeface="黑体" panose="02010609060101010101" charset="-122"/>
              </a:rPr>
              <a:t>分析人物形象</a:t>
            </a:r>
            <a:endParaRPr lang="zh-CN" altLang="en-US" dirty="0">
              <a:solidFill>
                <a:srgbClr val="FF0000"/>
              </a:solidFill>
              <a:latin typeface="黑体" panose="02010609060101010101" charset="-122"/>
              <a:ea typeface="黑体" panose="02010609060101010101" charset="-122"/>
            </a:endParaRPr>
          </a:p>
        </p:txBody>
      </p:sp>
      <p:sp>
        <p:nvSpPr>
          <p:cNvPr id="238598" name="Rectangle 6"/>
          <p:cNvSpPr>
            <a:spLocks noGrp="1"/>
          </p:cNvSpPr>
          <p:nvPr>
            <p:ph idx="1"/>
          </p:nvPr>
        </p:nvSpPr>
        <p:spPr>
          <a:xfrm>
            <a:off x="5197475" y="2470150"/>
            <a:ext cx="3173413" cy="2135188"/>
          </a:xfrm>
        </p:spPr>
        <p:txBody>
          <a:bodyPr vert="horz" wrap="square" lIns="91440" tIns="45720" rIns="91440" bIns="45720" anchor="t"/>
          <a:p>
            <a:pPr eaLnBrk="1" hangingPunct="1">
              <a:buNone/>
            </a:pPr>
            <a:r>
              <a:rPr lang="zh-CN" altLang="en-US" sz="4100" b="1" dirty="0">
                <a:solidFill>
                  <a:srgbClr val="0000FF"/>
                </a:solidFill>
                <a:ea typeface="黑体" panose="02010609060101010101" charset="-122"/>
              </a:rPr>
              <a:t>精明能干</a:t>
            </a:r>
            <a:r>
              <a:rPr lang="zh-CN" altLang="en-US" sz="4100" b="1" dirty="0">
                <a:solidFill>
                  <a:srgbClr val="0000FF"/>
                </a:solidFill>
                <a:latin typeface="Arial" panose="020B0604020202020204" pitchFamily="34" charset="0"/>
                <a:ea typeface="黑体" panose="02010609060101010101" charset="-122"/>
              </a:rPr>
              <a:t> </a:t>
            </a:r>
            <a:endParaRPr lang="zh-CN" altLang="en-US" sz="4100" b="1" dirty="0">
              <a:solidFill>
                <a:srgbClr val="0000FF"/>
              </a:solidFill>
              <a:ea typeface="黑体" panose="02010609060101010101" charset="-122"/>
            </a:endParaRPr>
          </a:p>
          <a:p>
            <a:pPr eaLnBrk="1" hangingPunct="1">
              <a:buNone/>
            </a:pPr>
            <a:endParaRPr lang="zh-CN" altLang="en-US" sz="4100" b="1" dirty="0">
              <a:solidFill>
                <a:srgbClr val="0000FF"/>
              </a:solidFill>
              <a:ea typeface="黑体" panose="02010609060101010101" charset="-122"/>
            </a:endParaRPr>
          </a:p>
          <a:p>
            <a:pPr eaLnBrk="1" hangingPunct="1">
              <a:buNone/>
            </a:pPr>
            <a:r>
              <a:rPr lang="zh-CN" altLang="en-US" sz="4100" b="1" dirty="0">
                <a:solidFill>
                  <a:srgbClr val="0000FF"/>
                </a:solidFill>
                <a:ea typeface="黑体" panose="02010609060101010101" charset="-122"/>
              </a:rPr>
              <a:t>小心谨慎</a:t>
            </a:r>
            <a:endParaRPr lang="zh-CN" altLang="en-US" sz="4100" b="1" dirty="0">
              <a:solidFill>
                <a:srgbClr val="0000FF"/>
              </a:solidFill>
              <a:ea typeface="黑体" panose="02010609060101010101" charset="-122"/>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8598">
                                            <p:txEl>
                                              <p:charRg st="0" end="6"/>
                                            </p:txEl>
                                          </p:spTgt>
                                        </p:tgtEl>
                                        <p:attrNameLst>
                                          <p:attrName>style.visibility</p:attrName>
                                        </p:attrNameLst>
                                      </p:cBhvr>
                                      <p:to>
                                        <p:strVal val="visible"/>
                                      </p:to>
                                    </p:set>
                                    <p:animEffect transition="in" filter="slide(fromBottom)">
                                      <p:cBhvr>
                                        <p:cTn id="7" dur="500"/>
                                        <p:tgtEl>
                                          <p:spTgt spid="238598">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38598">
                                            <p:txEl>
                                              <p:charRg st="7" end="12"/>
                                            </p:txEl>
                                          </p:spTgt>
                                        </p:tgtEl>
                                        <p:attrNameLst>
                                          <p:attrName>style.visibility</p:attrName>
                                        </p:attrNameLst>
                                      </p:cBhvr>
                                      <p:to>
                                        <p:strVal val="visible"/>
                                      </p:to>
                                    </p:set>
                                    <p:animEffect transition="in" filter="slide(fromBottom)">
                                      <p:cBhvr>
                                        <p:cTn id="12" dur="500"/>
                                        <p:tgtEl>
                                          <p:spTgt spid="238598">
                                            <p:txEl>
                                              <p:charRg st="7"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8"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2"/>
          <p:cNvSpPr>
            <a:spLocks noGrp="1"/>
          </p:cNvSpPr>
          <p:nvPr>
            <p:ph type="title"/>
          </p:nvPr>
        </p:nvSpPr>
        <p:spPr>
          <a:xfrm>
            <a:off x="4787900" y="2708275"/>
            <a:ext cx="792163" cy="2232025"/>
          </a:xfrm>
        </p:spPr>
        <p:txBody>
          <a:bodyPr vert="horz" wrap="square" lIns="91440" tIns="45720" rIns="91440" bIns="45720" anchor="b"/>
          <a:p>
            <a:pPr eaLnBrk="1" hangingPunct="1"/>
            <a:r>
              <a:rPr lang="zh-CN" altLang="en-US" dirty="0">
                <a:solidFill>
                  <a:srgbClr val="0000FF"/>
                </a:solidFill>
                <a:latin typeface="黑体" panose="02010609060101010101" charset="-122"/>
                <a:ea typeface="黑体" panose="02010609060101010101" charset="-122"/>
              </a:rPr>
              <a:t>众</a:t>
            </a:r>
            <a:br>
              <a:rPr lang="zh-CN" altLang="en-US" dirty="0">
                <a:solidFill>
                  <a:srgbClr val="0000FF"/>
                </a:solidFill>
                <a:latin typeface="黑体" panose="02010609060101010101" charset="-122"/>
                <a:ea typeface="黑体" panose="02010609060101010101" charset="-122"/>
              </a:rPr>
            </a:br>
            <a:r>
              <a:rPr lang="zh-CN" altLang="en-US" dirty="0">
                <a:solidFill>
                  <a:srgbClr val="0000FF"/>
                </a:solidFill>
                <a:latin typeface="黑体" panose="02010609060101010101" charset="-122"/>
                <a:ea typeface="黑体" panose="02010609060101010101" charset="-122"/>
              </a:rPr>
              <a:t>好</a:t>
            </a:r>
            <a:br>
              <a:rPr lang="zh-CN" altLang="en-US" dirty="0">
                <a:solidFill>
                  <a:srgbClr val="0000FF"/>
                </a:solidFill>
                <a:latin typeface="黑体" panose="02010609060101010101" charset="-122"/>
                <a:ea typeface="黑体" panose="02010609060101010101" charset="-122"/>
              </a:rPr>
            </a:br>
            <a:r>
              <a:rPr lang="zh-CN" altLang="en-US" dirty="0">
                <a:solidFill>
                  <a:srgbClr val="0000FF"/>
                </a:solidFill>
                <a:latin typeface="黑体" panose="02010609060101010101" charset="-122"/>
                <a:ea typeface="黑体" panose="02010609060101010101" charset="-122"/>
              </a:rPr>
              <a:t>汉</a:t>
            </a:r>
            <a:r>
              <a:rPr lang="zh-CN" altLang="en-US" dirty="0">
                <a:latin typeface="黑体" panose="02010609060101010101" charset="-122"/>
                <a:ea typeface="黑体" panose="02010609060101010101" charset="-122"/>
              </a:rPr>
              <a:t> </a:t>
            </a:r>
            <a:endParaRPr lang="zh-CN" altLang="en-US" dirty="0">
              <a:latin typeface="黑体" panose="02010609060101010101" charset="-122"/>
              <a:ea typeface="黑体" panose="02010609060101010101" charset="-122"/>
            </a:endParaRPr>
          </a:p>
        </p:txBody>
      </p:sp>
      <p:pic>
        <p:nvPicPr>
          <p:cNvPr id="52227" name="Picture 3" descr="智取生辰纲1"/>
          <p:cNvPicPr>
            <a:picLocks noChangeAspect="1"/>
          </p:cNvPicPr>
          <p:nvPr/>
        </p:nvPicPr>
        <p:blipFill>
          <a:blip r:embed="rId1"/>
          <a:stretch>
            <a:fillRect/>
          </a:stretch>
        </p:blipFill>
        <p:spPr>
          <a:xfrm>
            <a:off x="0" y="1844675"/>
            <a:ext cx="4316413" cy="5013325"/>
          </a:xfrm>
          <a:prstGeom prst="rect">
            <a:avLst/>
          </a:prstGeom>
          <a:noFill/>
          <a:ln w="9525">
            <a:noFill/>
          </a:ln>
        </p:spPr>
      </p:pic>
      <p:sp>
        <p:nvSpPr>
          <p:cNvPr id="239620" name="Text Box 4"/>
          <p:cNvSpPr txBox="1"/>
          <p:nvPr/>
        </p:nvSpPr>
        <p:spPr>
          <a:xfrm>
            <a:off x="5940425" y="2686050"/>
            <a:ext cx="2498725" cy="2530475"/>
          </a:xfrm>
          <a:prstGeom prst="rect">
            <a:avLst/>
          </a:prstGeom>
          <a:noFill/>
          <a:ln w="9525">
            <a:noFill/>
          </a:ln>
        </p:spPr>
        <p:txBody>
          <a:bodyPr wrap="none">
            <a:spAutoFit/>
          </a:bodyPr>
          <a:p>
            <a:r>
              <a:rPr lang="zh-CN" altLang="en-US" sz="4000" b="1" dirty="0">
                <a:solidFill>
                  <a:srgbClr val="0000FF"/>
                </a:solidFill>
                <a:latin typeface="Arial" panose="020B0604020202020204" pitchFamily="34" charset="0"/>
                <a:ea typeface="黑体" panose="02010609060101010101" charset="-122"/>
              </a:rPr>
              <a:t>精诚团结  </a:t>
            </a:r>
            <a:endParaRPr lang="zh-CN" altLang="en-US" sz="4000" b="1" dirty="0">
              <a:solidFill>
                <a:srgbClr val="0000FF"/>
              </a:solidFill>
              <a:latin typeface="Arial" panose="020B0604020202020204" pitchFamily="34" charset="0"/>
              <a:ea typeface="黑体" panose="02010609060101010101" charset="-122"/>
            </a:endParaRPr>
          </a:p>
          <a:p>
            <a:endParaRPr lang="zh-CN" altLang="en-US" sz="4000" b="1" dirty="0">
              <a:solidFill>
                <a:srgbClr val="0000FF"/>
              </a:solidFill>
              <a:latin typeface="Arial" panose="020B0604020202020204" pitchFamily="34" charset="0"/>
              <a:ea typeface="黑体" panose="02010609060101010101" charset="-122"/>
            </a:endParaRPr>
          </a:p>
          <a:p>
            <a:endParaRPr lang="zh-CN" altLang="en-US" sz="4000" b="1" dirty="0">
              <a:solidFill>
                <a:srgbClr val="0000FF"/>
              </a:solidFill>
              <a:latin typeface="Arial" panose="020B0604020202020204" pitchFamily="34" charset="0"/>
              <a:ea typeface="黑体" panose="02010609060101010101" charset="-122"/>
            </a:endParaRPr>
          </a:p>
          <a:p>
            <a:r>
              <a:rPr lang="zh-CN" altLang="en-US" sz="4000" b="1" dirty="0">
                <a:solidFill>
                  <a:srgbClr val="0000FF"/>
                </a:solidFill>
                <a:latin typeface="Arial" panose="020B0604020202020204" pitchFamily="34" charset="0"/>
                <a:ea typeface="黑体" panose="02010609060101010101" charset="-122"/>
              </a:rPr>
              <a:t>足智多谋</a:t>
            </a:r>
            <a:endParaRPr lang="zh-CN" altLang="en-US" sz="4000" b="1" dirty="0">
              <a:solidFill>
                <a:srgbClr val="0000FF"/>
              </a:solidFill>
              <a:latin typeface="Arial" panose="020B0604020202020204" pitchFamily="34" charset="0"/>
              <a:ea typeface="黑体" panose="02010609060101010101" charset="-122"/>
            </a:endParaRPr>
          </a:p>
        </p:txBody>
      </p:sp>
      <p:sp>
        <p:nvSpPr>
          <p:cNvPr id="52229" name="AutoShape 5"/>
          <p:cNvSpPr/>
          <p:nvPr/>
        </p:nvSpPr>
        <p:spPr>
          <a:xfrm>
            <a:off x="5724525" y="2997200"/>
            <a:ext cx="215900" cy="2087563"/>
          </a:xfrm>
          <a:prstGeom prst="leftBrace">
            <a:avLst>
              <a:gd name="adj1" fmla="val 80575"/>
              <a:gd name="adj2" fmla="val 50000"/>
            </a:avLst>
          </a:prstGeom>
          <a:noFill/>
          <a:ln w="9525" cap="flat" cmpd="sng">
            <a:solidFill>
              <a:srgbClr val="0000FF"/>
            </a:solidFill>
            <a:prstDash val="solid"/>
            <a:headEnd type="none" w="med" len="med"/>
            <a:tailEnd type="none" w="med" len="med"/>
          </a:ln>
        </p:spPr>
        <p:txBody>
          <a:bodyPr wrap="none" anchor="ctr"/>
          <a:p>
            <a:endParaRPr lang="zh-CN" altLang="en-US" dirty="0">
              <a:latin typeface="Comic Sans MS" panose="030F0702030302020204" pitchFamily="66" charset="0"/>
            </a:endParaRPr>
          </a:p>
        </p:txBody>
      </p:sp>
      <p:sp>
        <p:nvSpPr>
          <p:cNvPr id="52230" name="Rectangle 6"/>
          <p:cNvSpPr/>
          <p:nvPr/>
        </p:nvSpPr>
        <p:spPr>
          <a:xfrm>
            <a:off x="2268538" y="404813"/>
            <a:ext cx="3898900" cy="725487"/>
          </a:xfrm>
          <a:prstGeom prst="rect">
            <a:avLst/>
          </a:prstGeom>
          <a:noFill/>
          <a:ln w="9525">
            <a:noFill/>
          </a:ln>
        </p:spPr>
        <p:txBody>
          <a:bodyPr anchor="b"/>
          <a:p>
            <a:pPr algn="ctr"/>
            <a:r>
              <a:rPr lang="zh-CN" altLang="en-US" sz="4400" dirty="0">
                <a:solidFill>
                  <a:srgbClr val="FF0000"/>
                </a:solidFill>
                <a:latin typeface="黑体" panose="02010609060101010101" charset="-122"/>
                <a:ea typeface="黑体" panose="02010609060101010101" charset="-122"/>
              </a:rPr>
              <a:t>分析人物形象</a:t>
            </a:r>
            <a:endParaRPr lang="zh-CN" altLang="en-US" sz="4400" dirty="0">
              <a:solidFill>
                <a:srgbClr val="FF0000"/>
              </a:solidFill>
              <a:latin typeface="黑体" panose="02010609060101010101" charset="-122"/>
              <a:ea typeface="黑体" panose="02010609060101010101"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9620"/>
                                        </p:tgtEl>
                                        <p:attrNameLst>
                                          <p:attrName>style.visibility</p:attrName>
                                        </p:attrNameLst>
                                      </p:cBhvr>
                                      <p:to>
                                        <p:strVal val="visible"/>
                                      </p:to>
                                    </p:set>
                                    <p:animEffect transition="in" filter="slide(fromBottom)">
                                      <p:cBhvr>
                                        <p:cTn id="7" dur="500"/>
                                        <p:tgtEl>
                                          <p:spTgt spid="239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Text Box 2"/>
          <p:cNvSpPr txBox="1"/>
          <p:nvPr/>
        </p:nvSpPr>
        <p:spPr>
          <a:xfrm>
            <a:off x="906463" y="2301875"/>
            <a:ext cx="7410450" cy="3503613"/>
          </a:xfrm>
          <a:prstGeom prst="rect">
            <a:avLst/>
          </a:prstGeom>
          <a:noFill/>
          <a:ln w="9525">
            <a:noFill/>
          </a:ln>
        </p:spPr>
        <p:txBody>
          <a:bodyPr>
            <a:spAutoFit/>
          </a:bodyPr>
          <a:p>
            <a:pPr>
              <a:spcBef>
                <a:spcPct val="50000"/>
              </a:spcBef>
            </a:pPr>
            <a:r>
              <a:rPr lang="en-US" altLang="zh-CN" sz="4800">
                <a:latin typeface="Arial" panose="020B0604020202020204" pitchFamily="34" charset="0"/>
              </a:rPr>
              <a:t>       </a:t>
            </a:r>
            <a:r>
              <a:rPr lang="zh-CN" altLang="en-US" sz="4400" b="1" dirty="0">
                <a:solidFill>
                  <a:srgbClr val="0000FF"/>
                </a:solidFill>
                <a:latin typeface="Arial" panose="020B0604020202020204" pitchFamily="34" charset="0"/>
              </a:rPr>
              <a:t>文章描写了两种错综复杂的矛盾和两组性格鲜明的人物，且善于从错综复杂的矛盾冲突中刻画人物性格，显示了本文精巧的构思。</a:t>
            </a:r>
            <a:endParaRPr lang="zh-CN" altLang="en-US" sz="4400" b="1" dirty="0">
              <a:solidFill>
                <a:srgbClr val="0000FF"/>
              </a:solidFill>
              <a:latin typeface="Arial" panose="020B0604020202020204" pitchFamily="34" charset="0"/>
            </a:endParaRPr>
          </a:p>
        </p:txBody>
      </p:sp>
      <p:sp>
        <p:nvSpPr>
          <p:cNvPr id="53251" name="Text Box 3"/>
          <p:cNvSpPr txBox="1"/>
          <p:nvPr/>
        </p:nvSpPr>
        <p:spPr>
          <a:xfrm>
            <a:off x="323850" y="115888"/>
            <a:ext cx="3241675" cy="1311275"/>
          </a:xfrm>
          <a:prstGeom prst="rect">
            <a:avLst/>
          </a:prstGeom>
          <a:noFill/>
          <a:ln w="9525">
            <a:noFill/>
          </a:ln>
        </p:spPr>
        <p:txBody>
          <a:bodyPr>
            <a:spAutoFit/>
          </a:bodyPr>
          <a:p>
            <a:pPr>
              <a:spcBef>
                <a:spcPct val="50000"/>
              </a:spcBef>
            </a:pPr>
            <a:r>
              <a:rPr lang="zh-CN" altLang="en-US" sz="8000" dirty="0">
                <a:solidFill>
                  <a:srgbClr val="0000FF"/>
                </a:solidFill>
                <a:latin typeface="Arial" panose="020B0604020202020204" pitchFamily="34" charset="0"/>
                <a:ea typeface="隶书" panose="02010509060101010101" pitchFamily="49" charset="-122"/>
              </a:rPr>
              <a:t>小结：</a:t>
            </a:r>
            <a:endParaRPr lang="zh-CN" altLang="en-US" sz="8000" dirty="0">
              <a:solidFill>
                <a:srgbClr val="0000FF"/>
              </a:solidFill>
              <a:latin typeface="Arial" panose="020B0604020202020204" pitchFamily="34" charset="0"/>
              <a:ea typeface="隶书" panose="02010509060101010101" pitchFamily="49" charset="-122"/>
            </a:endParaRPr>
          </a:p>
        </p:txBody>
      </p:sp>
      <p:pic>
        <p:nvPicPr>
          <p:cNvPr id="53252" name="Picture 4" descr="line11"/>
          <p:cNvPicPr>
            <a:picLocks noChangeAspect="1"/>
          </p:cNvPicPr>
          <p:nvPr/>
        </p:nvPicPr>
        <p:blipFill>
          <a:blip r:embed="rId1"/>
          <a:stretch>
            <a:fillRect/>
          </a:stretch>
        </p:blipFill>
        <p:spPr>
          <a:xfrm>
            <a:off x="0" y="1447800"/>
            <a:ext cx="3543300" cy="149225"/>
          </a:xfrm>
          <a:prstGeom prst="rect">
            <a:avLst/>
          </a:prstGeom>
          <a:noFill/>
          <a:ln w="9525">
            <a:noFill/>
          </a:ln>
        </p:spPr>
      </p:pic>
    </p:spTree>
  </p:cSld>
  <p:clrMapOvr>
    <a:masterClrMapping/>
  </p:clrMapOvr>
  <p:transition>
    <p:zoom dir="in"/>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1666" name="AutoShape 2"/>
          <p:cNvSpPr>
            <a:spLocks noChangeArrowheads="1"/>
          </p:cNvSpPr>
          <p:nvPr/>
        </p:nvSpPr>
        <p:spPr bwMode="auto">
          <a:xfrm>
            <a:off x="179388" y="117475"/>
            <a:ext cx="4824413" cy="1439863"/>
          </a:xfrm>
          <a:prstGeom prst="irregularSeal2">
            <a:avLst/>
          </a:prstGeom>
          <a:solidFill>
            <a:schemeClr val="accent1"/>
          </a:solidFill>
          <a:ln w="9525">
            <a:solidFill>
              <a:schemeClr val="tx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总结全文</a:t>
            </a:r>
            <a:endParaRPr kumimoji="0" lang="zh-CN" altLang="en-US" sz="44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41667" name="Rectangle 3"/>
          <p:cNvSpPr>
            <a:spLocks noGrp="1" noChangeArrowheads="1"/>
          </p:cNvSpPr>
          <p:nvPr>
            <p:ph idx="1"/>
          </p:nvPr>
        </p:nvSpPr>
        <p:spPr>
          <a:xfrm>
            <a:off x="107950" y="1219200"/>
            <a:ext cx="9036050" cy="573881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41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charset="-122"/>
                <a:ea typeface="黑体" panose="02010609060101010101" charset="-122"/>
                <a:cs typeface="+mn-cs"/>
              </a:rPr>
              <a:t>     </a:t>
            </a:r>
            <a:r>
              <a:rPr kumimoji="0" lang="zh-CN" altLang="en-US" sz="3700" b="0" i="0" u="none" strike="noStrike" kern="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小说的故事情节曲折生动、引人入胜。杨志虽武艺高强、精明能干，又尽心竭力的押送生辰纲，但最终还难逃失败的命运。众好汉布下巧计，引杨志进入圈套，智取生辰纲，表现了他们非凡的智慧。双方斗智斗勇，众好汉更胜一筹。小说赞扬了他们劫取不义之财的壮举，充分表现了他们的智慧和力量。</a:t>
            </a:r>
            <a:endParaRPr kumimoji="0" lang="zh-CN" altLang="en-US" sz="4100" b="0" i="0" u="none" strike="noStrike" kern="0" cap="none" spc="0" normalizeH="0" baseline="0" noProof="0" smtClean="0">
              <a:ln>
                <a:noFill/>
              </a:ln>
              <a:solidFill>
                <a:schemeClr val="tx1"/>
              </a:solidFill>
              <a:effectLst/>
              <a:uLnTx/>
              <a:uFillTx/>
              <a:latin typeface="黑体" panose="02010609060101010101" charset="-122"/>
              <a:ea typeface="黑体" panose="02010609060101010101" charset="-122"/>
              <a:cs typeface="+mn-cs"/>
            </a:endParaRPr>
          </a:p>
        </p:txBody>
      </p:sp>
    </p:spTree>
  </p:cSld>
  <p:clrMapOvr>
    <a:masterClrMapping/>
  </p:clrMapOvr>
  <p:transition>
    <p:spli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4"/>
          <p:cNvSpPr>
            <a:spLocks noGrp="1"/>
          </p:cNvSpPr>
          <p:nvPr>
            <p:ph type="title"/>
          </p:nvPr>
        </p:nvSpPr>
        <p:spPr/>
        <p:txBody>
          <a:bodyPr/>
          <a:lstStyle/>
          <a:p>
            <a:pPr eaLnBrk="1" hangingPunct="1"/>
            <a:endParaRPr lang="zh-CN" altLang="en-US" smtClean="0"/>
          </a:p>
        </p:txBody>
      </p:sp>
      <p:sp>
        <p:nvSpPr>
          <p:cNvPr id="34819" name="内容占位符 5"/>
          <p:cNvSpPr>
            <a:spLocks noGrp="1"/>
          </p:cNvSpPr>
          <p:nvPr>
            <p:ph idx="1"/>
          </p:nvPr>
        </p:nvSpPr>
        <p:spPr>
          <a:xfrm flipH="1">
            <a:off x="457200" y="1600200"/>
            <a:ext cx="8229600" cy="4686300"/>
          </a:xfrm>
          <a:ln>
            <a:solidFill>
              <a:schemeClr val="tx1"/>
            </a:solidFill>
            <a:prstDash val="sysDash"/>
          </a:ln>
        </p:spPr>
        <p:txBody>
          <a:bodyPr/>
          <a:lstStyle/>
          <a:p>
            <a:pPr algn="ctr" eaLnBrk="1" hangingPunct="1"/>
            <a:endParaRPr lang="en-US" altLang="zh-CN" sz="4400" smtClean="0">
              <a:solidFill>
                <a:srgbClr val="FF0000"/>
              </a:solidFill>
            </a:endParaRPr>
          </a:p>
          <a:p>
            <a:pPr algn="ctr" eaLnBrk="1" hangingPunct="1"/>
            <a:endParaRPr lang="en-US" altLang="zh-CN" sz="4400" smtClean="0">
              <a:solidFill>
                <a:srgbClr val="FF0000"/>
              </a:solidFill>
            </a:endParaRPr>
          </a:p>
          <a:p>
            <a:pPr algn="ctr" eaLnBrk="1" hangingPunct="1"/>
            <a:r>
              <a:rPr lang="zh-CN" altLang="en-US" sz="4800" b="1" smtClean="0">
                <a:solidFill>
                  <a:srgbClr val="FF0000"/>
                </a:solidFill>
              </a:rPr>
              <a:t>其他典型人物形象事件简析</a:t>
            </a:r>
            <a:endParaRPr lang="zh-CN" altLang="en-US" sz="4800" b="1" smtClean="0">
              <a:solidFill>
                <a:srgbClr val="FF0000"/>
              </a:solidFill>
            </a:endParaRPr>
          </a:p>
        </p:txBody>
      </p:sp>
    </p:spTree>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381000"/>
            <a:ext cx="8229600" cy="1371600"/>
          </a:xfrm>
        </p:spPr>
        <p:txBody>
          <a:bodyPr/>
          <a:lstStyle/>
          <a:p>
            <a:pPr eaLnBrk="1" hangingPunct="1"/>
            <a:r>
              <a:rPr lang="zh-CN" altLang="en-US" smtClean="0"/>
              <a:t>主要人物：鲁智深</a:t>
            </a:r>
            <a:endParaRPr lang="zh-CN" altLang="en-US" smtClean="0"/>
          </a:p>
        </p:txBody>
      </p:sp>
      <p:pic>
        <p:nvPicPr>
          <p:cNvPr id="35843" name="Picture 4" descr="鲁智深2"/>
          <p:cNvPicPr>
            <a:picLocks noGrp="1" noChangeAspect="1" noChangeArrowheads="1"/>
          </p:cNvPicPr>
          <p:nvPr>
            <p:ph type="clipArt" sz="half" idx="4294967295"/>
          </p:nvPr>
        </p:nvPicPr>
        <p:blipFill>
          <a:blip r:embed="rId1"/>
          <a:srcRect/>
          <a:stretch>
            <a:fillRect/>
          </a:stretch>
        </p:blipFill>
        <p:spPr>
          <a:xfrm>
            <a:off x="4714875" y="1785938"/>
            <a:ext cx="4191000" cy="4248150"/>
          </a:xfrm>
          <a:noFill/>
        </p:spPr>
      </p:pic>
      <p:pic>
        <p:nvPicPr>
          <p:cNvPr id="35844" name="Picture 5" descr="鲁智深3"/>
          <p:cNvPicPr>
            <a:picLocks noChangeAspect="1" noChangeArrowheads="1"/>
          </p:cNvPicPr>
          <p:nvPr/>
        </p:nvPicPr>
        <p:blipFill>
          <a:blip r:embed="rId2"/>
          <a:srcRect/>
          <a:stretch>
            <a:fillRect/>
          </a:stretch>
        </p:blipFill>
        <p:spPr bwMode="auto">
          <a:xfrm>
            <a:off x="323850" y="1600200"/>
            <a:ext cx="4171950"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381000"/>
            <a:ext cx="8229600" cy="1371600"/>
          </a:xfrm>
        </p:spPr>
        <p:txBody>
          <a:bodyPr/>
          <a:lstStyle/>
          <a:p>
            <a:pPr eaLnBrk="1" hangingPunct="1"/>
            <a:r>
              <a:rPr lang="zh-CN" altLang="zh-CN" sz="4000" smtClean="0"/>
              <a:t> </a:t>
            </a:r>
            <a:br>
              <a:rPr lang="zh-CN" altLang="zh-CN" sz="4000" smtClean="0"/>
            </a:br>
            <a:endParaRPr lang="zh-CN" altLang="zh-CN" sz="4000" smtClean="0"/>
          </a:p>
        </p:txBody>
      </p:sp>
      <p:pic>
        <p:nvPicPr>
          <p:cNvPr id="36867" name="Picture 4" descr="鲁智深"/>
          <p:cNvPicPr>
            <a:picLocks noGrp="1" noChangeAspect="1" noChangeArrowheads="1"/>
          </p:cNvPicPr>
          <p:nvPr>
            <p:ph type="clipArt" sz="half" idx="4294967295"/>
          </p:nvPr>
        </p:nvPicPr>
        <p:blipFill>
          <a:blip r:embed="rId1"/>
          <a:srcRect/>
          <a:stretch>
            <a:fillRect/>
          </a:stretch>
        </p:blipFill>
        <p:spPr>
          <a:xfrm>
            <a:off x="0" y="1557338"/>
            <a:ext cx="4211638" cy="4986337"/>
          </a:xfrm>
          <a:noFill/>
        </p:spPr>
      </p:pic>
      <p:pic>
        <p:nvPicPr>
          <p:cNvPr id="36868" name="Picture 5" descr="鲁智深1"/>
          <p:cNvPicPr>
            <a:picLocks noChangeAspect="1" noChangeArrowheads="1"/>
          </p:cNvPicPr>
          <p:nvPr/>
        </p:nvPicPr>
        <p:blipFill>
          <a:blip r:embed="rId2"/>
          <a:srcRect/>
          <a:stretch>
            <a:fillRect/>
          </a:stretch>
        </p:blipFill>
        <p:spPr bwMode="auto">
          <a:xfrm>
            <a:off x="4356100" y="1557338"/>
            <a:ext cx="4787900" cy="4995862"/>
          </a:xfrm>
          <a:prstGeom prst="rect">
            <a:avLst/>
          </a:prstGeom>
          <a:noFill/>
          <a:ln w="9525">
            <a:noFill/>
            <a:miter lim="800000"/>
            <a:headEnd/>
            <a:tailEnd/>
          </a:ln>
        </p:spPr>
      </p:pic>
      <p:sp>
        <p:nvSpPr>
          <p:cNvPr id="36869" name="WordArt 6"/>
          <p:cNvSpPr>
            <a:spLocks noChangeArrowheads="1" noChangeShapeType="1" noTextEdit="1"/>
          </p:cNvSpPr>
          <p:nvPr/>
        </p:nvSpPr>
        <p:spPr bwMode="auto">
          <a:xfrm>
            <a:off x="1258888" y="333375"/>
            <a:ext cx="6265862" cy="1114425"/>
          </a:xfrm>
          <a:prstGeom prst="rect">
            <a:avLst/>
          </a:prstGeom>
        </p:spPr>
        <p:txBody>
          <a:bodyPr wrap="none" fromWordArt="1">
            <a:prstTxWarp prst="textPlain">
              <a:avLst>
                <a:gd name="adj" fmla="val 50000"/>
              </a:avLst>
            </a:prstTxWarp>
          </a:bodyPr>
          <a:lstStyle/>
          <a:p>
            <a:pPr algn="ctr"/>
            <a:r>
              <a:rPr lang="zh-CN" altLang="en-US" sz="3600" kern="10">
                <a:ln w="12700">
                  <a:solidFill>
                    <a:srgbClr val="FF0000"/>
                  </a:solidFill>
                  <a:round/>
                </a:ln>
                <a:solidFill>
                  <a:srgbClr val="B2B2B2">
                    <a:alpha val="50195"/>
                  </a:srgbClr>
                </a:solidFill>
                <a:latin typeface="宋体" panose="02010600030101010101" pitchFamily="2" charset="-122"/>
                <a:ea typeface="宋体" panose="02010600030101010101" pitchFamily="2" charset="-122"/>
              </a:rPr>
              <a:t>鲁智深拳打镇关西</a:t>
            </a:r>
            <a:endParaRPr lang="zh-CN" altLang="en-US" sz="3600" kern="10">
              <a:ln w="12700">
                <a:solidFill>
                  <a:srgbClr val="FF0000"/>
                </a:solidFill>
                <a:round/>
              </a:ln>
              <a:solidFill>
                <a:srgbClr val="B2B2B2">
                  <a:alpha val="50195"/>
                </a:srgbClr>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19459" name="Rectangle 2"/>
          <p:cNvSpPr>
            <a:spLocks noGrp="1" noChangeArrowheads="1"/>
          </p:cNvSpPr>
          <p:nvPr>
            <p:ph type="title"/>
          </p:nvPr>
        </p:nvSpPr>
        <p:spPr/>
        <p:txBody>
          <a:bodyPr/>
          <a:lstStyle/>
          <a:p>
            <a:pPr eaLnBrk="1" hangingPunct="1"/>
            <a:r>
              <a:rPr lang="zh-CN" altLang="en-US" smtClean="0">
                <a:solidFill>
                  <a:srgbClr val="9900CC"/>
                </a:solidFill>
              </a:rPr>
              <a:t>鲁智深拳打镇关西</a:t>
            </a:r>
            <a:endParaRPr lang="zh-CN" altLang="en-US" smtClean="0"/>
          </a:p>
        </p:txBody>
      </p:sp>
      <p:sp>
        <p:nvSpPr>
          <p:cNvPr id="19460" name="Rectangle 3"/>
          <p:cNvSpPr>
            <a:spLocks noGrp="1" noChangeArrowheads="1"/>
          </p:cNvSpPr>
          <p:nvPr>
            <p:ph idx="4294967295"/>
          </p:nvPr>
        </p:nvSpPr>
        <p:spPr>
          <a:xfrm>
            <a:off x="0" y="1905000"/>
            <a:ext cx="7772400" cy="4117975"/>
          </a:xfrm>
        </p:spPr>
        <p:txBody>
          <a:bodyPr/>
          <a:lstStyle/>
          <a:p>
            <a:pPr algn="just" eaLnBrk="1" hangingPunct="1"/>
            <a:r>
              <a:rPr lang="en-US" altLang="zh-CN" sz="2400" b="1" smtClean="0"/>
              <a:t>        </a:t>
            </a:r>
            <a:r>
              <a:rPr lang="zh-CN" altLang="en-US" sz="2400" b="1" smtClean="0"/>
              <a:t>一天下午，鲁达、李忠、史进三人到潘家酒楼喝酒，听到隔壁阁子有人啼哭，鲁达叫酒保带来金家父女询问原因。听了金家父女对镇关西强媒硬娶，虚钱实契强占翠莲，又将她赶出，还向金家追要典身钱的血泪控诉，激起鲁达对镇关西大怒，当即赠送银两，为金家父女安排出逃方法。第二天一早，鲁达赶到金家父女住宿的鲁家客店，亲自保护金家父女逃出虎口。然后径自到状元桥郑屠肉案前，先借买肉故意刁难郑屠，激怒他，挑起打斗，继而三拳打死郑屠，为民除害。鲁达打死郑屠后，为避官司，奔出南门出走。</a:t>
            </a:r>
            <a:endParaRPr lang="zh-CN" altLang="en-US" sz="2400" b="1" smtClean="0"/>
          </a:p>
          <a:p>
            <a:pPr algn="just" eaLnBrk="1" hangingPunct="1">
              <a:buFont typeface="Wingdings 2" panose="05020102010507070707" pitchFamily="18" charset="2"/>
              <a:buNone/>
            </a:pPr>
            <a:r>
              <a:rPr lang="zh-CN" altLang="en-US" sz="2000" smtClean="0">
                <a:latin typeface="Arial" panose="020B0604020202020204" pitchFamily="34" charset="0"/>
                <a:sym typeface="Times New Roman" panose="02020603050405020304" pitchFamily="18" charset="0"/>
              </a:rPr>
              <a:t> </a:t>
            </a:r>
            <a:endParaRPr lang="zh-CN" altLang="en-US" sz="2000" smtClean="0">
              <a:latin typeface="Arial" panose="020B0604020202020204" pitchFamily="34" charset="0"/>
              <a:sym typeface="Times New Roman" panose="02020603050405020304" pitchFamily="18" charset="0"/>
            </a:endParaRPr>
          </a:p>
          <a:p>
            <a:pPr eaLnBrk="1" hangingPunct="1"/>
            <a:endParaRPr lang="zh-CN" altLang="en-US" sz="20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500" fill="hold"/>
                                        <p:tgtEl>
                                          <p:spTgt spid="19459"/>
                                        </p:tgtEl>
                                        <p:attrNameLst>
                                          <p:attrName>ppt_x</p:attrName>
                                        </p:attrNameLst>
                                      </p:cBhvr>
                                      <p:tavLst>
                                        <p:tav tm="0">
                                          <p:val>
                                            <p:strVal val="0-#ppt_w/2"/>
                                          </p:val>
                                        </p:tav>
                                        <p:tav tm="100000">
                                          <p:val>
                                            <p:strVal val="#ppt_x"/>
                                          </p:val>
                                        </p:tav>
                                      </p:tavLst>
                                    </p:anim>
                                    <p:anim calcmode="lin" valueType="num">
                                      <p:cBhvr>
                                        <p:cTn id="8" dur="500" fill="hold"/>
                                        <p:tgtEl>
                                          <p:spTgt spid="1945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9460">
                                            <p:txEl>
                                              <p:pRg st="0" end="0"/>
                                            </p:txEl>
                                          </p:spTgt>
                                        </p:tgtEl>
                                        <p:attrNameLst>
                                          <p:attrName>style.visibility</p:attrName>
                                        </p:attrNameLst>
                                      </p:cBhvr>
                                      <p:to>
                                        <p:strVal val="visible"/>
                                      </p:to>
                                    </p:set>
                                    <p:animEffect>
                                      <p:cBhvr>
                                        <p:cTn id="13" dur="500"/>
                                        <p:tgtEl>
                                          <p:spTgt spid="1946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9460">
                                            <p:txEl>
                                              <p:pRg st="1" end="1"/>
                                            </p:txEl>
                                          </p:spTgt>
                                        </p:tgtEl>
                                        <p:attrNameLst>
                                          <p:attrName>style.visibility</p:attrName>
                                        </p:attrNameLst>
                                      </p:cBhvr>
                                      <p:to>
                                        <p:strVal val="visible"/>
                                      </p:to>
                                    </p:set>
                                    <p:animEffect>
                                      <p:cBhvr>
                                        <p:cTn id="18" dur="500"/>
                                        <p:tgtEl>
                                          <p:spTgt spid="1946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ldLvl="0" autoUpdateAnimBg="0"/>
      <p:bldP spid="19460" grpId="0" bldLvl="0" autoUpdateAnimBg="0" build="p"/>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21507" name="AutoShape 2"/>
          <p:cNvSpPr>
            <a:spLocks noGrp="1" noChangeArrowheads="1"/>
          </p:cNvSpPr>
          <p:nvPr>
            <p:ph type="title"/>
          </p:nvPr>
        </p:nvSpPr>
        <p:spPr>
          <a:xfrm>
            <a:off x="642938" y="571500"/>
            <a:ext cx="7924800" cy="719138"/>
          </a:xfrm>
        </p:spPr>
        <p:txBody>
          <a:bodyPr/>
          <a:lstStyle/>
          <a:p>
            <a:pPr eaLnBrk="1" hangingPunct="1"/>
            <a:r>
              <a:rPr lang="zh-CN" altLang="en-US" sz="4000" smtClean="0">
                <a:latin typeface="宋体" panose="02010600030101010101" pitchFamily="2" charset="-122"/>
                <a:sym typeface="宋体" panose="02010600030101010101" pitchFamily="2" charset="-122"/>
              </a:rPr>
              <a:t>情节回顾</a:t>
            </a:r>
            <a:endParaRPr lang="zh-CN" altLang="en-US" sz="4000" smtClean="0"/>
          </a:p>
        </p:txBody>
      </p:sp>
      <p:sp>
        <p:nvSpPr>
          <p:cNvPr id="21508" name="Rectangle 3"/>
          <p:cNvSpPr>
            <a:spLocks noGrp="1" noChangeArrowheads="1"/>
          </p:cNvSpPr>
          <p:nvPr>
            <p:ph idx="4294967295"/>
          </p:nvPr>
        </p:nvSpPr>
        <p:spPr>
          <a:xfrm>
            <a:off x="428625" y="1857375"/>
            <a:ext cx="7835900" cy="3306763"/>
          </a:xfrm>
        </p:spPr>
        <p:txBody>
          <a:bodyPr/>
          <a:lstStyle/>
          <a:p>
            <a:pPr eaLnBrk="1" hangingPunct="1">
              <a:lnSpc>
                <a:spcPct val="80000"/>
              </a:lnSpc>
            </a:pPr>
            <a:r>
              <a:rPr lang="zh-CN" altLang="en-US" b="1" smtClean="0">
                <a:latin typeface="宋体" panose="02010600030101010101" pitchFamily="2" charset="-122"/>
                <a:sym typeface="宋体" panose="02010600030101010101" pitchFamily="2" charset="-122"/>
              </a:rPr>
              <a:t>酒楼闻泣声</a:t>
            </a:r>
            <a:r>
              <a:rPr lang="en-US" altLang="zh-CN" b="1" smtClean="0"/>
              <a:t>——</a:t>
            </a:r>
            <a:r>
              <a:rPr lang="zh-CN" altLang="en-US" b="1" smtClean="0">
                <a:latin typeface="宋体" panose="02010600030101010101" pitchFamily="2" charset="-122"/>
                <a:sym typeface="宋体" panose="02010600030101010101" pitchFamily="2" charset="-122"/>
              </a:rPr>
              <a:t>仗义问冤情</a:t>
            </a:r>
            <a:r>
              <a:rPr lang="en-US" altLang="zh-CN" b="1" smtClean="0"/>
              <a:t>——</a:t>
            </a:r>
            <a:r>
              <a:rPr lang="zh-CN" altLang="en-US" b="1" smtClean="0">
                <a:latin typeface="宋体" panose="02010600030101010101" pitchFamily="2" charset="-122"/>
                <a:sym typeface="宋体" panose="02010600030101010101" pitchFamily="2" charset="-122"/>
              </a:rPr>
              <a:t>倾听金老妇女哭诉</a:t>
            </a:r>
            <a:r>
              <a:rPr lang="en-US" altLang="zh-CN" b="1" smtClean="0"/>
              <a:t>——</a:t>
            </a:r>
            <a:r>
              <a:rPr lang="zh-CN" altLang="en-US" b="1" smtClean="0">
                <a:latin typeface="宋体" panose="02010600030101010101" pitchFamily="2" charset="-122"/>
                <a:sym typeface="宋体" panose="02010600030101010101" pitchFamily="2" charset="-122"/>
              </a:rPr>
              <a:t>借银济人</a:t>
            </a:r>
            <a:r>
              <a:rPr lang="en-US" altLang="zh-CN" b="1" smtClean="0"/>
              <a:t>——</a:t>
            </a:r>
            <a:r>
              <a:rPr lang="zh-CN" altLang="en-US" b="1" smtClean="0">
                <a:latin typeface="宋体" panose="02010600030101010101" pitchFamily="2" charset="-122"/>
                <a:sym typeface="宋体" panose="02010600030101010101" pitchFamily="2" charset="-122"/>
              </a:rPr>
              <a:t>护送金老父女逃虎口</a:t>
            </a:r>
            <a:r>
              <a:rPr lang="en-US" altLang="zh-CN" b="1" smtClean="0"/>
              <a:t>——</a:t>
            </a:r>
            <a:r>
              <a:rPr lang="zh-CN" altLang="en-US" b="1" smtClean="0">
                <a:latin typeface="宋体" panose="02010600030101010101" pitchFamily="2" charset="-122"/>
                <a:sym typeface="宋体" panose="02010600030101010101" pitchFamily="2" charset="-122"/>
              </a:rPr>
              <a:t>戏郑屠（切精肉臊子）</a:t>
            </a:r>
            <a:r>
              <a:rPr lang="en-US" altLang="zh-CN" b="1" smtClean="0"/>
              <a:t>——</a:t>
            </a:r>
            <a:r>
              <a:rPr lang="zh-CN" altLang="en-US" b="1" smtClean="0">
                <a:latin typeface="宋体" panose="02010600030101010101" pitchFamily="2" charset="-122"/>
                <a:sym typeface="宋体" panose="02010600030101010101" pitchFamily="2" charset="-122"/>
              </a:rPr>
              <a:t>二戏郑屠（切肥肉臊字）</a:t>
            </a:r>
            <a:r>
              <a:rPr lang="en-US" altLang="zh-CN" b="1" smtClean="0"/>
              <a:t>——</a:t>
            </a:r>
            <a:r>
              <a:rPr lang="zh-CN" altLang="en-US" b="1" smtClean="0">
                <a:latin typeface="宋体" panose="02010600030101010101" pitchFamily="2" charset="-122"/>
                <a:sym typeface="宋体" panose="02010600030101010101" pitchFamily="2" charset="-122"/>
              </a:rPr>
              <a:t>三戏郑屠（多寸金软骨）</a:t>
            </a:r>
            <a:r>
              <a:rPr lang="en-US" altLang="zh-CN" b="1" smtClean="0"/>
              <a:t>——</a:t>
            </a:r>
            <a:r>
              <a:rPr lang="zh-CN" altLang="en-US" b="1" smtClean="0"/>
              <a:t>一</a:t>
            </a:r>
            <a:r>
              <a:rPr lang="zh-CN" altLang="en-US" b="1" smtClean="0">
                <a:latin typeface="宋体" panose="02010600030101010101" pitchFamily="2" charset="-122"/>
                <a:sym typeface="宋体" panose="02010600030101010101" pitchFamily="2" charset="-122"/>
              </a:rPr>
              <a:t>打郑屠（鼻子）</a:t>
            </a:r>
            <a:r>
              <a:rPr lang="en-US" altLang="zh-CN" b="1" smtClean="0"/>
              <a:t>——</a:t>
            </a:r>
            <a:r>
              <a:rPr lang="zh-CN" altLang="en-US" b="1" smtClean="0">
                <a:latin typeface="宋体" panose="02010600030101010101" pitchFamily="2" charset="-122"/>
                <a:sym typeface="宋体" panose="02010600030101010101" pitchFamily="2" charset="-122"/>
              </a:rPr>
              <a:t>二打郑屠（眼睛）</a:t>
            </a:r>
            <a:r>
              <a:rPr lang="en-US" altLang="zh-CN" b="1" smtClean="0"/>
              <a:t>——</a:t>
            </a:r>
            <a:r>
              <a:rPr lang="zh-CN" altLang="en-US" b="1" smtClean="0">
                <a:latin typeface="宋体" panose="02010600030101010101" pitchFamily="2" charset="-122"/>
                <a:sym typeface="宋体" panose="02010600030101010101" pitchFamily="2" charset="-122"/>
              </a:rPr>
              <a:t>三打郑屠（太阳穴）</a:t>
            </a:r>
            <a:r>
              <a:rPr lang="en-US" altLang="zh-CN" b="1" smtClean="0"/>
              <a:t>——</a:t>
            </a:r>
            <a:r>
              <a:rPr lang="zh-CN" altLang="en-US" b="1" smtClean="0">
                <a:latin typeface="宋体" panose="02010600030101010101" pitchFamily="2" charset="-122"/>
                <a:sym typeface="宋体" panose="02010600030101010101" pitchFamily="2" charset="-122"/>
              </a:rPr>
              <a:t>毙恶巧脱身</a:t>
            </a:r>
            <a:r>
              <a:rPr lang="zh-CN" altLang="en-US" b="1" smtClean="0"/>
              <a:t> </a:t>
            </a:r>
            <a:br>
              <a:rPr lang="zh-CN" altLang="en-US" b="1" smtClean="0"/>
            </a:br>
            <a:r>
              <a:rPr lang="zh-CN" altLang="en-US" smtClean="0"/>
              <a:t> </a:t>
            </a:r>
            <a:endParaRPr lang="zh-CN" alt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500" fill="hold"/>
                                        <p:tgtEl>
                                          <p:spTgt spid="21507"/>
                                        </p:tgtEl>
                                        <p:attrNameLst>
                                          <p:attrName>ppt_x</p:attrName>
                                        </p:attrNameLst>
                                      </p:cBhvr>
                                      <p:tavLst>
                                        <p:tav tm="0">
                                          <p:val>
                                            <p:strVal val="0-#ppt_w/2"/>
                                          </p:val>
                                        </p:tav>
                                        <p:tav tm="100000">
                                          <p:val>
                                            <p:strVal val="#ppt_x"/>
                                          </p:val>
                                        </p:tav>
                                      </p:tavLst>
                                    </p:anim>
                                    <p:anim calcmode="lin" valueType="num">
                                      <p:cBhvr>
                                        <p:cTn id="8" dur="500" fill="hold"/>
                                        <p:tgtEl>
                                          <p:spTgt spid="215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21508">
                                            <p:txEl>
                                              <p:pRg st="0" end="0"/>
                                            </p:txEl>
                                          </p:spTgt>
                                        </p:tgtEl>
                                        <p:attrNameLst>
                                          <p:attrName>style.visibility</p:attrName>
                                        </p:attrNameLst>
                                      </p:cBhvr>
                                      <p:to>
                                        <p:strVal val="visible"/>
                                      </p:to>
                                    </p:set>
                                    <p:anim calcmode="lin" valueType="num">
                                      <p:cBhvr>
                                        <p:cTn id="13" dur="5000" fill="hold"/>
                                        <p:tgtEl>
                                          <p:spTgt spid="21508">
                                            <p:txEl>
                                              <p:pRg st="0" end="0"/>
                                            </p:txEl>
                                          </p:spTgt>
                                        </p:tgtEl>
                                        <p:attrNameLst>
                                          <p:attrName>ppt_x</p:attrName>
                                        </p:attrNameLst>
                                      </p:cBhvr>
                                      <p:tavLst>
                                        <p:tav tm="0">
                                          <p:val>
                                            <p:strVal val="#ppt_x"/>
                                          </p:val>
                                        </p:tav>
                                        <p:tav tm="100000">
                                          <p:val>
                                            <p:strVal val="#ppt_x"/>
                                          </p:val>
                                        </p:tav>
                                      </p:tavLst>
                                    </p:anim>
                                    <p:anim calcmode="lin" valueType="num">
                                      <p:cBhvr>
                                        <p:cTn id="14" dur="5000" fill="hold"/>
                                        <p:tgtEl>
                                          <p:spTgt spid="2150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ldLvl="0" autoUpdateAnimBg="0"/>
      <p:bldP spid="21508" grpId="0" bldLvl="0" autoUpdateAnimBg="0" build="p"/>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39939" name="Rectangle 2"/>
          <p:cNvSpPr>
            <a:spLocks noGrp="1" noChangeArrowheads="1"/>
          </p:cNvSpPr>
          <p:nvPr>
            <p:ph type="title"/>
          </p:nvPr>
        </p:nvSpPr>
        <p:spPr/>
        <p:txBody>
          <a:bodyPr/>
          <a:lstStyle/>
          <a:p>
            <a:pPr eaLnBrk="1" hangingPunct="1"/>
            <a:r>
              <a:rPr lang="zh-CN" altLang="en-US" sz="3600" b="1" smtClean="0">
                <a:solidFill>
                  <a:srgbClr val="9900CC"/>
                </a:solidFill>
                <a:latin typeface="宋体" panose="02010600030101010101" pitchFamily="2" charset="-122"/>
                <a:sym typeface="宋体" panose="02010600030101010101" pitchFamily="2" charset="-122"/>
              </a:rPr>
              <a:t>描写</a:t>
            </a:r>
            <a:r>
              <a:rPr lang="zh-CN" altLang="en-US" sz="3600" b="1" smtClean="0">
                <a:solidFill>
                  <a:srgbClr val="9900CC"/>
                </a:solidFill>
                <a:latin typeface="Arial" panose="020B0604020202020204" pitchFamily="34" charset="0"/>
                <a:sym typeface="Arial" panose="020B0604020202020204" pitchFamily="34" charset="0"/>
              </a:rPr>
              <a:t>“</a:t>
            </a:r>
            <a:r>
              <a:rPr lang="zh-CN" altLang="en-US" sz="3600" b="1" smtClean="0">
                <a:solidFill>
                  <a:srgbClr val="9900CC"/>
                </a:solidFill>
                <a:latin typeface="宋体" panose="02010600030101010101" pitchFamily="2" charset="-122"/>
                <a:sym typeface="宋体" panose="02010600030101010101" pitchFamily="2" charset="-122"/>
              </a:rPr>
              <a:t>三拳</a:t>
            </a:r>
            <a:r>
              <a:rPr lang="zh-CN" altLang="en-US" sz="3600" b="1" smtClean="0">
                <a:solidFill>
                  <a:srgbClr val="9900CC"/>
                </a:solidFill>
                <a:latin typeface="Arial" panose="020B0604020202020204" pitchFamily="34" charset="0"/>
                <a:sym typeface="Arial" panose="020B0604020202020204" pitchFamily="34" charset="0"/>
              </a:rPr>
              <a:t>”</a:t>
            </a:r>
            <a:r>
              <a:rPr lang="zh-CN" altLang="en-US" sz="3600" b="1" smtClean="0">
                <a:solidFill>
                  <a:srgbClr val="9900CC"/>
                </a:solidFill>
                <a:latin typeface="宋体" panose="02010600030101010101" pitchFamily="2" charset="-122"/>
                <a:sym typeface="宋体" panose="02010600030101010101" pitchFamily="2" charset="-122"/>
              </a:rPr>
              <a:t>的句子：</a:t>
            </a:r>
            <a:endParaRPr lang="zh-CN" altLang="en-US" smtClean="0"/>
          </a:p>
        </p:txBody>
      </p:sp>
      <p:sp>
        <p:nvSpPr>
          <p:cNvPr id="20484" name="Rectangle 3"/>
          <p:cNvSpPr>
            <a:spLocks noGrp="1" noChangeArrowheads="1"/>
          </p:cNvSpPr>
          <p:nvPr>
            <p:ph idx="4294967295"/>
          </p:nvPr>
        </p:nvSpPr>
        <p:spPr>
          <a:xfrm>
            <a:off x="571500" y="1857375"/>
            <a:ext cx="7772400" cy="4114800"/>
          </a:xfrm>
        </p:spPr>
        <p:txBody>
          <a:bodyPr rtlCol="0">
            <a:normAutofit fontScale="92500" lnSpcReduction="20000"/>
          </a:bodyPr>
          <a:lstStyle/>
          <a:p>
            <a:pPr eaLnBrk="1" fontAlgn="auto" hangingPunct="1">
              <a:spcAft>
                <a:spcPts val="0"/>
              </a:spcAft>
              <a:buFont typeface="Wingdings" panose="05000000000000000000" pitchFamily="2" charset="2"/>
              <a:buNone/>
              <a:defRPr/>
            </a:pPr>
            <a:r>
              <a:rPr lang="zh-CN" altLang="en-US" sz="2800" b="1" dirty="0" smtClean="0">
                <a:solidFill>
                  <a:srgbClr val="9900CC"/>
                </a:solidFill>
                <a:latin typeface="宋体" panose="02010600030101010101" pitchFamily="2" charset="-122"/>
                <a:sym typeface="宋体" panose="02010600030101010101" pitchFamily="2" charset="-122"/>
              </a:rPr>
              <a:t>第</a:t>
            </a:r>
            <a:r>
              <a:rPr lang="zh-CN" altLang="en-US" sz="2800" b="1" dirty="0">
                <a:solidFill>
                  <a:srgbClr val="9900CC"/>
                </a:solidFill>
                <a:latin typeface="宋体" panose="02010600030101010101" pitchFamily="2" charset="-122"/>
                <a:sym typeface="宋体" panose="02010600030101010101" pitchFamily="2" charset="-122"/>
              </a:rPr>
              <a:t>一拳：</a:t>
            </a:r>
            <a:r>
              <a:rPr lang="zh-CN" altLang="en-US" sz="2800" b="1" dirty="0">
                <a:solidFill>
                  <a:srgbClr val="FF0000"/>
                </a:solidFill>
                <a:latin typeface="宋体" panose="02010600030101010101" pitchFamily="2" charset="-122"/>
                <a:sym typeface="宋体" panose="02010600030101010101" pitchFamily="2" charset="-122"/>
              </a:rPr>
              <a:t>扑的只一拳，正打在鼻子上，打得鲜血迸流，鼻子歪在半边，却便似开了个油铺，咸的，酸的，辣的，一发都滚出来。</a:t>
            </a:r>
            <a:r>
              <a:rPr lang="zh-CN" altLang="en-US" sz="2800" b="1" dirty="0">
                <a:solidFill>
                  <a:srgbClr val="FF0000"/>
                </a:solidFill>
              </a:rPr>
              <a:t> </a:t>
            </a:r>
            <a:br>
              <a:rPr lang="zh-CN" altLang="en-US" sz="2800" b="1" dirty="0">
                <a:solidFill>
                  <a:srgbClr val="FF0000"/>
                </a:solidFill>
              </a:rPr>
            </a:br>
            <a:endParaRPr lang="en-US" altLang="zh-CN" sz="2800" b="1" dirty="0" smtClean="0">
              <a:solidFill>
                <a:srgbClr val="FF0000"/>
              </a:solidFill>
            </a:endParaRPr>
          </a:p>
          <a:p>
            <a:pPr eaLnBrk="1" fontAlgn="auto" hangingPunct="1">
              <a:spcAft>
                <a:spcPts val="0"/>
              </a:spcAft>
              <a:buFont typeface="Wingdings" panose="05000000000000000000" pitchFamily="2" charset="2"/>
              <a:buNone/>
              <a:defRPr/>
            </a:pPr>
            <a:r>
              <a:rPr lang="zh-CN" altLang="en-US" sz="2800" b="1" dirty="0" smtClean="0">
                <a:solidFill>
                  <a:srgbClr val="9900CC"/>
                </a:solidFill>
                <a:latin typeface="宋体" panose="02010600030101010101" pitchFamily="2" charset="-122"/>
                <a:sym typeface="宋体" panose="02010600030101010101" pitchFamily="2" charset="-122"/>
              </a:rPr>
              <a:t>第</a:t>
            </a:r>
            <a:r>
              <a:rPr lang="zh-CN" altLang="en-US" sz="2800" b="1" dirty="0">
                <a:solidFill>
                  <a:srgbClr val="9900CC"/>
                </a:solidFill>
                <a:latin typeface="宋体" panose="02010600030101010101" pitchFamily="2" charset="-122"/>
                <a:sym typeface="宋体" panose="02010600030101010101" pitchFamily="2" charset="-122"/>
              </a:rPr>
              <a:t>二拳：</a:t>
            </a:r>
            <a:r>
              <a:rPr lang="zh-CN" altLang="en-US" sz="2800" b="1" dirty="0">
                <a:solidFill>
                  <a:srgbClr val="FF0000"/>
                </a:solidFill>
                <a:latin typeface="宋体" panose="02010600030101010101" pitchFamily="2" charset="-122"/>
                <a:sym typeface="宋体" panose="02010600030101010101" pitchFamily="2" charset="-122"/>
              </a:rPr>
              <a:t>提起拳头来就眼眶际眉梢只一拳，打得眼棱缝裂，乌珠迸出，也似开了个彩帛铺，红的，黑的，紫的，都绽将出来。</a:t>
            </a:r>
            <a:r>
              <a:rPr lang="zh-CN" altLang="en-US" sz="2800" b="1" dirty="0">
                <a:solidFill>
                  <a:srgbClr val="FF0000"/>
                </a:solidFill>
                <a:latin typeface="Arial" panose="020B0604020202020204" pitchFamily="34" charset="0"/>
                <a:sym typeface="Arial" panose="020B0604020202020204" pitchFamily="34" charset="0"/>
              </a:rPr>
              <a:t> </a:t>
            </a:r>
            <a:r>
              <a:rPr lang="zh-CN" altLang="en-US" sz="2800" b="1" dirty="0">
                <a:solidFill>
                  <a:srgbClr val="FF0000"/>
                </a:solidFill>
              </a:rPr>
              <a:t> </a:t>
            </a:r>
            <a:br>
              <a:rPr lang="zh-CN" altLang="en-US" sz="2800" b="1" dirty="0">
                <a:solidFill>
                  <a:srgbClr val="FF0000"/>
                </a:solidFill>
              </a:rPr>
            </a:br>
            <a:endParaRPr lang="en-US" altLang="zh-CN" sz="2800" b="1" dirty="0" smtClean="0">
              <a:solidFill>
                <a:srgbClr val="FF0000"/>
              </a:solidFill>
            </a:endParaRPr>
          </a:p>
          <a:p>
            <a:pPr eaLnBrk="1" fontAlgn="auto" hangingPunct="1">
              <a:spcAft>
                <a:spcPts val="0"/>
              </a:spcAft>
              <a:buFont typeface="Wingdings" panose="05000000000000000000" pitchFamily="2" charset="2"/>
              <a:buNone/>
              <a:defRPr/>
            </a:pPr>
            <a:r>
              <a:rPr lang="zh-CN" altLang="en-US" sz="2800" b="1" dirty="0" smtClean="0">
                <a:solidFill>
                  <a:srgbClr val="9900CC"/>
                </a:solidFill>
                <a:latin typeface="宋体" panose="02010600030101010101" pitchFamily="2" charset="-122"/>
                <a:sym typeface="宋体" panose="02010600030101010101" pitchFamily="2" charset="-122"/>
              </a:rPr>
              <a:t>第</a:t>
            </a:r>
            <a:r>
              <a:rPr lang="zh-CN" altLang="en-US" sz="2800" b="1" dirty="0">
                <a:solidFill>
                  <a:srgbClr val="9900CC"/>
                </a:solidFill>
                <a:latin typeface="宋体" panose="02010600030101010101" pitchFamily="2" charset="-122"/>
                <a:sym typeface="宋体" panose="02010600030101010101" pitchFamily="2" charset="-122"/>
              </a:rPr>
              <a:t>三拳：</a:t>
            </a:r>
            <a:r>
              <a:rPr lang="zh-CN" altLang="en-US" sz="2800" b="1" dirty="0">
                <a:solidFill>
                  <a:srgbClr val="FF0000"/>
                </a:solidFill>
                <a:latin typeface="宋体" panose="02010600030101010101" pitchFamily="2" charset="-122"/>
                <a:sym typeface="宋体" panose="02010600030101010101" pitchFamily="2" charset="-122"/>
              </a:rPr>
              <a:t>又只一拳，太阳上正着，却似做了一全堂水陆的道场</a:t>
            </a:r>
            <a:r>
              <a:rPr lang="zh-CN" altLang="en-US" sz="2800" b="1" dirty="0">
                <a:solidFill>
                  <a:srgbClr val="FF0000"/>
                </a:solidFill>
              </a:rPr>
              <a:t>∶</a:t>
            </a:r>
            <a:r>
              <a:rPr lang="zh-CN" altLang="en-US" sz="2800" b="1" dirty="0">
                <a:solidFill>
                  <a:srgbClr val="FF0000"/>
                </a:solidFill>
                <a:latin typeface="宋体" panose="02010600030101010101" pitchFamily="2" charset="-122"/>
                <a:sym typeface="宋体" panose="02010600030101010101" pitchFamily="2" charset="-122"/>
              </a:rPr>
              <a:t>磐儿，钹儿，铙儿，一齐响。</a:t>
            </a:r>
            <a:r>
              <a:rPr lang="zh-CN" altLang="en-US" sz="2800" b="1" dirty="0">
                <a:solidFill>
                  <a:srgbClr val="FF0000"/>
                </a:solidFill>
              </a:rPr>
              <a:t> </a:t>
            </a:r>
            <a:br>
              <a:rPr lang="zh-CN" altLang="en-US" sz="2400" b="1" dirty="0">
                <a:solidFill>
                  <a:srgbClr val="FF0000"/>
                </a:solidFill>
              </a:rPr>
            </a:br>
            <a:br>
              <a:rPr lang="zh-CN" altLang="en-US" sz="2400" b="1" dirty="0">
                <a:solidFill>
                  <a:srgbClr val="FF0000"/>
                </a:solidFill>
              </a:rPr>
            </a:b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4">
                                            <p:txEl>
                                              <p:pRg st="0" end="0"/>
                                            </p:txEl>
                                          </p:spTgt>
                                        </p:tgtEl>
                                        <p:attrNameLst>
                                          <p:attrName>style.visibility</p:attrName>
                                        </p:attrNameLst>
                                      </p:cBhvr>
                                      <p:to>
                                        <p:strVal val="visible"/>
                                      </p:to>
                                    </p:set>
                                    <p:animEffect>
                                      <p:cBhvr>
                                        <p:cTn id="7" dur="500"/>
                                        <p:tgtEl>
                                          <p:spTgt spid="204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4">
                                            <p:txEl>
                                              <p:pRg st="1" end="1"/>
                                            </p:txEl>
                                          </p:spTgt>
                                        </p:tgtEl>
                                        <p:attrNameLst>
                                          <p:attrName>style.visibility</p:attrName>
                                        </p:attrNameLst>
                                      </p:cBhvr>
                                      <p:to>
                                        <p:strVal val="visible"/>
                                      </p:to>
                                    </p:set>
                                    <p:animEffect>
                                      <p:cBhvr>
                                        <p:cTn id="12" dur="500"/>
                                        <p:tgtEl>
                                          <p:spTgt spid="2048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484">
                                            <p:txEl>
                                              <p:pRg st="2" end="2"/>
                                            </p:txEl>
                                          </p:spTgt>
                                        </p:tgtEl>
                                        <p:attrNameLst>
                                          <p:attrName>style.visibility</p:attrName>
                                        </p:attrNameLst>
                                      </p:cBhvr>
                                      <p:to>
                                        <p:strVal val="visible"/>
                                      </p:to>
                                    </p:set>
                                    <p:animEffect>
                                      <p:cBhvr>
                                        <p:cTn id="17" dur="500"/>
                                        <p:tgtEl>
                                          <p:spTgt spid="2048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4" autoUpdateAnimBg="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19459" name="Rectangle 2"/>
          <p:cNvSpPr>
            <a:spLocks noGrp="1" noChangeArrowheads="1"/>
          </p:cNvSpPr>
          <p:nvPr>
            <p:ph type="title"/>
          </p:nvPr>
        </p:nvSpPr>
        <p:spPr>
          <a:xfrm>
            <a:off x="349885" y="37783"/>
            <a:ext cx="8229600" cy="1143000"/>
          </a:xfrm>
        </p:spPr>
        <p:txBody>
          <a:bodyPr/>
          <a:lstStyle/>
          <a:p>
            <a:pPr eaLnBrk="1" hangingPunct="1"/>
            <a:r>
              <a:rPr lang="zh-CN" altLang="en-US" sz="4300" smtClean="0">
                <a:solidFill>
                  <a:srgbClr val="FF0000"/>
                </a:solidFill>
              </a:rPr>
              <a:t>《水浒传》主要内容：</a:t>
            </a:r>
            <a:endParaRPr lang="zh-CN" altLang="en-US" smtClean="0"/>
          </a:p>
        </p:txBody>
      </p:sp>
      <p:sp>
        <p:nvSpPr>
          <p:cNvPr id="19460" name="Rectangle 3"/>
          <p:cNvSpPr>
            <a:spLocks noGrp="1" noChangeArrowheads="1"/>
          </p:cNvSpPr>
          <p:nvPr>
            <p:ph idx="4294967295"/>
          </p:nvPr>
        </p:nvSpPr>
        <p:spPr>
          <a:xfrm>
            <a:off x="-180340" y="1181100"/>
            <a:ext cx="9290050" cy="4686300"/>
          </a:xfrm>
        </p:spPr>
        <p:txBody>
          <a:bodyPr/>
          <a:lstStyle/>
          <a:p>
            <a:pPr eaLnBrk="1" hangingPunct="1"/>
            <a:r>
              <a:rPr lang="en-US" altLang="zh-CN" sz="1900" b="1" smtClean="0">
                <a:solidFill>
                  <a:srgbClr val="FF00FF"/>
                </a:solidFill>
              </a:rPr>
              <a:t>     </a:t>
            </a:r>
            <a:r>
              <a:rPr lang="zh-CN" altLang="en-US" b="1" smtClean="0">
                <a:solidFill>
                  <a:schemeClr val="tx1"/>
                </a:solidFill>
              </a:rPr>
              <a:t>宋朝统治者腐朽凶残，太尉高俅原本是个无赖，因为会踢球，得到了皇帝的赏识，从此青云直上，无恶不作。他的干独生子高衙内横行霸道，为了霸占八十万禁军总教头林冲的漂亮妻子，他污蔑林冲带刀进入军机重地白虎堂图谋不轨，把林冲发配充军，还想在野猪林半路把他杀死，幸亏花和尚鲁智深仗义相救。</a:t>
            </a:r>
            <a:r>
              <a:rPr lang="zh-CN" altLang="en-US" b="1" smtClean="0">
                <a:solidFill>
                  <a:schemeClr val="tx1"/>
                </a:solidFill>
                <a:sym typeface="+mn-ea"/>
              </a:rPr>
              <a:t>蔡太师过生日，他的女婿搜刮十万贯金银财宝，送往京城庆贺，派杨志护送。晁盖、吴用、阮氏三兄弟等人定计智取生辰纲，事后与朝廷激战，最终大伙一块投奔梁山。</a:t>
            </a:r>
            <a:endParaRPr lang="zh-CN" altLang="en-US" b="1" smtClean="0">
              <a:solidFill>
                <a:schemeClr val="tx1"/>
              </a:solidFill>
              <a:sym typeface="+mn-ea"/>
            </a:endParaRPr>
          </a:p>
          <a:p>
            <a:pPr eaLnBrk="1" hangingPunct="1"/>
            <a:r>
              <a:rPr lang="en-US" altLang="zh-CN" b="1" smtClean="0">
                <a:solidFill>
                  <a:schemeClr val="tx1"/>
                </a:solidFill>
              </a:rPr>
              <a:t>       </a:t>
            </a:r>
            <a:endParaRPr lang="en-US" altLang="zh-CN" b="1" smtClean="0">
              <a:solidFill>
                <a:schemeClr val="tx1"/>
              </a:solidFill>
            </a:endParaRPr>
          </a:p>
        </p:txBody>
      </p:sp>
    </p:spTree>
  </p:cSld>
  <p:clrMapOvr>
    <a:masterClrMapping/>
  </p:clrMapOvr>
  <p:transition>
    <p:wipe dir="d"/>
    <p:sndAc>
      <p:stSnd>
        <p:snd r:embed="rId1" name="chimes.wav"/>
      </p:stSnd>
    </p:sndAc>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98450" y="228600"/>
            <a:ext cx="8540750" cy="1143000"/>
          </a:xfrm>
        </p:spPr>
        <p:txBody>
          <a:bodyPr/>
          <a:lstStyle/>
          <a:p>
            <a:pPr eaLnBrk="1" hangingPunct="1"/>
            <a:r>
              <a:rPr lang="zh-CN" altLang="zh-CN" smtClean="0"/>
              <a:t>   </a:t>
            </a:r>
            <a:endParaRPr lang="zh-CN" altLang="zh-CN" smtClean="0"/>
          </a:p>
        </p:txBody>
      </p:sp>
      <p:sp>
        <p:nvSpPr>
          <p:cNvPr id="40963" name="Rectangle 3"/>
          <p:cNvSpPr>
            <a:spLocks noGrp="1" noChangeArrowheads="1"/>
          </p:cNvSpPr>
          <p:nvPr>
            <p:ph sz="half" idx="4294967295"/>
          </p:nvPr>
        </p:nvSpPr>
        <p:spPr>
          <a:xfrm>
            <a:off x="0" y="1981200"/>
            <a:ext cx="3814763" cy="4114800"/>
          </a:xfrm>
        </p:spPr>
        <p:txBody>
          <a:bodyPr/>
          <a:lstStyle/>
          <a:p>
            <a:pPr eaLnBrk="1" hangingPunct="1"/>
            <a:r>
              <a:rPr lang="en-US" altLang="zh-CN" sz="4800" smtClean="0"/>
              <a:t>   </a:t>
            </a:r>
            <a:endParaRPr lang="zh-CN" altLang="en-US" smtClean="0"/>
          </a:p>
        </p:txBody>
      </p:sp>
      <p:pic>
        <p:nvPicPr>
          <p:cNvPr id="40964" name="Picture 5"/>
          <p:cNvPicPr>
            <a:picLocks noGrp="1" noChangeAspect="1" noChangeArrowheads="1"/>
          </p:cNvPicPr>
          <p:nvPr>
            <p:ph sz="half" idx="4294967295"/>
          </p:nvPr>
        </p:nvPicPr>
        <p:blipFill>
          <a:blip r:embed="rId1"/>
          <a:srcRect/>
          <a:stretch>
            <a:fillRect/>
          </a:stretch>
        </p:blipFill>
        <p:spPr>
          <a:xfrm>
            <a:off x="-250825" y="0"/>
            <a:ext cx="9394825" cy="6858000"/>
          </a:xfrm>
          <a:noFill/>
        </p:spPr>
      </p:pic>
      <p:sp>
        <p:nvSpPr>
          <p:cNvPr id="40965" name="WordArt 4"/>
          <p:cNvSpPr>
            <a:spLocks noChangeArrowheads="1" noChangeShapeType="1" noTextEdit="1"/>
          </p:cNvSpPr>
          <p:nvPr/>
        </p:nvSpPr>
        <p:spPr bwMode="auto">
          <a:xfrm>
            <a:off x="1042988" y="3068638"/>
            <a:ext cx="7273925" cy="1296987"/>
          </a:xfrm>
          <a:prstGeom prst="rect">
            <a:avLst/>
          </a:prstGeom>
        </p:spPr>
        <p:txBody>
          <a:bodyPr wrap="none" fromWordArt="1">
            <a:prstTxWarp prst="textPlain">
              <a:avLst>
                <a:gd name="adj" fmla="val 50000"/>
              </a:avLst>
            </a:prstTxWarp>
          </a:bodyPr>
          <a:lstStyle/>
          <a:p>
            <a:pPr algn="ctr"/>
            <a:r>
              <a:rPr lang="zh-CN" altLang="en-US" sz="4800" kern="10">
                <a:ln w="12700">
                  <a:solidFill>
                    <a:srgbClr val="FF00FF"/>
                  </a:solidFill>
                  <a:round/>
                </a:ln>
                <a:solidFill>
                  <a:srgbClr val="B2B2B2">
                    <a:alpha val="50195"/>
                  </a:srgbClr>
                </a:solidFill>
                <a:latin typeface="宋体" panose="02010600030101010101" pitchFamily="2" charset="-122"/>
                <a:ea typeface="宋体" panose="02010600030101010101" pitchFamily="2" charset="-122"/>
              </a:rPr>
              <a:t>鲁智深倒拔垂杨柳</a:t>
            </a:r>
            <a:endParaRPr lang="zh-CN" altLang="en-US" sz="4800" kern="10">
              <a:ln w="12700">
                <a:solidFill>
                  <a:srgbClr val="FF00FF"/>
                </a:solidFill>
                <a:round/>
              </a:ln>
              <a:solidFill>
                <a:srgbClr val="B2B2B2">
                  <a:alpha val="50195"/>
                </a:srgbClr>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24579" name="Rectangle 2"/>
          <p:cNvSpPr>
            <a:spLocks noGrp="1" noRot="1" noChangeArrowheads="1"/>
          </p:cNvSpPr>
          <p:nvPr>
            <p:ph type="title"/>
          </p:nvPr>
        </p:nvSpPr>
        <p:spPr>
          <a:xfrm>
            <a:off x="457200" y="0"/>
            <a:ext cx="8229600" cy="1125538"/>
          </a:xfrm>
        </p:spPr>
        <p:txBody>
          <a:bodyPr/>
          <a:lstStyle/>
          <a:p>
            <a:pPr eaLnBrk="1" hangingPunct="1"/>
            <a:r>
              <a:rPr lang="zh-CN" altLang="en-US" smtClean="0">
                <a:solidFill>
                  <a:srgbClr val="008000"/>
                </a:solidFill>
              </a:rPr>
              <a:t>鲁智深倒拔垂杨柳</a:t>
            </a:r>
            <a:endParaRPr lang="zh-CN" altLang="en-US" smtClean="0"/>
          </a:p>
        </p:txBody>
      </p:sp>
      <p:sp>
        <p:nvSpPr>
          <p:cNvPr id="24580" name="Rectangle 3"/>
          <p:cNvSpPr>
            <a:spLocks noGrp="1" noRot="1" noChangeArrowheads="1"/>
          </p:cNvSpPr>
          <p:nvPr>
            <p:ph idx="4294967295"/>
          </p:nvPr>
        </p:nvSpPr>
        <p:spPr>
          <a:xfrm>
            <a:off x="996950" y="1125538"/>
            <a:ext cx="8147050" cy="5732462"/>
          </a:xfrm>
        </p:spPr>
        <p:txBody>
          <a:bodyPr/>
          <a:lstStyle/>
          <a:p>
            <a:pPr eaLnBrk="1" hangingPunct="1">
              <a:lnSpc>
                <a:spcPct val="90000"/>
              </a:lnSpc>
            </a:pPr>
            <a:r>
              <a:rPr lang="zh-CN" sz="2400" b="1" smtClean="0">
                <a:solidFill>
                  <a:srgbClr val="FF0000"/>
                </a:solidFill>
                <a:latin typeface="Verdana" panose="020B0604030504040204" pitchFamily="34" charset="0"/>
                <a:sym typeface="Verdana" panose="020B0604030504040204" pitchFamily="34" charset="0"/>
              </a:rPr>
              <a:t>鲁智深因为打死了强占民女的恶霸镇关西，逃到五台山出家当了和尚。后因酒后闹事，又被送到东京（现河南开封）大相国寺管菜园。 </a:t>
            </a:r>
            <a:endParaRPr lang="zh-CN" sz="2400" b="1" smtClean="0">
              <a:solidFill>
                <a:srgbClr val="FF0000"/>
              </a:solidFill>
              <a:latin typeface="Verdana" panose="020B0604030504040204" pitchFamily="34" charset="0"/>
              <a:sym typeface="Verdana" panose="020B0604030504040204" pitchFamily="34" charset="0"/>
            </a:endParaRPr>
          </a:p>
          <a:p>
            <a:pPr eaLnBrk="1" hangingPunct="1">
              <a:lnSpc>
                <a:spcPct val="90000"/>
              </a:lnSpc>
            </a:pPr>
            <a:r>
              <a:rPr lang="zh-CN" sz="2400" b="1" smtClean="0">
                <a:solidFill>
                  <a:srgbClr val="FF0000"/>
                </a:solidFill>
                <a:latin typeface="Verdana" panose="020B0604030504040204" pitchFamily="34" charset="0"/>
                <a:sym typeface="Verdana" panose="020B0604030504040204" pitchFamily="34" charset="0"/>
              </a:rPr>
              <a:t>菜园附近住着二、三十个游手好闲的泼皮，平日里常来偷菜，听说新来个和尚，商量着要闹他一番，给鲁智深来个下马威。哪知鲁智深一身好武艺，这伙泼皮根本不是他的对手。鲁智深只三拳两脚就把为首的两个踢进了粪坑，其他的吓得纷纷求饶。 </a:t>
            </a:r>
            <a:endParaRPr lang="zh-CN" sz="2400" b="1" smtClean="0">
              <a:solidFill>
                <a:srgbClr val="FF0000"/>
              </a:solidFill>
              <a:latin typeface="Verdana" panose="020B0604030504040204" pitchFamily="34" charset="0"/>
              <a:sym typeface="Verdana" panose="020B0604030504040204" pitchFamily="34" charset="0"/>
            </a:endParaRPr>
          </a:p>
          <a:p>
            <a:pPr eaLnBrk="1" hangingPunct="1">
              <a:lnSpc>
                <a:spcPct val="90000"/>
              </a:lnSpc>
            </a:pPr>
            <a:r>
              <a:rPr lang="zh-CN" sz="2400" b="1" smtClean="0">
                <a:solidFill>
                  <a:srgbClr val="FF0000"/>
                </a:solidFill>
                <a:latin typeface="Verdana" panose="020B0604030504040204" pitchFamily="34" charset="0"/>
                <a:sym typeface="Verdana" panose="020B0604030504040204" pitchFamily="34" charset="0"/>
              </a:rPr>
              <a:t>第二天，这伙人拿着酒菜来向鲁智深赔礼。吃到半酣，只听门外大树上的乌鸦喳喳叫个不停，吵得人心烦。泼皮们嫌不吉利，要搬梯子上树去拆掉老鸦窝。鲁智深跟着他们来到树下，他打量了一下那棵绿柳树，把衣服一脱，弯下腰去，两手抱紧树干，腰一挺，竟把那棵大树连根拔了起来。周围的泼皮全被惊呆了， </a:t>
            </a:r>
            <a:endParaRPr lang="zh-CN" sz="2400" b="1" smtClean="0">
              <a:solidFill>
                <a:srgbClr val="FF0000"/>
              </a:solidFill>
              <a:latin typeface="Verdana" panose="020B0604030504040204" pitchFamily="34" charset="0"/>
              <a:sym typeface="Verdana" panose="020B0604030504040204" pitchFamily="34" charset="0"/>
            </a:endParaRPr>
          </a:p>
          <a:p>
            <a:pPr eaLnBrk="1" hangingPunct="1">
              <a:lnSpc>
                <a:spcPct val="90000"/>
              </a:lnSpc>
            </a:pPr>
            <a:r>
              <a:rPr lang="zh-CN" sz="2400" b="1" smtClean="0">
                <a:solidFill>
                  <a:srgbClr val="FF0000"/>
                </a:solidFill>
                <a:latin typeface="Verdana" panose="020B0604030504040204" pitchFamily="34" charset="0"/>
                <a:sym typeface="Verdana" panose="020B0604030504040204" pitchFamily="34" charset="0"/>
              </a:rPr>
              <a:t>半天说不出话来。他们纷纷跪在地上，拜鲁智深为师父，跟他学武。 </a:t>
            </a:r>
            <a:endParaRPr lang="zh-CN"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500" fill="hold"/>
                                        <p:tgtEl>
                                          <p:spTgt spid="24579"/>
                                        </p:tgtEl>
                                        <p:attrNameLst>
                                          <p:attrName>ppt_x</p:attrName>
                                        </p:attrNameLst>
                                      </p:cBhvr>
                                      <p:tavLst>
                                        <p:tav tm="0">
                                          <p:val>
                                            <p:strVal val="0-#ppt_w/2"/>
                                          </p:val>
                                        </p:tav>
                                        <p:tav tm="100000">
                                          <p:val>
                                            <p:strVal val="#ppt_x"/>
                                          </p:val>
                                        </p:tav>
                                      </p:tavLst>
                                    </p:anim>
                                    <p:anim calcmode="lin" valueType="num">
                                      <p:cBhvr>
                                        <p:cTn id="8"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9" fill="hold" grpId="0" nodeType="clickEffect">
                                  <p:stCondLst>
                                    <p:cond delay="0"/>
                                  </p:stCondLst>
                                  <p:childTnLst>
                                    <p:set>
                                      <p:cBhvr>
                                        <p:cTn id="12" dur="1" fill="hold">
                                          <p:stCondLst>
                                            <p:cond delay="0"/>
                                          </p:stCondLst>
                                        </p:cTn>
                                        <p:tgtEl>
                                          <p:spTgt spid="24580">
                                            <p:txEl>
                                              <p:pRg st="0" end="0"/>
                                            </p:txEl>
                                          </p:spTgt>
                                        </p:tgtEl>
                                        <p:attrNameLst>
                                          <p:attrName>style.visibility</p:attrName>
                                        </p:attrNameLst>
                                      </p:cBhvr>
                                      <p:to>
                                        <p:strVal val="visible"/>
                                      </p:to>
                                    </p:set>
                                    <p:animEffect>
                                      <p:cBhvr>
                                        <p:cTn id="13" dur="500"/>
                                        <p:tgtEl>
                                          <p:spTgt spid="2458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9" fill="hold" grpId="0" nodeType="clickEffect">
                                  <p:stCondLst>
                                    <p:cond delay="0"/>
                                  </p:stCondLst>
                                  <p:childTnLst>
                                    <p:set>
                                      <p:cBhvr>
                                        <p:cTn id="17" dur="1" fill="hold">
                                          <p:stCondLst>
                                            <p:cond delay="0"/>
                                          </p:stCondLst>
                                        </p:cTn>
                                        <p:tgtEl>
                                          <p:spTgt spid="24580">
                                            <p:txEl>
                                              <p:pRg st="1" end="1"/>
                                            </p:txEl>
                                          </p:spTgt>
                                        </p:tgtEl>
                                        <p:attrNameLst>
                                          <p:attrName>style.visibility</p:attrName>
                                        </p:attrNameLst>
                                      </p:cBhvr>
                                      <p:to>
                                        <p:strVal val="visible"/>
                                      </p:to>
                                    </p:set>
                                    <p:animEffect>
                                      <p:cBhvr>
                                        <p:cTn id="18" dur="500"/>
                                        <p:tgtEl>
                                          <p:spTgt spid="24580">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9" fill="hold" grpId="0" nodeType="clickEffect">
                                  <p:stCondLst>
                                    <p:cond delay="0"/>
                                  </p:stCondLst>
                                  <p:childTnLst>
                                    <p:set>
                                      <p:cBhvr>
                                        <p:cTn id="22" dur="1" fill="hold">
                                          <p:stCondLst>
                                            <p:cond delay="0"/>
                                          </p:stCondLst>
                                        </p:cTn>
                                        <p:tgtEl>
                                          <p:spTgt spid="24580">
                                            <p:txEl>
                                              <p:pRg st="2" end="2"/>
                                            </p:txEl>
                                          </p:spTgt>
                                        </p:tgtEl>
                                        <p:attrNameLst>
                                          <p:attrName>style.visibility</p:attrName>
                                        </p:attrNameLst>
                                      </p:cBhvr>
                                      <p:to>
                                        <p:strVal val="visible"/>
                                      </p:to>
                                    </p:set>
                                    <p:animEffect>
                                      <p:cBhvr>
                                        <p:cTn id="23" dur="500"/>
                                        <p:tgtEl>
                                          <p:spTgt spid="2458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9" fill="hold" grpId="0" nodeType="clickEffect">
                                  <p:stCondLst>
                                    <p:cond delay="0"/>
                                  </p:stCondLst>
                                  <p:childTnLst>
                                    <p:set>
                                      <p:cBhvr>
                                        <p:cTn id="27" dur="1" fill="hold">
                                          <p:stCondLst>
                                            <p:cond delay="0"/>
                                          </p:stCondLst>
                                        </p:cTn>
                                        <p:tgtEl>
                                          <p:spTgt spid="24580">
                                            <p:txEl>
                                              <p:pRg st="3" end="3"/>
                                            </p:txEl>
                                          </p:spTgt>
                                        </p:tgtEl>
                                        <p:attrNameLst>
                                          <p:attrName>style.visibility</p:attrName>
                                        </p:attrNameLst>
                                      </p:cBhvr>
                                      <p:to>
                                        <p:strVal val="visible"/>
                                      </p:to>
                                    </p:set>
                                    <p:animEffect>
                                      <p:cBhvr>
                                        <p:cTn id="28" dur="500"/>
                                        <p:tgtEl>
                                          <p:spTgt spid="2458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ldLvl="0" autoUpdateAnimBg="0"/>
      <p:bldP spid="24580" grpId="0" bldLvl="0" autoUpdateAnimBg="0" build="p"/>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25603" name="Rectangle 2"/>
          <p:cNvSpPr>
            <a:spLocks noGrp="1" noChangeArrowheads="1"/>
          </p:cNvSpPr>
          <p:nvPr>
            <p:ph type="title"/>
          </p:nvPr>
        </p:nvSpPr>
        <p:spPr>
          <a:xfrm>
            <a:off x="685800" y="301625"/>
            <a:ext cx="7772400" cy="823913"/>
          </a:xfrm>
        </p:spPr>
        <p:txBody>
          <a:bodyPr/>
          <a:lstStyle/>
          <a:p>
            <a:pPr eaLnBrk="1" hangingPunct="1"/>
            <a:r>
              <a:rPr lang="zh-CN" altLang="en-US" b="1" smtClean="0">
                <a:solidFill>
                  <a:srgbClr val="FF33CC"/>
                </a:solidFill>
                <a:ea typeface="华文彩云" panose="02010800040101010101" pitchFamily="2" charset="-122"/>
              </a:rPr>
              <a:t>描   写</a:t>
            </a:r>
            <a:endParaRPr lang="zh-CN" altLang="en-US" smtClean="0"/>
          </a:p>
        </p:txBody>
      </p:sp>
      <p:sp>
        <p:nvSpPr>
          <p:cNvPr id="25604" name="Rectangle 3"/>
          <p:cNvSpPr>
            <a:spLocks noGrp="1" noChangeArrowheads="1"/>
          </p:cNvSpPr>
          <p:nvPr>
            <p:ph idx="4294967295"/>
          </p:nvPr>
        </p:nvSpPr>
        <p:spPr>
          <a:xfrm>
            <a:off x="357188" y="1714500"/>
            <a:ext cx="7772400" cy="4899025"/>
          </a:xfrm>
        </p:spPr>
        <p:txBody>
          <a:bodyPr/>
          <a:lstStyle/>
          <a:p>
            <a:pPr algn="just" eaLnBrk="1" hangingPunct="1">
              <a:lnSpc>
                <a:spcPct val="80000"/>
              </a:lnSpc>
            </a:pPr>
            <a:r>
              <a:rPr lang="zh-CN" altLang="en-US" sz="2800" b="1" smtClean="0">
                <a:solidFill>
                  <a:srgbClr val="FF0000"/>
                </a:solidFill>
                <a:latin typeface="宋体" panose="02010600030101010101" pitchFamily="2" charset="-122"/>
                <a:sym typeface="宋体" panose="02010600030101010101" pitchFamily="2" charset="-122"/>
              </a:rPr>
              <a:t>语言描写：</a:t>
            </a:r>
            <a:r>
              <a:rPr lang="zh-CN" altLang="en-US" sz="2800" smtClean="0">
                <a:solidFill>
                  <a:schemeClr val="tx2"/>
                </a:solidFill>
                <a:latin typeface="宋体" panose="02010600030101010101" pitchFamily="2" charset="-122"/>
                <a:sym typeface="宋体" panose="02010600030101010101" pitchFamily="2" charset="-122"/>
              </a:rPr>
              <a:t>鲁智深对众泼皮说：</a:t>
            </a:r>
            <a:r>
              <a:rPr lang="zh-CN" altLang="en-US" sz="2800" smtClean="0">
                <a:solidFill>
                  <a:schemeClr val="tx2"/>
                </a:solidFill>
                <a:latin typeface="Arial" panose="020B0604020202020204" pitchFamily="34" charset="0"/>
                <a:sym typeface="Times New Roman" panose="02020603050405020304" pitchFamily="18" charset="0"/>
              </a:rPr>
              <a:t>“</a:t>
            </a:r>
            <a:r>
              <a:rPr lang="zh-CN" altLang="en-US" sz="2800" smtClean="0">
                <a:solidFill>
                  <a:schemeClr val="tx2"/>
                </a:solidFill>
                <a:latin typeface="宋体" panose="02010600030101010101" pitchFamily="2" charset="-122"/>
                <a:sym typeface="宋体" panose="02010600030101010101" pitchFamily="2" charset="-122"/>
              </a:rPr>
              <a:t>你那伙鸟人，休要瞒洒家，你等都是什么鸟人，来这里戏弄洒家</a:t>
            </a:r>
            <a:r>
              <a:rPr lang="en-US" altLang="zh-CN" sz="2800" smtClean="0">
                <a:solidFill>
                  <a:schemeClr val="tx2"/>
                </a:solidFill>
                <a:latin typeface="宋体" panose="02010600030101010101" pitchFamily="2" charset="-122"/>
                <a:sym typeface="Times New Roman" panose="02020603050405020304" pitchFamily="18" charset="0"/>
              </a:rPr>
              <a:t>?</a:t>
            </a:r>
            <a:r>
              <a:rPr lang="en-US" altLang="zh-CN" sz="2800" smtClean="0">
                <a:solidFill>
                  <a:schemeClr val="tx2"/>
                </a:solidFill>
                <a:latin typeface="Arial" panose="020B0604020202020204" pitchFamily="34" charset="0"/>
                <a:sym typeface="Times New Roman" panose="02020603050405020304" pitchFamily="18" charset="0"/>
              </a:rPr>
              <a:t>”</a:t>
            </a:r>
            <a:r>
              <a:rPr lang="zh-CN" altLang="en-US" sz="2800" b="1" smtClean="0">
                <a:solidFill>
                  <a:schemeClr val="tx2"/>
                </a:solidFill>
                <a:latin typeface="宋体" panose="02010600030101010101" pitchFamily="2" charset="-122"/>
                <a:sym typeface="宋体" panose="02010600030101010101" pitchFamily="2" charset="-122"/>
              </a:rPr>
              <a:t>中可以看出他嫉恶如仇的性格，他明知泼皮的阴谋，却还给予他们解释的机会，这说明他并不是一个不分青红皂白的莽汉。</a:t>
            </a:r>
            <a:endParaRPr lang="zh-CN" altLang="en-US" sz="2800" b="1" smtClean="0">
              <a:solidFill>
                <a:schemeClr val="tx2"/>
              </a:solidFill>
              <a:latin typeface="宋体" panose="02010600030101010101" pitchFamily="2" charset="-122"/>
              <a:sym typeface="宋体" panose="02010600030101010101" pitchFamily="2" charset="-122"/>
            </a:endParaRPr>
          </a:p>
          <a:p>
            <a:pPr algn="just" eaLnBrk="1" hangingPunct="1">
              <a:lnSpc>
                <a:spcPct val="80000"/>
              </a:lnSpc>
            </a:pPr>
            <a:r>
              <a:rPr lang="zh-CN" altLang="en-US" sz="2800" b="1" smtClean="0">
                <a:solidFill>
                  <a:srgbClr val="FF0000"/>
                </a:solidFill>
                <a:latin typeface="宋体" panose="02010600030101010101" pitchFamily="2" charset="-122"/>
                <a:sym typeface="宋体" panose="02010600030101010101" pitchFamily="2" charset="-122"/>
              </a:rPr>
              <a:t>行动描写：</a:t>
            </a:r>
            <a:r>
              <a:rPr lang="zh-CN" altLang="en-US" sz="2800" b="1" smtClean="0">
                <a:solidFill>
                  <a:schemeClr val="tx2"/>
                </a:solidFill>
                <a:latin typeface="宋体" panose="02010600030101010101" pitchFamily="2" charset="-122"/>
                <a:sym typeface="宋体" panose="02010600030101010101" pitchFamily="2" charset="-122"/>
              </a:rPr>
              <a:t>鲁智深不等张三、李四动手，便先发制人，用</a:t>
            </a:r>
            <a:r>
              <a:rPr lang="zh-CN" altLang="en-US" sz="2800" b="1" smtClean="0">
                <a:solidFill>
                  <a:schemeClr val="tx2"/>
                </a:solidFill>
                <a:latin typeface="Arial" panose="020B0604020202020204" pitchFamily="34" charset="0"/>
                <a:sym typeface="Arial" panose="020B0604020202020204" pitchFamily="34" charset="0"/>
              </a:rPr>
              <a:t>“</a:t>
            </a:r>
            <a:r>
              <a:rPr lang="zh-CN" altLang="en-US" sz="2800" b="1" smtClean="0">
                <a:solidFill>
                  <a:schemeClr val="tx2"/>
                </a:solidFill>
                <a:latin typeface="宋体" panose="02010600030101010101" pitchFamily="2" charset="-122"/>
                <a:sym typeface="宋体" panose="02010600030101010101" pitchFamily="2" charset="-122"/>
              </a:rPr>
              <a:t>早起</a:t>
            </a:r>
            <a:r>
              <a:rPr lang="zh-CN" altLang="en-US" sz="2800" b="1" smtClean="0">
                <a:solidFill>
                  <a:schemeClr val="tx2"/>
                </a:solidFill>
                <a:latin typeface="Arial" panose="020B0604020202020204" pitchFamily="34" charset="0"/>
                <a:sym typeface="Arial" panose="020B0604020202020204" pitchFamily="34" charset="0"/>
              </a:rPr>
              <a:t>”</a:t>
            </a:r>
            <a:r>
              <a:rPr lang="zh-CN" altLang="en-US" sz="2800" b="1" smtClean="0">
                <a:solidFill>
                  <a:schemeClr val="tx2"/>
                </a:solidFill>
                <a:latin typeface="宋体" panose="02010600030101010101" pitchFamily="2" charset="-122"/>
                <a:sym typeface="宋体" panose="02010600030101010101" pitchFamily="2" charset="-122"/>
              </a:rPr>
              <a:t>、</a:t>
            </a:r>
            <a:r>
              <a:rPr lang="zh-CN" altLang="en-US" sz="2800" b="1" smtClean="0">
                <a:solidFill>
                  <a:schemeClr val="tx2"/>
                </a:solidFill>
                <a:latin typeface="Arial" panose="020B0604020202020204" pitchFamily="34" charset="0"/>
                <a:sym typeface="Arial" panose="020B0604020202020204" pitchFamily="34" charset="0"/>
              </a:rPr>
              <a:t>“</a:t>
            </a:r>
            <a:r>
              <a:rPr lang="zh-CN" altLang="en-US" sz="2800" b="1" smtClean="0">
                <a:solidFill>
                  <a:schemeClr val="tx2"/>
                </a:solidFill>
                <a:latin typeface="宋体" panose="02010600030101010101" pitchFamily="2" charset="-122"/>
                <a:sym typeface="宋体" panose="02010600030101010101" pitchFamily="2" charset="-122"/>
              </a:rPr>
              <a:t>踢</a:t>
            </a:r>
            <a:r>
              <a:rPr lang="zh-CN" altLang="en-US" sz="2800" b="1" smtClean="0">
                <a:solidFill>
                  <a:schemeClr val="tx2"/>
                </a:solidFill>
                <a:latin typeface="Arial" panose="020B0604020202020204" pitchFamily="34" charset="0"/>
                <a:sym typeface="Arial" panose="020B0604020202020204" pitchFamily="34" charset="0"/>
              </a:rPr>
              <a:t>”</a:t>
            </a:r>
            <a:r>
              <a:rPr lang="zh-CN" altLang="en-US" sz="2800" b="1" smtClean="0">
                <a:solidFill>
                  <a:schemeClr val="tx2"/>
                </a:solidFill>
                <a:latin typeface="宋体" panose="02010600030101010101" pitchFamily="2" charset="-122"/>
                <a:sym typeface="宋体" panose="02010600030101010101" pitchFamily="2" charset="-122"/>
              </a:rPr>
              <a:t>几个词，表现出他的心思缜密、反应敏捷、武艺高强。</a:t>
            </a:r>
            <a:endParaRPr lang="zh-CN" altLang="en-US" sz="2800" b="1" smtClean="0">
              <a:solidFill>
                <a:schemeClr val="tx2"/>
              </a:solidFill>
              <a:latin typeface="宋体" panose="02010600030101010101" pitchFamily="2" charset="-122"/>
              <a:sym typeface="宋体" panose="02010600030101010101" pitchFamily="2" charset="-122"/>
            </a:endParaRPr>
          </a:p>
          <a:p>
            <a:pPr algn="just" eaLnBrk="1" hangingPunct="1">
              <a:lnSpc>
                <a:spcPct val="80000"/>
              </a:lnSpc>
            </a:pPr>
            <a:r>
              <a:rPr lang="zh-CN" altLang="en-US" sz="2800" b="1" smtClean="0">
                <a:solidFill>
                  <a:srgbClr val="FF0000"/>
                </a:solidFill>
                <a:latin typeface="宋体" panose="02010600030101010101" pitchFamily="2" charset="-122"/>
                <a:sym typeface="宋体" panose="02010600030101010101" pitchFamily="2" charset="-122"/>
              </a:rPr>
              <a:t>心理描写：</a:t>
            </a:r>
            <a:r>
              <a:rPr lang="zh-CN" altLang="en-US" sz="2800" b="1" smtClean="0">
                <a:solidFill>
                  <a:schemeClr val="tx2"/>
                </a:solidFill>
                <a:latin typeface="宋体" panose="02010600030101010101" pitchFamily="2" charset="-122"/>
                <a:sym typeface="宋体" panose="02010600030101010101" pitchFamily="2" charset="-122"/>
              </a:rPr>
              <a:t>鲁智深怀疑泼皮假意奉承，</a:t>
            </a:r>
            <a:r>
              <a:rPr lang="zh-CN" altLang="en-US" sz="2800" b="1" smtClean="0">
                <a:solidFill>
                  <a:schemeClr val="tx2"/>
                </a:solidFill>
                <a:latin typeface="Arial" panose="020B0604020202020204" pitchFamily="34" charset="0"/>
                <a:sym typeface="Arial" panose="020B0604020202020204" pitchFamily="34" charset="0"/>
              </a:rPr>
              <a:t>“</a:t>
            </a:r>
            <a:r>
              <a:rPr lang="zh-CN" altLang="en-US" sz="2800" b="1" smtClean="0">
                <a:solidFill>
                  <a:schemeClr val="tx2"/>
                </a:solidFill>
                <a:latin typeface="宋体" panose="02010600030101010101" pitchFamily="2" charset="-122"/>
                <a:sym typeface="宋体" panose="02010600030101010101" pitchFamily="2" charset="-122"/>
              </a:rPr>
              <a:t>这伙人不三不四，又不肯近前来，莫不要撷洒家</a:t>
            </a:r>
            <a:r>
              <a:rPr lang="zh-CN" altLang="en-US" sz="2800" b="1" smtClean="0">
                <a:solidFill>
                  <a:schemeClr val="tx2"/>
                </a:solidFill>
                <a:latin typeface="Arial" panose="020B0604020202020204" pitchFamily="34" charset="0"/>
                <a:sym typeface="Arial" panose="020B0604020202020204" pitchFamily="34" charset="0"/>
              </a:rPr>
              <a:t>”</a:t>
            </a:r>
            <a:r>
              <a:rPr lang="zh-CN" altLang="en-US" sz="2800" b="1" smtClean="0">
                <a:solidFill>
                  <a:schemeClr val="tx2"/>
                </a:solidFill>
                <a:latin typeface="宋体" panose="02010600030101010101" pitchFamily="2" charset="-122"/>
                <a:sym typeface="宋体" panose="02010600030101010101" pitchFamily="2" charset="-122"/>
              </a:rPr>
              <a:t>，由此看出他心思缜密、粗中有细的特点。</a:t>
            </a:r>
            <a:endParaRPr lang="zh-CN" altLang="en-US" sz="2800" b="1" smtClean="0">
              <a:solidFill>
                <a:schemeClr val="tx2"/>
              </a:solidFill>
              <a:latin typeface="宋体" panose="02010600030101010101" pitchFamily="2" charset="-122"/>
              <a:sym typeface="宋体" panose="02010600030101010101" pitchFamily="2" charset="-122"/>
            </a:endParaRPr>
          </a:p>
          <a:p>
            <a:pPr algn="just" eaLnBrk="1" hangingPunct="1">
              <a:lnSpc>
                <a:spcPct val="80000"/>
              </a:lnSpc>
              <a:buFont typeface="Wingdings 2" panose="05020102010507070707" pitchFamily="18" charset="2"/>
              <a:buNone/>
            </a:pPr>
            <a:r>
              <a:rPr lang="zh-CN" altLang="en-US" sz="2800" b="1" smtClean="0">
                <a:solidFill>
                  <a:srgbClr val="9900CC"/>
                </a:solidFill>
                <a:latin typeface="Arial" panose="020B0604020202020204" pitchFamily="34" charset="0"/>
                <a:sym typeface="Times New Roman" panose="02020603050405020304" pitchFamily="18" charset="0"/>
              </a:rPr>
              <a:t> </a:t>
            </a:r>
            <a:endParaRPr lang="zh-CN" alt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500" fill="hold"/>
                                        <p:tgtEl>
                                          <p:spTgt spid="25603"/>
                                        </p:tgtEl>
                                        <p:attrNameLst>
                                          <p:attrName>ppt_x</p:attrName>
                                        </p:attrNameLst>
                                      </p:cBhvr>
                                      <p:tavLst>
                                        <p:tav tm="0">
                                          <p:val>
                                            <p:strVal val="0-#ppt_w/2"/>
                                          </p:val>
                                        </p:tav>
                                        <p:tav tm="100000">
                                          <p:val>
                                            <p:strVal val="#ppt_x"/>
                                          </p:val>
                                        </p:tav>
                                      </p:tavLst>
                                    </p:anim>
                                    <p:anim calcmode="lin" valueType="num">
                                      <p:cBhvr>
                                        <p:cTn id="8" dur="500" fill="hold"/>
                                        <p:tgtEl>
                                          <p:spTgt spid="2560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5604">
                                            <p:txEl>
                                              <p:pRg st="0" end="0"/>
                                            </p:txEl>
                                          </p:spTgt>
                                        </p:tgtEl>
                                        <p:attrNameLst>
                                          <p:attrName>style.visibility</p:attrName>
                                        </p:attrNameLst>
                                      </p:cBhvr>
                                      <p:to>
                                        <p:strVal val="visible"/>
                                      </p:to>
                                    </p:set>
                                    <p:animEffect>
                                      <p:cBhvr>
                                        <p:cTn id="13" dur="500"/>
                                        <p:tgtEl>
                                          <p:spTgt spid="2560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25604">
                                            <p:txEl>
                                              <p:pRg st="1" end="1"/>
                                            </p:txEl>
                                          </p:spTgt>
                                        </p:tgtEl>
                                        <p:attrNameLst>
                                          <p:attrName>style.visibility</p:attrName>
                                        </p:attrNameLst>
                                      </p:cBhvr>
                                      <p:to>
                                        <p:strVal val="visible"/>
                                      </p:to>
                                    </p:set>
                                    <p:animEffect>
                                      <p:cBhvr>
                                        <p:cTn id="18" dur="500"/>
                                        <p:tgtEl>
                                          <p:spTgt spid="2560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5604">
                                            <p:txEl>
                                              <p:pRg st="2" end="2"/>
                                            </p:txEl>
                                          </p:spTgt>
                                        </p:tgtEl>
                                        <p:attrNameLst>
                                          <p:attrName>style.visibility</p:attrName>
                                        </p:attrNameLst>
                                      </p:cBhvr>
                                      <p:to>
                                        <p:strVal val="visible"/>
                                      </p:to>
                                    </p:set>
                                    <p:animEffect>
                                      <p:cBhvr>
                                        <p:cTn id="23" dur="500"/>
                                        <p:tgtEl>
                                          <p:spTgt spid="2560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25604">
                                            <p:txEl>
                                              <p:pRg st="3" end="3"/>
                                            </p:txEl>
                                          </p:spTgt>
                                        </p:tgtEl>
                                        <p:attrNameLst>
                                          <p:attrName>style.visibility</p:attrName>
                                        </p:attrNameLst>
                                      </p:cBhvr>
                                      <p:to>
                                        <p:strVal val="visible"/>
                                      </p:to>
                                    </p:set>
                                    <p:animEffect>
                                      <p:cBhvr>
                                        <p:cTn id="28" dur="500"/>
                                        <p:tgtEl>
                                          <p:spTgt spid="2560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ldLvl="0" autoUpdateAnimBg="0"/>
      <p:bldP spid="25604" grpId="0" bldLvl="0" autoUpdateAnimBg="0" build="p"/>
    </p:bldLst>
  </p:timing>
</p:sld>
</file>

<file path=ppt/slides/slide63.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A9"/>
            </a:gs>
            <a:gs pos="31000">
              <a:srgbClr val="FFFFCF"/>
            </a:gs>
            <a:gs pos="100000">
              <a:srgbClr val="FFFFF7"/>
            </a:gs>
          </a:gsLst>
          <a:path path="rect">
            <a:fillToRect l="50000" t="150000" r="50000" b="100000"/>
          </a:path>
        </a:gra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0" y="274638"/>
            <a:ext cx="8229600" cy="1143000"/>
          </a:xfrm>
        </p:spPr>
        <p:txBody>
          <a:bodyPr/>
          <a:lstStyle/>
          <a:p>
            <a:pPr eaLnBrk="1" hangingPunct="1"/>
            <a:r>
              <a:rPr lang="zh-CN" altLang="en-US" smtClean="0">
                <a:latin typeface="隶书" panose="02010509060101010101" pitchFamily="49" charset="-122"/>
                <a:sym typeface="隶书" panose="02010509060101010101" pitchFamily="49" charset="-122"/>
              </a:rPr>
              <a:t>主要人物： 武松</a:t>
            </a:r>
            <a:endParaRPr lang="zh-CN" altLang="en-US" smtClean="0"/>
          </a:p>
        </p:txBody>
      </p:sp>
      <p:pic>
        <p:nvPicPr>
          <p:cNvPr id="44035" name="Picture 5" descr="武松1"/>
          <p:cNvPicPr preferRelativeResize="0">
            <a:picLocks noGrp="1" noChangeAspect="1" noChangeArrowheads="1"/>
          </p:cNvPicPr>
          <p:nvPr>
            <p:ph type="clipArt" sz="half" idx="4294967295"/>
          </p:nvPr>
        </p:nvPicPr>
        <p:blipFill>
          <a:blip r:embed="rId1"/>
          <a:srcRect/>
          <a:stretch>
            <a:fillRect/>
          </a:stretch>
        </p:blipFill>
        <p:spPr>
          <a:xfrm>
            <a:off x="285750" y="1500188"/>
            <a:ext cx="4033838" cy="4979987"/>
          </a:xfrm>
        </p:spPr>
      </p:pic>
      <p:pic>
        <p:nvPicPr>
          <p:cNvPr id="44036" name="Picture 4" descr="武松"/>
          <p:cNvPicPr>
            <a:picLocks noChangeAspect="1" noChangeArrowheads="1"/>
          </p:cNvPicPr>
          <p:nvPr/>
        </p:nvPicPr>
        <p:blipFill>
          <a:blip r:embed="rId2"/>
          <a:srcRect/>
          <a:stretch>
            <a:fillRect/>
          </a:stretch>
        </p:blipFill>
        <p:spPr bwMode="auto">
          <a:xfrm>
            <a:off x="4786313" y="1571625"/>
            <a:ext cx="3624262" cy="4916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45059" name="Rectangle 5"/>
          <p:cNvSpPr>
            <a:spLocks noGrp="1" noChangeArrowheads="1"/>
          </p:cNvSpPr>
          <p:nvPr>
            <p:ph type="title"/>
          </p:nvPr>
        </p:nvSpPr>
        <p:spPr/>
        <p:txBody>
          <a:bodyPr/>
          <a:lstStyle/>
          <a:p>
            <a:pPr eaLnBrk="1" hangingPunct="1"/>
            <a:endParaRPr lang="zh-CN" altLang="zh-CN" smtClean="0"/>
          </a:p>
        </p:txBody>
      </p:sp>
      <p:pic>
        <p:nvPicPr>
          <p:cNvPr id="45060" name="Picture 4"/>
          <p:cNvPicPr>
            <a:picLocks noGrp="1" noChangeAspect="1" noChangeArrowheads="1"/>
          </p:cNvPicPr>
          <p:nvPr>
            <p:ph idx="4294967295"/>
          </p:nvPr>
        </p:nvPicPr>
        <p:blipFill>
          <a:blip r:embed="rId1"/>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28675" name="Rectangle 2"/>
          <p:cNvSpPr>
            <a:spLocks noGrp="1" noChangeArrowheads="1"/>
          </p:cNvSpPr>
          <p:nvPr>
            <p:ph type="title"/>
          </p:nvPr>
        </p:nvSpPr>
        <p:spPr/>
        <p:txBody>
          <a:bodyPr/>
          <a:lstStyle/>
          <a:p>
            <a:pPr eaLnBrk="1" hangingPunct="1"/>
            <a:r>
              <a:rPr lang="zh-CN" altLang="en-US" smtClean="0">
                <a:ea typeface="华文新魏" panose="02010800040101010101" pitchFamily="2" charset="-122"/>
              </a:rPr>
              <a:t>景阳冈武松打虎</a:t>
            </a:r>
            <a:endParaRPr lang="zh-CN" altLang="en-US" smtClean="0"/>
          </a:p>
        </p:txBody>
      </p:sp>
      <p:sp>
        <p:nvSpPr>
          <p:cNvPr id="28676" name="Rectangle 3"/>
          <p:cNvSpPr>
            <a:spLocks noGrp="1" noChangeArrowheads="1"/>
          </p:cNvSpPr>
          <p:nvPr>
            <p:ph idx="4294967295"/>
          </p:nvPr>
        </p:nvSpPr>
        <p:spPr>
          <a:xfrm>
            <a:off x="0" y="1600200"/>
            <a:ext cx="8229600" cy="4686300"/>
          </a:xfrm>
        </p:spPr>
        <p:txBody>
          <a:bodyPr/>
          <a:lstStyle/>
          <a:p>
            <a:pPr eaLnBrk="1" hangingPunct="1">
              <a:lnSpc>
                <a:spcPct val="80000"/>
              </a:lnSpc>
            </a:pPr>
            <a:r>
              <a:rPr lang="en-US" altLang="zh-CN" sz="2800" smtClean="0">
                <a:latin typeface="宋体" panose="02010600030101010101" pitchFamily="2" charset="-122"/>
                <a:sym typeface="宋体" panose="02010600030101010101" pitchFamily="2" charset="-122"/>
              </a:rPr>
              <a:t>   </a:t>
            </a:r>
            <a:r>
              <a:rPr lang="zh-CN" altLang="en-US" sz="2800" smtClean="0">
                <a:latin typeface="宋体" panose="02010600030101010101" pitchFamily="2" charset="-122"/>
                <a:sym typeface="宋体" panose="02010600030101010101" pitchFamily="2" charset="-122"/>
              </a:rPr>
              <a:t>武松回家探望哥哥，途中路过景阳冈。在冈下酒店喝了很多酒，踉跄着向冈上走去。行不多时，只见一棵树上写着：</a:t>
            </a:r>
            <a:r>
              <a:rPr lang="zh-CN" altLang="en-US" sz="2800" smtClean="0">
                <a:latin typeface="Arial" panose="020B0604020202020204" pitchFamily="34" charset="0"/>
                <a:sym typeface="Arial" panose="020B0604020202020204" pitchFamily="34" charset="0"/>
              </a:rPr>
              <a:t>“</a:t>
            </a:r>
            <a:r>
              <a:rPr lang="zh-CN" altLang="en-US" sz="2800" smtClean="0">
                <a:latin typeface="宋体" panose="02010600030101010101" pitchFamily="2" charset="-122"/>
                <a:sym typeface="宋体" panose="02010600030101010101" pitchFamily="2" charset="-122"/>
              </a:rPr>
              <a:t>近因景阳冈大虫伤人，但有过冈客商，应结伙成队过冈，请勿自误。</a:t>
            </a:r>
            <a:r>
              <a:rPr lang="en-US" altLang="zh-CN" sz="2800" smtClean="0">
                <a:sym typeface="Arial" panose="020B0604020202020204" pitchFamily="34" charset="0"/>
              </a:rPr>
              <a:t>"</a:t>
            </a:r>
            <a:r>
              <a:rPr lang="zh-CN" altLang="en-US" sz="2800" smtClean="0">
                <a:latin typeface="宋体" panose="02010600030101010101" pitchFamily="2" charset="-122"/>
                <a:sym typeface="宋体" panose="02010600030101010101" pitchFamily="2" charset="-122"/>
              </a:rPr>
              <a:t>武松认为，这是酒家写来吓人的，为的是让过客住他的店，竟不理它，继续往前走。</a:t>
            </a:r>
            <a:r>
              <a:rPr lang="zh-CN" altLang="en-US" sz="2800" smtClean="0">
                <a:sym typeface="Arial" panose="020B0604020202020204" pitchFamily="34" charset="0"/>
              </a:rPr>
              <a:t> </a:t>
            </a:r>
            <a:r>
              <a:rPr lang="zh-CN" altLang="en-US" sz="2800" smtClean="0">
                <a:latin typeface="宋体" panose="02010600030101010101" pitchFamily="2" charset="-122"/>
                <a:sym typeface="宋体" panose="02010600030101010101" pitchFamily="2" charset="-122"/>
              </a:rPr>
              <a:t>太阳快落山时，武松来到一破庙前，见庙门贴了一张官府告示，武松读后，方知山上真有虎，待要回去住店，怕店家笑话，又继续向前走。由于酒力发作，便找了一块大青石，仰身躺下，刚要入睡，忽听一阵狂风呼啸，一只斑斓猛虎朝武松扑了过来，武松急忙一闪身，躲在老虎背后。老虎一纵身，武松又躲了过去。</a:t>
            </a:r>
            <a:endParaRPr lang="zh-CN" alt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500" fill="hold"/>
                                        <p:tgtEl>
                                          <p:spTgt spid="28675"/>
                                        </p:tgtEl>
                                        <p:attrNameLst>
                                          <p:attrName>ppt_x</p:attrName>
                                        </p:attrNameLst>
                                      </p:cBhvr>
                                      <p:tavLst>
                                        <p:tav tm="0">
                                          <p:val>
                                            <p:strVal val="0-#ppt_w/2"/>
                                          </p:val>
                                        </p:tav>
                                        <p:tav tm="100000">
                                          <p:val>
                                            <p:strVal val="#ppt_x"/>
                                          </p:val>
                                        </p:tav>
                                      </p:tavLst>
                                    </p:anim>
                                    <p:anim calcmode="lin" valueType="num">
                                      <p:cBhvr>
                                        <p:cTn id="8" dur="500" fill="hold"/>
                                        <p:tgtEl>
                                          <p:spTgt spid="2867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8676">
                                            <p:txEl>
                                              <p:pRg st="0" end="0"/>
                                            </p:txEl>
                                          </p:spTgt>
                                        </p:tgtEl>
                                        <p:attrNameLst>
                                          <p:attrName>style.visibility</p:attrName>
                                        </p:attrNameLst>
                                      </p:cBhvr>
                                      <p:to>
                                        <p:strVal val="visible"/>
                                      </p:to>
                                    </p:set>
                                    <p:animEffect>
                                      <p:cBhvr>
                                        <p:cTn id="13" dur="500"/>
                                        <p:tgtEl>
                                          <p:spTgt spid="286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ldLvl="0" autoUpdateAnimBg="0"/>
      <p:bldP spid="28676" grpId="0" bldLvl="0" autoUpdateAnimBg="0" build="p"/>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Rot="1" noChangeArrowheads="1"/>
          </p:cNvSpPr>
          <p:nvPr>
            <p:ph type="title"/>
          </p:nvPr>
        </p:nvSpPr>
        <p:spPr>
          <a:xfrm>
            <a:off x="298450" y="228600"/>
            <a:ext cx="8540750" cy="1143000"/>
          </a:xfrm>
        </p:spPr>
        <p:txBody>
          <a:bodyPr/>
          <a:lstStyle/>
          <a:p>
            <a:pPr eaLnBrk="1" hangingPunct="1"/>
            <a:r>
              <a:rPr lang="zh-CN" altLang="zh-CN" smtClean="0"/>
              <a:t>   </a:t>
            </a:r>
            <a:endParaRPr lang="zh-CN" altLang="zh-CN" smtClean="0"/>
          </a:p>
        </p:txBody>
      </p:sp>
      <p:pic>
        <p:nvPicPr>
          <p:cNvPr id="47107" name="Picture 4" descr="武松5"/>
          <p:cNvPicPr>
            <a:picLocks noGrp="1" noChangeAspect="1" noChangeArrowheads="1"/>
          </p:cNvPicPr>
          <p:nvPr>
            <p:ph type="clipArt" sz="half" idx="4294967295"/>
          </p:nvPr>
        </p:nvPicPr>
        <p:blipFill>
          <a:blip r:embed="rId1"/>
          <a:srcRect/>
          <a:stretch>
            <a:fillRect/>
          </a:stretch>
        </p:blipFill>
        <p:spPr>
          <a:xfrm>
            <a:off x="357188" y="428625"/>
            <a:ext cx="4032250" cy="5592763"/>
          </a:xfrm>
          <a:noFill/>
        </p:spPr>
      </p:pic>
      <p:sp>
        <p:nvSpPr>
          <p:cNvPr id="29700" name="Rectangle 3"/>
          <p:cNvSpPr>
            <a:spLocks noGrp="1" noRot="1" noChangeArrowheads="1"/>
          </p:cNvSpPr>
          <p:nvPr>
            <p:ph sz="half" idx="4294967295"/>
          </p:nvPr>
        </p:nvSpPr>
        <p:spPr>
          <a:xfrm>
            <a:off x="4786313" y="500063"/>
            <a:ext cx="3995737" cy="5622925"/>
          </a:xfrm>
        </p:spPr>
        <p:txBody>
          <a:bodyPr/>
          <a:lstStyle/>
          <a:p>
            <a:pPr eaLnBrk="1" hangingPunct="1"/>
            <a:r>
              <a:rPr lang="en-US" altLang="zh-CN" sz="2000" b="1" smtClean="0">
                <a:latin typeface="宋体" panose="02010600030101010101" pitchFamily="2" charset="-122"/>
                <a:sym typeface="宋体" panose="02010600030101010101" pitchFamily="2" charset="-122"/>
              </a:rPr>
              <a:t>  </a:t>
            </a:r>
            <a:r>
              <a:rPr lang="zh-CN" altLang="en-US" sz="2000" b="1" smtClean="0">
                <a:latin typeface="宋体" panose="02010600030101010101" pitchFamily="2" charset="-122"/>
                <a:sym typeface="宋体" panose="02010600030101010101" pitchFamily="2" charset="-122"/>
              </a:rPr>
              <a:t>老虎急了，大吼一声，用尾巴向武松打来，武松又急忙跳开，并趁猛虎转身的那一霎间，举起哨棒，运足力气，朝虎头猛打下去。只听</a:t>
            </a:r>
            <a:r>
              <a:rPr lang="zh-CN" altLang="en-US" sz="2000" b="1" smtClean="0">
                <a:sym typeface="Arial" panose="020B0604020202020204" pitchFamily="34" charset="0"/>
              </a:rPr>
              <a:t>“</a:t>
            </a:r>
            <a:r>
              <a:rPr lang="zh-CN" altLang="en-US" sz="2000" b="1" smtClean="0">
                <a:latin typeface="宋体" panose="02010600030101010101" pitchFamily="2" charset="-122"/>
                <a:sym typeface="宋体" panose="02010600030101010101" pitchFamily="2" charset="-122"/>
              </a:rPr>
              <a:t>咔嚓</a:t>
            </a:r>
            <a:r>
              <a:rPr lang="zh-CN" altLang="en-US" sz="2000" b="1" smtClean="0">
                <a:sym typeface="Arial" panose="020B0604020202020204" pitchFamily="34" charset="0"/>
              </a:rPr>
              <a:t>”</a:t>
            </a:r>
            <a:r>
              <a:rPr lang="zh-CN" altLang="en-US" sz="2000" b="1" smtClean="0">
                <a:latin typeface="宋体" panose="02010600030101010101" pitchFamily="2" charset="-122"/>
                <a:sym typeface="宋体" panose="02010600030101010101" pitchFamily="2" charset="-122"/>
              </a:rPr>
              <a:t>一声，哨棒打在树枝上。老虎兽性大发，又向武松扑过来，武松扔掉半截棒，顺势骑在虎背上，左手揪住老虎头上的皮，右手猛击虎头，没多久就把老虎打得眼、嘴、鼻、耳到处流血，趴在地上不能动弹。武松怕老虎装死，举起半截哨棒又打了一阵，见那老虎确实没气了，才住手。从此武松威名大震。</a:t>
            </a:r>
            <a:endParaRPr lang="zh-CN" alt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700">
                                            <p:txEl>
                                              <p:pRg st="0" end="0"/>
                                            </p:txEl>
                                          </p:spTgt>
                                        </p:tgtEl>
                                        <p:attrNameLst>
                                          <p:attrName>style.visibility</p:attrName>
                                        </p:attrNameLst>
                                      </p:cBhvr>
                                      <p:to>
                                        <p:strVal val="visible"/>
                                      </p:to>
                                    </p:set>
                                    <p:animEffect>
                                      <p:cBhvr>
                                        <p:cTn id="7" dur="500"/>
                                        <p:tgtEl>
                                          <p:spTgt spid="297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ldLvl="0" autoUpdateAnimBg="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p:txBody>
          <a:bodyPr/>
          <a:lstStyle/>
          <a:p>
            <a:pPr eaLnBrk="1" hangingPunct="1"/>
            <a:endParaRPr lang="zh-CN" altLang="en-US" smtClean="0"/>
          </a:p>
        </p:txBody>
      </p:sp>
      <p:sp>
        <p:nvSpPr>
          <p:cNvPr id="48131" name="内容占位符 2"/>
          <p:cNvSpPr>
            <a:spLocks noGrp="1"/>
          </p:cNvSpPr>
          <p:nvPr>
            <p:ph idx="1"/>
          </p:nvPr>
        </p:nvSpPr>
        <p:spPr/>
        <p:txBody>
          <a:bodyPr/>
          <a:lstStyle/>
          <a:p>
            <a:pPr algn="ctr" eaLnBrk="1" hangingPunct="1">
              <a:buFont typeface="Wingdings 2" panose="05020102010507070707" pitchFamily="18" charset="2"/>
              <a:buNone/>
            </a:pPr>
            <a:endParaRPr lang="en-US" altLang="zh-CN" sz="5400" smtClean="0"/>
          </a:p>
          <a:p>
            <a:pPr algn="ctr" eaLnBrk="1" hangingPunct="1">
              <a:buFont typeface="Wingdings 2" panose="05020102010507070707" pitchFamily="18" charset="2"/>
              <a:buNone/>
            </a:pPr>
            <a:r>
              <a:rPr lang="zh-CN" altLang="en-US" sz="6000" b="1" smtClean="0">
                <a:solidFill>
                  <a:srgbClr val="FF0000"/>
                </a:solidFill>
              </a:rPr>
              <a:t>知识链接</a:t>
            </a:r>
            <a:endParaRPr lang="en-US" altLang="zh-CN" sz="6000" b="1" smtClean="0">
              <a:solidFill>
                <a:srgbClr val="FF0000"/>
              </a:solidFill>
            </a:endParaRPr>
          </a:p>
          <a:p>
            <a:pPr algn="ctr" eaLnBrk="1" hangingPunct="1">
              <a:buFont typeface="Wingdings 2" panose="05020102010507070707" pitchFamily="18" charset="2"/>
              <a:buNone/>
            </a:pPr>
            <a:r>
              <a:rPr lang="zh-CN" altLang="en-US" sz="6000" b="1" smtClean="0">
                <a:solidFill>
                  <a:srgbClr val="FF0000"/>
                </a:solidFill>
              </a:rPr>
              <a:t>拓展延伸</a:t>
            </a:r>
            <a:endParaRPr lang="zh-CN" altLang="en-US" sz="6000" b="1" smtClean="0">
              <a:solidFill>
                <a:srgbClr val="FF0000"/>
              </a:solidFill>
            </a:endParaRPr>
          </a:p>
        </p:txBody>
      </p:sp>
    </p:spTree>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A9"/>
            </a:gs>
            <a:gs pos="31000">
              <a:srgbClr val="FFFFCF"/>
            </a:gs>
            <a:gs pos="100000">
              <a:srgbClr val="FFFFF7"/>
            </a:gs>
          </a:gsLst>
          <a:path path="rect">
            <a:fillToRect l="50000" t="150000" r="50000" b="100000"/>
          </a:path>
        </a:gradFill>
        <a:effectLst/>
      </p:bgPr>
    </p:bg>
    <p:spTree>
      <p:nvGrpSpPr>
        <p:cNvPr id="1" name=""/>
        <p:cNvGrpSpPr/>
        <p:nvPr/>
      </p:nvGrpSpPr>
      <p:grpSpPr>
        <a:xfrm>
          <a:off x="0" y="0"/>
          <a:ext cx="0" cy="0"/>
          <a:chOff x="0" y="0"/>
          <a:chExt cx="0" cy="0"/>
        </a:xfrm>
      </p:grpSpPr>
      <p:sp>
        <p:nvSpPr>
          <p:cNvPr id="37890" name="Text Box 2"/>
          <p:cNvSpPr>
            <a:spLocks noChangeArrowheads="1"/>
          </p:cNvSpPr>
          <p:nvPr/>
        </p:nvSpPr>
        <p:spPr bwMode="auto">
          <a:xfrm>
            <a:off x="0" y="1412875"/>
            <a:ext cx="8820150" cy="5570538"/>
          </a:xfrm>
          <a:prstGeom prst="rect">
            <a:avLst/>
          </a:prstGeom>
          <a:noFill/>
          <a:ln w="9525">
            <a:noFill/>
            <a:miter lim="800000"/>
          </a:ln>
        </p:spPr>
        <p:txBody>
          <a:bodyPr>
            <a:spAutoFit/>
          </a:bodyPr>
          <a:lstStyle/>
          <a:p>
            <a:pPr>
              <a:lnSpc>
                <a:spcPct val="100000"/>
              </a:lnSpc>
              <a:spcBef>
                <a:spcPct val="0"/>
              </a:spcBef>
            </a:pPr>
            <a:endParaRPr lang="zh-CN" altLang="en-US" sz="1800">
              <a:solidFill>
                <a:srgbClr val="000000"/>
              </a:solidFill>
              <a:sym typeface="Franklin Gothic Book"/>
            </a:endParaRPr>
          </a:p>
          <a:p>
            <a:pPr>
              <a:lnSpc>
                <a:spcPct val="100000"/>
              </a:lnSpc>
              <a:spcBef>
                <a:spcPct val="0"/>
              </a:spcBef>
            </a:pPr>
            <a:r>
              <a:rPr lang="en-US" altLang="zh-CN" sz="1800">
                <a:solidFill>
                  <a:srgbClr val="000000"/>
                </a:solidFill>
                <a:sym typeface="Franklin Gothic Book"/>
              </a:rPr>
              <a:t>     </a:t>
            </a:r>
            <a:r>
              <a:rPr lang="en-US" altLang="zh-CN" b="1">
                <a:solidFill>
                  <a:schemeClr val="tx2"/>
                </a:solidFill>
                <a:sym typeface="Franklin Gothic Book"/>
              </a:rPr>
              <a:t>《</a:t>
            </a:r>
            <a:r>
              <a:rPr lang="zh-CN" altLang="en-US" b="1">
                <a:solidFill>
                  <a:schemeClr val="tx2"/>
                </a:solidFill>
                <a:sym typeface="华文楷体" panose="02010600040101010101" pitchFamily="2" charset="-122"/>
              </a:rPr>
              <a:t>水浒传</a:t>
            </a:r>
            <a:r>
              <a:rPr lang="en-US" altLang="zh-CN" b="1">
                <a:solidFill>
                  <a:schemeClr val="tx2"/>
                </a:solidFill>
                <a:sym typeface="Franklin Gothic Book"/>
              </a:rPr>
              <a:t>》</a:t>
            </a:r>
            <a:r>
              <a:rPr lang="zh-CN" altLang="en-US" b="1">
                <a:solidFill>
                  <a:schemeClr val="tx2"/>
                </a:solidFill>
                <a:sym typeface="华文楷体" panose="02010600040101010101" pitchFamily="2" charset="-122"/>
              </a:rPr>
              <a:t>中将</a:t>
            </a:r>
            <a:r>
              <a:rPr lang="en-US" altLang="zh-CN" b="1">
                <a:solidFill>
                  <a:schemeClr val="tx2"/>
                </a:solidFill>
                <a:sym typeface="Franklin Gothic Book"/>
              </a:rPr>
              <a:t>108</a:t>
            </a:r>
            <a:r>
              <a:rPr lang="zh-CN" altLang="en-US" b="1">
                <a:solidFill>
                  <a:schemeClr val="tx2"/>
                </a:solidFill>
                <a:sym typeface="华文楷体" panose="02010600040101010101" pitchFamily="2" charset="-122"/>
              </a:rPr>
              <a:t>位好汉分为“三十六员天罡”、“七十二座地煞”，</a:t>
            </a:r>
            <a:r>
              <a:rPr lang="en-US" altLang="zh-CN" b="1">
                <a:solidFill>
                  <a:schemeClr val="tx2"/>
                </a:solidFill>
                <a:sym typeface="Franklin Gothic Book"/>
              </a:rPr>
              <a:t>36</a:t>
            </a:r>
            <a:r>
              <a:rPr lang="zh-CN" altLang="en-US" b="1">
                <a:solidFill>
                  <a:schemeClr val="tx2"/>
                </a:solidFill>
                <a:sym typeface="华文楷体" panose="02010600040101010101" pitchFamily="2" charset="-122"/>
              </a:rPr>
              <a:t>与</a:t>
            </a:r>
            <a:r>
              <a:rPr lang="en-US" altLang="zh-CN" b="1">
                <a:solidFill>
                  <a:schemeClr val="tx2"/>
                </a:solidFill>
                <a:sym typeface="Franklin Gothic Book"/>
              </a:rPr>
              <a:t>72</a:t>
            </a:r>
            <a:r>
              <a:rPr lang="zh-CN" altLang="en-US" b="1">
                <a:solidFill>
                  <a:schemeClr val="tx2"/>
                </a:solidFill>
                <a:sym typeface="华文楷体" panose="02010600040101010101" pitchFamily="2" charset="-122"/>
              </a:rPr>
              <a:t>相加之和正好是</a:t>
            </a:r>
            <a:r>
              <a:rPr lang="en-US" altLang="zh-CN" b="1">
                <a:solidFill>
                  <a:schemeClr val="tx2"/>
                </a:solidFill>
                <a:sym typeface="Franklin Gothic Book"/>
              </a:rPr>
              <a:t>108</a:t>
            </a:r>
            <a:r>
              <a:rPr lang="zh-CN" altLang="en-US" b="1">
                <a:solidFill>
                  <a:schemeClr val="tx2"/>
                </a:solidFill>
                <a:sym typeface="华文楷体" panose="02010600040101010101" pitchFamily="2" charset="-122"/>
              </a:rPr>
              <a:t>，</a:t>
            </a:r>
            <a:r>
              <a:rPr lang="zh-CN" altLang="en-US" b="1">
                <a:solidFill>
                  <a:srgbClr val="9900CC"/>
                </a:solidFill>
                <a:sym typeface="华文楷体" panose="02010600040101010101" pitchFamily="2" charset="-122"/>
              </a:rPr>
              <a:t>这带有明显的传统道教色彩。</a:t>
            </a:r>
            <a:r>
              <a:rPr lang="zh-CN" altLang="en-US" b="1">
                <a:solidFill>
                  <a:schemeClr val="tx2"/>
                </a:solidFill>
                <a:sym typeface="华文楷体" panose="02010600040101010101" pitchFamily="2" charset="-122"/>
              </a:rPr>
              <a:t>道教认为北斗丛星中有</a:t>
            </a:r>
            <a:r>
              <a:rPr lang="en-US" altLang="zh-CN" b="1">
                <a:solidFill>
                  <a:schemeClr val="tx2"/>
                </a:solidFill>
                <a:sym typeface="Franklin Gothic Book"/>
              </a:rPr>
              <a:t>36</a:t>
            </a:r>
            <a:r>
              <a:rPr lang="zh-CN" altLang="en-US" b="1">
                <a:solidFill>
                  <a:schemeClr val="tx2"/>
                </a:solidFill>
                <a:sym typeface="华文楷体" panose="02010600040101010101" pitchFamily="2" charset="-122"/>
              </a:rPr>
              <a:t>颗天罡星，每颗天罡星各有一个神，合称“三十六天罡”；北斗丛星中还有</a:t>
            </a:r>
            <a:r>
              <a:rPr lang="en-US" altLang="zh-CN" b="1">
                <a:solidFill>
                  <a:schemeClr val="tx2"/>
                </a:solidFill>
                <a:sym typeface="Franklin Gothic Book"/>
              </a:rPr>
              <a:t>72</a:t>
            </a:r>
            <a:r>
              <a:rPr lang="zh-CN" altLang="en-US" b="1">
                <a:solidFill>
                  <a:schemeClr val="tx2"/>
                </a:solidFill>
                <a:sym typeface="华文楷体" panose="02010600040101010101" pitchFamily="2" charset="-122"/>
              </a:rPr>
              <a:t>颗地煞星，每颗地煞星上也有一个神，合称“七十二地煞”。传说中的天罡地煞有</a:t>
            </a:r>
            <a:r>
              <a:rPr lang="en-US" altLang="zh-CN" b="1">
                <a:solidFill>
                  <a:schemeClr val="tx2"/>
                </a:solidFill>
                <a:sym typeface="Franklin Gothic Book"/>
              </a:rPr>
              <a:t>108</a:t>
            </a:r>
            <a:r>
              <a:rPr lang="zh-CN" altLang="en-US" b="1">
                <a:solidFill>
                  <a:schemeClr val="tx2"/>
                </a:solidFill>
                <a:sym typeface="华文楷体" panose="02010600040101010101" pitchFamily="2" charset="-122"/>
              </a:rPr>
              <a:t>星。</a:t>
            </a:r>
            <a:endParaRPr lang="zh-CN" altLang="en-US" b="1">
              <a:solidFill>
                <a:schemeClr val="tx2"/>
              </a:solidFill>
              <a:sym typeface="华文楷体" panose="02010600040101010101" pitchFamily="2" charset="-122"/>
            </a:endParaRPr>
          </a:p>
          <a:p>
            <a:pPr>
              <a:lnSpc>
                <a:spcPct val="100000"/>
              </a:lnSpc>
              <a:spcBef>
                <a:spcPct val="0"/>
              </a:spcBef>
            </a:pPr>
            <a:r>
              <a:rPr lang="en-US" altLang="zh-CN" b="1">
                <a:solidFill>
                  <a:schemeClr val="tx2"/>
                </a:solidFill>
                <a:sym typeface="Franklin Gothic Book"/>
              </a:rPr>
              <a:t>        </a:t>
            </a:r>
            <a:r>
              <a:rPr lang="zh-CN" altLang="en-US" b="1">
                <a:solidFill>
                  <a:schemeClr val="tx2"/>
                </a:solidFill>
                <a:sym typeface="华文楷体" panose="02010600040101010101" pitchFamily="2" charset="-122"/>
              </a:rPr>
              <a:t>关于天罡地煞的神话在民间早有传说，施耐庵把它写进了第一回，</a:t>
            </a:r>
            <a:r>
              <a:rPr lang="en-US" altLang="zh-CN" b="1">
                <a:solidFill>
                  <a:schemeClr val="tx2"/>
                </a:solidFill>
                <a:sym typeface="Franklin Gothic Book"/>
              </a:rPr>
              <a:t>《</a:t>
            </a:r>
            <a:r>
              <a:rPr lang="zh-CN" altLang="en-US" b="1">
                <a:solidFill>
                  <a:schemeClr val="tx2"/>
                </a:solidFill>
                <a:sym typeface="华文楷体" panose="02010600040101010101" pitchFamily="2" charset="-122"/>
              </a:rPr>
              <a:t>水浒传</a:t>
            </a:r>
            <a:r>
              <a:rPr lang="en-US" altLang="zh-CN" b="1">
                <a:solidFill>
                  <a:schemeClr val="tx2"/>
                </a:solidFill>
                <a:sym typeface="Franklin Gothic Book"/>
              </a:rPr>
              <a:t>》</a:t>
            </a:r>
            <a:r>
              <a:rPr lang="zh-CN" altLang="en-US" b="1">
                <a:solidFill>
                  <a:schemeClr val="tx2"/>
                </a:solidFill>
                <a:sym typeface="华文楷体" panose="02010600040101010101" pitchFamily="2" charset="-122"/>
              </a:rPr>
              <a:t>第一回是全文的眼睛，把天罡地煞的传说安排在仁宗朝，洪信去江西龙虎山请法师祈雨，不慎放跑了镇锁着的</a:t>
            </a:r>
            <a:r>
              <a:rPr lang="en-US" altLang="zh-CN" b="1">
                <a:solidFill>
                  <a:schemeClr val="tx2"/>
                </a:solidFill>
                <a:sym typeface="Franklin Gothic Book"/>
              </a:rPr>
              <a:t>36</a:t>
            </a:r>
            <a:r>
              <a:rPr lang="zh-CN" altLang="en-US" b="1">
                <a:solidFill>
                  <a:schemeClr val="tx2"/>
                </a:solidFill>
                <a:sym typeface="华文楷体" panose="02010600040101010101" pitchFamily="2" charset="-122"/>
              </a:rPr>
              <a:t>员天罡星、</a:t>
            </a:r>
            <a:r>
              <a:rPr lang="en-US" altLang="zh-CN" b="1">
                <a:solidFill>
                  <a:schemeClr val="tx2"/>
                </a:solidFill>
                <a:sym typeface="Franklin Gothic Book"/>
              </a:rPr>
              <a:t>72</a:t>
            </a:r>
            <a:r>
              <a:rPr lang="zh-CN" altLang="en-US" b="1">
                <a:solidFill>
                  <a:schemeClr val="tx2"/>
                </a:solidFill>
                <a:sym typeface="华文楷体" panose="02010600040101010101" pitchFamily="2" charset="-122"/>
              </a:rPr>
              <a:t>座地煞星，这故事宋朝可以说是家喻户晓，这就在时间上拉近了距离</a:t>
            </a:r>
            <a:r>
              <a:rPr lang="en-US" altLang="zh-CN" b="1">
                <a:solidFill>
                  <a:schemeClr val="tx2"/>
                </a:solidFill>
                <a:sym typeface="Franklin Gothic Book"/>
              </a:rPr>
              <a:t>,</a:t>
            </a:r>
            <a:r>
              <a:rPr lang="zh-CN" altLang="en-US" b="1">
                <a:solidFill>
                  <a:schemeClr val="tx2"/>
                </a:solidFill>
                <a:sym typeface="华文楷体" panose="02010600040101010101" pitchFamily="2" charset="-122"/>
              </a:rPr>
              <a:t>在郓城做小官吏并喜爱结交天下好汉的宋江对这个传说应该大致明白。为了利用这个神话，作为造星专家的宋江用自己的策略把一个传说变成了现实。决定了梁山好汉只能有</a:t>
            </a:r>
            <a:r>
              <a:rPr lang="en-US" altLang="zh-CN" b="1">
                <a:solidFill>
                  <a:schemeClr val="tx2"/>
                </a:solidFill>
                <a:sym typeface="Franklin Gothic Book"/>
              </a:rPr>
              <a:t>108</a:t>
            </a:r>
            <a:r>
              <a:rPr lang="zh-CN" altLang="en-US" b="1">
                <a:solidFill>
                  <a:schemeClr val="tx2"/>
                </a:solidFill>
                <a:sym typeface="华文楷体" panose="02010600040101010101" pitchFamily="2" charset="-122"/>
              </a:rPr>
              <a:t>人。多或少一人都动摇这个神话的真实性。宋江降服了张清、皇甫端之后，计点大小将领，共有</a:t>
            </a:r>
            <a:r>
              <a:rPr lang="en-US" altLang="zh-CN" b="1">
                <a:solidFill>
                  <a:schemeClr val="tx2"/>
                </a:solidFill>
                <a:sym typeface="Franklin Gothic Book"/>
              </a:rPr>
              <a:t>108</a:t>
            </a:r>
            <a:r>
              <a:rPr lang="zh-CN" altLang="en-US" b="1">
                <a:solidFill>
                  <a:schemeClr val="tx2"/>
                </a:solidFill>
                <a:sym typeface="华文楷体" panose="02010600040101010101" pitchFamily="2" charset="-122"/>
              </a:rPr>
              <a:t>员，心中大喜。时天降石碣，上刻天书，将</a:t>
            </a:r>
            <a:r>
              <a:rPr lang="en-US" altLang="zh-CN" b="1">
                <a:solidFill>
                  <a:schemeClr val="tx2"/>
                </a:solidFill>
                <a:sym typeface="Franklin Gothic Book"/>
              </a:rPr>
              <a:t>108</a:t>
            </a:r>
            <a:r>
              <a:rPr lang="zh-CN" altLang="en-US" b="1">
                <a:solidFill>
                  <a:schemeClr val="tx2"/>
                </a:solidFill>
                <a:sym typeface="华文楷体" panose="02010600040101010101" pitchFamily="2" charset="-122"/>
              </a:rPr>
              <a:t>位好汉分别与</a:t>
            </a:r>
            <a:r>
              <a:rPr lang="en-US" altLang="zh-CN" b="1">
                <a:solidFill>
                  <a:schemeClr val="tx2"/>
                </a:solidFill>
                <a:sym typeface="Franklin Gothic Book"/>
              </a:rPr>
              <a:t>36</a:t>
            </a:r>
            <a:r>
              <a:rPr lang="zh-CN" altLang="en-US" b="1">
                <a:solidFill>
                  <a:schemeClr val="tx2"/>
                </a:solidFill>
                <a:sym typeface="华文楷体" panose="02010600040101010101" pitchFamily="2" charset="-122"/>
              </a:rPr>
              <a:t>颗天罡星、</a:t>
            </a:r>
            <a:r>
              <a:rPr lang="en-US" altLang="zh-CN" b="1">
                <a:solidFill>
                  <a:schemeClr val="tx2"/>
                </a:solidFill>
                <a:sym typeface="Franklin Gothic Book"/>
              </a:rPr>
              <a:t>72</a:t>
            </a:r>
            <a:r>
              <a:rPr lang="zh-CN" altLang="en-US" b="1">
                <a:solidFill>
                  <a:schemeClr val="tx2"/>
                </a:solidFill>
                <a:sym typeface="华文楷体" panose="02010600040101010101" pitchFamily="2" charset="-122"/>
              </a:rPr>
              <a:t>颗地煞星相对应，并排定了座次。从此，梁山好汉齐聚一堂，做出了一番轰轰烈烈的大事。</a:t>
            </a:r>
            <a:r>
              <a:rPr lang="zh-CN" altLang="en-US">
                <a:solidFill>
                  <a:schemeClr val="tx2"/>
                </a:solidFill>
                <a:sym typeface="华文楷体" panose="02010600040101010101" pitchFamily="2" charset="-122"/>
              </a:rPr>
              <a:t> </a:t>
            </a:r>
            <a:endParaRPr lang="zh-CN" altLang="en-US">
              <a:solidFill>
                <a:schemeClr val="tx2"/>
              </a:solidFill>
              <a:sym typeface="华文楷体" panose="02010600040101010101" pitchFamily="2" charset="-122"/>
            </a:endParaRPr>
          </a:p>
          <a:p>
            <a:pPr>
              <a:lnSpc>
                <a:spcPct val="100000"/>
              </a:lnSpc>
              <a:spcBef>
                <a:spcPct val="0"/>
              </a:spcBef>
            </a:pPr>
            <a:endParaRPr lang="zh-CN" altLang="en-US">
              <a:solidFill>
                <a:srgbClr val="0000FF"/>
              </a:solidFill>
              <a:sym typeface="华文楷体" panose="02010600040101010101" pitchFamily="2" charset="-122"/>
            </a:endParaRPr>
          </a:p>
          <a:p>
            <a:pPr>
              <a:lnSpc>
                <a:spcPct val="100000"/>
              </a:lnSpc>
              <a:spcBef>
                <a:spcPct val="0"/>
              </a:spcBef>
            </a:pPr>
            <a:r>
              <a:rPr lang="zh-CN" altLang="en-US" sz="1800">
                <a:solidFill>
                  <a:srgbClr val="000000"/>
                </a:solidFill>
                <a:sym typeface="华文楷体" panose="02010600040101010101" pitchFamily="2" charset="-122"/>
              </a:rPr>
              <a:t>    “</a:t>
            </a:r>
            <a:endParaRPr lang="zh-CN" altLang="en-US"/>
          </a:p>
        </p:txBody>
      </p:sp>
      <p:sp>
        <p:nvSpPr>
          <p:cNvPr id="49155" name="Text Box 3"/>
          <p:cNvSpPr>
            <a:spLocks noChangeArrowheads="1"/>
          </p:cNvSpPr>
          <p:nvPr/>
        </p:nvSpPr>
        <p:spPr bwMode="auto">
          <a:xfrm>
            <a:off x="1547813" y="0"/>
            <a:ext cx="8243887" cy="1190625"/>
          </a:xfrm>
          <a:prstGeom prst="rect">
            <a:avLst/>
          </a:prstGeom>
          <a:noFill/>
          <a:ln w="9525">
            <a:noFill/>
            <a:miter lim="800000"/>
          </a:ln>
        </p:spPr>
        <p:txBody>
          <a:bodyPr>
            <a:spAutoFit/>
          </a:bodyPr>
          <a:lstStyle/>
          <a:p>
            <a:pPr>
              <a:lnSpc>
                <a:spcPct val="100000"/>
              </a:lnSpc>
              <a:spcBef>
                <a:spcPct val="50000"/>
              </a:spcBef>
            </a:pPr>
            <a:r>
              <a:rPr lang="en-US" altLang="zh-CN" sz="3600">
                <a:solidFill>
                  <a:srgbClr val="000000"/>
                </a:solidFill>
                <a:latin typeface="仿宋_GB2312" pitchFamily="49" charset="-122"/>
                <a:ea typeface="仿宋_GB2312" pitchFamily="49" charset="-122"/>
                <a:sym typeface="仿宋_GB2312" pitchFamily="49" charset="-122"/>
              </a:rPr>
              <a:t>                                              </a:t>
            </a:r>
            <a:r>
              <a:rPr lang="zh-CN" altLang="en-US" sz="3600" b="1">
                <a:solidFill>
                  <a:srgbClr val="D60093"/>
                </a:solidFill>
                <a:latin typeface="仿宋_GB2312" pitchFamily="49" charset="-122"/>
                <a:ea typeface="仿宋_GB2312" pitchFamily="49" charset="-122"/>
                <a:sym typeface="仿宋_GB2312" pitchFamily="49" charset="-122"/>
              </a:rPr>
              <a:t>梁山好汉为何正好</a:t>
            </a:r>
            <a:r>
              <a:rPr lang="en-US" altLang="zh-CN" sz="3600" b="1">
                <a:solidFill>
                  <a:srgbClr val="D60093"/>
                </a:solidFill>
                <a:latin typeface="仿宋_GB2312" pitchFamily="49" charset="-122"/>
                <a:ea typeface="仿宋_GB2312" pitchFamily="49" charset="-122"/>
                <a:sym typeface="仿宋_GB2312" pitchFamily="49" charset="-122"/>
              </a:rPr>
              <a:t>108</a:t>
            </a:r>
            <a:r>
              <a:rPr lang="zh-CN" altLang="en-US" sz="3600" b="1">
                <a:solidFill>
                  <a:srgbClr val="D60093"/>
                </a:solidFill>
                <a:latin typeface="仿宋_GB2312" pitchFamily="49" charset="-122"/>
                <a:ea typeface="仿宋_GB2312" pitchFamily="49" charset="-122"/>
                <a:sym typeface="仿宋_GB2312" pitchFamily="49" charset="-122"/>
              </a:rPr>
              <a:t>人</a:t>
            </a:r>
            <a:endParaRPr lang="zh-CN" altLang="en-US"/>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37890">
                                            <p:txEl>
                                              <p:pRg st="1" end="1"/>
                                            </p:txEl>
                                          </p:spTgt>
                                        </p:tgtEl>
                                        <p:attrNameLst>
                                          <p:attrName>style.visibility</p:attrName>
                                        </p:attrNameLst>
                                      </p:cBhvr>
                                      <p:to>
                                        <p:strVal val="visible"/>
                                      </p:to>
                                    </p:set>
                                    <p:animEffect>
                                      <p:cBhvr>
                                        <p:cTn id="7" dur="500"/>
                                        <p:tgtEl>
                                          <p:spTgt spid="37890">
                                            <p:txEl>
                                              <p:pRg st="1" end="1"/>
                                            </p:txEl>
                                          </p:spTgt>
                                        </p:tgtEl>
                                      </p:cBhvr>
                                    </p:animEffect>
                                  </p:childTnLst>
                                </p:cTn>
                              </p:par>
                              <p:par>
                                <p:cTn id="8" presetID="16" presetClass="entr" presetSubtype="26" fill="hold" nodeType="withEffect">
                                  <p:stCondLst>
                                    <p:cond delay="0"/>
                                  </p:stCondLst>
                                  <p:childTnLst>
                                    <p:set>
                                      <p:cBhvr>
                                        <p:cTn id="9" dur="1" fill="hold">
                                          <p:stCondLst>
                                            <p:cond delay="0"/>
                                          </p:stCondLst>
                                        </p:cTn>
                                        <p:tgtEl>
                                          <p:spTgt spid="37890">
                                            <p:txEl>
                                              <p:pRg st="2" end="2"/>
                                            </p:txEl>
                                          </p:spTgt>
                                        </p:tgtEl>
                                        <p:attrNameLst>
                                          <p:attrName>style.visibility</p:attrName>
                                        </p:attrNameLst>
                                      </p:cBhvr>
                                      <p:to>
                                        <p:strVal val="visible"/>
                                      </p:to>
                                    </p:set>
                                    <p:animEffect>
                                      <p:cBhvr>
                                        <p:cTn id="10" dur="500"/>
                                        <p:tgtEl>
                                          <p:spTgt spid="37890">
                                            <p:txEl>
                                              <p:pRg st="2" end="2"/>
                                            </p:txEl>
                                          </p:spTgt>
                                        </p:tgtEl>
                                      </p:cBhvr>
                                    </p:animEffect>
                                  </p:childTnLst>
                                </p:cTn>
                              </p:par>
                              <p:par>
                                <p:cTn id="11" presetID="16" presetClass="entr" presetSubtype="26" fill="hold" nodeType="withEffect">
                                  <p:stCondLst>
                                    <p:cond delay="0"/>
                                  </p:stCondLst>
                                  <p:childTnLst>
                                    <p:set>
                                      <p:cBhvr>
                                        <p:cTn id="12" dur="1" fill="hold">
                                          <p:stCondLst>
                                            <p:cond delay="0"/>
                                          </p:stCondLst>
                                        </p:cTn>
                                        <p:tgtEl>
                                          <p:spTgt spid="37890">
                                            <p:txEl>
                                              <p:pRg st="4" end="4"/>
                                            </p:txEl>
                                          </p:spTgt>
                                        </p:tgtEl>
                                        <p:attrNameLst>
                                          <p:attrName>style.visibility</p:attrName>
                                        </p:attrNameLst>
                                      </p:cBhvr>
                                      <p:to>
                                        <p:strVal val="visible"/>
                                      </p:to>
                                    </p:set>
                                    <p:animEffect>
                                      <p:cBhvr>
                                        <p:cTn id="13" dur="500"/>
                                        <p:tgtEl>
                                          <p:spTgt spid="3789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A9"/>
            </a:gs>
            <a:gs pos="31000">
              <a:srgbClr val="FFFFCF"/>
            </a:gs>
            <a:gs pos="100000">
              <a:srgbClr val="FFFFF7"/>
            </a:gs>
          </a:gsLst>
          <a:path path="rect">
            <a:fillToRect l="50000" t="150000" r="50000" b="100000"/>
          </a:path>
        </a:gradFill>
        <a:effectLst/>
      </p:bgPr>
    </p:bg>
    <p:spTree>
      <p:nvGrpSpPr>
        <p:cNvPr id="1" name=""/>
        <p:cNvGrpSpPr/>
        <p:nvPr/>
      </p:nvGrpSpPr>
      <p:grpSpPr>
        <a:xfrm>
          <a:off x="0" y="0"/>
          <a:ext cx="0" cy="0"/>
          <a:chOff x="0" y="0"/>
          <a:chExt cx="0" cy="0"/>
        </a:xfrm>
      </p:grpSpPr>
      <p:sp>
        <p:nvSpPr>
          <p:cNvPr id="38914" name="Text Box 2"/>
          <p:cNvSpPr>
            <a:spLocks noChangeArrowheads="1"/>
          </p:cNvSpPr>
          <p:nvPr/>
        </p:nvSpPr>
        <p:spPr bwMode="auto">
          <a:xfrm>
            <a:off x="1547813" y="495300"/>
            <a:ext cx="3313112" cy="6188075"/>
          </a:xfrm>
          <a:prstGeom prst="rect">
            <a:avLst/>
          </a:prstGeom>
          <a:noFill/>
          <a:ln w="9525">
            <a:noFill/>
            <a:miter lim="800000"/>
          </a:ln>
        </p:spPr>
        <p:txBody>
          <a:bodyPr>
            <a:spAutoFit/>
          </a:bodyPr>
          <a:lstStyle/>
          <a:p>
            <a:pPr>
              <a:lnSpc>
                <a:spcPct val="100000"/>
              </a:lnSpc>
              <a:spcBef>
                <a:spcPct val="0"/>
              </a:spcBef>
            </a:pPr>
            <a:r>
              <a:rPr lang="zh-CN" altLang="en-US" b="1">
                <a:solidFill>
                  <a:srgbClr val="D60093"/>
                </a:solidFill>
                <a:sym typeface="华文楷体" panose="02010600040101010101" pitchFamily="2" charset="-122"/>
              </a:rPr>
              <a:t>天魁星 呼保义－宋 江 </a:t>
            </a:r>
            <a:endParaRPr lang="zh-CN" altLang="en-US" b="1">
              <a:solidFill>
                <a:srgbClr val="D60093"/>
              </a:solidFill>
              <a:sym typeface="华文楷体" panose="02010600040101010101" pitchFamily="2" charset="-122"/>
            </a:endParaRPr>
          </a:p>
          <a:p>
            <a:pPr>
              <a:lnSpc>
                <a:spcPct val="100000"/>
              </a:lnSpc>
              <a:spcBef>
                <a:spcPct val="0"/>
              </a:spcBef>
            </a:pPr>
            <a:r>
              <a:rPr lang="zh-CN" altLang="en-US" b="1">
                <a:solidFill>
                  <a:srgbClr val="D60093"/>
                </a:solidFill>
                <a:sym typeface="华文楷体" panose="02010600040101010101" pitchFamily="2" charset="-122"/>
              </a:rPr>
              <a:t>天罡星 玉麒麟－卢俊义 </a:t>
            </a:r>
            <a:endParaRPr lang="zh-CN" altLang="en-US" b="1">
              <a:solidFill>
                <a:srgbClr val="D60093"/>
              </a:solidFill>
              <a:sym typeface="华文楷体" panose="02010600040101010101" pitchFamily="2" charset="-122"/>
            </a:endParaRPr>
          </a:p>
          <a:p>
            <a:pPr>
              <a:lnSpc>
                <a:spcPct val="100000"/>
              </a:lnSpc>
              <a:spcBef>
                <a:spcPct val="0"/>
              </a:spcBef>
            </a:pPr>
            <a:r>
              <a:rPr lang="zh-CN" altLang="en-US" b="1">
                <a:solidFill>
                  <a:srgbClr val="D60093"/>
                </a:solidFill>
                <a:sym typeface="华文楷体" panose="02010600040101010101" pitchFamily="2" charset="-122"/>
              </a:rPr>
              <a:t>天机星 智多星－吴 用</a:t>
            </a:r>
            <a:r>
              <a:rPr lang="zh-CN" altLang="en-US" b="1">
                <a:solidFill>
                  <a:srgbClr val="000000"/>
                </a:solidFill>
                <a:sym typeface="华文楷体" panose="02010600040101010101" pitchFamily="2" charset="-122"/>
              </a:rPr>
              <a:t>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天闲星 入云龙－公孙胜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天勇星 大 刀－关 胜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D60093"/>
                </a:solidFill>
                <a:sym typeface="华文楷体" panose="02010600040101010101" pitchFamily="2" charset="-122"/>
              </a:rPr>
              <a:t>天雄星 豹子头－林 冲</a:t>
            </a:r>
            <a:r>
              <a:rPr lang="zh-CN" altLang="en-US" b="1">
                <a:solidFill>
                  <a:srgbClr val="000000"/>
                </a:solidFill>
                <a:sym typeface="华文楷体" panose="02010600040101010101" pitchFamily="2" charset="-122"/>
              </a:rPr>
              <a:t>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天猛星 霹雳火－秦 明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天威星 双 鞭－呼延灼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D60093"/>
                </a:solidFill>
                <a:sym typeface="华文楷体" panose="02010600040101010101" pitchFamily="2" charset="-122"/>
              </a:rPr>
              <a:t>天英星 小李广－花 荣</a:t>
            </a:r>
            <a:r>
              <a:rPr lang="zh-CN" altLang="en-US" b="1">
                <a:solidFill>
                  <a:srgbClr val="000000"/>
                </a:solidFill>
                <a:sym typeface="华文楷体" panose="02010600040101010101" pitchFamily="2" charset="-122"/>
              </a:rPr>
              <a:t>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天贵星 小旋风－柴 进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天富星 扑天雕－李 应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天满星 美髯公－朱 仝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D60093"/>
                </a:solidFill>
                <a:sym typeface="华文楷体" panose="02010600040101010101" pitchFamily="2" charset="-122"/>
              </a:rPr>
              <a:t>天孤星 花和尚－鲁智深</a:t>
            </a:r>
            <a:r>
              <a:rPr lang="zh-CN" altLang="en-US" b="1">
                <a:solidFill>
                  <a:srgbClr val="000000"/>
                </a:solidFill>
                <a:sym typeface="华文楷体" panose="02010600040101010101" pitchFamily="2" charset="-122"/>
              </a:rPr>
              <a:t>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D60093"/>
                </a:solidFill>
                <a:sym typeface="华文楷体" panose="02010600040101010101" pitchFamily="2" charset="-122"/>
              </a:rPr>
              <a:t>天伤星 行 者－武 松</a:t>
            </a:r>
            <a:r>
              <a:rPr lang="zh-CN" altLang="en-US" b="1">
                <a:solidFill>
                  <a:srgbClr val="000000"/>
                </a:solidFill>
                <a:sym typeface="华文楷体" panose="02010600040101010101" pitchFamily="2" charset="-122"/>
              </a:rPr>
              <a:t>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天立星 双枪将－董 平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天捷星 没羽箭－张 清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CC3399"/>
                </a:solidFill>
                <a:sym typeface="华文楷体" panose="02010600040101010101" pitchFamily="2" charset="-122"/>
              </a:rPr>
              <a:t>天暗星 青面兽－杨 志</a:t>
            </a:r>
            <a:r>
              <a:rPr lang="zh-CN" altLang="en-US" b="1">
                <a:solidFill>
                  <a:srgbClr val="000000"/>
                </a:solidFill>
                <a:sym typeface="华文楷体" panose="02010600040101010101" pitchFamily="2" charset="-122"/>
              </a:rPr>
              <a:t>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天佑星 金枪手－徐 宁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天空星 急先锋－索 超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D60093"/>
                </a:solidFill>
                <a:sym typeface="华文楷体" panose="02010600040101010101" pitchFamily="2" charset="-122"/>
              </a:rPr>
              <a:t>天速星 神行太保－戴宗</a:t>
            </a:r>
            <a:r>
              <a:rPr lang="zh-CN" altLang="en-US" b="1">
                <a:solidFill>
                  <a:srgbClr val="000000"/>
                </a:solidFill>
                <a:sym typeface="华文楷体" panose="02010600040101010101" pitchFamily="2" charset="-122"/>
              </a:rPr>
              <a:t> </a:t>
            </a:r>
            <a:endParaRPr lang="zh-CN" altLang="en-US"/>
          </a:p>
        </p:txBody>
      </p:sp>
      <p:sp>
        <p:nvSpPr>
          <p:cNvPr id="38915" name="Text Box 3"/>
          <p:cNvSpPr>
            <a:spLocks noChangeArrowheads="1"/>
          </p:cNvSpPr>
          <p:nvPr/>
        </p:nvSpPr>
        <p:spPr bwMode="auto">
          <a:xfrm>
            <a:off x="5148263" y="477838"/>
            <a:ext cx="3311525" cy="5273675"/>
          </a:xfrm>
          <a:prstGeom prst="rect">
            <a:avLst/>
          </a:prstGeom>
          <a:noFill/>
          <a:ln w="9525">
            <a:noFill/>
            <a:miter lim="800000"/>
          </a:ln>
        </p:spPr>
        <p:txBody>
          <a:bodyPr>
            <a:spAutoFit/>
          </a:bodyPr>
          <a:lstStyle/>
          <a:p>
            <a:pPr>
              <a:lnSpc>
                <a:spcPct val="100000"/>
              </a:lnSpc>
              <a:spcBef>
                <a:spcPct val="0"/>
              </a:spcBef>
            </a:pPr>
            <a:r>
              <a:rPr lang="zh-CN" altLang="en-US" b="1">
                <a:solidFill>
                  <a:srgbClr val="000000"/>
                </a:solidFill>
                <a:sym typeface="华文楷体" panose="02010600040101010101" pitchFamily="2" charset="-122"/>
              </a:rPr>
              <a:t>天异星 赤发鬼－刘 唐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D60093"/>
                </a:solidFill>
                <a:sym typeface="华文楷体" panose="02010600040101010101" pitchFamily="2" charset="-122"/>
              </a:rPr>
              <a:t>天杀星 黑旋风－李 逵 </a:t>
            </a:r>
            <a:endParaRPr lang="zh-CN" altLang="en-US" b="1">
              <a:solidFill>
                <a:srgbClr val="D60093"/>
              </a:solidFill>
              <a:sym typeface="华文楷体" panose="02010600040101010101" pitchFamily="2" charset="-122"/>
            </a:endParaRPr>
          </a:p>
          <a:p>
            <a:pPr>
              <a:lnSpc>
                <a:spcPct val="100000"/>
              </a:lnSpc>
              <a:spcBef>
                <a:spcPct val="0"/>
              </a:spcBef>
            </a:pPr>
            <a:r>
              <a:rPr lang="zh-CN" altLang="en-US" b="1">
                <a:solidFill>
                  <a:srgbClr val="D60093"/>
                </a:solidFill>
                <a:sym typeface="华文楷体" panose="02010600040101010101" pitchFamily="2" charset="-122"/>
              </a:rPr>
              <a:t>天微星 九纹龙－史 进 </a:t>
            </a:r>
            <a:endParaRPr lang="zh-CN" altLang="en-US" b="1">
              <a:solidFill>
                <a:srgbClr val="D60093"/>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天究星 没遮拦－穆 弘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天退星 插翅虎－雷 横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天寿星 混江龙－李 俊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天剑星 立地太岁－阮小二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天平星 船火儿－张 横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天罪星 短命二郎－阮小五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天损星 浪里白跳－张顺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天败星 活阎罗－阮小七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天牢星 病关索－杨 雄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D60093"/>
                </a:solidFill>
                <a:sym typeface="华文楷体" panose="02010600040101010101" pitchFamily="2" charset="-122"/>
              </a:rPr>
              <a:t>天慧星 拚命三郎－石秀 </a:t>
            </a:r>
            <a:endParaRPr lang="zh-CN" altLang="en-US" b="1">
              <a:solidFill>
                <a:srgbClr val="D60093"/>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天暴星 两头蛇－解 珍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000000"/>
                </a:solidFill>
                <a:sym typeface="华文楷体" panose="02010600040101010101" pitchFamily="2" charset="-122"/>
              </a:rPr>
              <a:t>天哭星 双尾蝎－解 宝 </a:t>
            </a:r>
            <a:endParaRPr lang="zh-CN" altLang="en-US" b="1">
              <a:solidFill>
                <a:srgbClr val="000000"/>
              </a:solidFill>
              <a:sym typeface="华文楷体" panose="02010600040101010101" pitchFamily="2" charset="-122"/>
            </a:endParaRPr>
          </a:p>
          <a:p>
            <a:pPr>
              <a:lnSpc>
                <a:spcPct val="100000"/>
              </a:lnSpc>
              <a:spcBef>
                <a:spcPct val="0"/>
              </a:spcBef>
            </a:pPr>
            <a:r>
              <a:rPr lang="zh-CN" altLang="en-US" b="1">
                <a:solidFill>
                  <a:srgbClr val="D60093"/>
                </a:solidFill>
                <a:sym typeface="华文楷体" panose="02010600040101010101" pitchFamily="2" charset="-122"/>
              </a:rPr>
              <a:t>天巧星 浪 子－燕 青</a:t>
            </a:r>
            <a:endParaRPr lang="zh-CN" altLang="en-US" b="1">
              <a:solidFill>
                <a:srgbClr val="D60093"/>
              </a:solidFill>
              <a:sym typeface="华文楷体" panose="02010600040101010101" pitchFamily="2" charset="-122"/>
            </a:endParaRPr>
          </a:p>
          <a:p>
            <a:pPr>
              <a:lnSpc>
                <a:spcPct val="100000"/>
              </a:lnSpc>
              <a:spcBef>
                <a:spcPct val="0"/>
              </a:spcBef>
            </a:pPr>
            <a:endParaRPr lang="zh-CN" altLang="en-US" b="1">
              <a:solidFill>
                <a:srgbClr val="D60093"/>
              </a:solidFill>
              <a:sym typeface="Franklin Gothic Book"/>
            </a:endParaRPr>
          </a:p>
        </p:txBody>
      </p:sp>
      <p:sp>
        <p:nvSpPr>
          <p:cNvPr id="50180" name="Text Box 5"/>
          <p:cNvSpPr>
            <a:spLocks noChangeArrowheads="1"/>
          </p:cNvSpPr>
          <p:nvPr/>
        </p:nvSpPr>
        <p:spPr bwMode="auto">
          <a:xfrm>
            <a:off x="454025" y="692150"/>
            <a:ext cx="733425" cy="5473700"/>
          </a:xfrm>
          <a:prstGeom prst="rect">
            <a:avLst/>
          </a:prstGeom>
          <a:noFill/>
          <a:ln w="9525">
            <a:noFill/>
            <a:miter lim="800000"/>
          </a:ln>
        </p:spPr>
        <p:txBody>
          <a:bodyPr>
            <a:spAutoFit/>
          </a:bodyPr>
          <a:lstStyle/>
          <a:p>
            <a:pPr>
              <a:lnSpc>
                <a:spcPct val="100000"/>
              </a:lnSpc>
              <a:spcBef>
                <a:spcPct val="50000"/>
              </a:spcBef>
            </a:pPr>
            <a:r>
              <a:rPr lang="zh-CN" altLang="en-US" sz="3600" b="1">
                <a:solidFill>
                  <a:srgbClr val="000000"/>
                </a:solidFill>
                <a:sym typeface="华文楷体" panose="02010600040101010101" pitchFamily="2" charset="-122"/>
              </a:rPr>
              <a:t>三十六天罡星</a:t>
            </a:r>
            <a:endParaRPr lang="zh-CN"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Effect>
                                      <p:cBhvr>
                                        <p:cTn id="7" dur="2000"/>
                                        <p:tgtEl>
                                          <p:spTgt spid="38914">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8914">
                                            <p:txEl>
                                              <p:pRg st="1" end="1"/>
                                            </p:txEl>
                                          </p:spTgt>
                                        </p:tgtEl>
                                        <p:attrNameLst>
                                          <p:attrName>style.visibility</p:attrName>
                                        </p:attrNameLst>
                                      </p:cBhvr>
                                      <p:to>
                                        <p:strVal val="visible"/>
                                      </p:to>
                                    </p:set>
                                    <p:animEffect>
                                      <p:cBhvr>
                                        <p:cTn id="10" dur="2000"/>
                                        <p:tgtEl>
                                          <p:spTgt spid="38914">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8914">
                                            <p:txEl>
                                              <p:pRg st="2" end="2"/>
                                            </p:txEl>
                                          </p:spTgt>
                                        </p:tgtEl>
                                        <p:attrNameLst>
                                          <p:attrName>style.visibility</p:attrName>
                                        </p:attrNameLst>
                                      </p:cBhvr>
                                      <p:to>
                                        <p:strVal val="visible"/>
                                      </p:to>
                                    </p:set>
                                    <p:animEffect>
                                      <p:cBhvr>
                                        <p:cTn id="13" dur="2000"/>
                                        <p:tgtEl>
                                          <p:spTgt spid="38914">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8914">
                                            <p:txEl>
                                              <p:pRg st="3" end="3"/>
                                            </p:txEl>
                                          </p:spTgt>
                                        </p:tgtEl>
                                        <p:attrNameLst>
                                          <p:attrName>style.visibility</p:attrName>
                                        </p:attrNameLst>
                                      </p:cBhvr>
                                      <p:to>
                                        <p:strVal val="visible"/>
                                      </p:to>
                                    </p:set>
                                    <p:animEffect>
                                      <p:cBhvr>
                                        <p:cTn id="16" dur="2000"/>
                                        <p:tgtEl>
                                          <p:spTgt spid="38914">
                                            <p:txEl>
                                              <p:pRg st="3" end="3"/>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38914">
                                            <p:txEl>
                                              <p:pRg st="4" end="4"/>
                                            </p:txEl>
                                          </p:spTgt>
                                        </p:tgtEl>
                                        <p:attrNameLst>
                                          <p:attrName>style.visibility</p:attrName>
                                        </p:attrNameLst>
                                      </p:cBhvr>
                                      <p:to>
                                        <p:strVal val="visible"/>
                                      </p:to>
                                    </p:set>
                                    <p:animEffect>
                                      <p:cBhvr>
                                        <p:cTn id="19" dur="2000"/>
                                        <p:tgtEl>
                                          <p:spTgt spid="38914">
                                            <p:txEl>
                                              <p:pRg st="4" end="4"/>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38914">
                                            <p:txEl>
                                              <p:pRg st="5" end="5"/>
                                            </p:txEl>
                                          </p:spTgt>
                                        </p:tgtEl>
                                        <p:attrNameLst>
                                          <p:attrName>style.visibility</p:attrName>
                                        </p:attrNameLst>
                                      </p:cBhvr>
                                      <p:to>
                                        <p:strVal val="visible"/>
                                      </p:to>
                                    </p:set>
                                    <p:animEffect>
                                      <p:cBhvr>
                                        <p:cTn id="22" dur="2000"/>
                                        <p:tgtEl>
                                          <p:spTgt spid="38914">
                                            <p:txEl>
                                              <p:pRg st="5" end="5"/>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38914">
                                            <p:txEl>
                                              <p:pRg st="6" end="6"/>
                                            </p:txEl>
                                          </p:spTgt>
                                        </p:tgtEl>
                                        <p:attrNameLst>
                                          <p:attrName>style.visibility</p:attrName>
                                        </p:attrNameLst>
                                      </p:cBhvr>
                                      <p:to>
                                        <p:strVal val="visible"/>
                                      </p:to>
                                    </p:set>
                                    <p:animEffect>
                                      <p:cBhvr>
                                        <p:cTn id="25" dur="2000"/>
                                        <p:tgtEl>
                                          <p:spTgt spid="38914">
                                            <p:txEl>
                                              <p:pRg st="6" end="6"/>
                                            </p:txEl>
                                          </p:spTgt>
                                        </p:tgtEl>
                                      </p:cBhvr>
                                    </p:animEffect>
                                  </p:childTnLst>
                                </p:cTn>
                              </p:par>
                              <p:par>
                                <p:cTn id="26" presetID="8" presetClass="entr" presetSubtype="16" fill="hold" nodeType="withEffect">
                                  <p:stCondLst>
                                    <p:cond delay="0"/>
                                  </p:stCondLst>
                                  <p:childTnLst>
                                    <p:set>
                                      <p:cBhvr>
                                        <p:cTn id="27" dur="1" fill="hold">
                                          <p:stCondLst>
                                            <p:cond delay="0"/>
                                          </p:stCondLst>
                                        </p:cTn>
                                        <p:tgtEl>
                                          <p:spTgt spid="38914">
                                            <p:txEl>
                                              <p:pRg st="7" end="7"/>
                                            </p:txEl>
                                          </p:spTgt>
                                        </p:tgtEl>
                                        <p:attrNameLst>
                                          <p:attrName>style.visibility</p:attrName>
                                        </p:attrNameLst>
                                      </p:cBhvr>
                                      <p:to>
                                        <p:strVal val="visible"/>
                                      </p:to>
                                    </p:set>
                                    <p:animEffect>
                                      <p:cBhvr>
                                        <p:cTn id="28" dur="2000"/>
                                        <p:tgtEl>
                                          <p:spTgt spid="38914">
                                            <p:txEl>
                                              <p:pRg st="7" end="7"/>
                                            </p:txEl>
                                          </p:spTgt>
                                        </p:tgtEl>
                                      </p:cBhvr>
                                    </p:animEffect>
                                  </p:childTnLst>
                                </p:cTn>
                              </p:par>
                              <p:par>
                                <p:cTn id="29" presetID="8" presetClass="entr" presetSubtype="16" fill="hold" nodeType="withEffect">
                                  <p:stCondLst>
                                    <p:cond delay="0"/>
                                  </p:stCondLst>
                                  <p:childTnLst>
                                    <p:set>
                                      <p:cBhvr>
                                        <p:cTn id="30" dur="1" fill="hold">
                                          <p:stCondLst>
                                            <p:cond delay="0"/>
                                          </p:stCondLst>
                                        </p:cTn>
                                        <p:tgtEl>
                                          <p:spTgt spid="38914">
                                            <p:txEl>
                                              <p:pRg st="8" end="8"/>
                                            </p:txEl>
                                          </p:spTgt>
                                        </p:tgtEl>
                                        <p:attrNameLst>
                                          <p:attrName>style.visibility</p:attrName>
                                        </p:attrNameLst>
                                      </p:cBhvr>
                                      <p:to>
                                        <p:strVal val="visible"/>
                                      </p:to>
                                    </p:set>
                                    <p:animEffect>
                                      <p:cBhvr>
                                        <p:cTn id="31" dur="2000"/>
                                        <p:tgtEl>
                                          <p:spTgt spid="38914">
                                            <p:txEl>
                                              <p:pRg st="8" end="8"/>
                                            </p:txEl>
                                          </p:spTgt>
                                        </p:tgtEl>
                                      </p:cBhvr>
                                    </p:animEffect>
                                  </p:childTnLst>
                                </p:cTn>
                              </p:par>
                              <p:par>
                                <p:cTn id="32" presetID="8" presetClass="entr" presetSubtype="16" fill="hold" nodeType="withEffect">
                                  <p:stCondLst>
                                    <p:cond delay="0"/>
                                  </p:stCondLst>
                                  <p:childTnLst>
                                    <p:set>
                                      <p:cBhvr>
                                        <p:cTn id="33" dur="1" fill="hold">
                                          <p:stCondLst>
                                            <p:cond delay="0"/>
                                          </p:stCondLst>
                                        </p:cTn>
                                        <p:tgtEl>
                                          <p:spTgt spid="38914">
                                            <p:txEl>
                                              <p:pRg st="9" end="9"/>
                                            </p:txEl>
                                          </p:spTgt>
                                        </p:tgtEl>
                                        <p:attrNameLst>
                                          <p:attrName>style.visibility</p:attrName>
                                        </p:attrNameLst>
                                      </p:cBhvr>
                                      <p:to>
                                        <p:strVal val="visible"/>
                                      </p:to>
                                    </p:set>
                                    <p:animEffect>
                                      <p:cBhvr>
                                        <p:cTn id="34" dur="2000"/>
                                        <p:tgtEl>
                                          <p:spTgt spid="38914">
                                            <p:txEl>
                                              <p:pRg st="9" end="9"/>
                                            </p:txEl>
                                          </p:spTgt>
                                        </p:tgtEl>
                                      </p:cBhvr>
                                    </p:animEffect>
                                  </p:childTnLst>
                                </p:cTn>
                              </p:par>
                              <p:par>
                                <p:cTn id="35" presetID="8" presetClass="entr" presetSubtype="16" fill="hold" nodeType="withEffect">
                                  <p:stCondLst>
                                    <p:cond delay="0"/>
                                  </p:stCondLst>
                                  <p:childTnLst>
                                    <p:set>
                                      <p:cBhvr>
                                        <p:cTn id="36" dur="1" fill="hold">
                                          <p:stCondLst>
                                            <p:cond delay="0"/>
                                          </p:stCondLst>
                                        </p:cTn>
                                        <p:tgtEl>
                                          <p:spTgt spid="38914">
                                            <p:txEl>
                                              <p:pRg st="10" end="10"/>
                                            </p:txEl>
                                          </p:spTgt>
                                        </p:tgtEl>
                                        <p:attrNameLst>
                                          <p:attrName>style.visibility</p:attrName>
                                        </p:attrNameLst>
                                      </p:cBhvr>
                                      <p:to>
                                        <p:strVal val="visible"/>
                                      </p:to>
                                    </p:set>
                                    <p:animEffect>
                                      <p:cBhvr>
                                        <p:cTn id="37" dur="2000"/>
                                        <p:tgtEl>
                                          <p:spTgt spid="38914">
                                            <p:txEl>
                                              <p:pRg st="10" end="10"/>
                                            </p:txEl>
                                          </p:spTgt>
                                        </p:tgtEl>
                                      </p:cBhvr>
                                    </p:animEffect>
                                  </p:childTnLst>
                                </p:cTn>
                              </p:par>
                              <p:par>
                                <p:cTn id="38" presetID="8" presetClass="entr" presetSubtype="16" fill="hold" nodeType="withEffect">
                                  <p:stCondLst>
                                    <p:cond delay="0"/>
                                  </p:stCondLst>
                                  <p:childTnLst>
                                    <p:set>
                                      <p:cBhvr>
                                        <p:cTn id="39" dur="1" fill="hold">
                                          <p:stCondLst>
                                            <p:cond delay="0"/>
                                          </p:stCondLst>
                                        </p:cTn>
                                        <p:tgtEl>
                                          <p:spTgt spid="38914">
                                            <p:txEl>
                                              <p:pRg st="11" end="11"/>
                                            </p:txEl>
                                          </p:spTgt>
                                        </p:tgtEl>
                                        <p:attrNameLst>
                                          <p:attrName>style.visibility</p:attrName>
                                        </p:attrNameLst>
                                      </p:cBhvr>
                                      <p:to>
                                        <p:strVal val="visible"/>
                                      </p:to>
                                    </p:set>
                                    <p:animEffect>
                                      <p:cBhvr>
                                        <p:cTn id="40" dur="2000"/>
                                        <p:tgtEl>
                                          <p:spTgt spid="38914">
                                            <p:txEl>
                                              <p:pRg st="11" end="11"/>
                                            </p:txEl>
                                          </p:spTgt>
                                        </p:tgtEl>
                                      </p:cBhvr>
                                    </p:animEffect>
                                  </p:childTnLst>
                                </p:cTn>
                              </p:par>
                              <p:par>
                                <p:cTn id="41" presetID="8" presetClass="entr" presetSubtype="16" fill="hold" nodeType="withEffect">
                                  <p:stCondLst>
                                    <p:cond delay="0"/>
                                  </p:stCondLst>
                                  <p:childTnLst>
                                    <p:set>
                                      <p:cBhvr>
                                        <p:cTn id="42" dur="1" fill="hold">
                                          <p:stCondLst>
                                            <p:cond delay="0"/>
                                          </p:stCondLst>
                                        </p:cTn>
                                        <p:tgtEl>
                                          <p:spTgt spid="38914">
                                            <p:txEl>
                                              <p:pRg st="12" end="12"/>
                                            </p:txEl>
                                          </p:spTgt>
                                        </p:tgtEl>
                                        <p:attrNameLst>
                                          <p:attrName>style.visibility</p:attrName>
                                        </p:attrNameLst>
                                      </p:cBhvr>
                                      <p:to>
                                        <p:strVal val="visible"/>
                                      </p:to>
                                    </p:set>
                                    <p:animEffect>
                                      <p:cBhvr>
                                        <p:cTn id="43" dur="2000"/>
                                        <p:tgtEl>
                                          <p:spTgt spid="38914">
                                            <p:txEl>
                                              <p:pRg st="12" end="12"/>
                                            </p:txEl>
                                          </p:spTgt>
                                        </p:tgtEl>
                                      </p:cBhvr>
                                    </p:animEffect>
                                  </p:childTnLst>
                                </p:cTn>
                              </p:par>
                              <p:par>
                                <p:cTn id="44" presetID="8" presetClass="entr" presetSubtype="16" fill="hold" nodeType="withEffect">
                                  <p:stCondLst>
                                    <p:cond delay="0"/>
                                  </p:stCondLst>
                                  <p:childTnLst>
                                    <p:set>
                                      <p:cBhvr>
                                        <p:cTn id="45" dur="1" fill="hold">
                                          <p:stCondLst>
                                            <p:cond delay="0"/>
                                          </p:stCondLst>
                                        </p:cTn>
                                        <p:tgtEl>
                                          <p:spTgt spid="38914">
                                            <p:txEl>
                                              <p:pRg st="13" end="13"/>
                                            </p:txEl>
                                          </p:spTgt>
                                        </p:tgtEl>
                                        <p:attrNameLst>
                                          <p:attrName>style.visibility</p:attrName>
                                        </p:attrNameLst>
                                      </p:cBhvr>
                                      <p:to>
                                        <p:strVal val="visible"/>
                                      </p:to>
                                    </p:set>
                                    <p:animEffect>
                                      <p:cBhvr>
                                        <p:cTn id="46" dur="2000"/>
                                        <p:tgtEl>
                                          <p:spTgt spid="38914">
                                            <p:txEl>
                                              <p:pRg st="13" end="13"/>
                                            </p:txEl>
                                          </p:spTgt>
                                        </p:tgtEl>
                                      </p:cBhvr>
                                    </p:animEffect>
                                  </p:childTnLst>
                                </p:cTn>
                              </p:par>
                              <p:par>
                                <p:cTn id="47" presetID="8" presetClass="entr" presetSubtype="16" fill="hold" nodeType="withEffect">
                                  <p:stCondLst>
                                    <p:cond delay="0"/>
                                  </p:stCondLst>
                                  <p:childTnLst>
                                    <p:set>
                                      <p:cBhvr>
                                        <p:cTn id="48" dur="1" fill="hold">
                                          <p:stCondLst>
                                            <p:cond delay="0"/>
                                          </p:stCondLst>
                                        </p:cTn>
                                        <p:tgtEl>
                                          <p:spTgt spid="38914">
                                            <p:txEl>
                                              <p:pRg st="14" end="14"/>
                                            </p:txEl>
                                          </p:spTgt>
                                        </p:tgtEl>
                                        <p:attrNameLst>
                                          <p:attrName>style.visibility</p:attrName>
                                        </p:attrNameLst>
                                      </p:cBhvr>
                                      <p:to>
                                        <p:strVal val="visible"/>
                                      </p:to>
                                    </p:set>
                                    <p:animEffect>
                                      <p:cBhvr>
                                        <p:cTn id="49" dur="2000"/>
                                        <p:tgtEl>
                                          <p:spTgt spid="38914">
                                            <p:txEl>
                                              <p:pRg st="14" end="14"/>
                                            </p:txEl>
                                          </p:spTgt>
                                        </p:tgtEl>
                                      </p:cBhvr>
                                    </p:animEffect>
                                  </p:childTnLst>
                                </p:cTn>
                              </p:par>
                              <p:par>
                                <p:cTn id="50" presetID="8" presetClass="entr" presetSubtype="16" fill="hold" nodeType="withEffect">
                                  <p:stCondLst>
                                    <p:cond delay="0"/>
                                  </p:stCondLst>
                                  <p:childTnLst>
                                    <p:set>
                                      <p:cBhvr>
                                        <p:cTn id="51" dur="1" fill="hold">
                                          <p:stCondLst>
                                            <p:cond delay="0"/>
                                          </p:stCondLst>
                                        </p:cTn>
                                        <p:tgtEl>
                                          <p:spTgt spid="38914">
                                            <p:txEl>
                                              <p:pRg st="15" end="15"/>
                                            </p:txEl>
                                          </p:spTgt>
                                        </p:tgtEl>
                                        <p:attrNameLst>
                                          <p:attrName>style.visibility</p:attrName>
                                        </p:attrNameLst>
                                      </p:cBhvr>
                                      <p:to>
                                        <p:strVal val="visible"/>
                                      </p:to>
                                    </p:set>
                                    <p:animEffect>
                                      <p:cBhvr>
                                        <p:cTn id="52" dur="2000"/>
                                        <p:tgtEl>
                                          <p:spTgt spid="38914">
                                            <p:txEl>
                                              <p:pRg st="15" end="15"/>
                                            </p:txEl>
                                          </p:spTgt>
                                        </p:tgtEl>
                                      </p:cBhvr>
                                    </p:animEffect>
                                  </p:childTnLst>
                                </p:cTn>
                              </p:par>
                              <p:par>
                                <p:cTn id="53" presetID="8" presetClass="entr" presetSubtype="16" fill="hold" nodeType="withEffect">
                                  <p:stCondLst>
                                    <p:cond delay="0"/>
                                  </p:stCondLst>
                                  <p:childTnLst>
                                    <p:set>
                                      <p:cBhvr>
                                        <p:cTn id="54" dur="1" fill="hold">
                                          <p:stCondLst>
                                            <p:cond delay="0"/>
                                          </p:stCondLst>
                                        </p:cTn>
                                        <p:tgtEl>
                                          <p:spTgt spid="38914">
                                            <p:txEl>
                                              <p:pRg st="16" end="16"/>
                                            </p:txEl>
                                          </p:spTgt>
                                        </p:tgtEl>
                                        <p:attrNameLst>
                                          <p:attrName>style.visibility</p:attrName>
                                        </p:attrNameLst>
                                      </p:cBhvr>
                                      <p:to>
                                        <p:strVal val="visible"/>
                                      </p:to>
                                    </p:set>
                                    <p:animEffect>
                                      <p:cBhvr>
                                        <p:cTn id="55" dur="2000"/>
                                        <p:tgtEl>
                                          <p:spTgt spid="38914">
                                            <p:txEl>
                                              <p:pRg st="16" end="16"/>
                                            </p:txEl>
                                          </p:spTgt>
                                        </p:tgtEl>
                                      </p:cBhvr>
                                    </p:animEffect>
                                  </p:childTnLst>
                                </p:cTn>
                              </p:par>
                              <p:par>
                                <p:cTn id="56" presetID="8" presetClass="entr" presetSubtype="16" fill="hold" nodeType="withEffect">
                                  <p:stCondLst>
                                    <p:cond delay="0"/>
                                  </p:stCondLst>
                                  <p:childTnLst>
                                    <p:set>
                                      <p:cBhvr>
                                        <p:cTn id="57" dur="1" fill="hold">
                                          <p:stCondLst>
                                            <p:cond delay="0"/>
                                          </p:stCondLst>
                                        </p:cTn>
                                        <p:tgtEl>
                                          <p:spTgt spid="38914">
                                            <p:txEl>
                                              <p:pRg st="17" end="17"/>
                                            </p:txEl>
                                          </p:spTgt>
                                        </p:tgtEl>
                                        <p:attrNameLst>
                                          <p:attrName>style.visibility</p:attrName>
                                        </p:attrNameLst>
                                      </p:cBhvr>
                                      <p:to>
                                        <p:strVal val="visible"/>
                                      </p:to>
                                    </p:set>
                                    <p:animEffect>
                                      <p:cBhvr>
                                        <p:cTn id="58" dur="2000"/>
                                        <p:tgtEl>
                                          <p:spTgt spid="38914">
                                            <p:txEl>
                                              <p:pRg st="17" end="17"/>
                                            </p:txEl>
                                          </p:spTgt>
                                        </p:tgtEl>
                                      </p:cBhvr>
                                    </p:animEffect>
                                  </p:childTnLst>
                                </p:cTn>
                              </p:par>
                              <p:par>
                                <p:cTn id="59" presetID="8" presetClass="entr" presetSubtype="16" fill="hold" nodeType="withEffect">
                                  <p:stCondLst>
                                    <p:cond delay="0"/>
                                  </p:stCondLst>
                                  <p:childTnLst>
                                    <p:set>
                                      <p:cBhvr>
                                        <p:cTn id="60" dur="1" fill="hold">
                                          <p:stCondLst>
                                            <p:cond delay="0"/>
                                          </p:stCondLst>
                                        </p:cTn>
                                        <p:tgtEl>
                                          <p:spTgt spid="38914">
                                            <p:txEl>
                                              <p:pRg st="18" end="18"/>
                                            </p:txEl>
                                          </p:spTgt>
                                        </p:tgtEl>
                                        <p:attrNameLst>
                                          <p:attrName>style.visibility</p:attrName>
                                        </p:attrNameLst>
                                      </p:cBhvr>
                                      <p:to>
                                        <p:strVal val="visible"/>
                                      </p:to>
                                    </p:set>
                                    <p:animEffect>
                                      <p:cBhvr>
                                        <p:cTn id="61" dur="2000"/>
                                        <p:tgtEl>
                                          <p:spTgt spid="38914">
                                            <p:txEl>
                                              <p:pRg st="18" end="18"/>
                                            </p:txEl>
                                          </p:spTgt>
                                        </p:tgtEl>
                                      </p:cBhvr>
                                    </p:animEffect>
                                  </p:childTnLst>
                                </p:cTn>
                              </p:par>
                              <p:par>
                                <p:cTn id="62" presetID="8" presetClass="entr" presetSubtype="16" fill="hold" nodeType="withEffect">
                                  <p:stCondLst>
                                    <p:cond delay="0"/>
                                  </p:stCondLst>
                                  <p:childTnLst>
                                    <p:set>
                                      <p:cBhvr>
                                        <p:cTn id="63" dur="1" fill="hold">
                                          <p:stCondLst>
                                            <p:cond delay="0"/>
                                          </p:stCondLst>
                                        </p:cTn>
                                        <p:tgtEl>
                                          <p:spTgt spid="38914">
                                            <p:txEl>
                                              <p:pRg st="19" end="19"/>
                                            </p:txEl>
                                          </p:spTgt>
                                        </p:tgtEl>
                                        <p:attrNameLst>
                                          <p:attrName>style.visibility</p:attrName>
                                        </p:attrNameLst>
                                      </p:cBhvr>
                                      <p:to>
                                        <p:strVal val="visible"/>
                                      </p:to>
                                    </p:set>
                                    <p:animEffect>
                                      <p:cBhvr>
                                        <p:cTn id="64" dur="2000"/>
                                        <p:tgtEl>
                                          <p:spTgt spid="38914">
                                            <p:txEl>
                                              <p:pRg st="19" end="19"/>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5" presetClass="entr" presetSubtype="10" fill="hold" nodeType="clickEffect">
                                  <p:stCondLst>
                                    <p:cond delay="0"/>
                                  </p:stCondLst>
                                  <p:childTnLst>
                                    <p:set>
                                      <p:cBhvr>
                                        <p:cTn id="68" dur="1" fill="hold">
                                          <p:stCondLst>
                                            <p:cond delay="0"/>
                                          </p:stCondLst>
                                        </p:cTn>
                                        <p:tgtEl>
                                          <p:spTgt spid="38915">
                                            <p:txEl>
                                              <p:pRg st="0" end="0"/>
                                            </p:txEl>
                                          </p:spTgt>
                                        </p:tgtEl>
                                        <p:attrNameLst>
                                          <p:attrName>style.visibility</p:attrName>
                                        </p:attrNameLst>
                                      </p:cBhvr>
                                      <p:to>
                                        <p:strVal val="visible"/>
                                      </p:to>
                                    </p:set>
                                    <p:animEffect>
                                      <p:cBhvr>
                                        <p:cTn id="69" dur="500"/>
                                        <p:tgtEl>
                                          <p:spTgt spid="38915">
                                            <p:txEl>
                                              <p:pRg st="0" end="0"/>
                                            </p:txEl>
                                          </p:spTgt>
                                        </p:tgtEl>
                                      </p:cBhvr>
                                    </p:animEffect>
                                  </p:childTnLst>
                                </p:cTn>
                              </p:par>
                              <p:par>
                                <p:cTn id="70" presetID="5" presetClass="entr" presetSubtype="10" fill="hold" nodeType="withEffect">
                                  <p:stCondLst>
                                    <p:cond delay="0"/>
                                  </p:stCondLst>
                                  <p:childTnLst>
                                    <p:set>
                                      <p:cBhvr>
                                        <p:cTn id="71" dur="1" fill="hold">
                                          <p:stCondLst>
                                            <p:cond delay="0"/>
                                          </p:stCondLst>
                                        </p:cTn>
                                        <p:tgtEl>
                                          <p:spTgt spid="38915">
                                            <p:txEl>
                                              <p:pRg st="1" end="1"/>
                                            </p:txEl>
                                          </p:spTgt>
                                        </p:tgtEl>
                                        <p:attrNameLst>
                                          <p:attrName>style.visibility</p:attrName>
                                        </p:attrNameLst>
                                      </p:cBhvr>
                                      <p:to>
                                        <p:strVal val="visible"/>
                                      </p:to>
                                    </p:set>
                                    <p:animEffect>
                                      <p:cBhvr>
                                        <p:cTn id="72" dur="500"/>
                                        <p:tgtEl>
                                          <p:spTgt spid="38915">
                                            <p:txEl>
                                              <p:pRg st="1" end="1"/>
                                            </p:txEl>
                                          </p:spTgt>
                                        </p:tgtEl>
                                      </p:cBhvr>
                                    </p:animEffect>
                                  </p:childTnLst>
                                </p:cTn>
                              </p:par>
                              <p:par>
                                <p:cTn id="73" presetID="5" presetClass="entr" presetSubtype="10" fill="hold" nodeType="withEffect">
                                  <p:stCondLst>
                                    <p:cond delay="0"/>
                                  </p:stCondLst>
                                  <p:childTnLst>
                                    <p:set>
                                      <p:cBhvr>
                                        <p:cTn id="74" dur="1" fill="hold">
                                          <p:stCondLst>
                                            <p:cond delay="0"/>
                                          </p:stCondLst>
                                        </p:cTn>
                                        <p:tgtEl>
                                          <p:spTgt spid="38915">
                                            <p:txEl>
                                              <p:pRg st="2" end="2"/>
                                            </p:txEl>
                                          </p:spTgt>
                                        </p:tgtEl>
                                        <p:attrNameLst>
                                          <p:attrName>style.visibility</p:attrName>
                                        </p:attrNameLst>
                                      </p:cBhvr>
                                      <p:to>
                                        <p:strVal val="visible"/>
                                      </p:to>
                                    </p:set>
                                    <p:animEffect>
                                      <p:cBhvr>
                                        <p:cTn id="75" dur="500"/>
                                        <p:tgtEl>
                                          <p:spTgt spid="38915">
                                            <p:txEl>
                                              <p:pRg st="2" end="2"/>
                                            </p:txEl>
                                          </p:spTgt>
                                        </p:tgtEl>
                                      </p:cBhvr>
                                    </p:animEffect>
                                  </p:childTnLst>
                                </p:cTn>
                              </p:par>
                              <p:par>
                                <p:cTn id="76" presetID="5" presetClass="entr" presetSubtype="10" fill="hold" nodeType="withEffect">
                                  <p:stCondLst>
                                    <p:cond delay="0"/>
                                  </p:stCondLst>
                                  <p:childTnLst>
                                    <p:set>
                                      <p:cBhvr>
                                        <p:cTn id="77" dur="1" fill="hold">
                                          <p:stCondLst>
                                            <p:cond delay="0"/>
                                          </p:stCondLst>
                                        </p:cTn>
                                        <p:tgtEl>
                                          <p:spTgt spid="38915">
                                            <p:txEl>
                                              <p:pRg st="3" end="3"/>
                                            </p:txEl>
                                          </p:spTgt>
                                        </p:tgtEl>
                                        <p:attrNameLst>
                                          <p:attrName>style.visibility</p:attrName>
                                        </p:attrNameLst>
                                      </p:cBhvr>
                                      <p:to>
                                        <p:strVal val="visible"/>
                                      </p:to>
                                    </p:set>
                                    <p:animEffect>
                                      <p:cBhvr>
                                        <p:cTn id="78" dur="500"/>
                                        <p:tgtEl>
                                          <p:spTgt spid="38915">
                                            <p:txEl>
                                              <p:pRg st="3" end="3"/>
                                            </p:txEl>
                                          </p:spTgt>
                                        </p:tgtEl>
                                      </p:cBhvr>
                                    </p:animEffect>
                                  </p:childTnLst>
                                </p:cTn>
                              </p:par>
                              <p:par>
                                <p:cTn id="79" presetID="5" presetClass="entr" presetSubtype="10" fill="hold" nodeType="withEffect">
                                  <p:stCondLst>
                                    <p:cond delay="0"/>
                                  </p:stCondLst>
                                  <p:childTnLst>
                                    <p:set>
                                      <p:cBhvr>
                                        <p:cTn id="80" dur="1" fill="hold">
                                          <p:stCondLst>
                                            <p:cond delay="0"/>
                                          </p:stCondLst>
                                        </p:cTn>
                                        <p:tgtEl>
                                          <p:spTgt spid="38915">
                                            <p:txEl>
                                              <p:pRg st="4" end="4"/>
                                            </p:txEl>
                                          </p:spTgt>
                                        </p:tgtEl>
                                        <p:attrNameLst>
                                          <p:attrName>style.visibility</p:attrName>
                                        </p:attrNameLst>
                                      </p:cBhvr>
                                      <p:to>
                                        <p:strVal val="visible"/>
                                      </p:to>
                                    </p:set>
                                    <p:animEffect>
                                      <p:cBhvr>
                                        <p:cTn id="81" dur="500"/>
                                        <p:tgtEl>
                                          <p:spTgt spid="38915">
                                            <p:txEl>
                                              <p:pRg st="4" end="4"/>
                                            </p:txEl>
                                          </p:spTgt>
                                        </p:tgtEl>
                                      </p:cBhvr>
                                    </p:animEffect>
                                  </p:childTnLst>
                                </p:cTn>
                              </p:par>
                              <p:par>
                                <p:cTn id="82" presetID="5" presetClass="entr" presetSubtype="10" fill="hold" nodeType="withEffect">
                                  <p:stCondLst>
                                    <p:cond delay="0"/>
                                  </p:stCondLst>
                                  <p:childTnLst>
                                    <p:set>
                                      <p:cBhvr>
                                        <p:cTn id="83" dur="1" fill="hold">
                                          <p:stCondLst>
                                            <p:cond delay="0"/>
                                          </p:stCondLst>
                                        </p:cTn>
                                        <p:tgtEl>
                                          <p:spTgt spid="38915">
                                            <p:txEl>
                                              <p:pRg st="5" end="5"/>
                                            </p:txEl>
                                          </p:spTgt>
                                        </p:tgtEl>
                                        <p:attrNameLst>
                                          <p:attrName>style.visibility</p:attrName>
                                        </p:attrNameLst>
                                      </p:cBhvr>
                                      <p:to>
                                        <p:strVal val="visible"/>
                                      </p:to>
                                    </p:set>
                                    <p:animEffect>
                                      <p:cBhvr>
                                        <p:cTn id="84" dur="500"/>
                                        <p:tgtEl>
                                          <p:spTgt spid="38915">
                                            <p:txEl>
                                              <p:pRg st="5" end="5"/>
                                            </p:txEl>
                                          </p:spTgt>
                                        </p:tgtEl>
                                      </p:cBhvr>
                                    </p:animEffect>
                                  </p:childTnLst>
                                </p:cTn>
                              </p:par>
                              <p:par>
                                <p:cTn id="85" presetID="5" presetClass="entr" presetSubtype="10" fill="hold" nodeType="withEffect">
                                  <p:stCondLst>
                                    <p:cond delay="0"/>
                                  </p:stCondLst>
                                  <p:childTnLst>
                                    <p:set>
                                      <p:cBhvr>
                                        <p:cTn id="86" dur="1" fill="hold">
                                          <p:stCondLst>
                                            <p:cond delay="0"/>
                                          </p:stCondLst>
                                        </p:cTn>
                                        <p:tgtEl>
                                          <p:spTgt spid="38915">
                                            <p:txEl>
                                              <p:pRg st="6" end="6"/>
                                            </p:txEl>
                                          </p:spTgt>
                                        </p:tgtEl>
                                        <p:attrNameLst>
                                          <p:attrName>style.visibility</p:attrName>
                                        </p:attrNameLst>
                                      </p:cBhvr>
                                      <p:to>
                                        <p:strVal val="visible"/>
                                      </p:to>
                                    </p:set>
                                    <p:animEffect>
                                      <p:cBhvr>
                                        <p:cTn id="87" dur="500"/>
                                        <p:tgtEl>
                                          <p:spTgt spid="38915">
                                            <p:txEl>
                                              <p:pRg st="6" end="6"/>
                                            </p:txEl>
                                          </p:spTgt>
                                        </p:tgtEl>
                                      </p:cBhvr>
                                    </p:animEffect>
                                  </p:childTnLst>
                                </p:cTn>
                              </p:par>
                              <p:par>
                                <p:cTn id="88" presetID="5" presetClass="entr" presetSubtype="10" fill="hold" nodeType="withEffect">
                                  <p:stCondLst>
                                    <p:cond delay="0"/>
                                  </p:stCondLst>
                                  <p:childTnLst>
                                    <p:set>
                                      <p:cBhvr>
                                        <p:cTn id="89" dur="1" fill="hold">
                                          <p:stCondLst>
                                            <p:cond delay="0"/>
                                          </p:stCondLst>
                                        </p:cTn>
                                        <p:tgtEl>
                                          <p:spTgt spid="38915">
                                            <p:txEl>
                                              <p:pRg st="7" end="7"/>
                                            </p:txEl>
                                          </p:spTgt>
                                        </p:tgtEl>
                                        <p:attrNameLst>
                                          <p:attrName>style.visibility</p:attrName>
                                        </p:attrNameLst>
                                      </p:cBhvr>
                                      <p:to>
                                        <p:strVal val="visible"/>
                                      </p:to>
                                    </p:set>
                                    <p:animEffect>
                                      <p:cBhvr>
                                        <p:cTn id="90" dur="500"/>
                                        <p:tgtEl>
                                          <p:spTgt spid="38915">
                                            <p:txEl>
                                              <p:pRg st="7" end="7"/>
                                            </p:txEl>
                                          </p:spTgt>
                                        </p:tgtEl>
                                      </p:cBhvr>
                                    </p:animEffect>
                                  </p:childTnLst>
                                </p:cTn>
                              </p:par>
                              <p:par>
                                <p:cTn id="91" presetID="5" presetClass="entr" presetSubtype="10" fill="hold" nodeType="withEffect">
                                  <p:stCondLst>
                                    <p:cond delay="0"/>
                                  </p:stCondLst>
                                  <p:childTnLst>
                                    <p:set>
                                      <p:cBhvr>
                                        <p:cTn id="92" dur="1" fill="hold">
                                          <p:stCondLst>
                                            <p:cond delay="0"/>
                                          </p:stCondLst>
                                        </p:cTn>
                                        <p:tgtEl>
                                          <p:spTgt spid="38915">
                                            <p:txEl>
                                              <p:pRg st="8" end="8"/>
                                            </p:txEl>
                                          </p:spTgt>
                                        </p:tgtEl>
                                        <p:attrNameLst>
                                          <p:attrName>style.visibility</p:attrName>
                                        </p:attrNameLst>
                                      </p:cBhvr>
                                      <p:to>
                                        <p:strVal val="visible"/>
                                      </p:to>
                                    </p:set>
                                    <p:animEffect>
                                      <p:cBhvr>
                                        <p:cTn id="93" dur="500"/>
                                        <p:tgtEl>
                                          <p:spTgt spid="38915">
                                            <p:txEl>
                                              <p:pRg st="8" end="8"/>
                                            </p:txEl>
                                          </p:spTgt>
                                        </p:tgtEl>
                                      </p:cBhvr>
                                    </p:animEffect>
                                  </p:childTnLst>
                                </p:cTn>
                              </p:par>
                              <p:par>
                                <p:cTn id="94" presetID="5" presetClass="entr" presetSubtype="10" fill="hold" nodeType="withEffect">
                                  <p:stCondLst>
                                    <p:cond delay="0"/>
                                  </p:stCondLst>
                                  <p:childTnLst>
                                    <p:set>
                                      <p:cBhvr>
                                        <p:cTn id="95" dur="1" fill="hold">
                                          <p:stCondLst>
                                            <p:cond delay="0"/>
                                          </p:stCondLst>
                                        </p:cTn>
                                        <p:tgtEl>
                                          <p:spTgt spid="38915">
                                            <p:txEl>
                                              <p:pRg st="9" end="9"/>
                                            </p:txEl>
                                          </p:spTgt>
                                        </p:tgtEl>
                                        <p:attrNameLst>
                                          <p:attrName>style.visibility</p:attrName>
                                        </p:attrNameLst>
                                      </p:cBhvr>
                                      <p:to>
                                        <p:strVal val="visible"/>
                                      </p:to>
                                    </p:set>
                                    <p:animEffect>
                                      <p:cBhvr>
                                        <p:cTn id="96" dur="500"/>
                                        <p:tgtEl>
                                          <p:spTgt spid="38915">
                                            <p:txEl>
                                              <p:pRg st="9" end="9"/>
                                            </p:txEl>
                                          </p:spTgt>
                                        </p:tgtEl>
                                      </p:cBhvr>
                                    </p:animEffect>
                                  </p:childTnLst>
                                </p:cTn>
                              </p:par>
                              <p:par>
                                <p:cTn id="97" presetID="5" presetClass="entr" presetSubtype="10" fill="hold" nodeType="withEffect">
                                  <p:stCondLst>
                                    <p:cond delay="0"/>
                                  </p:stCondLst>
                                  <p:childTnLst>
                                    <p:set>
                                      <p:cBhvr>
                                        <p:cTn id="98" dur="1" fill="hold">
                                          <p:stCondLst>
                                            <p:cond delay="0"/>
                                          </p:stCondLst>
                                        </p:cTn>
                                        <p:tgtEl>
                                          <p:spTgt spid="38915">
                                            <p:txEl>
                                              <p:pRg st="10" end="10"/>
                                            </p:txEl>
                                          </p:spTgt>
                                        </p:tgtEl>
                                        <p:attrNameLst>
                                          <p:attrName>style.visibility</p:attrName>
                                        </p:attrNameLst>
                                      </p:cBhvr>
                                      <p:to>
                                        <p:strVal val="visible"/>
                                      </p:to>
                                    </p:set>
                                    <p:animEffect>
                                      <p:cBhvr>
                                        <p:cTn id="99" dur="500"/>
                                        <p:tgtEl>
                                          <p:spTgt spid="38915">
                                            <p:txEl>
                                              <p:pRg st="10" end="10"/>
                                            </p:txEl>
                                          </p:spTgt>
                                        </p:tgtEl>
                                      </p:cBhvr>
                                    </p:animEffect>
                                  </p:childTnLst>
                                </p:cTn>
                              </p:par>
                              <p:par>
                                <p:cTn id="100" presetID="5" presetClass="entr" presetSubtype="10" fill="hold" nodeType="withEffect">
                                  <p:stCondLst>
                                    <p:cond delay="0"/>
                                  </p:stCondLst>
                                  <p:childTnLst>
                                    <p:set>
                                      <p:cBhvr>
                                        <p:cTn id="101" dur="1" fill="hold">
                                          <p:stCondLst>
                                            <p:cond delay="0"/>
                                          </p:stCondLst>
                                        </p:cTn>
                                        <p:tgtEl>
                                          <p:spTgt spid="38915">
                                            <p:txEl>
                                              <p:pRg st="11" end="11"/>
                                            </p:txEl>
                                          </p:spTgt>
                                        </p:tgtEl>
                                        <p:attrNameLst>
                                          <p:attrName>style.visibility</p:attrName>
                                        </p:attrNameLst>
                                      </p:cBhvr>
                                      <p:to>
                                        <p:strVal val="visible"/>
                                      </p:to>
                                    </p:set>
                                    <p:animEffect>
                                      <p:cBhvr>
                                        <p:cTn id="102" dur="500"/>
                                        <p:tgtEl>
                                          <p:spTgt spid="38915">
                                            <p:txEl>
                                              <p:pRg st="11" end="11"/>
                                            </p:txEl>
                                          </p:spTgt>
                                        </p:tgtEl>
                                      </p:cBhvr>
                                    </p:animEffect>
                                  </p:childTnLst>
                                </p:cTn>
                              </p:par>
                              <p:par>
                                <p:cTn id="103" presetID="5" presetClass="entr" presetSubtype="10" fill="hold" nodeType="withEffect">
                                  <p:stCondLst>
                                    <p:cond delay="0"/>
                                  </p:stCondLst>
                                  <p:childTnLst>
                                    <p:set>
                                      <p:cBhvr>
                                        <p:cTn id="104" dur="1" fill="hold">
                                          <p:stCondLst>
                                            <p:cond delay="0"/>
                                          </p:stCondLst>
                                        </p:cTn>
                                        <p:tgtEl>
                                          <p:spTgt spid="38915">
                                            <p:txEl>
                                              <p:pRg st="12" end="12"/>
                                            </p:txEl>
                                          </p:spTgt>
                                        </p:tgtEl>
                                        <p:attrNameLst>
                                          <p:attrName>style.visibility</p:attrName>
                                        </p:attrNameLst>
                                      </p:cBhvr>
                                      <p:to>
                                        <p:strVal val="visible"/>
                                      </p:to>
                                    </p:set>
                                    <p:animEffect>
                                      <p:cBhvr>
                                        <p:cTn id="105" dur="500"/>
                                        <p:tgtEl>
                                          <p:spTgt spid="38915">
                                            <p:txEl>
                                              <p:pRg st="12" end="12"/>
                                            </p:txEl>
                                          </p:spTgt>
                                        </p:tgtEl>
                                      </p:cBhvr>
                                    </p:animEffect>
                                  </p:childTnLst>
                                </p:cTn>
                              </p:par>
                              <p:par>
                                <p:cTn id="106" presetID="5" presetClass="entr" presetSubtype="10" fill="hold" nodeType="withEffect">
                                  <p:stCondLst>
                                    <p:cond delay="0"/>
                                  </p:stCondLst>
                                  <p:childTnLst>
                                    <p:set>
                                      <p:cBhvr>
                                        <p:cTn id="107" dur="1" fill="hold">
                                          <p:stCondLst>
                                            <p:cond delay="0"/>
                                          </p:stCondLst>
                                        </p:cTn>
                                        <p:tgtEl>
                                          <p:spTgt spid="38915">
                                            <p:txEl>
                                              <p:pRg st="13" end="13"/>
                                            </p:txEl>
                                          </p:spTgt>
                                        </p:tgtEl>
                                        <p:attrNameLst>
                                          <p:attrName>style.visibility</p:attrName>
                                        </p:attrNameLst>
                                      </p:cBhvr>
                                      <p:to>
                                        <p:strVal val="visible"/>
                                      </p:to>
                                    </p:set>
                                    <p:animEffect>
                                      <p:cBhvr>
                                        <p:cTn id="108" dur="500"/>
                                        <p:tgtEl>
                                          <p:spTgt spid="38915">
                                            <p:txEl>
                                              <p:pRg st="13" end="13"/>
                                            </p:txEl>
                                          </p:spTgt>
                                        </p:tgtEl>
                                      </p:cBhvr>
                                    </p:animEffect>
                                  </p:childTnLst>
                                </p:cTn>
                              </p:par>
                              <p:par>
                                <p:cTn id="109" presetID="5" presetClass="entr" presetSubtype="10" fill="hold" nodeType="withEffect">
                                  <p:stCondLst>
                                    <p:cond delay="0"/>
                                  </p:stCondLst>
                                  <p:childTnLst>
                                    <p:set>
                                      <p:cBhvr>
                                        <p:cTn id="110" dur="1" fill="hold">
                                          <p:stCondLst>
                                            <p:cond delay="0"/>
                                          </p:stCondLst>
                                        </p:cTn>
                                        <p:tgtEl>
                                          <p:spTgt spid="38915">
                                            <p:txEl>
                                              <p:pRg st="14" end="14"/>
                                            </p:txEl>
                                          </p:spTgt>
                                        </p:tgtEl>
                                        <p:attrNameLst>
                                          <p:attrName>style.visibility</p:attrName>
                                        </p:attrNameLst>
                                      </p:cBhvr>
                                      <p:to>
                                        <p:strVal val="visible"/>
                                      </p:to>
                                    </p:set>
                                    <p:animEffect>
                                      <p:cBhvr>
                                        <p:cTn id="111" dur="500"/>
                                        <p:tgtEl>
                                          <p:spTgt spid="38915">
                                            <p:txEl>
                                              <p:pRg st="14" end="14"/>
                                            </p:txEl>
                                          </p:spTgt>
                                        </p:tgtEl>
                                      </p:cBhvr>
                                    </p:animEffect>
                                  </p:childTnLst>
                                </p:cTn>
                              </p:par>
                              <p:par>
                                <p:cTn id="112" presetID="5" presetClass="entr" presetSubtype="10" fill="hold" nodeType="withEffect">
                                  <p:stCondLst>
                                    <p:cond delay="0"/>
                                  </p:stCondLst>
                                  <p:childTnLst>
                                    <p:set>
                                      <p:cBhvr>
                                        <p:cTn id="113" dur="1" fill="hold">
                                          <p:stCondLst>
                                            <p:cond delay="0"/>
                                          </p:stCondLst>
                                        </p:cTn>
                                        <p:tgtEl>
                                          <p:spTgt spid="38915">
                                            <p:txEl>
                                              <p:pRg st="15" end="15"/>
                                            </p:txEl>
                                          </p:spTgt>
                                        </p:tgtEl>
                                        <p:attrNameLst>
                                          <p:attrName>style.visibility</p:attrName>
                                        </p:attrNameLst>
                                      </p:cBhvr>
                                      <p:to>
                                        <p:strVal val="visible"/>
                                      </p:to>
                                    </p:set>
                                    <p:animEffect>
                                      <p:cBhvr>
                                        <p:cTn id="114" dur="500"/>
                                        <p:tgtEl>
                                          <p:spTgt spid="38915">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19459" name="Rectangle 2"/>
          <p:cNvSpPr>
            <a:spLocks noGrp="1" noChangeArrowheads="1"/>
          </p:cNvSpPr>
          <p:nvPr>
            <p:ph type="title"/>
          </p:nvPr>
        </p:nvSpPr>
        <p:spPr/>
        <p:txBody>
          <a:bodyPr/>
          <a:lstStyle/>
          <a:p>
            <a:pPr eaLnBrk="1" hangingPunct="1"/>
            <a:r>
              <a:rPr lang="zh-CN" altLang="en-US" sz="4300" smtClean="0">
                <a:solidFill>
                  <a:srgbClr val="FF0000"/>
                </a:solidFill>
              </a:rPr>
              <a:t>《水浒传》主要内容：</a:t>
            </a:r>
            <a:endParaRPr lang="zh-CN" altLang="en-US" smtClean="0"/>
          </a:p>
        </p:txBody>
      </p:sp>
      <p:sp>
        <p:nvSpPr>
          <p:cNvPr id="19460" name="Rectangle 3"/>
          <p:cNvSpPr>
            <a:spLocks noGrp="1" noChangeArrowheads="1"/>
          </p:cNvSpPr>
          <p:nvPr>
            <p:ph idx="4294967295"/>
          </p:nvPr>
        </p:nvSpPr>
        <p:spPr>
          <a:xfrm>
            <a:off x="-97790" y="1266825"/>
            <a:ext cx="8911590" cy="4686300"/>
          </a:xfrm>
        </p:spPr>
        <p:txBody>
          <a:bodyPr/>
          <a:lstStyle/>
          <a:p>
            <a:pPr eaLnBrk="1" hangingPunct="1"/>
            <a:r>
              <a:rPr lang="en-US" altLang="zh-CN" sz="1900" b="1" smtClean="0">
                <a:solidFill>
                  <a:srgbClr val="FF00FF"/>
                </a:solidFill>
              </a:rPr>
              <a:t>     </a:t>
            </a:r>
            <a:r>
              <a:rPr lang="en-US" altLang="zh-CN" sz="3600" b="1" smtClean="0">
                <a:solidFill>
                  <a:srgbClr val="FF00FF"/>
                </a:solidFill>
              </a:rPr>
              <a:t> </a:t>
            </a:r>
            <a:r>
              <a:rPr lang="zh-CN" altLang="en-US" b="1" smtClean="0">
                <a:solidFill>
                  <a:schemeClr val="tx1"/>
                </a:solidFill>
              </a:rPr>
              <a:t>又有打虎英雄武松因为西门庆勾结大嫂潘金莲害死大哥武大郎，因而将他们杀死，被判充军，最终经历一系列波折，他也被逼上梁山。</a:t>
            </a:r>
            <a:endParaRPr lang="zh-CN" altLang="en-US" b="1" smtClean="0">
              <a:solidFill>
                <a:schemeClr val="tx1"/>
              </a:solidFill>
            </a:endParaRPr>
          </a:p>
          <a:p>
            <a:pPr eaLnBrk="1" hangingPunct="1"/>
            <a:r>
              <a:rPr lang="zh-CN" altLang="en-US" b="1" smtClean="0">
                <a:solidFill>
                  <a:schemeClr val="tx1"/>
                </a:solidFill>
              </a:rPr>
              <a:t>    此外还有宋江、鲁智深等众多好汉，共</a:t>
            </a:r>
            <a:r>
              <a:rPr lang="en-US" altLang="zh-CN" b="1" smtClean="0">
                <a:solidFill>
                  <a:schemeClr val="tx1"/>
                </a:solidFill>
              </a:rPr>
              <a:t>108</a:t>
            </a:r>
            <a:r>
              <a:rPr lang="zh-CN" altLang="en-US" b="1" smtClean="0">
                <a:solidFill>
                  <a:schemeClr val="tx1"/>
                </a:solidFill>
              </a:rPr>
              <a:t>人，最终都因为种种不同原因而被迫在梁山泊落草为寇，揭杆起义。他们举起义旗，打着替天行道，劫富济贫的口号，杀遍大江南北，沉重打击了反动统治者的嚣张气焰，张扬了人民群众中的神勇斗志，干出了一番轰轰烈烈的大事业。</a:t>
            </a:r>
            <a:endParaRPr lang="zh-CN" altLang="en-US" b="1" smtClean="0">
              <a:solidFill>
                <a:schemeClr val="tx1"/>
              </a:solidFill>
            </a:endParaRPr>
          </a:p>
        </p:txBody>
      </p:sp>
    </p:spTree>
  </p:cSld>
  <p:clrMapOvr>
    <a:masterClrMapping/>
  </p:clrMapOvr>
  <p:transition>
    <p:wipe dir="d"/>
    <p:sndAc>
      <p:stSnd>
        <p:snd r:embed="rId1" name="chimes.wav"/>
      </p:stSnd>
    </p:sndAc>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A9"/>
            </a:gs>
            <a:gs pos="31000">
              <a:srgbClr val="FFFFCF"/>
            </a:gs>
            <a:gs pos="100000">
              <a:srgbClr val="FFFFF7"/>
            </a:gs>
          </a:gsLst>
          <a:path path="rect">
            <a:fillToRect l="50000" t="150000" r="50000" b="100000"/>
          </a:path>
        </a:gradFill>
        <a:effectLst/>
      </p:bgPr>
    </p:bg>
    <p:spTree>
      <p:nvGrpSpPr>
        <p:cNvPr id="1" name=""/>
        <p:cNvGrpSpPr/>
        <p:nvPr/>
      </p:nvGrpSpPr>
      <p:grpSpPr>
        <a:xfrm>
          <a:off x="0" y="0"/>
          <a:ext cx="0" cy="0"/>
          <a:chOff x="0" y="0"/>
          <a:chExt cx="0" cy="0"/>
        </a:xfrm>
      </p:grpSpPr>
      <p:sp>
        <p:nvSpPr>
          <p:cNvPr id="39938" name="Text Box 2"/>
          <p:cNvSpPr>
            <a:spLocks noChangeArrowheads="1"/>
          </p:cNvSpPr>
          <p:nvPr/>
        </p:nvSpPr>
        <p:spPr bwMode="auto">
          <a:xfrm>
            <a:off x="395288" y="981075"/>
            <a:ext cx="2447925" cy="5715000"/>
          </a:xfrm>
          <a:prstGeom prst="rect">
            <a:avLst/>
          </a:prstGeom>
          <a:noFill/>
          <a:ln w="9525">
            <a:noFill/>
            <a:miter lim="800000"/>
          </a:ln>
        </p:spPr>
        <p:txBody>
          <a:bodyPr>
            <a:spAutoFit/>
          </a:bodyPr>
          <a:lstStyle/>
          <a:p>
            <a:pPr>
              <a:lnSpc>
                <a:spcPct val="100000"/>
              </a:lnSpc>
              <a:spcBef>
                <a:spcPct val="0"/>
              </a:spcBef>
            </a:pPr>
            <a:r>
              <a:rPr lang="zh-CN" altLang="en-US" sz="1600" b="1">
                <a:solidFill>
                  <a:srgbClr val="000000"/>
                </a:solidFill>
                <a:sym typeface="华文楷体" panose="02010600040101010101" pitchFamily="2" charset="-122"/>
              </a:rPr>
              <a:t>地魁星 神机军师－朱武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地煞星 镇三山－黄 信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地勇星 病尉迟－孙 立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地杰星 丑郡马－宣 赞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地雄星 井木犴－郝思文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地威星 百胜将－韩 滔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地英星 天目将－彭 玘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地奇星 圣水将－单廷珪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地猛星 神火将－魏定国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地文星 圣手书生－萧让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地正星 铁面孔目－裴宣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地阔星 摩云金翅－欧鹏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地阖星 火眼狻猊－邓飞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D60093"/>
                </a:solidFill>
                <a:sym typeface="华文楷体" panose="02010600040101010101" pitchFamily="2" charset="-122"/>
              </a:rPr>
              <a:t>地强星 锦毛虎－燕 顺 </a:t>
            </a:r>
            <a:endParaRPr lang="zh-CN" altLang="en-US" sz="1600" b="1">
              <a:solidFill>
                <a:srgbClr val="D60093"/>
              </a:solidFill>
              <a:sym typeface="华文楷体" panose="02010600040101010101" pitchFamily="2" charset="-122"/>
            </a:endParaRPr>
          </a:p>
          <a:p>
            <a:pPr>
              <a:lnSpc>
                <a:spcPct val="100000"/>
              </a:lnSpc>
              <a:spcBef>
                <a:spcPct val="0"/>
              </a:spcBef>
            </a:pPr>
            <a:r>
              <a:rPr lang="zh-CN" altLang="en-US" sz="1600" b="1">
                <a:solidFill>
                  <a:srgbClr val="D60093"/>
                </a:solidFill>
                <a:sym typeface="华文楷体" panose="02010600040101010101" pitchFamily="2" charset="-122"/>
              </a:rPr>
              <a:t>地暗星 锦豹子－杨 林 </a:t>
            </a:r>
            <a:endParaRPr lang="zh-CN" altLang="en-US" sz="1600" b="1">
              <a:solidFill>
                <a:srgbClr val="D60093"/>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地轴星 轰天雷－凌 振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地会星 神算子－蒋 敬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地佑星 小温侯－吕 方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地佑星 赛仁贵－郭 盛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D60093"/>
                </a:solidFill>
                <a:sym typeface="华文楷体" panose="02010600040101010101" pitchFamily="2" charset="-122"/>
              </a:rPr>
              <a:t>地灵星 神 医－安道全</a:t>
            </a:r>
            <a:r>
              <a:rPr lang="zh-CN" altLang="en-US" sz="1600" b="1">
                <a:solidFill>
                  <a:srgbClr val="000000"/>
                </a:solidFill>
                <a:sym typeface="华文楷体" panose="02010600040101010101" pitchFamily="2" charset="-122"/>
              </a:rPr>
              <a:t>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地兽星 紫髯伯－皇甫端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D60093"/>
                </a:solidFill>
                <a:sym typeface="华文楷体" panose="02010600040101010101" pitchFamily="2" charset="-122"/>
              </a:rPr>
              <a:t>地微星 矮脚虎－王 英 </a:t>
            </a:r>
            <a:endParaRPr lang="zh-CN" altLang="en-US" sz="1600" b="1">
              <a:solidFill>
                <a:srgbClr val="D60093"/>
              </a:solidFill>
              <a:sym typeface="华文楷体" panose="02010600040101010101" pitchFamily="2" charset="-122"/>
            </a:endParaRPr>
          </a:p>
          <a:p>
            <a:pPr>
              <a:lnSpc>
                <a:spcPct val="100000"/>
              </a:lnSpc>
              <a:spcBef>
                <a:spcPct val="0"/>
              </a:spcBef>
            </a:pPr>
            <a:r>
              <a:rPr lang="zh-CN" altLang="en-US" sz="1600" b="1">
                <a:solidFill>
                  <a:srgbClr val="D60093"/>
                </a:solidFill>
                <a:sym typeface="华文楷体" panose="02010600040101010101" pitchFamily="2" charset="-122"/>
              </a:rPr>
              <a:t>地慧星 一丈青－扈三娘</a:t>
            </a:r>
            <a:r>
              <a:rPr lang="zh-CN" altLang="en-US" sz="1600" b="1">
                <a:solidFill>
                  <a:srgbClr val="000000"/>
                </a:solidFill>
                <a:sym typeface="华文楷体" panose="02010600040101010101" pitchFamily="2" charset="-122"/>
              </a:rPr>
              <a:t> </a:t>
            </a:r>
            <a:endParaRPr lang="zh-CN" altLang="en-US"/>
          </a:p>
        </p:txBody>
      </p:sp>
      <p:sp>
        <p:nvSpPr>
          <p:cNvPr id="39939" name="Text Box 3"/>
          <p:cNvSpPr>
            <a:spLocks noChangeArrowheads="1"/>
          </p:cNvSpPr>
          <p:nvPr/>
        </p:nvSpPr>
        <p:spPr bwMode="auto">
          <a:xfrm>
            <a:off x="3276600" y="981075"/>
            <a:ext cx="3095625" cy="5959475"/>
          </a:xfrm>
          <a:prstGeom prst="rect">
            <a:avLst/>
          </a:prstGeom>
          <a:noFill/>
          <a:ln w="9525">
            <a:noFill/>
            <a:miter lim="800000"/>
          </a:ln>
        </p:spPr>
        <p:txBody>
          <a:bodyPr>
            <a:spAutoFit/>
          </a:bodyPr>
          <a:lstStyle/>
          <a:p>
            <a:pPr>
              <a:lnSpc>
                <a:spcPct val="100000"/>
              </a:lnSpc>
              <a:spcBef>
                <a:spcPct val="0"/>
              </a:spcBef>
            </a:pPr>
            <a:r>
              <a:rPr lang="zh-CN" altLang="en-US" sz="1600" b="1">
                <a:solidFill>
                  <a:srgbClr val="000000"/>
                </a:solidFill>
                <a:sym typeface="华文楷体" panose="02010600040101010101" pitchFamily="2" charset="-122"/>
              </a:rPr>
              <a:t>地暴星 丧门神－鲍 旭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地然星 混世魔王－樊瑞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地猖星 毛头星－孔 明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地狂星 独火星－孔 亮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地飞星 八臂那吒－项充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地走星 飞天大圣－李衮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地巧星 玉臂匠－金大坚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地明星 铁笛仙－马 麟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地进星 出洞蛟－童 威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地退星 翻江蜃－童 猛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地满星 玉幡竿－孟 康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地遂星 通臂猿－侯 健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地周星 跳涧虎－陈 达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地隐星 白花蛇－杨 春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地异星 白面郎君－郑天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地理星 九尾龟－陶宗旺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地俊星 铁扇子－宋 清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地乐星 铁叫子－乐 和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地捷星 花项虎－龚 旺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地速星 中箭虎－丁得孙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地镇星 小遮拦－穆 春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地稽星 操刀鬼－曹 正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地魔星 云里金刚－宋万 </a:t>
            </a:r>
            <a:endParaRPr lang="zh-CN" altLang="en-US" sz="1600" b="1">
              <a:solidFill>
                <a:srgbClr val="000000"/>
              </a:solidFill>
              <a:sym typeface="华文楷体" panose="02010600040101010101" pitchFamily="2" charset="-122"/>
            </a:endParaRPr>
          </a:p>
          <a:p>
            <a:pPr>
              <a:lnSpc>
                <a:spcPct val="100000"/>
              </a:lnSpc>
              <a:spcBef>
                <a:spcPct val="0"/>
              </a:spcBef>
            </a:pPr>
            <a:endParaRPr lang="zh-CN" altLang="en-US" sz="1600">
              <a:solidFill>
                <a:srgbClr val="000000"/>
              </a:solidFill>
              <a:sym typeface="Franklin Gothic Book"/>
            </a:endParaRPr>
          </a:p>
        </p:txBody>
      </p:sp>
      <p:sp>
        <p:nvSpPr>
          <p:cNvPr id="39940" name="Text Box 4"/>
          <p:cNvSpPr>
            <a:spLocks noChangeArrowheads="1"/>
          </p:cNvSpPr>
          <p:nvPr/>
        </p:nvSpPr>
        <p:spPr bwMode="auto">
          <a:xfrm>
            <a:off x="5940425" y="404813"/>
            <a:ext cx="2952750" cy="6692900"/>
          </a:xfrm>
          <a:prstGeom prst="rect">
            <a:avLst/>
          </a:prstGeom>
          <a:noFill/>
          <a:ln w="9525">
            <a:noFill/>
            <a:miter lim="800000"/>
          </a:ln>
        </p:spPr>
        <p:txBody>
          <a:bodyPr>
            <a:spAutoFit/>
          </a:bodyPr>
          <a:lstStyle/>
          <a:p>
            <a:pPr>
              <a:lnSpc>
                <a:spcPct val="100000"/>
              </a:lnSpc>
              <a:spcBef>
                <a:spcPct val="0"/>
              </a:spcBef>
            </a:pPr>
            <a:r>
              <a:rPr lang="zh-CN" altLang="en-US" sz="1600" b="1">
                <a:solidFill>
                  <a:srgbClr val="000000"/>
                </a:solidFill>
                <a:sym typeface="华文楷体" panose="02010600040101010101" pitchFamily="2" charset="-122"/>
              </a:rPr>
              <a:t>地妖星 摸着天－杜 迁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地幽星 病大虫－薛 永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地伏星 金眼彪－施 恩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地空星 小霸王－周 通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地僻星 打虎将－李 忠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地全星 鬼脸儿－杜 兴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地孤星 金钱豹子－汤隆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地角星 独角龙－邹 润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地短星 出林龙－邹 渊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地藏星 笑面虎－朱 富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地囚星 旱地忽律－朱贵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地平星 铁臂膊－蔡 福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地损星 一枝花－蔡 庆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地奴星 催命判官－李立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地察星 青眼虎－李 云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地恶星 没面目－焦 挺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地丑星 石将军－石 勇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地数星 小尉迟－孙 新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D60093"/>
                </a:solidFill>
                <a:sym typeface="华文楷体" panose="02010600040101010101" pitchFamily="2" charset="-122"/>
              </a:rPr>
              <a:t>地阴星 母大虫－顾大嫂</a:t>
            </a:r>
            <a:r>
              <a:rPr lang="zh-CN" altLang="en-US" sz="1600" b="1">
                <a:solidFill>
                  <a:srgbClr val="000000"/>
                </a:solidFill>
                <a:sym typeface="华文楷体" panose="02010600040101010101" pitchFamily="2" charset="-122"/>
              </a:rPr>
              <a:t>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D60093"/>
                </a:solidFill>
                <a:sym typeface="华文楷体" panose="02010600040101010101" pitchFamily="2" charset="-122"/>
              </a:rPr>
              <a:t>地刑星 菜园子－张 青 </a:t>
            </a:r>
            <a:endParaRPr lang="zh-CN" altLang="en-US" sz="1600" b="1">
              <a:solidFill>
                <a:srgbClr val="D60093"/>
              </a:solidFill>
              <a:sym typeface="华文楷体" panose="02010600040101010101" pitchFamily="2" charset="-122"/>
            </a:endParaRPr>
          </a:p>
          <a:p>
            <a:pPr>
              <a:lnSpc>
                <a:spcPct val="100000"/>
              </a:lnSpc>
              <a:spcBef>
                <a:spcPct val="0"/>
              </a:spcBef>
            </a:pPr>
            <a:r>
              <a:rPr lang="zh-CN" altLang="en-US" sz="1600" b="1">
                <a:solidFill>
                  <a:srgbClr val="D60093"/>
                </a:solidFill>
                <a:sym typeface="华文楷体" panose="02010600040101010101" pitchFamily="2" charset="-122"/>
              </a:rPr>
              <a:t>地壮星 母夜叉－孙二娘</a:t>
            </a:r>
            <a:r>
              <a:rPr lang="zh-CN" altLang="en-US" sz="1600" b="1">
                <a:solidFill>
                  <a:srgbClr val="000000"/>
                </a:solidFill>
                <a:sym typeface="华文楷体" panose="02010600040101010101" pitchFamily="2" charset="-122"/>
              </a:rPr>
              <a:t>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地劣星 活闪婆－王定六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地健星 险道神－郁保四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地耗星 白日鼠－白 胜 </a:t>
            </a:r>
            <a:endParaRPr lang="zh-CN" altLang="en-US" sz="1600" b="1">
              <a:solidFill>
                <a:srgbClr val="000000"/>
              </a:solidFill>
              <a:sym typeface="华文楷体" panose="02010600040101010101" pitchFamily="2" charset="-122"/>
            </a:endParaRPr>
          </a:p>
          <a:p>
            <a:pPr>
              <a:lnSpc>
                <a:spcPct val="100000"/>
              </a:lnSpc>
              <a:spcBef>
                <a:spcPct val="0"/>
              </a:spcBef>
            </a:pPr>
            <a:r>
              <a:rPr lang="zh-CN" altLang="en-US" sz="1600" b="1">
                <a:solidFill>
                  <a:srgbClr val="D60093"/>
                </a:solidFill>
                <a:sym typeface="华文楷体" panose="02010600040101010101" pitchFamily="2" charset="-122"/>
              </a:rPr>
              <a:t>地贼星 鼓上蚤－时 迁 </a:t>
            </a:r>
            <a:endParaRPr lang="zh-CN" altLang="en-US" sz="1600" b="1">
              <a:solidFill>
                <a:srgbClr val="D60093"/>
              </a:solidFill>
              <a:sym typeface="华文楷体" panose="02010600040101010101" pitchFamily="2" charset="-122"/>
            </a:endParaRPr>
          </a:p>
          <a:p>
            <a:pPr>
              <a:lnSpc>
                <a:spcPct val="100000"/>
              </a:lnSpc>
              <a:spcBef>
                <a:spcPct val="0"/>
              </a:spcBef>
            </a:pPr>
            <a:r>
              <a:rPr lang="zh-CN" altLang="en-US" sz="1600" b="1">
                <a:solidFill>
                  <a:srgbClr val="000000"/>
                </a:solidFill>
                <a:sym typeface="华文楷体" panose="02010600040101010101" pitchFamily="2" charset="-122"/>
              </a:rPr>
              <a:t>地狗星 金毛犬－段景住 </a:t>
            </a:r>
            <a:endParaRPr lang="zh-CN" altLang="en-US" sz="1600" b="1">
              <a:solidFill>
                <a:srgbClr val="000000"/>
              </a:solidFill>
              <a:sym typeface="华文楷体" panose="02010600040101010101" pitchFamily="2" charset="-122"/>
            </a:endParaRPr>
          </a:p>
          <a:p>
            <a:pPr>
              <a:lnSpc>
                <a:spcPct val="100000"/>
              </a:lnSpc>
              <a:spcBef>
                <a:spcPct val="0"/>
              </a:spcBef>
            </a:pPr>
            <a:endParaRPr lang="zh-CN" altLang="en-US" sz="1600">
              <a:solidFill>
                <a:srgbClr val="000000"/>
              </a:solidFill>
              <a:sym typeface="Franklin Gothic Book"/>
            </a:endParaRPr>
          </a:p>
        </p:txBody>
      </p:sp>
      <p:sp>
        <p:nvSpPr>
          <p:cNvPr id="51205" name="Text Box 6"/>
          <p:cNvSpPr>
            <a:spLocks noChangeArrowheads="1"/>
          </p:cNvSpPr>
          <p:nvPr/>
        </p:nvSpPr>
        <p:spPr bwMode="auto">
          <a:xfrm>
            <a:off x="468313" y="260350"/>
            <a:ext cx="5472112" cy="641350"/>
          </a:xfrm>
          <a:prstGeom prst="rect">
            <a:avLst/>
          </a:prstGeom>
          <a:noFill/>
          <a:ln w="9525">
            <a:noFill/>
            <a:miter lim="800000"/>
          </a:ln>
        </p:spPr>
        <p:txBody>
          <a:bodyPr>
            <a:spAutoFit/>
          </a:bodyPr>
          <a:lstStyle/>
          <a:p>
            <a:pPr>
              <a:lnSpc>
                <a:spcPct val="100000"/>
              </a:lnSpc>
              <a:spcBef>
                <a:spcPct val="50000"/>
              </a:spcBef>
            </a:pPr>
            <a:r>
              <a:rPr lang="en-US" altLang="zh-CN" sz="3600" b="1">
                <a:solidFill>
                  <a:srgbClr val="D60093"/>
                </a:solidFill>
                <a:sym typeface="Franklin Gothic Book"/>
              </a:rPr>
              <a:t>72</a:t>
            </a:r>
            <a:r>
              <a:rPr lang="zh-CN" altLang="en-US" sz="3600" b="1">
                <a:solidFill>
                  <a:srgbClr val="D60093"/>
                </a:solidFill>
                <a:sym typeface="华文楷体" panose="02010600040101010101" pitchFamily="2" charset="-122"/>
              </a:rPr>
              <a:t>地煞星</a:t>
            </a:r>
            <a:endParaRPr lang="zh-CN" alt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Effect>
                                      <p:cBhvr>
                                        <p:cTn id="7" dur="500"/>
                                        <p:tgtEl>
                                          <p:spTgt spid="3993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9938">
                                            <p:txEl>
                                              <p:pRg st="1" end="1"/>
                                            </p:txEl>
                                          </p:spTgt>
                                        </p:tgtEl>
                                        <p:attrNameLst>
                                          <p:attrName>style.visibility</p:attrName>
                                        </p:attrNameLst>
                                      </p:cBhvr>
                                      <p:to>
                                        <p:strVal val="visible"/>
                                      </p:to>
                                    </p:set>
                                    <p:animEffect>
                                      <p:cBhvr>
                                        <p:cTn id="10" dur="500"/>
                                        <p:tgtEl>
                                          <p:spTgt spid="39938">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9938">
                                            <p:txEl>
                                              <p:pRg st="2" end="2"/>
                                            </p:txEl>
                                          </p:spTgt>
                                        </p:tgtEl>
                                        <p:attrNameLst>
                                          <p:attrName>style.visibility</p:attrName>
                                        </p:attrNameLst>
                                      </p:cBhvr>
                                      <p:to>
                                        <p:strVal val="visible"/>
                                      </p:to>
                                    </p:set>
                                    <p:animEffect>
                                      <p:cBhvr>
                                        <p:cTn id="13" dur="500"/>
                                        <p:tgtEl>
                                          <p:spTgt spid="39938">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9938">
                                            <p:txEl>
                                              <p:pRg st="3" end="3"/>
                                            </p:txEl>
                                          </p:spTgt>
                                        </p:tgtEl>
                                        <p:attrNameLst>
                                          <p:attrName>style.visibility</p:attrName>
                                        </p:attrNameLst>
                                      </p:cBhvr>
                                      <p:to>
                                        <p:strVal val="visible"/>
                                      </p:to>
                                    </p:set>
                                    <p:animEffect>
                                      <p:cBhvr>
                                        <p:cTn id="16" dur="500"/>
                                        <p:tgtEl>
                                          <p:spTgt spid="39938">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9938">
                                            <p:txEl>
                                              <p:pRg st="4" end="4"/>
                                            </p:txEl>
                                          </p:spTgt>
                                        </p:tgtEl>
                                        <p:attrNameLst>
                                          <p:attrName>style.visibility</p:attrName>
                                        </p:attrNameLst>
                                      </p:cBhvr>
                                      <p:to>
                                        <p:strVal val="visible"/>
                                      </p:to>
                                    </p:set>
                                    <p:animEffect>
                                      <p:cBhvr>
                                        <p:cTn id="19" dur="500"/>
                                        <p:tgtEl>
                                          <p:spTgt spid="39938">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9938">
                                            <p:txEl>
                                              <p:pRg st="5" end="5"/>
                                            </p:txEl>
                                          </p:spTgt>
                                        </p:tgtEl>
                                        <p:attrNameLst>
                                          <p:attrName>style.visibility</p:attrName>
                                        </p:attrNameLst>
                                      </p:cBhvr>
                                      <p:to>
                                        <p:strVal val="visible"/>
                                      </p:to>
                                    </p:set>
                                    <p:animEffect>
                                      <p:cBhvr>
                                        <p:cTn id="22" dur="500"/>
                                        <p:tgtEl>
                                          <p:spTgt spid="39938">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9938">
                                            <p:txEl>
                                              <p:pRg st="6" end="6"/>
                                            </p:txEl>
                                          </p:spTgt>
                                        </p:tgtEl>
                                        <p:attrNameLst>
                                          <p:attrName>style.visibility</p:attrName>
                                        </p:attrNameLst>
                                      </p:cBhvr>
                                      <p:to>
                                        <p:strVal val="visible"/>
                                      </p:to>
                                    </p:set>
                                    <p:animEffect>
                                      <p:cBhvr>
                                        <p:cTn id="25" dur="500"/>
                                        <p:tgtEl>
                                          <p:spTgt spid="39938">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9938">
                                            <p:txEl>
                                              <p:pRg st="7" end="7"/>
                                            </p:txEl>
                                          </p:spTgt>
                                        </p:tgtEl>
                                        <p:attrNameLst>
                                          <p:attrName>style.visibility</p:attrName>
                                        </p:attrNameLst>
                                      </p:cBhvr>
                                      <p:to>
                                        <p:strVal val="visible"/>
                                      </p:to>
                                    </p:set>
                                    <p:animEffect>
                                      <p:cBhvr>
                                        <p:cTn id="28" dur="500"/>
                                        <p:tgtEl>
                                          <p:spTgt spid="39938">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39938">
                                            <p:txEl>
                                              <p:pRg st="8" end="8"/>
                                            </p:txEl>
                                          </p:spTgt>
                                        </p:tgtEl>
                                        <p:attrNameLst>
                                          <p:attrName>style.visibility</p:attrName>
                                        </p:attrNameLst>
                                      </p:cBhvr>
                                      <p:to>
                                        <p:strVal val="visible"/>
                                      </p:to>
                                    </p:set>
                                    <p:animEffect>
                                      <p:cBhvr>
                                        <p:cTn id="31" dur="500"/>
                                        <p:tgtEl>
                                          <p:spTgt spid="39938">
                                            <p:txEl>
                                              <p:pRg st="8" end="8"/>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39938">
                                            <p:txEl>
                                              <p:pRg st="9" end="9"/>
                                            </p:txEl>
                                          </p:spTgt>
                                        </p:tgtEl>
                                        <p:attrNameLst>
                                          <p:attrName>style.visibility</p:attrName>
                                        </p:attrNameLst>
                                      </p:cBhvr>
                                      <p:to>
                                        <p:strVal val="visible"/>
                                      </p:to>
                                    </p:set>
                                    <p:animEffect>
                                      <p:cBhvr>
                                        <p:cTn id="34" dur="500"/>
                                        <p:tgtEl>
                                          <p:spTgt spid="39938">
                                            <p:txEl>
                                              <p:pRg st="9" end="9"/>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39938">
                                            <p:txEl>
                                              <p:pRg st="10" end="10"/>
                                            </p:txEl>
                                          </p:spTgt>
                                        </p:tgtEl>
                                        <p:attrNameLst>
                                          <p:attrName>style.visibility</p:attrName>
                                        </p:attrNameLst>
                                      </p:cBhvr>
                                      <p:to>
                                        <p:strVal val="visible"/>
                                      </p:to>
                                    </p:set>
                                    <p:animEffect>
                                      <p:cBhvr>
                                        <p:cTn id="37" dur="500"/>
                                        <p:tgtEl>
                                          <p:spTgt spid="39938">
                                            <p:txEl>
                                              <p:pRg st="10" end="10"/>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39938">
                                            <p:txEl>
                                              <p:pRg st="11" end="11"/>
                                            </p:txEl>
                                          </p:spTgt>
                                        </p:tgtEl>
                                        <p:attrNameLst>
                                          <p:attrName>style.visibility</p:attrName>
                                        </p:attrNameLst>
                                      </p:cBhvr>
                                      <p:to>
                                        <p:strVal val="visible"/>
                                      </p:to>
                                    </p:set>
                                    <p:animEffect>
                                      <p:cBhvr>
                                        <p:cTn id="40" dur="500"/>
                                        <p:tgtEl>
                                          <p:spTgt spid="39938">
                                            <p:txEl>
                                              <p:pRg st="11" end="11"/>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39938">
                                            <p:txEl>
                                              <p:pRg st="12" end="12"/>
                                            </p:txEl>
                                          </p:spTgt>
                                        </p:tgtEl>
                                        <p:attrNameLst>
                                          <p:attrName>style.visibility</p:attrName>
                                        </p:attrNameLst>
                                      </p:cBhvr>
                                      <p:to>
                                        <p:strVal val="visible"/>
                                      </p:to>
                                    </p:set>
                                    <p:animEffect>
                                      <p:cBhvr>
                                        <p:cTn id="43" dur="500"/>
                                        <p:tgtEl>
                                          <p:spTgt spid="39938">
                                            <p:txEl>
                                              <p:pRg st="12" end="12"/>
                                            </p:txEl>
                                          </p:spTgt>
                                        </p:tgtEl>
                                      </p:cBhvr>
                                    </p:animEffect>
                                  </p:childTnLst>
                                </p:cTn>
                              </p:par>
                              <p:par>
                                <p:cTn id="44" presetID="3" presetClass="entr" presetSubtype="10" fill="hold" nodeType="withEffect">
                                  <p:stCondLst>
                                    <p:cond delay="0"/>
                                  </p:stCondLst>
                                  <p:childTnLst>
                                    <p:set>
                                      <p:cBhvr>
                                        <p:cTn id="45" dur="1" fill="hold">
                                          <p:stCondLst>
                                            <p:cond delay="0"/>
                                          </p:stCondLst>
                                        </p:cTn>
                                        <p:tgtEl>
                                          <p:spTgt spid="39938">
                                            <p:txEl>
                                              <p:pRg st="13" end="13"/>
                                            </p:txEl>
                                          </p:spTgt>
                                        </p:tgtEl>
                                        <p:attrNameLst>
                                          <p:attrName>style.visibility</p:attrName>
                                        </p:attrNameLst>
                                      </p:cBhvr>
                                      <p:to>
                                        <p:strVal val="visible"/>
                                      </p:to>
                                    </p:set>
                                    <p:animEffect>
                                      <p:cBhvr>
                                        <p:cTn id="46" dur="500"/>
                                        <p:tgtEl>
                                          <p:spTgt spid="39938">
                                            <p:txEl>
                                              <p:pRg st="13" end="13"/>
                                            </p:txEl>
                                          </p:spTgt>
                                        </p:tgtEl>
                                      </p:cBhvr>
                                    </p:animEffect>
                                  </p:childTnLst>
                                </p:cTn>
                              </p:par>
                              <p:par>
                                <p:cTn id="47" presetID="3" presetClass="entr" presetSubtype="10" fill="hold" nodeType="withEffect">
                                  <p:stCondLst>
                                    <p:cond delay="0"/>
                                  </p:stCondLst>
                                  <p:childTnLst>
                                    <p:set>
                                      <p:cBhvr>
                                        <p:cTn id="48" dur="1" fill="hold">
                                          <p:stCondLst>
                                            <p:cond delay="0"/>
                                          </p:stCondLst>
                                        </p:cTn>
                                        <p:tgtEl>
                                          <p:spTgt spid="39938">
                                            <p:txEl>
                                              <p:pRg st="14" end="14"/>
                                            </p:txEl>
                                          </p:spTgt>
                                        </p:tgtEl>
                                        <p:attrNameLst>
                                          <p:attrName>style.visibility</p:attrName>
                                        </p:attrNameLst>
                                      </p:cBhvr>
                                      <p:to>
                                        <p:strVal val="visible"/>
                                      </p:to>
                                    </p:set>
                                    <p:animEffect>
                                      <p:cBhvr>
                                        <p:cTn id="49" dur="500"/>
                                        <p:tgtEl>
                                          <p:spTgt spid="39938">
                                            <p:txEl>
                                              <p:pRg st="14" end="14"/>
                                            </p:txEl>
                                          </p:spTgt>
                                        </p:tgtEl>
                                      </p:cBhvr>
                                    </p:animEffect>
                                  </p:childTnLst>
                                </p:cTn>
                              </p:par>
                              <p:par>
                                <p:cTn id="50" presetID="3" presetClass="entr" presetSubtype="10" fill="hold" nodeType="withEffect">
                                  <p:stCondLst>
                                    <p:cond delay="0"/>
                                  </p:stCondLst>
                                  <p:childTnLst>
                                    <p:set>
                                      <p:cBhvr>
                                        <p:cTn id="51" dur="1" fill="hold">
                                          <p:stCondLst>
                                            <p:cond delay="0"/>
                                          </p:stCondLst>
                                        </p:cTn>
                                        <p:tgtEl>
                                          <p:spTgt spid="39938">
                                            <p:txEl>
                                              <p:pRg st="15" end="15"/>
                                            </p:txEl>
                                          </p:spTgt>
                                        </p:tgtEl>
                                        <p:attrNameLst>
                                          <p:attrName>style.visibility</p:attrName>
                                        </p:attrNameLst>
                                      </p:cBhvr>
                                      <p:to>
                                        <p:strVal val="visible"/>
                                      </p:to>
                                    </p:set>
                                    <p:animEffect>
                                      <p:cBhvr>
                                        <p:cTn id="52" dur="500"/>
                                        <p:tgtEl>
                                          <p:spTgt spid="39938">
                                            <p:txEl>
                                              <p:pRg st="15" end="15"/>
                                            </p:txEl>
                                          </p:spTgt>
                                        </p:tgtEl>
                                      </p:cBhvr>
                                    </p:animEffect>
                                  </p:childTnLst>
                                </p:cTn>
                              </p:par>
                              <p:par>
                                <p:cTn id="53" presetID="3" presetClass="entr" presetSubtype="10" fill="hold" nodeType="withEffect">
                                  <p:stCondLst>
                                    <p:cond delay="0"/>
                                  </p:stCondLst>
                                  <p:childTnLst>
                                    <p:set>
                                      <p:cBhvr>
                                        <p:cTn id="54" dur="1" fill="hold">
                                          <p:stCondLst>
                                            <p:cond delay="0"/>
                                          </p:stCondLst>
                                        </p:cTn>
                                        <p:tgtEl>
                                          <p:spTgt spid="39938">
                                            <p:txEl>
                                              <p:pRg st="16" end="16"/>
                                            </p:txEl>
                                          </p:spTgt>
                                        </p:tgtEl>
                                        <p:attrNameLst>
                                          <p:attrName>style.visibility</p:attrName>
                                        </p:attrNameLst>
                                      </p:cBhvr>
                                      <p:to>
                                        <p:strVal val="visible"/>
                                      </p:to>
                                    </p:set>
                                    <p:animEffect>
                                      <p:cBhvr>
                                        <p:cTn id="55" dur="500"/>
                                        <p:tgtEl>
                                          <p:spTgt spid="39938">
                                            <p:txEl>
                                              <p:pRg st="16" end="16"/>
                                            </p:txEl>
                                          </p:spTgt>
                                        </p:tgtEl>
                                      </p:cBhvr>
                                    </p:animEffect>
                                  </p:childTnLst>
                                </p:cTn>
                              </p:par>
                              <p:par>
                                <p:cTn id="56" presetID="3" presetClass="entr" presetSubtype="10" fill="hold" nodeType="withEffect">
                                  <p:stCondLst>
                                    <p:cond delay="0"/>
                                  </p:stCondLst>
                                  <p:childTnLst>
                                    <p:set>
                                      <p:cBhvr>
                                        <p:cTn id="57" dur="1" fill="hold">
                                          <p:stCondLst>
                                            <p:cond delay="0"/>
                                          </p:stCondLst>
                                        </p:cTn>
                                        <p:tgtEl>
                                          <p:spTgt spid="39938">
                                            <p:txEl>
                                              <p:pRg st="17" end="17"/>
                                            </p:txEl>
                                          </p:spTgt>
                                        </p:tgtEl>
                                        <p:attrNameLst>
                                          <p:attrName>style.visibility</p:attrName>
                                        </p:attrNameLst>
                                      </p:cBhvr>
                                      <p:to>
                                        <p:strVal val="visible"/>
                                      </p:to>
                                    </p:set>
                                    <p:animEffect>
                                      <p:cBhvr>
                                        <p:cTn id="58" dur="500"/>
                                        <p:tgtEl>
                                          <p:spTgt spid="39938">
                                            <p:txEl>
                                              <p:pRg st="17" end="17"/>
                                            </p:txEl>
                                          </p:spTgt>
                                        </p:tgtEl>
                                      </p:cBhvr>
                                    </p:animEffect>
                                  </p:childTnLst>
                                </p:cTn>
                              </p:par>
                              <p:par>
                                <p:cTn id="59" presetID="3" presetClass="entr" presetSubtype="10" fill="hold" nodeType="withEffect">
                                  <p:stCondLst>
                                    <p:cond delay="0"/>
                                  </p:stCondLst>
                                  <p:childTnLst>
                                    <p:set>
                                      <p:cBhvr>
                                        <p:cTn id="60" dur="1" fill="hold">
                                          <p:stCondLst>
                                            <p:cond delay="0"/>
                                          </p:stCondLst>
                                        </p:cTn>
                                        <p:tgtEl>
                                          <p:spTgt spid="39938">
                                            <p:txEl>
                                              <p:pRg st="18" end="18"/>
                                            </p:txEl>
                                          </p:spTgt>
                                        </p:tgtEl>
                                        <p:attrNameLst>
                                          <p:attrName>style.visibility</p:attrName>
                                        </p:attrNameLst>
                                      </p:cBhvr>
                                      <p:to>
                                        <p:strVal val="visible"/>
                                      </p:to>
                                    </p:set>
                                    <p:animEffect>
                                      <p:cBhvr>
                                        <p:cTn id="61" dur="500"/>
                                        <p:tgtEl>
                                          <p:spTgt spid="39938">
                                            <p:txEl>
                                              <p:pRg st="18" end="18"/>
                                            </p:txEl>
                                          </p:spTgt>
                                        </p:tgtEl>
                                      </p:cBhvr>
                                    </p:animEffect>
                                  </p:childTnLst>
                                </p:cTn>
                              </p:par>
                              <p:par>
                                <p:cTn id="62" presetID="3" presetClass="entr" presetSubtype="10" fill="hold" nodeType="withEffect">
                                  <p:stCondLst>
                                    <p:cond delay="0"/>
                                  </p:stCondLst>
                                  <p:childTnLst>
                                    <p:set>
                                      <p:cBhvr>
                                        <p:cTn id="63" dur="1" fill="hold">
                                          <p:stCondLst>
                                            <p:cond delay="0"/>
                                          </p:stCondLst>
                                        </p:cTn>
                                        <p:tgtEl>
                                          <p:spTgt spid="39938">
                                            <p:txEl>
                                              <p:pRg st="19" end="19"/>
                                            </p:txEl>
                                          </p:spTgt>
                                        </p:tgtEl>
                                        <p:attrNameLst>
                                          <p:attrName>style.visibility</p:attrName>
                                        </p:attrNameLst>
                                      </p:cBhvr>
                                      <p:to>
                                        <p:strVal val="visible"/>
                                      </p:to>
                                    </p:set>
                                    <p:animEffect>
                                      <p:cBhvr>
                                        <p:cTn id="64" dur="500"/>
                                        <p:tgtEl>
                                          <p:spTgt spid="39938">
                                            <p:txEl>
                                              <p:pRg st="19" end="19"/>
                                            </p:txEl>
                                          </p:spTgt>
                                        </p:tgtEl>
                                      </p:cBhvr>
                                    </p:animEffect>
                                  </p:childTnLst>
                                </p:cTn>
                              </p:par>
                              <p:par>
                                <p:cTn id="65" presetID="3" presetClass="entr" presetSubtype="10" fill="hold" nodeType="withEffect">
                                  <p:stCondLst>
                                    <p:cond delay="0"/>
                                  </p:stCondLst>
                                  <p:childTnLst>
                                    <p:set>
                                      <p:cBhvr>
                                        <p:cTn id="66" dur="1" fill="hold">
                                          <p:stCondLst>
                                            <p:cond delay="0"/>
                                          </p:stCondLst>
                                        </p:cTn>
                                        <p:tgtEl>
                                          <p:spTgt spid="39938">
                                            <p:txEl>
                                              <p:pRg st="20" end="20"/>
                                            </p:txEl>
                                          </p:spTgt>
                                        </p:tgtEl>
                                        <p:attrNameLst>
                                          <p:attrName>style.visibility</p:attrName>
                                        </p:attrNameLst>
                                      </p:cBhvr>
                                      <p:to>
                                        <p:strVal val="visible"/>
                                      </p:to>
                                    </p:set>
                                    <p:animEffect>
                                      <p:cBhvr>
                                        <p:cTn id="67" dur="500"/>
                                        <p:tgtEl>
                                          <p:spTgt spid="39938">
                                            <p:txEl>
                                              <p:pRg st="20" end="20"/>
                                            </p:txEl>
                                          </p:spTgt>
                                        </p:tgtEl>
                                      </p:cBhvr>
                                    </p:animEffect>
                                  </p:childTnLst>
                                </p:cTn>
                              </p:par>
                              <p:par>
                                <p:cTn id="68" presetID="3" presetClass="entr" presetSubtype="10" fill="hold" nodeType="withEffect">
                                  <p:stCondLst>
                                    <p:cond delay="0"/>
                                  </p:stCondLst>
                                  <p:childTnLst>
                                    <p:set>
                                      <p:cBhvr>
                                        <p:cTn id="69" dur="1" fill="hold">
                                          <p:stCondLst>
                                            <p:cond delay="0"/>
                                          </p:stCondLst>
                                        </p:cTn>
                                        <p:tgtEl>
                                          <p:spTgt spid="39938">
                                            <p:txEl>
                                              <p:pRg st="21" end="21"/>
                                            </p:txEl>
                                          </p:spTgt>
                                        </p:tgtEl>
                                        <p:attrNameLst>
                                          <p:attrName>style.visibility</p:attrName>
                                        </p:attrNameLst>
                                      </p:cBhvr>
                                      <p:to>
                                        <p:strVal val="visible"/>
                                      </p:to>
                                    </p:set>
                                    <p:animEffect>
                                      <p:cBhvr>
                                        <p:cTn id="70" dur="500"/>
                                        <p:tgtEl>
                                          <p:spTgt spid="39938">
                                            <p:txEl>
                                              <p:pRg st="21" end="21"/>
                                            </p:txEl>
                                          </p:spTgt>
                                        </p:tgtEl>
                                      </p:cBhvr>
                                    </p:animEffect>
                                  </p:childTnLst>
                                </p:cTn>
                              </p:par>
                              <p:par>
                                <p:cTn id="71" presetID="3" presetClass="entr" presetSubtype="10" fill="hold" nodeType="withEffect">
                                  <p:stCondLst>
                                    <p:cond delay="0"/>
                                  </p:stCondLst>
                                  <p:childTnLst>
                                    <p:set>
                                      <p:cBhvr>
                                        <p:cTn id="72" dur="1" fill="hold">
                                          <p:stCondLst>
                                            <p:cond delay="0"/>
                                          </p:stCondLst>
                                        </p:cTn>
                                        <p:tgtEl>
                                          <p:spTgt spid="39938">
                                            <p:txEl>
                                              <p:pRg st="22" end="22"/>
                                            </p:txEl>
                                          </p:spTgt>
                                        </p:tgtEl>
                                        <p:attrNameLst>
                                          <p:attrName>style.visibility</p:attrName>
                                        </p:attrNameLst>
                                      </p:cBhvr>
                                      <p:to>
                                        <p:strVal val="visible"/>
                                      </p:to>
                                    </p:set>
                                    <p:animEffect>
                                      <p:cBhvr>
                                        <p:cTn id="73" dur="500"/>
                                        <p:tgtEl>
                                          <p:spTgt spid="39938">
                                            <p:txEl>
                                              <p:pRg st="22" end="22"/>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nodeType="clickEffect">
                                  <p:stCondLst>
                                    <p:cond delay="0"/>
                                  </p:stCondLst>
                                  <p:childTnLst>
                                    <p:set>
                                      <p:cBhvr>
                                        <p:cTn id="77" dur="1" fill="hold">
                                          <p:stCondLst>
                                            <p:cond delay="0"/>
                                          </p:stCondLst>
                                        </p:cTn>
                                        <p:tgtEl>
                                          <p:spTgt spid="39939">
                                            <p:txEl>
                                              <p:pRg st="0" end="0"/>
                                            </p:txEl>
                                          </p:spTgt>
                                        </p:tgtEl>
                                        <p:attrNameLst>
                                          <p:attrName>style.visibility</p:attrName>
                                        </p:attrNameLst>
                                      </p:cBhvr>
                                      <p:to>
                                        <p:strVal val="visible"/>
                                      </p:to>
                                    </p:set>
                                    <p:animEffect>
                                      <p:cBhvr>
                                        <p:cTn id="78" dur="500"/>
                                        <p:tgtEl>
                                          <p:spTgt spid="39939">
                                            <p:txEl>
                                              <p:pRg st="0" end="0"/>
                                            </p:txEl>
                                          </p:spTgt>
                                        </p:tgtEl>
                                      </p:cBhvr>
                                    </p:animEffect>
                                  </p:childTnLst>
                                </p:cTn>
                              </p:par>
                              <p:par>
                                <p:cTn id="79" presetID="3" presetClass="entr" presetSubtype="10" fill="hold" nodeType="withEffect">
                                  <p:stCondLst>
                                    <p:cond delay="0"/>
                                  </p:stCondLst>
                                  <p:childTnLst>
                                    <p:set>
                                      <p:cBhvr>
                                        <p:cTn id="80" dur="1" fill="hold">
                                          <p:stCondLst>
                                            <p:cond delay="0"/>
                                          </p:stCondLst>
                                        </p:cTn>
                                        <p:tgtEl>
                                          <p:spTgt spid="39939">
                                            <p:txEl>
                                              <p:pRg st="1" end="1"/>
                                            </p:txEl>
                                          </p:spTgt>
                                        </p:tgtEl>
                                        <p:attrNameLst>
                                          <p:attrName>style.visibility</p:attrName>
                                        </p:attrNameLst>
                                      </p:cBhvr>
                                      <p:to>
                                        <p:strVal val="visible"/>
                                      </p:to>
                                    </p:set>
                                    <p:animEffect>
                                      <p:cBhvr>
                                        <p:cTn id="81" dur="500"/>
                                        <p:tgtEl>
                                          <p:spTgt spid="39939">
                                            <p:txEl>
                                              <p:pRg st="1" end="1"/>
                                            </p:txEl>
                                          </p:spTgt>
                                        </p:tgtEl>
                                      </p:cBhvr>
                                    </p:animEffect>
                                  </p:childTnLst>
                                </p:cTn>
                              </p:par>
                              <p:par>
                                <p:cTn id="82" presetID="3" presetClass="entr" presetSubtype="10" fill="hold" nodeType="withEffect">
                                  <p:stCondLst>
                                    <p:cond delay="0"/>
                                  </p:stCondLst>
                                  <p:childTnLst>
                                    <p:set>
                                      <p:cBhvr>
                                        <p:cTn id="83" dur="1" fill="hold">
                                          <p:stCondLst>
                                            <p:cond delay="0"/>
                                          </p:stCondLst>
                                        </p:cTn>
                                        <p:tgtEl>
                                          <p:spTgt spid="39939">
                                            <p:txEl>
                                              <p:pRg st="2" end="2"/>
                                            </p:txEl>
                                          </p:spTgt>
                                        </p:tgtEl>
                                        <p:attrNameLst>
                                          <p:attrName>style.visibility</p:attrName>
                                        </p:attrNameLst>
                                      </p:cBhvr>
                                      <p:to>
                                        <p:strVal val="visible"/>
                                      </p:to>
                                    </p:set>
                                    <p:animEffect>
                                      <p:cBhvr>
                                        <p:cTn id="84" dur="500"/>
                                        <p:tgtEl>
                                          <p:spTgt spid="39939">
                                            <p:txEl>
                                              <p:pRg st="2" end="2"/>
                                            </p:txEl>
                                          </p:spTgt>
                                        </p:tgtEl>
                                      </p:cBhvr>
                                    </p:animEffect>
                                  </p:childTnLst>
                                </p:cTn>
                              </p:par>
                              <p:par>
                                <p:cTn id="85" presetID="3" presetClass="entr" presetSubtype="10" fill="hold" nodeType="withEffect">
                                  <p:stCondLst>
                                    <p:cond delay="0"/>
                                  </p:stCondLst>
                                  <p:childTnLst>
                                    <p:set>
                                      <p:cBhvr>
                                        <p:cTn id="86" dur="1" fill="hold">
                                          <p:stCondLst>
                                            <p:cond delay="0"/>
                                          </p:stCondLst>
                                        </p:cTn>
                                        <p:tgtEl>
                                          <p:spTgt spid="39939">
                                            <p:txEl>
                                              <p:pRg st="3" end="3"/>
                                            </p:txEl>
                                          </p:spTgt>
                                        </p:tgtEl>
                                        <p:attrNameLst>
                                          <p:attrName>style.visibility</p:attrName>
                                        </p:attrNameLst>
                                      </p:cBhvr>
                                      <p:to>
                                        <p:strVal val="visible"/>
                                      </p:to>
                                    </p:set>
                                    <p:animEffect>
                                      <p:cBhvr>
                                        <p:cTn id="87" dur="500"/>
                                        <p:tgtEl>
                                          <p:spTgt spid="39939">
                                            <p:txEl>
                                              <p:pRg st="3" end="3"/>
                                            </p:txEl>
                                          </p:spTgt>
                                        </p:tgtEl>
                                      </p:cBhvr>
                                    </p:animEffect>
                                  </p:childTnLst>
                                </p:cTn>
                              </p:par>
                              <p:par>
                                <p:cTn id="88" presetID="3" presetClass="entr" presetSubtype="10" fill="hold" nodeType="withEffect">
                                  <p:stCondLst>
                                    <p:cond delay="0"/>
                                  </p:stCondLst>
                                  <p:childTnLst>
                                    <p:set>
                                      <p:cBhvr>
                                        <p:cTn id="89" dur="1" fill="hold">
                                          <p:stCondLst>
                                            <p:cond delay="0"/>
                                          </p:stCondLst>
                                        </p:cTn>
                                        <p:tgtEl>
                                          <p:spTgt spid="39939">
                                            <p:txEl>
                                              <p:pRg st="4" end="4"/>
                                            </p:txEl>
                                          </p:spTgt>
                                        </p:tgtEl>
                                        <p:attrNameLst>
                                          <p:attrName>style.visibility</p:attrName>
                                        </p:attrNameLst>
                                      </p:cBhvr>
                                      <p:to>
                                        <p:strVal val="visible"/>
                                      </p:to>
                                    </p:set>
                                    <p:animEffect>
                                      <p:cBhvr>
                                        <p:cTn id="90" dur="500"/>
                                        <p:tgtEl>
                                          <p:spTgt spid="39939">
                                            <p:txEl>
                                              <p:pRg st="4" end="4"/>
                                            </p:txEl>
                                          </p:spTgt>
                                        </p:tgtEl>
                                      </p:cBhvr>
                                    </p:animEffect>
                                  </p:childTnLst>
                                </p:cTn>
                              </p:par>
                              <p:par>
                                <p:cTn id="91" presetID="3" presetClass="entr" presetSubtype="10" fill="hold" nodeType="withEffect">
                                  <p:stCondLst>
                                    <p:cond delay="0"/>
                                  </p:stCondLst>
                                  <p:childTnLst>
                                    <p:set>
                                      <p:cBhvr>
                                        <p:cTn id="92" dur="1" fill="hold">
                                          <p:stCondLst>
                                            <p:cond delay="0"/>
                                          </p:stCondLst>
                                        </p:cTn>
                                        <p:tgtEl>
                                          <p:spTgt spid="39939">
                                            <p:txEl>
                                              <p:pRg st="5" end="5"/>
                                            </p:txEl>
                                          </p:spTgt>
                                        </p:tgtEl>
                                        <p:attrNameLst>
                                          <p:attrName>style.visibility</p:attrName>
                                        </p:attrNameLst>
                                      </p:cBhvr>
                                      <p:to>
                                        <p:strVal val="visible"/>
                                      </p:to>
                                    </p:set>
                                    <p:animEffect>
                                      <p:cBhvr>
                                        <p:cTn id="93" dur="500"/>
                                        <p:tgtEl>
                                          <p:spTgt spid="39939">
                                            <p:txEl>
                                              <p:pRg st="5" end="5"/>
                                            </p:txEl>
                                          </p:spTgt>
                                        </p:tgtEl>
                                      </p:cBhvr>
                                    </p:animEffect>
                                  </p:childTnLst>
                                </p:cTn>
                              </p:par>
                              <p:par>
                                <p:cTn id="94" presetID="3" presetClass="entr" presetSubtype="10" fill="hold" nodeType="withEffect">
                                  <p:stCondLst>
                                    <p:cond delay="0"/>
                                  </p:stCondLst>
                                  <p:childTnLst>
                                    <p:set>
                                      <p:cBhvr>
                                        <p:cTn id="95" dur="1" fill="hold">
                                          <p:stCondLst>
                                            <p:cond delay="0"/>
                                          </p:stCondLst>
                                        </p:cTn>
                                        <p:tgtEl>
                                          <p:spTgt spid="39939">
                                            <p:txEl>
                                              <p:pRg st="6" end="6"/>
                                            </p:txEl>
                                          </p:spTgt>
                                        </p:tgtEl>
                                        <p:attrNameLst>
                                          <p:attrName>style.visibility</p:attrName>
                                        </p:attrNameLst>
                                      </p:cBhvr>
                                      <p:to>
                                        <p:strVal val="visible"/>
                                      </p:to>
                                    </p:set>
                                    <p:animEffect>
                                      <p:cBhvr>
                                        <p:cTn id="96" dur="500"/>
                                        <p:tgtEl>
                                          <p:spTgt spid="39939">
                                            <p:txEl>
                                              <p:pRg st="6" end="6"/>
                                            </p:txEl>
                                          </p:spTgt>
                                        </p:tgtEl>
                                      </p:cBhvr>
                                    </p:animEffect>
                                  </p:childTnLst>
                                </p:cTn>
                              </p:par>
                              <p:par>
                                <p:cTn id="97" presetID="3" presetClass="entr" presetSubtype="10" fill="hold" nodeType="withEffect">
                                  <p:stCondLst>
                                    <p:cond delay="0"/>
                                  </p:stCondLst>
                                  <p:childTnLst>
                                    <p:set>
                                      <p:cBhvr>
                                        <p:cTn id="98" dur="1" fill="hold">
                                          <p:stCondLst>
                                            <p:cond delay="0"/>
                                          </p:stCondLst>
                                        </p:cTn>
                                        <p:tgtEl>
                                          <p:spTgt spid="39939">
                                            <p:txEl>
                                              <p:pRg st="7" end="7"/>
                                            </p:txEl>
                                          </p:spTgt>
                                        </p:tgtEl>
                                        <p:attrNameLst>
                                          <p:attrName>style.visibility</p:attrName>
                                        </p:attrNameLst>
                                      </p:cBhvr>
                                      <p:to>
                                        <p:strVal val="visible"/>
                                      </p:to>
                                    </p:set>
                                    <p:animEffect>
                                      <p:cBhvr>
                                        <p:cTn id="99" dur="500"/>
                                        <p:tgtEl>
                                          <p:spTgt spid="39939">
                                            <p:txEl>
                                              <p:pRg st="7" end="7"/>
                                            </p:txEl>
                                          </p:spTgt>
                                        </p:tgtEl>
                                      </p:cBhvr>
                                    </p:animEffect>
                                  </p:childTnLst>
                                </p:cTn>
                              </p:par>
                              <p:par>
                                <p:cTn id="100" presetID="3" presetClass="entr" presetSubtype="10" fill="hold" nodeType="withEffect">
                                  <p:stCondLst>
                                    <p:cond delay="0"/>
                                  </p:stCondLst>
                                  <p:childTnLst>
                                    <p:set>
                                      <p:cBhvr>
                                        <p:cTn id="101" dur="1" fill="hold">
                                          <p:stCondLst>
                                            <p:cond delay="0"/>
                                          </p:stCondLst>
                                        </p:cTn>
                                        <p:tgtEl>
                                          <p:spTgt spid="39939">
                                            <p:txEl>
                                              <p:pRg st="8" end="8"/>
                                            </p:txEl>
                                          </p:spTgt>
                                        </p:tgtEl>
                                        <p:attrNameLst>
                                          <p:attrName>style.visibility</p:attrName>
                                        </p:attrNameLst>
                                      </p:cBhvr>
                                      <p:to>
                                        <p:strVal val="visible"/>
                                      </p:to>
                                    </p:set>
                                    <p:animEffect>
                                      <p:cBhvr>
                                        <p:cTn id="102" dur="500"/>
                                        <p:tgtEl>
                                          <p:spTgt spid="39939">
                                            <p:txEl>
                                              <p:pRg st="8" end="8"/>
                                            </p:txEl>
                                          </p:spTgt>
                                        </p:tgtEl>
                                      </p:cBhvr>
                                    </p:animEffect>
                                  </p:childTnLst>
                                </p:cTn>
                              </p:par>
                              <p:par>
                                <p:cTn id="103" presetID="3" presetClass="entr" presetSubtype="10" fill="hold" nodeType="withEffect">
                                  <p:stCondLst>
                                    <p:cond delay="0"/>
                                  </p:stCondLst>
                                  <p:childTnLst>
                                    <p:set>
                                      <p:cBhvr>
                                        <p:cTn id="104" dur="1" fill="hold">
                                          <p:stCondLst>
                                            <p:cond delay="0"/>
                                          </p:stCondLst>
                                        </p:cTn>
                                        <p:tgtEl>
                                          <p:spTgt spid="39939">
                                            <p:txEl>
                                              <p:pRg st="9" end="9"/>
                                            </p:txEl>
                                          </p:spTgt>
                                        </p:tgtEl>
                                        <p:attrNameLst>
                                          <p:attrName>style.visibility</p:attrName>
                                        </p:attrNameLst>
                                      </p:cBhvr>
                                      <p:to>
                                        <p:strVal val="visible"/>
                                      </p:to>
                                    </p:set>
                                    <p:animEffect>
                                      <p:cBhvr>
                                        <p:cTn id="105" dur="500"/>
                                        <p:tgtEl>
                                          <p:spTgt spid="39939">
                                            <p:txEl>
                                              <p:pRg st="9" end="9"/>
                                            </p:txEl>
                                          </p:spTgt>
                                        </p:tgtEl>
                                      </p:cBhvr>
                                    </p:animEffect>
                                  </p:childTnLst>
                                </p:cTn>
                              </p:par>
                              <p:par>
                                <p:cTn id="106" presetID="3" presetClass="entr" presetSubtype="10" fill="hold" nodeType="withEffect">
                                  <p:stCondLst>
                                    <p:cond delay="0"/>
                                  </p:stCondLst>
                                  <p:childTnLst>
                                    <p:set>
                                      <p:cBhvr>
                                        <p:cTn id="107" dur="1" fill="hold">
                                          <p:stCondLst>
                                            <p:cond delay="0"/>
                                          </p:stCondLst>
                                        </p:cTn>
                                        <p:tgtEl>
                                          <p:spTgt spid="39939">
                                            <p:txEl>
                                              <p:pRg st="10" end="10"/>
                                            </p:txEl>
                                          </p:spTgt>
                                        </p:tgtEl>
                                        <p:attrNameLst>
                                          <p:attrName>style.visibility</p:attrName>
                                        </p:attrNameLst>
                                      </p:cBhvr>
                                      <p:to>
                                        <p:strVal val="visible"/>
                                      </p:to>
                                    </p:set>
                                    <p:animEffect>
                                      <p:cBhvr>
                                        <p:cTn id="108" dur="500"/>
                                        <p:tgtEl>
                                          <p:spTgt spid="39939">
                                            <p:txEl>
                                              <p:pRg st="10" end="10"/>
                                            </p:txEl>
                                          </p:spTgt>
                                        </p:tgtEl>
                                      </p:cBhvr>
                                    </p:animEffect>
                                  </p:childTnLst>
                                </p:cTn>
                              </p:par>
                              <p:par>
                                <p:cTn id="109" presetID="3" presetClass="entr" presetSubtype="10" fill="hold" nodeType="withEffect">
                                  <p:stCondLst>
                                    <p:cond delay="0"/>
                                  </p:stCondLst>
                                  <p:childTnLst>
                                    <p:set>
                                      <p:cBhvr>
                                        <p:cTn id="110" dur="1" fill="hold">
                                          <p:stCondLst>
                                            <p:cond delay="0"/>
                                          </p:stCondLst>
                                        </p:cTn>
                                        <p:tgtEl>
                                          <p:spTgt spid="39939">
                                            <p:txEl>
                                              <p:pRg st="11" end="11"/>
                                            </p:txEl>
                                          </p:spTgt>
                                        </p:tgtEl>
                                        <p:attrNameLst>
                                          <p:attrName>style.visibility</p:attrName>
                                        </p:attrNameLst>
                                      </p:cBhvr>
                                      <p:to>
                                        <p:strVal val="visible"/>
                                      </p:to>
                                    </p:set>
                                    <p:animEffect>
                                      <p:cBhvr>
                                        <p:cTn id="111" dur="500"/>
                                        <p:tgtEl>
                                          <p:spTgt spid="39939">
                                            <p:txEl>
                                              <p:pRg st="11" end="11"/>
                                            </p:txEl>
                                          </p:spTgt>
                                        </p:tgtEl>
                                      </p:cBhvr>
                                    </p:animEffect>
                                  </p:childTnLst>
                                </p:cTn>
                              </p:par>
                              <p:par>
                                <p:cTn id="112" presetID="3" presetClass="entr" presetSubtype="10" fill="hold" nodeType="withEffect">
                                  <p:stCondLst>
                                    <p:cond delay="0"/>
                                  </p:stCondLst>
                                  <p:childTnLst>
                                    <p:set>
                                      <p:cBhvr>
                                        <p:cTn id="113" dur="1" fill="hold">
                                          <p:stCondLst>
                                            <p:cond delay="0"/>
                                          </p:stCondLst>
                                        </p:cTn>
                                        <p:tgtEl>
                                          <p:spTgt spid="39939">
                                            <p:txEl>
                                              <p:pRg st="12" end="12"/>
                                            </p:txEl>
                                          </p:spTgt>
                                        </p:tgtEl>
                                        <p:attrNameLst>
                                          <p:attrName>style.visibility</p:attrName>
                                        </p:attrNameLst>
                                      </p:cBhvr>
                                      <p:to>
                                        <p:strVal val="visible"/>
                                      </p:to>
                                    </p:set>
                                    <p:animEffect>
                                      <p:cBhvr>
                                        <p:cTn id="114" dur="500"/>
                                        <p:tgtEl>
                                          <p:spTgt spid="39939">
                                            <p:txEl>
                                              <p:pRg st="12" end="12"/>
                                            </p:txEl>
                                          </p:spTgt>
                                        </p:tgtEl>
                                      </p:cBhvr>
                                    </p:animEffect>
                                  </p:childTnLst>
                                </p:cTn>
                              </p:par>
                              <p:par>
                                <p:cTn id="115" presetID="3" presetClass="entr" presetSubtype="10" fill="hold" nodeType="withEffect">
                                  <p:stCondLst>
                                    <p:cond delay="0"/>
                                  </p:stCondLst>
                                  <p:childTnLst>
                                    <p:set>
                                      <p:cBhvr>
                                        <p:cTn id="116" dur="1" fill="hold">
                                          <p:stCondLst>
                                            <p:cond delay="0"/>
                                          </p:stCondLst>
                                        </p:cTn>
                                        <p:tgtEl>
                                          <p:spTgt spid="39939">
                                            <p:txEl>
                                              <p:pRg st="13" end="13"/>
                                            </p:txEl>
                                          </p:spTgt>
                                        </p:tgtEl>
                                        <p:attrNameLst>
                                          <p:attrName>style.visibility</p:attrName>
                                        </p:attrNameLst>
                                      </p:cBhvr>
                                      <p:to>
                                        <p:strVal val="visible"/>
                                      </p:to>
                                    </p:set>
                                    <p:animEffect>
                                      <p:cBhvr>
                                        <p:cTn id="117" dur="500"/>
                                        <p:tgtEl>
                                          <p:spTgt spid="39939">
                                            <p:txEl>
                                              <p:pRg st="13" end="13"/>
                                            </p:txEl>
                                          </p:spTgt>
                                        </p:tgtEl>
                                      </p:cBhvr>
                                    </p:animEffect>
                                  </p:childTnLst>
                                </p:cTn>
                              </p:par>
                              <p:par>
                                <p:cTn id="118" presetID="3" presetClass="entr" presetSubtype="10" fill="hold" nodeType="withEffect">
                                  <p:stCondLst>
                                    <p:cond delay="0"/>
                                  </p:stCondLst>
                                  <p:childTnLst>
                                    <p:set>
                                      <p:cBhvr>
                                        <p:cTn id="119" dur="1" fill="hold">
                                          <p:stCondLst>
                                            <p:cond delay="0"/>
                                          </p:stCondLst>
                                        </p:cTn>
                                        <p:tgtEl>
                                          <p:spTgt spid="39939">
                                            <p:txEl>
                                              <p:pRg st="14" end="14"/>
                                            </p:txEl>
                                          </p:spTgt>
                                        </p:tgtEl>
                                        <p:attrNameLst>
                                          <p:attrName>style.visibility</p:attrName>
                                        </p:attrNameLst>
                                      </p:cBhvr>
                                      <p:to>
                                        <p:strVal val="visible"/>
                                      </p:to>
                                    </p:set>
                                    <p:animEffect>
                                      <p:cBhvr>
                                        <p:cTn id="120" dur="500"/>
                                        <p:tgtEl>
                                          <p:spTgt spid="39939">
                                            <p:txEl>
                                              <p:pRg st="14" end="14"/>
                                            </p:txEl>
                                          </p:spTgt>
                                        </p:tgtEl>
                                      </p:cBhvr>
                                    </p:animEffect>
                                  </p:childTnLst>
                                </p:cTn>
                              </p:par>
                              <p:par>
                                <p:cTn id="121" presetID="3" presetClass="entr" presetSubtype="10" fill="hold" nodeType="withEffect">
                                  <p:stCondLst>
                                    <p:cond delay="0"/>
                                  </p:stCondLst>
                                  <p:childTnLst>
                                    <p:set>
                                      <p:cBhvr>
                                        <p:cTn id="122" dur="1" fill="hold">
                                          <p:stCondLst>
                                            <p:cond delay="0"/>
                                          </p:stCondLst>
                                        </p:cTn>
                                        <p:tgtEl>
                                          <p:spTgt spid="39939">
                                            <p:txEl>
                                              <p:pRg st="15" end="15"/>
                                            </p:txEl>
                                          </p:spTgt>
                                        </p:tgtEl>
                                        <p:attrNameLst>
                                          <p:attrName>style.visibility</p:attrName>
                                        </p:attrNameLst>
                                      </p:cBhvr>
                                      <p:to>
                                        <p:strVal val="visible"/>
                                      </p:to>
                                    </p:set>
                                    <p:animEffect>
                                      <p:cBhvr>
                                        <p:cTn id="123" dur="500"/>
                                        <p:tgtEl>
                                          <p:spTgt spid="39939">
                                            <p:txEl>
                                              <p:pRg st="15" end="15"/>
                                            </p:txEl>
                                          </p:spTgt>
                                        </p:tgtEl>
                                      </p:cBhvr>
                                    </p:animEffect>
                                  </p:childTnLst>
                                </p:cTn>
                              </p:par>
                              <p:par>
                                <p:cTn id="124" presetID="3" presetClass="entr" presetSubtype="10" fill="hold" nodeType="withEffect">
                                  <p:stCondLst>
                                    <p:cond delay="0"/>
                                  </p:stCondLst>
                                  <p:childTnLst>
                                    <p:set>
                                      <p:cBhvr>
                                        <p:cTn id="125" dur="1" fill="hold">
                                          <p:stCondLst>
                                            <p:cond delay="0"/>
                                          </p:stCondLst>
                                        </p:cTn>
                                        <p:tgtEl>
                                          <p:spTgt spid="39939">
                                            <p:txEl>
                                              <p:pRg st="16" end="16"/>
                                            </p:txEl>
                                          </p:spTgt>
                                        </p:tgtEl>
                                        <p:attrNameLst>
                                          <p:attrName>style.visibility</p:attrName>
                                        </p:attrNameLst>
                                      </p:cBhvr>
                                      <p:to>
                                        <p:strVal val="visible"/>
                                      </p:to>
                                    </p:set>
                                    <p:animEffect>
                                      <p:cBhvr>
                                        <p:cTn id="126" dur="500"/>
                                        <p:tgtEl>
                                          <p:spTgt spid="39939">
                                            <p:txEl>
                                              <p:pRg st="16" end="16"/>
                                            </p:txEl>
                                          </p:spTgt>
                                        </p:tgtEl>
                                      </p:cBhvr>
                                    </p:animEffect>
                                  </p:childTnLst>
                                </p:cTn>
                              </p:par>
                              <p:par>
                                <p:cTn id="127" presetID="3" presetClass="entr" presetSubtype="10" fill="hold" nodeType="withEffect">
                                  <p:stCondLst>
                                    <p:cond delay="0"/>
                                  </p:stCondLst>
                                  <p:childTnLst>
                                    <p:set>
                                      <p:cBhvr>
                                        <p:cTn id="128" dur="1" fill="hold">
                                          <p:stCondLst>
                                            <p:cond delay="0"/>
                                          </p:stCondLst>
                                        </p:cTn>
                                        <p:tgtEl>
                                          <p:spTgt spid="39939">
                                            <p:txEl>
                                              <p:pRg st="17" end="17"/>
                                            </p:txEl>
                                          </p:spTgt>
                                        </p:tgtEl>
                                        <p:attrNameLst>
                                          <p:attrName>style.visibility</p:attrName>
                                        </p:attrNameLst>
                                      </p:cBhvr>
                                      <p:to>
                                        <p:strVal val="visible"/>
                                      </p:to>
                                    </p:set>
                                    <p:animEffect>
                                      <p:cBhvr>
                                        <p:cTn id="129" dur="500"/>
                                        <p:tgtEl>
                                          <p:spTgt spid="39939">
                                            <p:txEl>
                                              <p:pRg st="17" end="17"/>
                                            </p:txEl>
                                          </p:spTgt>
                                        </p:tgtEl>
                                      </p:cBhvr>
                                    </p:animEffect>
                                  </p:childTnLst>
                                </p:cTn>
                              </p:par>
                              <p:par>
                                <p:cTn id="130" presetID="3" presetClass="entr" presetSubtype="10" fill="hold" nodeType="withEffect">
                                  <p:stCondLst>
                                    <p:cond delay="0"/>
                                  </p:stCondLst>
                                  <p:childTnLst>
                                    <p:set>
                                      <p:cBhvr>
                                        <p:cTn id="131" dur="1" fill="hold">
                                          <p:stCondLst>
                                            <p:cond delay="0"/>
                                          </p:stCondLst>
                                        </p:cTn>
                                        <p:tgtEl>
                                          <p:spTgt spid="39939">
                                            <p:txEl>
                                              <p:pRg st="18" end="18"/>
                                            </p:txEl>
                                          </p:spTgt>
                                        </p:tgtEl>
                                        <p:attrNameLst>
                                          <p:attrName>style.visibility</p:attrName>
                                        </p:attrNameLst>
                                      </p:cBhvr>
                                      <p:to>
                                        <p:strVal val="visible"/>
                                      </p:to>
                                    </p:set>
                                    <p:animEffect>
                                      <p:cBhvr>
                                        <p:cTn id="132" dur="500"/>
                                        <p:tgtEl>
                                          <p:spTgt spid="39939">
                                            <p:txEl>
                                              <p:pRg st="18" end="18"/>
                                            </p:txEl>
                                          </p:spTgt>
                                        </p:tgtEl>
                                      </p:cBhvr>
                                    </p:animEffect>
                                  </p:childTnLst>
                                </p:cTn>
                              </p:par>
                              <p:par>
                                <p:cTn id="133" presetID="3" presetClass="entr" presetSubtype="10" fill="hold" nodeType="withEffect">
                                  <p:stCondLst>
                                    <p:cond delay="0"/>
                                  </p:stCondLst>
                                  <p:childTnLst>
                                    <p:set>
                                      <p:cBhvr>
                                        <p:cTn id="134" dur="1" fill="hold">
                                          <p:stCondLst>
                                            <p:cond delay="0"/>
                                          </p:stCondLst>
                                        </p:cTn>
                                        <p:tgtEl>
                                          <p:spTgt spid="39939">
                                            <p:txEl>
                                              <p:pRg st="19" end="19"/>
                                            </p:txEl>
                                          </p:spTgt>
                                        </p:tgtEl>
                                        <p:attrNameLst>
                                          <p:attrName>style.visibility</p:attrName>
                                        </p:attrNameLst>
                                      </p:cBhvr>
                                      <p:to>
                                        <p:strVal val="visible"/>
                                      </p:to>
                                    </p:set>
                                    <p:animEffect>
                                      <p:cBhvr>
                                        <p:cTn id="135" dur="500"/>
                                        <p:tgtEl>
                                          <p:spTgt spid="39939">
                                            <p:txEl>
                                              <p:pRg st="19" end="19"/>
                                            </p:txEl>
                                          </p:spTgt>
                                        </p:tgtEl>
                                      </p:cBhvr>
                                    </p:animEffect>
                                  </p:childTnLst>
                                </p:cTn>
                              </p:par>
                              <p:par>
                                <p:cTn id="136" presetID="3" presetClass="entr" presetSubtype="10" fill="hold" nodeType="withEffect">
                                  <p:stCondLst>
                                    <p:cond delay="0"/>
                                  </p:stCondLst>
                                  <p:childTnLst>
                                    <p:set>
                                      <p:cBhvr>
                                        <p:cTn id="137" dur="1" fill="hold">
                                          <p:stCondLst>
                                            <p:cond delay="0"/>
                                          </p:stCondLst>
                                        </p:cTn>
                                        <p:tgtEl>
                                          <p:spTgt spid="39939">
                                            <p:txEl>
                                              <p:pRg st="20" end="20"/>
                                            </p:txEl>
                                          </p:spTgt>
                                        </p:tgtEl>
                                        <p:attrNameLst>
                                          <p:attrName>style.visibility</p:attrName>
                                        </p:attrNameLst>
                                      </p:cBhvr>
                                      <p:to>
                                        <p:strVal val="visible"/>
                                      </p:to>
                                    </p:set>
                                    <p:animEffect>
                                      <p:cBhvr>
                                        <p:cTn id="138" dur="500"/>
                                        <p:tgtEl>
                                          <p:spTgt spid="39939">
                                            <p:txEl>
                                              <p:pRg st="20" end="20"/>
                                            </p:txEl>
                                          </p:spTgt>
                                        </p:tgtEl>
                                      </p:cBhvr>
                                    </p:animEffect>
                                  </p:childTnLst>
                                </p:cTn>
                              </p:par>
                              <p:par>
                                <p:cTn id="139" presetID="3" presetClass="entr" presetSubtype="10" fill="hold" nodeType="withEffect">
                                  <p:stCondLst>
                                    <p:cond delay="0"/>
                                  </p:stCondLst>
                                  <p:childTnLst>
                                    <p:set>
                                      <p:cBhvr>
                                        <p:cTn id="140" dur="1" fill="hold">
                                          <p:stCondLst>
                                            <p:cond delay="0"/>
                                          </p:stCondLst>
                                        </p:cTn>
                                        <p:tgtEl>
                                          <p:spTgt spid="39939">
                                            <p:txEl>
                                              <p:pRg st="21" end="21"/>
                                            </p:txEl>
                                          </p:spTgt>
                                        </p:tgtEl>
                                        <p:attrNameLst>
                                          <p:attrName>style.visibility</p:attrName>
                                        </p:attrNameLst>
                                      </p:cBhvr>
                                      <p:to>
                                        <p:strVal val="visible"/>
                                      </p:to>
                                    </p:set>
                                    <p:animEffect>
                                      <p:cBhvr>
                                        <p:cTn id="141" dur="500"/>
                                        <p:tgtEl>
                                          <p:spTgt spid="39939">
                                            <p:txEl>
                                              <p:pRg st="21" end="21"/>
                                            </p:txEl>
                                          </p:spTgt>
                                        </p:tgtEl>
                                      </p:cBhvr>
                                    </p:animEffect>
                                  </p:childTnLst>
                                </p:cTn>
                              </p:par>
                              <p:par>
                                <p:cTn id="142" presetID="3" presetClass="entr" presetSubtype="10" fill="hold" nodeType="withEffect">
                                  <p:stCondLst>
                                    <p:cond delay="0"/>
                                  </p:stCondLst>
                                  <p:childTnLst>
                                    <p:set>
                                      <p:cBhvr>
                                        <p:cTn id="143" dur="1" fill="hold">
                                          <p:stCondLst>
                                            <p:cond delay="0"/>
                                          </p:stCondLst>
                                        </p:cTn>
                                        <p:tgtEl>
                                          <p:spTgt spid="39939">
                                            <p:txEl>
                                              <p:pRg st="22" end="22"/>
                                            </p:txEl>
                                          </p:spTgt>
                                        </p:tgtEl>
                                        <p:attrNameLst>
                                          <p:attrName>style.visibility</p:attrName>
                                        </p:attrNameLst>
                                      </p:cBhvr>
                                      <p:to>
                                        <p:strVal val="visible"/>
                                      </p:to>
                                    </p:set>
                                    <p:animEffect>
                                      <p:cBhvr>
                                        <p:cTn id="144" dur="500"/>
                                        <p:tgtEl>
                                          <p:spTgt spid="39939">
                                            <p:txEl>
                                              <p:pRg st="22" end="22"/>
                                            </p:txEl>
                                          </p:spTgt>
                                        </p:tgtEl>
                                      </p:cBhvr>
                                    </p:animEffect>
                                  </p:childTnLst>
                                </p:cTn>
                              </p:par>
                            </p:childTnLst>
                          </p:cTn>
                        </p:par>
                      </p:childTnLst>
                    </p:cTn>
                  </p:par>
                  <p:par>
                    <p:cTn id="145" fill="hold">
                      <p:stCondLst>
                        <p:cond delay="indefinite"/>
                      </p:stCondLst>
                      <p:childTnLst>
                        <p:par>
                          <p:cTn id="146" fill="hold">
                            <p:stCondLst>
                              <p:cond delay="0"/>
                            </p:stCondLst>
                            <p:childTnLst>
                              <p:par>
                                <p:cTn id="147" presetID="3" presetClass="entr" presetSubtype="10" fill="hold" nodeType="clickEffect">
                                  <p:stCondLst>
                                    <p:cond delay="0"/>
                                  </p:stCondLst>
                                  <p:childTnLst>
                                    <p:set>
                                      <p:cBhvr>
                                        <p:cTn id="148" dur="1" fill="hold">
                                          <p:stCondLst>
                                            <p:cond delay="0"/>
                                          </p:stCondLst>
                                        </p:cTn>
                                        <p:tgtEl>
                                          <p:spTgt spid="39940">
                                            <p:txEl>
                                              <p:pRg st="0" end="0"/>
                                            </p:txEl>
                                          </p:spTgt>
                                        </p:tgtEl>
                                        <p:attrNameLst>
                                          <p:attrName>style.visibility</p:attrName>
                                        </p:attrNameLst>
                                      </p:cBhvr>
                                      <p:to>
                                        <p:strVal val="visible"/>
                                      </p:to>
                                    </p:set>
                                    <p:animEffect>
                                      <p:cBhvr>
                                        <p:cTn id="149" dur="500"/>
                                        <p:tgtEl>
                                          <p:spTgt spid="39940">
                                            <p:txEl>
                                              <p:pRg st="0" end="0"/>
                                            </p:txEl>
                                          </p:spTgt>
                                        </p:tgtEl>
                                      </p:cBhvr>
                                    </p:animEffect>
                                  </p:childTnLst>
                                </p:cTn>
                              </p:par>
                              <p:par>
                                <p:cTn id="150" presetID="3" presetClass="entr" presetSubtype="10" fill="hold" nodeType="withEffect">
                                  <p:stCondLst>
                                    <p:cond delay="0"/>
                                  </p:stCondLst>
                                  <p:childTnLst>
                                    <p:set>
                                      <p:cBhvr>
                                        <p:cTn id="151" dur="1" fill="hold">
                                          <p:stCondLst>
                                            <p:cond delay="0"/>
                                          </p:stCondLst>
                                        </p:cTn>
                                        <p:tgtEl>
                                          <p:spTgt spid="39940">
                                            <p:txEl>
                                              <p:pRg st="1" end="1"/>
                                            </p:txEl>
                                          </p:spTgt>
                                        </p:tgtEl>
                                        <p:attrNameLst>
                                          <p:attrName>style.visibility</p:attrName>
                                        </p:attrNameLst>
                                      </p:cBhvr>
                                      <p:to>
                                        <p:strVal val="visible"/>
                                      </p:to>
                                    </p:set>
                                    <p:animEffect>
                                      <p:cBhvr>
                                        <p:cTn id="152" dur="500"/>
                                        <p:tgtEl>
                                          <p:spTgt spid="39940">
                                            <p:txEl>
                                              <p:pRg st="1" end="1"/>
                                            </p:txEl>
                                          </p:spTgt>
                                        </p:tgtEl>
                                      </p:cBhvr>
                                    </p:animEffect>
                                  </p:childTnLst>
                                </p:cTn>
                              </p:par>
                              <p:par>
                                <p:cTn id="153" presetID="3" presetClass="entr" presetSubtype="10" fill="hold" nodeType="withEffect">
                                  <p:stCondLst>
                                    <p:cond delay="0"/>
                                  </p:stCondLst>
                                  <p:childTnLst>
                                    <p:set>
                                      <p:cBhvr>
                                        <p:cTn id="154" dur="1" fill="hold">
                                          <p:stCondLst>
                                            <p:cond delay="0"/>
                                          </p:stCondLst>
                                        </p:cTn>
                                        <p:tgtEl>
                                          <p:spTgt spid="39940">
                                            <p:txEl>
                                              <p:pRg st="2" end="2"/>
                                            </p:txEl>
                                          </p:spTgt>
                                        </p:tgtEl>
                                        <p:attrNameLst>
                                          <p:attrName>style.visibility</p:attrName>
                                        </p:attrNameLst>
                                      </p:cBhvr>
                                      <p:to>
                                        <p:strVal val="visible"/>
                                      </p:to>
                                    </p:set>
                                    <p:animEffect>
                                      <p:cBhvr>
                                        <p:cTn id="155" dur="500"/>
                                        <p:tgtEl>
                                          <p:spTgt spid="39940">
                                            <p:txEl>
                                              <p:pRg st="2" end="2"/>
                                            </p:txEl>
                                          </p:spTgt>
                                        </p:tgtEl>
                                      </p:cBhvr>
                                    </p:animEffect>
                                  </p:childTnLst>
                                </p:cTn>
                              </p:par>
                              <p:par>
                                <p:cTn id="156" presetID="3" presetClass="entr" presetSubtype="10" fill="hold" nodeType="withEffect">
                                  <p:stCondLst>
                                    <p:cond delay="0"/>
                                  </p:stCondLst>
                                  <p:childTnLst>
                                    <p:set>
                                      <p:cBhvr>
                                        <p:cTn id="157" dur="1" fill="hold">
                                          <p:stCondLst>
                                            <p:cond delay="0"/>
                                          </p:stCondLst>
                                        </p:cTn>
                                        <p:tgtEl>
                                          <p:spTgt spid="39940">
                                            <p:txEl>
                                              <p:pRg st="3" end="3"/>
                                            </p:txEl>
                                          </p:spTgt>
                                        </p:tgtEl>
                                        <p:attrNameLst>
                                          <p:attrName>style.visibility</p:attrName>
                                        </p:attrNameLst>
                                      </p:cBhvr>
                                      <p:to>
                                        <p:strVal val="visible"/>
                                      </p:to>
                                    </p:set>
                                    <p:animEffect>
                                      <p:cBhvr>
                                        <p:cTn id="158" dur="500"/>
                                        <p:tgtEl>
                                          <p:spTgt spid="39940">
                                            <p:txEl>
                                              <p:pRg st="3" end="3"/>
                                            </p:txEl>
                                          </p:spTgt>
                                        </p:tgtEl>
                                      </p:cBhvr>
                                    </p:animEffect>
                                  </p:childTnLst>
                                </p:cTn>
                              </p:par>
                              <p:par>
                                <p:cTn id="159" presetID="3" presetClass="entr" presetSubtype="10" fill="hold" nodeType="withEffect">
                                  <p:stCondLst>
                                    <p:cond delay="0"/>
                                  </p:stCondLst>
                                  <p:childTnLst>
                                    <p:set>
                                      <p:cBhvr>
                                        <p:cTn id="160" dur="1" fill="hold">
                                          <p:stCondLst>
                                            <p:cond delay="0"/>
                                          </p:stCondLst>
                                        </p:cTn>
                                        <p:tgtEl>
                                          <p:spTgt spid="39940">
                                            <p:txEl>
                                              <p:pRg st="4" end="4"/>
                                            </p:txEl>
                                          </p:spTgt>
                                        </p:tgtEl>
                                        <p:attrNameLst>
                                          <p:attrName>style.visibility</p:attrName>
                                        </p:attrNameLst>
                                      </p:cBhvr>
                                      <p:to>
                                        <p:strVal val="visible"/>
                                      </p:to>
                                    </p:set>
                                    <p:animEffect>
                                      <p:cBhvr>
                                        <p:cTn id="161" dur="500"/>
                                        <p:tgtEl>
                                          <p:spTgt spid="39940">
                                            <p:txEl>
                                              <p:pRg st="4" end="4"/>
                                            </p:txEl>
                                          </p:spTgt>
                                        </p:tgtEl>
                                      </p:cBhvr>
                                    </p:animEffect>
                                  </p:childTnLst>
                                </p:cTn>
                              </p:par>
                              <p:par>
                                <p:cTn id="162" presetID="3" presetClass="entr" presetSubtype="10" fill="hold" nodeType="withEffect">
                                  <p:stCondLst>
                                    <p:cond delay="0"/>
                                  </p:stCondLst>
                                  <p:childTnLst>
                                    <p:set>
                                      <p:cBhvr>
                                        <p:cTn id="163" dur="1" fill="hold">
                                          <p:stCondLst>
                                            <p:cond delay="0"/>
                                          </p:stCondLst>
                                        </p:cTn>
                                        <p:tgtEl>
                                          <p:spTgt spid="39940">
                                            <p:txEl>
                                              <p:pRg st="5" end="5"/>
                                            </p:txEl>
                                          </p:spTgt>
                                        </p:tgtEl>
                                        <p:attrNameLst>
                                          <p:attrName>style.visibility</p:attrName>
                                        </p:attrNameLst>
                                      </p:cBhvr>
                                      <p:to>
                                        <p:strVal val="visible"/>
                                      </p:to>
                                    </p:set>
                                    <p:animEffect>
                                      <p:cBhvr>
                                        <p:cTn id="164" dur="500"/>
                                        <p:tgtEl>
                                          <p:spTgt spid="39940">
                                            <p:txEl>
                                              <p:pRg st="5" end="5"/>
                                            </p:txEl>
                                          </p:spTgt>
                                        </p:tgtEl>
                                      </p:cBhvr>
                                    </p:animEffect>
                                  </p:childTnLst>
                                </p:cTn>
                              </p:par>
                              <p:par>
                                <p:cTn id="165" presetID="3" presetClass="entr" presetSubtype="10" fill="hold" nodeType="withEffect">
                                  <p:stCondLst>
                                    <p:cond delay="0"/>
                                  </p:stCondLst>
                                  <p:childTnLst>
                                    <p:set>
                                      <p:cBhvr>
                                        <p:cTn id="166" dur="1" fill="hold">
                                          <p:stCondLst>
                                            <p:cond delay="0"/>
                                          </p:stCondLst>
                                        </p:cTn>
                                        <p:tgtEl>
                                          <p:spTgt spid="39940">
                                            <p:txEl>
                                              <p:pRg st="6" end="6"/>
                                            </p:txEl>
                                          </p:spTgt>
                                        </p:tgtEl>
                                        <p:attrNameLst>
                                          <p:attrName>style.visibility</p:attrName>
                                        </p:attrNameLst>
                                      </p:cBhvr>
                                      <p:to>
                                        <p:strVal val="visible"/>
                                      </p:to>
                                    </p:set>
                                    <p:animEffect>
                                      <p:cBhvr>
                                        <p:cTn id="167" dur="500"/>
                                        <p:tgtEl>
                                          <p:spTgt spid="39940">
                                            <p:txEl>
                                              <p:pRg st="6" end="6"/>
                                            </p:txEl>
                                          </p:spTgt>
                                        </p:tgtEl>
                                      </p:cBhvr>
                                    </p:animEffect>
                                  </p:childTnLst>
                                </p:cTn>
                              </p:par>
                              <p:par>
                                <p:cTn id="168" presetID="3" presetClass="entr" presetSubtype="10" fill="hold" nodeType="withEffect">
                                  <p:stCondLst>
                                    <p:cond delay="0"/>
                                  </p:stCondLst>
                                  <p:childTnLst>
                                    <p:set>
                                      <p:cBhvr>
                                        <p:cTn id="169" dur="1" fill="hold">
                                          <p:stCondLst>
                                            <p:cond delay="0"/>
                                          </p:stCondLst>
                                        </p:cTn>
                                        <p:tgtEl>
                                          <p:spTgt spid="39940">
                                            <p:txEl>
                                              <p:pRg st="7" end="7"/>
                                            </p:txEl>
                                          </p:spTgt>
                                        </p:tgtEl>
                                        <p:attrNameLst>
                                          <p:attrName>style.visibility</p:attrName>
                                        </p:attrNameLst>
                                      </p:cBhvr>
                                      <p:to>
                                        <p:strVal val="visible"/>
                                      </p:to>
                                    </p:set>
                                    <p:animEffect>
                                      <p:cBhvr>
                                        <p:cTn id="170" dur="500"/>
                                        <p:tgtEl>
                                          <p:spTgt spid="39940">
                                            <p:txEl>
                                              <p:pRg st="7" end="7"/>
                                            </p:txEl>
                                          </p:spTgt>
                                        </p:tgtEl>
                                      </p:cBhvr>
                                    </p:animEffect>
                                  </p:childTnLst>
                                </p:cTn>
                              </p:par>
                              <p:par>
                                <p:cTn id="171" presetID="3" presetClass="entr" presetSubtype="10" fill="hold" nodeType="withEffect">
                                  <p:stCondLst>
                                    <p:cond delay="0"/>
                                  </p:stCondLst>
                                  <p:childTnLst>
                                    <p:set>
                                      <p:cBhvr>
                                        <p:cTn id="172" dur="1" fill="hold">
                                          <p:stCondLst>
                                            <p:cond delay="0"/>
                                          </p:stCondLst>
                                        </p:cTn>
                                        <p:tgtEl>
                                          <p:spTgt spid="39940">
                                            <p:txEl>
                                              <p:pRg st="8" end="8"/>
                                            </p:txEl>
                                          </p:spTgt>
                                        </p:tgtEl>
                                        <p:attrNameLst>
                                          <p:attrName>style.visibility</p:attrName>
                                        </p:attrNameLst>
                                      </p:cBhvr>
                                      <p:to>
                                        <p:strVal val="visible"/>
                                      </p:to>
                                    </p:set>
                                    <p:animEffect>
                                      <p:cBhvr>
                                        <p:cTn id="173" dur="500"/>
                                        <p:tgtEl>
                                          <p:spTgt spid="39940">
                                            <p:txEl>
                                              <p:pRg st="8" end="8"/>
                                            </p:txEl>
                                          </p:spTgt>
                                        </p:tgtEl>
                                      </p:cBhvr>
                                    </p:animEffect>
                                  </p:childTnLst>
                                </p:cTn>
                              </p:par>
                              <p:par>
                                <p:cTn id="174" presetID="3" presetClass="entr" presetSubtype="10" fill="hold" nodeType="withEffect">
                                  <p:stCondLst>
                                    <p:cond delay="0"/>
                                  </p:stCondLst>
                                  <p:childTnLst>
                                    <p:set>
                                      <p:cBhvr>
                                        <p:cTn id="175" dur="1" fill="hold">
                                          <p:stCondLst>
                                            <p:cond delay="0"/>
                                          </p:stCondLst>
                                        </p:cTn>
                                        <p:tgtEl>
                                          <p:spTgt spid="39940">
                                            <p:txEl>
                                              <p:pRg st="9" end="9"/>
                                            </p:txEl>
                                          </p:spTgt>
                                        </p:tgtEl>
                                        <p:attrNameLst>
                                          <p:attrName>style.visibility</p:attrName>
                                        </p:attrNameLst>
                                      </p:cBhvr>
                                      <p:to>
                                        <p:strVal val="visible"/>
                                      </p:to>
                                    </p:set>
                                    <p:animEffect>
                                      <p:cBhvr>
                                        <p:cTn id="176" dur="500"/>
                                        <p:tgtEl>
                                          <p:spTgt spid="39940">
                                            <p:txEl>
                                              <p:pRg st="9" end="9"/>
                                            </p:txEl>
                                          </p:spTgt>
                                        </p:tgtEl>
                                      </p:cBhvr>
                                    </p:animEffect>
                                  </p:childTnLst>
                                </p:cTn>
                              </p:par>
                              <p:par>
                                <p:cTn id="177" presetID="3" presetClass="entr" presetSubtype="10" fill="hold" nodeType="withEffect">
                                  <p:stCondLst>
                                    <p:cond delay="0"/>
                                  </p:stCondLst>
                                  <p:childTnLst>
                                    <p:set>
                                      <p:cBhvr>
                                        <p:cTn id="178" dur="1" fill="hold">
                                          <p:stCondLst>
                                            <p:cond delay="0"/>
                                          </p:stCondLst>
                                        </p:cTn>
                                        <p:tgtEl>
                                          <p:spTgt spid="39940">
                                            <p:txEl>
                                              <p:pRg st="10" end="10"/>
                                            </p:txEl>
                                          </p:spTgt>
                                        </p:tgtEl>
                                        <p:attrNameLst>
                                          <p:attrName>style.visibility</p:attrName>
                                        </p:attrNameLst>
                                      </p:cBhvr>
                                      <p:to>
                                        <p:strVal val="visible"/>
                                      </p:to>
                                    </p:set>
                                    <p:animEffect>
                                      <p:cBhvr>
                                        <p:cTn id="179" dur="500"/>
                                        <p:tgtEl>
                                          <p:spTgt spid="39940">
                                            <p:txEl>
                                              <p:pRg st="10" end="10"/>
                                            </p:txEl>
                                          </p:spTgt>
                                        </p:tgtEl>
                                      </p:cBhvr>
                                    </p:animEffect>
                                  </p:childTnLst>
                                </p:cTn>
                              </p:par>
                              <p:par>
                                <p:cTn id="180" presetID="3" presetClass="entr" presetSubtype="10" fill="hold" nodeType="withEffect">
                                  <p:stCondLst>
                                    <p:cond delay="0"/>
                                  </p:stCondLst>
                                  <p:childTnLst>
                                    <p:set>
                                      <p:cBhvr>
                                        <p:cTn id="181" dur="1" fill="hold">
                                          <p:stCondLst>
                                            <p:cond delay="0"/>
                                          </p:stCondLst>
                                        </p:cTn>
                                        <p:tgtEl>
                                          <p:spTgt spid="39940">
                                            <p:txEl>
                                              <p:pRg st="11" end="11"/>
                                            </p:txEl>
                                          </p:spTgt>
                                        </p:tgtEl>
                                        <p:attrNameLst>
                                          <p:attrName>style.visibility</p:attrName>
                                        </p:attrNameLst>
                                      </p:cBhvr>
                                      <p:to>
                                        <p:strVal val="visible"/>
                                      </p:to>
                                    </p:set>
                                    <p:animEffect>
                                      <p:cBhvr>
                                        <p:cTn id="182" dur="500"/>
                                        <p:tgtEl>
                                          <p:spTgt spid="39940">
                                            <p:txEl>
                                              <p:pRg st="11" end="11"/>
                                            </p:txEl>
                                          </p:spTgt>
                                        </p:tgtEl>
                                      </p:cBhvr>
                                    </p:animEffect>
                                  </p:childTnLst>
                                </p:cTn>
                              </p:par>
                              <p:par>
                                <p:cTn id="183" presetID="3" presetClass="entr" presetSubtype="10" fill="hold" nodeType="withEffect">
                                  <p:stCondLst>
                                    <p:cond delay="0"/>
                                  </p:stCondLst>
                                  <p:childTnLst>
                                    <p:set>
                                      <p:cBhvr>
                                        <p:cTn id="184" dur="1" fill="hold">
                                          <p:stCondLst>
                                            <p:cond delay="0"/>
                                          </p:stCondLst>
                                        </p:cTn>
                                        <p:tgtEl>
                                          <p:spTgt spid="39940">
                                            <p:txEl>
                                              <p:pRg st="12" end="12"/>
                                            </p:txEl>
                                          </p:spTgt>
                                        </p:tgtEl>
                                        <p:attrNameLst>
                                          <p:attrName>style.visibility</p:attrName>
                                        </p:attrNameLst>
                                      </p:cBhvr>
                                      <p:to>
                                        <p:strVal val="visible"/>
                                      </p:to>
                                    </p:set>
                                    <p:animEffect>
                                      <p:cBhvr>
                                        <p:cTn id="185" dur="500"/>
                                        <p:tgtEl>
                                          <p:spTgt spid="39940">
                                            <p:txEl>
                                              <p:pRg st="12" end="12"/>
                                            </p:txEl>
                                          </p:spTgt>
                                        </p:tgtEl>
                                      </p:cBhvr>
                                    </p:animEffect>
                                  </p:childTnLst>
                                </p:cTn>
                              </p:par>
                              <p:par>
                                <p:cTn id="186" presetID="3" presetClass="entr" presetSubtype="10" fill="hold" nodeType="withEffect">
                                  <p:stCondLst>
                                    <p:cond delay="0"/>
                                  </p:stCondLst>
                                  <p:childTnLst>
                                    <p:set>
                                      <p:cBhvr>
                                        <p:cTn id="187" dur="1" fill="hold">
                                          <p:stCondLst>
                                            <p:cond delay="0"/>
                                          </p:stCondLst>
                                        </p:cTn>
                                        <p:tgtEl>
                                          <p:spTgt spid="39940">
                                            <p:txEl>
                                              <p:pRg st="13" end="13"/>
                                            </p:txEl>
                                          </p:spTgt>
                                        </p:tgtEl>
                                        <p:attrNameLst>
                                          <p:attrName>style.visibility</p:attrName>
                                        </p:attrNameLst>
                                      </p:cBhvr>
                                      <p:to>
                                        <p:strVal val="visible"/>
                                      </p:to>
                                    </p:set>
                                    <p:animEffect>
                                      <p:cBhvr>
                                        <p:cTn id="188" dur="500"/>
                                        <p:tgtEl>
                                          <p:spTgt spid="39940">
                                            <p:txEl>
                                              <p:pRg st="13" end="13"/>
                                            </p:txEl>
                                          </p:spTgt>
                                        </p:tgtEl>
                                      </p:cBhvr>
                                    </p:animEffect>
                                  </p:childTnLst>
                                </p:cTn>
                              </p:par>
                              <p:par>
                                <p:cTn id="189" presetID="3" presetClass="entr" presetSubtype="10" fill="hold" nodeType="withEffect">
                                  <p:stCondLst>
                                    <p:cond delay="0"/>
                                  </p:stCondLst>
                                  <p:childTnLst>
                                    <p:set>
                                      <p:cBhvr>
                                        <p:cTn id="190" dur="1" fill="hold">
                                          <p:stCondLst>
                                            <p:cond delay="0"/>
                                          </p:stCondLst>
                                        </p:cTn>
                                        <p:tgtEl>
                                          <p:spTgt spid="39940">
                                            <p:txEl>
                                              <p:pRg st="14" end="14"/>
                                            </p:txEl>
                                          </p:spTgt>
                                        </p:tgtEl>
                                        <p:attrNameLst>
                                          <p:attrName>style.visibility</p:attrName>
                                        </p:attrNameLst>
                                      </p:cBhvr>
                                      <p:to>
                                        <p:strVal val="visible"/>
                                      </p:to>
                                    </p:set>
                                    <p:animEffect>
                                      <p:cBhvr>
                                        <p:cTn id="191" dur="500"/>
                                        <p:tgtEl>
                                          <p:spTgt spid="39940">
                                            <p:txEl>
                                              <p:pRg st="14" end="14"/>
                                            </p:txEl>
                                          </p:spTgt>
                                        </p:tgtEl>
                                      </p:cBhvr>
                                    </p:animEffect>
                                  </p:childTnLst>
                                </p:cTn>
                              </p:par>
                              <p:par>
                                <p:cTn id="192" presetID="3" presetClass="entr" presetSubtype="10" fill="hold" nodeType="withEffect">
                                  <p:stCondLst>
                                    <p:cond delay="0"/>
                                  </p:stCondLst>
                                  <p:childTnLst>
                                    <p:set>
                                      <p:cBhvr>
                                        <p:cTn id="193" dur="1" fill="hold">
                                          <p:stCondLst>
                                            <p:cond delay="0"/>
                                          </p:stCondLst>
                                        </p:cTn>
                                        <p:tgtEl>
                                          <p:spTgt spid="39940">
                                            <p:txEl>
                                              <p:pRg st="15" end="15"/>
                                            </p:txEl>
                                          </p:spTgt>
                                        </p:tgtEl>
                                        <p:attrNameLst>
                                          <p:attrName>style.visibility</p:attrName>
                                        </p:attrNameLst>
                                      </p:cBhvr>
                                      <p:to>
                                        <p:strVal val="visible"/>
                                      </p:to>
                                    </p:set>
                                    <p:animEffect>
                                      <p:cBhvr>
                                        <p:cTn id="194" dur="500"/>
                                        <p:tgtEl>
                                          <p:spTgt spid="39940">
                                            <p:txEl>
                                              <p:pRg st="15" end="15"/>
                                            </p:txEl>
                                          </p:spTgt>
                                        </p:tgtEl>
                                      </p:cBhvr>
                                    </p:animEffect>
                                  </p:childTnLst>
                                </p:cTn>
                              </p:par>
                              <p:par>
                                <p:cTn id="195" presetID="3" presetClass="entr" presetSubtype="10" fill="hold" nodeType="withEffect">
                                  <p:stCondLst>
                                    <p:cond delay="0"/>
                                  </p:stCondLst>
                                  <p:childTnLst>
                                    <p:set>
                                      <p:cBhvr>
                                        <p:cTn id="196" dur="1" fill="hold">
                                          <p:stCondLst>
                                            <p:cond delay="0"/>
                                          </p:stCondLst>
                                        </p:cTn>
                                        <p:tgtEl>
                                          <p:spTgt spid="39940">
                                            <p:txEl>
                                              <p:pRg st="16" end="16"/>
                                            </p:txEl>
                                          </p:spTgt>
                                        </p:tgtEl>
                                        <p:attrNameLst>
                                          <p:attrName>style.visibility</p:attrName>
                                        </p:attrNameLst>
                                      </p:cBhvr>
                                      <p:to>
                                        <p:strVal val="visible"/>
                                      </p:to>
                                    </p:set>
                                    <p:animEffect>
                                      <p:cBhvr>
                                        <p:cTn id="197" dur="500"/>
                                        <p:tgtEl>
                                          <p:spTgt spid="39940">
                                            <p:txEl>
                                              <p:pRg st="16" end="16"/>
                                            </p:txEl>
                                          </p:spTgt>
                                        </p:tgtEl>
                                      </p:cBhvr>
                                    </p:animEffect>
                                  </p:childTnLst>
                                </p:cTn>
                              </p:par>
                              <p:par>
                                <p:cTn id="198" presetID="3" presetClass="entr" presetSubtype="10" fill="hold" nodeType="withEffect">
                                  <p:stCondLst>
                                    <p:cond delay="0"/>
                                  </p:stCondLst>
                                  <p:childTnLst>
                                    <p:set>
                                      <p:cBhvr>
                                        <p:cTn id="199" dur="1" fill="hold">
                                          <p:stCondLst>
                                            <p:cond delay="0"/>
                                          </p:stCondLst>
                                        </p:cTn>
                                        <p:tgtEl>
                                          <p:spTgt spid="39940">
                                            <p:txEl>
                                              <p:pRg st="17" end="17"/>
                                            </p:txEl>
                                          </p:spTgt>
                                        </p:tgtEl>
                                        <p:attrNameLst>
                                          <p:attrName>style.visibility</p:attrName>
                                        </p:attrNameLst>
                                      </p:cBhvr>
                                      <p:to>
                                        <p:strVal val="visible"/>
                                      </p:to>
                                    </p:set>
                                    <p:animEffect>
                                      <p:cBhvr>
                                        <p:cTn id="200" dur="500"/>
                                        <p:tgtEl>
                                          <p:spTgt spid="39940">
                                            <p:txEl>
                                              <p:pRg st="17" end="17"/>
                                            </p:txEl>
                                          </p:spTgt>
                                        </p:tgtEl>
                                      </p:cBhvr>
                                    </p:animEffect>
                                  </p:childTnLst>
                                </p:cTn>
                              </p:par>
                              <p:par>
                                <p:cTn id="201" presetID="3" presetClass="entr" presetSubtype="10" fill="hold" nodeType="withEffect">
                                  <p:stCondLst>
                                    <p:cond delay="0"/>
                                  </p:stCondLst>
                                  <p:childTnLst>
                                    <p:set>
                                      <p:cBhvr>
                                        <p:cTn id="202" dur="1" fill="hold">
                                          <p:stCondLst>
                                            <p:cond delay="0"/>
                                          </p:stCondLst>
                                        </p:cTn>
                                        <p:tgtEl>
                                          <p:spTgt spid="39940">
                                            <p:txEl>
                                              <p:pRg st="18" end="18"/>
                                            </p:txEl>
                                          </p:spTgt>
                                        </p:tgtEl>
                                        <p:attrNameLst>
                                          <p:attrName>style.visibility</p:attrName>
                                        </p:attrNameLst>
                                      </p:cBhvr>
                                      <p:to>
                                        <p:strVal val="visible"/>
                                      </p:to>
                                    </p:set>
                                    <p:animEffect>
                                      <p:cBhvr>
                                        <p:cTn id="203" dur="500"/>
                                        <p:tgtEl>
                                          <p:spTgt spid="39940">
                                            <p:txEl>
                                              <p:pRg st="18" end="18"/>
                                            </p:txEl>
                                          </p:spTgt>
                                        </p:tgtEl>
                                      </p:cBhvr>
                                    </p:animEffect>
                                  </p:childTnLst>
                                </p:cTn>
                              </p:par>
                              <p:par>
                                <p:cTn id="204" presetID="3" presetClass="entr" presetSubtype="10" fill="hold" nodeType="withEffect">
                                  <p:stCondLst>
                                    <p:cond delay="0"/>
                                  </p:stCondLst>
                                  <p:childTnLst>
                                    <p:set>
                                      <p:cBhvr>
                                        <p:cTn id="205" dur="1" fill="hold">
                                          <p:stCondLst>
                                            <p:cond delay="0"/>
                                          </p:stCondLst>
                                        </p:cTn>
                                        <p:tgtEl>
                                          <p:spTgt spid="39940">
                                            <p:txEl>
                                              <p:pRg st="19" end="19"/>
                                            </p:txEl>
                                          </p:spTgt>
                                        </p:tgtEl>
                                        <p:attrNameLst>
                                          <p:attrName>style.visibility</p:attrName>
                                        </p:attrNameLst>
                                      </p:cBhvr>
                                      <p:to>
                                        <p:strVal val="visible"/>
                                      </p:to>
                                    </p:set>
                                    <p:animEffect>
                                      <p:cBhvr>
                                        <p:cTn id="206" dur="500"/>
                                        <p:tgtEl>
                                          <p:spTgt spid="39940">
                                            <p:txEl>
                                              <p:pRg st="19" end="19"/>
                                            </p:txEl>
                                          </p:spTgt>
                                        </p:tgtEl>
                                      </p:cBhvr>
                                    </p:animEffect>
                                  </p:childTnLst>
                                </p:cTn>
                              </p:par>
                              <p:par>
                                <p:cTn id="207" presetID="3" presetClass="entr" presetSubtype="10" fill="hold" nodeType="withEffect">
                                  <p:stCondLst>
                                    <p:cond delay="0"/>
                                  </p:stCondLst>
                                  <p:childTnLst>
                                    <p:set>
                                      <p:cBhvr>
                                        <p:cTn id="208" dur="1" fill="hold">
                                          <p:stCondLst>
                                            <p:cond delay="0"/>
                                          </p:stCondLst>
                                        </p:cTn>
                                        <p:tgtEl>
                                          <p:spTgt spid="39940">
                                            <p:txEl>
                                              <p:pRg st="20" end="20"/>
                                            </p:txEl>
                                          </p:spTgt>
                                        </p:tgtEl>
                                        <p:attrNameLst>
                                          <p:attrName>style.visibility</p:attrName>
                                        </p:attrNameLst>
                                      </p:cBhvr>
                                      <p:to>
                                        <p:strVal val="visible"/>
                                      </p:to>
                                    </p:set>
                                    <p:animEffect>
                                      <p:cBhvr>
                                        <p:cTn id="209" dur="500"/>
                                        <p:tgtEl>
                                          <p:spTgt spid="39940">
                                            <p:txEl>
                                              <p:pRg st="20" end="20"/>
                                            </p:txEl>
                                          </p:spTgt>
                                        </p:tgtEl>
                                      </p:cBhvr>
                                    </p:animEffect>
                                  </p:childTnLst>
                                </p:cTn>
                              </p:par>
                              <p:par>
                                <p:cTn id="210" presetID="3" presetClass="entr" presetSubtype="10" fill="hold" nodeType="withEffect">
                                  <p:stCondLst>
                                    <p:cond delay="0"/>
                                  </p:stCondLst>
                                  <p:childTnLst>
                                    <p:set>
                                      <p:cBhvr>
                                        <p:cTn id="211" dur="1" fill="hold">
                                          <p:stCondLst>
                                            <p:cond delay="0"/>
                                          </p:stCondLst>
                                        </p:cTn>
                                        <p:tgtEl>
                                          <p:spTgt spid="39940">
                                            <p:txEl>
                                              <p:pRg st="21" end="21"/>
                                            </p:txEl>
                                          </p:spTgt>
                                        </p:tgtEl>
                                        <p:attrNameLst>
                                          <p:attrName>style.visibility</p:attrName>
                                        </p:attrNameLst>
                                      </p:cBhvr>
                                      <p:to>
                                        <p:strVal val="visible"/>
                                      </p:to>
                                    </p:set>
                                    <p:animEffect>
                                      <p:cBhvr>
                                        <p:cTn id="212" dur="500"/>
                                        <p:tgtEl>
                                          <p:spTgt spid="39940">
                                            <p:txEl>
                                              <p:pRg st="21" end="21"/>
                                            </p:txEl>
                                          </p:spTgt>
                                        </p:tgtEl>
                                      </p:cBhvr>
                                    </p:animEffect>
                                  </p:childTnLst>
                                </p:cTn>
                              </p:par>
                              <p:par>
                                <p:cTn id="213" presetID="3" presetClass="entr" presetSubtype="10" fill="hold" nodeType="withEffect">
                                  <p:stCondLst>
                                    <p:cond delay="0"/>
                                  </p:stCondLst>
                                  <p:childTnLst>
                                    <p:set>
                                      <p:cBhvr>
                                        <p:cTn id="214" dur="1" fill="hold">
                                          <p:stCondLst>
                                            <p:cond delay="0"/>
                                          </p:stCondLst>
                                        </p:cTn>
                                        <p:tgtEl>
                                          <p:spTgt spid="39940">
                                            <p:txEl>
                                              <p:pRg st="22" end="22"/>
                                            </p:txEl>
                                          </p:spTgt>
                                        </p:tgtEl>
                                        <p:attrNameLst>
                                          <p:attrName>style.visibility</p:attrName>
                                        </p:attrNameLst>
                                      </p:cBhvr>
                                      <p:to>
                                        <p:strVal val="visible"/>
                                      </p:to>
                                    </p:set>
                                    <p:animEffect>
                                      <p:cBhvr>
                                        <p:cTn id="215" dur="500"/>
                                        <p:tgtEl>
                                          <p:spTgt spid="39940">
                                            <p:txEl>
                                              <p:pRg st="22" end="22"/>
                                            </p:txEl>
                                          </p:spTgt>
                                        </p:tgtEl>
                                      </p:cBhvr>
                                    </p:animEffect>
                                  </p:childTnLst>
                                </p:cTn>
                              </p:par>
                              <p:par>
                                <p:cTn id="216" presetID="3" presetClass="entr" presetSubtype="10" fill="hold" nodeType="withEffect">
                                  <p:stCondLst>
                                    <p:cond delay="0"/>
                                  </p:stCondLst>
                                  <p:childTnLst>
                                    <p:set>
                                      <p:cBhvr>
                                        <p:cTn id="217" dur="1" fill="hold">
                                          <p:stCondLst>
                                            <p:cond delay="0"/>
                                          </p:stCondLst>
                                        </p:cTn>
                                        <p:tgtEl>
                                          <p:spTgt spid="39940">
                                            <p:txEl>
                                              <p:pRg st="23" end="23"/>
                                            </p:txEl>
                                          </p:spTgt>
                                        </p:tgtEl>
                                        <p:attrNameLst>
                                          <p:attrName>style.visibility</p:attrName>
                                        </p:attrNameLst>
                                      </p:cBhvr>
                                      <p:to>
                                        <p:strVal val="visible"/>
                                      </p:to>
                                    </p:set>
                                    <p:animEffect>
                                      <p:cBhvr>
                                        <p:cTn id="218" dur="500"/>
                                        <p:tgtEl>
                                          <p:spTgt spid="39940">
                                            <p:txEl>
                                              <p:pRg st="23" end="23"/>
                                            </p:txEl>
                                          </p:spTgt>
                                        </p:tgtEl>
                                      </p:cBhvr>
                                    </p:animEffect>
                                  </p:childTnLst>
                                </p:cTn>
                              </p:par>
                              <p:par>
                                <p:cTn id="219" presetID="3" presetClass="entr" presetSubtype="10" fill="hold" nodeType="withEffect">
                                  <p:stCondLst>
                                    <p:cond delay="0"/>
                                  </p:stCondLst>
                                  <p:childTnLst>
                                    <p:set>
                                      <p:cBhvr>
                                        <p:cTn id="220" dur="1" fill="hold">
                                          <p:stCondLst>
                                            <p:cond delay="0"/>
                                          </p:stCondLst>
                                        </p:cTn>
                                        <p:tgtEl>
                                          <p:spTgt spid="39940">
                                            <p:txEl>
                                              <p:pRg st="24" end="24"/>
                                            </p:txEl>
                                          </p:spTgt>
                                        </p:tgtEl>
                                        <p:attrNameLst>
                                          <p:attrName>style.visibility</p:attrName>
                                        </p:attrNameLst>
                                      </p:cBhvr>
                                      <p:to>
                                        <p:strVal val="visible"/>
                                      </p:to>
                                    </p:set>
                                    <p:animEffect>
                                      <p:cBhvr>
                                        <p:cTn id="221" dur="500"/>
                                        <p:tgtEl>
                                          <p:spTgt spid="39940">
                                            <p:txEl>
                                              <p:pRg st="24" end="24"/>
                                            </p:txEl>
                                          </p:spTgt>
                                        </p:tgtEl>
                                      </p:cBhvr>
                                    </p:animEffect>
                                  </p:childTnLst>
                                </p:cTn>
                              </p:par>
                              <p:par>
                                <p:cTn id="222" presetID="3" presetClass="entr" presetSubtype="10" fill="hold" nodeType="withEffect">
                                  <p:stCondLst>
                                    <p:cond delay="0"/>
                                  </p:stCondLst>
                                  <p:childTnLst>
                                    <p:set>
                                      <p:cBhvr>
                                        <p:cTn id="223" dur="1" fill="hold">
                                          <p:stCondLst>
                                            <p:cond delay="0"/>
                                          </p:stCondLst>
                                        </p:cTn>
                                        <p:tgtEl>
                                          <p:spTgt spid="39940">
                                            <p:txEl>
                                              <p:pRg st="25" end="25"/>
                                            </p:txEl>
                                          </p:spTgt>
                                        </p:tgtEl>
                                        <p:attrNameLst>
                                          <p:attrName>style.visibility</p:attrName>
                                        </p:attrNameLst>
                                      </p:cBhvr>
                                      <p:to>
                                        <p:strVal val="visible"/>
                                      </p:to>
                                    </p:set>
                                    <p:animEffect>
                                      <p:cBhvr>
                                        <p:cTn id="224" dur="500"/>
                                        <p:tgtEl>
                                          <p:spTgt spid="39940">
                                            <p:txEl>
                                              <p:pRg st="25" end="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A9"/>
            </a:gs>
            <a:gs pos="31000">
              <a:srgbClr val="FFFFCF"/>
            </a:gs>
            <a:gs pos="100000">
              <a:srgbClr val="FFFFF7"/>
            </a:gs>
          </a:gsLst>
          <a:path path="rect">
            <a:fillToRect l="50000" t="150000" r="50000" b="100000"/>
          </a:path>
        </a:gradFill>
        <a:effectLst/>
      </p:bgPr>
    </p:bg>
    <p:spTree>
      <p:nvGrpSpPr>
        <p:cNvPr id="1" name=""/>
        <p:cNvGrpSpPr/>
        <p:nvPr/>
      </p:nvGrpSpPr>
      <p:grpSpPr>
        <a:xfrm>
          <a:off x="0" y="0"/>
          <a:ext cx="0" cy="0"/>
          <a:chOff x="0" y="0"/>
          <a:chExt cx="0" cy="0"/>
        </a:xfrm>
      </p:grpSpPr>
      <p:sp>
        <p:nvSpPr>
          <p:cNvPr id="43010" name="Text Box 4"/>
          <p:cNvSpPr>
            <a:spLocks noChangeArrowheads="1"/>
          </p:cNvSpPr>
          <p:nvPr/>
        </p:nvSpPr>
        <p:spPr bwMode="auto">
          <a:xfrm>
            <a:off x="900113" y="333375"/>
            <a:ext cx="7272337" cy="628650"/>
          </a:xfrm>
          <a:prstGeom prst="rect">
            <a:avLst/>
          </a:prstGeom>
          <a:noFill/>
          <a:ln w="9525">
            <a:noFill/>
            <a:miter lim="800000"/>
          </a:ln>
        </p:spPr>
        <p:txBody>
          <a:bodyPr>
            <a:spAutoFit/>
          </a:bodyPr>
          <a:lstStyle/>
          <a:p>
            <a:pPr marL="342900" indent="-342900">
              <a:lnSpc>
                <a:spcPct val="100000"/>
              </a:lnSpc>
              <a:spcBef>
                <a:spcPct val="50000"/>
              </a:spcBef>
            </a:pPr>
            <a:r>
              <a:rPr lang="en-US" altLang="zh-CN" sz="4400">
                <a:solidFill>
                  <a:srgbClr val="FF33CC"/>
                </a:solidFill>
                <a:ea typeface="隶书" panose="02010509060101010101" pitchFamily="49" charset="-122"/>
              </a:rPr>
              <a:t>         </a:t>
            </a:r>
            <a:r>
              <a:rPr lang="zh-CN" altLang="en-US" sz="4400">
                <a:solidFill>
                  <a:srgbClr val="FF33CC"/>
                </a:solidFill>
                <a:ea typeface="隶书" panose="02010509060101010101" pitchFamily="49" charset="-122"/>
              </a:rPr>
              <a:t>补全姓名或绰号</a:t>
            </a:r>
            <a:endParaRPr lang="zh-CN" altLang="en-US"/>
          </a:p>
        </p:txBody>
      </p:sp>
      <p:sp>
        <p:nvSpPr>
          <p:cNvPr id="43011" name="Text Box 5"/>
          <p:cNvSpPr>
            <a:spLocks noChangeArrowheads="1"/>
          </p:cNvSpPr>
          <p:nvPr/>
        </p:nvSpPr>
        <p:spPr bwMode="auto">
          <a:xfrm>
            <a:off x="323850" y="1125538"/>
            <a:ext cx="8820150" cy="6832600"/>
          </a:xfrm>
          <a:prstGeom prst="rect">
            <a:avLst/>
          </a:prstGeom>
          <a:noFill/>
          <a:ln w="9525">
            <a:noFill/>
            <a:miter lim="800000"/>
          </a:ln>
        </p:spPr>
        <p:txBody>
          <a:bodyPr>
            <a:spAutoFit/>
          </a:bodyPr>
          <a:lstStyle/>
          <a:p>
            <a:pPr marL="342900" indent="-342900">
              <a:lnSpc>
                <a:spcPct val="100000"/>
              </a:lnSpc>
              <a:spcBef>
                <a:spcPct val="50000"/>
              </a:spcBef>
            </a:pPr>
            <a:r>
              <a:rPr lang="en-US" altLang="zh-CN" sz="3200">
                <a:solidFill>
                  <a:srgbClr val="000000"/>
                </a:solidFill>
                <a:sym typeface="Franklin Gothic Book"/>
              </a:rPr>
              <a:t>      </a:t>
            </a:r>
            <a:r>
              <a:rPr lang="zh-CN" altLang="en-US" sz="3200" b="1">
                <a:solidFill>
                  <a:srgbClr val="0000FF"/>
                </a:solidFill>
                <a:sym typeface="华文楷体" panose="02010600040101010101" pitchFamily="2" charset="-122"/>
              </a:rPr>
              <a:t>智多星 （          ）       浪  子 （           ）</a:t>
            </a:r>
            <a:endParaRPr lang="zh-CN" altLang="en-US" sz="3200" b="1">
              <a:solidFill>
                <a:srgbClr val="0000FF"/>
              </a:solidFill>
              <a:sym typeface="华文楷体" panose="02010600040101010101" pitchFamily="2" charset="-122"/>
            </a:endParaRPr>
          </a:p>
          <a:p>
            <a:pPr marL="342900" indent="-342900">
              <a:lnSpc>
                <a:spcPct val="100000"/>
              </a:lnSpc>
              <a:spcBef>
                <a:spcPct val="50000"/>
              </a:spcBef>
            </a:pPr>
            <a:r>
              <a:rPr lang="zh-CN" altLang="en-US" sz="3200" b="1">
                <a:solidFill>
                  <a:srgbClr val="0000FF"/>
                </a:solidFill>
                <a:sym typeface="华文楷体" panose="02010600040101010101" pitchFamily="2" charset="-122"/>
              </a:rPr>
              <a:t>      鼓上蚤 （          ）      （         ）公 孙 胜</a:t>
            </a:r>
            <a:endParaRPr lang="zh-CN" altLang="en-US" sz="3200" b="1">
              <a:solidFill>
                <a:srgbClr val="0000FF"/>
              </a:solidFill>
              <a:sym typeface="华文楷体" panose="02010600040101010101" pitchFamily="2" charset="-122"/>
            </a:endParaRPr>
          </a:p>
          <a:p>
            <a:pPr marL="342900" indent="-342900">
              <a:lnSpc>
                <a:spcPct val="100000"/>
              </a:lnSpc>
              <a:spcBef>
                <a:spcPct val="50000"/>
              </a:spcBef>
            </a:pPr>
            <a:r>
              <a:rPr lang="zh-CN" altLang="en-US" sz="3200" b="1">
                <a:solidFill>
                  <a:srgbClr val="0000FF"/>
                </a:solidFill>
                <a:sym typeface="华文楷体" panose="02010600040101010101" pitchFamily="2" charset="-122"/>
              </a:rPr>
              <a:t>   （        ） 武       松        （         ）杨      志</a:t>
            </a:r>
            <a:endParaRPr lang="zh-CN" altLang="en-US" sz="3200" b="1">
              <a:solidFill>
                <a:srgbClr val="0000FF"/>
              </a:solidFill>
              <a:sym typeface="华文楷体" panose="02010600040101010101" pitchFamily="2" charset="-122"/>
            </a:endParaRPr>
          </a:p>
          <a:p>
            <a:pPr marL="342900" indent="-342900">
              <a:lnSpc>
                <a:spcPct val="100000"/>
              </a:lnSpc>
              <a:spcBef>
                <a:spcPct val="50000"/>
              </a:spcBef>
            </a:pPr>
            <a:r>
              <a:rPr lang="zh-CN" altLang="en-US" sz="3200" b="1">
                <a:solidFill>
                  <a:srgbClr val="0000FF"/>
                </a:solidFill>
                <a:sym typeface="华文楷体" panose="02010600040101010101" pitchFamily="2" charset="-122"/>
              </a:rPr>
              <a:t>     九纹龙 （           ）        霹 雳 火（         ）</a:t>
            </a:r>
            <a:endParaRPr lang="zh-CN" altLang="en-US" sz="3200" b="1">
              <a:solidFill>
                <a:srgbClr val="0000FF"/>
              </a:solidFill>
              <a:sym typeface="华文楷体" panose="02010600040101010101" pitchFamily="2" charset="-122"/>
            </a:endParaRPr>
          </a:p>
          <a:p>
            <a:pPr marL="342900" indent="-342900">
              <a:lnSpc>
                <a:spcPct val="100000"/>
              </a:lnSpc>
              <a:spcBef>
                <a:spcPct val="50000"/>
              </a:spcBef>
            </a:pPr>
            <a:r>
              <a:rPr lang="zh-CN" altLang="en-US" sz="3200" b="1">
                <a:solidFill>
                  <a:srgbClr val="0000FF"/>
                </a:solidFill>
                <a:sym typeface="华文楷体" panose="02010600040101010101" pitchFamily="2" charset="-122"/>
              </a:rPr>
              <a:t>   （        ）林       冲        （          ）孙 二 娘</a:t>
            </a:r>
            <a:endParaRPr lang="zh-CN" altLang="en-US" sz="3200" b="1">
              <a:solidFill>
                <a:srgbClr val="0000FF"/>
              </a:solidFill>
              <a:sym typeface="华文楷体" panose="02010600040101010101" pitchFamily="2" charset="-122"/>
            </a:endParaRPr>
          </a:p>
          <a:p>
            <a:pPr marL="342900" indent="-342900">
              <a:lnSpc>
                <a:spcPct val="100000"/>
              </a:lnSpc>
              <a:spcBef>
                <a:spcPct val="50000"/>
              </a:spcBef>
            </a:pPr>
            <a:r>
              <a:rPr lang="zh-CN" altLang="en-US" sz="3200" b="1">
                <a:solidFill>
                  <a:srgbClr val="0000FF"/>
                </a:solidFill>
                <a:sym typeface="华文楷体" panose="02010600040101010101" pitchFamily="2" charset="-122"/>
              </a:rPr>
              <a:t>     拼命三郎（        ）      （          ）戴     宗</a:t>
            </a:r>
            <a:endParaRPr lang="zh-CN" altLang="en-US" sz="3200" b="1">
              <a:solidFill>
                <a:srgbClr val="0000FF"/>
              </a:solidFill>
              <a:sym typeface="华文楷体" panose="02010600040101010101" pitchFamily="2" charset="-122"/>
            </a:endParaRPr>
          </a:p>
          <a:p>
            <a:pPr marL="342900" indent="-342900">
              <a:lnSpc>
                <a:spcPct val="100000"/>
              </a:lnSpc>
              <a:spcBef>
                <a:spcPct val="50000"/>
              </a:spcBef>
            </a:pPr>
            <a:r>
              <a:rPr lang="zh-CN" altLang="en-US" sz="3200" b="1">
                <a:solidFill>
                  <a:srgbClr val="0000FF"/>
                </a:solidFill>
                <a:sym typeface="华文楷体" panose="02010600040101010101" pitchFamily="2" charset="-122"/>
              </a:rPr>
              <a:t>     赤 发 鬼  （        ）        插 翅  虎（        ）</a:t>
            </a:r>
            <a:endParaRPr lang="zh-CN" altLang="en-US" sz="3200" b="1">
              <a:solidFill>
                <a:srgbClr val="0000FF"/>
              </a:solidFill>
              <a:sym typeface="华文楷体" panose="02010600040101010101" pitchFamily="2" charset="-122"/>
            </a:endParaRPr>
          </a:p>
          <a:p>
            <a:pPr marL="342900" indent="-342900">
              <a:lnSpc>
                <a:spcPct val="100000"/>
              </a:lnSpc>
              <a:spcBef>
                <a:spcPct val="50000"/>
              </a:spcBef>
            </a:pPr>
            <a:r>
              <a:rPr lang="zh-CN" altLang="en-US" sz="3200">
                <a:solidFill>
                  <a:srgbClr val="000000"/>
                </a:solidFill>
                <a:sym typeface="华文楷体" panose="02010600040101010101" pitchFamily="2" charset="-122"/>
              </a:rPr>
              <a:t>      </a:t>
            </a:r>
            <a:endParaRPr lang="zh-CN" altLang="en-US" sz="3200">
              <a:solidFill>
                <a:srgbClr val="000000"/>
              </a:solidFill>
              <a:sym typeface="华文楷体" panose="02010600040101010101" pitchFamily="2" charset="-122"/>
            </a:endParaRPr>
          </a:p>
          <a:p>
            <a:pPr marL="342900" indent="-342900">
              <a:lnSpc>
                <a:spcPct val="100000"/>
              </a:lnSpc>
              <a:spcBef>
                <a:spcPct val="50000"/>
              </a:spcBef>
            </a:pPr>
            <a:endParaRPr lang="zh-CN" altLang="en-US" sz="3200">
              <a:solidFill>
                <a:srgbClr val="000000"/>
              </a:solidFill>
              <a:sym typeface="华文楷体" panose="02010600040101010101" pitchFamily="2" charset="-122"/>
            </a:endParaRPr>
          </a:p>
          <a:p>
            <a:pPr marL="342900" indent="-342900">
              <a:lnSpc>
                <a:spcPct val="100000"/>
              </a:lnSpc>
              <a:spcBef>
                <a:spcPct val="50000"/>
              </a:spcBef>
            </a:pPr>
            <a:endParaRPr lang="zh-CN" altLang="en-US" sz="3200">
              <a:solidFill>
                <a:srgbClr val="000000"/>
              </a:solidFill>
              <a:sym typeface="华文楷体" panose="02010600040101010101" pitchFamily="2" charset="-122"/>
            </a:endParaRPr>
          </a:p>
          <a:p>
            <a:pPr marL="342900" indent="-342900">
              <a:lnSpc>
                <a:spcPct val="100000"/>
              </a:lnSpc>
              <a:spcBef>
                <a:spcPct val="50000"/>
              </a:spcBef>
            </a:pPr>
            <a:r>
              <a:rPr lang="zh-CN" altLang="en-US" sz="3200">
                <a:solidFill>
                  <a:srgbClr val="000000"/>
                </a:solidFill>
                <a:sym typeface="华文楷体" panose="02010600040101010101" pitchFamily="2" charset="-122"/>
              </a:rPr>
              <a:t>         </a:t>
            </a:r>
            <a:endParaRPr lang="zh-CN" altLang="en-US"/>
          </a:p>
        </p:txBody>
      </p:sp>
      <p:sp>
        <p:nvSpPr>
          <p:cNvPr id="43012" name="Text Box 6"/>
          <p:cNvSpPr>
            <a:spLocks noChangeArrowheads="1"/>
          </p:cNvSpPr>
          <p:nvPr/>
        </p:nvSpPr>
        <p:spPr bwMode="auto">
          <a:xfrm>
            <a:off x="2555875" y="1125538"/>
            <a:ext cx="1655763" cy="433387"/>
          </a:xfrm>
          <a:prstGeom prst="rect">
            <a:avLst/>
          </a:prstGeom>
          <a:noFill/>
          <a:ln w="9525">
            <a:noFill/>
            <a:miter lim="800000"/>
          </a:ln>
        </p:spPr>
        <p:txBody>
          <a:bodyPr>
            <a:spAutoFit/>
          </a:bodyPr>
          <a:lstStyle/>
          <a:p>
            <a:pPr marL="342900" indent="-342900">
              <a:lnSpc>
                <a:spcPct val="100000"/>
              </a:lnSpc>
              <a:spcBef>
                <a:spcPct val="50000"/>
              </a:spcBef>
            </a:pPr>
            <a:r>
              <a:rPr lang="en-US" altLang="zh-CN" sz="2800" b="1">
                <a:solidFill>
                  <a:srgbClr val="000000"/>
                </a:solidFill>
                <a:latin typeface="宋体" panose="02010600030101010101" pitchFamily="2" charset="-122"/>
                <a:sym typeface="宋体" panose="02010600030101010101" pitchFamily="2" charset="-122"/>
              </a:rPr>
              <a:t> </a:t>
            </a:r>
            <a:r>
              <a:rPr lang="zh-CN" altLang="en-US" sz="2800" b="1">
                <a:solidFill>
                  <a:srgbClr val="FF33CC"/>
                </a:solidFill>
                <a:latin typeface="宋体" panose="02010600030101010101" pitchFamily="2" charset="-122"/>
                <a:sym typeface="宋体" panose="02010600030101010101" pitchFamily="2" charset="-122"/>
              </a:rPr>
              <a:t>吴   用</a:t>
            </a:r>
            <a:endParaRPr lang="zh-CN" altLang="en-US"/>
          </a:p>
        </p:txBody>
      </p:sp>
      <p:sp>
        <p:nvSpPr>
          <p:cNvPr id="43013" name="Text Box 7"/>
          <p:cNvSpPr>
            <a:spLocks noChangeArrowheads="1"/>
          </p:cNvSpPr>
          <p:nvPr/>
        </p:nvSpPr>
        <p:spPr bwMode="auto">
          <a:xfrm>
            <a:off x="6804025" y="1125538"/>
            <a:ext cx="1296988" cy="433387"/>
          </a:xfrm>
          <a:prstGeom prst="rect">
            <a:avLst/>
          </a:prstGeom>
          <a:noFill/>
          <a:ln w="9525">
            <a:noFill/>
            <a:miter lim="800000"/>
          </a:ln>
        </p:spPr>
        <p:txBody>
          <a:bodyPr>
            <a:spAutoFit/>
          </a:bodyPr>
          <a:lstStyle/>
          <a:p>
            <a:pPr marL="342900" indent="-342900">
              <a:lnSpc>
                <a:spcPct val="100000"/>
              </a:lnSpc>
              <a:spcBef>
                <a:spcPct val="50000"/>
              </a:spcBef>
            </a:pPr>
            <a:r>
              <a:rPr lang="zh-CN" altLang="en-US" sz="2800" b="1">
                <a:solidFill>
                  <a:srgbClr val="FF33CC"/>
                </a:solidFill>
                <a:sym typeface="华文楷体" panose="02010600040101010101" pitchFamily="2" charset="-122"/>
              </a:rPr>
              <a:t>燕  青</a:t>
            </a:r>
            <a:endParaRPr lang="zh-CN" altLang="en-US"/>
          </a:p>
        </p:txBody>
      </p:sp>
      <p:sp>
        <p:nvSpPr>
          <p:cNvPr id="43014" name="Text Box 8"/>
          <p:cNvSpPr>
            <a:spLocks noChangeArrowheads="1"/>
          </p:cNvSpPr>
          <p:nvPr/>
        </p:nvSpPr>
        <p:spPr bwMode="auto">
          <a:xfrm>
            <a:off x="2555875" y="1844675"/>
            <a:ext cx="1944688" cy="523875"/>
          </a:xfrm>
          <a:prstGeom prst="rect">
            <a:avLst/>
          </a:prstGeom>
          <a:noFill/>
          <a:ln w="9525">
            <a:noFill/>
            <a:miter lim="800000"/>
          </a:ln>
        </p:spPr>
        <p:txBody>
          <a:bodyPr>
            <a:spAutoFit/>
          </a:bodyPr>
          <a:lstStyle/>
          <a:p>
            <a:pPr marL="342900" indent="-342900">
              <a:lnSpc>
                <a:spcPct val="100000"/>
              </a:lnSpc>
              <a:spcBef>
                <a:spcPct val="50000"/>
              </a:spcBef>
            </a:pPr>
            <a:r>
              <a:rPr lang="en-US" altLang="zh-CN" sz="2800" b="1">
                <a:solidFill>
                  <a:srgbClr val="FF33CC"/>
                </a:solidFill>
                <a:sym typeface="Franklin Gothic Book"/>
              </a:rPr>
              <a:t> </a:t>
            </a:r>
            <a:r>
              <a:rPr lang="zh-CN" altLang="en-US" sz="2800" b="1">
                <a:solidFill>
                  <a:srgbClr val="FF33CC"/>
                </a:solidFill>
                <a:sym typeface="华文楷体" panose="02010600040101010101" pitchFamily="2" charset="-122"/>
              </a:rPr>
              <a:t>时      迁</a:t>
            </a:r>
            <a:endParaRPr lang="zh-CN" altLang="en-US"/>
          </a:p>
        </p:txBody>
      </p:sp>
      <p:sp>
        <p:nvSpPr>
          <p:cNvPr id="43015" name="Text Box 9"/>
          <p:cNvSpPr>
            <a:spLocks noChangeArrowheads="1"/>
          </p:cNvSpPr>
          <p:nvPr/>
        </p:nvSpPr>
        <p:spPr bwMode="auto">
          <a:xfrm>
            <a:off x="5292725" y="1916113"/>
            <a:ext cx="1295400" cy="519112"/>
          </a:xfrm>
          <a:prstGeom prst="rect">
            <a:avLst/>
          </a:prstGeom>
          <a:noFill/>
          <a:ln w="9525">
            <a:noFill/>
            <a:miter lim="800000"/>
          </a:ln>
        </p:spPr>
        <p:txBody>
          <a:bodyPr>
            <a:spAutoFit/>
          </a:bodyPr>
          <a:lstStyle/>
          <a:p>
            <a:pPr marL="342900" indent="-342900">
              <a:lnSpc>
                <a:spcPct val="100000"/>
              </a:lnSpc>
              <a:spcBef>
                <a:spcPct val="50000"/>
              </a:spcBef>
            </a:pPr>
            <a:r>
              <a:rPr lang="zh-CN" altLang="en-US" sz="2800" b="1">
                <a:solidFill>
                  <a:srgbClr val="FF33CC"/>
                </a:solidFill>
                <a:sym typeface="华文楷体" panose="02010600040101010101" pitchFamily="2" charset="-122"/>
              </a:rPr>
              <a:t>入云龙</a:t>
            </a:r>
            <a:endParaRPr lang="zh-CN" altLang="en-US"/>
          </a:p>
        </p:txBody>
      </p:sp>
      <p:sp>
        <p:nvSpPr>
          <p:cNvPr id="43016" name="Text Box 10"/>
          <p:cNvSpPr>
            <a:spLocks noChangeArrowheads="1"/>
          </p:cNvSpPr>
          <p:nvPr/>
        </p:nvSpPr>
        <p:spPr bwMode="auto">
          <a:xfrm>
            <a:off x="898525" y="2565400"/>
            <a:ext cx="1441450" cy="431800"/>
          </a:xfrm>
          <a:prstGeom prst="rect">
            <a:avLst/>
          </a:prstGeom>
          <a:noFill/>
          <a:ln w="9525">
            <a:noFill/>
            <a:miter lim="800000"/>
          </a:ln>
        </p:spPr>
        <p:txBody>
          <a:bodyPr>
            <a:spAutoFit/>
          </a:bodyPr>
          <a:lstStyle/>
          <a:p>
            <a:pPr marL="342900" indent="-342900">
              <a:lnSpc>
                <a:spcPct val="100000"/>
              </a:lnSpc>
              <a:spcBef>
                <a:spcPct val="50000"/>
              </a:spcBef>
            </a:pPr>
            <a:r>
              <a:rPr lang="en-US" altLang="zh-CN" sz="2800">
                <a:solidFill>
                  <a:srgbClr val="000000"/>
                </a:solidFill>
                <a:sym typeface="Franklin Gothic Book"/>
              </a:rPr>
              <a:t>  </a:t>
            </a:r>
            <a:r>
              <a:rPr lang="zh-CN" altLang="en-US" sz="2800" b="1">
                <a:solidFill>
                  <a:srgbClr val="FF33CC"/>
                </a:solidFill>
                <a:sym typeface="华文楷体" panose="02010600040101010101" pitchFamily="2" charset="-122"/>
              </a:rPr>
              <a:t>行  者</a:t>
            </a:r>
            <a:r>
              <a:rPr lang="zh-CN" altLang="en-US" sz="2800">
                <a:solidFill>
                  <a:srgbClr val="000000"/>
                </a:solidFill>
                <a:sym typeface="华文楷体" panose="02010600040101010101" pitchFamily="2" charset="-122"/>
              </a:rPr>
              <a:t> </a:t>
            </a:r>
            <a:endParaRPr lang="zh-CN" altLang="en-US"/>
          </a:p>
        </p:txBody>
      </p:sp>
      <p:sp>
        <p:nvSpPr>
          <p:cNvPr id="43017" name="Text Box 11"/>
          <p:cNvSpPr>
            <a:spLocks noChangeArrowheads="1"/>
          </p:cNvSpPr>
          <p:nvPr/>
        </p:nvSpPr>
        <p:spPr bwMode="auto">
          <a:xfrm>
            <a:off x="5365750" y="2636838"/>
            <a:ext cx="1368425" cy="433387"/>
          </a:xfrm>
          <a:prstGeom prst="rect">
            <a:avLst/>
          </a:prstGeom>
          <a:noFill/>
          <a:ln w="9525">
            <a:noFill/>
            <a:miter lim="800000"/>
          </a:ln>
        </p:spPr>
        <p:txBody>
          <a:bodyPr>
            <a:spAutoFit/>
          </a:bodyPr>
          <a:lstStyle/>
          <a:p>
            <a:pPr marL="342900" indent="-342900">
              <a:lnSpc>
                <a:spcPct val="100000"/>
              </a:lnSpc>
              <a:spcBef>
                <a:spcPct val="50000"/>
              </a:spcBef>
            </a:pPr>
            <a:r>
              <a:rPr lang="zh-CN" altLang="en-US" sz="2800" b="1">
                <a:solidFill>
                  <a:srgbClr val="FF33CC"/>
                </a:solidFill>
                <a:sym typeface="华文楷体" panose="02010600040101010101" pitchFamily="2" charset="-122"/>
              </a:rPr>
              <a:t>青面兽 </a:t>
            </a:r>
            <a:endParaRPr lang="zh-CN" altLang="en-US"/>
          </a:p>
        </p:txBody>
      </p:sp>
      <p:sp>
        <p:nvSpPr>
          <p:cNvPr id="43018" name="Text Box 12"/>
          <p:cNvSpPr>
            <a:spLocks noChangeArrowheads="1"/>
          </p:cNvSpPr>
          <p:nvPr/>
        </p:nvSpPr>
        <p:spPr bwMode="auto">
          <a:xfrm>
            <a:off x="2698750" y="3429000"/>
            <a:ext cx="1366838" cy="433388"/>
          </a:xfrm>
          <a:prstGeom prst="rect">
            <a:avLst/>
          </a:prstGeom>
          <a:noFill/>
          <a:ln w="9525">
            <a:noFill/>
            <a:miter lim="800000"/>
          </a:ln>
        </p:spPr>
        <p:txBody>
          <a:bodyPr>
            <a:spAutoFit/>
          </a:bodyPr>
          <a:lstStyle/>
          <a:p>
            <a:pPr marL="342900" indent="-342900">
              <a:lnSpc>
                <a:spcPct val="100000"/>
              </a:lnSpc>
              <a:spcBef>
                <a:spcPct val="50000"/>
              </a:spcBef>
            </a:pPr>
            <a:r>
              <a:rPr lang="zh-CN" altLang="en-US" sz="2800" b="1">
                <a:solidFill>
                  <a:srgbClr val="FF33CC"/>
                </a:solidFill>
                <a:sym typeface="华文楷体" panose="02010600040101010101" pitchFamily="2" charset="-122"/>
              </a:rPr>
              <a:t>史    进</a:t>
            </a:r>
            <a:endParaRPr lang="zh-CN" altLang="en-US"/>
          </a:p>
        </p:txBody>
      </p:sp>
      <p:sp>
        <p:nvSpPr>
          <p:cNvPr id="43019" name="Text Box 13"/>
          <p:cNvSpPr>
            <a:spLocks noChangeArrowheads="1"/>
          </p:cNvSpPr>
          <p:nvPr/>
        </p:nvSpPr>
        <p:spPr bwMode="auto">
          <a:xfrm>
            <a:off x="7021513" y="3357563"/>
            <a:ext cx="1223962" cy="517525"/>
          </a:xfrm>
          <a:prstGeom prst="rect">
            <a:avLst/>
          </a:prstGeom>
          <a:noFill/>
          <a:ln w="9525">
            <a:noFill/>
            <a:miter lim="800000"/>
          </a:ln>
        </p:spPr>
        <p:txBody>
          <a:bodyPr>
            <a:spAutoFit/>
          </a:bodyPr>
          <a:lstStyle/>
          <a:p>
            <a:pPr marL="342900" indent="-342900">
              <a:lnSpc>
                <a:spcPct val="100000"/>
              </a:lnSpc>
              <a:spcBef>
                <a:spcPct val="50000"/>
              </a:spcBef>
            </a:pPr>
            <a:r>
              <a:rPr lang="zh-CN" altLang="en-US" sz="2800" b="1">
                <a:solidFill>
                  <a:srgbClr val="FF33CC"/>
                </a:solidFill>
                <a:sym typeface="华文楷体" panose="02010600040101010101" pitchFamily="2" charset="-122"/>
              </a:rPr>
              <a:t>秦  明</a:t>
            </a:r>
            <a:endParaRPr lang="zh-CN" altLang="en-US"/>
          </a:p>
        </p:txBody>
      </p:sp>
      <p:sp>
        <p:nvSpPr>
          <p:cNvPr id="43020" name="Text Box 14"/>
          <p:cNvSpPr>
            <a:spLocks noChangeArrowheads="1"/>
          </p:cNvSpPr>
          <p:nvPr/>
        </p:nvSpPr>
        <p:spPr bwMode="auto">
          <a:xfrm>
            <a:off x="1042988" y="4076700"/>
            <a:ext cx="1370012" cy="519113"/>
          </a:xfrm>
          <a:prstGeom prst="rect">
            <a:avLst/>
          </a:prstGeom>
          <a:noFill/>
          <a:ln w="9525">
            <a:noFill/>
            <a:miter lim="800000"/>
          </a:ln>
        </p:spPr>
        <p:txBody>
          <a:bodyPr>
            <a:spAutoFit/>
          </a:bodyPr>
          <a:lstStyle/>
          <a:p>
            <a:pPr marL="342900" indent="-342900">
              <a:lnSpc>
                <a:spcPct val="100000"/>
              </a:lnSpc>
              <a:spcBef>
                <a:spcPct val="50000"/>
              </a:spcBef>
            </a:pPr>
            <a:r>
              <a:rPr lang="zh-CN" altLang="en-US" sz="2800" b="1">
                <a:solidFill>
                  <a:srgbClr val="FF33CC"/>
                </a:solidFill>
                <a:sym typeface="华文楷体" panose="02010600040101010101" pitchFamily="2" charset="-122"/>
              </a:rPr>
              <a:t>豹子头</a:t>
            </a:r>
            <a:endParaRPr lang="zh-CN" altLang="en-US"/>
          </a:p>
        </p:txBody>
      </p:sp>
      <p:sp>
        <p:nvSpPr>
          <p:cNvPr id="43021" name="Text Box 15"/>
          <p:cNvSpPr>
            <a:spLocks noChangeArrowheads="1"/>
          </p:cNvSpPr>
          <p:nvPr/>
        </p:nvSpPr>
        <p:spPr bwMode="auto">
          <a:xfrm>
            <a:off x="5365750" y="4005263"/>
            <a:ext cx="1368425" cy="433387"/>
          </a:xfrm>
          <a:prstGeom prst="rect">
            <a:avLst/>
          </a:prstGeom>
          <a:noFill/>
          <a:ln w="9525">
            <a:noFill/>
            <a:miter lim="800000"/>
          </a:ln>
        </p:spPr>
        <p:txBody>
          <a:bodyPr>
            <a:spAutoFit/>
          </a:bodyPr>
          <a:lstStyle/>
          <a:p>
            <a:pPr marL="342900" indent="-342900">
              <a:lnSpc>
                <a:spcPct val="100000"/>
              </a:lnSpc>
              <a:spcBef>
                <a:spcPct val="50000"/>
              </a:spcBef>
            </a:pPr>
            <a:r>
              <a:rPr lang="zh-CN" altLang="en-US" sz="2800" b="1">
                <a:solidFill>
                  <a:srgbClr val="FF33CC"/>
                </a:solidFill>
                <a:sym typeface="华文楷体" panose="02010600040101010101" pitchFamily="2" charset="-122"/>
              </a:rPr>
              <a:t>母夜叉</a:t>
            </a:r>
            <a:endParaRPr lang="zh-CN" altLang="en-US"/>
          </a:p>
        </p:txBody>
      </p:sp>
      <p:sp>
        <p:nvSpPr>
          <p:cNvPr id="52238" name="Text Box 17"/>
          <p:cNvSpPr>
            <a:spLocks noChangeArrowheads="1"/>
          </p:cNvSpPr>
          <p:nvPr/>
        </p:nvSpPr>
        <p:spPr bwMode="auto">
          <a:xfrm>
            <a:off x="3132138" y="4437063"/>
            <a:ext cx="865187" cy="336550"/>
          </a:xfrm>
          <a:prstGeom prst="rect">
            <a:avLst/>
          </a:prstGeom>
          <a:noFill/>
          <a:ln w="9525">
            <a:noFill/>
            <a:miter lim="800000"/>
          </a:ln>
        </p:spPr>
        <p:txBody>
          <a:bodyPr>
            <a:spAutoFit/>
          </a:bodyPr>
          <a:lstStyle/>
          <a:p>
            <a:pPr marL="342900" indent="-342900">
              <a:lnSpc>
                <a:spcPct val="100000"/>
              </a:lnSpc>
              <a:spcBef>
                <a:spcPct val="50000"/>
              </a:spcBef>
            </a:pPr>
            <a:endParaRPr lang="zh-CN" altLang="zh-CN">
              <a:solidFill>
                <a:srgbClr val="000000"/>
              </a:solidFill>
              <a:sym typeface="华文楷体" panose="02010600040101010101" pitchFamily="2" charset="-122"/>
            </a:endParaRPr>
          </a:p>
        </p:txBody>
      </p:sp>
      <p:sp>
        <p:nvSpPr>
          <p:cNvPr id="43023" name="Text Box 19"/>
          <p:cNvSpPr>
            <a:spLocks noChangeArrowheads="1"/>
          </p:cNvSpPr>
          <p:nvPr/>
        </p:nvSpPr>
        <p:spPr bwMode="auto">
          <a:xfrm>
            <a:off x="2987675" y="4797425"/>
            <a:ext cx="1008063" cy="519113"/>
          </a:xfrm>
          <a:prstGeom prst="rect">
            <a:avLst/>
          </a:prstGeom>
          <a:noFill/>
          <a:ln w="9525">
            <a:noFill/>
            <a:miter lim="800000"/>
          </a:ln>
        </p:spPr>
        <p:txBody>
          <a:bodyPr>
            <a:spAutoFit/>
          </a:bodyPr>
          <a:lstStyle/>
          <a:p>
            <a:pPr marL="342900" indent="-342900">
              <a:lnSpc>
                <a:spcPct val="100000"/>
              </a:lnSpc>
            </a:pPr>
            <a:r>
              <a:rPr lang="zh-CN" altLang="en-US" sz="2800" b="1">
                <a:solidFill>
                  <a:srgbClr val="FF33CC"/>
                </a:solidFill>
                <a:sym typeface="华文楷体" panose="02010600040101010101" pitchFamily="2" charset="-122"/>
              </a:rPr>
              <a:t>石 秀</a:t>
            </a:r>
            <a:endParaRPr lang="zh-CN" altLang="en-US"/>
          </a:p>
        </p:txBody>
      </p:sp>
      <p:sp>
        <p:nvSpPr>
          <p:cNvPr id="43024" name="Text Box 20"/>
          <p:cNvSpPr>
            <a:spLocks noChangeArrowheads="1"/>
          </p:cNvSpPr>
          <p:nvPr/>
        </p:nvSpPr>
        <p:spPr bwMode="auto">
          <a:xfrm>
            <a:off x="5148263" y="4797425"/>
            <a:ext cx="2087562" cy="434975"/>
          </a:xfrm>
          <a:prstGeom prst="rect">
            <a:avLst/>
          </a:prstGeom>
          <a:noFill/>
          <a:ln w="9525">
            <a:noFill/>
            <a:miter lim="800000"/>
          </a:ln>
        </p:spPr>
        <p:txBody>
          <a:bodyPr>
            <a:spAutoFit/>
          </a:bodyPr>
          <a:lstStyle/>
          <a:p>
            <a:pPr marL="342900" indent="-342900">
              <a:lnSpc>
                <a:spcPct val="100000"/>
              </a:lnSpc>
              <a:spcBef>
                <a:spcPct val="50000"/>
              </a:spcBef>
            </a:pPr>
            <a:r>
              <a:rPr lang="en-US" altLang="zh-CN" sz="2800">
                <a:solidFill>
                  <a:srgbClr val="FF33CC"/>
                </a:solidFill>
                <a:sym typeface="Franklin Gothic Book"/>
              </a:rPr>
              <a:t> </a:t>
            </a:r>
            <a:r>
              <a:rPr lang="zh-CN" altLang="en-US" sz="2800" b="1">
                <a:solidFill>
                  <a:srgbClr val="FF33CC"/>
                </a:solidFill>
                <a:sym typeface="华文楷体" panose="02010600040101010101" pitchFamily="2" charset="-122"/>
              </a:rPr>
              <a:t>神行太保</a:t>
            </a:r>
            <a:endParaRPr lang="zh-CN" altLang="en-US"/>
          </a:p>
        </p:txBody>
      </p:sp>
      <p:sp>
        <p:nvSpPr>
          <p:cNvPr id="43025" name="Text Box 21"/>
          <p:cNvSpPr>
            <a:spLocks noChangeArrowheads="1"/>
          </p:cNvSpPr>
          <p:nvPr/>
        </p:nvSpPr>
        <p:spPr bwMode="auto">
          <a:xfrm>
            <a:off x="2987675" y="5591175"/>
            <a:ext cx="1008063" cy="431800"/>
          </a:xfrm>
          <a:prstGeom prst="rect">
            <a:avLst/>
          </a:prstGeom>
          <a:noFill/>
          <a:ln w="9525">
            <a:noFill/>
            <a:miter lim="800000"/>
          </a:ln>
        </p:spPr>
        <p:txBody>
          <a:bodyPr>
            <a:spAutoFit/>
          </a:bodyPr>
          <a:lstStyle/>
          <a:p>
            <a:pPr marL="342900" indent="-342900">
              <a:lnSpc>
                <a:spcPct val="100000"/>
              </a:lnSpc>
              <a:spcBef>
                <a:spcPct val="50000"/>
              </a:spcBef>
            </a:pPr>
            <a:r>
              <a:rPr lang="zh-CN" altLang="en-US" sz="2800" b="1">
                <a:solidFill>
                  <a:srgbClr val="FF33CC"/>
                </a:solidFill>
                <a:sym typeface="华文楷体" panose="02010600040101010101" pitchFamily="2" charset="-122"/>
              </a:rPr>
              <a:t>刘 唐</a:t>
            </a:r>
            <a:endParaRPr lang="zh-CN" altLang="en-US"/>
          </a:p>
        </p:txBody>
      </p:sp>
      <p:sp>
        <p:nvSpPr>
          <p:cNvPr id="43026" name="Text Box 22"/>
          <p:cNvSpPr>
            <a:spLocks noChangeArrowheads="1"/>
          </p:cNvSpPr>
          <p:nvPr/>
        </p:nvSpPr>
        <p:spPr bwMode="auto">
          <a:xfrm>
            <a:off x="6950075" y="5518150"/>
            <a:ext cx="1223963" cy="433388"/>
          </a:xfrm>
          <a:prstGeom prst="rect">
            <a:avLst/>
          </a:prstGeom>
          <a:noFill/>
          <a:ln w="9525">
            <a:noFill/>
            <a:miter lim="800000"/>
          </a:ln>
        </p:spPr>
        <p:txBody>
          <a:bodyPr>
            <a:spAutoFit/>
          </a:bodyPr>
          <a:lstStyle/>
          <a:p>
            <a:pPr marL="342900" indent="-342900">
              <a:lnSpc>
                <a:spcPct val="100000"/>
              </a:lnSpc>
              <a:spcBef>
                <a:spcPct val="50000"/>
              </a:spcBef>
            </a:pPr>
            <a:r>
              <a:rPr lang="en-US" altLang="zh-CN" sz="2800" b="1">
                <a:solidFill>
                  <a:srgbClr val="FF33CC"/>
                </a:solidFill>
                <a:sym typeface="Franklin Gothic Book"/>
              </a:rPr>
              <a:t> </a:t>
            </a:r>
            <a:r>
              <a:rPr lang="zh-CN" altLang="en-US" sz="2800" b="1">
                <a:solidFill>
                  <a:srgbClr val="FF33CC"/>
                </a:solidFill>
                <a:sym typeface="华文楷体" panose="02010600040101010101" pitchFamily="2" charset="-122"/>
              </a:rPr>
              <a:t>雷  横</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2000" fill="hold"/>
                                        <p:tgtEl>
                                          <p:spTgt spid="43010"/>
                                        </p:tgtEl>
                                        <p:attrNameLst>
                                          <p:attrName>ppt_x</p:attrName>
                                        </p:attrNameLst>
                                      </p:cBhvr>
                                      <p:tavLst>
                                        <p:tav tm="0">
                                          <p:val>
                                            <p:strVal val="0-#ppt_w/2"/>
                                          </p:val>
                                        </p:tav>
                                        <p:tav tm="100000">
                                          <p:val>
                                            <p:strVal val="#ppt_x"/>
                                          </p:val>
                                        </p:tav>
                                      </p:tavLst>
                                    </p:anim>
                                    <p:anim calcmode="lin" valueType="num">
                                      <p:cBhvr>
                                        <p:cTn id="8" dur="2000" fill="hold"/>
                                        <p:tgtEl>
                                          <p:spTgt spid="430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43011"/>
                                        </p:tgtEl>
                                        <p:attrNameLst>
                                          <p:attrName>style.visibility</p:attrName>
                                        </p:attrNameLst>
                                      </p:cBhvr>
                                      <p:to>
                                        <p:strVal val="visible"/>
                                      </p:to>
                                    </p:set>
                                    <p:animEffect>
                                      <p:cBhvr>
                                        <p:cTn id="13" dur="2000"/>
                                        <p:tgtEl>
                                          <p:spTgt spid="43011"/>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43012"/>
                                        </p:tgtEl>
                                        <p:attrNameLst>
                                          <p:attrName>style.visibility</p:attrName>
                                        </p:attrNameLst>
                                      </p:cBhvr>
                                      <p:to>
                                        <p:strVal val="visible"/>
                                      </p:to>
                                    </p:set>
                                    <p:anim calcmode="lin" valueType="num">
                                      <p:cBhvr>
                                        <p:cTn id="18" dur="500" fill="hold"/>
                                        <p:tgtEl>
                                          <p:spTgt spid="43012"/>
                                        </p:tgtEl>
                                        <p:attrNameLst>
                                          <p:attrName>ppt_w</p:attrName>
                                        </p:attrNameLst>
                                      </p:cBhvr>
                                      <p:tavLst>
                                        <p:tav tm="0">
                                          <p:val>
                                            <p:fltVal val="0"/>
                                          </p:val>
                                        </p:tav>
                                        <p:tav tm="100000">
                                          <p:val>
                                            <p:strVal val="#ppt_w"/>
                                          </p:val>
                                        </p:tav>
                                      </p:tavLst>
                                    </p:anim>
                                    <p:anim calcmode="lin" valueType="num">
                                      <p:cBhvr>
                                        <p:cTn id="19" dur="500" fill="hold"/>
                                        <p:tgtEl>
                                          <p:spTgt spid="43012"/>
                                        </p:tgtEl>
                                        <p:attrNameLst>
                                          <p:attrName>ppt_h</p:attrName>
                                        </p:attrNameLst>
                                      </p:cBhvr>
                                      <p:tavLst>
                                        <p:tav tm="0">
                                          <p:val>
                                            <p:fltVal val="0"/>
                                          </p:val>
                                        </p:tav>
                                        <p:tav tm="100000">
                                          <p:val>
                                            <p:strVal val="#ppt_h"/>
                                          </p:val>
                                        </p:tav>
                                      </p:tavLst>
                                    </p:anim>
                                    <p:animEffect>
                                      <p:cBhvr>
                                        <p:cTn id="20" dur="500"/>
                                        <p:tgtEl>
                                          <p:spTgt spid="4301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43013"/>
                                        </p:tgtEl>
                                        <p:attrNameLst>
                                          <p:attrName>style.visibility</p:attrName>
                                        </p:attrNameLst>
                                      </p:cBhvr>
                                      <p:to>
                                        <p:strVal val="visible"/>
                                      </p:to>
                                    </p:set>
                                    <p:anim calcmode="lin" valueType="num">
                                      <p:cBhvr>
                                        <p:cTn id="25" dur="500" fill="hold"/>
                                        <p:tgtEl>
                                          <p:spTgt spid="43013"/>
                                        </p:tgtEl>
                                        <p:attrNameLst>
                                          <p:attrName>ppt_x</p:attrName>
                                        </p:attrNameLst>
                                      </p:cBhvr>
                                      <p:tavLst>
                                        <p:tav tm="0">
                                          <p:val>
                                            <p:strVal val="#ppt_x"/>
                                          </p:val>
                                        </p:tav>
                                        <p:tav tm="100000">
                                          <p:val>
                                            <p:strVal val="#ppt_x"/>
                                          </p:val>
                                        </p:tav>
                                      </p:tavLst>
                                    </p:anim>
                                    <p:anim calcmode="lin" valueType="num">
                                      <p:cBhvr>
                                        <p:cTn id="26" dur="500" fill="hold"/>
                                        <p:tgtEl>
                                          <p:spTgt spid="43013"/>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43014"/>
                                        </p:tgtEl>
                                        <p:attrNameLst>
                                          <p:attrName>style.visibility</p:attrName>
                                        </p:attrNameLst>
                                      </p:cBhvr>
                                      <p:to>
                                        <p:strVal val="visible"/>
                                      </p:to>
                                    </p:set>
                                    <p:anim calcmode="lin" valueType="num">
                                      <p:cBhvr>
                                        <p:cTn id="31" dur="1000" fill="hold"/>
                                        <p:tgtEl>
                                          <p:spTgt spid="43014"/>
                                        </p:tgtEl>
                                        <p:attrNameLst>
                                          <p:attrName>ppt_w</p:attrName>
                                        </p:attrNameLst>
                                      </p:cBhvr>
                                      <p:tavLst>
                                        <p:tav tm="0">
                                          <p:val>
                                            <p:strVal val="#ppt_w*0.70"/>
                                          </p:val>
                                        </p:tav>
                                        <p:tav tm="100000">
                                          <p:val>
                                            <p:strVal val="#ppt_w"/>
                                          </p:val>
                                        </p:tav>
                                      </p:tavLst>
                                    </p:anim>
                                    <p:anim calcmode="lin" valueType="num">
                                      <p:cBhvr>
                                        <p:cTn id="32" dur="1000" fill="hold"/>
                                        <p:tgtEl>
                                          <p:spTgt spid="43014"/>
                                        </p:tgtEl>
                                        <p:attrNameLst>
                                          <p:attrName>ppt_h</p:attrName>
                                        </p:attrNameLst>
                                      </p:cBhvr>
                                      <p:tavLst>
                                        <p:tav tm="0">
                                          <p:val>
                                            <p:strVal val="#ppt_h"/>
                                          </p:val>
                                        </p:tav>
                                        <p:tav tm="100000">
                                          <p:val>
                                            <p:strVal val="#ppt_h"/>
                                          </p:val>
                                        </p:tav>
                                      </p:tavLst>
                                    </p:anim>
                                    <p:animEffect>
                                      <p:cBhvr>
                                        <p:cTn id="33" dur="1000"/>
                                        <p:tgtEl>
                                          <p:spTgt spid="43014"/>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43015"/>
                                        </p:tgtEl>
                                        <p:attrNameLst>
                                          <p:attrName>style.visibility</p:attrName>
                                        </p:attrNameLst>
                                      </p:cBhvr>
                                      <p:to>
                                        <p:strVal val="visible"/>
                                      </p:to>
                                    </p:set>
                                    <p:animEffect>
                                      <p:cBhvr>
                                        <p:cTn id="38" dur="2000"/>
                                        <p:tgtEl>
                                          <p:spTgt spid="43015"/>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43016"/>
                                        </p:tgtEl>
                                        <p:attrNameLst>
                                          <p:attrName>style.visibility</p:attrName>
                                        </p:attrNameLst>
                                      </p:cBhvr>
                                      <p:to>
                                        <p:strVal val="visible"/>
                                      </p:to>
                                    </p:set>
                                    <p:anim calcmode="lin" valueType="num">
                                      <p:cBhvr>
                                        <p:cTn id="43" dur="500" fill="hold"/>
                                        <p:tgtEl>
                                          <p:spTgt spid="43016"/>
                                        </p:tgtEl>
                                        <p:attrNameLst>
                                          <p:attrName>ppt_w</p:attrName>
                                        </p:attrNameLst>
                                      </p:cBhvr>
                                      <p:tavLst>
                                        <p:tav tm="0">
                                          <p:val>
                                            <p:fltVal val="0"/>
                                          </p:val>
                                        </p:tav>
                                        <p:tav tm="100000">
                                          <p:val>
                                            <p:strVal val="#ppt_w"/>
                                          </p:val>
                                        </p:tav>
                                      </p:tavLst>
                                    </p:anim>
                                    <p:anim calcmode="lin" valueType="num">
                                      <p:cBhvr>
                                        <p:cTn id="44" dur="500" fill="hold"/>
                                        <p:tgtEl>
                                          <p:spTgt spid="43016"/>
                                        </p:tgtEl>
                                        <p:attrNameLst>
                                          <p:attrName>ppt_h</p:attrName>
                                        </p:attrNameLst>
                                      </p:cBhvr>
                                      <p:tavLst>
                                        <p:tav tm="0">
                                          <p:val>
                                            <p:fltVal val="0"/>
                                          </p:val>
                                        </p:tav>
                                        <p:tav tm="100000">
                                          <p:val>
                                            <p:strVal val="#ppt_h"/>
                                          </p:val>
                                        </p:tav>
                                      </p:tavLst>
                                    </p:anim>
                                    <p:animEffect>
                                      <p:cBhvr>
                                        <p:cTn id="45" dur="500"/>
                                        <p:tgtEl>
                                          <p:spTgt spid="43016"/>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43017"/>
                                        </p:tgtEl>
                                        <p:attrNameLst>
                                          <p:attrName>style.visibility</p:attrName>
                                        </p:attrNameLst>
                                      </p:cBhvr>
                                      <p:to>
                                        <p:strVal val="visible"/>
                                      </p:to>
                                    </p:set>
                                    <p:animEffect>
                                      <p:cBhvr>
                                        <p:cTn id="50" dur="500"/>
                                        <p:tgtEl>
                                          <p:spTgt spid="43017"/>
                                        </p:tgtEl>
                                      </p:cBhvr>
                                    </p:animEffect>
                                  </p:childTnLst>
                                </p:cTn>
                              </p:par>
                            </p:childTnLst>
                          </p:cTn>
                        </p:par>
                      </p:childTnLst>
                    </p:cTn>
                  </p:par>
                  <p:par>
                    <p:cTn id="51" fill="hold">
                      <p:stCondLst>
                        <p:cond delay="indefinite"/>
                      </p:stCondLst>
                      <p:childTnLst>
                        <p:par>
                          <p:cTn id="52" fill="hold">
                            <p:stCondLst>
                              <p:cond delay="0"/>
                            </p:stCondLst>
                            <p:childTnLst>
                              <p:par>
                                <p:cTn id="53" presetID="8" presetClass="entr" presetSubtype="16" fill="hold" grpId="0" nodeType="clickEffect">
                                  <p:stCondLst>
                                    <p:cond delay="0"/>
                                  </p:stCondLst>
                                  <p:childTnLst>
                                    <p:set>
                                      <p:cBhvr>
                                        <p:cTn id="54" dur="1" fill="hold">
                                          <p:stCondLst>
                                            <p:cond delay="0"/>
                                          </p:stCondLst>
                                        </p:cTn>
                                        <p:tgtEl>
                                          <p:spTgt spid="43018"/>
                                        </p:tgtEl>
                                        <p:attrNameLst>
                                          <p:attrName>style.visibility</p:attrName>
                                        </p:attrNameLst>
                                      </p:cBhvr>
                                      <p:to>
                                        <p:strVal val="visible"/>
                                      </p:to>
                                    </p:set>
                                    <p:animEffect>
                                      <p:cBhvr>
                                        <p:cTn id="55" dur="2000"/>
                                        <p:tgtEl>
                                          <p:spTgt spid="43018"/>
                                        </p:tgtEl>
                                      </p:cBhvr>
                                    </p:animEffect>
                                  </p:childTnLst>
                                </p:cTn>
                              </p:par>
                            </p:childTnLst>
                          </p:cTn>
                        </p:par>
                      </p:childTnLst>
                    </p:cTn>
                  </p:par>
                  <p:par>
                    <p:cTn id="56" fill="hold">
                      <p:stCondLst>
                        <p:cond delay="indefinite"/>
                      </p:stCondLst>
                      <p:childTnLst>
                        <p:par>
                          <p:cTn id="57" fill="hold">
                            <p:stCondLst>
                              <p:cond delay="0"/>
                            </p:stCondLst>
                            <p:childTnLst>
                              <p:par>
                                <p:cTn id="58" presetID="13" presetClass="entr" presetSubtype="16" fill="hold" grpId="0" nodeType="clickEffect">
                                  <p:stCondLst>
                                    <p:cond delay="0"/>
                                  </p:stCondLst>
                                  <p:childTnLst>
                                    <p:set>
                                      <p:cBhvr>
                                        <p:cTn id="59" dur="1" fill="hold">
                                          <p:stCondLst>
                                            <p:cond delay="0"/>
                                          </p:stCondLst>
                                        </p:cTn>
                                        <p:tgtEl>
                                          <p:spTgt spid="43019"/>
                                        </p:tgtEl>
                                        <p:attrNameLst>
                                          <p:attrName>style.visibility</p:attrName>
                                        </p:attrNameLst>
                                      </p:cBhvr>
                                      <p:to>
                                        <p:strVal val="visible"/>
                                      </p:to>
                                    </p:set>
                                    <p:animEffect>
                                      <p:cBhvr>
                                        <p:cTn id="60" dur="2000"/>
                                        <p:tgtEl>
                                          <p:spTgt spid="43019"/>
                                        </p:tgtEl>
                                      </p:cBhvr>
                                    </p:animEffect>
                                  </p:childTnLst>
                                </p:cTn>
                              </p:par>
                            </p:childTnLst>
                          </p:cTn>
                        </p:par>
                      </p:childTnLst>
                    </p:cTn>
                  </p:par>
                  <p:par>
                    <p:cTn id="61" fill="hold">
                      <p:stCondLst>
                        <p:cond delay="indefinite"/>
                      </p:stCondLst>
                      <p:childTnLst>
                        <p:par>
                          <p:cTn id="62" fill="hold">
                            <p:stCondLst>
                              <p:cond delay="0"/>
                            </p:stCondLst>
                            <p:childTnLst>
                              <p:par>
                                <p:cTn id="63" presetID="5" presetClass="entr" presetSubtype="10" fill="hold" grpId="0" nodeType="clickEffect">
                                  <p:stCondLst>
                                    <p:cond delay="0"/>
                                  </p:stCondLst>
                                  <p:childTnLst>
                                    <p:set>
                                      <p:cBhvr>
                                        <p:cTn id="64" dur="1" fill="hold">
                                          <p:stCondLst>
                                            <p:cond delay="0"/>
                                          </p:stCondLst>
                                        </p:cTn>
                                        <p:tgtEl>
                                          <p:spTgt spid="43020"/>
                                        </p:tgtEl>
                                        <p:attrNameLst>
                                          <p:attrName>style.visibility</p:attrName>
                                        </p:attrNameLst>
                                      </p:cBhvr>
                                      <p:to>
                                        <p:strVal val="visible"/>
                                      </p:to>
                                    </p:set>
                                    <p:animEffect>
                                      <p:cBhvr>
                                        <p:cTn id="65" dur="500"/>
                                        <p:tgtEl>
                                          <p:spTgt spid="43020"/>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43021"/>
                                        </p:tgtEl>
                                        <p:attrNameLst>
                                          <p:attrName>style.visibility</p:attrName>
                                        </p:attrNameLst>
                                      </p:cBhvr>
                                      <p:to>
                                        <p:strVal val="visible"/>
                                      </p:to>
                                    </p:set>
                                    <p:animEffect>
                                      <p:cBhvr>
                                        <p:cTn id="70" dur="500"/>
                                        <p:tgtEl>
                                          <p:spTgt spid="43021"/>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43023"/>
                                        </p:tgtEl>
                                        <p:attrNameLst>
                                          <p:attrName>style.visibility</p:attrName>
                                        </p:attrNameLst>
                                      </p:cBhvr>
                                      <p:to>
                                        <p:strVal val="visible"/>
                                      </p:to>
                                    </p:set>
                                    <p:animEffect>
                                      <p:cBhvr>
                                        <p:cTn id="75" dur="500"/>
                                        <p:tgtEl>
                                          <p:spTgt spid="43023"/>
                                        </p:tgtEl>
                                      </p:cBhvr>
                                    </p:animEffect>
                                  </p:childTnLst>
                                </p:cTn>
                              </p:par>
                            </p:childTnLst>
                          </p:cTn>
                        </p:par>
                      </p:childTnLst>
                    </p:cTn>
                  </p:par>
                  <p:par>
                    <p:cTn id="76" fill="hold">
                      <p:stCondLst>
                        <p:cond delay="indefinite"/>
                      </p:stCondLst>
                      <p:childTnLst>
                        <p:par>
                          <p:cTn id="77" fill="hold">
                            <p:stCondLst>
                              <p:cond delay="0"/>
                            </p:stCondLst>
                            <p:childTnLst>
                              <p:par>
                                <p:cTn id="78" presetID="20" presetClass="entr" presetSubtype="0" fill="hold" grpId="0" nodeType="clickEffect">
                                  <p:stCondLst>
                                    <p:cond delay="0"/>
                                  </p:stCondLst>
                                  <p:childTnLst>
                                    <p:set>
                                      <p:cBhvr>
                                        <p:cTn id="79" dur="1" fill="hold">
                                          <p:stCondLst>
                                            <p:cond delay="0"/>
                                          </p:stCondLst>
                                        </p:cTn>
                                        <p:tgtEl>
                                          <p:spTgt spid="43024"/>
                                        </p:tgtEl>
                                        <p:attrNameLst>
                                          <p:attrName>style.visibility</p:attrName>
                                        </p:attrNameLst>
                                      </p:cBhvr>
                                      <p:to>
                                        <p:strVal val="visible"/>
                                      </p:to>
                                    </p:set>
                                    <p:animEffect>
                                      <p:cBhvr>
                                        <p:cTn id="80" dur="2000"/>
                                        <p:tgtEl>
                                          <p:spTgt spid="43024"/>
                                        </p:tgtEl>
                                      </p:cBhvr>
                                    </p:animEffect>
                                  </p:childTnLst>
                                </p:cTn>
                              </p:par>
                            </p:childTnLst>
                          </p:cTn>
                        </p:par>
                      </p:childTnLst>
                    </p:cTn>
                  </p:par>
                  <p:par>
                    <p:cTn id="81" fill="hold">
                      <p:stCondLst>
                        <p:cond delay="indefinite"/>
                      </p:stCondLst>
                      <p:childTnLst>
                        <p:par>
                          <p:cTn id="82" fill="hold">
                            <p:stCondLst>
                              <p:cond delay="0"/>
                            </p:stCondLst>
                            <p:childTnLst>
                              <p:par>
                                <p:cTn id="83" presetID="8" presetClass="entr" presetSubtype="16" fill="hold" grpId="0" nodeType="clickEffect">
                                  <p:stCondLst>
                                    <p:cond delay="0"/>
                                  </p:stCondLst>
                                  <p:childTnLst>
                                    <p:set>
                                      <p:cBhvr>
                                        <p:cTn id="84" dur="1" fill="hold">
                                          <p:stCondLst>
                                            <p:cond delay="0"/>
                                          </p:stCondLst>
                                        </p:cTn>
                                        <p:tgtEl>
                                          <p:spTgt spid="43025"/>
                                        </p:tgtEl>
                                        <p:attrNameLst>
                                          <p:attrName>style.visibility</p:attrName>
                                        </p:attrNameLst>
                                      </p:cBhvr>
                                      <p:to>
                                        <p:strVal val="visible"/>
                                      </p:to>
                                    </p:set>
                                    <p:animEffect>
                                      <p:cBhvr>
                                        <p:cTn id="85" dur="2000"/>
                                        <p:tgtEl>
                                          <p:spTgt spid="43025"/>
                                        </p:tgtEl>
                                      </p:cBhvr>
                                    </p:animEffect>
                                  </p:childTnLst>
                                </p:cTn>
                              </p:par>
                            </p:childTnLst>
                          </p:cTn>
                        </p:par>
                      </p:childTnLst>
                    </p:cTn>
                  </p:par>
                  <p:par>
                    <p:cTn id="86" fill="hold">
                      <p:stCondLst>
                        <p:cond delay="indefinite"/>
                      </p:stCondLst>
                      <p:childTnLst>
                        <p:par>
                          <p:cTn id="87" fill="hold">
                            <p:stCondLst>
                              <p:cond delay="0"/>
                            </p:stCondLst>
                            <p:childTnLst>
                              <p:par>
                                <p:cTn id="88" presetID="5" presetClass="entr" presetSubtype="10" fill="hold" grpId="0" nodeType="clickEffect">
                                  <p:stCondLst>
                                    <p:cond delay="0"/>
                                  </p:stCondLst>
                                  <p:childTnLst>
                                    <p:set>
                                      <p:cBhvr>
                                        <p:cTn id="89" dur="1" fill="hold">
                                          <p:stCondLst>
                                            <p:cond delay="0"/>
                                          </p:stCondLst>
                                        </p:cTn>
                                        <p:tgtEl>
                                          <p:spTgt spid="43026"/>
                                        </p:tgtEl>
                                        <p:attrNameLst>
                                          <p:attrName>style.visibility</p:attrName>
                                        </p:attrNameLst>
                                      </p:cBhvr>
                                      <p:to>
                                        <p:strVal val="visible"/>
                                      </p:to>
                                    </p:set>
                                    <p:animEffect>
                                      <p:cBhvr>
                                        <p:cTn id="90" dur="500"/>
                                        <p:tgtEl>
                                          <p:spTgt spid="43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ldLvl="0" autoUpdateAnimBg="0"/>
      <p:bldP spid="43011" grpId="0" bldLvl="0" autoUpdateAnimBg="0"/>
      <p:bldP spid="43012" grpId="0" bldLvl="0" autoUpdateAnimBg="0"/>
      <p:bldP spid="43013" grpId="0" bldLvl="0" autoUpdateAnimBg="0"/>
      <p:bldP spid="43014" grpId="0" bldLvl="0" autoUpdateAnimBg="0"/>
      <p:bldP spid="43015" grpId="0" bldLvl="0" autoUpdateAnimBg="0"/>
      <p:bldP spid="43016" grpId="0" bldLvl="0" autoUpdateAnimBg="0"/>
      <p:bldP spid="43017" grpId="0" bldLvl="0" autoUpdateAnimBg="0"/>
      <p:bldP spid="43018" grpId="0" bldLvl="0" autoUpdateAnimBg="0"/>
      <p:bldP spid="43019" grpId="0" bldLvl="0" autoUpdateAnimBg="0"/>
      <p:bldP spid="43020" grpId="0" bldLvl="0" autoUpdateAnimBg="0"/>
      <p:bldP spid="43021" grpId="0" bldLvl="0" autoUpdateAnimBg="0"/>
      <p:bldP spid="43023" grpId="0" bldLvl="0" autoUpdateAnimBg="0"/>
      <p:bldP spid="43024" grpId="0" bldLvl="0" autoUpdateAnimBg="0"/>
      <p:bldP spid="43025" grpId="0" bldLvl="0" autoUpdateAnimBg="0"/>
      <p:bldP spid="43026" grpId="0" bldLvl="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bg bwMode="auto">
      <p:bgPr>
        <a:gradFill rotWithShape="1">
          <a:gsLst>
            <a:gs pos="0">
              <a:srgbClr val="FFFFA9"/>
            </a:gs>
            <a:gs pos="31000">
              <a:srgbClr val="FFFFCF"/>
            </a:gs>
            <a:gs pos="100000">
              <a:srgbClr val="FFFFF7"/>
            </a:gs>
          </a:gsLst>
          <a:path path="rect">
            <a:fillToRect l="50000" t="150000" r="50000" b="100000"/>
          </a:path>
        </a:gradFill>
        <a:effectLst/>
      </p:bgPr>
    </p:bg>
    <p:spTree>
      <p:nvGrpSpPr>
        <p:cNvPr id="1" name=""/>
        <p:cNvGrpSpPr/>
        <p:nvPr/>
      </p:nvGrpSpPr>
      <p:grpSpPr>
        <a:xfrm>
          <a:off x="0" y="0"/>
          <a:ext cx="0" cy="0"/>
          <a:chOff x="0" y="0"/>
          <a:chExt cx="0" cy="0"/>
        </a:xfrm>
      </p:grpSpPr>
      <p:sp>
        <p:nvSpPr>
          <p:cNvPr id="53250" name="Text Box 2"/>
          <p:cNvSpPr>
            <a:spLocks noChangeArrowheads="1"/>
          </p:cNvSpPr>
          <p:nvPr/>
        </p:nvSpPr>
        <p:spPr bwMode="auto">
          <a:xfrm>
            <a:off x="468313" y="1341438"/>
            <a:ext cx="8353425" cy="5260975"/>
          </a:xfrm>
          <a:prstGeom prst="rect">
            <a:avLst/>
          </a:prstGeom>
          <a:noFill/>
          <a:ln w="9525">
            <a:noFill/>
            <a:miter lim="800000"/>
          </a:ln>
        </p:spPr>
        <p:txBody>
          <a:bodyPr>
            <a:spAutoFit/>
          </a:bodyPr>
          <a:lstStyle/>
          <a:p>
            <a:pPr>
              <a:lnSpc>
                <a:spcPct val="110000"/>
              </a:lnSpc>
              <a:spcBef>
                <a:spcPct val="0"/>
              </a:spcBef>
            </a:pPr>
            <a:r>
              <a:rPr lang="en-US" altLang="zh-CN" sz="2800" b="1">
                <a:solidFill>
                  <a:srgbClr val="0000CC"/>
                </a:solidFill>
                <a:sym typeface="Franklin Gothic Book"/>
              </a:rPr>
              <a:t>⒈</a:t>
            </a:r>
            <a:r>
              <a:rPr lang="zh-CN" altLang="en-US" sz="2800" b="1">
                <a:solidFill>
                  <a:srgbClr val="0000CC"/>
                </a:solidFill>
                <a:sym typeface="华文楷体" panose="02010600040101010101" pitchFamily="2" charset="-122"/>
              </a:rPr>
              <a:t>史大郎夜走华阴县</a:t>
            </a:r>
            <a:r>
              <a:rPr lang="en-US" altLang="zh-CN" sz="2800" b="1">
                <a:solidFill>
                  <a:srgbClr val="0000CC"/>
                </a:solidFill>
                <a:sym typeface="Franklin Gothic Book"/>
              </a:rPr>
              <a:t>, </a:t>
            </a:r>
            <a:r>
              <a:rPr lang="en-US" altLang="zh-CN" sz="2800" b="1" u="sng">
                <a:solidFill>
                  <a:srgbClr val="0000CC"/>
                </a:solidFill>
                <a:sym typeface="Franklin Gothic Book"/>
              </a:rPr>
              <a:t>             </a:t>
            </a:r>
            <a:r>
              <a:rPr lang="en-US" altLang="zh-CN" sz="2800" b="1">
                <a:solidFill>
                  <a:srgbClr val="0000CC"/>
                </a:solidFill>
                <a:sym typeface="Franklin Gothic Book"/>
              </a:rPr>
              <a:t> </a:t>
            </a:r>
            <a:r>
              <a:rPr lang="zh-CN" altLang="en-US" sz="2800" b="1">
                <a:solidFill>
                  <a:srgbClr val="0000CC"/>
                </a:solidFill>
                <a:sym typeface="华文楷体" panose="02010600040101010101" pitchFamily="2" charset="-122"/>
              </a:rPr>
              <a:t>拳打镇关西</a:t>
            </a:r>
            <a:endParaRPr lang="zh-CN" altLang="en-US" sz="2800" b="1">
              <a:solidFill>
                <a:srgbClr val="0000CC"/>
              </a:solidFill>
              <a:sym typeface="华文楷体" panose="02010600040101010101" pitchFamily="2" charset="-122"/>
            </a:endParaRPr>
          </a:p>
          <a:p>
            <a:pPr>
              <a:lnSpc>
                <a:spcPct val="110000"/>
              </a:lnSpc>
              <a:spcBef>
                <a:spcPct val="0"/>
              </a:spcBef>
            </a:pPr>
            <a:r>
              <a:rPr lang="zh-CN" altLang="en-US" sz="2800" b="1">
                <a:solidFill>
                  <a:srgbClr val="0000CC"/>
                </a:solidFill>
                <a:sym typeface="华文楷体" panose="02010600040101010101" pitchFamily="2" charset="-122"/>
              </a:rPr>
              <a:t>⒉赵员外重修文殊院</a:t>
            </a:r>
            <a:r>
              <a:rPr lang="en-US" altLang="zh-CN" sz="2800" b="1">
                <a:solidFill>
                  <a:srgbClr val="0000CC"/>
                </a:solidFill>
                <a:sym typeface="Franklin Gothic Book"/>
              </a:rPr>
              <a:t>, </a:t>
            </a:r>
            <a:r>
              <a:rPr lang="en-US" altLang="zh-CN" sz="2800" b="1" u="sng">
                <a:solidFill>
                  <a:srgbClr val="0000CC"/>
                </a:solidFill>
                <a:sym typeface="Franklin Gothic Book"/>
              </a:rPr>
              <a:t>             </a:t>
            </a:r>
            <a:r>
              <a:rPr lang="zh-CN" altLang="en-US" sz="2800" b="1">
                <a:solidFill>
                  <a:srgbClr val="0000CC"/>
                </a:solidFill>
                <a:sym typeface="华文楷体" panose="02010600040101010101" pitchFamily="2" charset="-122"/>
              </a:rPr>
              <a:t>大闹五台山</a:t>
            </a:r>
            <a:endParaRPr lang="zh-CN" altLang="en-US" sz="2800" b="1">
              <a:solidFill>
                <a:srgbClr val="0000CC"/>
              </a:solidFill>
              <a:sym typeface="华文楷体" panose="02010600040101010101" pitchFamily="2" charset="-122"/>
            </a:endParaRPr>
          </a:p>
          <a:p>
            <a:pPr>
              <a:lnSpc>
                <a:spcPct val="110000"/>
              </a:lnSpc>
              <a:spcBef>
                <a:spcPct val="0"/>
              </a:spcBef>
            </a:pPr>
            <a:r>
              <a:rPr lang="zh-CN" altLang="en-US" sz="2800" b="1">
                <a:solidFill>
                  <a:srgbClr val="0000CC"/>
                </a:solidFill>
                <a:sym typeface="华文楷体" panose="02010600040101010101" pitchFamily="2" charset="-122"/>
              </a:rPr>
              <a:t>⒊</a:t>
            </a:r>
            <a:r>
              <a:rPr lang="zh-CN" altLang="en-US" sz="2800" b="1" u="sng">
                <a:solidFill>
                  <a:srgbClr val="0000CC"/>
                </a:solidFill>
                <a:sym typeface="华文楷体" panose="02010600040101010101" pitchFamily="2" charset="-122"/>
              </a:rPr>
              <a:t>            </a:t>
            </a:r>
            <a:r>
              <a:rPr lang="zh-CN" altLang="en-US" sz="2800" b="1">
                <a:solidFill>
                  <a:srgbClr val="0000CC"/>
                </a:solidFill>
                <a:sym typeface="华文楷体" panose="02010600040101010101" pitchFamily="2" charset="-122"/>
              </a:rPr>
              <a:t>倒拔垂杨柳</a:t>
            </a:r>
            <a:r>
              <a:rPr lang="en-US" altLang="zh-CN" sz="2800" b="1">
                <a:solidFill>
                  <a:srgbClr val="0000CC"/>
                </a:solidFill>
                <a:sym typeface="Franklin Gothic Book"/>
              </a:rPr>
              <a:t>, </a:t>
            </a:r>
            <a:r>
              <a:rPr lang="en-US" altLang="zh-CN" sz="2800" b="1" u="sng">
                <a:solidFill>
                  <a:srgbClr val="0000CC"/>
                </a:solidFill>
                <a:sym typeface="Franklin Gothic Book"/>
              </a:rPr>
              <a:t>             </a:t>
            </a:r>
            <a:r>
              <a:rPr lang="zh-CN" altLang="en-US" sz="2800" b="1">
                <a:solidFill>
                  <a:srgbClr val="0000CC"/>
                </a:solidFill>
                <a:sym typeface="华文楷体" panose="02010600040101010101" pitchFamily="2" charset="-122"/>
              </a:rPr>
              <a:t>误入白虎堂 </a:t>
            </a:r>
            <a:endParaRPr lang="zh-CN" altLang="en-US" sz="2800" b="1">
              <a:solidFill>
                <a:srgbClr val="0000CC"/>
              </a:solidFill>
              <a:sym typeface="华文楷体" panose="02010600040101010101" pitchFamily="2" charset="-122"/>
            </a:endParaRPr>
          </a:p>
          <a:p>
            <a:pPr>
              <a:lnSpc>
                <a:spcPct val="110000"/>
              </a:lnSpc>
              <a:spcBef>
                <a:spcPct val="0"/>
              </a:spcBef>
            </a:pPr>
            <a:r>
              <a:rPr lang="zh-CN" altLang="en-US" sz="2800" b="1">
                <a:solidFill>
                  <a:srgbClr val="0000CC"/>
                </a:solidFill>
                <a:sym typeface="华文楷体" panose="02010600040101010101" pitchFamily="2" charset="-122"/>
              </a:rPr>
              <a:t>⒋梁山泊</a:t>
            </a:r>
            <a:r>
              <a:rPr lang="zh-CN" altLang="en-US" sz="2800" b="1" u="sng">
                <a:solidFill>
                  <a:srgbClr val="0000CC"/>
                </a:solidFill>
                <a:sym typeface="华文楷体" panose="02010600040101010101" pitchFamily="2" charset="-122"/>
              </a:rPr>
              <a:t>         </a:t>
            </a:r>
            <a:r>
              <a:rPr lang="zh-CN" altLang="en-US" sz="2800" b="1">
                <a:solidFill>
                  <a:srgbClr val="0000CC"/>
                </a:solidFill>
                <a:sym typeface="华文楷体" panose="02010600040101010101" pitchFamily="2" charset="-122"/>
              </a:rPr>
              <a:t> 落 草</a:t>
            </a:r>
            <a:r>
              <a:rPr lang="en-US" altLang="zh-CN" sz="2800" b="1">
                <a:solidFill>
                  <a:srgbClr val="0000CC"/>
                </a:solidFill>
                <a:sym typeface="Franklin Gothic Book"/>
              </a:rPr>
              <a:t>,  </a:t>
            </a:r>
            <a:r>
              <a:rPr lang="zh-CN" altLang="en-US" sz="2800" b="1">
                <a:solidFill>
                  <a:srgbClr val="0000CC"/>
                </a:solidFill>
                <a:sym typeface="华文楷体" panose="02010600040101010101" pitchFamily="2" charset="-122"/>
              </a:rPr>
              <a:t>汴京城</a:t>
            </a:r>
            <a:r>
              <a:rPr lang="zh-CN" altLang="en-US" sz="2800" b="1" u="sng">
                <a:solidFill>
                  <a:srgbClr val="0000CC"/>
                </a:solidFill>
                <a:sym typeface="华文楷体" panose="02010600040101010101" pitchFamily="2" charset="-122"/>
              </a:rPr>
              <a:t>             </a:t>
            </a:r>
            <a:r>
              <a:rPr lang="zh-CN" altLang="en-US" sz="2800" b="1">
                <a:solidFill>
                  <a:srgbClr val="0000CC"/>
                </a:solidFill>
                <a:sym typeface="华文楷体" panose="02010600040101010101" pitchFamily="2" charset="-122"/>
              </a:rPr>
              <a:t>卖刀 </a:t>
            </a:r>
            <a:endParaRPr lang="zh-CN" altLang="en-US" sz="2800" b="1">
              <a:solidFill>
                <a:srgbClr val="0000CC"/>
              </a:solidFill>
              <a:sym typeface="华文楷体" panose="02010600040101010101" pitchFamily="2" charset="-122"/>
            </a:endParaRPr>
          </a:p>
          <a:p>
            <a:pPr>
              <a:lnSpc>
                <a:spcPct val="110000"/>
              </a:lnSpc>
              <a:spcBef>
                <a:spcPct val="0"/>
              </a:spcBef>
            </a:pPr>
            <a:r>
              <a:rPr lang="zh-CN" altLang="en-US" sz="2800" b="1">
                <a:solidFill>
                  <a:srgbClr val="0000CC"/>
                </a:solidFill>
                <a:sym typeface="华文楷体" panose="02010600040101010101" pitchFamily="2" charset="-122"/>
              </a:rPr>
              <a:t>⒌</a:t>
            </a:r>
            <a:r>
              <a:rPr lang="zh-CN" altLang="en-US" sz="2800" b="1" u="sng">
                <a:solidFill>
                  <a:srgbClr val="0000CC"/>
                </a:solidFill>
                <a:sym typeface="华文楷体" panose="02010600040101010101" pitchFamily="2" charset="-122"/>
              </a:rPr>
              <a:t>         </a:t>
            </a:r>
            <a:r>
              <a:rPr lang="zh-CN" altLang="en-US" sz="2800" b="1">
                <a:solidFill>
                  <a:srgbClr val="0000CC"/>
                </a:solidFill>
                <a:sym typeface="华文楷体" panose="02010600040101010101" pitchFamily="2" charset="-122"/>
              </a:rPr>
              <a:t>押送金银担</a:t>
            </a:r>
            <a:r>
              <a:rPr lang="en-US" altLang="zh-CN" sz="2800" b="1">
                <a:solidFill>
                  <a:srgbClr val="0000CC"/>
                </a:solidFill>
                <a:sym typeface="Franklin Gothic Book"/>
              </a:rPr>
              <a:t>,     </a:t>
            </a:r>
            <a:r>
              <a:rPr lang="en-US" altLang="zh-CN" sz="2800" b="1" u="sng">
                <a:solidFill>
                  <a:srgbClr val="0000CC"/>
                </a:solidFill>
                <a:sym typeface="Franklin Gothic Book"/>
              </a:rPr>
              <a:t>          </a:t>
            </a:r>
            <a:r>
              <a:rPr lang="en-US" altLang="zh-CN" sz="2800" b="1">
                <a:solidFill>
                  <a:srgbClr val="0000CC"/>
                </a:solidFill>
                <a:sym typeface="Franklin Gothic Book"/>
              </a:rPr>
              <a:t>  </a:t>
            </a:r>
            <a:r>
              <a:rPr lang="zh-CN" altLang="en-US" sz="2800" b="1">
                <a:solidFill>
                  <a:srgbClr val="0000CC"/>
                </a:solidFill>
                <a:sym typeface="华文楷体" panose="02010600040101010101" pitchFamily="2" charset="-122"/>
              </a:rPr>
              <a:t>智取生辰纲 </a:t>
            </a:r>
            <a:endParaRPr lang="zh-CN" altLang="en-US" sz="2800" b="1">
              <a:solidFill>
                <a:srgbClr val="0000CC"/>
              </a:solidFill>
              <a:sym typeface="华文楷体" panose="02010600040101010101" pitchFamily="2" charset="-122"/>
            </a:endParaRPr>
          </a:p>
          <a:p>
            <a:pPr>
              <a:lnSpc>
                <a:spcPct val="110000"/>
              </a:lnSpc>
              <a:spcBef>
                <a:spcPct val="0"/>
              </a:spcBef>
            </a:pPr>
            <a:r>
              <a:rPr lang="zh-CN" altLang="en-US" sz="2800" b="1">
                <a:solidFill>
                  <a:srgbClr val="0000CC"/>
                </a:solidFill>
                <a:sym typeface="华文楷体" panose="02010600040101010101" pitchFamily="2" charset="-122"/>
              </a:rPr>
              <a:t>⒍</a:t>
            </a:r>
            <a:r>
              <a:rPr lang="zh-CN" altLang="en-US" sz="2800" b="1" u="sng">
                <a:solidFill>
                  <a:srgbClr val="0000CC"/>
                </a:solidFill>
                <a:sym typeface="华文楷体" panose="02010600040101010101" pitchFamily="2" charset="-122"/>
              </a:rPr>
              <a:t>         </a:t>
            </a:r>
            <a:r>
              <a:rPr lang="zh-CN" altLang="en-US" sz="2800" b="1">
                <a:solidFill>
                  <a:srgbClr val="0000CC"/>
                </a:solidFill>
                <a:sym typeface="华文楷体" panose="02010600040101010101" pitchFamily="2" charset="-122"/>
              </a:rPr>
              <a:t>剪径劫单人</a:t>
            </a:r>
            <a:r>
              <a:rPr lang="en-US" altLang="zh-CN" sz="2800" b="1">
                <a:solidFill>
                  <a:srgbClr val="0000CC"/>
                </a:solidFill>
                <a:sym typeface="Franklin Gothic Book"/>
              </a:rPr>
              <a:t>,    </a:t>
            </a:r>
            <a:r>
              <a:rPr lang="en-US" altLang="zh-CN" sz="2800" b="1" u="sng">
                <a:solidFill>
                  <a:srgbClr val="0000CC"/>
                </a:solidFill>
                <a:sym typeface="Franklin Gothic Book"/>
              </a:rPr>
              <a:t>           </a:t>
            </a:r>
            <a:r>
              <a:rPr lang="en-US" altLang="zh-CN" sz="2800" b="1">
                <a:solidFill>
                  <a:srgbClr val="0000CC"/>
                </a:solidFill>
                <a:sym typeface="Franklin Gothic Book"/>
              </a:rPr>
              <a:t>  </a:t>
            </a:r>
            <a:r>
              <a:rPr lang="zh-CN" altLang="en-US" sz="2800" b="1">
                <a:solidFill>
                  <a:srgbClr val="0000CC"/>
                </a:solidFill>
                <a:sym typeface="华文楷体" panose="02010600040101010101" pitchFamily="2" charset="-122"/>
              </a:rPr>
              <a:t>沂岭杀四虎 </a:t>
            </a:r>
            <a:endParaRPr lang="zh-CN" altLang="en-US" sz="2800" b="1">
              <a:solidFill>
                <a:srgbClr val="0000CC"/>
              </a:solidFill>
              <a:sym typeface="华文楷体" panose="02010600040101010101" pitchFamily="2" charset="-122"/>
            </a:endParaRPr>
          </a:p>
          <a:p>
            <a:pPr>
              <a:lnSpc>
                <a:spcPct val="110000"/>
              </a:lnSpc>
              <a:spcBef>
                <a:spcPct val="0"/>
              </a:spcBef>
            </a:pPr>
            <a:r>
              <a:rPr lang="zh-CN" altLang="en-US" sz="2800" b="1">
                <a:solidFill>
                  <a:srgbClr val="0000CC"/>
                </a:solidFill>
                <a:sym typeface="华文楷体" panose="02010600040101010101" pitchFamily="2" charset="-122"/>
              </a:rPr>
              <a:t>⒎</a:t>
            </a:r>
            <a:r>
              <a:rPr lang="zh-CN" altLang="en-US" sz="2800" b="1" u="sng">
                <a:solidFill>
                  <a:srgbClr val="0000CC"/>
                </a:solidFill>
                <a:sym typeface="华文楷体" panose="02010600040101010101" pitchFamily="2" charset="-122"/>
              </a:rPr>
              <a:t>         </a:t>
            </a:r>
            <a:r>
              <a:rPr lang="zh-CN" altLang="en-US" sz="2800" b="1">
                <a:solidFill>
                  <a:srgbClr val="0000CC"/>
                </a:solidFill>
                <a:sym typeface="华文楷体" panose="02010600040101010101" pitchFamily="2" charset="-122"/>
              </a:rPr>
              <a:t>斗法破高廉</a:t>
            </a:r>
            <a:r>
              <a:rPr lang="en-US" altLang="zh-CN" sz="2800" b="1">
                <a:solidFill>
                  <a:srgbClr val="0000CC"/>
                </a:solidFill>
                <a:sym typeface="Franklin Gothic Book"/>
              </a:rPr>
              <a:t>,    </a:t>
            </a:r>
            <a:r>
              <a:rPr lang="en-US" altLang="zh-CN" sz="2800" b="1" u="sng">
                <a:solidFill>
                  <a:srgbClr val="0000CC"/>
                </a:solidFill>
                <a:sym typeface="Franklin Gothic Book"/>
              </a:rPr>
              <a:t>           </a:t>
            </a:r>
            <a:r>
              <a:rPr lang="en-US" altLang="zh-CN" sz="2800" b="1">
                <a:solidFill>
                  <a:srgbClr val="0000CC"/>
                </a:solidFill>
                <a:sym typeface="Franklin Gothic Book"/>
              </a:rPr>
              <a:t>  </a:t>
            </a:r>
            <a:r>
              <a:rPr lang="zh-CN" altLang="en-US" sz="2800" b="1">
                <a:solidFill>
                  <a:srgbClr val="0000CC"/>
                </a:solidFill>
                <a:sym typeface="华文楷体" panose="02010600040101010101" pitchFamily="2" charset="-122"/>
              </a:rPr>
              <a:t>探穴救柴进 </a:t>
            </a:r>
            <a:endParaRPr lang="zh-CN" altLang="en-US" sz="2800" b="1">
              <a:solidFill>
                <a:srgbClr val="0000CC"/>
              </a:solidFill>
              <a:sym typeface="华文楷体" panose="02010600040101010101" pitchFamily="2" charset="-122"/>
            </a:endParaRPr>
          </a:p>
          <a:p>
            <a:pPr>
              <a:lnSpc>
                <a:spcPct val="110000"/>
              </a:lnSpc>
              <a:spcBef>
                <a:spcPct val="0"/>
              </a:spcBef>
            </a:pPr>
            <a:r>
              <a:rPr lang="zh-CN" altLang="en-US" sz="2800" b="1">
                <a:solidFill>
                  <a:srgbClr val="0000CC"/>
                </a:solidFill>
                <a:sym typeface="华文楷体" panose="02010600040101010101" pitchFamily="2" charset="-122"/>
              </a:rPr>
              <a:t>⒏</a:t>
            </a:r>
            <a:r>
              <a:rPr lang="zh-CN" altLang="en-US" sz="2800" b="1" u="sng">
                <a:solidFill>
                  <a:srgbClr val="0000CC"/>
                </a:solidFill>
                <a:sym typeface="华文楷体" panose="02010600040101010101" pitchFamily="2" charset="-122"/>
              </a:rPr>
              <a:t>         </a:t>
            </a:r>
            <a:r>
              <a:rPr lang="zh-CN" altLang="en-US" sz="2800" b="1">
                <a:solidFill>
                  <a:srgbClr val="0000CC"/>
                </a:solidFill>
                <a:sym typeface="华文楷体" panose="02010600040101010101" pitchFamily="2" charset="-122"/>
              </a:rPr>
              <a:t>教使钩镰枪</a:t>
            </a:r>
            <a:r>
              <a:rPr lang="en-US" altLang="zh-CN" sz="2800" b="1">
                <a:solidFill>
                  <a:srgbClr val="0000CC"/>
                </a:solidFill>
                <a:sym typeface="Franklin Gothic Book"/>
              </a:rPr>
              <a:t>,    </a:t>
            </a:r>
            <a:r>
              <a:rPr lang="en-US" altLang="zh-CN" sz="2800" b="1" u="sng">
                <a:solidFill>
                  <a:srgbClr val="0000CC"/>
                </a:solidFill>
                <a:sym typeface="Franklin Gothic Book"/>
              </a:rPr>
              <a:t>           </a:t>
            </a:r>
            <a:r>
              <a:rPr lang="en-US" altLang="zh-CN" sz="2800" b="1">
                <a:solidFill>
                  <a:srgbClr val="0000CC"/>
                </a:solidFill>
                <a:sym typeface="Franklin Gothic Book"/>
              </a:rPr>
              <a:t> </a:t>
            </a:r>
            <a:r>
              <a:rPr lang="zh-CN" altLang="en-US" sz="2800" b="1">
                <a:solidFill>
                  <a:srgbClr val="0000CC"/>
                </a:solidFill>
                <a:sym typeface="华文楷体" panose="02010600040101010101" pitchFamily="2" charset="-122"/>
              </a:rPr>
              <a:t>大破连环马   </a:t>
            </a:r>
            <a:endParaRPr lang="zh-CN" altLang="en-US" sz="2800" b="1">
              <a:solidFill>
                <a:srgbClr val="0000CC"/>
              </a:solidFill>
              <a:sym typeface="华文楷体" panose="02010600040101010101" pitchFamily="2" charset="-122"/>
            </a:endParaRPr>
          </a:p>
          <a:p>
            <a:pPr>
              <a:lnSpc>
                <a:spcPct val="110000"/>
              </a:lnSpc>
              <a:spcBef>
                <a:spcPct val="0"/>
              </a:spcBef>
            </a:pPr>
            <a:r>
              <a:rPr lang="zh-CN" altLang="en-US" sz="2800" b="1">
                <a:solidFill>
                  <a:srgbClr val="0000CC"/>
                </a:solidFill>
                <a:sym typeface="华文楷体" panose="02010600040101010101" pitchFamily="2" charset="-122"/>
              </a:rPr>
              <a:t>⒐宋公明夜打曾头市</a:t>
            </a:r>
            <a:r>
              <a:rPr lang="en-US" altLang="zh-CN" sz="2800" b="1">
                <a:solidFill>
                  <a:srgbClr val="0000CC"/>
                </a:solidFill>
                <a:sym typeface="Franklin Gothic Book"/>
              </a:rPr>
              <a:t>,  </a:t>
            </a:r>
            <a:r>
              <a:rPr lang="en-US" altLang="zh-CN" sz="2800" b="1" u="sng">
                <a:solidFill>
                  <a:srgbClr val="0000CC"/>
                </a:solidFill>
                <a:sym typeface="Franklin Gothic Book"/>
              </a:rPr>
              <a:t>           </a:t>
            </a:r>
            <a:r>
              <a:rPr lang="en-US" altLang="zh-CN" sz="2800" b="1">
                <a:solidFill>
                  <a:srgbClr val="0000CC"/>
                </a:solidFill>
                <a:sym typeface="Franklin Gothic Book"/>
              </a:rPr>
              <a:t>  </a:t>
            </a:r>
            <a:r>
              <a:rPr lang="zh-CN" altLang="en-US" sz="2800" b="1">
                <a:solidFill>
                  <a:srgbClr val="0000CC"/>
                </a:solidFill>
                <a:sym typeface="华文楷体" panose="02010600040101010101" pitchFamily="2" charset="-122"/>
              </a:rPr>
              <a:t>活捉史文恭</a:t>
            </a:r>
            <a:endParaRPr lang="zh-CN" altLang="en-US" sz="2800" b="1">
              <a:solidFill>
                <a:srgbClr val="0000CC"/>
              </a:solidFill>
              <a:sym typeface="华文楷体" panose="02010600040101010101" pitchFamily="2" charset="-122"/>
            </a:endParaRPr>
          </a:p>
          <a:p>
            <a:pPr>
              <a:lnSpc>
                <a:spcPct val="110000"/>
              </a:lnSpc>
              <a:spcBef>
                <a:spcPct val="0"/>
              </a:spcBef>
            </a:pPr>
            <a:r>
              <a:rPr lang="zh-CN" altLang="en-US" sz="2800" b="1">
                <a:solidFill>
                  <a:srgbClr val="0000CC"/>
                </a:solidFill>
                <a:sym typeface="华文楷体" panose="02010600040101010101" pitchFamily="2" charset="-122"/>
              </a:rPr>
              <a:t>⒑</a:t>
            </a:r>
            <a:r>
              <a:rPr lang="zh-CN" altLang="en-US" sz="2800" b="1" u="sng">
                <a:solidFill>
                  <a:srgbClr val="0000CC"/>
                </a:solidFill>
                <a:sym typeface="华文楷体" panose="02010600040101010101" pitchFamily="2" charset="-122"/>
              </a:rPr>
              <a:t>         </a:t>
            </a:r>
            <a:r>
              <a:rPr lang="zh-CN" altLang="en-US" sz="2800" b="1">
                <a:solidFill>
                  <a:srgbClr val="0000CC"/>
                </a:solidFill>
                <a:sym typeface="华文楷体" panose="02010600040101010101" pitchFamily="2" charset="-122"/>
              </a:rPr>
              <a:t>  浙江坐化</a:t>
            </a:r>
            <a:r>
              <a:rPr lang="en-US" altLang="zh-CN" sz="2800" b="1">
                <a:solidFill>
                  <a:srgbClr val="0000CC"/>
                </a:solidFill>
                <a:sym typeface="Franklin Gothic Book"/>
              </a:rPr>
              <a:t>,     </a:t>
            </a:r>
            <a:r>
              <a:rPr lang="en-US" altLang="zh-CN" sz="2800" b="1" u="sng">
                <a:solidFill>
                  <a:srgbClr val="0000CC"/>
                </a:solidFill>
                <a:sym typeface="Franklin Gothic Book"/>
              </a:rPr>
              <a:t>            </a:t>
            </a:r>
            <a:r>
              <a:rPr lang="en-US" altLang="zh-CN" sz="2800" b="1">
                <a:solidFill>
                  <a:srgbClr val="0000CC"/>
                </a:solidFill>
                <a:sym typeface="Franklin Gothic Book"/>
              </a:rPr>
              <a:t>   </a:t>
            </a:r>
            <a:r>
              <a:rPr lang="zh-CN" altLang="en-US" sz="2800" b="1">
                <a:solidFill>
                  <a:srgbClr val="0000CC"/>
                </a:solidFill>
                <a:sym typeface="华文楷体" panose="02010600040101010101" pitchFamily="2" charset="-122"/>
              </a:rPr>
              <a:t>衣锦还乡 </a:t>
            </a:r>
            <a:endParaRPr lang="zh-CN" altLang="en-US" sz="2800" b="1">
              <a:solidFill>
                <a:srgbClr val="0000CC"/>
              </a:solidFill>
              <a:sym typeface="华文楷体" panose="02010600040101010101" pitchFamily="2" charset="-122"/>
            </a:endParaRPr>
          </a:p>
          <a:p>
            <a:pPr>
              <a:lnSpc>
                <a:spcPct val="110000"/>
              </a:lnSpc>
              <a:spcBef>
                <a:spcPct val="0"/>
              </a:spcBef>
            </a:pPr>
            <a:r>
              <a:rPr lang="zh-CN" altLang="en-US" sz="2800" b="1">
                <a:solidFill>
                  <a:srgbClr val="0000CC"/>
                </a:solidFill>
                <a:sym typeface="华文楷体" panose="02010600040101010101" pitchFamily="2" charset="-122"/>
              </a:rPr>
              <a:t>⒒</a:t>
            </a:r>
            <a:r>
              <a:rPr lang="zh-CN" altLang="en-US" sz="2800" b="1" u="sng">
                <a:solidFill>
                  <a:srgbClr val="0000CC"/>
                </a:solidFill>
                <a:sym typeface="华文楷体" panose="02010600040101010101" pitchFamily="2" charset="-122"/>
              </a:rPr>
              <a:t>         </a:t>
            </a:r>
            <a:r>
              <a:rPr lang="zh-CN" altLang="en-US" sz="2800" b="1">
                <a:solidFill>
                  <a:srgbClr val="0000CC"/>
                </a:solidFill>
                <a:sym typeface="华文楷体" panose="02010600040101010101" pitchFamily="2" charset="-122"/>
              </a:rPr>
              <a:t> 神聚蓼儿洼</a:t>
            </a:r>
            <a:r>
              <a:rPr lang="en-US" altLang="zh-CN" sz="2800" b="1">
                <a:solidFill>
                  <a:srgbClr val="0000CC"/>
                </a:solidFill>
                <a:sym typeface="Franklin Gothic Book"/>
              </a:rPr>
              <a:t>,    </a:t>
            </a:r>
            <a:r>
              <a:rPr lang="en-US" altLang="zh-CN" sz="2800" b="1" u="sng">
                <a:solidFill>
                  <a:srgbClr val="0000CC"/>
                </a:solidFill>
                <a:sym typeface="Franklin Gothic Book"/>
              </a:rPr>
              <a:t>          </a:t>
            </a:r>
            <a:r>
              <a:rPr lang="en-US" altLang="zh-CN" sz="2800" b="1">
                <a:solidFill>
                  <a:srgbClr val="0000CC"/>
                </a:solidFill>
                <a:sym typeface="Franklin Gothic Book"/>
              </a:rPr>
              <a:t>  </a:t>
            </a:r>
            <a:r>
              <a:rPr lang="zh-CN" altLang="en-US" sz="2800" b="1">
                <a:solidFill>
                  <a:srgbClr val="0000CC"/>
                </a:solidFill>
                <a:sym typeface="华文楷体" panose="02010600040101010101" pitchFamily="2" charset="-122"/>
              </a:rPr>
              <a:t>梦游梁山泊 </a:t>
            </a:r>
            <a:endParaRPr lang="zh-CN" altLang="en-US"/>
          </a:p>
        </p:txBody>
      </p:sp>
      <p:sp>
        <p:nvSpPr>
          <p:cNvPr id="41987" name="Text Box 3"/>
          <p:cNvSpPr>
            <a:spLocks noChangeArrowheads="1"/>
          </p:cNvSpPr>
          <p:nvPr/>
        </p:nvSpPr>
        <p:spPr bwMode="auto">
          <a:xfrm>
            <a:off x="3924300" y="1306513"/>
            <a:ext cx="1511300" cy="579437"/>
          </a:xfrm>
          <a:prstGeom prst="rect">
            <a:avLst/>
          </a:prstGeom>
          <a:noFill/>
          <a:ln w="9525">
            <a:noFill/>
            <a:miter lim="800000"/>
          </a:ln>
        </p:spPr>
        <p:txBody>
          <a:bodyPr>
            <a:spAutoFit/>
          </a:bodyPr>
          <a:lstStyle/>
          <a:p>
            <a:pPr>
              <a:lnSpc>
                <a:spcPct val="100000"/>
              </a:lnSpc>
              <a:spcBef>
                <a:spcPct val="50000"/>
              </a:spcBef>
            </a:pPr>
            <a:r>
              <a:rPr lang="zh-CN" altLang="en-US" sz="2800" b="1">
                <a:solidFill>
                  <a:srgbClr val="FF3300"/>
                </a:solidFill>
                <a:sym typeface="华文楷体" panose="02010600040101010101" pitchFamily="2" charset="-122"/>
              </a:rPr>
              <a:t>鲁提辖</a:t>
            </a:r>
            <a:r>
              <a:rPr lang="zh-CN" altLang="en-US" sz="3200" b="1">
                <a:solidFill>
                  <a:srgbClr val="000000"/>
                </a:solidFill>
                <a:sym typeface="华文楷体" panose="02010600040101010101" pitchFamily="2" charset="-122"/>
              </a:rPr>
              <a:t> </a:t>
            </a:r>
            <a:endParaRPr lang="zh-CN" altLang="en-US"/>
          </a:p>
        </p:txBody>
      </p:sp>
      <p:sp>
        <p:nvSpPr>
          <p:cNvPr id="41988" name="Text Box 4"/>
          <p:cNvSpPr>
            <a:spLocks noChangeArrowheads="1"/>
          </p:cNvSpPr>
          <p:nvPr/>
        </p:nvSpPr>
        <p:spPr bwMode="auto">
          <a:xfrm>
            <a:off x="3784600" y="1774825"/>
            <a:ext cx="1511300" cy="579438"/>
          </a:xfrm>
          <a:prstGeom prst="rect">
            <a:avLst/>
          </a:prstGeom>
          <a:noFill/>
          <a:ln w="9525">
            <a:noFill/>
            <a:miter lim="800000"/>
          </a:ln>
        </p:spPr>
        <p:txBody>
          <a:bodyPr>
            <a:spAutoFit/>
          </a:bodyPr>
          <a:lstStyle/>
          <a:p>
            <a:pPr>
              <a:lnSpc>
                <a:spcPct val="100000"/>
              </a:lnSpc>
              <a:spcBef>
                <a:spcPct val="50000"/>
              </a:spcBef>
            </a:pPr>
            <a:r>
              <a:rPr lang="en-US" altLang="zh-CN" sz="2800" b="1">
                <a:solidFill>
                  <a:srgbClr val="FF0000"/>
                </a:solidFill>
                <a:sym typeface="Franklin Gothic Book"/>
              </a:rPr>
              <a:t>  </a:t>
            </a:r>
            <a:r>
              <a:rPr lang="zh-CN" altLang="en-US" sz="2800" b="1">
                <a:solidFill>
                  <a:srgbClr val="FF0000"/>
                </a:solidFill>
                <a:sym typeface="华文楷体" panose="02010600040101010101" pitchFamily="2" charset="-122"/>
              </a:rPr>
              <a:t>鲁智深</a:t>
            </a:r>
            <a:r>
              <a:rPr lang="zh-CN" altLang="en-US" sz="1800">
                <a:solidFill>
                  <a:srgbClr val="000000"/>
                </a:solidFill>
                <a:sym typeface="华文楷体" panose="02010600040101010101" pitchFamily="2" charset="-122"/>
              </a:rPr>
              <a:t> </a:t>
            </a:r>
            <a:r>
              <a:rPr lang="zh-CN" altLang="en-US" sz="3200" b="1">
                <a:solidFill>
                  <a:srgbClr val="000000"/>
                </a:solidFill>
                <a:sym typeface="华文楷体" panose="02010600040101010101" pitchFamily="2" charset="-122"/>
              </a:rPr>
              <a:t> </a:t>
            </a:r>
            <a:endParaRPr lang="zh-CN" altLang="en-US"/>
          </a:p>
        </p:txBody>
      </p:sp>
      <p:sp>
        <p:nvSpPr>
          <p:cNvPr id="41989" name="Text Box 5"/>
          <p:cNvSpPr>
            <a:spLocks noChangeArrowheads="1"/>
          </p:cNvSpPr>
          <p:nvPr/>
        </p:nvSpPr>
        <p:spPr bwMode="auto">
          <a:xfrm>
            <a:off x="850900" y="2255838"/>
            <a:ext cx="1455738" cy="579437"/>
          </a:xfrm>
          <a:prstGeom prst="rect">
            <a:avLst/>
          </a:prstGeom>
          <a:noFill/>
          <a:ln w="9525">
            <a:noFill/>
            <a:miter lim="800000"/>
          </a:ln>
        </p:spPr>
        <p:txBody>
          <a:bodyPr>
            <a:spAutoFit/>
          </a:bodyPr>
          <a:lstStyle/>
          <a:p>
            <a:pPr>
              <a:lnSpc>
                <a:spcPct val="100000"/>
              </a:lnSpc>
              <a:spcBef>
                <a:spcPct val="50000"/>
              </a:spcBef>
            </a:pPr>
            <a:r>
              <a:rPr lang="zh-CN" altLang="en-US" sz="2800" b="1">
                <a:solidFill>
                  <a:srgbClr val="FF3300"/>
                </a:solidFill>
                <a:sym typeface="华文楷体" panose="02010600040101010101" pitchFamily="2" charset="-122"/>
              </a:rPr>
              <a:t>花和尚</a:t>
            </a:r>
            <a:r>
              <a:rPr lang="zh-CN" altLang="en-US" sz="3200">
                <a:solidFill>
                  <a:srgbClr val="33CC33"/>
                </a:solidFill>
                <a:sym typeface="华文楷体" panose="02010600040101010101" pitchFamily="2" charset="-122"/>
              </a:rPr>
              <a:t> </a:t>
            </a:r>
            <a:endParaRPr lang="zh-CN" altLang="en-US"/>
          </a:p>
        </p:txBody>
      </p:sp>
      <p:sp>
        <p:nvSpPr>
          <p:cNvPr id="41990" name="Text Box 6"/>
          <p:cNvSpPr>
            <a:spLocks noChangeArrowheads="1"/>
          </p:cNvSpPr>
          <p:nvPr/>
        </p:nvSpPr>
        <p:spPr bwMode="auto">
          <a:xfrm>
            <a:off x="3924300" y="2276475"/>
            <a:ext cx="1441450" cy="519113"/>
          </a:xfrm>
          <a:prstGeom prst="rect">
            <a:avLst/>
          </a:prstGeom>
          <a:noFill/>
          <a:ln w="9525">
            <a:noFill/>
            <a:miter lim="800000"/>
          </a:ln>
        </p:spPr>
        <p:txBody>
          <a:bodyPr>
            <a:spAutoFit/>
          </a:bodyPr>
          <a:lstStyle/>
          <a:p>
            <a:pPr>
              <a:lnSpc>
                <a:spcPct val="100000"/>
              </a:lnSpc>
              <a:spcBef>
                <a:spcPct val="50000"/>
              </a:spcBef>
            </a:pPr>
            <a:r>
              <a:rPr lang="en-US" altLang="zh-CN" sz="2800" b="1">
                <a:solidFill>
                  <a:srgbClr val="FF3300"/>
                </a:solidFill>
                <a:sym typeface="Franklin Gothic Book"/>
              </a:rPr>
              <a:t> </a:t>
            </a:r>
            <a:r>
              <a:rPr lang="zh-CN" altLang="en-US" sz="2800" b="1">
                <a:solidFill>
                  <a:srgbClr val="FF3300"/>
                </a:solidFill>
                <a:sym typeface="华文楷体" panose="02010600040101010101" pitchFamily="2" charset="-122"/>
              </a:rPr>
              <a:t>豹子头</a:t>
            </a:r>
            <a:r>
              <a:rPr lang="zh-CN" altLang="en-US" sz="1800">
                <a:solidFill>
                  <a:srgbClr val="000000"/>
                </a:solidFill>
                <a:sym typeface="华文楷体" panose="02010600040101010101" pitchFamily="2" charset="-122"/>
              </a:rPr>
              <a:t> </a:t>
            </a:r>
            <a:endParaRPr lang="zh-CN" altLang="en-US"/>
          </a:p>
        </p:txBody>
      </p:sp>
      <p:sp>
        <p:nvSpPr>
          <p:cNvPr id="41991" name="Text Box 7"/>
          <p:cNvSpPr>
            <a:spLocks noChangeArrowheads="1"/>
          </p:cNvSpPr>
          <p:nvPr/>
        </p:nvSpPr>
        <p:spPr bwMode="auto">
          <a:xfrm>
            <a:off x="1951038" y="2746375"/>
            <a:ext cx="952500" cy="519113"/>
          </a:xfrm>
          <a:prstGeom prst="rect">
            <a:avLst/>
          </a:prstGeom>
          <a:noFill/>
          <a:ln w="9525">
            <a:noFill/>
            <a:miter lim="800000"/>
          </a:ln>
        </p:spPr>
        <p:txBody>
          <a:bodyPr>
            <a:spAutoFit/>
          </a:bodyPr>
          <a:lstStyle/>
          <a:p>
            <a:pPr>
              <a:lnSpc>
                <a:spcPct val="100000"/>
              </a:lnSpc>
              <a:spcBef>
                <a:spcPct val="50000"/>
              </a:spcBef>
            </a:pPr>
            <a:r>
              <a:rPr lang="zh-CN" altLang="en-US" sz="2800" b="1">
                <a:solidFill>
                  <a:srgbClr val="FF3300"/>
                </a:solidFill>
                <a:sym typeface="华文楷体" panose="02010600040101010101" pitchFamily="2" charset="-122"/>
              </a:rPr>
              <a:t>林冲</a:t>
            </a:r>
            <a:r>
              <a:rPr lang="zh-CN" altLang="en-US" sz="1800">
                <a:solidFill>
                  <a:srgbClr val="000000"/>
                </a:solidFill>
                <a:sym typeface="华文楷体" panose="02010600040101010101" pitchFamily="2" charset="-122"/>
              </a:rPr>
              <a:t> </a:t>
            </a:r>
            <a:endParaRPr lang="zh-CN" altLang="en-US"/>
          </a:p>
        </p:txBody>
      </p:sp>
      <p:sp>
        <p:nvSpPr>
          <p:cNvPr id="41992" name="Text Box 8"/>
          <p:cNvSpPr>
            <a:spLocks noChangeArrowheads="1"/>
          </p:cNvSpPr>
          <p:nvPr/>
        </p:nvSpPr>
        <p:spPr bwMode="auto">
          <a:xfrm>
            <a:off x="5219700" y="2733675"/>
            <a:ext cx="1439863" cy="579438"/>
          </a:xfrm>
          <a:prstGeom prst="rect">
            <a:avLst/>
          </a:prstGeom>
          <a:noFill/>
          <a:ln w="9525">
            <a:noFill/>
            <a:miter lim="800000"/>
          </a:ln>
        </p:spPr>
        <p:txBody>
          <a:bodyPr>
            <a:spAutoFit/>
          </a:bodyPr>
          <a:lstStyle/>
          <a:p>
            <a:pPr>
              <a:lnSpc>
                <a:spcPct val="100000"/>
              </a:lnSpc>
              <a:spcBef>
                <a:spcPct val="50000"/>
              </a:spcBef>
            </a:pPr>
            <a:r>
              <a:rPr lang="en-US" altLang="zh-CN" sz="2800" b="1">
                <a:solidFill>
                  <a:srgbClr val="FF0000"/>
                </a:solidFill>
                <a:sym typeface="Franklin Gothic Book"/>
              </a:rPr>
              <a:t> </a:t>
            </a:r>
            <a:r>
              <a:rPr lang="zh-CN" altLang="en-US" sz="2800" b="1">
                <a:solidFill>
                  <a:srgbClr val="FF0000"/>
                </a:solidFill>
                <a:sym typeface="华文楷体" panose="02010600040101010101" pitchFamily="2" charset="-122"/>
              </a:rPr>
              <a:t>杨志</a:t>
            </a:r>
            <a:r>
              <a:rPr lang="zh-CN" altLang="en-US" sz="3200">
                <a:solidFill>
                  <a:srgbClr val="FF0000"/>
                </a:solidFill>
                <a:sym typeface="华文楷体" panose="02010600040101010101" pitchFamily="2" charset="-122"/>
              </a:rPr>
              <a:t> </a:t>
            </a:r>
            <a:endParaRPr lang="zh-CN" altLang="en-US"/>
          </a:p>
        </p:txBody>
      </p:sp>
      <p:sp>
        <p:nvSpPr>
          <p:cNvPr id="41993" name="Text Box 9"/>
          <p:cNvSpPr>
            <a:spLocks noChangeArrowheads="1"/>
          </p:cNvSpPr>
          <p:nvPr/>
        </p:nvSpPr>
        <p:spPr bwMode="auto">
          <a:xfrm>
            <a:off x="815975" y="3192463"/>
            <a:ext cx="1239838" cy="579437"/>
          </a:xfrm>
          <a:prstGeom prst="rect">
            <a:avLst/>
          </a:prstGeom>
          <a:noFill/>
          <a:ln w="9525">
            <a:noFill/>
            <a:miter lim="800000"/>
          </a:ln>
        </p:spPr>
        <p:txBody>
          <a:bodyPr>
            <a:spAutoFit/>
          </a:bodyPr>
          <a:lstStyle/>
          <a:p>
            <a:pPr>
              <a:lnSpc>
                <a:spcPct val="100000"/>
              </a:lnSpc>
              <a:spcBef>
                <a:spcPct val="50000"/>
              </a:spcBef>
            </a:pPr>
            <a:r>
              <a:rPr lang="en-US" altLang="zh-CN" sz="2800" b="1">
                <a:solidFill>
                  <a:srgbClr val="05F12C"/>
                </a:solidFill>
                <a:sym typeface="Franklin Gothic Book"/>
              </a:rPr>
              <a:t> </a:t>
            </a:r>
            <a:r>
              <a:rPr lang="zh-CN" altLang="en-US" sz="2800" b="1">
                <a:solidFill>
                  <a:srgbClr val="FF3300"/>
                </a:solidFill>
                <a:sym typeface="华文楷体" panose="02010600040101010101" pitchFamily="2" charset="-122"/>
              </a:rPr>
              <a:t>杨志</a:t>
            </a:r>
            <a:r>
              <a:rPr lang="zh-CN" altLang="en-US" sz="3200">
                <a:solidFill>
                  <a:srgbClr val="05F12C"/>
                </a:solidFill>
                <a:sym typeface="华文楷体" panose="02010600040101010101" pitchFamily="2" charset="-122"/>
              </a:rPr>
              <a:t> </a:t>
            </a:r>
            <a:endParaRPr lang="zh-CN" altLang="en-US"/>
          </a:p>
        </p:txBody>
      </p:sp>
      <p:sp>
        <p:nvSpPr>
          <p:cNvPr id="41994" name="Text Box 10"/>
          <p:cNvSpPr>
            <a:spLocks noChangeArrowheads="1"/>
          </p:cNvSpPr>
          <p:nvPr/>
        </p:nvSpPr>
        <p:spPr bwMode="auto">
          <a:xfrm>
            <a:off x="3902075" y="3192463"/>
            <a:ext cx="1555750" cy="579437"/>
          </a:xfrm>
          <a:prstGeom prst="rect">
            <a:avLst/>
          </a:prstGeom>
          <a:noFill/>
          <a:ln w="9525">
            <a:noFill/>
            <a:miter lim="800000"/>
          </a:ln>
        </p:spPr>
        <p:txBody>
          <a:bodyPr>
            <a:spAutoFit/>
          </a:bodyPr>
          <a:lstStyle/>
          <a:p>
            <a:pPr>
              <a:lnSpc>
                <a:spcPct val="100000"/>
              </a:lnSpc>
              <a:spcBef>
                <a:spcPct val="50000"/>
              </a:spcBef>
            </a:pPr>
            <a:r>
              <a:rPr lang="en-US" altLang="zh-CN" sz="2800" b="1">
                <a:solidFill>
                  <a:srgbClr val="FF3300"/>
                </a:solidFill>
                <a:sym typeface="Franklin Gothic Book"/>
              </a:rPr>
              <a:t>   </a:t>
            </a:r>
            <a:r>
              <a:rPr lang="zh-CN" altLang="en-US" sz="2800" b="1">
                <a:solidFill>
                  <a:srgbClr val="FF3300"/>
                </a:solidFill>
                <a:sym typeface="华文楷体" panose="02010600040101010101" pitchFamily="2" charset="-122"/>
              </a:rPr>
              <a:t>吴用</a:t>
            </a:r>
            <a:r>
              <a:rPr lang="zh-CN" altLang="en-US" sz="3200" b="1">
                <a:solidFill>
                  <a:srgbClr val="000000"/>
                </a:solidFill>
                <a:sym typeface="华文楷体" panose="02010600040101010101" pitchFamily="2" charset="-122"/>
              </a:rPr>
              <a:t> </a:t>
            </a:r>
            <a:endParaRPr lang="zh-CN" altLang="en-US"/>
          </a:p>
        </p:txBody>
      </p:sp>
      <p:sp>
        <p:nvSpPr>
          <p:cNvPr id="41995" name="Text Box 11"/>
          <p:cNvSpPr>
            <a:spLocks noChangeArrowheads="1"/>
          </p:cNvSpPr>
          <p:nvPr/>
        </p:nvSpPr>
        <p:spPr bwMode="auto">
          <a:xfrm>
            <a:off x="739775" y="3695700"/>
            <a:ext cx="1439863" cy="519113"/>
          </a:xfrm>
          <a:prstGeom prst="rect">
            <a:avLst/>
          </a:prstGeom>
          <a:noFill/>
          <a:ln w="9525">
            <a:noFill/>
            <a:miter lim="800000"/>
          </a:ln>
        </p:spPr>
        <p:txBody>
          <a:bodyPr>
            <a:spAutoFit/>
          </a:bodyPr>
          <a:lstStyle/>
          <a:p>
            <a:pPr>
              <a:lnSpc>
                <a:spcPct val="100000"/>
              </a:lnSpc>
              <a:spcBef>
                <a:spcPct val="50000"/>
              </a:spcBef>
            </a:pPr>
            <a:r>
              <a:rPr lang="zh-CN" altLang="en-US" sz="2800" b="1">
                <a:solidFill>
                  <a:srgbClr val="FF3300"/>
                </a:solidFill>
                <a:sym typeface="华文楷体" panose="02010600040101010101" pitchFamily="2" charset="-122"/>
              </a:rPr>
              <a:t>假李逵</a:t>
            </a:r>
            <a:r>
              <a:rPr lang="zh-CN" altLang="en-US" sz="1800">
                <a:solidFill>
                  <a:srgbClr val="000000"/>
                </a:solidFill>
                <a:sym typeface="华文楷体" panose="02010600040101010101" pitchFamily="2" charset="-122"/>
              </a:rPr>
              <a:t> </a:t>
            </a:r>
            <a:endParaRPr lang="zh-CN" altLang="en-US"/>
          </a:p>
        </p:txBody>
      </p:sp>
      <p:sp>
        <p:nvSpPr>
          <p:cNvPr id="41996" name="Text Box 12"/>
          <p:cNvSpPr>
            <a:spLocks noChangeArrowheads="1"/>
          </p:cNvSpPr>
          <p:nvPr/>
        </p:nvSpPr>
        <p:spPr bwMode="auto">
          <a:xfrm>
            <a:off x="4016375" y="3716338"/>
            <a:ext cx="1314450" cy="519112"/>
          </a:xfrm>
          <a:prstGeom prst="rect">
            <a:avLst/>
          </a:prstGeom>
          <a:noFill/>
          <a:ln w="9525">
            <a:noFill/>
            <a:miter lim="800000"/>
          </a:ln>
        </p:spPr>
        <p:txBody>
          <a:bodyPr>
            <a:spAutoFit/>
          </a:bodyPr>
          <a:lstStyle/>
          <a:p>
            <a:pPr>
              <a:lnSpc>
                <a:spcPct val="100000"/>
              </a:lnSpc>
              <a:spcBef>
                <a:spcPct val="0"/>
              </a:spcBef>
            </a:pPr>
            <a:r>
              <a:rPr lang="zh-CN" altLang="en-US" sz="2800" b="1">
                <a:solidFill>
                  <a:srgbClr val="FF3300"/>
                </a:solidFill>
                <a:sym typeface="华文楷体" panose="02010600040101010101" pitchFamily="2" charset="-122"/>
              </a:rPr>
              <a:t>黑旋风</a:t>
            </a:r>
            <a:r>
              <a:rPr lang="zh-CN" altLang="en-US" sz="1800">
                <a:solidFill>
                  <a:srgbClr val="000000"/>
                </a:solidFill>
                <a:sym typeface="华文楷体" panose="02010600040101010101" pitchFamily="2" charset="-122"/>
              </a:rPr>
              <a:t> </a:t>
            </a:r>
            <a:endParaRPr lang="zh-CN" altLang="en-US"/>
          </a:p>
        </p:txBody>
      </p:sp>
      <p:sp>
        <p:nvSpPr>
          <p:cNvPr id="41997" name="Text Box 13"/>
          <p:cNvSpPr>
            <a:spLocks noChangeArrowheads="1"/>
          </p:cNvSpPr>
          <p:nvPr/>
        </p:nvSpPr>
        <p:spPr bwMode="auto">
          <a:xfrm>
            <a:off x="684213" y="4200525"/>
            <a:ext cx="1439862" cy="519113"/>
          </a:xfrm>
          <a:prstGeom prst="rect">
            <a:avLst/>
          </a:prstGeom>
          <a:noFill/>
          <a:ln w="9525">
            <a:noFill/>
            <a:miter lim="800000"/>
          </a:ln>
        </p:spPr>
        <p:txBody>
          <a:bodyPr>
            <a:spAutoFit/>
          </a:bodyPr>
          <a:lstStyle/>
          <a:p>
            <a:pPr>
              <a:lnSpc>
                <a:spcPct val="100000"/>
              </a:lnSpc>
              <a:spcBef>
                <a:spcPct val="0"/>
              </a:spcBef>
            </a:pPr>
            <a:r>
              <a:rPr lang="en-US" altLang="zh-CN" sz="2800">
                <a:solidFill>
                  <a:srgbClr val="F60808"/>
                </a:solidFill>
                <a:sym typeface="Franklin Gothic Book"/>
              </a:rPr>
              <a:t> </a:t>
            </a:r>
            <a:r>
              <a:rPr lang="zh-CN" altLang="en-US" sz="2800" b="1">
                <a:solidFill>
                  <a:srgbClr val="F60808"/>
                </a:solidFill>
                <a:sym typeface="华文楷体" panose="02010600040101010101" pitchFamily="2" charset="-122"/>
              </a:rPr>
              <a:t>入云龙</a:t>
            </a:r>
            <a:r>
              <a:rPr lang="zh-CN" altLang="en-US" sz="1800">
                <a:solidFill>
                  <a:srgbClr val="000000"/>
                </a:solidFill>
                <a:sym typeface="华文楷体" panose="02010600040101010101" pitchFamily="2" charset="-122"/>
              </a:rPr>
              <a:t>  </a:t>
            </a:r>
            <a:endParaRPr lang="zh-CN" altLang="en-US"/>
          </a:p>
        </p:txBody>
      </p:sp>
      <p:sp>
        <p:nvSpPr>
          <p:cNvPr id="41998" name="Text Box 14"/>
          <p:cNvSpPr>
            <a:spLocks noChangeArrowheads="1"/>
          </p:cNvSpPr>
          <p:nvPr/>
        </p:nvSpPr>
        <p:spPr bwMode="auto">
          <a:xfrm>
            <a:off x="4003675" y="4175125"/>
            <a:ext cx="1314450" cy="519113"/>
          </a:xfrm>
          <a:prstGeom prst="rect">
            <a:avLst/>
          </a:prstGeom>
          <a:noFill/>
          <a:ln w="9525">
            <a:noFill/>
            <a:miter lim="800000"/>
          </a:ln>
        </p:spPr>
        <p:txBody>
          <a:bodyPr>
            <a:spAutoFit/>
          </a:bodyPr>
          <a:lstStyle/>
          <a:p>
            <a:pPr>
              <a:lnSpc>
                <a:spcPct val="100000"/>
              </a:lnSpc>
              <a:spcBef>
                <a:spcPct val="0"/>
              </a:spcBef>
            </a:pPr>
            <a:r>
              <a:rPr lang="zh-CN" altLang="en-US" sz="2800" b="1">
                <a:solidFill>
                  <a:srgbClr val="FF3300"/>
                </a:solidFill>
                <a:sym typeface="华文楷体" panose="02010600040101010101" pitchFamily="2" charset="-122"/>
              </a:rPr>
              <a:t>黑旋风</a:t>
            </a:r>
            <a:r>
              <a:rPr lang="zh-CN" altLang="en-US" sz="1800">
                <a:solidFill>
                  <a:srgbClr val="000000"/>
                </a:solidFill>
                <a:sym typeface="华文楷体" panose="02010600040101010101" pitchFamily="2" charset="-122"/>
              </a:rPr>
              <a:t> </a:t>
            </a:r>
            <a:endParaRPr lang="zh-CN" altLang="en-US"/>
          </a:p>
        </p:txBody>
      </p:sp>
      <p:sp>
        <p:nvSpPr>
          <p:cNvPr id="41999" name="Text Box 15"/>
          <p:cNvSpPr>
            <a:spLocks noChangeArrowheads="1"/>
          </p:cNvSpPr>
          <p:nvPr/>
        </p:nvSpPr>
        <p:spPr bwMode="auto">
          <a:xfrm>
            <a:off x="684213" y="4652963"/>
            <a:ext cx="1295400" cy="519112"/>
          </a:xfrm>
          <a:prstGeom prst="rect">
            <a:avLst/>
          </a:prstGeom>
          <a:noFill/>
          <a:ln w="9525">
            <a:noFill/>
            <a:miter lim="800000"/>
          </a:ln>
        </p:spPr>
        <p:txBody>
          <a:bodyPr>
            <a:spAutoFit/>
          </a:bodyPr>
          <a:lstStyle/>
          <a:p>
            <a:pPr>
              <a:lnSpc>
                <a:spcPct val="100000"/>
              </a:lnSpc>
              <a:spcBef>
                <a:spcPct val="0"/>
              </a:spcBef>
            </a:pPr>
            <a:r>
              <a:rPr lang="en-US" altLang="zh-CN" sz="2800" b="1">
                <a:solidFill>
                  <a:srgbClr val="F60808"/>
                </a:solidFill>
                <a:sym typeface="Franklin Gothic Book"/>
              </a:rPr>
              <a:t>   </a:t>
            </a:r>
            <a:r>
              <a:rPr lang="zh-CN" altLang="en-US" sz="2800" b="1">
                <a:solidFill>
                  <a:srgbClr val="F60808"/>
                </a:solidFill>
                <a:sym typeface="华文楷体" panose="02010600040101010101" pitchFamily="2" charset="-122"/>
              </a:rPr>
              <a:t>徐宁</a:t>
            </a:r>
            <a:r>
              <a:rPr lang="zh-CN" altLang="en-US" sz="1800">
                <a:solidFill>
                  <a:srgbClr val="000000"/>
                </a:solidFill>
                <a:sym typeface="华文楷体" panose="02010600040101010101" pitchFamily="2" charset="-122"/>
              </a:rPr>
              <a:t> </a:t>
            </a:r>
            <a:endParaRPr lang="zh-CN" altLang="en-US"/>
          </a:p>
        </p:txBody>
      </p:sp>
      <p:sp>
        <p:nvSpPr>
          <p:cNvPr id="42000" name="Text Box 16"/>
          <p:cNvSpPr>
            <a:spLocks noChangeArrowheads="1"/>
          </p:cNvSpPr>
          <p:nvPr/>
        </p:nvSpPr>
        <p:spPr bwMode="auto">
          <a:xfrm>
            <a:off x="4127500" y="4678363"/>
            <a:ext cx="1295400" cy="519112"/>
          </a:xfrm>
          <a:prstGeom prst="rect">
            <a:avLst/>
          </a:prstGeom>
          <a:noFill/>
          <a:ln w="9525">
            <a:noFill/>
            <a:miter lim="800000"/>
          </a:ln>
        </p:spPr>
        <p:txBody>
          <a:bodyPr>
            <a:spAutoFit/>
          </a:bodyPr>
          <a:lstStyle/>
          <a:p>
            <a:pPr>
              <a:lnSpc>
                <a:spcPct val="100000"/>
              </a:lnSpc>
              <a:spcBef>
                <a:spcPct val="0"/>
              </a:spcBef>
            </a:pPr>
            <a:r>
              <a:rPr lang="en-US" altLang="zh-CN" sz="1800">
                <a:solidFill>
                  <a:srgbClr val="FF3300"/>
                </a:solidFill>
                <a:sym typeface="Franklin Gothic Book"/>
              </a:rPr>
              <a:t> </a:t>
            </a:r>
            <a:r>
              <a:rPr lang="zh-CN" altLang="en-US" sz="2800" b="1">
                <a:solidFill>
                  <a:srgbClr val="FF3300"/>
                </a:solidFill>
                <a:sym typeface="华文楷体" panose="02010600040101010101" pitchFamily="2" charset="-122"/>
              </a:rPr>
              <a:t>宋江</a:t>
            </a:r>
            <a:r>
              <a:rPr lang="zh-CN" altLang="en-US" sz="1800" b="1">
                <a:solidFill>
                  <a:srgbClr val="000000"/>
                </a:solidFill>
                <a:sym typeface="华文楷体" panose="02010600040101010101" pitchFamily="2" charset="-122"/>
              </a:rPr>
              <a:t> </a:t>
            </a:r>
            <a:endParaRPr lang="zh-CN" altLang="en-US"/>
          </a:p>
        </p:txBody>
      </p:sp>
      <p:sp>
        <p:nvSpPr>
          <p:cNvPr id="42001" name="Text Box 17"/>
          <p:cNvSpPr>
            <a:spLocks noChangeArrowheads="1"/>
          </p:cNvSpPr>
          <p:nvPr/>
        </p:nvSpPr>
        <p:spPr bwMode="auto">
          <a:xfrm>
            <a:off x="3990975" y="5119688"/>
            <a:ext cx="1584325" cy="519112"/>
          </a:xfrm>
          <a:prstGeom prst="rect">
            <a:avLst/>
          </a:prstGeom>
          <a:noFill/>
          <a:ln w="9525">
            <a:noFill/>
            <a:miter lim="800000"/>
          </a:ln>
        </p:spPr>
        <p:txBody>
          <a:bodyPr>
            <a:spAutoFit/>
          </a:bodyPr>
          <a:lstStyle/>
          <a:p>
            <a:pPr>
              <a:lnSpc>
                <a:spcPct val="100000"/>
              </a:lnSpc>
              <a:spcBef>
                <a:spcPct val="0"/>
              </a:spcBef>
            </a:pPr>
            <a:r>
              <a:rPr lang="zh-CN" altLang="en-US" sz="2800" b="1">
                <a:solidFill>
                  <a:srgbClr val="FF3300"/>
                </a:solidFill>
                <a:sym typeface="华文楷体" panose="02010600040101010101" pitchFamily="2" charset="-122"/>
              </a:rPr>
              <a:t>卢俊义</a:t>
            </a:r>
            <a:r>
              <a:rPr lang="zh-CN" altLang="en-US" sz="1800">
                <a:solidFill>
                  <a:srgbClr val="000000"/>
                </a:solidFill>
                <a:sym typeface="华文楷体" panose="02010600040101010101" pitchFamily="2" charset="-122"/>
              </a:rPr>
              <a:t> </a:t>
            </a:r>
            <a:endParaRPr lang="zh-CN" altLang="en-US"/>
          </a:p>
        </p:txBody>
      </p:sp>
      <p:sp>
        <p:nvSpPr>
          <p:cNvPr id="53266" name="Text Box 18"/>
          <p:cNvSpPr>
            <a:spLocks noChangeArrowheads="1"/>
          </p:cNvSpPr>
          <p:nvPr/>
        </p:nvSpPr>
        <p:spPr bwMode="auto">
          <a:xfrm>
            <a:off x="900113" y="4868863"/>
            <a:ext cx="184150" cy="366712"/>
          </a:xfrm>
          <a:prstGeom prst="rect">
            <a:avLst/>
          </a:prstGeom>
          <a:noFill/>
          <a:ln w="9525">
            <a:noFill/>
            <a:miter lim="800000"/>
          </a:ln>
        </p:spPr>
        <p:txBody>
          <a:bodyPr wrap="none">
            <a:spAutoFit/>
          </a:bodyPr>
          <a:lstStyle/>
          <a:p>
            <a:pPr>
              <a:lnSpc>
                <a:spcPct val="100000"/>
              </a:lnSpc>
              <a:spcBef>
                <a:spcPct val="0"/>
              </a:spcBef>
            </a:pPr>
            <a:endParaRPr lang="zh-CN" altLang="zh-CN" sz="1800">
              <a:solidFill>
                <a:srgbClr val="000000"/>
              </a:solidFill>
              <a:sym typeface="华文楷体" panose="02010600040101010101" pitchFamily="2" charset="-122"/>
            </a:endParaRPr>
          </a:p>
        </p:txBody>
      </p:sp>
      <p:sp>
        <p:nvSpPr>
          <p:cNvPr id="53267" name="Text Box 19"/>
          <p:cNvSpPr>
            <a:spLocks noChangeArrowheads="1"/>
          </p:cNvSpPr>
          <p:nvPr/>
        </p:nvSpPr>
        <p:spPr bwMode="auto">
          <a:xfrm>
            <a:off x="1116013" y="5084763"/>
            <a:ext cx="184150" cy="366712"/>
          </a:xfrm>
          <a:prstGeom prst="rect">
            <a:avLst/>
          </a:prstGeom>
          <a:noFill/>
          <a:ln w="9525">
            <a:noFill/>
            <a:miter lim="800000"/>
          </a:ln>
        </p:spPr>
        <p:txBody>
          <a:bodyPr wrap="none">
            <a:spAutoFit/>
          </a:bodyPr>
          <a:lstStyle/>
          <a:p>
            <a:pPr>
              <a:lnSpc>
                <a:spcPct val="100000"/>
              </a:lnSpc>
              <a:spcBef>
                <a:spcPct val="0"/>
              </a:spcBef>
            </a:pPr>
            <a:endParaRPr lang="zh-CN" altLang="zh-CN" sz="1800">
              <a:solidFill>
                <a:srgbClr val="000000"/>
              </a:solidFill>
              <a:sym typeface="华文楷体" panose="02010600040101010101" pitchFamily="2" charset="-122"/>
            </a:endParaRPr>
          </a:p>
        </p:txBody>
      </p:sp>
      <p:sp>
        <p:nvSpPr>
          <p:cNvPr id="53268" name="Text Box 20"/>
          <p:cNvSpPr>
            <a:spLocks noChangeArrowheads="1"/>
          </p:cNvSpPr>
          <p:nvPr/>
        </p:nvSpPr>
        <p:spPr bwMode="auto">
          <a:xfrm>
            <a:off x="1331913" y="5300663"/>
            <a:ext cx="184150" cy="366712"/>
          </a:xfrm>
          <a:prstGeom prst="rect">
            <a:avLst/>
          </a:prstGeom>
          <a:noFill/>
          <a:ln w="9525">
            <a:noFill/>
            <a:miter lim="800000"/>
          </a:ln>
        </p:spPr>
        <p:txBody>
          <a:bodyPr wrap="none">
            <a:spAutoFit/>
          </a:bodyPr>
          <a:lstStyle/>
          <a:p>
            <a:pPr>
              <a:lnSpc>
                <a:spcPct val="100000"/>
              </a:lnSpc>
              <a:spcBef>
                <a:spcPct val="0"/>
              </a:spcBef>
            </a:pPr>
            <a:endParaRPr lang="zh-CN" altLang="zh-CN" sz="1800">
              <a:solidFill>
                <a:srgbClr val="000000"/>
              </a:solidFill>
              <a:sym typeface="华文楷体" panose="02010600040101010101" pitchFamily="2" charset="-122"/>
            </a:endParaRPr>
          </a:p>
        </p:txBody>
      </p:sp>
      <p:sp>
        <p:nvSpPr>
          <p:cNvPr id="53269" name="Text Box 21"/>
          <p:cNvSpPr>
            <a:spLocks noChangeArrowheads="1"/>
          </p:cNvSpPr>
          <p:nvPr/>
        </p:nvSpPr>
        <p:spPr bwMode="auto">
          <a:xfrm>
            <a:off x="1547813" y="5516563"/>
            <a:ext cx="184150" cy="366712"/>
          </a:xfrm>
          <a:prstGeom prst="rect">
            <a:avLst/>
          </a:prstGeom>
          <a:noFill/>
          <a:ln w="9525">
            <a:noFill/>
            <a:miter lim="800000"/>
          </a:ln>
        </p:spPr>
        <p:txBody>
          <a:bodyPr wrap="none">
            <a:spAutoFit/>
          </a:bodyPr>
          <a:lstStyle/>
          <a:p>
            <a:pPr>
              <a:lnSpc>
                <a:spcPct val="100000"/>
              </a:lnSpc>
              <a:spcBef>
                <a:spcPct val="0"/>
              </a:spcBef>
            </a:pPr>
            <a:endParaRPr lang="zh-CN" altLang="zh-CN" sz="1800">
              <a:solidFill>
                <a:srgbClr val="000000"/>
              </a:solidFill>
              <a:sym typeface="华文楷体" panose="02010600040101010101" pitchFamily="2" charset="-122"/>
            </a:endParaRPr>
          </a:p>
        </p:txBody>
      </p:sp>
      <p:sp>
        <p:nvSpPr>
          <p:cNvPr id="53270" name="Text Box 22"/>
          <p:cNvSpPr>
            <a:spLocks noChangeArrowheads="1"/>
          </p:cNvSpPr>
          <p:nvPr/>
        </p:nvSpPr>
        <p:spPr bwMode="auto">
          <a:xfrm>
            <a:off x="1763713" y="5732463"/>
            <a:ext cx="184150" cy="366712"/>
          </a:xfrm>
          <a:prstGeom prst="rect">
            <a:avLst/>
          </a:prstGeom>
          <a:noFill/>
          <a:ln w="9525">
            <a:noFill/>
            <a:miter lim="800000"/>
          </a:ln>
        </p:spPr>
        <p:txBody>
          <a:bodyPr wrap="none">
            <a:spAutoFit/>
          </a:bodyPr>
          <a:lstStyle/>
          <a:p>
            <a:pPr>
              <a:lnSpc>
                <a:spcPct val="100000"/>
              </a:lnSpc>
              <a:spcBef>
                <a:spcPct val="0"/>
              </a:spcBef>
            </a:pPr>
            <a:endParaRPr lang="zh-CN" altLang="zh-CN" sz="1800">
              <a:solidFill>
                <a:srgbClr val="000000"/>
              </a:solidFill>
              <a:sym typeface="华文楷体" panose="02010600040101010101" pitchFamily="2" charset="-122"/>
            </a:endParaRPr>
          </a:p>
        </p:txBody>
      </p:sp>
      <p:sp>
        <p:nvSpPr>
          <p:cNvPr id="42007" name="Text Box 23"/>
          <p:cNvSpPr>
            <a:spLocks noChangeArrowheads="1"/>
          </p:cNvSpPr>
          <p:nvPr/>
        </p:nvSpPr>
        <p:spPr bwMode="auto">
          <a:xfrm>
            <a:off x="620713" y="5541963"/>
            <a:ext cx="1511300" cy="579437"/>
          </a:xfrm>
          <a:prstGeom prst="rect">
            <a:avLst/>
          </a:prstGeom>
          <a:noFill/>
          <a:ln w="9525">
            <a:noFill/>
            <a:miter lim="800000"/>
          </a:ln>
        </p:spPr>
        <p:txBody>
          <a:bodyPr>
            <a:spAutoFit/>
          </a:bodyPr>
          <a:lstStyle/>
          <a:p>
            <a:pPr>
              <a:lnSpc>
                <a:spcPct val="100000"/>
              </a:lnSpc>
              <a:spcBef>
                <a:spcPct val="0"/>
              </a:spcBef>
            </a:pPr>
            <a:r>
              <a:rPr lang="en-US" altLang="zh-CN" sz="2800" b="1">
                <a:solidFill>
                  <a:srgbClr val="000000"/>
                </a:solidFill>
                <a:sym typeface="Franklin Gothic Book"/>
              </a:rPr>
              <a:t> </a:t>
            </a:r>
            <a:r>
              <a:rPr lang="zh-CN" altLang="en-US" sz="2800" b="1">
                <a:solidFill>
                  <a:srgbClr val="FF3300"/>
                </a:solidFill>
                <a:sym typeface="华文楷体" panose="02010600040101010101" pitchFamily="2" charset="-122"/>
              </a:rPr>
              <a:t>鲁智深</a:t>
            </a:r>
            <a:r>
              <a:rPr lang="zh-CN" altLang="en-US" sz="3200" b="1">
                <a:solidFill>
                  <a:srgbClr val="000000"/>
                </a:solidFill>
                <a:sym typeface="华文楷体" panose="02010600040101010101" pitchFamily="2" charset="-122"/>
              </a:rPr>
              <a:t> </a:t>
            </a:r>
            <a:endParaRPr lang="zh-CN" altLang="en-US"/>
          </a:p>
        </p:txBody>
      </p:sp>
      <p:sp>
        <p:nvSpPr>
          <p:cNvPr id="42008" name="Text Box 24"/>
          <p:cNvSpPr>
            <a:spLocks noChangeArrowheads="1"/>
          </p:cNvSpPr>
          <p:nvPr/>
        </p:nvSpPr>
        <p:spPr bwMode="auto">
          <a:xfrm>
            <a:off x="3995738" y="5580063"/>
            <a:ext cx="1319212" cy="519112"/>
          </a:xfrm>
          <a:prstGeom prst="rect">
            <a:avLst/>
          </a:prstGeom>
          <a:noFill/>
          <a:ln w="9525">
            <a:noFill/>
            <a:miter lim="800000"/>
          </a:ln>
        </p:spPr>
        <p:txBody>
          <a:bodyPr>
            <a:spAutoFit/>
          </a:bodyPr>
          <a:lstStyle/>
          <a:p>
            <a:pPr>
              <a:lnSpc>
                <a:spcPct val="100000"/>
              </a:lnSpc>
              <a:spcBef>
                <a:spcPct val="0"/>
              </a:spcBef>
            </a:pPr>
            <a:r>
              <a:rPr lang="zh-CN" altLang="en-US" sz="2800" b="1">
                <a:solidFill>
                  <a:srgbClr val="FF3300"/>
                </a:solidFill>
                <a:sym typeface="华文楷体" panose="02010600040101010101" pitchFamily="2" charset="-122"/>
              </a:rPr>
              <a:t>宋公明</a:t>
            </a:r>
            <a:r>
              <a:rPr lang="zh-CN" altLang="en-US" sz="1800">
                <a:solidFill>
                  <a:srgbClr val="000000"/>
                </a:solidFill>
                <a:sym typeface="华文楷体" panose="02010600040101010101" pitchFamily="2" charset="-122"/>
              </a:rPr>
              <a:t> </a:t>
            </a:r>
            <a:endParaRPr lang="zh-CN" altLang="en-US"/>
          </a:p>
        </p:txBody>
      </p:sp>
      <p:sp>
        <p:nvSpPr>
          <p:cNvPr id="42009" name="Text Box 25"/>
          <p:cNvSpPr>
            <a:spLocks noChangeArrowheads="1"/>
          </p:cNvSpPr>
          <p:nvPr/>
        </p:nvSpPr>
        <p:spPr bwMode="auto">
          <a:xfrm>
            <a:off x="755650" y="6059488"/>
            <a:ext cx="1319213" cy="519112"/>
          </a:xfrm>
          <a:prstGeom prst="rect">
            <a:avLst/>
          </a:prstGeom>
          <a:noFill/>
          <a:ln w="9525">
            <a:noFill/>
            <a:miter lim="800000"/>
          </a:ln>
        </p:spPr>
        <p:txBody>
          <a:bodyPr>
            <a:spAutoFit/>
          </a:bodyPr>
          <a:lstStyle/>
          <a:p>
            <a:pPr>
              <a:lnSpc>
                <a:spcPct val="100000"/>
              </a:lnSpc>
              <a:spcBef>
                <a:spcPct val="0"/>
              </a:spcBef>
            </a:pPr>
            <a:r>
              <a:rPr lang="zh-CN" altLang="en-US" sz="2800" b="1">
                <a:solidFill>
                  <a:srgbClr val="FF3300"/>
                </a:solidFill>
                <a:sym typeface="华文楷体" panose="02010600040101010101" pitchFamily="2" charset="-122"/>
              </a:rPr>
              <a:t>宋公明</a:t>
            </a:r>
            <a:r>
              <a:rPr lang="zh-CN" altLang="en-US" sz="1800">
                <a:solidFill>
                  <a:srgbClr val="000000"/>
                </a:solidFill>
                <a:sym typeface="华文楷体" panose="02010600040101010101" pitchFamily="2" charset="-122"/>
              </a:rPr>
              <a:t> </a:t>
            </a:r>
            <a:endParaRPr lang="zh-CN" altLang="en-US"/>
          </a:p>
        </p:txBody>
      </p:sp>
      <p:sp>
        <p:nvSpPr>
          <p:cNvPr id="42010" name="Text Box 26"/>
          <p:cNvSpPr>
            <a:spLocks noChangeArrowheads="1"/>
          </p:cNvSpPr>
          <p:nvPr/>
        </p:nvSpPr>
        <p:spPr bwMode="auto">
          <a:xfrm>
            <a:off x="4038600" y="6046788"/>
            <a:ext cx="1584325" cy="519112"/>
          </a:xfrm>
          <a:prstGeom prst="rect">
            <a:avLst/>
          </a:prstGeom>
          <a:noFill/>
          <a:ln w="9525">
            <a:noFill/>
            <a:miter lim="800000"/>
          </a:ln>
        </p:spPr>
        <p:txBody>
          <a:bodyPr>
            <a:spAutoFit/>
          </a:bodyPr>
          <a:lstStyle/>
          <a:p>
            <a:pPr>
              <a:lnSpc>
                <a:spcPct val="100000"/>
              </a:lnSpc>
              <a:spcBef>
                <a:spcPct val="0"/>
              </a:spcBef>
            </a:pPr>
            <a:r>
              <a:rPr lang="zh-CN" altLang="en-US" sz="2800" b="1">
                <a:solidFill>
                  <a:srgbClr val="FF3300"/>
                </a:solidFill>
                <a:sym typeface="华文楷体" panose="02010600040101010101" pitchFamily="2" charset="-122"/>
              </a:rPr>
              <a:t>徽宗帝</a:t>
            </a:r>
            <a:r>
              <a:rPr lang="zh-CN" altLang="en-US" sz="1800">
                <a:solidFill>
                  <a:srgbClr val="000000"/>
                </a:solidFill>
                <a:sym typeface="华文楷体" panose="02010600040101010101" pitchFamily="2" charset="-122"/>
              </a:rPr>
              <a:t> </a:t>
            </a:r>
            <a:endParaRPr lang="zh-CN" altLang="en-US"/>
          </a:p>
        </p:txBody>
      </p:sp>
      <p:sp>
        <p:nvSpPr>
          <p:cNvPr id="42011" name="Text Box 27"/>
          <p:cNvSpPr>
            <a:spLocks noChangeArrowheads="1"/>
          </p:cNvSpPr>
          <p:nvPr/>
        </p:nvSpPr>
        <p:spPr bwMode="auto">
          <a:xfrm>
            <a:off x="2124075" y="333375"/>
            <a:ext cx="4248150" cy="701675"/>
          </a:xfrm>
          <a:prstGeom prst="rect">
            <a:avLst/>
          </a:prstGeom>
          <a:noFill/>
          <a:ln w="9525">
            <a:noFill/>
            <a:miter lim="800000"/>
          </a:ln>
        </p:spPr>
        <p:txBody>
          <a:bodyPr>
            <a:spAutoFit/>
          </a:bodyPr>
          <a:lstStyle/>
          <a:p>
            <a:pPr algn="ctr">
              <a:lnSpc>
                <a:spcPct val="100000"/>
              </a:lnSpc>
              <a:spcBef>
                <a:spcPct val="50000"/>
              </a:spcBef>
            </a:pPr>
            <a:r>
              <a:rPr lang="zh-CN" altLang="en-US" sz="4000" b="1">
                <a:solidFill>
                  <a:srgbClr val="0000FF"/>
                </a:solidFill>
                <a:ea typeface="隶书" panose="02010509060101010101" pitchFamily="49" charset="-122"/>
              </a:rPr>
              <a:t>补全回目</a:t>
            </a:r>
            <a:endParaRPr lang="zh-CN" altLang="en-US"/>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2011"/>
                                        </p:tgtEl>
                                        <p:attrNameLst>
                                          <p:attrName>style.visibility</p:attrName>
                                        </p:attrNameLst>
                                      </p:cBhvr>
                                      <p:to>
                                        <p:strVal val="visible"/>
                                      </p:to>
                                    </p:set>
                                    <p:anim calcmode="lin" valueType="num">
                                      <p:cBhvr>
                                        <p:cTn id="7" dur="500" fill="hold"/>
                                        <p:tgtEl>
                                          <p:spTgt spid="42011"/>
                                        </p:tgtEl>
                                        <p:attrNameLst>
                                          <p:attrName>ppt_x</p:attrName>
                                        </p:attrNameLst>
                                      </p:cBhvr>
                                      <p:tavLst>
                                        <p:tav tm="0">
                                          <p:val>
                                            <p:strVal val="0-#ppt_w/2"/>
                                          </p:val>
                                        </p:tav>
                                        <p:tav tm="100000">
                                          <p:val>
                                            <p:strVal val="#ppt_x"/>
                                          </p:val>
                                        </p:tav>
                                      </p:tavLst>
                                    </p:anim>
                                    <p:anim calcmode="lin" valueType="num">
                                      <p:cBhvr>
                                        <p:cTn id="8" dur="500" fill="hold"/>
                                        <p:tgtEl>
                                          <p:spTgt spid="420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41987"/>
                                        </p:tgtEl>
                                        <p:attrNameLst>
                                          <p:attrName>style.visibility</p:attrName>
                                        </p:attrNameLst>
                                      </p:cBhvr>
                                      <p:to>
                                        <p:strVal val="visible"/>
                                      </p:to>
                                    </p:set>
                                    <p:animEffect>
                                      <p:cBhvr>
                                        <p:cTn id="13" dur="500"/>
                                        <p:tgtEl>
                                          <p:spTgt spid="4198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41988"/>
                                        </p:tgtEl>
                                        <p:attrNameLst>
                                          <p:attrName>style.visibility</p:attrName>
                                        </p:attrNameLst>
                                      </p:cBhvr>
                                      <p:to>
                                        <p:strVal val="visible"/>
                                      </p:to>
                                    </p:set>
                                    <p:animEffect>
                                      <p:cBhvr>
                                        <p:cTn id="18" dur="500"/>
                                        <p:tgtEl>
                                          <p:spTgt spid="41988"/>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41989">
                                            <p:txEl>
                                              <p:pRg st="0" end="0"/>
                                            </p:txEl>
                                          </p:spTgt>
                                        </p:tgtEl>
                                        <p:attrNameLst>
                                          <p:attrName>style.visibility</p:attrName>
                                        </p:attrNameLst>
                                      </p:cBhvr>
                                      <p:to>
                                        <p:strVal val="visible"/>
                                      </p:to>
                                    </p:set>
                                    <p:animEffect>
                                      <p:cBhvr>
                                        <p:cTn id="23" dur="2000"/>
                                        <p:tgtEl>
                                          <p:spTgt spid="41989">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41990"/>
                                        </p:tgtEl>
                                        <p:attrNameLst>
                                          <p:attrName>style.visibility</p:attrName>
                                        </p:attrNameLst>
                                      </p:cBhvr>
                                      <p:to>
                                        <p:strVal val="visible"/>
                                      </p:to>
                                    </p:set>
                                    <p:animEffect>
                                      <p:cBhvr>
                                        <p:cTn id="28" dur="2000"/>
                                        <p:tgtEl>
                                          <p:spTgt spid="4199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nodeType="clickEffect">
                                  <p:stCondLst>
                                    <p:cond delay="0"/>
                                  </p:stCondLst>
                                  <p:childTnLst>
                                    <p:set>
                                      <p:cBhvr>
                                        <p:cTn id="32" dur="1" fill="hold">
                                          <p:stCondLst>
                                            <p:cond delay="0"/>
                                          </p:stCondLst>
                                        </p:cTn>
                                        <p:tgtEl>
                                          <p:spTgt spid="41991">
                                            <p:txEl>
                                              <p:pRg st="0" end="0"/>
                                            </p:txEl>
                                          </p:spTgt>
                                        </p:tgtEl>
                                        <p:attrNameLst>
                                          <p:attrName>style.visibility</p:attrName>
                                        </p:attrNameLst>
                                      </p:cBhvr>
                                      <p:to>
                                        <p:strVal val="visible"/>
                                      </p:to>
                                    </p:set>
                                    <p:animEffect>
                                      <p:cBhvr>
                                        <p:cTn id="33" dur="500"/>
                                        <p:tgtEl>
                                          <p:spTgt spid="41991">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grpId="0" nodeType="clickEffect">
                                  <p:stCondLst>
                                    <p:cond delay="0"/>
                                  </p:stCondLst>
                                  <p:childTnLst>
                                    <p:set>
                                      <p:cBhvr>
                                        <p:cTn id="37" dur="1" fill="hold">
                                          <p:stCondLst>
                                            <p:cond delay="0"/>
                                          </p:stCondLst>
                                        </p:cTn>
                                        <p:tgtEl>
                                          <p:spTgt spid="41992"/>
                                        </p:tgtEl>
                                        <p:attrNameLst>
                                          <p:attrName>style.visibility</p:attrName>
                                        </p:attrNameLst>
                                      </p:cBhvr>
                                      <p:to>
                                        <p:strVal val="visible"/>
                                      </p:to>
                                    </p:set>
                                    <p:anim calcmode="lin" valueType="num">
                                      <p:cBhvr>
                                        <p:cTn id="38" dur="500" fill="hold"/>
                                        <p:tgtEl>
                                          <p:spTgt spid="41992"/>
                                        </p:tgtEl>
                                        <p:attrNameLst>
                                          <p:attrName>ppt_w</p:attrName>
                                        </p:attrNameLst>
                                      </p:cBhvr>
                                      <p:tavLst>
                                        <p:tav tm="0">
                                          <p:val>
                                            <p:fltVal val="0"/>
                                          </p:val>
                                        </p:tav>
                                        <p:tav tm="100000">
                                          <p:val>
                                            <p:strVal val="#ppt_w"/>
                                          </p:val>
                                        </p:tav>
                                      </p:tavLst>
                                    </p:anim>
                                    <p:anim calcmode="lin" valueType="num">
                                      <p:cBhvr>
                                        <p:cTn id="39" dur="500" fill="hold"/>
                                        <p:tgtEl>
                                          <p:spTgt spid="41992"/>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43" presetClass="entr" presetSubtype="0" fill="hold" grpId="0" nodeType="clickEffect">
                                  <p:stCondLst>
                                    <p:cond delay="0"/>
                                  </p:stCondLst>
                                  <p:childTnLst>
                                    <p:set>
                                      <p:cBhvr>
                                        <p:cTn id="43" dur="1" fill="hold">
                                          <p:stCondLst>
                                            <p:cond delay="0"/>
                                          </p:stCondLst>
                                        </p:cTn>
                                        <p:tgtEl>
                                          <p:spTgt spid="41993"/>
                                        </p:tgtEl>
                                        <p:attrNameLst>
                                          <p:attrName>style.visibility</p:attrName>
                                        </p:attrNameLst>
                                      </p:cBhvr>
                                      <p:to>
                                        <p:strVal val="visible"/>
                                      </p:to>
                                    </p:set>
                                    <p:animEffect>
                                      <p:cBhvr>
                                        <p:cTn id="44" dur="100"/>
                                        <p:tgtEl>
                                          <p:spTgt spid="41993"/>
                                        </p:tgtEl>
                                      </p:cBhvr>
                                    </p:animEffect>
                                    <p:anim calcmode="lin" valueType="num">
                                      <p:cBhvr>
                                        <p:cTn id="45" dur="400" fill="hold"/>
                                        <p:tgtEl>
                                          <p:spTgt spid="41993"/>
                                        </p:tgtEl>
                                        <p:attrNameLst>
                                          <p:attrName>ppt_x</p:attrName>
                                        </p:attrNameLst>
                                      </p:cBhvr>
                                      <p:tavLst>
                                        <p:tav tm="0">
                                          <p:val>
                                            <p:strVal val="#ppt_x"/>
                                          </p:val>
                                        </p:tav>
                                        <p:tav tm="100000">
                                          <p:val>
                                            <p:strVal val="#ppt_x"/>
                                          </p:val>
                                        </p:tav>
                                      </p:tavLst>
                                    </p:anim>
                                    <p:anim calcmode="lin" valueType="num">
                                      <p:cBhvr>
                                        <p:cTn id="46" dur="400" fill="hold"/>
                                        <p:tgtEl>
                                          <p:spTgt spid="41993"/>
                                        </p:tgtEl>
                                        <p:attrNameLst>
                                          <p:attrName>ppt_y</p:attrName>
                                        </p:attrNameLst>
                                      </p:cBhvr>
                                      <p:tavLst>
                                        <p:tav tm="0">
                                          <p:val>
                                            <p:strVal val="#ppt_y+0.31"/>
                                          </p:val>
                                        </p:tav>
                                        <p:tav tm="100000">
                                          <p:val>
                                            <p:strVal val="#ppt_y+0.31"/>
                                          </p:val>
                                        </p:tav>
                                      </p:tavLst>
                                    </p:anim>
                                    <p:anim calcmode="lin" valueType="num">
                                      <p:cBhvr>
                                        <p:cTn id="47" dur="600" decel="50000" fill="hold">
                                          <p:stCondLst>
                                            <p:cond delay="400"/>
                                          </p:stCondLst>
                                        </p:cTn>
                                        <p:tgtEl>
                                          <p:spTgt spid="4199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8" dur="600" decel="50000" fill="hold">
                                          <p:stCondLst>
                                            <p:cond delay="400"/>
                                          </p:stCondLst>
                                        </p:cTn>
                                        <p:tgtEl>
                                          <p:spTgt spid="4199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9" presetClass="entr" presetSubtype="0" accel="100000" fill="hold" nodeType="clickEffect">
                                  <p:stCondLst>
                                    <p:cond delay="0"/>
                                  </p:stCondLst>
                                  <p:childTnLst>
                                    <p:set>
                                      <p:cBhvr>
                                        <p:cTn id="52" dur="1" fill="hold">
                                          <p:stCondLst>
                                            <p:cond delay="0"/>
                                          </p:stCondLst>
                                        </p:cTn>
                                        <p:tgtEl>
                                          <p:spTgt spid="41994">
                                            <p:txEl>
                                              <p:pRg st="0" end="0"/>
                                            </p:txEl>
                                          </p:spTgt>
                                        </p:tgtEl>
                                        <p:attrNameLst>
                                          <p:attrName>style.visibility</p:attrName>
                                        </p:attrNameLst>
                                      </p:cBhvr>
                                      <p:to>
                                        <p:strVal val="visible"/>
                                      </p:to>
                                    </p:set>
                                    <p:anim calcmode="lin" valueType="num">
                                      <p:cBhvr>
                                        <p:cTn id="53" dur="1000" fill="hold"/>
                                        <p:tgtEl>
                                          <p:spTgt spid="4199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4" dur="1000" fill="hold"/>
                                        <p:tgtEl>
                                          <p:spTgt spid="4199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5" dur="1000" fill="hold"/>
                                        <p:tgtEl>
                                          <p:spTgt spid="4199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56" dur="1000" fill="hold"/>
                                        <p:tgtEl>
                                          <p:spTgt spid="419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7" presetClass="entr" presetSubtype="10" fill="hold" nodeType="clickEffect">
                                  <p:stCondLst>
                                    <p:cond delay="0"/>
                                  </p:stCondLst>
                                  <p:childTnLst>
                                    <p:set>
                                      <p:cBhvr>
                                        <p:cTn id="60" dur="1" fill="hold">
                                          <p:stCondLst>
                                            <p:cond delay="0"/>
                                          </p:stCondLst>
                                        </p:cTn>
                                        <p:tgtEl>
                                          <p:spTgt spid="41995">
                                            <p:txEl>
                                              <p:pRg st="0" end="0"/>
                                            </p:txEl>
                                          </p:spTgt>
                                        </p:tgtEl>
                                        <p:attrNameLst>
                                          <p:attrName>style.visibility</p:attrName>
                                        </p:attrNameLst>
                                      </p:cBhvr>
                                      <p:to>
                                        <p:strVal val="visible"/>
                                      </p:to>
                                    </p:set>
                                    <p:anim calcmode="lin" valueType="num">
                                      <p:cBhvr>
                                        <p:cTn id="61" dur="500" fill="hold"/>
                                        <p:tgtEl>
                                          <p:spTgt spid="41995">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4199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37" presetClass="entr" presetSubtype="0" fill="hold" nodeType="clickEffect">
                                  <p:stCondLst>
                                    <p:cond delay="0"/>
                                  </p:stCondLst>
                                  <p:childTnLst>
                                    <p:set>
                                      <p:cBhvr>
                                        <p:cTn id="66" dur="1" fill="hold">
                                          <p:stCondLst>
                                            <p:cond delay="0"/>
                                          </p:stCondLst>
                                        </p:cTn>
                                        <p:tgtEl>
                                          <p:spTgt spid="41996">
                                            <p:txEl>
                                              <p:pRg st="0" end="0"/>
                                            </p:txEl>
                                          </p:spTgt>
                                        </p:tgtEl>
                                        <p:attrNameLst>
                                          <p:attrName>style.visibility</p:attrName>
                                        </p:attrNameLst>
                                      </p:cBhvr>
                                      <p:to>
                                        <p:strVal val="visible"/>
                                      </p:to>
                                    </p:set>
                                    <p:animEffect>
                                      <p:cBhvr>
                                        <p:cTn id="67" dur="1000"/>
                                        <p:tgtEl>
                                          <p:spTgt spid="41996">
                                            <p:txEl>
                                              <p:pRg st="0" end="0"/>
                                            </p:txEl>
                                          </p:spTgt>
                                        </p:tgtEl>
                                      </p:cBhvr>
                                    </p:animEffect>
                                    <p:anim calcmode="lin" valueType="num">
                                      <p:cBhvr>
                                        <p:cTn id="68" dur="1000" fill="hold"/>
                                        <p:tgtEl>
                                          <p:spTgt spid="41996">
                                            <p:txEl>
                                              <p:pRg st="0" end="0"/>
                                            </p:txEl>
                                          </p:spTgt>
                                        </p:tgtEl>
                                        <p:attrNameLst>
                                          <p:attrName>ppt_x</p:attrName>
                                        </p:attrNameLst>
                                      </p:cBhvr>
                                      <p:tavLst>
                                        <p:tav tm="0">
                                          <p:val>
                                            <p:strVal val="#ppt_x"/>
                                          </p:val>
                                        </p:tav>
                                        <p:tav tm="100000">
                                          <p:val>
                                            <p:strVal val="#ppt_x"/>
                                          </p:val>
                                        </p:tav>
                                      </p:tavLst>
                                    </p:anim>
                                    <p:anim calcmode="lin" valueType="num">
                                      <p:cBhvr>
                                        <p:cTn id="69" dur="900" decel="100000" fill="hold"/>
                                        <p:tgtEl>
                                          <p:spTgt spid="41996">
                                            <p:txEl>
                                              <p:pRg st="0" end="0"/>
                                            </p:txEl>
                                          </p:spTgt>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41996">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6" presetClass="entr" presetSubtype="26" fill="hold" nodeType="clickEffect">
                                  <p:stCondLst>
                                    <p:cond delay="0"/>
                                  </p:stCondLst>
                                  <p:childTnLst>
                                    <p:set>
                                      <p:cBhvr>
                                        <p:cTn id="74" dur="1" fill="hold">
                                          <p:stCondLst>
                                            <p:cond delay="0"/>
                                          </p:stCondLst>
                                        </p:cTn>
                                        <p:tgtEl>
                                          <p:spTgt spid="41997">
                                            <p:txEl>
                                              <p:pRg st="0" end="0"/>
                                            </p:txEl>
                                          </p:spTgt>
                                        </p:tgtEl>
                                        <p:attrNameLst>
                                          <p:attrName>style.visibility</p:attrName>
                                        </p:attrNameLst>
                                      </p:cBhvr>
                                      <p:to>
                                        <p:strVal val="visible"/>
                                      </p:to>
                                    </p:set>
                                    <p:animEffect>
                                      <p:cBhvr>
                                        <p:cTn id="75" dur="500"/>
                                        <p:tgtEl>
                                          <p:spTgt spid="41997">
                                            <p:txEl>
                                              <p:pRg st="0" end="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47" presetClass="entr" presetSubtype="0" fill="hold" nodeType="clickEffect">
                                  <p:stCondLst>
                                    <p:cond delay="0"/>
                                  </p:stCondLst>
                                  <p:childTnLst>
                                    <p:set>
                                      <p:cBhvr>
                                        <p:cTn id="79" dur="1" fill="hold">
                                          <p:stCondLst>
                                            <p:cond delay="0"/>
                                          </p:stCondLst>
                                        </p:cTn>
                                        <p:tgtEl>
                                          <p:spTgt spid="41998">
                                            <p:txEl>
                                              <p:pRg st="0" end="0"/>
                                            </p:txEl>
                                          </p:spTgt>
                                        </p:tgtEl>
                                        <p:attrNameLst>
                                          <p:attrName>style.visibility</p:attrName>
                                        </p:attrNameLst>
                                      </p:cBhvr>
                                      <p:to>
                                        <p:strVal val="visible"/>
                                      </p:to>
                                    </p:set>
                                    <p:animEffect>
                                      <p:cBhvr>
                                        <p:cTn id="80" dur="1000"/>
                                        <p:tgtEl>
                                          <p:spTgt spid="41998">
                                            <p:txEl>
                                              <p:pRg st="0" end="0"/>
                                            </p:txEl>
                                          </p:spTgt>
                                        </p:tgtEl>
                                      </p:cBhvr>
                                    </p:animEffect>
                                    <p:anim calcmode="lin" valueType="num">
                                      <p:cBhvr>
                                        <p:cTn id="81" dur="1000" fill="hold"/>
                                        <p:tgtEl>
                                          <p:spTgt spid="41998">
                                            <p:txEl>
                                              <p:pRg st="0" end="0"/>
                                            </p:txEl>
                                          </p:spTgt>
                                        </p:tgtEl>
                                        <p:attrNameLst>
                                          <p:attrName>ppt_x</p:attrName>
                                        </p:attrNameLst>
                                      </p:cBhvr>
                                      <p:tavLst>
                                        <p:tav tm="0">
                                          <p:val>
                                            <p:strVal val="#ppt_x"/>
                                          </p:val>
                                        </p:tav>
                                        <p:tav tm="100000">
                                          <p:val>
                                            <p:strVal val="#ppt_x"/>
                                          </p:val>
                                        </p:tav>
                                      </p:tavLst>
                                    </p:anim>
                                    <p:anim calcmode="lin" valueType="num">
                                      <p:cBhvr>
                                        <p:cTn id="82" dur="1000" fill="hold"/>
                                        <p:tgtEl>
                                          <p:spTgt spid="4199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8" presetClass="entr" presetSubtype="0" accel="50000" fill="hold" nodeType="clickEffect">
                                  <p:stCondLst>
                                    <p:cond delay="0"/>
                                  </p:stCondLst>
                                  <p:childTnLst>
                                    <p:set>
                                      <p:cBhvr>
                                        <p:cTn id="86" dur="1" fill="hold">
                                          <p:stCondLst>
                                            <p:cond delay="0"/>
                                          </p:stCondLst>
                                        </p:cTn>
                                        <p:tgtEl>
                                          <p:spTgt spid="41999">
                                            <p:txEl>
                                              <p:pRg st="0" end="0"/>
                                            </p:txEl>
                                          </p:spTgt>
                                        </p:tgtEl>
                                        <p:attrNameLst>
                                          <p:attrName>style.visibility</p:attrName>
                                        </p:attrNameLst>
                                      </p:cBhvr>
                                      <p:to>
                                        <p:strVal val="visible"/>
                                      </p:to>
                                    </p:set>
                                    <p:anim calcmode="lin" valueType="num">
                                      <p:cBhvr>
                                        <p:cTn id="87" dur="1000" fill="hold"/>
                                        <p:tgtEl>
                                          <p:spTgt spid="41999">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8" dur="1000" fill="hold"/>
                                        <p:tgtEl>
                                          <p:spTgt spid="41999">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89" dur="1000" fill="hold"/>
                                        <p:tgtEl>
                                          <p:spTgt spid="41999">
                                            <p:txEl>
                                              <p:pRg st="0" end="0"/>
                                            </p:txEl>
                                          </p:spTgt>
                                        </p:tgtEl>
                                        <p:attrNameLst>
                                          <p:attrName>ppt_y</p:attrName>
                                        </p:attrNameLst>
                                      </p:cBhvr>
                                      <p:tavLst>
                                        <p:tav tm="0">
                                          <p:val>
                                            <p:strVal val="#ppt_y"/>
                                          </p:val>
                                        </p:tav>
                                        <p:tav tm="100000">
                                          <p:val>
                                            <p:strVal val="#ppt_y"/>
                                          </p:val>
                                        </p:tav>
                                      </p:tavLst>
                                    </p:anim>
                                    <p:animEffect>
                                      <p:cBhvr>
                                        <p:cTn id="90" dur="1000"/>
                                        <p:tgtEl>
                                          <p:spTgt spid="41999">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37" presetClass="entr" presetSubtype="0" fill="hold" nodeType="clickEffect">
                                  <p:stCondLst>
                                    <p:cond delay="0"/>
                                  </p:stCondLst>
                                  <p:childTnLst>
                                    <p:set>
                                      <p:cBhvr>
                                        <p:cTn id="94" dur="1" fill="hold">
                                          <p:stCondLst>
                                            <p:cond delay="0"/>
                                          </p:stCondLst>
                                        </p:cTn>
                                        <p:tgtEl>
                                          <p:spTgt spid="42000">
                                            <p:txEl>
                                              <p:pRg st="0" end="0"/>
                                            </p:txEl>
                                          </p:spTgt>
                                        </p:tgtEl>
                                        <p:attrNameLst>
                                          <p:attrName>style.visibility</p:attrName>
                                        </p:attrNameLst>
                                      </p:cBhvr>
                                      <p:to>
                                        <p:strVal val="visible"/>
                                      </p:to>
                                    </p:set>
                                    <p:animEffect>
                                      <p:cBhvr>
                                        <p:cTn id="95" dur="1000"/>
                                        <p:tgtEl>
                                          <p:spTgt spid="42000">
                                            <p:txEl>
                                              <p:pRg st="0" end="0"/>
                                            </p:txEl>
                                          </p:spTgt>
                                        </p:tgtEl>
                                      </p:cBhvr>
                                    </p:animEffect>
                                    <p:anim calcmode="lin" valueType="num">
                                      <p:cBhvr>
                                        <p:cTn id="96" dur="1000" fill="hold"/>
                                        <p:tgtEl>
                                          <p:spTgt spid="42000">
                                            <p:txEl>
                                              <p:pRg st="0" end="0"/>
                                            </p:txEl>
                                          </p:spTgt>
                                        </p:tgtEl>
                                        <p:attrNameLst>
                                          <p:attrName>ppt_x</p:attrName>
                                        </p:attrNameLst>
                                      </p:cBhvr>
                                      <p:tavLst>
                                        <p:tav tm="0">
                                          <p:val>
                                            <p:strVal val="#ppt_x"/>
                                          </p:val>
                                        </p:tav>
                                        <p:tav tm="100000">
                                          <p:val>
                                            <p:strVal val="#ppt_x"/>
                                          </p:val>
                                        </p:tav>
                                      </p:tavLst>
                                    </p:anim>
                                    <p:anim calcmode="lin" valueType="num">
                                      <p:cBhvr>
                                        <p:cTn id="97" dur="900" decel="100000" fill="hold"/>
                                        <p:tgtEl>
                                          <p:spTgt spid="42000">
                                            <p:txEl>
                                              <p:pRg st="0" end="0"/>
                                            </p:txEl>
                                          </p:spTgt>
                                        </p:tgtEl>
                                        <p:attrNameLst>
                                          <p:attrName>ppt_y</p:attrName>
                                        </p:attrNameLst>
                                      </p:cBhvr>
                                      <p:tavLst>
                                        <p:tav tm="0">
                                          <p:val>
                                            <p:strVal val="#ppt_y+1"/>
                                          </p:val>
                                        </p:tav>
                                        <p:tav tm="100000">
                                          <p:val>
                                            <p:strVal val="#ppt_y-.03"/>
                                          </p:val>
                                        </p:tav>
                                      </p:tavLst>
                                    </p:anim>
                                    <p:anim calcmode="lin" valueType="num">
                                      <p:cBhvr>
                                        <p:cTn id="98" dur="100" accel="100000" fill="hold">
                                          <p:stCondLst>
                                            <p:cond delay="900"/>
                                          </p:stCondLst>
                                        </p:cTn>
                                        <p:tgtEl>
                                          <p:spTgt spid="42000">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42001">
                                            <p:txEl>
                                              <p:pRg st="0" end="0"/>
                                            </p:txEl>
                                          </p:spTgt>
                                        </p:tgtEl>
                                        <p:attrNameLst>
                                          <p:attrName>style.visibility</p:attrName>
                                        </p:attrNameLst>
                                      </p:cBhvr>
                                      <p:to>
                                        <p:strVal val="visible"/>
                                      </p:to>
                                    </p:set>
                                    <p:anim calcmode="lin" valueType="num">
                                      <p:cBhvr>
                                        <p:cTn id="103" dur="500" fill="hold"/>
                                        <p:tgtEl>
                                          <p:spTgt spid="42001">
                                            <p:txEl>
                                              <p:pRg st="0" end="0"/>
                                            </p:txEl>
                                          </p:spTgt>
                                        </p:tgtEl>
                                        <p:attrNameLst>
                                          <p:attrName>ppt_x</p:attrName>
                                        </p:attrNameLst>
                                      </p:cBhvr>
                                      <p:tavLst>
                                        <p:tav tm="0">
                                          <p:val>
                                            <p:strVal val="#ppt_x"/>
                                          </p:val>
                                        </p:tav>
                                        <p:tav tm="100000">
                                          <p:val>
                                            <p:strVal val="#ppt_x"/>
                                          </p:val>
                                        </p:tav>
                                      </p:tavLst>
                                    </p:anim>
                                    <p:anim calcmode="lin" valueType="num">
                                      <p:cBhvr>
                                        <p:cTn id="104" dur="500" fill="hold"/>
                                        <p:tgtEl>
                                          <p:spTgt spid="4200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43" presetClass="entr" presetSubtype="0" fill="hold" grpId="0" nodeType="clickEffect">
                                  <p:stCondLst>
                                    <p:cond delay="0"/>
                                  </p:stCondLst>
                                  <p:childTnLst>
                                    <p:set>
                                      <p:cBhvr>
                                        <p:cTn id="108" dur="1" fill="hold">
                                          <p:stCondLst>
                                            <p:cond delay="0"/>
                                          </p:stCondLst>
                                        </p:cTn>
                                        <p:tgtEl>
                                          <p:spTgt spid="42007"/>
                                        </p:tgtEl>
                                        <p:attrNameLst>
                                          <p:attrName>style.visibility</p:attrName>
                                        </p:attrNameLst>
                                      </p:cBhvr>
                                      <p:to>
                                        <p:strVal val="visible"/>
                                      </p:to>
                                    </p:set>
                                    <p:animEffect>
                                      <p:cBhvr>
                                        <p:cTn id="109" dur="100"/>
                                        <p:tgtEl>
                                          <p:spTgt spid="42007"/>
                                        </p:tgtEl>
                                      </p:cBhvr>
                                    </p:animEffect>
                                    <p:anim calcmode="lin" valueType="num">
                                      <p:cBhvr>
                                        <p:cTn id="110" dur="400" fill="hold"/>
                                        <p:tgtEl>
                                          <p:spTgt spid="42007"/>
                                        </p:tgtEl>
                                        <p:attrNameLst>
                                          <p:attrName>ppt_x</p:attrName>
                                        </p:attrNameLst>
                                      </p:cBhvr>
                                      <p:tavLst>
                                        <p:tav tm="0">
                                          <p:val>
                                            <p:strVal val="#ppt_x"/>
                                          </p:val>
                                        </p:tav>
                                        <p:tav tm="100000">
                                          <p:val>
                                            <p:strVal val="#ppt_x"/>
                                          </p:val>
                                        </p:tav>
                                      </p:tavLst>
                                    </p:anim>
                                    <p:anim calcmode="lin" valueType="num">
                                      <p:cBhvr>
                                        <p:cTn id="111" dur="400" fill="hold"/>
                                        <p:tgtEl>
                                          <p:spTgt spid="42007"/>
                                        </p:tgtEl>
                                        <p:attrNameLst>
                                          <p:attrName>ppt_y</p:attrName>
                                        </p:attrNameLst>
                                      </p:cBhvr>
                                      <p:tavLst>
                                        <p:tav tm="0">
                                          <p:val>
                                            <p:strVal val="#ppt_y+0.31"/>
                                          </p:val>
                                        </p:tav>
                                        <p:tav tm="100000">
                                          <p:val>
                                            <p:strVal val="#ppt_y+0.31"/>
                                          </p:val>
                                        </p:tav>
                                      </p:tavLst>
                                    </p:anim>
                                    <p:anim calcmode="lin" valueType="num">
                                      <p:cBhvr>
                                        <p:cTn id="112" dur="600" decel="50000" fill="hold">
                                          <p:stCondLst>
                                            <p:cond delay="400"/>
                                          </p:stCondLst>
                                        </p:cTn>
                                        <p:tgtEl>
                                          <p:spTgt spid="4200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3" dur="600" decel="50000" fill="hold">
                                          <p:stCondLst>
                                            <p:cond delay="400"/>
                                          </p:stCondLst>
                                        </p:cTn>
                                        <p:tgtEl>
                                          <p:spTgt spid="4200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54" presetClass="entr" presetSubtype="0" accel="100000" fill="hold" nodeType="clickEffect">
                                  <p:stCondLst>
                                    <p:cond delay="0"/>
                                  </p:stCondLst>
                                  <p:childTnLst>
                                    <p:set>
                                      <p:cBhvr>
                                        <p:cTn id="117" dur="1" fill="hold">
                                          <p:stCondLst>
                                            <p:cond delay="0"/>
                                          </p:stCondLst>
                                        </p:cTn>
                                        <p:tgtEl>
                                          <p:spTgt spid="42008">
                                            <p:txEl>
                                              <p:pRg st="0" end="0"/>
                                            </p:txEl>
                                          </p:spTgt>
                                        </p:tgtEl>
                                        <p:attrNameLst>
                                          <p:attrName>style.visibility</p:attrName>
                                        </p:attrNameLst>
                                      </p:cBhvr>
                                      <p:to>
                                        <p:strVal val="visible"/>
                                      </p:to>
                                    </p:set>
                                    <p:anim calcmode="lin" valueType="num">
                                      <p:cBhvr>
                                        <p:cTn id="118" dur="500" fill="hold"/>
                                        <p:tgtEl>
                                          <p:spTgt spid="42008">
                                            <p:txEl>
                                              <p:pRg st="0" end="0"/>
                                            </p:txEl>
                                          </p:spTgt>
                                        </p:tgtEl>
                                        <p:attrNameLst>
                                          <p:attrName>ppt_w</p:attrName>
                                        </p:attrNameLst>
                                      </p:cBhvr>
                                      <p:tavLst>
                                        <p:tav tm="0">
                                          <p:val>
                                            <p:strVal val="#ppt_w*0.05"/>
                                          </p:val>
                                        </p:tav>
                                        <p:tav tm="100000">
                                          <p:val>
                                            <p:strVal val="#ppt_w"/>
                                          </p:val>
                                        </p:tav>
                                      </p:tavLst>
                                    </p:anim>
                                    <p:anim calcmode="lin" valueType="num">
                                      <p:cBhvr>
                                        <p:cTn id="119" dur="500" fill="hold"/>
                                        <p:tgtEl>
                                          <p:spTgt spid="42008">
                                            <p:txEl>
                                              <p:pRg st="0" end="0"/>
                                            </p:txEl>
                                          </p:spTgt>
                                        </p:tgtEl>
                                        <p:attrNameLst>
                                          <p:attrName>ppt_h</p:attrName>
                                        </p:attrNameLst>
                                      </p:cBhvr>
                                      <p:tavLst>
                                        <p:tav tm="0">
                                          <p:val>
                                            <p:strVal val="#ppt_h"/>
                                          </p:val>
                                        </p:tav>
                                        <p:tav tm="100000">
                                          <p:val>
                                            <p:strVal val="#ppt_h"/>
                                          </p:val>
                                        </p:tav>
                                      </p:tavLst>
                                    </p:anim>
                                    <p:anim calcmode="lin" valueType="num">
                                      <p:cBhvr>
                                        <p:cTn id="120" dur="500" fill="hold"/>
                                        <p:tgtEl>
                                          <p:spTgt spid="42008">
                                            <p:txEl>
                                              <p:pRg st="0" end="0"/>
                                            </p:txEl>
                                          </p:spTgt>
                                        </p:tgtEl>
                                        <p:attrNameLst>
                                          <p:attrName>ppt_x</p:attrName>
                                        </p:attrNameLst>
                                      </p:cBhvr>
                                      <p:tavLst>
                                        <p:tav tm="0">
                                          <p:val>
                                            <p:strVal val="#ppt_x-.2"/>
                                          </p:val>
                                        </p:tav>
                                        <p:tav tm="100000">
                                          <p:val>
                                            <p:strVal val="#ppt_x"/>
                                          </p:val>
                                        </p:tav>
                                      </p:tavLst>
                                    </p:anim>
                                    <p:anim calcmode="lin" valueType="num">
                                      <p:cBhvr>
                                        <p:cTn id="121" dur="500" fill="hold"/>
                                        <p:tgtEl>
                                          <p:spTgt spid="42008">
                                            <p:txEl>
                                              <p:pRg st="0" end="0"/>
                                            </p:txEl>
                                          </p:spTgt>
                                        </p:tgtEl>
                                        <p:attrNameLst>
                                          <p:attrName>ppt_y</p:attrName>
                                        </p:attrNameLst>
                                      </p:cBhvr>
                                      <p:tavLst>
                                        <p:tav tm="0">
                                          <p:val>
                                            <p:strVal val="#ppt_y"/>
                                          </p:val>
                                        </p:tav>
                                        <p:tav tm="100000">
                                          <p:val>
                                            <p:strVal val="#ppt_y"/>
                                          </p:val>
                                        </p:tav>
                                      </p:tavLst>
                                    </p:anim>
                                    <p:animEffect>
                                      <p:cBhvr>
                                        <p:cTn id="122" dur="500"/>
                                        <p:tgtEl>
                                          <p:spTgt spid="42008">
                                            <p:txEl>
                                              <p:pRg st="0" end="0"/>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35" presetClass="entr" presetSubtype="0" fill="hold" nodeType="clickEffect">
                                  <p:stCondLst>
                                    <p:cond delay="0"/>
                                  </p:stCondLst>
                                  <p:childTnLst>
                                    <p:set>
                                      <p:cBhvr>
                                        <p:cTn id="126" dur="1" fill="hold">
                                          <p:stCondLst>
                                            <p:cond delay="0"/>
                                          </p:stCondLst>
                                        </p:cTn>
                                        <p:tgtEl>
                                          <p:spTgt spid="42009">
                                            <p:txEl>
                                              <p:pRg st="0" end="0"/>
                                            </p:txEl>
                                          </p:spTgt>
                                        </p:tgtEl>
                                        <p:attrNameLst>
                                          <p:attrName>style.visibility</p:attrName>
                                        </p:attrNameLst>
                                      </p:cBhvr>
                                      <p:to>
                                        <p:strVal val="visible"/>
                                      </p:to>
                                    </p:set>
                                    <p:animEffect>
                                      <p:cBhvr>
                                        <p:cTn id="127" dur="2000"/>
                                        <p:tgtEl>
                                          <p:spTgt spid="42009">
                                            <p:txEl>
                                              <p:pRg st="0" end="0"/>
                                            </p:txEl>
                                          </p:spTgt>
                                        </p:tgtEl>
                                      </p:cBhvr>
                                    </p:animEffect>
                                    <p:anim calcmode="lin" valueType="num">
                                      <p:cBhvr>
                                        <p:cTn id="128" dur="2000" fill="hold"/>
                                        <p:tgtEl>
                                          <p:spTgt spid="42009">
                                            <p:txEl>
                                              <p:pRg st="0" end="0"/>
                                            </p:txEl>
                                          </p:spTgt>
                                        </p:tgtEl>
                                        <p:attrNameLst>
                                          <p:attrName>style.rotation</p:attrName>
                                        </p:attrNameLst>
                                      </p:cBhvr>
                                      <p:tavLst>
                                        <p:tav tm="0">
                                          <p:val>
                                            <p:fltVal val="720"/>
                                          </p:val>
                                        </p:tav>
                                        <p:tav tm="100000">
                                          <p:val>
                                            <p:fltVal val="0"/>
                                          </p:val>
                                        </p:tav>
                                      </p:tavLst>
                                    </p:anim>
                                    <p:anim calcmode="lin" valueType="num">
                                      <p:cBhvr>
                                        <p:cTn id="129" dur="2000" fill="hold"/>
                                        <p:tgtEl>
                                          <p:spTgt spid="42009">
                                            <p:txEl>
                                              <p:pRg st="0" end="0"/>
                                            </p:txEl>
                                          </p:spTgt>
                                        </p:tgtEl>
                                        <p:attrNameLst>
                                          <p:attrName>ppt_h</p:attrName>
                                        </p:attrNameLst>
                                      </p:cBhvr>
                                      <p:tavLst>
                                        <p:tav tm="0">
                                          <p:val>
                                            <p:fltVal val="0"/>
                                          </p:val>
                                        </p:tav>
                                        <p:tav tm="100000">
                                          <p:val>
                                            <p:strVal val="#ppt_h"/>
                                          </p:val>
                                        </p:tav>
                                      </p:tavLst>
                                    </p:anim>
                                    <p:anim calcmode="lin" valueType="num">
                                      <p:cBhvr>
                                        <p:cTn id="130" dur="2000" fill="hold"/>
                                        <p:tgtEl>
                                          <p:spTgt spid="42009">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31" fill="hold">
                      <p:stCondLst>
                        <p:cond delay="indefinite"/>
                      </p:stCondLst>
                      <p:childTnLst>
                        <p:par>
                          <p:cTn id="132" fill="hold">
                            <p:stCondLst>
                              <p:cond delay="0"/>
                            </p:stCondLst>
                            <p:childTnLst>
                              <p:par>
                                <p:cTn id="133" presetID="38" presetClass="entr" presetSubtype="0" accel="50000" fill="hold" grpId="0" nodeType="clickEffect">
                                  <p:stCondLst>
                                    <p:cond delay="0"/>
                                  </p:stCondLst>
                                  <p:iterate type="lt">
                                    <p:tmPct val="50000"/>
                                  </p:iterate>
                                  <p:childTnLst>
                                    <p:set>
                                      <p:cBhvr>
                                        <p:cTn id="134" dur="1" fill="hold">
                                          <p:stCondLst>
                                            <p:cond delay="0"/>
                                          </p:stCondLst>
                                        </p:cTn>
                                        <p:tgtEl>
                                          <p:spTgt spid="42010"/>
                                        </p:tgtEl>
                                        <p:attrNameLst>
                                          <p:attrName>style.visibility</p:attrName>
                                        </p:attrNameLst>
                                      </p:cBhvr>
                                      <p:to>
                                        <p:strVal val="visible"/>
                                      </p:to>
                                    </p:set>
                                    <p:set>
                                      <p:cBhvr>
                                        <p:cTn id="135" dur="455" fill="hold">
                                          <p:stCondLst>
                                            <p:cond delay="0"/>
                                          </p:stCondLst>
                                        </p:cTn>
                                        <p:tgtEl>
                                          <p:spTgt spid="42010"/>
                                        </p:tgtEl>
                                        <p:attrNameLst>
                                          <p:attrName>style.rotation</p:attrName>
                                        </p:attrNameLst>
                                      </p:cBhvr>
                                      <p:to>
                                        <p:strVal val="-45.0"/>
                                      </p:to>
                                    </p:set>
                                    <p:anim calcmode="lin" valueType="num">
                                      <p:cBhvr>
                                        <p:cTn id="136" dur="455" fill="hold">
                                          <p:stCondLst>
                                            <p:cond delay="455"/>
                                          </p:stCondLst>
                                        </p:cTn>
                                        <p:tgtEl>
                                          <p:spTgt spid="42010"/>
                                        </p:tgtEl>
                                        <p:attrNameLst>
                                          <p:attrName>style.rotation</p:attrName>
                                        </p:attrNameLst>
                                      </p:cBhvr>
                                      <p:tavLst>
                                        <p:tav tm="0">
                                          <p:val>
                                            <p:fltVal val="-45"/>
                                          </p:val>
                                        </p:tav>
                                        <p:tav tm="69900">
                                          <p:val>
                                            <p:fltVal val="45"/>
                                          </p:val>
                                        </p:tav>
                                        <p:tav tm="100000">
                                          <p:val>
                                            <p:fltVal val="0"/>
                                          </p:val>
                                        </p:tav>
                                      </p:tavLst>
                                    </p:anim>
                                    <p:anim calcmode="lin" valueType="num">
                                      <p:cBhvr>
                                        <p:cTn id="137" dur="455" fill="hold">
                                          <p:stCondLst>
                                            <p:cond delay="0"/>
                                          </p:stCondLst>
                                        </p:cTn>
                                        <p:tgtEl>
                                          <p:spTgt spid="42010"/>
                                        </p:tgtEl>
                                        <p:attrNameLst>
                                          <p:attrName>ppt_y</p:attrName>
                                        </p:attrNameLst>
                                      </p:cBhvr>
                                      <p:tavLst>
                                        <p:tav tm="0">
                                          <p:val>
                                            <p:strVal val="#ppt_y-1"/>
                                          </p:val>
                                        </p:tav>
                                        <p:tav tm="100000">
                                          <p:val>
                                            <p:strVal val="#ppt_y-(0.354*#ppt_w-0.172*#ppt_h)"/>
                                          </p:val>
                                        </p:tav>
                                      </p:tavLst>
                                    </p:anim>
                                    <p:anim calcmode="lin" valueType="num">
                                      <p:cBhvr>
                                        <p:cTn id="138" dur="156" decel="50000" autoRev="1" fill="hold">
                                          <p:stCondLst>
                                            <p:cond delay="455"/>
                                          </p:stCondLst>
                                        </p:cTn>
                                        <p:tgtEl>
                                          <p:spTgt spid="42010"/>
                                        </p:tgtEl>
                                        <p:attrNameLst>
                                          <p:attrName>ppt_y</p:attrName>
                                        </p:attrNameLst>
                                      </p:cBhvr>
                                      <p:tavLst>
                                        <p:tav tm="0">
                                          <p:val>
                                            <p:strVal val="#ppt_y-(0.354*#ppt_w-0.172*#ppt_h)"/>
                                          </p:val>
                                        </p:tav>
                                        <p:tav tm="100000">
                                          <p:val>
                                            <p:strVal val="#ppt_y-(0.354*#ppt_w-0.172*#ppt_h)-#ppt_h/2"/>
                                          </p:val>
                                        </p:tav>
                                      </p:tavLst>
                                    </p:anim>
                                    <p:anim calcmode="lin" valueType="num">
                                      <p:cBhvr>
                                        <p:cTn id="139" dur="136" fill="hold">
                                          <p:stCondLst>
                                            <p:cond delay="864"/>
                                          </p:stCondLst>
                                        </p:cTn>
                                        <p:tgtEl>
                                          <p:spTgt spid="42010"/>
                                        </p:tgtEl>
                                        <p:attrNameLst>
                                          <p:attrName>ppt_y</p:attrName>
                                        </p:attrNameLst>
                                      </p:cBhvr>
                                      <p:tavLst>
                                        <p:tav tm="0">
                                          <p:val>
                                            <p:strVal val="#ppt_y-(0.354*#ppt_w-0.172*#ppt_h)"/>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ntr" presetSubtype="4" fill="hold" grpId="1" nodeType="clickEffect">
                                  <p:stCondLst>
                                    <p:cond delay="0"/>
                                  </p:stCondLst>
                                  <p:iterate type="lt">
                                    <p:tmAbs val="0"/>
                                  </p:iterate>
                                  <p:childTnLst>
                                    <p:set>
                                      <p:cBhvr>
                                        <p:cTn id="143" dur="1" fill="hold">
                                          <p:stCondLst>
                                            <p:cond delay="0"/>
                                          </p:stCondLst>
                                        </p:cTn>
                                        <p:tgtEl>
                                          <p:spTgt spid="42010"/>
                                        </p:tgtEl>
                                        <p:attrNameLst>
                                          <p:attrName>style.visibility</p:attrName>
                                        </p:attrNameLst>
                                      </p:cBhvr>
                                      <p:to>
                                        <p:strVal val="visible"/>
                                      </p:to>
                                    </p:set>
                                    <p:anim calcmode="lin" valueType="num">
                                      <p:cBhvr>
                                        <p:cTn id="144" dur="500" fill="hold"/>
                                        <p:tgtEl>
                                          <p:spTgt spid="42010"/>
                                        </p:tgtEl>
                                        <p:attrNameLst>
                                          <p:attrName>ppt_x</p:attrName>
                                        </p:attrNameLst>
                                      </p:cBhvr>
                                      <p:tavLst>
                                        <p:tav tm="0">
                                          <p:val>
                                            <p:strVal val="#ppt_x"/>
                                          </p:val>
                                        </p:tav>
                                        <p:tav tm="100000">
                                          <p:val>
                                            <p:strVal val="#ppt_x"/>
                                          </p:val>
                                        </p:tav>
                                      </p:tavLst>
                                    </p:anim>
                                    <p:anim calcmode="lin" valueType="num">
                                      <p:cBhvr>
                                        <p:cTn id="145" dur="500" fill="hold"/>
                                        <p:tgtEl>
                                          <p:spTgt spid="420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ldLvl="0" autoUpdateAnimBg="0"/>
      <p:bldP spid="41988" grpId="0" bldLvl="0" autoUpdateAnimBg="0"/>
      <p:bldP spid="41990" grpId="0" bldLvl="0" autoUpdateAnimBg="0"/>
      <p:bldP spid="41992" grpId="0" bldLvl="0" autoUpdateAnimBg="0"/>
      <p:bldP spid="41993" grpId="0" bldLvl="0" autoUpdateAnimBg="0"/>
      <p:bldP spid="42007" grpId="0" bldLvl="0" autoUpdateAnimBg="0"/>
      <p:bldP spid="42010" grpId="0" bldLvl="0" autoUpdateAnimBg="0"/>
      <p:bldP spid="42010" grpId="1" bldLvl="0" autoUpdateAnimBg="0"/>
      <p:bldP spid="42011" grpId="0" bldLvl="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矩形 3"/>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w="25400" cap="rnd">
            <a:noFill/>
            <a:miter lim="800000"/>
          </a:ln>
        </p:spPr>
        <p:txBody>
          <a:bodyPr anchor="ctr"/>
          <a:lstStyle/>
          <a:p>
            <a:pPr>
              <a:lnSpc>
                <a:spcPct val="100000"/>
              </a:lnSpc>
            </a:pPr>
            <a:endParaRPr lang="zh-CN" altLang="zh-CN">
              <a:solidFill>
                <a:srgbClr val="FFFFFF"/>
              </a:solidFill>
              <a:latin typeface="华文楷体" panose="02010600040101010101" pitchFamily="2" charset="-122"/>
              <a:ea typeface="华文楷体" panose="02010600040101010101" pitchFamily="2" charset="-122"/>
              <a:sym typeface="华文楷体" panose="02010600040101010101" pitchFamily="2" charset="-122"/>
            </a:endParaRPr>
          </a:p>
        </p:txBody>
      </p:sp>
      <p:sp>
        <p:nvSpPr>
          <p:cNvPr id="40963" name="Rectangle 2"/>
          <p:cNvSpPr>
            <a:spLocks noGrp="1" noChangeArrowheads="1"/>
          </p:cNvSpPr>
          <p:nvPr>
            <p:ph type="title"/>
          </p:nvPr>
        </p:nvSpPr>
        <p:spPr>
          <a:xfrm>
            <a:off x="500063" y="214313"/>
            <a:ext cx="8229600" cy="1143000"/>
          </a:xfrm>
        </p:spPr>
        <p:txBody>
          <a:bodyPr/>
          <a:lstStyle/>
          <a:p>
            <a:pPr eaLnBrk="1" hangingPunct="1"/>
            <a:r>
              <a:rPr lang="zh-CN" altLang="en-US" smtClean="0">
                <a:solidFill>
                  <a:schemeClr val="tx1"/>
                </a:solidFill>
              </a:rPr>
              <a:t>回忆</a:t>
            </a:r>
            <a:endParaRPr lang="zh-CN" altLang="en-US" smtClean="0"/>
          </a:p>
        </p:txBody>
      </p:sp>
      <p:sp>
        <p:nvSpPr>
          <p:cNvPr id="40964" name="Rectangle 3"/>
          <p:cNvSpPr>
            <a:spLocks noGrp="1" noChangeArrowheads="1"/>
          </p:cNvSpPr>
          <p:nvPr>
            <p:ph idx="4294967295"/>
          </p:nvPr>
        </p:nvSpPr>
        <p:spPr>
          <a:xfrm>
            <a:off x="0" y="1643063"/>
            <a:ext cx="9144000" cy="4968875"/>
          </a:xfrm>
        </p:spPr>
        <p:txBody>
          <a:bodyPr/>
          <a:lstStyle/>
          <a:p>
            <a:pPr eaLnBrk="1" hangingPunct="1">
              <a:lnSpc>
                <a:spcPct val="80000"/>
              </a:lnSpc>
            </a:pPr>
            <a:r>
              <a:rPr lang="zh-CN" altLang="en-US" smtClean="0"/>
              <a:t>请说出与下列情节相关的人物</a:t>
            </a:r>
            <a:endParaRPr lang="zh-CN" altLang="en-US" smtClean="0"/>
          </a:p>
          <a:p>
            <a:pPr eaLnBrk="1" hangingPunct="1">
              <a:lnSpc>
                <a:spcPct val="80000"/>
              </a:lnSpc>
            </a:pPr>
            <a:r>
              <a:rPr lang="en-US" altLang="zh-CN" sz="2400" smtClean="0"/>
              <a:t>1</a:t>
            </a:r>
            <a:r>
              <a:rPr lang="zh-CN" altLang="en-US" sz="2400" smtClean="0"/>
              <a:t>大闹五台山            </a:t>
            </a:r>
            <a:r>
              <a:rPr lang="en-US" altLang="zh-CN" sz="2400" smtClean="0"/>
              <a:t>2</a:t>
            </a:r>
            <a:r>
              <a:rPr lang="zh-CN" altLang="en-US" sz="2400" smtClean="0"/>
              <a:t>误入白虎堂                  </a:t>
            </a:r>
            <a:r>
              <a:rPr lang="en-US" altLang="zh-CN" sz="2400" smtClean="0"/>
              <a:t>3</a:t>
            </a:r>
            <a:r>
              <a:rPr lang="zh-CN" altLang="en-US" sz="2400" smtClean="0"/>
              <a:t>火烧草料场</a:t>
            </a:r>
            <a:endParaRPr lang="zh-CN" altLang="en-US" sz="2400" smtClean="0"/>
          </a:p>
          <a:p>
            <a:pPr eaLnBrk="1" hangingPunct="1">
              <a:lnSpc>
                <a:spcPct val="80000"/>
              </a:lnSpc>
            </a:pPr>
            <a:endParaRPr lang="zh-CN" altLang="en-US" sz="2400" smtClean="0"/>
          </a:p>
          <a:p>
            <a:pPr eaLnBrk="1" hangingPunct="1">
              <a:lnSpc>
                <a:spcPct val="80000"/>
              </a:lnSpc>
              <a:buFont typeface="Wingdings 2" panose="05020102010507070707" pitchFamily="18" charset="2"/>
              <a:buNone/>
            </a:pPr>
            <a:r>
              <a:rPr lang="zh-CN" altLang="en-US" sz="2400" smtClean="0"/>
              <a:t>                         </a:t>
            </a:r>
            <a:endParaRPr lang="zh-CN" altLang="en-US" sz="2400" smtClean="0"/>
          </a:p>
          <a:p>
            <a:pPr eaLnBrk="1" hangingPunct="1">
              <a:lnSpc>
                <a:spcPct val="80000"/>
              </a:lnSpc>
            </a:pPr>
            <a:r>
              <a:rPr lang="en-US" altLang="zh-CN" sz="2400" smtClean="0"/>
              <a:t>4</a:t>
            </a:r>
            <a:r>
              <a:rPr lang="zh-CN" altLang="en-US" sz="2400" smtClean="0"/>
              <a:t>大闯野猪林            </a:t>
            </a:r>
            <a:r>
              <a:rPr lang="en-US" altLang="zh-CN" sz="2400" smtClean="0"/>
              <a:t>5</a:t>
            </a:r>
            <a:r>
              <a:rPr lang="zh-CN" altLang="en-US" sz="2400" smtClean="0"/>
              <a:t>醉打蒋门神                  </a:t>
            </a:r>
            <a:r>
              <a:rPr lang="en-US" altLang="zh-CN" sz="2400" smtClean="0"/>
              <a:t>6</a:t>
            </a:r>
            <a:r>
              <a:rPr lang="zh-CN" altLang="en-US" sz="2400" smtClean="0"/>
              <a:t>怒杀阎婆惜                       </a:t>
            </a:r>
            <a:endParaRPr lang="zh-CN" altLang="en-US" sz="2400" smtClean="0"/>
          </a:p>
          <a:p>
            <a:pPr eaLnBrk="1" hangingPunct="1">
              <a:lnSpc>
                <a:spcPct val="80000"/>
              </a:lnSpc>
            </a:pPr>
            <a:endParaRPr lang="zh-CN" altLang="en-US" sz="2400" smtClean="0"/>
          </a:p>
          <a:p>
            <a:pPr eaLnBrk="1" hangingPunct="1">
              <a:lnSpc>
                <a:spcPct val="80000"/>
              </a:lnSpc>
            </a:pPr>
            <a:endParaRPr lang="zh-CN" altLang="en-US" sz="2400" smtClean="0"/>
          </a:p>
          <a:p>
            <a:pPr eaLnBrk="1" hangingPunct="1">
              <a:lnSpc>
                <a:spcPct val="80000"/>
              </a:lnSpc>
            </a:pPr>
            <a:r>
              <a:rPr lang="en-US" altLang="zh-CN" sz="2400" smtClean="0"/>
              <a:t>7</a:t>
            </a:r>
            <a:r>
              <a:rPr lang="zh-CN" altLang="en-US" sz="2400" smtClean="0"/>
              <a:t>大闹清风寨            </a:t>
            </a:r>
            <a:r>
              <a:rPr lang="en-US" altLang="zh-CN" sz="2400" smtClean="0"/>
              <a:t>8</a:t>
            </a:r>
            <a:r>
              <a:rPr lang="zh-CN" altLang="en-US" sz="2400" smtClean="0"/>
              <a:t>斗浪里白跳                  </a:t>
            </a:r>
            <a:r>
              <a:rPr lang="en-US" altLang="zh-CN" sz="2400" smtClean="0"/>
              <a:t>9</a:t>
            </a:r>
            <a:r>
              <a:rPr lang="zh-CN" altLang="en-US" sz="2400" smtClean="0"/>
              <a:t>智取生辰纲</a:t>
            </a:r>
            <a:endParaRPr lang="zh-CN" altLang="en-US" sz="2400" smtClean="0"/>
          </a:p>
          <a:p>
            <a:pPr eaLnBrk="1" hangingPunct="1">
              <a:lnSpc>
                <a:spcPct val="80000"/>
              </a:lnSpc>
            </a:pPr>
            <a:endParaRPr lang="zh-CN" altLang="en-US" sz="2400" smtClean="0"/>
          </a:p>
          <a:p>
            <a:pPr eaLnBrk="1" hangingPunct="1">
              <a:lnSpc>
                <a:spcPct val="80000"/>
              </a:lnSpc>
            </a:pPr>
            <a:endParaRPr lang="zh-CN" altLang="en-US" sz="2400" smtClean="0"/>
          </a:p>
          <a:p>
            <a:pPr eaLnBrk="1" hangingPunct="1">
              <a:lnSpc>
                <a:spcPct val="80000"/>
              </a:lnSpc>
            </a:pPr>
            <a:r>
              <a:rPr lang="en-US" altLang="zh-CN" sz="2400" smtClean="0"/>
              <a:t>10</a:t>
            </a:r>
            <a:r>
              <a:rPr lang="zh-CN" altLang="en-US" sz="2400" smtClean="0"/>
              <a:t>探穴救柴进          </a:t>
            </a:r>
            <a:r>
              <a:rPr lang="en-US" altLang="zh-CN" sz="2400" smtClean="0"/>
              <a:t>11</a:t>
            </a:r>
            <a:r>
              <a:rPr lang="zh-CN" altLang="en-US" sz="2400" smtClean="0"/>
              <a:t>浔阳楼题反诗             </a:t>
            </a:r>
            <a:r>
              <a:rPr lang="en-US" altLang="zh-CN" sz="2400" smtClean="0"/>
              <a:t>12</a:t>
            </a:r>
            <a:r>
              <a:rPr lang="zh-CN" altLang="en-US" sz="2400" smtClean="0"/>
              <a:t>血贱鸳鸯楼        </a:t>
            </a:r>
            <a:endParaRPr lang="zh-CN" altLang="en-US" smtClean="0"/>
          </a:p>
        </p:txBody>
      </p:sp>
      <p:sp>
        <p:nvSpPr>
          <p:cNvPr id="40965" name="Text Box 5"/>
          <p:cNvSpPr>
            <a:spLocks noChangeArrowheads="1"/>
          </p:cNvSpPr>
          <p:nvPr/>
        </p:nvSpPr>
        <p:spPr bwMode="auto">
          <a:xfrm>
            <a:off x="357188" y="2571750"/>
            <a:ext cx="1924050" cy="461963"/>
          </a:xfrm>
          <a:prstGeom prst="rect">
            <a:avLst/>
          </a:prstGeom>
          <a:noFill/>
          <a:ln w="9525">
            <a:noFill/>
            <a:miter lim="800000"/>
          </a:ln>
        </p:spPr>
        <p:txBody>
          <a:bodyPr>
            <a:spAutoFit/>
          </a:bodyPr>
          <a:lstStyle/>
          <a:p>
            <a:pPr marL="342900" indent="-342900">
              <a:lnSpc>
                <a:spcPct val="100000"/>
              </a:lnSpc>
              <a:spcBef>
                <a:spcPct val="50000"/>
              </a:spcBef>
            </a:pPr>
            <a:r>
              <a:rPr lang="en-US" altLang="zh-CN" sz="2400">
                <a:solidFill>
                  <a:srgbClr val="000000"/>
                </a:solidFill>
                <a:sym typeface="Franklin Gothic Book"/>
              </a:rPr>
              <a:t>   </a:t>
            </a:r>
            <a:r>
              <a:rPr lang="zh-CN" altLang="en-US" sz="2400" b="1">
                <a:solidFill>
                  <a:srgbClr val="FF33CC"/>
                </a:solidFill>
                <a:sym typeface="华文楷体" panose="02010600040101010101" pitchFamily="2" charset="-122"/>
              </a:rPr>
              <a:t>鲁 智 深</a:t>
            </a:r>
            <a:endParaRPr lang="zh-CN" altLang="en-US"/>
          </a:p>
        </p:txBody>
      </p:sp>
      <p:sp>
        <p:nvSpPr>
          <p:cNvPr id="40966" name="Text Box 6"/>
          <p:cNvSpPr>
            <a:spLocks noChangeArrowheads="1"/>
          </p:cNvSpPr>
          <p:nvPr/>
        </p:nvSpPr>
        <p:spPr bwMode="auto">
          <a:xfrm>
            <a:off x="3357563" y="2571750"/>
            <a:ext cx="1439862" cy="384175"/>
          </a:xfrm>
          <a:prstGeom prst="rect">
            <a:avLst/>
          </a:prstGeom>
          <a:noFill/>
          <a:ln w="9525">
            <a:noFill/>
            <a:miter lim="800000"/>
          </a:ln>
        </p:spPr>
        <p:txBody>
          <a:bodyPr>
            <a:spAutoFit/>
          </a:bodyPr>
          <a:lstStyle/>
          <a:p>
            <a:pPr marL="342900" indent="-342900">
              <a:lnSpc>
                <a:spcPct val="100000"/>
              </a:lnSpc>
              <a:spcBef>
                <a:spcPct val="50000"/>
              </a:spcBef>
            </a:pPr>
            <a:r>
              <a:rPr lang="en-US" altLang="zh-CN" sz="2400" b="1">
                <a:solidFill>
                  <a:srgbClr val="000000"/>
                </a:solidFill>
                <a:sym typeface="Franklin Gothic Book"/>
              </a:rPr>
              <a:t>   </a:t>
            </a:r>
            <a:r>
              <a:rPr lang="zh-CN" altLang="en-US" sz="2400" b="1">
                <a:solidFill>
                  <a:srgbClr val="FF33CC"/>
                </a:solidFill>
                <a:sym typeface="华文楷体" panose="02010600040101010101" pitchFamily="2" charset="-122"/>
              </a:rPr>
              <a:t>林  冲</a:t>
            </a:r>
            <a:endParaRPr lang="zh-CN" altLang="en-US"/>
          </a:p>
        </p:txBody>
      </p:sp>
      <p:sp>
        <p:nvSpPr>
          <p:cNvPr id="54279" name="Text Box 8"/>
          <p:cNvSpPr>
            <a:spLocks noChangeArrowheads="1"/>
          </p:cNvSpPr>
          <p:nvPr/>
        </p:nvSpPr>
        <p:spPr bwMode="auto">
          <a:xfrm>
            <a:off x="6516688" y="2349500"/>
            <a:ext cx="184150" cy="336550"/>
          </a:xfrm>
          <a:prstGeom prst="rect">
            <a:avLst/>
          </a:prstGeom>
          <a:noFill/>
          <a:ln w="9525">
            <a:noFill/>
            <a:miter lim="800000"/>
          </a:ln>
        </p:spPr>
        <p:txBody>
          <a:bodyPr wrap="none">
            <a:spAutoFit/>
          </a:bodyPr>
          <a:lstStyle/>
          <a:p>
            <a:pPr marL="342900" indent="-342900">
              <a:lnSpc>
                <a:spcPct val="100000"/>
              </a:lnSpc>
            </a:pPr>
            <a:endParaRPr lang="zh-CN" altLang="zh-CN">
              <a:solidFill>
                <a:srgbClr val="000000"/>
              </a:solidFill>
              <a:sym typeface="华文楷体" panose="02010600040101010101" pitchFamily="2" charset="-122"/>
            </a:endParaRPr>
          </a:p>
        </p:txBody>
      </p:sp>
      <p:sp>
        <p:nvSpPr>
          <p:cNvPr id="40968" name="Text Box 9"/>
          <p:cNvSpPr>
            <a:spLocks noChangeArrowheads="1"/>
          </p:cNvSpPr>
          <p:nvPr/>
        </p:nvSpPr>
        <p:spPr bwMode="auto">
          <a:xfrm>
            <a:off x="6858000" y="2500313"/>
            <a:ext cx="1152525" cy="461962"/>
          </a:xfrm>
          <a:prstGeom prst="rect">
            <a:avLst/>
          </a:prstGeom>
          <a:noFill/>
          <a:ln w="9525">
            <a:noFill/>
            <a:miter lim="800000"/>
          </a:ln>
        </p:spPr>
        <p:txBody>
          <a:bodyPr>
            <a:spAutoFit/>
          </a:bodyPr>
          <a:lstStyle/>
          <a:p>
            <a:pPr marL="342900" indent="-342900">
              <a:lnSpc>
                <a:spcPct val="100000"/>
              </a:lnSpc>
              <a:spcBef>
                <a:spcPct val="50000"/>
              </a:spcBef>
            </a:pPr>
            <a:r>
              <a:rPr lang="zh-CN" altLang="en-US" sz="2400" b="1">
                <a:solidFill>
                  <a:srgbClr val="FF33CC"/>
                </a:solidFill>
                <a:sym typeface="华文楷体" panose="02010600040101010101" pitchFamily="2" charset="-122"/>
              </a:rPr>
              <a:t>陆  谦</a:t>
            </a:r>
            <a:endParaRPr lang="zh-CN" altLang="en-US"/>
          </a:p>
        </p:txBody>
      </p:sp>
      <p:sp>
        <p:nvSpPr>
          <p:cNvPr id="40969" name="Text Box 10"/>
          <p:cNvSpPr>
            <a:spLocks noChangeArrowheads="1"/>
          </p:cNvSpPr>
          <p:nvPr/>
        </p:nvSpPr>
        <p:spPr bwMode="auto">
          <a:xfrm>
            <a:off x="500063" y="3643313"/>
            <a:ext cx="1714500" cy="461962"/>
          </a:xfrm>
          <a:prstGeom prst="rect">
            <a:avLst/>
          </a:prstGeom>
          <a:noFill/>
          <a:ln w="9525">
            <a:noFill/>
            <a:miter lim="800000"/>
          </a:ln>
        </p:spPr>
        <p:txBody>
          <a:bodyPr>
            <a:spAutoFit/>
          </a:bodyPr>
          <a:lstStyle/>
          <a:p>
            <a:pPr marL="342900" indent="-342900">
              <a:lnSpc>
                <a:spcPct val="100000"/>
              </a:lnSpc>
              <a:spcBef>
                <a:spcPct val="50000"/>
              </a:spcBef>
            </a:pPr>
            <a:r>
              <a:rPr lang="en-US" altLang="zh-CN" sz="2400" b="1">
                <a:solidFill>
                  <a:srgbClr val="FF33CC"/>
                </a:solidFill>
                <a:sym typeface="Franklin Gothic Book"/>
              </a:rPr>
              <a:t>  </a:t>
            </a:r>
            <a:r>
              <a:rPr lang="zh-CN" altLang="en-US" sz="2400" b="1">
                <a:solidFill>
                  <a:srgbClr val="FF33CC"/>
                </a:solidFill>
                <a:sym typeface="华文楷体" panose="02010600040101010101" pitchFamily="2" charset="-122"/>
              </a:rPr>
              <a:t>鲁 智 深</a:t>
            </a:r>
            <a:endParaRPr lang="zh-CN" altLang="en-US"/>
          </a:p>
        </p:txBody>
      </p:sp>
      <p:sp>
        <p:nvSpPr>
          <p:cNvPr id="40970" name="Text Box 12"/>
          <p:cNvSpPr>
            <a:spLocks noChangeArrowheads="1"/>
          </p:cNvSpPr>
          <p:nvPr/>
        </p:nvSpPr>
        <p:spPr bwMode="auto">
          <a:xfrm>
            <a:off x="3571875" y="3643313"/>
            <a:ext cx="1152525" cy="384175"/>
          </a:xfrm>
          <a:prstGeom prst="rect">
            <a:avLst/>
          </a:prstGeom>
          <a:noFill/>
          <a:ln w="9525">
            <a:noFill/>
            <a:miter lim="800000"/>
          </a:ln>
        </p:spPr>
        <p:txBody>
          <a:bodyPr>
            <a:spAutoFit/>
          </a:bodyPr>
          <a:lstStyle/>
          <a:p>
            <a:pPr marL="342900" indent="-342900">
              <a:lnSpc>
                <a:spcPct val="100000"/>
              </a:lnSpc>
              <a:spcBef>
                <a:spcPct val="50000"/>
              </a:spcBef>
            </a:pPr>
            <a:r>
              <a:rPr lang="en-US" altLang="zh-CN" sz="2400" b="1">
                <a:solidFill>
                  <a:srgbClr val="FF33CC"/>
                </a:solidFill>
                <a:sym typeface="Franklin Gothic Book"/>
              </a:rPr>
              <a:t>  </a:t>
            </a:r>
            <a:r>
              <a:rPr lang="zh-CN" altLang="en-US" sz="2400" b="1">
                <a:solidFill>
                  <a:srgbClr val="FF33CC"/>
                </a:solidFill>
                <a:sym typeface="华文楷体" panose="02010600040101010101" pitchFamily="2" charset="-122"/>
              </a:rPr>
              <a:t>武  松</a:t>
            </a:r>
            <a:endParaRPr lang="zh-CN" altLang="en-US"/>
          </a:p>
        </p:txBody>
      </p:sp>
      <p:sp>
        <p:nvSpPr>
          <p:cNvPr id="40971" name="Text Box 13"/>
          <p:cNvSpPr>
            <a:spLocks noChangeArrowheads="1"/>
          </p:cNvSpPr>
          <p:nvPr/>
        </p:nvSpPr>
        <p:spPr bwMode="auto">
          <a:xfrm>
            <a:off x="6858000" y="3643313"/>
            <a:ext cx="1081088" cy="457200"/>
          </a:xfrm>
          <a:prstGeom prst="rect">
            <a:avLst/>
          </a:prstGeom>
          <a:noFill/>
          <a:ln w="9525">
            <a:noFill/>
            <a:miter lim="800000"/>
          </a:ln>
        </p:spPr>
        <p:txBody>
          <a:bodyPr>
            <a:spAutoFit/>
          </a:bodyPr>
          <a:lstStyle/>
          <a:p>
            <a:pPr marL="342900" indent="-342900">
              <a:lnSpc>
                <a:spcPct val="100000"/>
              </a:lnSpc>
              <a:spcBef>
                <a:spcPct val="50000"/>
              </a:spcBef>
            </a:pPr>
            <a:r>
              <a:rPr lang="zh-CN" altLang="en-US" sz="2400" b="1">
                <a:solidFill>
                  <a:srgbClr val="FF33CC"/>
                </a:solidFill>
                <a:sym typeface="华文楷体" panose="02010600040101010101" pitchFamily="2" charset="-122"/>
              </a:rPr>
              <a:t>宋 江</a:t>
            </a:r>
            <a:endParaRPr lang="zh-CN" altLang="en-US"/>
          </a:p>
        </p:txBody>
      </p:sp>
      <p:sp>
        <p:nvSpPr>
          <p:cNvPr id="40972" name="Text Box 14"/>
          <p:cNvSpPr>
            <a:spLocks noChangeArrowheads="1"/>
          </p:cNvSpPr>
          <p:nvPr/>
        </p:nvSpPr>
        <p:spPr bwMode="auto">
          <a:xfrm>
            <a:off x="714375" y="4786313"/>
            <a:ext cx="1079500" cy="457200"/>
          </a:xfrm>
          <a:prstGeom prst="rect">
            <a:avLst/>
          </a:prstGeom>
          <a:noFill/>
          <a:ln w="9525">
            <a:noFill/>
            <a:miter lim="800000"/>
          </a:ln>
        </p:spPr>
        <p:txBody>
          <a:bodyPr>
            <a:spAutoFit/>
          </a:bodyPr>
          <a:lstStyle/>
          <a:p>
            <a:pPr marL="342900" indent="-342900">
              <a:lnSpc>
                <a:spcPct val="100000"/>
              </a:lnSpc>
              <a:spcBef>
                <a:spcPct val="50000"/>
              </a:spcBef>
            </a:pPr>
            <a:r>
              <a:rPr lang="zh-CN" altLang="en-US" sz="2400" b="1">
                <a:solidFill>
                  <a:srgbClr val="FF33CC"/>
                </a:solidFill>
                <a:sym typeface="华文楷体" panose="02010600040101010101" pitchFamily="2" charset="-122"/>
              </a:rPr>
              <a:t>花   荣</a:t>
            </a:r>
            <a:endParaRPr lang="zh-CN" altLang="en-US"/>
          </a:p>
        </p:txBody>
      </p:sp>
      <p:sp>
        <p:nvSpPr>
          <p:cNvPr id="40973" name="Text Box 15"/>
          <p:cNvSpPr>
            <a:spLocks noChangeArrowheads="1"/>
          </p:cNvSpPr>
          <p:nvPr/>
        </p:nvSpPr>
        <p:spPr bwMode="auto">
          <a:xfrm>
            <a:off x="3429000" y="4714875"/>
            <a:ext cx="1357313" cy="461963"/>
          </a:xfrm>
          <a:prstGeom prst="rect">
            <a:avLst/>
          </a:prstGeom>
          <a:noFill/>
          <a:ln w="9525">
            <a:noFill/>
            <a:miter lim="800000"/>
          </a:ln>
        </p:spPr>
        <p:txBody>
          <a:bodyPr>
            <a:spAutoFit/>
          </a:bodyPr>
          <a:lstStyle/>
          <a:p>
            <a:pPr marL="342900" indent="-342900">
              <a:lnSpc>
                <a:spcPct val="100000"/>
              </a:lnSpc>
              <a:spcBef>
                <a:spcPct val="50000"/>
              </a:spcBef>
            </a:pPr>
            <a:r>
              <a:rPr lang="en-US" altLang="zh-CN" sz="2400" b="1">
                <a:solidFill>
                  <a:srgbClr val="FF33CC"/>
                </a:solidFill>
                <a:sym typeface="Franklin Gothic Book"/>
              </a:rPr>
              <a:t> </a:t>
            </a:r>
            <a:r>
              <a:rPr lang="zh-CN" altLang="en-US" sz="2400" b="1">
                <a:solidFill>
                  <a:srgbClr val="FF33CC"/>
                </a:solidFill>
                <a:sym typeface="华文楷体" panose="02010600040101010101" pitchFamily="2" charset="-122"/>
              </a:rPr>
              <a:t>李   逵</a:t>
            </a:r>
            <a:endParaRPr lang="zh-CN" altLang="en-US"/>
          </a:p>
        </p:txBody>
      </p:sp>
      <p:sp>
        <p:nvSpPr>
          <p:cNvPr id="40974" name="Text Box 16"/>
          <p:cNvSpPr>
            <a:spLocks noChangeArrowheads="1"/>
          </p:cNvSpPr>
          <p:nvPr/>
        </p:nvSpPr>
        <p:spPr bwMode="auto">
          <a:xfrm>
            <a:off x="6572250" y="4714875"/>
            <a:ext cx="1511300" cy="461963"/>
          </a:xfrm>
          <a:prstGeom prst="rect">
            <a:avLst/>
          </a:prstGeom>
          <a:noFill/>
          <a:ln w="9525">
            <a:noFill/>
            <a:miter lim="800000"/>
          </a:ln>
        </p:spPr>
        <p:txBody>
          <a:bodyPr>
            <a:spAutoFit/>
          </a:bodyPr>
          <a:lstStyle/>
          <a:p>
            <a:pPr marL="342900" indent="-342900">
              <a:lnSpc>
                <a:spcPct val="100000"/>
              </a:lnSpc>
              <a:spcBef>
                <a:spcPct val="50000"/>
              </a:spcBef>
            </a:pPr>
            <a:r>
              <a:rPr lang="en-US" altLang="zh-CN" sz="2400" b="1">
                <a:solidFill>
                  <a:srgbClr val="FF33CC"/>
                </a:solidFill>
                <a:sym typeface="Franklin Gothic Book"/>
              </a:rPr>
              <a:t>   </a:t>
            </a:r>
            <a:r>
              <a:rPr lang="zh-CN" altLang="en-US" sz="2400" b="1">
                <a:solidFill>
                  <a:srgbClr val="FF33CC"/>
                </a:solidFill>
                <a:sym typeface="华文楷体" panose="02010600040101010101" pitchFamily="2" charset="-122"/>
              </a:rPr>
              <a:t>吴 用</a:t>
            </a:r>
            <a:endParaRPr lang="zh-CN" altLang="en-US"/>
          </a:p>
        </p:txBody>
      </p:sp>
      <p:sp>
        <p:nvSpPr>
          <p:cNvPr id="40975" name="Text Box 17"/>
          <p:cNvSpPr>
            <a:spLocks noChangeArrowheads="1"/>
          </p:cNvSpPr>
          <p:nvPr/>
        </p:nvSpPr>
        <p:spPr bwMode="auto">
          <a:xfrm>
            <a:off x="857250" y="5929313"/>
            <a:ext cx="1009650" cy="461962"/>
          </a:xfrm>
          <a:prstGeom prst="rect">
            <a:avLst/>
          </a:prstGeom>
          <a:noFill/>
          <a:ln w="9525">
            <a:noFill/>
            <a:miter lim="800000"/>
          </a:ln>
        </p:spPr>
        <p:txBody>
          <a:bodyPr>
            <a:spAutoFit/>
          </a:bodyPr>
          <a:lstStyle/>
          <a:p>
            <a:pPr marL="342900" indent="-342900">
              <a:lnSpc>
                <a:spcPct val="100000"/>
              </a:lnSpc>
              <a:spcBef>
                <a:spcPct val="50000"/>
              </a:spcBef>
            </a:pPr>
            <a:r>
              <a:rPr lang="zh-CN" altLang="en-US" sz="2400" b="1">
                <a:solidFill>
                  <a:srgbClr val="FF33CC"/>
                </a:solidFill>
                <a:sym typeface="华文楷体" panose="02010600040101010101" pitchFamily="2" charset="-122"/>
              </a:rPr>
              <a:t>李  逵</a:t>
            </a:r>
            <a:endParaRPr lang="zh-CN" altLang="en-US"/>
          </a:p>
        </p:txBody>
      </p:sp>
      <p:sp>
        <p:nvSpPr>
          <p:cNvPr id="40976" name="Text Box 18"/>
          <p:cNvSpPr>
            <a:spLocks noChangeArrowheads="1"/>
          </p:cNvSpPr>
          <p:nvPr/>
        </p:nvSpPr>
        <p:spPr bwMode="auto">
          <a:xfrm>
            <a:off x="3571875" y="5929313"/>
            <a:ext cx="1357313" cy="461962"/>
          </a:xfrm>
          <a:prstGeom prst="rect">
            <a:avLst/>
          </a:prstGeom>
          <a:noFill/>
          <a:ln w="9525">
            <a:noFill/>
            <a:miter lim="800000"/>
          </a:ln>
        </p:spPr>
        <p:txBody>
          <a:bodyPr>
            <a:spAutoFit/>
          </a:bodyPr>
          <a:lstStyle/>
          <a:p>
            <a:pPr marL="342900" indent="-342900">
              <a:lnSpc>
                <a:spcPct val="100000"/>
              </a:lnSpc>
              <a:spcBef>
                <a:spcPct val="50000"/>
              </a:spcBef>
            </a:pPr>
            <a:r>
              <a:rPr lang="en-US" altLang="zh-CN" sz="2400" b="1">
                <a:solidFill>
                  <a:srgbClr val="FF33CC"/>
                </a:solidFill>
                <a:sym typeface="Franklin Gothic Book"/>
              </a:rPr>
              <a:t>  </a:t>
            </a:r>
            <a:r>
              <a:rPr lang="zh-CN" altLang="en-US" sz="2400" b="1">
                <a:solidFill>
                  <a:srgbClr val="FF33CC"/>
                </a:solidFill>
                <a:sym typeface="华文楷体" panose="02010600040101010101" pitchFamily="2" charset="-122"/>
              </a:rPr>
              <a:t>宋 江</a:t>
            </a:r>
            <a:endParaRPr lang="zh-CN" altLang="en-US"/>
          </a:p>
        </p:txBody>
      </p:sp>
      <p:sp>
        <p:nvSpPr>
          <p:cNvPr id="40977" name="Text Box 19"/>
          <p:cNvSpPr>
            <a:spLocks noChangeArrowheads="1"/>
          </p:cNvSpPr>
          <p:nvPr/>
        </p:nvSpPr>
        <p:spPr bwMode="auto">
          <a:xfrm>
            <a:off x="6786563" y="5857875"/>
            <a:ext cx="1150937" cy="384175"/>
          </a:xfrm>
          <a:prstGeom prst="rect">
            <a:avLst/>
          </a:prstGeom>
          <a:noFill/>
          <a:ln w="9525">
            <a:noFill/>
            <a:miter lim="800000"/>
          </a:ln>
        </p:spPr>
        <p:txBody>
          <a:bodyPr>
            <a:spAutoFit/>
          </a:bodyPr>
          <a:lstStyle/>
          <a:p>
            <a:pPr marL="342900" indent="-342900">
              <a:lnSpc>
                <a:spcPct val="100000"/>
              </a:lnSpc>
              <a:spcBef>
                <a:spcPct val="50000"/>
              </a:spcBef>
            </a:pPr>
            <a:r>
              <a:rPr lang="en-US" altLang="zh-CN" sz="2400" b="1">
                <a:solidFill>
                  <a:srgbClr val="FF33CC"/>
                </a:solidFill>
                <a:sym typeface="Franklin Gothic Book"/>
              </a:rPr>
              <a:t> </a:t>
            </a:r>
            <a:r>
              <a:rPr lang="zh-CN" altLang="en-US" sz="2400" b="1">
                <a:solidFill>
                  <a:srgbClr val="FF33CC"/>
                </a:solidFill>
                <a:sym typeface="华文楷体" panose="02010600040101010101" pitchFamily="2" charset="-122"/>
              </a:rPr>
              <a:t>武松</a:t>
            </a:r>
            <a:endParaRPr lang="zh-CN" altLang="en-US"/>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iterate type="lt">
                                    <p:tmAbs val="0"/>
                                  </p:iterate>
                                  <p:childTnLst>
                                    <p:set>
                                      <p:cBhvr>
                                        <p:cTn id="6" dur="1" fill="hold">
                                          <p:stCondLst>
                                            <p:cond delay="0"/>
                                          </p:stCondLst>
                                        </p:cTn>
                                        <p:tgtEl>
                                          <p:spTgt spid="40963"/>
                                        </p:tgtEl>
                                        <p:attrNameLst>
                                          <p:attrName>style.visibility</p:attrName>
                                        </p:attrNameLst>
                                      </p:cBhvr>
                                      <p:to>
                                        <p:strVal val="visible"/>
                                      </p:to>
                                    </p:set>
                                    <p:animEffect>
                                      <p:cBhvr>
                                        <p:cTn id="7" dur="500"/>
                                        <p:tgtEl>
                                          <p:spTgt spid="4096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0964">
                                            <p:txEl>
                                              <p:pRg st="0" end="0"/>
                                            </p:txEl>
                                          </p:spTgt>
                                        </p:tgtEl>
                                        <p:attrNameLst>
                                          <p:attrName>style.visibility</p:attrName>
                                        </p:attrNameLst>
                                      </p:cBhvr>
                                      <p:to>
                                        <p:strVal val="visible"/>
                                      </p:to>
                                    </p:set>
                                    <p:animEffect>
                                      <p:cBhvr>
                                        <p:cTn id="12" dur="2000"/>
                                        <p:tgtEl>
                                          <p:spTgt spid="4096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0964">
                                            <p:txEl>
                                              <p:pRg st="1" end="1"/>
                                            </p:txEl>
                                          </p:spTgt>
                                        </p:tgtEl>
                                        <p:attrNameLst>
                                          <p:attrName>style.visibility</p:attrName>
                                        </p:attrNameLst>
                                      </p:cBhvr>
                                      <p:to>
                                        <p:strVal val="visible"/>
                                      </p:to>
                                    </p:set>
                                    <p:animEffect>
                                      <p:cBhvr>
                                        <p:cTn id="17" dur="2000"/>
                                        <p:tgtEl>
                                          <p:spTgt spid="4096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0964">
                                            <p:txEl>
                                              <p:pRg st="3" end="3"/>
                                            </p:txEl>
                                          </p:spTgt>
                                        </p:tgtEl>
                                        <p:attrNameLst>
                                          <p:attrName>style.visibility</p:attrName>
                                        </p:attrNameLst>
                                      </p:cBhvr>
                                      <p:to>
                                        <p:strVal val="visible"/>
                                      </p:to>
                                    </p:set>
                                    <p:animEffect>
                                      <p:cBhvr>
                                        <p:cTn id="22" dur="2000"/>
                                        <p:tgtEl>
                                          <p:spTgt spid="4096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0964">
                                            <p:txEl>
                                              <p:pRg st="4" end="4"/>
                                            </p:txEl>
                                          </p:spTgt>
                                        </p:tgtEl>
                                        <p:attrNameLst>
                                          <p:attrName>style.visibility</p:attrName>
                                        </p:attrNameLst>
                                      </p:cBhvr>
                                      <p:to>
                                        <p:strVal val="visible"/>
                                      </p:to>
                                    </p:set>
                                    <p:animEffect>
                                      <p:cBhvr>
                                        <p:cTn id="27" dur="2000"/>
                                        <p:tgtEl>
                                          <p:spTgt spid="4096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40964">
                                            <p:txEl>
                                              <p:pRg st="7" end="7"/>
                                            </p:txEl>
                                          </p:spTgt>
                                        </p:tgtEl>
                                        <p:attrNameLst>
                                          <p:attrName>style.visibility</p:attrName>
                                        </p:attrNameLst>
                                      </p:cBhvr>
                                      <p:to>
                                        <p:strVal val="visible"/>
                                      </p:to>
                                    </p:set>
                                    <p:animEffect>
                                      <p:cBhvr>
                                        <p:cTn id="32" dur="2000"/>
                                        <p:tgtEl>
                                          <p:spTgt spid="4096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40964">
                                            <p:txEl>
                                              <p:pRg st="10" end="10"/>
                                            </p:txEl>
                                          </p:spTgt>
                                        </p:tgtEl>
                                        <p:attrNameLst>
                                          <p:attrName>style.visibility</p:attrName>
                                        </p:attrNameLst>
                                      </p:cBhvr>
                                      <p:to>
                                        <p:strVal val="visible"/>
                                      </p:to>
                                    </p:set>
                                    <p:animEffect>
                                      <p:cBhvr>
                                        <p:cTn id="37" dur="2000"/>
                                        <p:tgtEl>
                                          <p:spTgt spid="40964">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40965"/>
                                        </p:tgtEl>
                                        <p:attrNameLst>
                                          <p:attrName>style.visibility</p:attrName>
                                        </p:attrNameLst>
                                      </p:cBhvr>
                                      <p:to>
                                        <p:strVal val="visible"/>
                                      </p:to>
                                    </p:set>
                                    <p:animEffect>
                                      <p:cBhvr>
                                        <p:cTn id="42" dur="2000"/>
                                        <p:tgtEl>
                                          <p:spTgt spid="4096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40966"/>
                                        </p:tgtEl>
                                        <p:attrNameLst>
                                          <p:attrName>style.visibility</p:attrName>
                                        </p:attrNameLst>
                                      </p:cBhvr>
                                      <p:to>
                                        <p:strVal val="visible"/>
                                      </p:to>
                                    </p:set>
                                    <p:anim calcmode="lin" valueType="num">
                                      <p:cBhvr>
                                        <p:cTn id="47" dur="500" fill="hold"/>
                                        <p:tgtEl>
                                          <p:spTgt spid="40966"/>
                                        </p:tgtEl>
                                        <p:attrNameLst>
                                          <p:attrName>ppt_w</p:attrName>
                                        </p:attrNameLst>
                                      </p:cBhvr>
                                      <p:tavLst>
                                        <p:tav tm="0">
                                          <p:val>
                                            <p:fltVal val="0"/>
                                          </p:val>
                                        </p:tav>
                                        <p:tav tm="100000">
                                          <p:val>
                                            <p:strVal val="#ppt_w"/>
                                          </p:val>
                                        </p:tav>
                                      </p:tavLst>
                                    </p:anim>
                                    <p:anim calcmode="lin" valueType="num">
                                      <p:cBhvr>
                                        <p:cTn id="48" dur="500" fill="hold"/>
                                        <p:tgtEl>
                                          <p:spTgt spid="40966"/>
                                        </p:tgtEl>
                                        <p:attrNameLst>
                                          <p:attrName>ppt_h</p:attrName>
                                        </p:attrNameLst>
                                      </p:cBhvr>
                                      <p:tavLst>
                                        <p:tav tm="0">
                                          <p:val>
                                            <p:fltVal val="0"/>
                                          </p:val>
                                        </p:tav>
                                        <p:tav tm="100000">
                                          <p:val>
                                            <p:strVal val="#ppt_h"/>
                                          </p:val>
                                        </p:tav>
                                      </p:tavLst>
                                    </p:anim>
                                    <p:animEffect>
                                      <p:cBhvr>
                                        <p:cTn id="49" dur="500"/>
                                        <p:tgtEl>
                                          <p:spTgt spid="40966"/>
                                        </p:tgtEl>
                                      </p:cBhvr>
                                    </p:animEffect>
                                  </p:childTnLst>
                                </p:cTn>
                              </p:par>
                            </p:childTnLst>
                          </p:cTn>
                        </p:par>
                      </p:childTnLst>
                    </p:cTn>
                  </p:par>
                  <p:par>
                    <p:cTn id="50" fill="hold">
                      <p:stCondLst>
                        <p:cond delay="indefinite"/>
                      </p:stCondLst>
                      <p:childTnLst>
                        <p:par>
                          <p:cTn id="51" fill="hold">
                            <p:stCondLst>
                              <p:cond delay="0"/>
                            </p:stCondLst>
                            <p:childTnLst>
                              <p:par>
                                <p:cTn id="52" presetID="20" presetClass="entr" presetSubtype="0" fill="hold" grpId="0" nodeType="clickEffect">
                                  <p:stCondLst>
                                    <p:cond delay="0"/>
                                  </p:stCondLst>
                                  <p:childTnLst>
                                    <p:set>
                                      <p:cBhvr>
                                        <p:cTn id="53" dur="1" fill="hold">
                                          <p:stCondLst>
                                            <p:cond delay="0"/>
                                          </p:stCondLst>
                                        </p:cTn>
                                        <p:tgtEl>
                                          <p:spTgt spid="40968"/>
                                        </p:tgtEl>
                                        <p:attrNameLst>
                                          <p:attrName>style.visibility</p:attrName>
                                        </p:attrNameLst>
                                      </p:cBhvr>
                                      <p:to>
                                        <p:strVal val="visible"/>
                                      </p:to>
                                    </p:set>
                                    <p:animEffect>
                                      <p:cBhvr>
                                        <p:cTn id="54" dur="2000"/>
                                        <p:tgtEl>
                                          <p:spTgt spid="40968"/>
                                        </p:tgtEl>
                                      </p:cBhvr>
                                    </p:animEffect>
                                  </p:childTnLst>
                                </p:cTn>
                              </p:par>
                            </p:childTnLst>
                          </p:cTn>
                        </p:par>
                      </p:childTnLst>
                    </p:cTn>
                  </p:par>
                  <p:par>
                    <p:cTn id="55" fill="hold">
                      <p:stCondLst>
                        <p:cond delay="indefinite"/>
                      </p:stCondLst>
                      <p:childTnLst>
                        <p:par>
                          <p:cTn id="56" fill="hold">
                            <p:stCondLst>
                              <p:cond delay="0"/>
                            </p:stCondLst>
                            <p:childTnLst>
                              <p:par>
                                <p:cTn id="57" presetID="13" presetClass="entr" presetSubtype="16" fill="hold" grpId="0" nodeType="clickEffect">
                                  <p:stCondLst>
                                    <p:cond delay="0"/>
                                  </p:stCondLst>
                                  <p:childTnLst>
                                    <p:set>
                                      <p:cBhvr>
                                        <p:cTn id="58" dur="1" fill="hold">
                                          <p:stCondLst>
                                            <p:cond delay="0"/>
                                          </p:stCondLst>
                                        </p:cTn>
                                        <p:tgtEl>
                                          <p:spTgt spid="40969"/>
                                        </p:tgtEl>
                                        <p:attrNameLst>
                                          <p:attrName>style.visibility</p:attrName>
                                        </p:attrNameLst>
                                      </p:cBhvr>
                                      <p:to>
                                        <p:strVal val="visible"/>
                                      </p:to>
                                    </p:set>
                                    <p:animEffect>
                                      <p:cBhvr>
                                        <p:cTn id="59" dur="2000"/>
                                        <p:tgtEl>
                                          <p:spTgt spid="40969"/>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ntr" presetSubtype="4" fill="hold" grpId="0" nodeType="clickEffect">
                                  <p:stCondLst>
                                    <p:cond delay="0"/>
                                  </p:stCondLst>
                                  <p:childTnLst>
                                    <p:set>
                                      <p:cBhvr>
                                        <p:cTn id="63" dur="1" fill="hold">
                                          <p:stCondLst>
                                            <p:cond delay="0"/>
                                          </p:stCondLst>
                                        </p:cTn>
                                        <p:tgtEl>
                                          <p:spTgt spid="40970"/>
                                        </p:tgtEl>
                                        <p:attrNameLst>
                                          <p:attrName>style.visibility</p:attrName>
                                        </p:attrNameLst>
                                      </p:cBhvr>
                                      <p:to>
                                        <p:strVal val="visible"/>
                                      </p:to>
                                    </p:set>
                                    <p:animEffect>
                                      <p:cBhvr>
                                        <p:cTn id="64" dur="2000"/>
                                        <p:tgtEl>
                                          <p:spTgt spid="40970"/>
                                        </p:tgtEl>
                                      </p:cBhvr>
                                    </p:animEffect>
                                  </p:childTnLst>
                                </p:cTn>
                              </p:par>
                            </p:childTnLst>
                          </p:cTn>
                        </p:par>
                      </p:childTnLst>
                    </p:cTn>
                  </p:par>
                  <p:par>
                    <p:cTn id="65" fill="hold">
                      <p:stCondLst>
                        <p:cond delay="indefinite"/>
                      </p:stCondLst>
                      <p:childTnLst>
                        <p:par>
                          <p:cTn id="66" fill="hold">
                            <p:stCondLst>
                              <p:cond delay="0"/>
                            </p:stCondLst>
                            <p:childTnLst>
                              <p:par>
                                <p:cTn id="67" presetID="5" presetClass="entr" presetSubtype="10" fill="hold" grpId="0" nodeType="clickEffect">
                                  <p:stCondLst>
                                    <p:cond delay="0"/>
                                  </p:stCondLst>
                                  <p:childTnLst>
                                    <p:set>
                                      <p:cBhvr>
                                        <p:cTn id="68" dur="1" fill="hold">
                                          <p:stCondLst>
                                            <p:cond delay="0"/>
                                          </p:stCondLst>
                                        </p:cTn>
                                        <p:tgtEl>
                                          <p:spTgt spid="40971"/>
                                        </p:tgtEl>
                                        <p:attrNameLst>
                                          <p:attrName>style.visibility</p:attrName>
                                        </p:attrNameLst>
                                      </p:cBhvr>
                                      <p:to>
                                        <p:strVal val="visible"/>
                                      </p:to>
                                    </p:set>
                                    <p:animEffect>
                                      <p:cBhvr>
                                        <p:cTn id="69" dur="500"/>
                                        <p:tgtEl>
                                          <p:spTgt spid="40971"/>
                                        </p:tgtEl>
                                      </p:cBhvr>
                                    </p:animEffect>
                                  </p:childTnLst>
                                </p:cTn>
                              </p:par>
                            </p:childTnLst>
                          </p:cTn>
                        </p:par>
                      </p:childTnLst>
                    </p:cTn>
                  </p:par>
                  <p:par>
                    <p:cTn id="70" fill="hold">
                      <p:stCondLst>
                        <p:cond delay="indefinite"/>
                      </p:stCondLst>
                      <p:childTnLst>
                        <p:par>
                          <p:cTn id="71" fill="hold">
                            <p:stCondLst>
                              <p:cond delay="0"/>
                            </p:stCondLst>
                            <p:childTnLst>
                              <p:par>
                                <p:cTn id="72" presetID="55" presetClass="entr" presetSubtype="0" fill="hold" grpId="0" nodeType="clickEffect">
                                  <p:stCondLst>
                                    <p:cond delay="0"/>
                                  </p:stCondLst>
                                  <p:childTnLst>
                                    <p:set>
                                      <p:cBhvr>
                                        <p:cTn id="73" dur="1" fill="hold">
                                          <p:stCondLst>
                                            <p:cond delay="0"/>
                                          </p:stCondLst>
                                        </p:cTn>
                                        <p:tgtEl>
                                          <p:spTgt spid="40972"/>
                                        </p:tgtEl>
                                        <p:attrNameLst>
                                          <p:attrName>style.visibility</p:attrName>
                                        </p:attrNameLst>
                                      </p:cBhvr>
                                      <p:to>
                                        <p:strVal val="visible"/>
                                      </p:to>
                                    </p:set>
                                    <p:anim calcmode="lin" valueType="num">
                                      <p:cBhvr>
                                        <p:cTn id="74" dur="1000" fill="hold"/>
                                        <p:tgtEl>
                                          <p:spTgt spid="40972"/>
                                        </p:tgtEl>
                                        <p:attrNameLst>
                                          <p:attrName>ppt_w</p:attrName>
                                        </p:attrNameLst>
                                      </p:cBhvr>
                                      <p:tavLst>
                                        <p:tav tm="0">
                                          <p:val>
                                            <p:strVal val="#ppt_w*0.70"/>
                                          </p:val>
                                        </p:tav>
                                        <p:tav tm="100000">
                                          <p:val>
                                            <p:strVal val="#ppt_w"/>
                                          </p:val>
                                        </p:tav>
                                      </p:tavLst>
                                    </p:anim>
                                    <p:anim calcmode="lin" valueType="num">
                                      <p:cBhvr>
                                        <p:cTn id="75" dur="1000" fill="hold"/>
                                        <p:tgtEl>
                                          <p:spTgt spid="40972"/>
                                        </p:tgtEl>
                                        <p:attrNameLst>
                                          <p:attrName>ppt_h</p:attrName>
                                        </p:attrNameLst>
                                      </p:cBhvr>
                                      <p:tavLst>
                                        <p:tav tm="0">
                                          <p:val>
                                            <p:strVal val="#ppt_h"/>
                                          </p:val>
                                        </p:tav>
                                        <p:tav tm="100000">
                                          <p:val>
                                            <p:strVal val="#ppt_h"/>
                                          </p:val>
                                        </p:tav>
                                      </p:tavLst>
                                    </p:anim>
                                    <p:animEffect>
                                      <p:cBhvr>
                                        <p:cTn id="76" dur="1000"/>
                                        <p:tgtEl>
                                          <p:spTgt spid="40972"/>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40973"/>
                                        </p:tgtEl>
                                        <p:attrNameLst>
                                          <p:attrName>style.visibility</p:attrName>
                                        </p:attrNameLst>
                                      </p:cBhvr>
                                      <p:to>
                                        <p:strVal val="visible"/>
                                      </p:to>
                                    </p:set>
                                    <p:animEffect>
                                      <p:cBhvr>
                                        <p:cTn id="81" dur="500"/>
                                        <p:tgtEl>
                                          <p:spTgt spid="40973"/>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40974"/>
                                        </p:tgtEl>
                                        <p:attrNameLst>
                                          <p:attrName>style.visibility</p:attrName>
                                        </p:attrNameLst>
                                      </p:cBhvr>
                                      <p:to>
                                        <p:strVal val="visible"/>
                                      </p:to>
                                    </p:set>
                                    <p:animEffect>
                                      <p:cBhvr>
                                        <p:cTn id="86" dur="500"/>
                                        <p:tgtEl>
                                          <p:spTgt spid="40974"/>
                                        </p:tgtEl>
                                      </p:cBhvr>
                                    </p:animEffect>
                                  </p:childTnLst>
                                </p:cTn>
                              </p:par>
                            </p:childTnLst>
                          </p:cTn>
                        </p:par>
                      </p:childTnLst>
                    </p:cTn>
                  </p:par>
                  <p:par>
                    <p:cTn id="87" fill="hold">
                      <p:stCondLst>
                        <p:cond delay="indefinite"/>
                      </p:stCondLst>
                      <p:childTnLst>
                        <p:par>
                          <p:cTn id="88" fill="hold">
                            <p:stCondLst>
                              <p:cond delay="0"/>
                            </p:stCondLst>
                            <p:childTnLst>
                              <p:par>
                                <p:cTn id="89" presetID="55" presetClass="entr" presetSubtype="0" fill="hold" grpId="0" nodeType="clickEffect">
                                  <p:stCondLst>
                                    <p:cond delay="0"/>
                                  </p:stCondLst>
                                  <p:childTnLst>
                                    <p:set>
                                      <p:cBhvr>
                                        <p:cTn id="90" dur="1" fill="hold">
                                          <p:stCondLst>
                                            <p:cond delay="0"/>
                                          </p:stCondLst>
                                        </p:cTn>
                                        <p:tgtEl>
                                          <p:spTgt spid="40975"/>
                                        </p:tgtEl>
                                        <p:attrNameLst>
                                          <p:attrName>style.visibility</p:attrName>
                                        </p:attrNameLst>
                                      </p:cBhvr>
                                      <p:to>
                                        <p:strVal val="visible"/>
                                      </p:to>
                                    </p:set>
                                    <p:anim calcmode="lin" valueType="num">
                                      <p:cBhvr>
                                        <p:cTn id="91" dur="1000" fill="hold"/>
                                        <p:tgtEl>
                                          <p:spTgt spid="40975"/>
                                        </p:tgtEl>
                                        <p:attrNameLst>
                                          <p:attrName>ppt_w</p:attrName>
                                        </p:attrNameLst>
                                      </p:cBhvr>
                                      <p:tavLst>
                                        <p:tav tm="0">
                                          <p:val>
                                            <p:strVal val="#ppt_w*0.70"/>
                                          </p:val>
                                        </p:tav>
                                        <p:tav tm="100000">
                                          <p:val>
                                            <p:strVal val="#ppt_w"/>
                                          </p:val>
                                        </p:tav>
                                      </p:tavLst>
                                    </p:anim>
                                    <p:anim calcmode="lin" valueType="num">
                                      <p:cBhvr>
                                        <p:cTn id="92" dur="1000" fill="hold"/>
                                        <p:tgtEl>
                                          <p:spTgt spid="40975"/>
                                        </p:tgtEl>
                                        <p:attrNameLst>
                                          <p:attrName>ppt_h</p:attrName>
                                        </p:attrNameLst>
                                      </p:cBhvr>
                                      <p:tavLst>
                                        <p:tav tm="0">
                                          <p:val>
                                            <p:strVal val="#ppt_h"/>
                                          </p:val>
                                        </p:tav>
                                        <p:tav tm="100000">
                                          <p:val>
                                            <p:strVal val="#ppt_h"/>
                                          </p:val>
                                        </p:tav>
                                      </p:tavLst>
                                    </p:anim>
                                    <p:animEffect>
                                      <p:cBhvr>
                                        <p:cTn id="93" dur="1000"/>
                                        <p:tgtEl>
                                          <p:spTgt spid="40975"/>
                                        </p:tgtEl>
                                      </p:cBhvr>
                                    </p:animEffect>
                                  </p:childTnLst>
                                </p:cTn>
                              </p:par>
                            </p:childTnLst>
                          </p:cTn>
                        </p:par>
                      </p:childTnLst>
                    </p:cTn>
                  </p:par>
                  <p:par>
                    <p:cTn id="94" fill="hold">
                      <p:stCondLst>
                        <p:cond delay="indefinite"/>
                      </p:stCondLst>
                      <p:childTnLst>
                        <p:par>
                          <p:cTn id="95" fill="hold">
                            <p:stCondLst>
                              <p:cond delay="0"/>
                            </p:stCondLst>
                            <p:childTnLst>
                              <p:par>
                                <p:cTn id="96" presetID="8" presetClass="entr" presetSubtype="16" fill="hold" grpId="0" nodeType="clickEffect">
                                  <p:stCondLst>
                                    <p:cond delay="0"/>
                                  </p:stCondLst>
                                  <p:childTnLst>
                                    <p:set>
                                      <p:cBhvr>
                                        <p:cTn id="97" dur="1" fill="hold">
                                          <p:stCondLst>
                                            <p:cond delay="0"/>
                                          </p:stCondLst>
                                        </p:cTn>
                                        <p:tgtEl>
                                          <p:spTgt spid="40976"/>
                                        </p:tgtEl>
                                        <p:attrNameLst>
                                          <p:attrName>style.visibility</p:attrName>
                                        </p:attrNameLst>
                                      </p:cBhvr>
                                      <p:to>
                                        <p:strVal val="visible"/>
                                      </p:to>
                                    </p:set>
                                    <p:animEffect>
                                      <p:cBhvr>
                                        <p:cTn id="98" dur="2000"/>
                                        <p:tgtEl>
                                          <p:spTgt spid="40976"/>
                                        </p:tgtEl>
                                      </p:cBhvr>
                                    </p:animEffect>
                                  </p:childTnLst>
                                </p:cTn>
                              </p:par>
                            </p:childTnLst>
                          </p:cTn>
                        </p:par>
                      </p:childTnLst>
                    </p:cTn>
                  </p:par>
                  <p:par>
                    <p:cTn id="99" fill="hold">
                      <p:stCondLst>
                        <p:cond delay="indefinite"/>
                      </p:stCondLst>
                      <p:childTnLst>
                        <p:par>
                          <p:cTn id="100" fill="hold">
                            <p:stCondLst>
                              <p:cond delay="0"/>
                            </p:stCondLst>
                            <p:childTnLst>
                              <p:par>
                                <p:cTn id="101" presetID="18" presetClass="entr" presetSubtype="12" fill="hold" grpId="0" nodeType="clickEffect">
                                  <p:stCondLst>
                                    <p:cond delay="0"/>
                                  </p:stCondLst>
                                  <p:childTnLst>
                                    <p:set>
                                      <p:cBhvr>
                                        <p:cTn id="102" dur="1" fill="hold">
                                          <p:stCondLst>
                                            <p:cond delay="0"/>
                                          </p:stCondLst>
                                        </p:cTn>
                                        <p:tgtEl>
                                          <p:spTgt spid="40977"/>
                                        </p:tgtEl>
                                        <p:attrNameLst>
                                          <p:attrName>style.visibility</p:attrName>
                                        </p:attrNameLst>
                                      </p:cBhvr>
                                      <p:to>
                                        <p:strVal val="visible"/>
                                      </p:to>
                                    </p:set>
                                    <p:animEffect>
                                      <p:cBhvr>
                                        <p:cTn id="103" dur="500"/>
                                        <p:tgtEl>
                                          <p:spTgt spid="409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ldLvl="0" autoUpdateAnimBg="0"/>
      <p:bldP spid="40964" grpId="0" bldLvl="0" autoUpdateAnimBg="0" build="p"/>
      <p:bldP spid="40965" grpId="0" bldLvl="0" autoUpdateAnimBg="0"/>
      <p:bldP spid="40966" grpId="0" bldLvl="0" autoUpdateAnimBg="0"/>
      <p:bldP spid="40968" grpId="0" bldLvl="0" autoUpdateAnimBg="0"/>
      <p:bldP spid="40969" grpId="0" bldLvl="0" autoUpdateAnimBg="0"/>
      <p:bldP spid="40970" grpId="0" bldLvl="0" autoUpdateAnimBg="0"/>
      <p:bldP spid="40971" grpId="0" bldLvl="0" autoUpdateAnimBg="0"/>
      <p:bldP spid="40972" grpId="0" bldLvl="0" autoUpdateAnimBg="0"/>
      <p:bldP spid="40973" grpId="0" bldLvl="0" autoUpdateAnimBg="0"/>
      <p:bldP spid="40974" grpId="0" bldLvl="0" autoUpdateAnimBg="0"/>
      <p:bldP spid="40975" grpId="0" bldLvl="0" autoUpdateAnimBg="0"/>
      <p:bldP spid="40976" grpId="0" bldLvl="0" autoUpdateAnimBg="0"/>
      <p:bldP spid="40977" grpId="0" bldLvl="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a:xfrm>
            <a:off x="301625" y="609600"/>
            <a:ext cx="8540750" cy="874713"/>
          </a:xfrm>
        </p:spPr>
        <p:txBody>
          <a:bodyPr/>
          <a:lstStyle/>
          <a:p>
            <a:pPr eaLnBrk="1" hangingPunct="1"/>
            <a:r>
              <a:rPr lang="zh-CN" altLang="en-US" smtClean="0">
                <a:latin typeface="隶书" panose="02010509060101010101" pitchFamily="49" charset="-122"/>
                <a:sym typeface="隶书" panose="02010509060101010101" pitchFamily="49" charset="-122"/>
              </a:rPr>
              <a:t>花     荣</a:t>
            </a:r>
            <a:r>
              <a:rPr lang="zh-CN" altLang="en-US" smtClean="0"/>
              <a:t> </a:t>
            </a:r>
            <a:endParaRPr lang="zh-CN" altLang="en-US" smtClean="0"/>
          </a:p>
        </p:txBody>
      </p:sp>
      <p:sp>
        <p:nvSpPr>
          <p:cNvPr id="15363" name="Rectangle 3"/>
          <p:cNvSpPr>
            <a:spLocks noGrp="1" noRot="1" noChangeArrowheads="1"/>
          </p:cNvSpPr>
          <p:nvPr>
            <p:ph sz="half" idx="4294967295"/>
          </p:nvPr>
        </p:nvSpPr>
        <p:spPr>
          <a:xfrm>
            <a:off x="0" y="1628775"/>
            <a:ext cx="4681538" cy="4470400"/>
          </a:xfrm>
        </p:spPr>
        <p:txBody>
          <a:bodyPr/>
          <a:lstStyle/>
          <a:p>
            <a:pPr eaLnBrk="1" hangingPunct="1">
              <a:lnSpc>
                <a:spcPct val="80000"/>
              </a:lnSpc>
            </a:pPr>
            <a:r>
              <a:rPr lang="en-US" altLang="zh-CN" sz="2400" smtClean="0">
                <a:latin typeface="Franklin Gothic Medium" panose="020B0603020102020204" pitchFamily="34" charset="0"/>
                <a:sym typeface="Franklin Gothic Medium" panose="020B0603020102020204" pitchFamily="34" charset="0"/>
              </a:rPr>
              <a:t>       </a:t>
            </a:r>
            <a:r>
              <a:rPr lang="zh-CN" altLang="en-US" sz="2400" smtClean="0">
                <a:latin typeface="隶书" panose="02010509060101010101" pitchFamily="49" charset="-122"/>
                <a:ea typeface="隶书" panose="02010509060101010101" pitchFamily="49" charset="-122"/>
                <a:sym typeface="隶书" panose="02010509060101010101" pitchFamily="49" charset="-122"/>
              </a:rPr>
              <a:t>花荣，梁山泊英雄中排行第九，马军八虎骑兼先锋使第一员。原是清风寨副知寨，使一杆长枪，箭法高超，有百步穿杨的功夫。</a:t>
            </a:r>
            <a:r>
              <a:rPr lang="zh-CN" altLang="en-US" sz="2400" b="1" smtClean="0">
                <a:latin typeface="隶书" panose="02010509060101010101" pitchFamily="49" charset="-122"/>
                <a:ea typeface="隶书" panose="02010509060101010101" pitchFamily="49" charset="-122"/>
                <a:sym typeface="隶书" panose="02010509060101010101" pitchFamily="49" charset="-122"/>
              </a:rPr>
              <a:t>清风寨正知寨刘高陷害宋江，花荣得知后造反</a:t>
            </a:r>
            <a:r>
              <a:rPr lang="zh-CN" altLang="en-US" sz="2400" smtClean="0">
                <a:latin typeface="隶书" panose="02010509060101010101" pitchFamily="49" charset="-122"/>
                <a:ea typeface="隶书" panose="02010509060101010101" pitchFamily="49" charset="-122"/>
                <a:sym typeface="隶书" panose="02010509060101010101" pitchFamily="49" charset="-122"/>
              </a:rPr>
              <a:t>，大战黄信、秦明，救了宋江。花荣多次用箭法建立奇功。宋江三打祝家庄，花荣射落祝家庄的指挥灯，使祝家庄兵马自乱。受招安后，花荣被封应天府兵马统制。宋江被毒死后，花荣到楚州看视，和吴用一起上吊死在宋江、李逵墓前。</a:t>
            </a:r>
            <a:r>
              <a:rPr lang="zh-CN" altLang="en-US" sz="2400" smtClean="0">
                <a:solidFill>
                  <a:srgbClr val="0000FF"/>
                </a:solidFill>
                <a:latin typeface="隶书" panose="02010509060101010101" pitchFamily="49" charset="-122"/>
                <a:ea typeface="隶书" panose="02010509060101010101" pitchFamily="49" charset="-122"/>
                <a:sym typeface="隶书" panose="02010509060101010101" pitchFamily="49" charset="-122"/>
              </a:rPr>
              <a:t> </a:t>
            </a:r>
            <a:endParaRPr lang="zh-CN" altLang="en-US" sz="2400" smtClean="0"/>
          </a:p>
        </p:txBody>
      </p:sp>
      <p:pic>
        <p:nvPicPr>
          <p:cNvPr id="61444" name="Picture 4"/>
          <p:cNvPicPr>
            <a:picLocks noGrp="1" noChangeAspect="1" noChangeArrowheads="1"/>
          </p:cNvPicPr>
          <p:nvPr>
            <p:ph sz="half" idx="4294967295"/>
          </p:nvPr>
        </p:nvPicPr>
        <p:blipFill>
          <a:blip r:embed="rId1"/>
          <a:srcRect/>
          <a:stretch>
            <a:fillRect/>
          </a:stretch>
        </p:blipFill>
        <p:spPr>
          <a:xfrm>
            <a:off x="4929188" y="1643063"/>
            <a:ext cx="3833812" cy="4824412"/>
          </a:xfrm>
          <a:noFill/>
        </p:spPr>
      </p:pic>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Effect>
                                      <p:cBhvr>
                                        <p:cTn id="12" dur="500"/>
                                        <p:tgtEl>
                                          <p:spTgt spid="153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autoUpdateAnimBg="0"/>
      <p:bldP spid="15363" grpId="0" bldLvl="0" autoUpdateAnimBg="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301625" y="609600"/>
            <a:ext cx="8540750" cy="615950"/>
          </a:xfrm>
        </p:spPr>
        <p:txBody>
          <a:bodyPr/>
          <a:lstStyle/>
          <a:p>
            <a:pPr eaLnBrk="1" hangingPunct="1"/>
            <a:r>
              <a:rPr lang="zh-CN" altLang="en-US" sz="3600" smtClean="0">
                <a:latin typeface="隶书" panose="02010509060101010101" pitchFamily="49" charset="-122"/>
                <a:sym typeface="隶书" panose="02010509060101010101" pitchFamily="49" charset="-122"/>
              </a:rPr>
              <a:t>关   胜</a:t>
            </a:r>
            <a:r>
              <a:rPr lang="zh-CN" altLang="en-US" sz="3600" smtClean="0"/>
              <a:t> </a:t>
            </a:r>
            <a:endParaRPr lang="zh-CN" altLang="en-US" sz="3600" smtClean="0"/>
          </a:p>
        </p:txBody>
      </p:sp>
      <p:sp>
        <p:nvSpPr>
          <p:cNvPr id="16387" name="Rectangle 3"/>
          <p:cNvSpPr>
            <a:spLocks noGrp="1" noRot="1" noChangeArrowheads="1"/>
          </p:cNvSpPr>
          <p:nvPr>
            <p:ph sz="half" idx="4294967295"/>
          </p:nvPr>
        </p:nvSpPr>
        <p:spPr>
          <a:xfrm>
            <a:off x="0" y="1268413"/>
            <a:ext cx="4464050" cy="4598987"/>
          </a:xfrm>
        </p:spPr>
        <p:txBody>
          <a:bodyPr rtlCol="0">
            <a:normAutofit lnSpcReduction="10000"/>
          </a:bodyPr>
          <a:lstStyle/>
          <a:p>
            <a:pPr eaLnBrk="1" fontAlgn="auto" hangingPunct="1">
              <a:lnSpc>
                <a:spcPct val="80000"/>
              </a:lnSpc>
              <a:spcAft>
                <a:spcPts val="0"/>
              </a:spcAft>
              <a:buFont typeface="Wingdings 2" panose="05020102010507070707"/>
              <a:buChar char="ß"/>
              <a:defRPr/>
            </a:pPr>
            <a:r>
              <a:rPr lang="en-US" sz="2400">
                <a:latin typeface="Franklin Gothic Medium" panose="020B0603020102020204" pitchFamily="34" charset="0"/>
                <a:sym typeface="Franklin Gothic Medium" panose="020B0603020102020204" pitchFamily="34" charset="0"/>
              </a:rPr>
              <a:t>        </a:t>
            </a:r>
            <a:r>
              <a:rPr lang="zh-CN" altLang="en-US" sz="2400">
                <a:latin typeface="隶书" panose="02010509060101010101" pitchFamily="49" charset="-122"/>
                <a:ea typeface="隶书" panose="02010509060101010101" pitchFamily="49" charset="-122"/>
                <a:sym typeface="隶书" panose="02010509060101010101" pitchFamily="49" charset="-122"/>
              </a:rPr>
              <a:t>关胜是三国名将关羽的后代，使一把青龙偃月刀，精通兵法。原来是蒲东的巡检，后被蔡太师调往梁山泊攻打宋江。关胜一人大战林冲、秦明两人。宋江不能取胜。呼延灼用假投降的办法引关胜兵马进入宋江的大寨，被挠挂钩拖下马鞍活捉</a:t>
            </a:r>
            <a:r>
              <a:rPr lang="zh-CN" altLang="en-US" sz="2400" b="1">
                <a:latin typeface="隶书" panose="02010509060101010101" pitchFamily="49" charset="-122"/>
                <a:ea typeface="隶书" panose="02010509060101010101" pitchFamily="49" charset="-122"/>
                <a:sym typeface="隶书" panose="02010509060101010101" pitchFamily="49" charset="-122"/>
              </a:rPr>
              <a:t>。 关胜感到宋江有胆识重义气，便归顺了梁山。</a:t>
            </a:r>
            <a:r>
              <a:rPr lang="zh-CN" altLang="en-US" sz="2400">
                <a:latin typeface="隶书" panose="02010509060101010101" pitchFamily="49" charset="-122"/>
                <a:ea typeface="隶书" panose="02010509060101010101" pitchFamily="49" charset="-122"/>
                <a:sym typeface="隶书" panose="02010509060101010101" pitchFamily="49" charset="-122"/>
              </a:rPr>
              <a:t>蔡京调兵进攻梁山，关胜杀败单廷 ，单廷便投降了梁山。 受招安后，关胜被封为大名府正兵马总管。在梁山泊英雄中排马军五虎将第一位</a:t>
            </a:r>
            <a:r>
              <a:rPr lang="zh-CN" altLang="en-US" sz="2400"/>
              <a:t>。 </a:t>
            </a:r>
            <a:endParaRPr lang="zh-CN" altLang="en-US"/>
          </a:p>
        </p:txBody>
      </p:sp>
      <p:pic>
        <p:nvPicPr>
          <p:cNvPr id="62468" name="Picture 4"/>
          <p:cNvPicPr>
            <a:picLocks noGrp="1" noChangeAspect="1" noChangeArrowheads="1"/>
          </p:cNvPicPr>
          <p:nvPr>
            <p:ph sz="half" idx="4294967295"/>
          </p:nvPr>
        </p:nvPicPr>
        <p:blipFill>
          <a:blip r:embed="rId1"/>
          <a:srcRect/>
          <a:stretch>
            <a:fillRect/>
          </a:stretch>
        </p:blipFill>
        <p:spPr>
          <a:xfrm>
            <a:off x="4572000" y="1196975"/>
            <a:ext cx="4041775" cy="5661025"/>
          </a:xfrm>
          <a:noFill/>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p:cBhvr>
                                        <p:cTn id="7" dur="2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387">
                                            <p:txEl>
                                              <p:pRg st="0" end="0"/>
                                            </p:txEl>
                                          </p:spTgt>
                                        </p:tgtEl>
                                        <p:attrNameLst>
                                          <p:attrName>style.visibility</p:attrName>
                                        </p:attrNameLst>
                                      </p:cBhvr>
                                      <p:to>
                                        <p:strVal val="visible"/>
                                      </p:to>
                                    </p:set>
                                    <p:animEffect>
                                      <p:cBhvr>
                                        <p:cTn id="12" dur="500"/>
                                        <p:tgtEl>
                                          <p:spTgt spid="163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autoUpdateAnimBg="0"/>
      <p:bldP spid="16387" grpId="0" bldLvl="0" autoUpdateAnimBg="0" build="p"/>
    </p:bldLst>
  </p:timing>
</p:sld>
</file>

<file path=ppt/slides/slide76.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A9"/>
            </a:gs>
            <a:gs pos="31000">
              <a:srgbClr val="FFFFCF"/>
            </a:gs>
            <a:gs pos="100000">
              <a:srgbClr val="FFFFF7"/>
            </a:gs>
          </a:gsLst>
          <a:path path="rect">
            <a:fillToRect l="50000" t="150000" r="50000" b="100000"/>
          </a:path>
        </a:gradFill>
        <a:effectLst/>
      </p:bgPr>
    </p:bg>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a:xfrm>
            <a:off x="298450" y="228600"/>
            <a:ext cx="8540750" cy="922338"/>
          </a:xfrm>
        </p:spPr>
        <p:txBody>
          <a:bodyPr/>
          <a:lstStyle/>
          <a:p>
            <a:pPr eaLnBrk="1" hangingPunct="1"/>
            <a:r>
              <a:rPr lang="zh-CN" altLang="en-US" smtClean="0"/>
              <a:t>卢 俊 义 </a:t>
            </a:r>
            <a:endParaRPr lang="zh-CN" altLang="en-US" smtClean="0"/>
          </a:p>
        </p:txBody>
      </p:sp>
      <p:sp>
        <p:nvSpPr>
          <p:cNvPr id="14339" name="Rectangle 3"/>
          <p:cNvSpPr>
            <a:spLocks noGrp="1" noRot="1" noChangeArrowheads="1"/>
          </p:cNvSpPr>
          <p:nvPr>
            <p:ph sz="half" idx="4294967295"/>
          </p:nvPr>
        </p:nvSpPr>
        <p:spPr>
          <a:xfrm>
            <a:off x="214313" y="1143000"/>
            <a:ext cx="4103687" cy="5219700"/>
          </a:xfrm>
        </p:spPr>
        <p:txBody>
          <a:bodyPr/>
          <a:lstStyle/>
          <a:p>
            <a:pPr eaLnBrk="1" hangingPunct="1">
              <a:lnSpc>
                <a:spcPct val="80000"/>
              </a:lnSpc>
            </a:pPr>
            <a:r>
              <a:rPr lang="en-US" altLang="zh-CN" sz="2000" smtClean="0">
                <a:solidFill>
                  <a:schemeClr val="tx2"/>
                </a:solidFill>
              </a:rPr>
              <a:t>       </a:t>
            </a:r>
            <a:r>
              <a:rPr lang="zh-CN" altLang="en-US" sz="2000" smtClean="0"/>
              <a:t>北京城里的员外大户，绰号“玉麒麟 ”，一身好武艺，棍棒天下无双。</a:t>
            </a:r>
            <a:r>
              <a:rPr lang="zh-CN" altLang="en-US" sz="2000" b="1" smtClean="0"/>
              <a:t>被梁山泊吴用用计骗到梁山，</a:t>
            </a:r>
            <a:r>
              <a:rPr lang="zh-CN" altLang="en-US" sz="2000" smtClean="0"/>
              <a:t>卢俊义与梁山英雄大战，不敌而逃，乘船逃走时被浪里白条张顺活捉。</a:t>
            </a:r>
            <a:r>
              <a:rPr lang="zh-CN" altLang="en-US" sz="2000" b="1" smtClean="0"/>
              <a:t>卢俊义不愿在梁山落草为寇，乘机逃走。</a:t>
            </a:r>
            <a:r>
              <a:rPr lang="zh-CN" altLang="en-US" sz="2000" smtClean="0"/>
              <a:t>回到北京城，妻子贾氏却与管家李固做了夫妻。卢俊义同时亦被官兵捉拿，屈打成招，下了死牢。宋江率梁山泊英雄攻打北京城，拼命三郎石秀独力劫法场，救出卢俊义。卢俊义投奔梁山后，坐上了第二把交椅。受招安后卢俊义被封为武功大夫、庐州安抚使兼兵马副总管。后被高俅用药酒毒伤，不能骑马，乘船时失足落水而死。 </a:t>
            </a:r>
            <a:endParaRPr lang="zh-CN" altLang="en-US" smtClean="0"/>
          </a:p>
        </p:txBody>
      </p:sp>
      <p:pic>
        <p:nvPicPr>
          <p:cNvPr id="63492" name="Picture 4"/>
          <p:cNvPicPr>
            <a:picLocks noGrp="1" noChangeAspect="1" noChangeArrowheads="1"/>
          </p:cNvPicPr>
          <p:nvPr>
            <p:ph sz="half" idx="4294967295"/>
          </p:nvPr>
        </p:nvPicPr>
        <p:blipFill>
          <a:blip r:embed="rId1"/>
          <a:srcRect/>
          <a:stretch>
            <a:fillRect/>
          </a:stretch>
        </p:blipFill>
        <p:spPr>
          <a:xfrm>
            <a:off x="4643438" y="1071563"/>
            <a:ext cx="3898900" cy="5472112"/>
          </a:xfrm>
          <a:noFill/>
        </p:spPr>
      </p:pic>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ppt_x</p:attrName>
                                        </p:attrNameLst>
                                      </p:cBhvr>
                                      <p:tavLst>
                                        <p:tav tm="0">
                                          <p:val>
                                            <p:strVal val="#ppt_x"/>
                                          </p:val>
                                        </p:tav>
                                        <p:tav tm="100000">
                                          <p:val>
                                            <p:strVal val="#ppt_x"/>
                                          </p:val>
                                        </p:tav>
                                      </p:tavLst>
                                    </p:anim>
                                    <p:anim calcmode="lin" valueType="num">
                                      <p:cBhvr>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4339">
                                            <p:txEl>
                                              <p:pRg st="0" end="0"/>
                                            </p:txEl>
                                          </p:spTgt>
                                        </p:tgtEl>
                                        <p:attrNameLst>
                                          <p:attrName>style.visibility</p:attrName>
                                        </p:attrNameLst>
                                      </p:cBhvr>
                                      <p:to>
                                        <p:strVal val="visible"/>
                                      </p:to>
                                    </p:set>
                                    <p:animEffect>
                                      <p:cBhvr>
                                        <p:cTn id="13" dur="500"/>
                                        <p:tgtEl>
                                          <p:spTgt spid="1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utoUpdateAnimBg="0"/>
      <p:bldP spid="14339" grpId="0" bldLvl="0" autoUpdateAnimBg="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2"/>
          <p:cNvSpPr>
            <a:spLocks noGrp="1" noChangeAspect="1" noChangeArrowheads="1"/>
          </p:cNvSpPr>
          <p:nvPr>
            <p:ph type="title"/>
          </p:nvPr>
        </p:nvSpPr>
        <p:spPr>
          <a:xfrm>
            <a:off x="301625" y="609600"/>
            <a:ext cx="8540750" cy="633413"/>
          </a:xfrm>
        </p:spPr>
        <p:txBody>
          <a:bodyPr rtlCol="0">
            <a:normAutofit fontScale="90000"/>
          </a:bodyPr>
          <a:lstStyle/>
          <a:p>
            <a:pPr eaLnBrk="1" fontAlgn="auto" hangingPunct="1">
              <a:spcAft>
                <a:spcPts val="0"/>
              </a:spcAft>
              <a:defRPr/>
            </a:pPr>
            <a:r>
              <a:rPr lang="zh-CN" altLang="en-US" sz="3600">
                <a:latin typeface="隶书" panose="02010509060101010101" pitchFamily="49" charset="-122"/>
                <a:sym typeface="隶书" panose="02010509060101010101" pitchFamily="49" charset="-122"/>
              </a:rPr>
              <a:t>杨        志</a:t>
            </a:r>
            <a:r>
              <a:rPr lang="zh-CN" altLang="en-US" sz="3600"/>
              <a:t> </a:t>
            </a:r>
            <a:endParaRPr lang="zh-CN" altLang="en-US" sz="4000"/>
          </a:p>
        </p:txBody>
      </p:sp>
      <p:sp>
        <p:nvSpPr>
          <p:cNvPr id="13315" name="Rectangle 3"/>
          <p:cNvSpPr>
            <a:spLocks noGrp="1" noRot="1" noChangeArrowheads="1"/>
          </p:cNvSpPr>
          <p:nvPr>
            <p:ph sz="half" idx="4294967295"/>
          </p:nvPr>
        </p:nvSpPr>
        <p:spPr>
          <a:xfrm>
            <a:off x="0" y="1268413"/>
            <a:ext cx="4572000" cy="5329237"/>
          </a:xfrm>
        </p:spPr>
        <p:txBody>
          <a:bodyPr/>
          <a:lstStyle/>
          <a:p>
            <a:pPr eaLnBrk="1" hangingPunct="1">
              <a:lnSpc>
                <a:spcPct val="90000"/>
              </a:lnSpc>
            </a:pPr>
            <a:r>
              <a:rPr lang="en-US" altLang="zh-CN" sz="1600" smtClean="0">
                <a:solidFill>
                  <a:srgbClr val="0070C0"/>
                </a:solidFill>
                <a:latin typeface="Franklin Gothic Medium" panose="020B0603020102020204" pitchFamily="34" charset="0"/>
                <a:sym typeface="Franklin Gothic Medium" panose="020B0603020102020204" pitchFamily="34" charset="0"/>
              </a:rPr>
              <a:t>       </a:t>
            </a:r>
            <a:r>
              <a:rPr lang="zh-CN" altLang="en-US" sz="1800" smtClean="0">
                <a:latin typeface="隶书" panose="02010509060101010101" pitchFamily="49" charset="-122"/>
                <a:ea typeface="隶书" panose="02010509060101010101" pitchFamily="49" charset="-122"/>
                <a:sym typeface="隶书" panose="02010509060101010101" pitchFamily="49" charset="-122"/>
              </a:rPr>
              <a:t>杨志，在梁山好汉中排名第十七位，梁山军马里做马军八虎骑兼先锋使，排行 第三。林冲来到梁山，王伦不容，要他先 下山取“投名状”杀一人上山，不想正巧 碰见青面兽杨志，两人拔刀大战三十余回，不分胜负。原来杨志是杨老令公杨家将 的后代，本来是殿帅府制使，因押送花石 纲在黄河里翻了船畏罪逃避。。杨志在东京花光了身上的钱，只好去</a:t>
            </a:r>
            <a:r>
              <a:rPr lang="zh-CN" altLang="en-US" sz="1800" b="1" smtClean="0">
                <a:latin typeface="隶书" panose="02010509060101010101" pitchFamily="49" charset="-122"/>
                <a:ea typeface="隶书" panose="02010509060101010101" pitchFamily="49" charset="-122"/>
                <a:sym typeface="隶书" panose="02010509060101010101" pitchFamily="49" charset="-122"/>
              </a:rPr>
              <a:t>与林冲不打不相识，被王伦一起邀上梁山。但杨志一心想到东京找个官做，不肯入伙</a:t>
            </a:r>
            <a:r>
              <a:rPr lang="zh-CN" altLang="en-US" sz="1800" smtClean="0">
                <a:latin typeface="隶书" panose="02010509060101010101" pitchFamily="49" charset="-122"/>
                <a:ea typeface="隶书" panose="02010509060101010101" pitchFamily="49" charset="-122"/>
                <a:sym typeface="隶书" panose="02010509060101010101" pitchFamily="49" charset="-122"/>
              </a:rPr>
              <a:t>卖祖传宝刀 ，与泼皮牛二发生争吵，不得已杀了牛二，被发配到大名府充军。为梁中书护送生辰纲去东京，又被晁盖等所劫。杨志无奈和鲁智深打上二龙山，杀了邓龙，做了山寨之主。后归了梁山泊。征讨方腊时在途中病故。</a:t>
            </a:r>
            <a:r>
              <a:rPr lang="zh-CN" altLang="en-US" sz="1800" smtClean="0"/>
              <a:t> </a:t>
            </a:r>
            <a:endParaRPr lang="zh-CN" altLang="en-US" smtClean="0"/>
          </a:p>
        </p:txBody>
      </p:sp>
      <p:pic>
        <p:nvPicPr>
          <p:cNvPr id="64516" name="Picture 4"/>
          <p:cNvPicPr>
            <a:picLocks noGrp="1" noChangeAspect="1" noChangeArrowheads="1"/>
          </p:cNvPicPr>
          <p:nvPr>
            <p:ph sz="half" idx="4294967295"/>
          </p:nvPr>
        </p:nvPicPr>
        <p:blipFill>
          <a:blip r:embed="rId1"/>
          <a:srcRect/>
          <a:stretch>
            <a:fillRect/>
          </a:stretch>
        </p:blipFill>
        <p:spPr>
          <a:xfrm>
            <a:off x="4714875" y="1285875"/>
            <a:ext cx="4041775" cy="4857750"/>
          </a:xfrm>
          <a:noFill/>
        </p:spPr>
      </p:pic>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Effect>
                                      <p:cBhvr>
                                        <p:cTn id="12" dur="500"/>
                                        <p:tgtEl>
                                          <p:spTgt spid="133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utoUpdateAnimBg="0"/>
      <p:bldP spid="13315" grpId="0" bldLvl="0" autoUpdateAnimBg="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smtClean="0"/>
              <a:t>线索</a:t>
            </a:r>
            <a:endParaRPr lang="zh-CN" smtClean="0"/>
          </a:p>
        </p:txBody>
      </p:sp>
      <p:sp>
        <p:nvSpPr>
          <p:cNvPr id="20483" name="Rectangle 3"/>
          <p:cNvSpPr>
            <a:spLocks noGrp="1" noChangeArrowheads="1"/>
          </p:cNvSpPr>
          <p:nvPr>
            <p:ph idx="1"/>
          </p:nvPr>
        </p:nvSpPr>
        <p:spPr/>
        <p:txBody>
          <a:bodyPr/>
          <a:lstStyle/>
          <a:p>
            <a:pPr eaLnBrk="1" hangingPunct="1"/>
            <a:r>
              <a:rPr lang="zh-CN" smtClean="0"/>
              <a:t>明线</a:t>
            </a:r>
            <a:r>
              <a:rPr lang="zh-CN" altLang="zh-CN" smtClean="0"/>
              <a:t>——“</a:t>
            </a:r>
            <a:r>
              <a:rPr lang="zh-CN" smtClean="0"/>
              <a:t>忠义</a:t>
            </a:r>
            <a:r>
              <a:rPr lang="zh-CN" smtClean="0">
                <a:latin typeface="Arial" panose="020B0604020202020204" pitchFamily="34" charset="0"/>
              </a:rPr>
              <a:t>”</a:t>
            </a:r>
            <a:r>
              <a:rPr lang="zh-CN" smtClean="0"/>
              <a:t>二字贯穿全书</a:t>
            </a:r>
            <a:r>
              <a:rPr lang="zh-CN" altLang="zh-CN" smtClean="0"/>
              <a:t>;</a:t>
            </a:r>
            <a:endParaRPr lang="zh-CN" altLang="zh-CN" smtClean="0"/>
          </a:p>
          <a:p>
            <a:pPr eaLnBrk="1" hangingPunct="1"/>
            <a:r>
              <a:rPr lang="zh-CN" smtClean="0"/>
              <a:t>暗线</a:t>
            </a:r>
            <a:r>
              <a:rPr lang="zh-CN" altLang="zh-CN" smtClean="0"/>
              <a:t>—— </a:t>
            </a:r>
            <a:r>
              <a:rPr lang="zh-CN" smtClean="0"/>
              <a:t>封建社会腐败和黑暗。</a:t>
            </a:r>
            <a:endParaRPr lang="en-US" altLang="zh-CN" smtClean="0"/>
          </a:p>
          <a:p>
            <a:pPr eaLnBrk="1" hangingPunct="1">
              <a:buFont typeface="Wingdings 2" panose="05020102010507070707" pitchFamily="18" charset="2"/>
              <a:buNone/>
            </a:pPr>
            <a:r>
              <a:rPr lang="en-US" altLang="zh-CN" b="1" i="1" smtClean="0"/>
              <a:t>                      </a:t>
            </a:r>
            <a:endParaRPr lang="en-US" altLang="zh-CN" b="1" i="1" smtClean="0"/>
          </a:p>
          <a:p>
            <a:pPr eaLnBrk="1" hangingPunct="1">
              <a:buFont typeface="Wingdings 2" panose="05020102010507070707" pitchFamily="18" charset="2"/>
              <a:buNone/>
            </a:pPr>
            <a:r>
              <a:rPr lang="en-US" altLang="zh-CN" b="1" i="1" smtClean="0"/>
              <a:t>                     </a:t>
            </a:r>
            <a:endParaRPr lang="en-US" altLang="zh-CN" b="1" i="1" smtClean="0"/>
          </a:p>
          <a:p>
            <a:pPr eaLnBrk="1" hangingPunct="1">
              <a:buFont typeface="Wingdings 2" panose="05020102010507070707" pitchFamily="18" charset="2"/>
              <a:buNone/>
            </a:pPr>
            <a:r>
              <a:rPr lang="en-US" altLang="zh-CN" b="1" i="1" smtClean="0"/>
              <a:t>                       </a:t>
            </a:r>
            <a:r>
              <a:rPr lang="zh-CN" altLang="en-US" b="1" i="1" smtClean="0"/>
              <a:t>高俅、林冲</a:t>
            </a:r>
            <a:endParaRPr lang="zh-CN" b="1" i="1" smtClean="0"/>
          </a:p>
        </p:txBody>
      </p:sp>
      <p:sp>
        <p:nvSpPr>
          <p:cNvPr id="6" name="下箭头 5"/>
          <p:cNvSpPr/>
          <p:nvPr/>
        </p:nvSpPr>
        <p:spPr>
          <a:xfrm>
            <a:off x="4357688" y="2857500"/>
            <a:ext cx="357187" cy="10001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pPr eaLnBrk="1" hangingPunct="1"/>
            <a:r>
              <a:rPr lang="zh-CN" altLang="en-US" smtClean="0"/>
              <a:t>高俅</a:t>
            </a:r>
            <a:endParaRPr lang="zh-CN" altLang="en-US" smtClean="0"/>
          </a:p>
        </p:txBody>
      </p:sp>
      <p:sp>
        <p:nvSpPr>
          <p:cNvPr id="21507" name="内容占位符 2"/>
          <p:cNvSpPr>
            <a:spLocks noGrp="1"/>
          </p:cNvSpPr>
          <p:nvPr>
            <p:ph idx="1"/>
          </p:nvPr>
        </p:nvSpPr>
        <p:spPr/>
        <p:txBody>
          <a:bodyPr/>
          <a:lstStyle/>
          <a:p>
            <a:pPr eaLnBrk="1" hangingPunct="1"/>
            <a:r>
              <a:rPr lang="zh-CN" altLang="en-US" smtClean="0"/>
              <a:t>第二回：</a:t>
            </a:r>
            <a:endParaRPr lang="en-US" altLang="zh-CN" smtClean="0"/>
          </a:p>
          <a:p>
            <a:pPr eaLnBrk="1" hangingPunct="1">
              <a:buFont typeface="Wingdings 2" panose="05020102010507070707" pitchFamily="18" charset="2"/>
              <a:buNone/>
            </a:pPr>
            <a:r>
              <a:rPr lang="en-US" altLang="zh-CN" sz="2400" smtClean="0"/>
              <a:t>   </a:t>
            </a:r>
            <a:r>
              <a:rPr lang="zh-CN" altLang="en-US" sz="2400" smtClean="0">
                <a:latin typeface="仿宋" panose="02010609060101010101" pitchFamily="49" charset="-122"/>
                <a:ea typeface="仿宋" panose="02010609060101010101" pitchFamily="49" charset="-122"/>
              </a:rPr>
              <a:t>这人吹弹歌舞，刺枪使棒，相扑顽耍；亦</a:t>
            </a:r>
            <a:r>
              <a:rPr lang="zh-CN" altLang="en-US" sz="2400" b="1" smtClean="0">
                <a:latin typeface="仿宋" panose="02010609060101010101" pitchFamily="49" charset="-122"/>
                <a:ea typeface="仿宋" panose="02010609060101010101" pitchFamily="49" charset="-122"/>
              </a:rPr>
              <a:t>胡乱</a:t>
            </a:r>
            <a:r>
              <a:rPr lang="zh-CN" altLang="en-US" sz="2400" smtClean="0">
                <a:latin typeface="仿宋" panose="02010609060101010101" pitchFamily="49" charset="-122"/>
                <a:ea typeface="仿宋" panose="02010609060101010101" pitchFamily="49" charset="-122"/>
              </a:rPr>
              <a:t>学诗、书、辞、赋。若论仁、义、礼、智、信、行、忠、良，却是</a:t>
            </a:r>
            <a:r>
              <a:rPr lang="zh-CN" altLang="en-US" sz="2400" b="1" smtClean="0">
                <a:latin typeface="仿宋" panose="02010609060101010101" pitchFamily="49" charset="-122"/>
                <a:ea typeface="仿宋" panose="02010609060101010101" pitchFamily="49" charset="-122"/>
              </a:rPr>
              <a:t>不会</a:t>
            </a:r>
            <a:r>
              <a:rPr lang="zh-CN" altLang="en-US" sz="2400" smtClean="0">
                <a:latin typeface="仿宋" panose="02010609060101010101" pitchFamily="49" charset="-122"/>
                <a:ea typeface="仿宋" panose="02010609060101010101" pitchFamily="49" charset="-122"/>
              </a:rPr>
              <a:t>，只在东京城里城外帮闲。因帮了一个生铁王员外儿子</a:t>
            </a:r>
            <a:r>
              <a:rPr lang="zh-CN" altLang="en-US" sz="2400" b="1" smtClean="0">
                <a:latin typeface="仿宋" panose="02010609060101010101" pitchFamily="49" charset="-122"/>
                <a:ea typeface="仿宋" panose="02010609060101010101" pitchFamily="49" charset="-122"/>
              </a:rPr>
              <a:t>使钱</a:t>
            </a:r>
            <a:r>
              <a:rPr lang="zh-CN" altLang="en-US" sz="2400" smtClean="0">
                <a:latin typeface="仿宋" panose="02010609060101010101" pitchFamily="49" charset="-122"/>
                <a:ea typeface="仿宋" panose="02010609060101010101" pitchFamily="49" charset="-122"/>
              </a:rPr>
              <a:t>，每日三瓦两舍，风花雪月，被</a:t>
            </a:r>
            <a:r>
              <a:rPr lang="zh-CN" altLang="en-US" sz="2400" b="1" smtClean="0">
                <a:latin typeface="仿宋" panose="02010609060101010101" pitchFamily="49" charset="-122"/>
                <a:ea typeface="仿宋" panose="02010609060101010101" pitchFamily="49" charset="-122"/>
              </a:rPr>
              <a:t>他父亲</a:t>
            </a:r>
            <a:r>
              <a:rPr lang="zh-CN" altLang="en-US" sz="2400" smtClean="0">
                <a:latin typeface="仿宋" panose="02010609060101010101" pitchFamily="49" charset="-122"/>
                <a:ea typeface="仿宋" panose="02010609060101010101" pitchFamily="49" charset="-122"/>
              </a:rPr>
              <a:t>开封府里告了一纸文状，府尹把高俅断了二十脊仗，出界发放。</a:t>
            </a:r>
            <a:r>
              <a:rPr lang="zh-CN" altLang="en-US" sz="2400" b="1" smtClean="0">
                <a:latin typeface="仿宋" panose="02010609060101010101" pitchFamily="49" charset="-122"/>
                <a:ea typeface="仿宋" panose="02010609060101010101" pitchFamily="49" charset="-122"/>
              </a:rPr>
              <a:t>东京城里人民不许容他在家宿食。</a:t>
            </a:r>
            <a:endParaRPr lang="en-US" altLang="zh-CN" sz="2400" b="1" smtClean="0">
              <a:latin typeface="仿宋" panose="02010609060101010101" pitchFamily="49" charset="-122"/>
              <a:ea typeface="仿宋" panose="02010609060101010101" pitchFamily="49" charset="-122"/>
            </a:endParaRPr>
          </a:p>
          <a:p>
            <a:pPr eaLnBrk="1" hangingPunct="1">
              <a:buFont typeface="Wingdings 2" panose="05020102010507070707" pitchFamily="18" charset="2"/>
              <a:buNone/>
            </a:pPr>
            <a:r>
              <a:rPr lang="zh-CN" altLang="en-US" sz="2400" b="1" smtClean="0">
                <a:latin typeface="仿宋" panose="02010609060101010101" pitchFamily="49" charset="-122"/>
                <a:ea typeface="仿宋" panose="02010609060101010101" pitchFamily="49" charset="-122"/>
              </a:rPr>
              <a:t>董药生家：</a:t>
            </a:r>
            <a:r>
              <a:rPr lang="zh-CN" altLang="en-US" sz="2400" smtClean="0">
                <a:latin typeface="仿宋" panose="02010609060101010101" pitchFamily="49" charset="-122"/>
                <a:ea typeface="仿宋" panose="02010609060101010101" pitchFamily="49" charset="-122"/>
              </a:rPr>
              <a:t>这高俅我家如何安得他！若是个志诚老实的人，可以容他在家出入，也教孩儿们学些好。他却是个帮闲的破落户，没信行的人，亦且当初有过犯来，旧性必定不改，若留在家中，倒惹得孩儿们不学好了</a:t>
            </a:r>
            <a:r>
              <a:rPr lang="en-US" altLang="zh-CN" sz="2400" smtClean="0">
                <a:latin typeface="仿宋" panose="02010609060101010101" pitchFamily="49" charset="-122"/>
                <a:ea typeface="仿宋" panose="02010609060101010101" pitchFamily="49" charset="-122"/>
              </a:rPr>
              <a:t>...</a:t>
            </a:r>
            <a:endParaRPr lang="en-US" altLang="zh-CN" sz="2400" smtClean="0">
              <a:latin typeface="仿宋" panose="02010609060101010101" pitchFamily="49" charset="-122"/>
              <a:ea typeface="仿宋" panose="02010609060101010101" pitchFamily="49" charset="-122"/>
            </a:endParaRPr>
          </a:p>
          <a:p>
            <a:pPr eaLnBrk="1" hangingPunct="1">
              <a:buFont typeface="Wingdings 2" panose="05020102010507070707" pitchFamily="18" charset="2"/>
              <a:buNone/>
            </a:pPr>
            <a:endParaRPr lang="en-US" altLang="zh-CN" sz="2400" smtClean="0">
              <a:latin typeface="仿宋" panose="02010609060101010101" pitchFamily="49" charset="-122"/>
              <a:ea typeface="仿宋" panose="02010609060101010101" pitchFamily="49" charset="-122"/>
            </a:endParaRPr>
          </a:p>
          <a:p>
            <a:pPr eaLnBrk="1" hangingPunct="1">
              <a:buFont typeface="Wingdings 2" panose="05020102010507070707" pitchFamily="18" charset="2"/>
              <a:buNone/>
            </a:pPr>
            <a:endParaRPr lang="en-US" altLang="zh-CN" sz="2400" smtClean="0">
              <a:latin typeface="仿宋" panose="02010609060101010101" pitchFamily="49" charset="-122"/>
              <a:ea typeface="仿宋" panose="02010609060101010101" pitchFamily="49" charset="-122"/>
            </a:endParaRPr>
          </a:p>
          <a:p>
            <a:pPr eaLnBrk="1" hangingPunct="1">
              <a:buFont typeface="Wingdings 2" panose="05020102010507070707" pitchFamily="18" charset="2"/>
              <a:buNone/>
            </a:pPr>
            <a:endParaRPr lang="en-US" altLang="zh-CN" sz="2800" smtClean="0">
              <a:latin typeface="仿宋" panose="02010609060101010101" pitchFamily="49" charset="-122"/>
              <a:ea typeface="仿宋" panose="02010609060101010101" pitchFamily="49" charset="-122"/>
            </a:endParaRPr>
          </a:p>
          <a:p>
            <a:pPr eaLnBrk="1" hangingPunct="1"/>
            <a:endParaRPr lang="zh-CN" altLang="en-US"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12211</Words>
  <Application>WPS 演示</Application>
  <PresentationFormat>全屏显示(4:3)</PresentationFormat>
  <Paragraphs>720</Paragraphs>
  <Slides>77</Slides>
  <Notes>0</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77</vt:i4>
      </vt:variant>
    </vt:vector>
  </HeadingPairs>
  <TitlesOfParts>
    <vt:vector size="104" baseType="lpstr">
      <vt:lpstr>Arial</vt:lpstr>
      <vt:lpstr>宋体</vt:lpstr>
      <vt:lpstr>Wingdings</vt:lpstr>
      <vt:lpstr>Franklin Gothic Medium</vt:lpstr>
      <vt:lpstr>微软雅黑</vt:lpstr>
      <vt:lpstr>Wingdings 2</vt:lpstr>
      <vt:lpstr>Arial</vt:lpstr>
      <vt:lpstr>华文楷体</vt:lpstr>
      <vt:lpstr>Franklin Gothic Book</vt:lpstr>
      <vt:lpstr>楷体_GB2312</vt:lpstr>
      <vt:lpstr>华文新魏</vt:lpstr>
      <vt:lpstr>方正姚体</vt:lpstr>
      <vt:lpstr>仿宋</vt:lpstr>
      <vt:lpstr>Arial Unicode MS</vt:lpstr>
      <vt:lpstr>黑体</vt:lpstr>
      <vt:lpstr>Calibri</vt:lpstr>
      <vt:lpstr>Times New Roman</vt:lpstr>
      <vt:lpstr>隶书</vt:lpstr>
      <vt:lpstr>Verdana</vt:lpstr>
      <vt:lpstr>华文彩云</vt:lpstr>
      <vt:lpstr>仿宋_GB2312</vt:lpstr>
      <vt:lpstr>Wingdings 2</vt:lpstr>
      <vt:lpstr>新宋体</vt:lpstr>
      <vt:lpstr>华文行楷</vt:lpstr>
      <vt:lpstr>Comic Sans MS</vt:lpstr>
      <vt:lpstr>Franklin Gothic Book</vt:lpstr>
      <vt:lpstr>暗香扑面</vt:lpstr>
      <vt:lpstr>PowerPoint 演示文稿</vt:lpstr>
      <vt:lpstr>PowerPoint 演示文稿</vt:lpstr>
      <vt:lpstr>《水浒传》作者简介</vt:lpstr>
      <vt:lpstr>       作品背景    </vt:lpstr>
      <vt:lpstr>《水浒传》主要内容简介</vt:lpstr>
      <vt:lpstr>《水浒传》主要内容：</vt:lpstr>
      <vt:lpstr>《水浒传》主要内容：</vt:lpstr>
      <vt:lpstr>线索</vt:lpstr>
      <vt:lpstr>高俅</vt:lpstr>
      <vt:lpstr>PowerPoint 演示文稿</vt:lpstr>
      <vt:lpstr>PowerPoint 演示文稿</vt:lpstr>
      <vt:lpstr>典型人物：林冲</vt:lpstr>
      <vt:lpstr>八十万禁军教头</vt:lpstr>
      <vt:lpstr>     </vt:lpstr>
      <vt:lpstr>PowerPoint 演示文稿</vt:lpstr>
      <vt:lpstr>《忠义水浒传》</vt:lpstr>
      <vt:lpstr>PowerPoint 演示文稿</vt:lpstr>
      <vt:lpstr>关于招安</vt:lpstr>
      <vt:lpstr>几处伏笔</vt:lpstr>
      <vt:lpstr>PowerPoint 演示文稿</vt:lpstr>
      <vt:lpstr>PowerPoint 演示文稿</vt:lpstr>
      <vt:lpstr>小结《水浒传》艺术成就</vt:lpstr>
      <vt:lpstr>PowerPoint 演示文稿</vt:lpstr>
      <vt:lpstr>PowerPoint 演示文稿</vt:lpstr>
      <vt:lpstr>PowerPoint 演示文稿</vt:lpstr>
      <vt:lpstr>明显缺陷</vt:lpstr>
      <vt:lpstr>血腥场面</vt:lpstr>
      <vt:lpstr>PowerPoint 演示文稿</vt:lpstr>
      <vt:lpstr>PowerPoint 演示文稿</vt:lpstr>
      <vt:lpstr>PowerPoint 演示文稿</vt:lpstr>
      <vt:lpstr>PowerPoint 演示文稿</vt:lpstr>
      <vt:lpstr>基本故事情节 </vt:lpstr>
      <vt:lpstr>PowerPoint 演示文稿</vt:lpstr>
      <vt:lpstr>分析小说情节</vt:lpstr>
      <vt:lpstr>3、小说以“生辰纲”的争夺为中心事件，采用双线结构，明线是什么？暗线又是什么？ </vt:lpstr>
      <vt:lpstr>PowerPoint 演示文稿</vt:lpstr>
      <vt:lpstr>PowerPoint 演示文稿</vt:lpstr>
      <vt:lpstr>（1）六月初四正午，在黄泥冈松树林中，押纲的杨志与劫纲的晁盖等人碰上了，他们的碰见是不是偶然的呢？</vt:lpstr>
      <vt:lpstr>PowerPoint 演示文稿</vt:lpstr>
      <vt:lpstr>PowerPoint 演示文稿</vt:lpstr>
      <vt:lpstr>（3）在“天时”“地利”起作用后，晁盖等又是如何发挥“人和”优势，通力合作，使用计谋来智取生辰纲的呢？</vt:lpstr>
      <vt:lpstr>PowerPoint 演示文稿</vt:lpstr>
      <vt:lpstr>PowerPoint 演示文稿</vt:lpstr>
      <vt:lpstr>PowerPoint 演示文稿</vt:lpstr>
      <vt:lpstr>    杨志为了押运成功，也是殚精竭虑、绞尽脑汁，文中许多地方可看出他的智谋： </vt:lpstr>
      <vt:lpstr>PowerPoint 演示文稿</vt:lpstr>
      <vt:lpstr>PowerPoint 演示文稿</vt:lpstr>
      <vt:lpstr>PowerPoint 演示文稿</vt:lpstr>
      <vt:lpstr>①没有处理好内部关系。 </vt:lpstr>
      <vt:lpstr>分析人物形象</vt:lpstr>
      <vt:lpstr>众 好 汉 </vt:lpstr>
      <vt:lpstr>PowerPoint 演示文稿</vt:lpstr>
      <vt:lpstr>PowerPoint 演示文稿</vt:lpstr>
      <vt:lpstr>PowerPoint 演示文稿</vt:lpstr>
      <vt:lpstr>主要人物：鲁智深</vt:lpstr>
      <vt:lpstr>  </vt:lpstr>
      <vt:lpstr>鲁智深拳打镇关西</vt:lpstr>
      <vt:lpstr>情节回顾</vt:lpstr>
      <vt:lpstr>描写“三拳”的句子：</vt:lpstr>
      <vt:lpstr>   </vt:lpstr>
      <vt:lpstr>鲁智深倒拔垂杨柳</vt:lpstr>
      <vt:lpstr>描   写</vt:lpstr>
      <vt:lpstr>主要人物： 武松</vt:lpstr>
      <vt:lpstr>PowerPoint 演示文稿</vt:lpstr>
      <vt:lpstr>景阳冈武松打虎</vt:lpstr>
      <vt:lpstr>   </vt:lpstr>
      <vt:lpstr>PowerPoint 演示文稿</vt:lpstr>
      <vt:lpstr>PowerPoint 演示文稿</vt:lpstr>
      <vt:lpstr>PowerPoint 演示文稿</vt:lpstr>
      <vt:lpstr>PowerPoint 演示文稿</vt:lpstr>
      <vt:lpstr>PowerPoint 演示文稿</vt:lpstr>
      <vt:lpstr>PowerPoint 演示文稿</vt:lpstr>
      <vt:lpstr>回忆</vt:lpstr>
      <vt:lpstr>花     荣 </vt:lpstr>
      <vt:lpstr>关   胜 </vt:lpstr>
      <vt:lpstr>卢 俊 义 </vt:lpstr>
      <vt:lpstr>杨        志 </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水浒传</dc:title>
  <dc:creator>walkinnet</dc:creator>
  <cp:lastModifiedBy>Administrator</cp:lastModifiedBy>
  <cp:revision>99</cp:revision>
  <dcterms:created xsi:type="dcterms:W3CDTF">2008-03-20T04:23:00Z</dcterms:created>
  <dcterms:modified xsi:type="dcterms:W3CDTF">2018-04-17T08:38:36Z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