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2" r:id="rId5"/>
    <p:sldId id="284" r:id="rId6"/>
    <p:sldId id="283" r:id="rId7"/>
    <p:sldId id="285" r:id="rId8"/>
    <p:sldId id="263" r:id="rId9"/>
    <p:sldId id="258" r:id="rId10"/>
    <p:sldId id="259" r:id="rId11"/>
    <p:sldId id="261" r:id="rId12"/>
    <p:sldId id="262" r:id="rId13"/>
    <p:sldId id="286" r:id="rId14"/>
    <p:sldId id="287" r:id="rId15"/>
    <p:sldId id="264" r:id="rId16"/>
    <p:sldId id="277" r:id="rId17"/>
    <p:sldId id="278" r:id="rId18"/>
    <p:sldId id="260" r:id="rId19"/>
    <p:sldId id="288" r:id="rId20"/>
    <p:sldId id="289" r:id="rId21"/>
    <p:sldId id="267" r:id="rId22"/>
    <p:sldId id="276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30040" y="1776730"/>
            <a:ext cx="7608570" cy="312547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40000"/>
              </a:lnSpc>
            </a:pPr>
            <a:r>
              <a:rPr lang="en-US" altLang="zh-CN" sz="8000" b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8000" b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古典诗歌</a:t>
            </a:r>
            <a:r>
              <a:rPr lang="en-US" altLang="zh-CN" sz="8000" b="1"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</a:t>
            </a:r>
            <a:br>
              <a:rPr lang="zh-CN" altLang="en-US" sz="12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2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人生志</a:t>
            </a:r>
            <a:endParaRPr lang="zh-CN" altLang="en-US" sz="120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810895" y="6181090"/>
            <a:ext cx="5478145" cy="499110"/>
          </a:xfrm>
        </p:spPr>
        <p:txBody>
          <a:bodyPr>
            <a:noAutofit/>
          </a:bodyPr>
          <a:p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2016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sz="28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endParaRPr lang="zh-CN" altLang="en-US" sz="28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382905"/>
            <a:ext cx="3567430" cy="5363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陆游生平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0" y="1691005"/>
            <a:ext cx="11127740" cy="4351655"/>
          </a:xfrm>
        </p:spPr>
        <p:txBody>
          <a:bodyPr>
            <a:noAutofit/>
          </a:bodyPr>
          <a:p>
            <a:pPr marL="0" indent="0" fontAlgn="auto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陆游自幼好学不倦，在饱经丧乱的生活感受中受到深刻的爱国主义教育。20岁时与唐琬结婚，后被其母强行拆散。这种感情伤痛终其一生，《钗头凤》、《沈园》等名作即是为此。29岁时，赴南宋首都临安（今杭州）应锁厅试，名列第一，因居秦桧孙子之前，又因他不忘国耻“喜论恢复”，竟在复试时被除名。后得夔州（今四川奉节）通判和蜀州、嘉州、荣州代理通判、知州等职。淳熙二年（1175），范成大镇蜀，邀陆游至其幕中任参议官。淳熙五年，陆游诗名日盛，受到孝宗召见，但并未真正得到重用，孝宗只派他到福州、江西去做了两任提举常平茶盐公事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陆游生平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0" y="1691005"/>
            <a:ext cx="11127740" cy="4351655"/>
          </a:xfrm>
        </p:spPr>
        <p:txBody>
          <a:bodyPr>
            <a:normAutofit/>
          </a:bodyPr>
          <a:p>
            <a:pPr marL="0" indent="0" fontAlgn="auto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在江西任上，当地发生水灾，他“草行露宿”，亲到灾区视察，并“奏拨义仓赈济，檄诸郡发粟以予民”，不料却因此触犯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当道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，竟以“擅权”罪名罢职还乡。陆游在家闲居6年后，又被起用为严州（今浙江建德）知州。淳熙十五年，陆游在严州任满，卸职还乡。不久，被召赴临安任军器少监。次年，光宗即位，改任朝议大夫礼部郎中。于是他连上奏章，谏劝朝廷减轻赋税，结果反遭弹劾，以“嘲咏风月”的罪名再度罢官。此后，陆游长期蛰居农村，于嘉定二年十二月二十九日（1210年1月26日）与世长辞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十一月四日风雨大作二首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sym typeface="+mn-ea"/>
              </a:rPr>
              <a:t>陆游</a:t>
            </a:r>
            <a:endParaRPr lang="zh-CN" altLang="en-US" sz="32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原文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风卷江湖雨暗村，四山声作海涛翻。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溪柴火软蛮毡暖，我与狸奴不出门。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僵卧孤村不自哀，尚思为国戍轮台。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夜阑卧听风吹雨，铁马冰河入梦来。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译文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9805" y="1889125"/>
            <a:ext cx="10232390" cy="4486275"/>
          </a:xfrm>
        </p:spPr>
        <p:txBody>
          <a:bodyPr>
            <a:normAutofit/>
          </a:bodyPr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我直挺挺躺在孤寂荒凉的乡村里，没有为自己的处境而感到悲哀，心中还想着替国家防卫边疆。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夜将尽了，我躺在床上听到那风雨的声音，迷迷糊糊地梦见，自己骑着披着铁甲的战马跨过冰封的河流出征北方疆场。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示儿  </a:t>
            </a:r>
            <a:r>
              <a:rPr lang="zh-CN" altLang="en-US" sz="3200" b="1">
                <a:sym typeface="+mn-ea"/>
              </a:rPr>
              <a:t>陆游</a:t>
            </a:r>
            <a:endParaRPr lang="zh-CN" altLang="en-US" sz="32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marL="0" indent="0" algn="ctr">
              <a:buNone/>
            </a:pP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死去元知万事空，但悲不见九州同。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王师北定中原日，家祭无忘告乃翁。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钗头凤·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红酥手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>
                <a:sym typeface="+mn-ea"/>
              </a:rPr>
              <a:t>陆游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红酥手，黄縢酒，满城春色宫墙柳。东风恶，欢情薄。一怀愁绪，几年离索。错、错、错。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春如旧，人空瘦，泪痕红浥鲛绡透。桃花落，闲池阁。山盟虽在，锦书难托。莫、莫、莫！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钗头凤·世情薄  </a:t>
            </a:r>
            <a:r>
              <a:rPr lang="zh-CN" altLang="en-US" sz="3200" b="1">
                <a:sym typeface="+mn-ea"/>
              </a:rPr>
              <a:t>唐婉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世情薄，人情恶，雨送黄昏花易落。晓风干，泪痕残。欲笺心事，独语斜阑。难，难，难！</a:t>
            </a:r>
            <a:endParaRPr lang="zh-CN" altLang="en-US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人成各，今非昨，病魂常似秋千索。角声寒，夜阑珊。怕人寻问，咽泪装欢。瞒，瞒，瞒！</a:t>
            </a:r>
            <a:endParaRPr lang="zh-CN" altLang="en-US" sz="3200" b="1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谭嗣同(1865-1898)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4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汉族，湖南浏阳人，是中国近代资产阶级著名的政治家、思想家，维新志士。他主张中国要强盛，只有发展民族工商业，学习西方资产阶级的政治制度。公开提出废科举、兴学校、开矿藏、修铁路、办工厂、改官制等变法维新的主张。写文章抨击清政府的卖国投降政策。1898年参与领导戊戌变法，变法失败后被杀，年仅三十三岁，为世称“戊戌六君子”之一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潼关  </a:t>
            </a:r>
            <a:r>
              <a:rPr lang="zh-CN" altLang="en-US" sz="3200" b="1">
                <a:sym typeface="+mn-ea"/>
              </a:rPr>
              <a:t>谭嗣同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3320" y="1477645"/>
            <a:ext cx="9596120" cy="4351655"/>
          </a:xfrm>
        </p:spPr>
        <p:txBody>
          <a:bodyPr>
            <a:normAutofit lnSpcReduction="10000"/>
          </a:bodyPr>
          <a:p>
            <a:pPr fontAlgn="auto">
              <a:lnSpc>
                <a:spcPct val="120000"/>
              </a:lnSpc>
            </a:pP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终古高云簇此城，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秋风吹散马蹄声。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河流大野犹嫌束，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 fontAlgn="auto">
              <a:lnSpc>
                <a:spcPct val="120000"/>
              </a:lnSpc>
              <a:buNone/>
            </a:pPr>
            <a:r>
              <a:rPr lang="zh-CN" altLang="en-US" sz="4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山入潼关解不平。</a:t>
            </a:r>
            <a:endParaRPr lang="zh-CN" altLang="en-US" sz="4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译文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9805" y="1889125"/>
            <a:ext cx="10232390" cy="4486275"/>
          </a:xfrm>
        </p:spPr>
        <p:txBody>
          <a:bodyPr>
            <a:normAutofit/>
          </a:bodyPr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我直挺挺躺在孤寂荒凉的乡村里，没有为自己的处境而感到悲哀，心中还想着替国家防卫边疆。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夜将尽了，我躺在床上听到那风雨的声音，迷迷糊糊地梦见，自己骑着披着铁甲的战马跨过冰封的河流出征北方疆场。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曹操征讨乌桓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 fontAlgn="auto">
              <a:lnSpc>
                <a:spcPct val="14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东汉末年，正当军阀逐鹿中原之时，居住在辽西一带的乌桓强盛起来，他们南下攻城掠地，成为河北一带的严重边患。建安十年(205)，曹操摧毁了袁绍在河北的统治根基，袁绍呕血而死，其子袁谭、袁尚逃到乌桓，勾结乌桓贵族多次入塞为害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40000"/>
              </a:lnSpc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当时，曹操处于南北夹逼的不利境地：南有盘踞荆襄的刘表、刘备，北有袁氏兄弟和乌桓。为了摆脱被动局面，曹操采用谋士郭嘉的意见，于建安十二年夏率师北征，五月至无终，秋七月遇大水，傍海大道不通，后接受田畴建议，断然改道，经徐无山，出庐龙塞，直指柳城，一战告捷。九月，胜利回师，途经碣石等地，借乐府《步出夏门行》旧题，写了这一有名的组诗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狱中题壁  </a:t>
            </a:r>
            <a:r>
              <a:rPr lang="zh-CN" altLang="en-US" sz="3200" b="1">
                <a:sym typeface="+mn-ea"/>
              </a:rPr>
              <a:t>谭嗣同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57680" y="1477645"/>
            <a:ext cx="9596120" cy="4351655"/>
          </a:xfrm>
        </p:spPr>
        <p:txBody>
          <a:bodyPr>
            <a:normAutofit lnSpcReduction="20000"/>
          </a:bodyPr>
          <a:p>
            <a:pPr fontAlgn="auto">
              <a:lnSpc>
                <a:spcPct val="120000"/>
              </a:lnSpc>
            </a:pP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望门投止思张俭，忍死须臾待杜根。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我自横刀向天笑，去留肝胆两昆仑。(版本一)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望门投趾怜张俭，直谏陈书愧杜根。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手掷欧刀仰天笑，留将公罪后人论。(版本二)</a:t>
            </a:r>
            <a:endParaRPr lang="zh-CN" altLang="en-US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9005" y="387985"/>
            <a:ext cx="10515600" cy="1325563"/>
          </a:xfrm>
        </p:spPr>
        <p:txBody>
          <a:bodyPr>
            <a:normAutofit/>
          </a:bodyPr>
          <a:p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人生志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7410"/>
          </a:xfrm>
        </p:spPr>
        <p:txBody>
          <a:bodyPr/>
          <a:p>
            <a:pPr marL="0" indent="0">
              <a:buNone/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谭嗣同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少年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意气风发  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狂气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曹   操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壮年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踌躇满志  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雄心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陆   游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晚年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壮心不已  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悲情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观沧海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曹操</a:t>
            </a:r>
            <a:endParaRPr lang="zh-CN" altLang="en-US" sz="2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 algn="ctr">
              <a:buNone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东临碣石，以观沧海。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水何澹澹，山岛竦峙。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树木丛生，百草丰茂。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秋风萧瑟，洪波涌起。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日月之行，若出其中；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星汉灿烂，若出其里。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幸甚至哉，歌以咏志。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译文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486275"/>
          </a:xfrm>
        </p:spPr>
        <p:txBody>
          <a:bodyPr>
            <a:normAutofit/>
          </a:bodyPr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东行登上碣石山，来观赏那苍茫的海。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海水多么宽阔浩荡，山岛高高地挺立在海边。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树木和百草丛生，十分繁茂。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秋风吹动树木发出悲凉的声音，海中涌着巨大的海浪。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太阳和月亮的运行，好像是从这浩瀚的海洋中发出的。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银河星光灿烂，好像是从这浩瀚的海洋中产生出来的。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我很高兴，就用这首诗歌来表达自己内心的志向。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译文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486275"/>
          </a:xfrm>
        </p:spPr>
        <p:txBody>
          <a:bodyPr>
            <a:normAutofit fontScale="90000" lnSpcReduction="10000"/>
          </a:bodyPr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向东进发登上碣石山，得以观赏大海的奇景。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海水波涛激荡，海中山岛罗列，高耸挺立。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我站在山巅，心中的波涛也像海浪在起伏。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周围是葱茏的树木，丰茂的花草，宁静的似在沉思。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萧瑟的风声传来了，草木动摇，海上掀起巨浪，在翻卷，在呼啸，似要将宇宙吞没。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大海，多么博大的胸怀啊，日月的升降起落，好像出自大海的胸中；银河里的灿烂群星，也像从大海的怀抱中涌现出来的。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啊，庆幸得很，美好无比，让我们尽情歌唱，畅抒心中的情怀。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赏析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486275"/>
          </a:xfrm>
        </p:spPr>
        <p:txBody>
          <a:bodyPr>
            <a:normAutofit fontScale="70000"/>
          </a:bodyPr>
          <a:p>
            <a:pPr marL="0" indent="457200" fontAlgn="auto"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前六句写的是实景,而后四句则是曹操的想象,最后两句跟本诗原文没有直接关系。这首诗不但通篇写景，且独具一格，堪称中国山水诗的最早佳作，特别受到文学史家的厚爱。这首诗写秋天的大海，能够一洗悲秋的感伤情调，写得沉雄健爽，气象壮阔，这与曹操的气度、品格乃至美学情趣都是紧密相关的。 在这首诗中，情景紧密相连。作者通过写沧海，表达了他统一中国建功立业的抱负。这种感情在诗中并没有直接表露，而是把它蕴藏在对景物的描写当中来抒发情感，寓情于景中，句句写景，又是句句抒情。“水何”六句虽然是在描绘生机勃勃的大海风光，实际上在歌颂祖国壮丽的山河，透露出作者热爱祖国的感情。目睹祖国山河壮丽的景色，更加激起了诗人要统一祖国的强烈愿望。于是借助丰富的想象，来充分表达这种愿望。作者以沧海自比，通过写大海吞吐宇宙的气势，来表现诗人自己宽广的胸怀和豪迈的气魄，感情奔放，却很含蓄。“日月”四句是写景的高潮，也是作者感情发展的高潮。宋人敖陶孙说曹诗“如幽燕老将，气韵沉雄”。《观沧海》这首诗意境开阔，气势雄浑，这与一个雄心勃勃的政治家和军事家的风度是一致的，真是使人读其诗如见其人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龟虽寿 </a:t>
            </a:r>
            <a:r>
              <a:rPr lang="zh-CN" altLang="en-US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曹操</a:t>
            </a:r>
            <a:endParaRPr lang="zh-CN" altLang="en-US" sz="2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神龟虽寿，犹有竟时。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         腾蛇乘雾，终为土灰。(腾 一作：螣)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老骥伏枥，志在千里。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烈士暮年，壮心不已。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盈缩之期，不但在天；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养怡之福，可得永年。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幸甚至哉，歌以咏志。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陆游简介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（1125—1210）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lnSpc>
                <a:spcPct val="14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字务观，号放翁。汉族，越州山阴（今浙江绍兴）人，南宋著名诗人。少时受家庭爱国思想熏陶，高宗时应礼部试，为秦桧所黜。孝宗时赐进士出身。中年入蜀，投身军旅生活，官至宝章阁待制。晚年退居家乡。创作诗歌今存九千多首，内容极为丰富。著有《剑南诗稿》、《渭南文集》、《南唐书》、《老学庵笔记》等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陆游生平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0" y="1691005"/>
            <a:ext cx="11127740" cy="4351655"/>
          </a:xfrm>
        </p:spPr>
        <p:txBody>
          <a:bodyPr>
            <a:normAutofit fontScale="80000"/>
          </a:bodyPr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陆游自幼好学不倦，在饱经丧乱的生活感受中受到深刻的爱国主义教育。20岁时与唐琬结婚，后被其母强行拆散。这种感情伤痛终其一生，《钗头凤》、《沈园》等名作即是为此。29岁时，赴南宋首都临安（今杭州）应锁厅试，名列第一，因居秦桧孙子之前，又因他不忘国耻“喜论恢复”，竟在复试时被除名。后得夔州（今四川奉节）通判和蜀州、嘉州、荣州代理通判、知州等职。淳熙二年（1175），范成大镇蜀，邀陆游至其幕中任参议官。淳熙五年，陆游诗名日盛，受到孝宗召见，但并未真正得到重用，孝宗只派他到福州、江西去做了两任提举常平茶盐公事。在江西任上，当地发生水灾，他“草行露宿”，亲到灾区视察，并“奏拨义仓赈济，檄诸郡发粟以予民”，不料却因此触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当道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，竟以“擅权”罪名罢职还乡。陆游在家闲居6年后，又被起用为严州（今浙江建德）知州。淳熙十五年，陆游在严州任满，卸职还乡。不久，被召赴临安任军器少监。次年，光宗即位，改任朝议大夫礼部郎中。于是他连上奏章，谏劝朝廷减轻赋税，结果反遭弹劾，以“嘲咏风月”的罪名再度罢官。此后，陆游长期蛰居农村，于嘉定二年十二月二十九日（1210年1月26日）与世长辞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3338</Words>
  <Application>WPS 演示</Application>
  <PresentationFormat>宽屏</PresentationFormat>
  <Paragraphs>129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Calibri Light</vt:lpstr>
      <vt:lpstr>Calibri</vt:lpstr>
      <vt:lpstr>楷体</vt:lpstr>
      <vt:lpstr>Office 主题</vt:lpstr>
      <vt:lpstr>—古典诗歌—   人生志</vt:lpstr>
      <vt:lpstr>曹操征讨乌桓</vt:lpstr>
      <vt:lpstr>龟虽寿  曹操</vt:lpstr>
      <vt:lpstr>译文2</vt:lpstr>
      <vt:lpstr>PowerPoint 演示文稿</vt:lpstr>
      <vt:lpstr>译文2</vt:lpstr>
      <vt:lpstr>龟虽寿  曹操</vt:lpstr>
      <vt:lpstr>陆游简介（1125—1210）</vt:lpstr>
      <vt:lpstr>陆游生平</vt:lpstr>
      <vt:lpstr>陆游生平</vt:lpstr>
      <vt:lpstr>陆游生平</vt:lpstr>
      <vt:lpstr>示儿  陆游</vt:lpstr>
      <vt:lpstr>译文1</vt:lpstr>
      <vt:lpstr>示儿  陆游</vt:lpstr>
      <vt:lpstr>钗头凤·红酥手  陆游</vt:lpstr>
      <vt:lpstr>钗头凤·世情薄  唐婉</vt:lpstr>
      <vt:lpstr>谭嗣同(1865-1898)</vt:lpstr>
      <vt:lpstr>狱中题壁  谭嗣同</vt:lpstr>
      <vt:lpstr>译文</vt:lpstr>
      <vt:lpstr>狱中题壁  谭嗣同</vt:lpstr>
      <vt:lpstr>人生志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HHDZ</dc:creator>
  <cp:lastModifiedBy>Administrator</cp:lastModifiedBy>
  <cp:revision>27</cp:revision>
  <dcterms:created xsi:type="dcterms:W3CDTF">2016-09-01T14:48:00Z</dcterms:created>
  <dcterms:modified xsi:type="dcterms:W3CDTF">2017-02-10T00:29:49Z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