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87" r:id="rId1"/>
  </p:sldMasterIdLst>
  <p:notesMasterIdLst>
    <p:notesMasterId r:id="rId2"/>
  </p:notesMasterIdLst>
  <p:sldIdLst>
    <p:sldId id="307" r:id="rId3"/>
    <p:sldId id="549" r:id="rId4"/>
    <p:sldId id="805" r:id="rId5"/>
    <p:sldId id="550" r:id="rId6"/>
    <p:sldId id="686" r:id="rId7"/>
    <p:sldId id="687" r:id="rId8"/>
    <p:sldId id="688" r:id="rId9"/>
    <p:sldId id="803" r:id="rId10"/>
    <p:sldId id="691" r:id="rId11"/>
    <p:sldId id="692" r:id="rId12"/>
    <p:sldId id="693" r:id="rId13"/>
    <p:sldId id="694" r:id="rId14"/>
    <p:sldId id="695" r:id="rId15"/>
    <p:sldId id="696" r:id="rId16"/>
    <p:sldId id="697" r:id="rId17"/>
    <p:sldId id="698" r:id="rId18"/>
    <p:sldId id="699" r:id="rId19"/>
    <p:sldId id="700" r:id="rId20"/>
    <p:sldId id="827" r:id="rId21"/>
    <p:sldId id="828" r:id="rId22"/>
    <p:sldId id="829" r:id="rId23"/>
    <p:sldId id="830" r:id="rId24"/>
    <p:sldId id="831" r:id="rId25"/>
    <p:sldId id="832" r:id="rId26"/>
    <p:sldId id="833" r:id="rId27"/>
    <p:sldId id="834" r:id="rId28"/>
    <p:sldId id="835" r:id="rId29"/>
    <p:sldId id="836" r:id="rId30"/>
    <p:sldId id="837" r:id="rId31"/>
    <p:sldId id="838" r:id="rId32"/>
    <p:sldId id="839" r:id="rId33"/>
    <p:sldId id="840" r:id="rId34"/>
    <p:sldId id="841" r:id="rId35"/>
    <p:sldId id="842" r:id="rId36"/>
    <p:sldId id="844" r:id="rId37"/>
    <p:sldId id="845" r:id="rId38"/>
    <p:sldId id="846" r:id="rId39"/>
    <p:sldId id="849" r:id="rId40"/>
    <p:sldId id="851" r:id="rId41"/>
    <p:sldId id="852" r:id="rId42"/>
    <p:sldId id="854" r:id="rId43"/>
    <p:sldId id="855" r:id="rId44"/>
    <p:sldId id="857" r:id="rId45"/>
    <p:sldId id="858" r:id="rId46"/>
    <p:sldId id="859" r:id="rId47"/>
    <p:sldId id="860" r:id="rId48"/>
    <p:sldId id="862" r:id="rId49"/>
    <p:sldId id="863" r:id="rId50"/>
    <p:sldId id="864" r:id="rId51"/>
    <p:sldId id="866" r:id="rId52"/>
    <p:sldId id="867" r:id="rId53"/>
  </p:sldIdLst>
  <p:sldSz cx="12192000" cy="6858000"/>
  <p:notesSz cx="6858000" cy="9144000"/>
  <p:custDataLst>
    <p:tags r:id="rId54"/>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阿里巴巴普惠体 L"/>
        <a:ea typeface="阿里巴巴普惠体 M"/>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4" autoAdjust="0"/>
    <p:restoredTop sz="88581" autoAdjust="0"/>
  </p:normalViewPr>
  <p:slideViewPr>
    <p:cSldViewPr>
      <p:cViewPr varScale="1">
        <p:scale>
          <a:sx n="99" d="100"/>
          <a:sy n="99" d="100"/>
        </p:scale>
        <p:origin x="0" y="0"/>
      </p:cViewPr>
    </p:cSldViewPr>
  </p:slideViewPr>
  <p:notesViewPr>
    <p:cSldViewPr>
      <p:cViewPr>
        <p:scale>
          <a:sx n="66" d="100"/>
          <a:sy n="66"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tags" Target="tags/tag607.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custDataLst>
            <p:tags r:id="rId1"/>
          </p:custDataLst>
        </p:nvPr>
      </p:nvGrpSpPr>
      <p:grpSpPr/>
      <p:sp>
        <p:nvSpPr>
          <p:cNvPr id="22530" name="页眉占位符 1"/>
          <p:cNvSpPr>
            <a:spLocks noGrp="1"/>
          </p:cNvSpPr>
          <p:nvPr>
            <p:ph type="hdr" sz="quarter"/>
            <p:custDataLst>
              <p:tags r:id="rId2"/>
            </p:custDataLst>
          </p:nvPr>
        </p:nvSpPr>
        <p:spPr>
          <a:xfrm>
            <a:off x="0" y="0"/>
            <a:ext cx="2971800" cy="458788"/>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en-US" sz="1200">
              <a:latin typeface="等线" pitchFamily="2" charset="-122"/>
              <a:ea typeface="等线" pitchFamily="2" charset="-122"/>
            </a:endParaRPr>
          </a:p>
        </p:txBody>
      </p:sp>
      <p:sp>
        <p:nvSpPr>
          <p:cNvPr id="22531" name="日期占位符 2"/>
          <p:cNvSpPr>
            <a:spLocks noGrp="1"/>
          </p:cNvSpPr>
          <p:nvPr>
            <p:ph type="dt" idx="1"/>
            <p:custDataLst>
              <p:tags r:id="rId3"/>
            </p:custDataLst>
          </p:nvPr>
        </p:nvSpPr>
        <p:spPr>
          <a:xfrm>
            <a:off x="3884613" y="0"/>
            <a:ext cx="2971800" cy="458788"/>
          </a:xfrm>
          <a:prstGeom prst="rect">
            <a:avLst/>
          </a:prstGeom>
        </p:spPr>
        <p:txBody>
          <a:bodyPr rtlCol="0">
            <a:noAutofit/>
          </a:bodyPr>
          <a:lstStyle>
            <a:defPPr>
              <a:defRPr lang="zh-CN"/>
            </a:defPPr>
            <a:lvl1pPr marL="0" indent="0" algn="r"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5A9230D-BD82-4D21-B0D1-1EBC64BC0688}" type="datetime1">
              <a:rPr lang="zh-CN" altLang="en-US" sz="1200">
                <a:latin typeface="等线" pitchFamily="2" charset="-122"/>
                <a:ea typeface="等线" pitchFamily="2" charset="-122"/>
              </a:rPr>
              <a:t>*</a:t>
            </a:fld>
            <a:endParaRPr lang="zh-CN" altLang="en-US" sz="1200">
              <a:latin typeface="等线" pitchFamily="2" charset="-122"/>
              <a:ea typeface="等线" pitchFamily="2" charset="-122"/>
            </a:endParaRPr>
          </a:p>
        </p:txBody>
      </p:sp>
      <p:sp>
        <p:nvSpPr>
          <p:cNvPr id="22532"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miter lim="800000"/>
          </a:ln>
        </p:spPr>
      </p:sp>
      <p:sp>
        <p:nvSpPr>
          <p:cNvPr id="22533" name="备注占位符 4"/>
          <p:cNvSpPr>
            <a:spLocks noGrp="1"/>
          </p:cNvSpPr>
          <p:nvPr>
            <p:ph type="body" sz="quarter" idx="3"/>
            <p:custDataLst>
              <p:tags r:id="rId5"/>
            </p:custDataLst>
          </p:nvPr>
        </p:nvSpPr>
        <p:spPr>
          <a:xfrm>
            <a:off x="685800" y="4400550"/>
            <a:ext cx="5486400" cy="3600450"/>
          </a:xfrm>
          <a:prstGeom prst="rect">
            <a:avLst/>
          </a:prstGeom>
        </p:spPr>
        <p:txBody>
          <a:bodyPr rtlCol="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lvl="0"/>
            <a:r>
              <a:t>单击此处编辑母版文本样式</a:t>
            </a:r>
          </a:p>
          <a:p>
            <a:pPr lvl="1"/>
            <a:r>
              <a:t>二级</a:t>
            </a:r>
          </a:p>
          <a:p>
            <a:pPr lvl="2"/>
            <a:r>
              <a:t>三级</a:t>
            </a:r>
          </a:p>
          <a:p>
            <a:pPr lvl="3"/>
            <a:r>
              <a:t>四级</a:t>
            </a:r>
          </a:p>
          <a:p>
            <a:pPr lvl="4"/>
            <a:r>
              <a:t>五级</a:t>
            </a:r>
          </a:p>
        </p:txBody>
      </p:sp>
      <p:sp>
        <p:nvSpPr>
          <p:cNvPr id="22534" name="页脚占位符 5"/>
          <p:cNvSpPr>
            <a:spLocks noGrp="1"/>
          </p:cNvSpPr>
          <p:nvPr>
            <p:ph type="ftr" sz="quarter" idx="4"/>
            <p:custDataLst>
              <p:tags r:id="rId6"/>
            </p:custDataLst>
          </p:nvPr>
        </p:nvSpPr>
        <p:spPr>
          <a:xfrm>
            <a:off x="0" y="8685213"/>
            <a:ext cx="2971800" cy="458787"/>
          </a:xfrm>
          <a:prstGeom prst="rect">
            <a:avLst/>
          </a:prstGeom>
        </p:spPr>
        <p:txBody>
          <a:bodyPr rtlCol="0" anchor="b" anchorCtr="0">
            <a:noAutofit/>
          </a:bodyPr>
          <a:lstStyle>
            <a:defPPr>
              <a:defRPr lang="zh-CN"/>
            </a:defPPr>
            <a:lvl1pPr marL="0" indent="0" algn="l"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eaLnBrk="1" hangingPunct="1"/>
            <a:endParaRPr lang="zh-CN" altLang="en-US" sz="1200">
              <a:latin typeface="等线" pitchFamily="2" charset="-122"/>
              <a:ea typeface="等线" pitchFamily="2" charset="-122"/>
            </a:endParaRPr>
          </a:p>
        </p:txBody>
      </p:sp>
      <p:sp>
        <p:nvSpPr>
          <p:cNvPr id="22535" name="灯片编号占位符 6"/>
          <p:cNvSpPr>
            <a:spLocks noGrp="1"/>
          </p:cNvSpPr>
          <p:nvPr>
            <p:ph type="sldNum" sz="quarter" idx="5"/>
            <p:custDataLst>
              <p:tags r:id="rId7"/>
            </p:custDataLst>
          </p:nvPr>
        </p:nvSpPr>
        <p:spPr>
          <a:xfrm>
            <a:off x="3884613" y="8685213"/>
            <a:ext cx="2971800" cy="458787"/>
          </a:xfrm>
          <a:prstGeom prst="rect">
            <a:avLst/>
          </a:prstGeom>
        </p:spPr>
        <p:txBody>
          <a:bodyPr rtlCol="0" anchor="b" anchorCtr="0">
            <a:noAutofit/>
          </a:bodyPr>
          <a:lstStyle>
            <a:defPPr>
              <a:defRPr lang="zh-CN"/>
            </a:defPPr>
            <a:lvl1pPr marL="0" indent="0" algn="r"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D523E248-27EF-4FC0-826E-2A7EBB8AC641}" type="slidenum">
              <a:rPr lang="zh-CN" altLang="en-US" sz="1200">
                <a:latin typeface="等线" pitchFamily="2" charset="-122"/>
                <a:ea typeface="等线" pitchFamily="2" charset="-122"/>
              </a:rPr>
              <a:t>*</a:t>
            </a:fld>
            <a:endParaRPr lang="zh-CN" altLang="en-US" sz="1200">
              <a:latin typeface="等线" pitchFamily="2" charset="-122"/>
              <a:ea typeface="等线" pitchFamily="2" charset="-122"/>
            </a:endParaRPr>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tags" Target="../tags/tag24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 Id="rId6" Type="http://schemas.openxmlformats.org/officeDocument/2006/relationships/tags" Target="../tags/tag38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 Id="rId6" Type="http://schemas.openxmlformats.org/officeDocument/2006/relationships/tags" Target="../tags/tag420.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tags" Target="../tags/tag432.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36.xml" /><Relationship Id="rId4" Type="http://schemas.openxmlformats.org/officeDocument/2006/relationships/tags" Target="../tags/tag437.xml" /><Relationship Id="rId5" Type="http://schemas.openxmlformats.org/officeDocument/2006/relationships/tags" Target="../tags/tag438.xml" /><Relationship Id="rId6" Type="http://schemas.openxmlformats.org/officeDocument/2006/relationships/tags" Target="../tags/tag439.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454.xml" /><Relationship Id="rId4" Type="http://schemas.openxmlformats.org/officeDocument/2006/relationships/tags" Target="../tags/tag455.xml" /><Relationship Id="rId5" Type="http://schemas.openxmlformats.org/officeDocument/2006/relationships/tags" Target="../tags/tag456.xml" /><Relationship Id="rId6" Type="http://schemas.openxmlformats.org/officeDocument/2006/relationships/tags" Target="../tags/tag457.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tags" Target="../tags/tag468.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 Id="rId6" Type="http://schemas.openxmlformats.org/officeDocument/2006/relationships/tags" Target="../tags/tag489.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503.xml" /><Relationship Id="rId4" Type="http://schemas.openxmlformats.org/officeDocument/2006/relationships/tags" Target="../tags/tag504.xml" /><Relationship Id="rId5" Type="http://schemas.openxmlformats.org/officeDocument/2006/relationships/tags" Target="../tags/tag505.xml" /><Relationship Id="rId6" Type="http://schemas.openxmlformats.org/officeDocument/2006/relationships/tags" Target="../tags/tag506.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513.xml" /><Relationship Id="rId4" Type="http://schemas.openxmlformats.org/officeDocument/2006/relationships/tags" Target="../tags/tag514.xml" /><Relationship Id="rId5" Type="http://schemas.openxmlformats.org/officeDocument/2006/relationships/tags" Target="../tags/tag515.xml" /><Relationship Id="rId6" Type="http://schemas.openxmlformats.org/officeDocument/2006/relationships/tags" Target="../tags/tag516.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521.xml" /><Relationship Id="rId4" Type="http://schemas.openxmlformats.org/officeDocument/2006/relationships/tags" Target="../tags/tag522.xml" /><Relationship Id="rId5" Type="http://schemas.openxmlformats.org/officeDocument/2006/relationships/tags" Target="../tags/tag523.xml" /><Relationship Id="rId6" Type="http://schemas.openxmlformats.org/officeDocument/2006/relationships/tags" Target="../tags/tag524.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 Id="rId6" Type="http://schemas.openxmlformats.org/officeDocument/2006/relationships/tags" Target="../tags/tag532.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547.xml" /><Relationship Id="rId4" Type="http://schemas.openxmlformats.org/officeDocument/2006/relationships/tags" Target="../tags/tag548.xml" /><Relationship Id="rId5" Type="http://schemas.openxmlformats.org/officeDocument/2006/relationships/tags" Target="../tags/tag549.xml" /><Relationship Id="rId6" Type="http://schemas.openxmlformats.org/officeDocument/2006/relationships/tags" Target="../tags/tag550.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557.xml" /><Relationship Id="rId4" Type="http://schemas.openxmlformats.org/officeDocument/2006/relationships/tags" Target="../tags/tag558.xml" /><Relationship Id="rId5" Type="http://schemas.openxmlformats.org/officeDocument/2006/relationships/tags" Target="../tags/tag559.xml" /><Relationship Id="rId6" Type="http://schemas.openxmlformats.org/officeDocument/2006/relationships/tags" Target="../tags/tag560.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66.xml" /><Relationship Id="rId4" Type="http://schemas.openxmlformats.org/officeDocument/2006/relationships/tags" Target="../tags/tag567.xml" /><Relationship Id="rId5" Type="http://schemas.openxmlformats.org/officeDocument/2006/relationships/tags" Target="../tags/tag568.xml" /><Relationship Id="rId6" Type="http://schemas.openxmlformats.org/officeDocument/2006/relationships/tags" Target="../tags/tag56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tags" Target="../tags/tag576.xml" /><Relationship Id="rId6" Type="http://schemas.openxmlformats.org/officeDocument/2006/relationships/tags" Target="../tags/tag577.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582.xml" /><Relationship Id="rId4" Type="http://schemas.openxmlformats.org/officeDocument/2006/relationships/tags" Target="../tags/tag583.xml" /><Relationship Id="rId5" Type="http://schemas.openxmlformats.org/officeDocument/2006/relationships/tags" Target="../tags/tag58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457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2457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2458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4283099-AF7F-46C5-9154-60B6A1E0F583}" type="slidenum">
              <a:rPr lang="zh-CN" altLang="en-US" sz="1200">
                <a:latin typeface="等线" pitchFamily="2" charset="-122"/>
                <a:ea typeface="等线" pitchFamily="2" charset="-122"/>
              </a:rPr>
              <a:t>1</a:t>
            </a:fld>
            <a:endParaRPr lang="zh-CN" altLang="en-US" sz="1200">
              <a:latin typeface="等线" pitchFamily="2" charset="-122"/>
              <a:ea typeface="等线"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301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4301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4301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8203F19-F1DE-4D89-9AD8-36BDE0D4DFAA}" type="slidenum">
              <a:rPr lang="zh-CN" altLang="en-US" sz="1200">
                <a:latin typeface="等线" pitchFamily="2" charset="-122"/>
                <a:ea typeface="等线" pitchFamily="2" charset="-122"/>
              </a:rPr>
              <a:t>10</a:t>
            </a:fld>
            <a:endParaRPr lang="zh-CN" altLang="en-US" sz="1200">
              <a:latin typeface="等线" pitchFamily="2" charset="-122"/>
              <a:ea typeface="等线"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505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4505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4506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E431FB9C-C5FF-4F03-B8E0-299A7231AAD2}" type="slidenum">
              <a:rPr lang="zh-CN" altLang="en-US" sz="1200">
                <a:latin typeface="等线" pitchFamily="2" charset="-122"/>
                <a:ea typeface="等线" pitchFamily="2" charset="-122"/>
              </a:rPr>
              <a:t>11</a:t>
            </a:fld>
            <a:endParaRPr lang="zh-CN" altLang="en-US" sz="1200">
              <a:latin typeface="等线" pitchFamily="2" charset="-122"/>
              <a:ea typeface="等线"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710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4710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4710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695D5809-FB5B-46BF-AE42-BAB0128385F0}" type="slidenum">
              <a:rPr lang="zh-CN" altLang="en-US" sz="1200">
                <a:latin typeface="等线" pitchFamily="2" charset="-122"/>
                <a:ea typeface="等线" pitchFamily="2" charset="-122"/>
              </a:rPr>
              <a:t>12</a:t>
            </a:fld>
            <a:endParaRPr lang="zh-CN" altLang="en-US" sz="1200">
              <a:latin typeface="等线" pitchFamily="2" charset="-122"/>
              <a:ea typeface="等线"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915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4915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4915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B0A07E65-FD1E-4CDE-8398-DC804227ABA9}" type="slidenum">
              <a:rPr lang="zh-CN" altLang="en-US" sz="1200">
                <a:latin typeface="等线" pitchFamily="2" charset="-122"/>
                <a:ea typeface="等线" pitchFamily="2" charset="-122"/>
              </a:rPr>
              <a:t>13</a:t>
            </a:fld>
            <a:endParaRPr lang="zh-CN" altLang="en-US" sz="1200">
              <a:latin typeface="等线" pitchFamily="2" charset="-122"/>
              <a:ea typeface="等线"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120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5120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5120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ECD149B-C354-4434-BE5D-F2F58BF5608C}" type="slidenum">
              <a:rPr lang="zh-CN" altLang="en-US" sz="1200">
                <a:latin typeface="等线" pitchFamily="2" charset="-122"/>
                <a:ea typeface="等线" pitchFamily="2" charset="-122"/>
              </a:rPr>
              <a:t>14</a:t>
            </a:fld>
            <a:endParaRPr lang="zh-CN" altLang="en-US" sz="1200">
              <a:latin typeface="等线" pitchFamily="2" charset="-122"/>
              <a:ea typeface="等线"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325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5325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5325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94F1A093-E750-41B4-8B70-67F6F611525D}" type="slidenum">
              <a:rPr lang="zh-CN" altLang="en-US" sz="1200">
                <a:latin typeface="等线" pitchFamily="2" charset="-122"/>
                <a:ea typeface="等线" pitchFamily="2" charset="-122"/>
              </a:rPr>
              <a:t>15</a:t>
            </a:fld>
            <a:endParaRPr lang="zh-CN" altLang="en-US" sz="1200">
              <a:latin typeface="等线" pitchFamily="2" charset="-122"/>
              <a:ea typeface="等线"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529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5529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5530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94E78E0-ED87-4B7B-9B4C-AE84BDC87C74}" type="slidenum">
              <a:rPr lang="zh-CN" altLang="en-US" sz="1200">
                <a:latin typeface="等线" pitchFamily="2" charset="-122"/>
                <a:ea typeface="等线" pitchFamily="2" charset="-122"/>
              </a:rPr>
              <a:t>16</a:t>
            </a:fld>
            <a:endParaRPr lang="zh-CN" altLang="en-US" sz="1200">
              <a:latin typeface="等线" pitchFamily="2" charset="-122"/>
              <a:ea typeface="等线"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734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5734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5734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C36CC445-5889-45CE-B6AC-03C8E1E32E96}" type="slidenum">
              <a:rPr lang="zh-CN" altLang="en-US" sz="1200">
                <a:latin typeface="等线" pitchFamily="2" charset="-122"/>
                <a:ea typeface="等线" pitchFamily="2" charset="-122"/>
              </a:rPr>
              <a:t>17</a:t>
            </a:fld>
            <a:endParaRPr lang="zh-CN" altLang="en-US" sz="1200">
              <a:latin typeface="等线" pitchFamily="2" charset="-122"/>
              <a:ea typeface="等线"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939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5939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5939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882E92B-D7D8-454F-9C63-E9138F0DB1E5}" type="slidenum">
              <a:rPr lang="zh-CN" altLang="en-US" sz="1200">
                <a:latin typeface="等线" pitchFamily="2" charset="-122"/>
                <a:ea typeface="等线" pitchFamily="2" charset="-122"/>
              </a:rPr>
              <a:t>18</a:t>
            </a:fld>
            <a:endParaRPr lang="zh-CN" altLang="en-US" sz="1200">
              <a:latin typeface="等线" pitchFamily="2" charset="-122"/>
              <a:ea typeface="等线"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4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6144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6144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DDBE2BBD-04A6-414D-8E6A-F558486A98D1}" type="slidenum">
              <a:rPr lang="zh-CN" altLang="en-US" sz="1200">
                <a:latin typeface="等线" pitchFamily="2" charset="-122"/>
                <a:ea typeface="等线" pitchFamily="2" charset="-122"/>
              </a:rPr>
              <a:t>19</a:t>
            </a:fld>
            <a:endParaRPr lang="zh-CN" altLang="en-US" sz="1200">
              <a:latin typeface="等线" pitchFamily="2" charset="-122"/>
              <a:ea typeface="等线"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662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2662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2662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36023AA-05BC-4A50-83A5-3598B63DBF52}" type="slidenum">
              <a:rPr lang="zh-CN" altLang="en-US" sz="1200">
                <a:latin typeface="等线" pitchFamily="2" charset="-122"/>
                <a:ea typeface="等线" pitchFamily="2" charset="-122"/>
              </a:rPr>
              <a:t>2</a:t>
            </a:fld>
            <a:endParaRPr lang="zh-CN" altLang="en-US" sz="1200">
              <a:latin typeface="等线" pitchFamily="2" charset="-122"/>
              <a:ea typeface="等线"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349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6349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6349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A53F3461-EA5C-4DCA-B4E9-E080CAF41740}" type="slidenum">
              <a:rPr lang="zh-CN" altLang="en-US" sz="1200">
                <a:latin typeface="等线" pitchFamily="2" charset="-122"/>
                <a:ea typeface="等线" pitchFamily="2" charset="-122"/>
              </a:rPr>
              <a:t>20</a:t>
            </a:fld>
            <a:endParaRPr lang="zh-CN" altLang="en-US" sz="1200">
              <a:latin typeface="等线" pitchFamily="2" charset="-122"/>
              <a:ea typeface="等线"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553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6553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6554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A7CC4F9A-7E3D-49C1-9804-76B1872B9F41}" type="slidenum">
              <a:rPr lang="zh-CN" altLang="en-US" sz="1200">
                <a:latin typeface="等线" pitchFamily="2" charset="-122"/>
                <a:ea typeface="等线" pitchFamily="2" charset="-122"/>
              </a:rPr>
              <a:t>21</a:t>
            </a:fld>
            <a:endParaRPr lang="zh-CN" altLang="en-US" sz="1200">
              <a:latin typeface="等线" pitchFamily="2" charset="-122"/>
              <a:ea typeface="等线"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758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6758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6758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C1D0CAAA-7478-4438-9947-52ABD1D7E655}" type="slidenum">
              <a:rPr lang="zh-CN" altLang="en-US" sz="1200">
                <a:latin typeface="等线" pitchFamily="2" charset="-122"/>
                <a:ea typeface="等线" pitchFamily="2" charset="-122"/>
              </a:rPr>
              <a:t>22</a:t>
            </a:fld>
            <a:endParaRPr lang="zh-CN" altLang="en-US" sz="1200">
              <a:latin typeface="等线" pitchFamily="2" charset="-122"/>
              <a:ea typeface="等线"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963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6963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6963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1730A8D0-C715-413E-80EC-9B674B6C0B48}" type="slidenum">
              <a:rPr lang="zh-CN" altLang="en-US" sz="1200">
                <a:latin typeface="等线" pitchFamily="2" charset="-122"/>
                <a:ea typeface="等线" pitchFamily="2" charset="-122"/>
              </a:rPr>
              <a:t>23</a:t>
            </a:fld>
            <a:endParaRPr lang="zh-CN" altLang="en-US" sz="1200">
              <a:latin typeface="等线" pitchFamily="2" charset="-122"/>
              <a:ea typeface="等线"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168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7168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7168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6070C5B2-16B2-495A-A0EB-61049B398432}" type="slidenum">
              <a:rPr lang="zh-CN" altLang="en-US" sz="1200">
                <a:latin typeface="等线" pitchFamily="2" charset="-122"/>
                <a:ea typeface="等线" pitchFamily="2" charset="-122"/>
              </a:rPr>
              <a:t>24</a:t>
            </a:fld>
            <a:endParaRPr lang="zh-CN" altLang="en-US" sz="1200">
              <a:latin typeface="等线" pitchFamily="2" charset="-122"/>
              <a:ea typeface="等线"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373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7373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7373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77931C8C-3ED4-48AA-8181-954B737DD7F0}" type="slidenum">
              <a:rPr lang="zh-CN" altLang="en-US" sz="1200">
                <a:latin typeface="等线" pitchFamily="2" charset="-122"/>
                <a:ea typeface="等线" pitchFamily="2" charset="-122"/>
              </a:rPr>
              <a:t>25</a:t>
            </a:fld>
            <a:endParaRPr lang="zh-CN" altLang="en-US" sz="1200">
              <a:latin typeface="等线" pitchFamily="2" charset="-122"/>
              <a:ea typeface="等线"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577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7577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7578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CA9D0B36-D53C-45A7-B938-C1341178E5BA}" type="slidenum">
              <a:rPr lang="zh-CN" altLang="en-US" sz="1200">
                <a:latin typeface="等线" pitchFamily="2" charset="-122"/>
                <a:ea typeface="等线" pitchFamily="2" charset="-122"/>
              </a:rPr>
              <a:t>26</a:t>
            </a:fld>
            <a:endParaRPr lang="zh-CN" altLang="en-US" sz="1200">
              <a:latin typeface="等线" pitchFamily="2" charset="-122"/>
              <a:ea typeface="等线"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782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7782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7782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ABF7E2DD-4BF7-4502-9947-DAFD071D1654}" type="slidenum">
              <a:rPr lang="zh-CN" altLang="en-US" sz="1200">
                <a:latin typeface="等线" pitchFamily="2" charset="-122"/>
                <a:ea typeface="等线" pitchFamily="2" charset="-122"/>
              </a:rPr>
              <a:t>27</a:t>
            </a:fld>
            <a:endParaRPr lang="zh-CN" altLang="en-US" sz="1200">
              <a:latin typeface="等线" pitchFamily="2" charset="-122"/>
              <a:ea typeface="等线"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987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7987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7987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132CD610-F22C-48F9-AD5F-7CB76BC56F26}" type="slidenum">
              <a:rPr lang="zh-CN" altLang="en-US" sz="1200">
                <a:latin typeface="等线" pitchFamily="2" charset="-122"/>
                <a:ea typeface="等线" pitchFamily="2" charset="-122"/>
              </a:rPr>
              <a:t>28</a:t>
            </a:fld>
            <a:endParaRPr lang="zh-CN" altLang="en-US" sz="1200">
              <a:latin typeface="等线" pitchFamily="2" charset="-122"/>
              <a:ea typeface="等线"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8192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8192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8192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91B534A4-EF8A-4F85-83E7-A9D9B3A39370}" type="slidenum">
              <a:rPr lang="zh-CN" altLang="en-US" sz="1200">
                <a:latin typeface="等线" pitchFamily="2" charset="-122"/>
                <a:ea typeface="等线" pitchFamily="2" charset="-122"/>
              </a:rPr>
              <a:t>29</a:t>
            </a:fld>
            <a:endParaRPr lang="zh-CN" altLang="en-US" sz="1200">
              <a:latin typeface="等线" pitchFamily="2" charset="-122"/>
              <a:ea typeface="等线"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867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2867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2867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BBC4E3CF-E20E-43FF-95BB-E385ECE0603D}" type="slidenum">
              <a:rPr lang="zh-CN" altLang="en-US" sz="1200">
                <a:latin typeface="等线" pitchFamily="2" charset="-122"/>
                <a:ea typeface="等线" pitchFamily="2" charset="-122"/>
              </a:rPr>
              <a:t>3</a:t>
            </a:fld>
            <a:endParaRPr lang="zh-CN" altLang="en-US" sz="1200">
              <a:latin typeface="等线" pitchFamily="2" charset="-122"/>
              <a:ea typeface="等线"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8397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8397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8397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C3F5E6F2-68EA-4548-92D4-E5239C0F43D4}" type="slidenum">
              <a:rPr lang="zh-CN" altLang="en-US" sz="1200">
                <a:latin typeface="等线" pitchFamily="2" charset="-122"/>
                <a:ea typeface="等线" pitchFamily="2" charset="-122"/>
              </a:rPr>
              <a:t>30</a:t>
            </a:fld>
            <a:endParaRPr lang="zh-CN" altLang="en-US" sz="1200">
              <a:latin typeface="等线" pitchFamily="2" charset="-122"/>
              <a:ea typeface="等线"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8601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8601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8602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A4980F7E-D6F5-4F48-8FFF-BDD279C33B02}" type="slidenum">
              <a:rPr lang="zh-CN" altLang="en-US" sz="1200">
                <a:latin typeface="等线" pitchFamily="2" charset="-122"/>
                <a:ea typeface="等线" pitchFamily="2" charset="-122"/>
              </a:rPr>
              <a:t>31</a:t>
            </a:fld>
            <a:endParaRPr lang="zh-CN" altLang="en-US" sz="1200">
              <a:latin typeface="等线" pitchFamily="2" charset="-122"/>
              <a:ea typeface="等线"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8806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8806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8806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BFDFF230-67B9-41AD-9CBB-256296CDC00F}" type="slidenum">
              <a:rPr lang="zh-CN" altLang="en-US" sz="1200">
                <a:latin typeface="等线" pitchFamily="2" charset="-122"/>
                <a:ea typeface="等线" pitchFamily="2" charset="-122"/>
              </a:rPr>
              <a:t>32</a:t>
            </a:fld>
            <a:endParaRPr lang="zh-CN" altLang="en-US" sz="1200">
              <a:latin typeface="等线" pitchFamily="2" charset="-122"/>
              <a:ea typeface="等线"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011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9011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9011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D90BAE82-2534-44B0-9563-E4DD93DD46DD}" type="slidenum">
              <a:rPr lang="zh-CN" altLang="en-US" sz="1200">
                <a:latin typeface="等线" pitchFamily="2" charset="-122"/>
                <a:ea typeface="等线" pitchFamily="2" charset="-122"/>
              </a:rPr>
              <a:t>33</a:t>
            </a:fld>
            <a:endParaRPr lang="zh-CN" altLang="en-US" sz="1200">
              <a:latin typeface="等线" pitchFamily="2" charset="-122"/>
              <a:ea typeface="等线"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216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9216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spcBef>
                <a:spcPct val="0"/>
              </a:spcBef>
            </a:pPr>
            <a:endParaRPr lang="zh-CN" altLang="en-US">
              <a:ea typeface="印品黑体"/>
            </a:endParaRPr>
          </a:p>
        </p:txBody>
      </p:sp>
      <p:sp>
        <p:nvSpPr>
          <p:cNvPr id="92164"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B064B2E-483E-41FC-93B9-94EEAA548321}" type="slidenum">
              <a:rPr lang="en-US" altLang="zh-CN" sz="1200">
                <a:latin typeface="等线" pitchFamily="2" charset="-122"/>
                <a:ea typeface="Arial" pitchFamily="34" charset="0"/>
              </a:rPr>
              <a:t>34</a:t>
            </a:fld>
            <a:endParaRPr lang="en-US" altLang="zh-CN" sz="1200">
              <a:latin typeface="等线" pitchFamily="2" charset="-122"/>
              <a:ea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421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9421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spcBef>
                <a:spcPct val="0"/>
              </a:spcBef>
            </a:pPr>
            <a:endParaRPr lang="zh-CN" altLang="en-US">
              <a:ea typeface="印品黑体"/>
            </a:endParaRPr>
          </a:p>
        </p:txBody>
      </p:sp>
      <p:sp>
        <p:nvSpPr>
          <p:cNvPr id="94212"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E582CA07-AE5F-4588-B448-CFEA55A42926}" type="slidenum">
              <a:rPr lang="en-US" altLang="zh-CN" sz="1200">
                <a:latin typeface="等线" pitchFamily="2" charset="-122"/>
                <a:ea typeface="Arial" pitchFamily="34" charset="0"/>
              </a:rPr>
              <a:t>35</a:t>
            </a:fld>
            <a:endParaRPr lang="en-US" altLang="zh-CN" sz="1200">
              <a:latin typeface="等线" pitchFamily="2" charset="-122"/>
              <a:ea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625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9625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9626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E06A0A5E-63A0-44C6-8B92-705A7CCD279D}" type="slidenum">
              <a:rPr lang="zh-CN" altLang="en-US" sz="1200">
                <a:latin typeface="等线" pitchFamily="2" charset="-122"/>
                <a:ea typeface="等线" pitchFamily="2" charset="-122"/>
              </a:rPr>
              <a:t>36</a:t>
            </a:fld>
            <a:endParaRPr lang="zh-CN" altLang="en-US" sz="1200">
              <a:latin typeface="等线" pitchFamily="2" charset="-122"/>
              <a:ea typeface="等线"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830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9830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9830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FB21F458-8982-4423-9843-722C9B348FA8}" type="slidenum">
              <a:rPr lang="zh-CN" altLang="en-US" sz="1200">
                <a:latin typeface="等线" pitchFamily="2" charset="-122"/>
                <a:ea typeface="等线" pitchFamily="2" charset="-122"/>
              </a:rPr>
              <a:t>37</a:t>
            </a:fld>
            <a:endParaRPr lang="zh-CN" altLang="en-US" sz="1200">
              <a:latin typeface="等线" pitchFamily="2" charset="-122"/>
              <a:ea typeface="等线"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035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0035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0035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17672AEB-892E-4656-871E-560466532C01}" type="slidenum">
              <a:rPr lang="zh-CN" altLang="en-US" sz="1200">
                <a:latin typeface="等线" pitchFamily="2" charset="-122"/>
                <a:ea typeface="等线" pitchFamily="2" charset="-122"/>
              </a:rPr>
              <a:t>38</a:t>
            </a:fld>
            <a:endParaRPr lang="zh-CN" altLang="en-US" sz="1200">
              <a:latin typeface="等线" pitchFamily="2" charset="-122"/>
              <a:ea typeface="等线"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0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0240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spcBef>
                <a:spcPct val="0"/>
              </a:spcBef>
            </a:pPr>
            <a:endParaRPr lang="zh-CN" altLang="en-US"/>
          </a:p>
        </p:txBody>
      </p:sp>
      <p:sp>
        <p:nvSpPr>
          <p:cNvPr id="102404" name="灯片编号占位符 3"/>
          <p:cNvSpPr>
            <a:spLocks noGrp="1"/>
          </p:cNvSpPr>
          <p:nvPr>
            <p:ph type="sldNum"/>
            <p:custDataLst>
              <p:tags r:id="rId6"/>
            </p:custDataLst>
          </p:nvPr>
        </p:nvSpPr>
        <p:spPr>
          <a:xfrm>
            <a:off x="3884613" y="8685213"/>
            <a:ext cx="2971800" cy="458787"/>
          </a:xfrm>
          <a:prstGeom prst="rect">
            <a:avLst/>
          </a:prstGeom>
          <a:noFill/>
          <a:ln>
            <a:noFill/>
            <a:miter lim="800000"/>
          </a:ln>
        </p:spPr>
        <p:txBody>
          <a:bodyPr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367B004-062D-4BD3-926E-20744E9FB9E3}" type="slidenum">
              <a:rPr lang="zh-CN" altLang="en-US" sz="1200">
                <a:latin typeface="等线" pitchFamily="2" charset="-122"/>
                <a:ea typeface="等线" pitchFamily="2" charset="-122"/>
              </a:rPr>
              <a:t>39</a:t>
            </a:fld>
            <a:endParaRPr lang="zh-CN" altLang="en-US" sz="1200">
              <a:latin typeface="等线" pitchFamily="2" charset="-122"/>
              <a:ea typeface="等线"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072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3072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3072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6EBB6142-4A8F-47F7-B92D-DD3A5B7F2305}" type="slidenum">
              <a:rPr lang="zh-CN" altLang="en-US" sz="1200">
                <a:latin typeface="等线" pitchFamily="2" charset="-122"/>
                <a:ea typeface="等线" pitchFamily="2" charset="-122"/>
              </a:rPr>
              <a:t>4</a:t>
            </a:fld>
            <a:endParaRPr lang="zh-CN" altLang="en-US" sz="1200">
              <a:latin typeface="等线" pitchFamily="2" charset="-122"/>
              <a:ea typeface="等线"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445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0445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0445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99F1363-F282-4AE7-9310-8749A3D5B42D}" type="slidenum">
              <a:rPr lang="zh-CN" altLang="en-US" sz="1200">
                <a:latin typeface="等线" pitchFamily="2" charset="-122"/>
                <a:ea typeface="等线" pitchFamily="2" charset="-122"/>
              </a:rPr>
              <a:t>40</a:t>
            </a:fld>
            <a:endParaRPr lang="zh-CN" altLang="en-US" sz="1200">
              <a:latin typeface="等线" pitchFamily="2" charset="-122"/>
              <a:ea typeface="等线"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649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0649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0650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8CE99699-8867-43D2-81AF-29DFD7DA93C0}" type="slidenum">
              <a:rPr lang="zh-CN" altLang="en-US" sz="1200">
                <a:latin typeface="等线" pitchFamily="2" charset="-122"/>
                <a:ea typeface="等线" pitchFamily="2" charset="-122"/>
              </a:rPr>
              <a:t>41</a:t>
            </a:fld>
            <a:endParaRPr lang="zh-CN" altLang="en-US" sz="1200">
              <a:latin typeface="等线" pitchFamily="2" charset="-122"/>
              <a:ea typeface="等线"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854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0854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0854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A772100-2D9F-4984-BD0F-10E79609BFE7}" type="slidenum">
              <a:rPr lang="zh-CN" altLang="en-US" sz="1200">
                <a:latin typeface="等线" pitchFamily="2" charset="-122"/>
                <a:ea typeface="等线" pitchFamily="2" charset="-122"/>
              </a:rPr>
              <a:t>42</a:t>
            </a:fld>
            <a:endParaRPr lang="zh-CN" altLang="en-US" sz="1200">
              <a:latin typeface="等线" pitchFamily="2" charset="-122"/>
              <a:ea typeface="等线"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059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1059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1059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156BDA3C-8C7A-4E4C-9929-4CEF38A4C9E0}" type="slidenum">
              <a:rPr lang="zh-CN" altLang="en-US" sz="1200">
                <a:latin typeface="等线" pitchFamily="2" charset="-122"/>
                <a:ea typeface="等线" pitchFamily="2" charset="-122"/>
              </a:rPr>
              <a:t>43</a:t>
            </a:fld>
            <a:endParaRPr lang="zh-CN" altLang="en-US" sz="1200">
              <a:latin typeface="等线" pitchFamily="2" charset="-122"/>
              <a:ea typeface="等线"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264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1264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1264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99F6A557-FF81-4AAF-8155-48026BF8CC8D}" type="slidenum">
              <a:rPr lang="zh-CN" altLang="en-US" sz="1200">
                <a:latin typeface="等线" pitchFamily="2" charset="-122"/>
                <a:ea typeface="等线" pitchFamily="2" charset="-122"/>
              </a:rPr>
              <a:t>44</a:t>
            </a:fld>
            <a:endParaRPr lang="zh-CN" altLang="en-US" sz="1200">
              <a:latin typeface="等线" pitchFamily="2" charset="-122"/>
              <a:ea typeface="等线"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469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1469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1469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51BD76DA-589F-4722-9FFA-DB802750B964}" type="slidenum">
              <a:rPr lang="zh-CN" altLang="en-US" sz="1200">
                <a:latin typeface="等线" pitchFamily="2" charset="-122"/>
                <a:ea typeface="等线" pitchFamily="2" charset="-122"/>
              </a:rPr>
              <a:t>45</a:t>
            </a:fld>
            <a:endParaRPr lang="zh-CN" altLang="en-US" sz="1200">
              <a:latin typeface="等线" pitchFamily="2" charset="-122"/>
              <a:ea typeface="等线"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673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1673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1674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471A2AC8-6304-42DF-9899-A98E72967610}" type="slidenum">
              <a:rPr lang="zh-CN" altLang="en-US" sz="1200">
                <a:latin typeface="等线" pitchFamily="2" charset="-122"/>
                <a:ea typeface="等线" pitchFamily="2" charset="-122"/>
              </a:rPr>
              <a:t>46</a:t>
            </a:fld>
            <a:endParaRPr lang="zh-CN" altLang="en-US" sz="1200">
              <a:latin typeface="等线" pitchFamily="2" charset="-122"/>
              <a:ea typeface="等线"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878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1878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1878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FD5741EF-9CBB-4AB5-8E66-BCD5865D4CDF}" type="slidenum">
              <a:rPr lang="zh-CN" altLang="en-US" sz="1200">
                <a:latin typeface="等线" pitchFamily="2" charset="-122"/>
                <a:ea typeface="等线" pitchFamily="2" charset="-122"/>
              </a:rPr>
              <a:t>47</a:t>
            </a:fld>
            <a:endParaRPr lang="zh-CN" altLang="en-US" sz="1200">
              <a:latin typeface="等线" pitchFamily="2" charset="-122"/>
              <a:ea typeface="等线"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083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2083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2083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1A80DA78-2095-43DF-B348-DE14B8A22F6B}" type="slidenum">
              <a:rPr lang="zh-CN" altLang="en-US" sz="1200">
                <a:latin typeface="等线" pitchFamily="2" charset="-122"/>
                <a:ea typeface="等线" pitchFamily="2" charset="-122"/>
              </a:rPr>
              <a:t>48</a:t>
            </a:fld>
            <a:endParaRPr lang="zh-CN" altLang="en-US" sz="1200">
              <a:latin typeface="等线" pitchFamily="2" charset="-122"/>
              <a:ea typeface="等线"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288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2288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2288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FE0E8C1E-2F5A-4BA4-B3A2-3636E731D1BE}" type="slidenum">
              <a:rPr lang="zh-CN" altLang="en-US" sz="1200">
                <a:latin typeface="等线" pitchFamily="2" charset="-122"/>
                <a:ea typeface="等线" pitchFamily="2" charset="-122"/>
              </a:rPr>
              <a:t>49</a:t>
            </a:fld>
            <a:endParaRPr lang="zh-CN" altLang="en-US" sz="1200">
              <a:latin typeface="等线" pitchFamily="2" charset="-122"/>
              <a:ea typeface="等线"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277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3277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3277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43807F65-6011-463B-94A4-15660931A85E}" type="slidenum">
              <a:rPr lang="zh-CN" altLang="en-US" sz="1200">
                <a:latin typeface="等线" pitchFamily="2" charset="-122"/>
                <a:ea typeface="等线" pitchFamily="2" charset="-122"/>
              </a:rPr>
              <a:t>5</a:t>
            </a:fld>
            <a:endParaRPr lang="zh-CN" altLang="en-US" sz="1200">
              <a:latin typeface="等线" pitchFamily="2" charset="-122"/>
              <a:ea typeface="等线"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4930"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24931"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124932"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3E31C592-80C2-4CC5-B785-C5D01A2EDE06}" type="slidenum">
              <a:rPr lang="zh-CN" altLang="en-US" sz="1200">
                <a:latin typeface="等线" pitchFamily="2" charset="-122"/>
                <a:ea typeface="等线" pitchFamily="2" charset="-122"/>
              </a:rPr>
              <a:t>50</a:t>
            </a:fld>
            <a:endParaRPr lang="zh-CN" altLang="en-US" sz="1200">
              <a:latin typeface="等线" pitchFamily="2" charset="-122"/>
              <a:ea typeface="等线"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697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126979" name="文本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spcBef>
                <a:spcPct val="0"/>
              </a:spcBef>
            </a:pPr>
            <a:endParaRPr lang="zh-CN" altLang="zh-CN">
              <a:solidFill>
                <a:srgbClr val="000000"/>
              </a:solidFill>
              <a:latin typeface="Calibri"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4818"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34819"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34820"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9AA742F8-1C63-4854-BF49-F94FFB49F0E0}" type="slidenum">
              <a:rPr lang="zh-CN" altLang="en-US" sz="1200">
                <a:latin typeface="等线" pitchFamily="2" charset="-122"/>
                <a:ea typeface="等线" pitchFamily="2" charset="-122"/>
              </a:rPr>
              <a:t>6</a:t>
            </a:fld>
            <a:endParaRPr lang="zh-CN" altLang="en-US" sz="1200">
              <a:latin typeface="等线" pitchFamily="2" charset="-122"/>
              <a:ea typeface="等线"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6866"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36867"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36868"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D4445D84-BE4B-4E1C-B046-1383E6941DEC}" type="slidenum">
              <a:rPr lang="zh-CN" altLang="en-US" sz="1200">
                <a:latin typeface="等线" pitchFamily="2" charset="-122"/>
                <a:ea typeface="等线" pitchFamily="2" charset="-122"/>
              </a:rPr>
              <a:t>7</a:t>
            </a:fld>
            <a:endParaRPr lang="zh-CN" altLang="en-US" sz="1200">
              <a:latin typeface="等线" pitchFamily="2" charset="-122"/>
              <a:ea typeface="等线"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8914"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38915"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38916"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09574622-0EAC-418D-9A93-9F102AB56009}" type="slidenum">
              <a:rPr lang="zh-CN" altLang="en-US" sz="1200">
                <a:latin typeface="等线" pitchFamily="2" charset="-122"/>
                <a:ea typeface="等线" pitchFamily="2" charset="-122"/>
              </a:rPr>
              <a:t>8</a:t>
            </a:fld>
            <a:endParaRPr lang="zh-CN" altLang="en-US" sz="1200">
              <a:latin typeface="等线" pitchFamily="2" charset="-122"/>
              <a:ea typeface="等线"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0962" name="幻灯片图像占位符 1"/>
          <p:cNvSpPr>
            <a:spLocks noGrp="1" noRot="1" noChangeAspect="1" noTextEdit="1"/>
          </p:cNvSpPr>
          <p:nvPr>
            <p:ph type="sldImg" idx="2"/>
            <p:custDataLst>
              <p:tags r:id="rId4"/>
            </p:custDataLst>
          </p:nvPr>
        </p:nvSpPr>
        <p:spPr>
          <a:xfrm>
            <a:off x="685800" y="1143000"/>
            <a:ext cx="5486400" cy="3086100"/>
          </a:xfrm>
          <a:noFill/>
          <a:ln w="12700">
            <a:miter lim="800000"/>
          </a:ln>
        </p:spPr>
      </p:sp>
      <p:sp>
        <p:nvSpPr>
          <p:cNvPr id="40963" name="备注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marL="0" lvl="0" indent="0" eaLnBrk="1" hangingPunct="1"/>
            <a:endParaRPr lang="zh-CN" altLang="en-US"/>
          </a:p>
        </p:txBody>
      </p:sp>
      <p:sp>
        <p:nvSpPr>
          <p:cNvPr id="40964" name="灯片编号占位符 3"/>
          <p:cNvSpPr txBox="1">
            <a:spLocks noGrp="1"/>
          </p:cNvSpPr>
          <p:nvPr>
            <p:ph type="sldNum"/>
            <p:custDataLst>
              <p:tags r:id="rId6"/>
            </p:custDataLst>
          </p:nvPr>
        </p:nvSpPr>
        <p:spPr>
          <a:xfrm>
            <a:off x="3884613" y="8685213"/>
            <a:ext cx="2971800" cy="458787"/>
          </a:xfrm>
          <a:prstGeom prst="rect">
            <a:avLst/>
          </a:prstGeom>
          <a:noFill/>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FEFCF758-98BC-41D9-BE13-57D250460D9E}" type="slidenum">
              <a:rPr lang="zh-CN" altLang="en-US" sz="1200">
                <a:latin typeface="等线" pitchFamily="2" charset="-122"/>
                <a:ea typeface="等线" pitchFamily="2" charset="-122"/>
              </a:rPr>
              <a:t>9</a:t>
            </a:fld>
            <a:endParaRPr lang="zh-CN" altLang="en-US" sz="1200">
              <a:latin typeface="等线" pitchFamily="2" charset="-122"/>
              <a:ea typeface="等线"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image" Target="../media/image1.jpeg" /><Relationship Id="rId3" Type="http://schemas.openxmlformats.org/officeDocument/2006/relationships/slideMaster" Target="../slideMasters/slideMaster1.xml" /><Relationship Id="rId4" Type="http://schemas.openxmlformats.org/officeDocument/2006/relationships/themeOverride" Target="../theme/themeOverride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image" Target="../media/image1.jpeg" /><Relationship Id="rId3" Type="http://schemas.openxmlformats.org/officeDocument/2006/relationships/slideMaster" Target="../slideMasters/slideMaster1.xml" /><Relationship Id="rId4" Type="http://schemas.openxmlformats.org/officeDocument/2006/relationships/themeOverride" Target="../theme/themeOverride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image" Target="../media/image1.jpeg"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image" Target="../media/image1.jpeg" /><Relationship Id="rId6"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6" name="灯片编号占位符 5"/>
          <p:cNvSpPr>
            <a:spLocks noGrp="1"/>
          </p:cNvSpPr>
          <p:nvPr>
            <p:ph type="sldNum" sz="quarter" idx="12"/>
            <p:custDataLst>
              <p:tags r:id="rId6"/>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3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4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5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6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7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Custom Layout">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spd="slow" advClick="0" advTm="5000">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2_标题幻灯片">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8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3_标题幻灯片">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6" name="灯片编号占位符 5"/>
          <p:cNvSpPr>
            <a:spLocks noGrp="1"/>
          </p:cNvSpPr>
          <p:nvPr>
            <p:ph type="sldNum" sz="quarter" idx="12"/>
            <p:custDataLst>
              <p:tags r:id="rId6"/>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9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0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1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2_标题和内容">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2_空白">
    <p:bg>
      <p:bgPr>
        <a:blipFill rotWithShape="0">
          <a:blip r:embed="rId2"/>
          <a:stretch>
            <a:fillRect/>
          </a:stretch>
        </a:blipFill>
      </p:bgPr>
    </p:bg>
    <p:spTree>
      <p:nvGrpSpPr>
        <p:cNvPr id="1" name=""/>
        <p:cNvGrpSpPr/>
        <p:nvPr>
          <p:custDataLst>
            <p:tags r:id="rId1"/>
          </p:custDataLst>
        </p:nvPr>
      </p:nvGrpSpPr>
      <p:grpSpPr/>
    </p:spTree>
  </p:cSld>
  <p:clrMapOvr>
    <a:overrideClrMapping bg1="lt1" tx1="dk1" bg2="lt2" tx2="dk2" accent1="accent1" accent2="accent2" accent3="accent3" accent4="accent4" accent5="accent5" accent6="accent6" hlink="hlink" folHlink="folHlink"/>
  </p:clrMapOvr>
  <p:transition spd="slow"/>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4_空白">
    <p:bg>
      <p:bgPr>
        <a:blipFill rotWithShape="0">
          <a:blip r:embed="rId2"/>
          <a:stretch>
            <a:fillRect/>
          </a:stretch>
        </a:blipFill>
      </p:bgPr>
    </p:bg>
    <p:spTree>
      <p:nvGrpSpPr>
        <p:cNvPr id="1" name=""/>
        <p:cNvGrpSpPr/>
        <p:nvPr>
          <p:custDataLst>
            <p:tags r:id="rId1"/>
          </p:custDataLst>
        </p:nvPr>
      </p:nvGrpSpPr>
      <p:grpSpPr/>
    </p:spTree>
  </p:cSld>
  <p:clrMapOvr>
    <a:overrideClrMapping bg1="lt1" tx1="dk1" bg2="lt2" tx2="dk2" accent1="accent1" accent2="accent2" accent3="accent3" accent4="accent4" accent5="accent5" accent6="accent6" hlink="hlink" folHlink="folHlink"/>
  </p:clrMapOvr>
  <p:transition spd="slow"/>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4_标题幻灯片">
    <p:bg>
      <p:bgPr>
        <a:blipFill rotWithShape="0">
          <a:blip r:embed="rId5"/>
          <a:stretch>
            <a:fillRect/>
          </a:stretch>
        </a:blipFill>
      </p:bgPr>
    </p:bg>
    <p:spTree>
      <p:nvGrpSpPr>
        <p:cNvPr id="1" name=""/>
        <p:cNvGrpSpPr/>
        <p:nvPr>
          <p:custDataLst>
            <p:tags r:id="rId1"/>
          </p:custDataLst>
        </p:nvPr>
      </p:nvGrpSpPr>
      <p:grpSpPr/>
      <p:sp>
        <p:nvSpPr>
          <p:cNvPr id="21508" name="日期占位符 1"/>
          <p:cNvSpPr>
            <a:spLocks noGrp="1"/>
          </p:cNvSpPr>
          <p:nvPr>
            <p:ph type="dt" sz="half" idx="10"/>
            <p:custDataLst>
              <p:tags r:id="rId2"/>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noProof="1">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endParaRPr lang="en-US" altLang="en-US" sz="1200">
              <a:solidFill>
                <a:srgbClr val="898989"/>
              </a:solidFill>
              <a:latin typeface="Calibri" pitchFamily="34" charset="0"/>
              <a:ea typeface="宋体" pitchFamily="2" charset="-122"/>
            </a:endParaRPr>
          </a:p>
        </p:txBody>
      </p:sp>
      <p:sp>
        <p:nvSpPr>
          <p:cNvPr id="21509" name="页脚占位符 2"/>
          <p:cNvSpPr>
            <a:spLocks noGrp="1"/>
          </p:cNvSpPr>
          <p:nvPr>
            <p:ph type="ftr" sz="quarter" idx="11"/>
            <p:custDataLst>
              <p:tags r:id="rId3"/>
            </p:custDataLst>
          </p:nvPr>
        </p:nvSpPr>
        <p:spPr>
          <a:xfrm>
            <a:off x="4038600" y="6356350"/>
            <a:ext cx="41148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noProof="1">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en-US" altLang="en-US" sz="1200">
              <a:solidFill>
                <a:srgbClr val="898989"/>
              </a:solidFill>
              <a:latin typeface="Calibri" pitchFamily="34" charset="0"/>
              <a:ea typeface="宋体" pitchFamily="2" charset="-122"/>
            </a:endParaRPr>
          </a:p>
        </p:txBody>
      </p:sp>
      <p:sp>
        <p:nvSpPr>
          <p:cNvPr id="21510" name="灯片编号占位符 3"/>
          <p:cNvSpPr>
            <a:spLocks noGrp="1"/>
          </p:cNvSpPr>
          <p:nvPr>
            <p:ph type="sldNum" sz="quarter" idx="12"/>
            <p:custDataLst>
              <p:tags r:id="rId4"/>
            </p:custDataLst>
          </p:nvPr>
        </p:nvSpPr>
        <p:spPr>
          <a:xfrm>
            <a:off x="8610600" y="6356350"/>
            <a:ext cx="2743200" cy="365125"/>
          </a:xfrm>
          <a:prstGeom prst="rect">
            <a:avLst/>
          </a:prstGeom>
        </p:spPr>
        <p:txBody>
          <a:bodyPr rtlCol="0" anchor="ctr"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noProof="1">
                <a:solidFill>
                  <a:schemeClr val="tx1"/>
                </a:solidFill>
                <a:latin typeface="Calibri" pitchFamily="34" charset="0"/>
                <a:ea typeface="宋体" pitchFamily="2" charset="-122"/>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4E4B7128-9B54-479D-8D55-D1DE9791A550}" type="slidenum">
              <a:rPr lang="en-US" altLang="en-US" sz="1200">
                <a:solidFill>
                  <a:srgbClr val="898989"/>
                </a:solidFill>
                <a:latin typeface="Calibri" pitchFamily="34" charset="0"/>
                <a:ea typeface="宋体" pitchFamily="2" charset="-122"/>
              </a:rPr>
              <a:t>*</a:t>
            </a:fld>
            <a:endParaRPr lang="en-US" altLang="en-US" sz="1200">
              <a:solidFill>
                <a:srgbClr val="898989"/>
              </a:solidFill>
              <a:latin typeface="Calibri" pitchFamily="34" charset="0"/>
            </a:endParaRPr>
          </a:p>
        </p:txBody>
      </p:sp>
    </p:spTree>
  </p:cSld>
  <p:clrMapOvr>
    <a:masterClrMapping/>
  </p:clrMapOvr>
  <p:transition spd="slow"/>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blipFill rotWithShape="0">
          <a:blip r:embed="rId8"/>
          <a:stretch>
            <a:fillRect/>
          </a:stretch>
        </a:blipFill>
      </p:bgPr>
    </p:bg>
    <p:spTree>
      <p:nvGrpSpPr>
        <p:cNvPr id="1" name=""/>
        <p:cNvGrpSpPr/>
        <p:nvPr>
          <p:custDataLst>
            <p:tags r:id="rId1"/>
          </p:custDataLst>
        </p:nvPr>
      </p:nvGrpSpPr>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052" name="日期占位符 4"/>
          <p:cNvSpPr>
            <a:spLocks noGrp="1"/>
          </p:cNvSpPr>
          <p:nvPr>
            <p:ph type="dt" sz="half" idx="10"/>
            <p:custDataLst>
              <p:tags r:id="rId5"/>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endParaRPr lang="zh-CN" altLang="en-US" sz="1200">
              <a:solidFill>
                <a:srgbClr val="898989"/>
              </a:solidFill>
            </a:endParaRPr>
          </a:p>
        </p:txBody>
      </p:sp>
      <p:sp>
        <p:nvSpPr>
          <p:cNvPr id="2053" name="页脚占位符 5"/>
          <p:cNvSpPr>
            <a:spLocks noGrp="1"/>
          </p:cNvSpPr>
          <p:nvPr>
            <p:ph type="ftr" sz="quarter" idx="11"/>
            <p:custDataLst>
              <p:tags r:id="rId6"/>
            </p:custDataLst>
          </p:nvPr>
        </p:nvSpPr>
        <p:spPr>
          <a:xfrm>
            <a:off x="4038600" y="6356350"/>
            <a:ext cx="41148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2054" name="灯片编号占位符 6"/>
          <p:cNvSpPr>
            <a:spLocks noGrp="1"/>
          </p:cNvSpPr>
          <p:nvPr>
            <p:ph type="sldNum" sz="quarter" idx="12"/>
            <p:custDataLst>
              <p:tags r:id="rId7"/>
            </p:custDataLst>
          </p:nvPr>
        </p:nvSpPr>
        <p:spPr>
          <a:xfrm>
            <a:off x="86106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EE3303D1-34E2-4AEA-899F-38463DD446E7}" type="slidenum">
              <a:rPr lang="en-US" altLang="en-US" sz="1200">
                <a:solidFill>
                  <a:srgbClr val="898989"/>
                </a:solidFill>
              </a:rPr>
              <a:t>*</a:t>
            </a:fld>
            <a:endParaRPr lang="en-US" altLang="en-US" sz="1200">
              <a:solidFill>
                <a:srgbClr val="898989"/>
              </a:solidFill>
              <a:latin typeface="Calibri"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custDataLst>
              <p:tags r:id="rId3"/>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4" name="页脚占位符 4"/>
          <p:cNvSpPr>
            <a:spLocks noGrp="1"/>
          </p:cNvSpPr>
          <p:nvPr>
            <p:ph type="ftr" sz="quarter" idx="11"/>
            <p:custDataLst>
              <p:tags r:id="rId4"/>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5" name="灯片编号占位符 5"/>
          <p:cNvSpPr>
            <a:spLocks noGrp="1"/>
          </p:cNvSpPr>
          <p:nvPr>
            <p:ph type="sldNum" sz="quarter" idx="12"/>
            <p:custDataLst>
              <p:tags r:id="rId5"/>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3" name="页脚占位符 4"/>
          <p:cNvSpPr>
            <a:spLocks noGrp="1"/>
          </p:cNvSpPr>
          <p:nvPr>
            <p:ph type="ftr" sz="quarter" idx="11"/>
            <p:custDataLst>
              <p:tags r:id="rId3"/>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4" name="灯片编号占位符 5"/>
          <p:cNvSpPr>
            <a:spLocks noGrp="1"/>
          </p:cNvSpPr>
          <p:nvPr>
            <p:ph type="sldNum" sz="quarter" idx="12"/>
            <p:custDataLst>
              <p:tags r:id="rId4"/>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vert="horz" wrap="square" lIns="91440" tIns="45720" rIns="91440" bIns="45720" numCol="1" rtlCol="0" anchor="t" anchorCtr="0" compatLnSpc="1">
            <a:prstTxWarp prst="textNoShape">
              <a:avLst/>
            </a:prstTxWarp>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custDataLst>
              <p:tags r:id="rId5"/>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6" name="页脚占位符 4"/>
          <p:cNvSpPr>
            <a:spLocks noGrp="1"/>
          </p:cNvSpPr>
          <p:nvPr>
            <p:ph type="ftr" sz="quarter" idx="11"/>
            <p:custDataLst>
              <p:tags r:id="rId6"/>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7" name="灯片编号占位符 5"/>
          <p:cNvSpPr>
            <a:spLocks noGrp="1"/>
          </p:cNvSpPr>
          <p:nvPr>
            <p:ph type="sldNum" sz="quarter" idx="12"/>
            <p:custDataLst>
              <p:tags r:id="rId7"/>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6" name="灯片编号占位符 5"/>
          <p:cNvSpPr>
            <a:spLocks noGrp="1"/>
          </p:cNvSpPr>
          <p:nvPr>
            <p:ph type="sldNum" sz="quarter" idx="12"/>
            <p:custDataLst>
              <p:tags r:id="rId6"/>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2_标题和内容">
    <p:bg>
      <p:bgPr>
        <a:blipFill rotWithShape="0">
          <a:blip r:embed="rId5"/>
          <a:stretch>
            <a:fillRect/>
          </a:stretch>
        </a:blipFill>
      </p:bgPr>
    </p:bg>
    <p:spTree>
      <p:nvGrpSpPr>
        <p:cNvPr id="1" name=""/>
        <p:cNvGrpSpPr/>
        <p:nvPr>
          <p:custDataLst>
            <p:tags r:id="rId1"/>
          </p:custDataLst>
        </p:nvPr>
      </p:nvGrpSpPr>
      <p:grpSpPr/>
      <p:sp>
        <p:nvSpPr>
          <p:cNvPr id="3076" name="日期占位符 1"/>
          <p:cNvSpPr>
            <a:spLocks noGrp="1"/>
          </p:cNvSpPr>
          <p:nvPr>
            <p:ph type="dt" sz="half" idx="10"/>
            <p:custDataLst>
              <p:tags r:id="rId2"/>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noProof="1">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endParaRPr lang="en-US" altLang="en-US" sz="1200">
              <a:solidFill>
                <a:srgbClr val="898989"/>
              </a:solidFill>
              <a:latin typeface="Calibri" pitchFamily="34" charset="0"/>
              <a:ea typeface="宋体" pitchFamily="2" charset="-122"/>
            </a:endParaRPr>
          </a:p>
        </p:txBody>
      </p:sp>
      <p:sp>
        <p:nvSpPr>
          <p:cNvPr id="3077" name="页脚占位符 2"/>
          <p:cNvSpPr>
            <a:spLocks noGrp="1"/>
          </p:cNvSpPr>
          <p:nvPr>
            <p:ph type="ftr" sz="quarter" idx="11"/>
            <p:custDataLst>
              <p:tags r:id="rId3"/>
            </p:custDataLst>
          </p:nvPr>
        </p:nvSpPr>
        <p:spPr>
          <a:xfrm>
            <a:off x="4038600" y="6356350"/>
            <a:ext cx="41148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noProof="1">
                <a:solidFill>
                  <a:schemeClr val="tx1"/>
                </a:solidFill>
                <a:latin typeface="+mn-lt"/>
                <a:ea typeface="+mn-ea"/>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en-US" altLang="en-US" sz="1200">
              <a:solidFill>
                <a:srgbClr val="898989"/>
              </a:solidFill>
              <a:latin typeface="Calibri" pitchFamily="34" charset="0"/>
              <a:ea typeface="宋体" pitchFamily="2" charset="-122"/>
            </a:endParaRPr>
          </a:p>
        </p:txBody>
      </p:sp>
      <p:sp>
        <p:nvSpPr>
          <p:cNvPr id="3078" name="灯片编号占位符 3"/>
          <p:cNvSpPr>
            <a:spLocks noGrp="1"/>
          </p:cNvSpPr>
          <p:nvPr>
            <p:ph type="sldNum" sz="quarter" idx="12"/>
            <p:custDataLst>
              <p:tags r:id="rId4"/>
            </p:custDataLst>
          </p:nvPr>
        </p:nvSpPr>
        <p:spPr>
          <a:xfrm>
            <a:off x="8610600" y="6356350"/>
            <a:ext cx="2743200" cy="365125"/>
          </a:xfrm>
          <a:prstGeom prst="rect">
            <a:avLst/>
          </a:prstGeom>
        </p:spPr>
        <p:txBody>
          <a:bodyPr rtlCol="0" anchor="ctr"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noProof="1">
                <a:solidFill>
                  <a:schemeClr val="tx1"/>
                </a:solidFill>
                <a:latin typeface="Calibri" pitchFamily="34" charset="0"/>
                <a:ea typeface="宋体" pitchFamily="2" charset="-122"/>
                <a:cs typeface="+mn-cs"/>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eaLnBrk="1" hangingPunct="1"/>
            <a:fld id="{0F51BE6C-A255-49A1-BA81-B6CE5E4A3B28}" type="slidenum">
              <a:rPr lang="en-US" altLang="en-US" sz="1200">
                <a:solidFill>
                  <a:srgbClr val="898989"/>
                </a:solidFill>
                <a:latin typeface="Calibri" pitchFamily="34" charset="0"/>
                <a:ea typeface="宋体" pitchFamily="2" charset="-122"/>
              </a:rPr>
              <a:t>*</a:t>
            </a:fld>
            <a:endParaRPr lang="en-US" altLang="en-US" sz="1200">
              <a:solidFill>
                <a:srgbClr val="898989"/>
              </a:solidFill>
              <a:latin typeface="Calibri"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_标题幻灯片">
    <p:bg>
      <p:bgPr>
        <a:blipFill rotWithShape="0">
          <a:blip r:embed="rId2"/>
          <a:stretch>
            <a:fillRect/>
          </a:stretch>
        </a:blipFill>
      </p:bgPr>
    </p:bg>
    <p:spTree>
      <p:nvGrpSpPr>
        <p:cNvPr id="1" name=""/>
        <p:cNvGrpSpPr/>
        <p:nvPr>
          <p:custDataLst>
            <p:tags r:id="rId1"/>
          </p:custDataLst>
        </p:nvPr>
      </p:nvGrpSpPr>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tags" Target="../tags/tag67.xml" /><Relationship Id="rId28" Type="http://schemas.openxmlformats.org/officeDocument/2006/relationships/tags" Target="../tags/tag68.xml" /><Relationship Id="rId29" Type="http://schemas.openxmlformats.org/officeDocument/2006/relationships/tags" Target="../tags/tag69.xml" /><Relationship Id="rId3" Type="http://schemas.openxmlformats.org/officeDocument/2006/relationships/slideLayout" Target="../slideLayouts/slideLayout3.xml" /><Relationship Id="rId30" Type="http://schemas.openxmlformats.org/officeDocument/2006/relationships/tags" Target="../tags/tag70.xml" /><Relationship Id="rId31" Type="http://schemas.openxmlformats.org/officeDocument/2006/relationships/tags" Target="../tags/tag71.xml" /><Relationship Id="rId32" Type="http://schemas.openxmlformats.org/officeDocument/2006/relationships/tags" Target="../tags/tag72.xml" /><Relationship Id="rId33" Type="http://schemas.openxmlformats.org/officeDocument/2006/relationships/image" Target="file:///D:\qq&#25991;&#20214;\712321467\Image\C2C\Image2\%7b75232B38-A165-1FB7-499C-2E1C792CACB5%7d.png" TargetMode="External" /><Relationship Id="rId34" Type="http://schemas.openxmlformats.org/officeDocument/2006/relationships/image" Target="../media/image2.png" /><Relationship Id="rId35" Type="http://schemas.openxmlformats.org/officeDocument/2006/relationships/tags" Target="../tags/tag73.xml" /><Relationship Id="rId36" Type="http://schemas.openxmlformats.org/officeDocument/2006/relationships/image" Target="../media/image1.jpeg" /><Relationship Id="rId37"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6"/>
          <a:stretch>
            <a:fillRect/>
          </a:stretch>
        </a:blipFill>
      </p:bgPr>
    </p:bg>
    <p:spTree>
      <p:nvGrpSpPr>
        <p:cNvPr id="1" name=""/>
        <p:cNvGrpSpPr/>
        <p:nvPr>
          <p:custDataLst>
            <p:tags r:id="rId27"/>
          </p:custDataLst>
        </p:nvPr>
      </p:nvGrpSpPr>
      <p:grpSpPr/>
      <p:sp>
        <p:nvSpPr>
          <p:cNvPr id="1026" name="标题占位符 1"/>
          <p:cNvSpPr>
            <a:spLocks noGrp="1"/>
          </p:cNvSpPr>
          <p:nvPr>
            <p:ph type="title"/>
            <p:custDataLst>
              <p:tags r:id="rId28"/>
            </p:custDataLst>
          </p:nvPr>
        </p:nvSpPr>
        <p:spPr>
          <a:xfrm>
            <a:off x="838200" y="365125"/>
            <a:ext cx="10515600" cy="1325563"/>
          </a:xfrm>
          <a:prstGeom prst="rect">
            <a:avLst/>
          </a:prstGeom>
          <a:noFill/>
          <a:ln>
            <a:noFill/>
            <a:miter lim="800000"/>
          </a:ln>
        </p:spPr>
        <p:txBody>
          <a:bodyPr anchor="ctr" anchorCtr="0">
            <a:noAutofit/>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宋体" pitchFamily="2" charset="-122"/>
                <a:cs typeface="+mj-cs"/>
              </a:defRPr>
            </a:lvl1pPr>
          </a:lstStyle>
          <a:p>
            <a:pPr lvl="0"/>
            <a:r>
              <a:t>单击此处编辑母版标题样式</a:t>
            </a:r>
          </a:p>
        </p:txBody>
      </p:sp>
      <p:sp>
        <p:nvSpPr>
          <p:cNvPr id="1027" name="文本占位符 2"/>
          <p:cNvSpPr>
            <a:spLocks noGrp="1"/>
          </p:cNvSpPr>
          <p:nvPr>
            <p:ph type="body" idx="1"/>
            <p:custDataLst>
              <p:tags r:id="rId29"/>
            </p:custDataLst>
          </p:nvPr>
        </p:nvSpPr>
        <p:spPr>
          <a:xfrm>
            <a:off x="838200" y="1825625"/>
            <a:ext cx="10515600" cy="4351338"/>
          </a:xfrm>
          <a:prstGeom prst="rect">
            <a:avLst/>
          </a:prstGeom>
          <a:noFill/>
          <a:ln>
            <a:noFill/>
            <a:miter lim="800000"/>
          </a:ln>
        </p:spPr>
        <p:txBody>
          <a:bodyPr>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3"/>
          <p:cNvSpPr>
            <a:spLocks noGrp="1"/>
          </p:cNvSpPr>
          <p:nvPr>
            <p:ph type="dt" sz="half" idx="2"/>
            <p:custDataLst>
              <p:tags r:id="rId30"/>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fld id="{1298C20B-AF93-4C67-A8B1-AE16C89723D9}" type="datetime1">
              <a:rPr lang="zh-CN" altLang="en-US" sz="1200">
                <a:solidFill>
                  <a:srgbClr val="898989"/>
                </a:solidFill>
              </a:rPr>
              <a:t>*</a:t>
            </a:fld>
            <a:endParaRPr lang="zh-CN" altLang="en-US" sz="1200">
              <a:solidFill>
                <a:srgbClr val="898989"/>
              </a:solidFill>
            </a:endParaRPr>
          </a:p>
        </p:txBody>
      </p:sp>
      <p:sp>
        <p:nvSpPr>
          <p:cNvPr id="1029" name="页脚占位符 4"/>
          <p:cNvSpPr>
            <a:spLocks noGrp="1"/>
          </p:cNvSpPr>
          <p:nvPr>
            <p:ph type="ftr" sz="quarter" idx="3"/>
            <p:custDataLst>
              <p:tags r:id="rId31"/>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a:endParaRPr lang="zh-CN" altLang="en-US" sz="1200">
              <a:solidFill>
                <a:srgbClr val="898989"/>
              </a:solidFill>
            </a:endParaRPr>
          </a:p>
        </p:txBody>
      </p:sp>
      <p:sp>
        <p:nvSpPr>
          <p:cNvPr id="1030" name="灯片编号占位符 5"/>
          <p:cNvSpPr>
            <a:spLocks noGrp="1"/>
          </p:cNvSpPr>
          <p:nvPr>
            <p:ph type="sldNum" sz="quarter" idx="4"/>
            <p:custDataLst>
              <p:tags r:id="rId32"/>
            </p:custDataLst>
          </p:nvPr>
        </p:nvSpPr>
        <p:spPr>
          <a:xfrm>
            <a:off x="8610600" y="6356350"/>
            <a:ext cx="2743200" cy="365125"/>
          </a:xfrm>
          <a:prstGeom prst="rect">
            <a:avLst/>
          </a:prstGeom>
        </p:spPr>
        <p:txBody>
          <a:bodyPr rtlCol="0" anchor="ctr"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r"/>
            <a:fld id="{A4D20DF4-8E59-4603-A7B5-BFB7A950054D}" type="slidenum">
              <a:rPr lang="zh-CN" altLang="en-US" sz="1200">
                <a:solidFill>
                  <a:srgbClr val="898989"/>
                </a:solidFill>
              </a:rPr>
              <a:t>*</a:t>
            </a:fld>
            <a:endParaRPr lang="zh-CN" altLang="en-US" sz="1200">
              <a:solidFill>
                <a:srgbClr val="898989"/>
              </a:solidFill>
            </a:endParaRPr>
          </a:p>
        </p:txBody>
      </p:sp>
      <p:pic>
        <p:nvPicPr>
          <p:cNvPr id="1031" name="图片 1073743875" descr="学科网 zxxk.com"/>
          <p:cNvPicPr>
            <a:picLocks noChangeAspect="1"/>
          </p:cNvPicPr>
          <p:nvPr>
            <p:custDataLst>
              <p:tags r:id="rId35"/>
            </p:custDataLst>
          </p:nvPr>
        </p:nvPicPr>
        <p:blipFill>
          <a:blip r:embed="rId34" r:link="rId3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84" r:id="rId1"/>
    <p:sldLayoutId id="2147483785" r:id="rId2"/>
    <p:sldLayoutId id="2147483787" r:id="rId3"/>
    <p:sldLayoutId id="2147483788" r:id="rId4"/>
    <p:sldLayoutId id="2147483789" r:id="rId5"/>
    <p:sldLayoutId id="2147483790" r:id="rId6"/>
    <p:sldLayoutId id="2147483791" r:id="rId7"/>
    <p:sldLayoutId id="2147483793" r:id="rId8"/>
    <p:sldLayoutId id="2147483795" r:id="rId9"/>
    <p:sldLayoutId id="2147483797" r:id="rId10"/>
    <p:sldLayoutId id="2147483799" r:id="rId11"/>
    <p:sldLayoutId id="2147483801" r:id="rId12"/>
    <p:sldLayoutId id="2147483803" r:id="rId13"/>
    <p:sldLayoutId id="2147483805" r:id="rId14"/>
    <p:sldLayoutId id="2147483807" r:id="rId15"/>
    <p:sldLayoutId id="2147483809" r:id="rId16"/>
    <p:sldLayoutId id="2147483811" r:id="rId17"/>
    <p:sldLayoutId id="2147483813" r:id="rId18"/>
    <p:sldLayoutId id="2147483815" r:id="rId19"/>
    <p:sldLayoutId id="2147483817" r:id="rId20"/>
    <p:sldLayoutId id="2147483819" r:id="rId21"/>
    <p:sldLayoutId id="2147483821" r:id="rId22"/>
    <p:sldLayoutId id="2147483823" r:id="rId23"/>
    <p:sldLayoutId id="2147483825" r:id="rId24"/>
    <p:sldLayoutId id="2147483827" r:id="rId25"/>
    <p:sldLayoutId id="2147483829" r:id="rId26"/>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Light" pitchFamily="34" charset="0"/>
          <a:ea typeface="宋体"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tags" Target="../tags/tag165.xml" /><Relationship Id="rId4" Type="http://schemas.openxmlformats.org/officeDocument/2006/relationships/image" Target="../media/image5.jpeg"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1.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189.xml" /><Relationship Id="rId11" Type="http://schemas.openxmlformats.org/officeDocument/2006/relationships/tags" Target="../tags/tag190.xml" /><Relationship Id="rId12" Type="http://schemas.openxmlformats.org/officeDocument/2006/relationships/tags" Target="../tags/tag191.xml" /><Relationship Id="rId13" Type="http://schemas.openxmlformats.org/officeDocument/2006/relationships/image" Target="../media/image8.png" /><Relationship Id="rId14" Type="http://schemas.openxmlformats.org/officeDocument/2006/relationships/tags" Target="../tags/tag192.xml" /><Relationship Id="rId15" Type="http://schemas.openxmlformats.org/officeDocument/2006/relationships/tags" Target="../tags/tag193.xml" /><Relationship Id="rId16" Type="http://schemas.openxmlformats.org/officeDocument/2006/relationships/tags" Target="../tags/tag194.xml" /><Relationship Id="rId2" Type="http://schemas.openxmlformats.org/officeDocument/2006/relationships/notesSlide" Target="../notesSlides/notesSlide12.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image" Target="../media/image6.jpeg" /><Relationship Id="rId6" Type="http://schemas.openxmlformats.org/officeDocument/2006/relationships/tags" Target="../tags/tag186.xml" /><Relationship Id="rId7" Type="http://schemas.openxmlformats.org/officeDocument/2006/relationships/image" Target="../media/image7.jpeg" /><Relationship Id="rId8" Type="http://schemas.openxmlformats.org/officeDocument/2006/relationships/tags" Target="../tags/tag187.xml" /><Relationship Id="rId9" Type="http://schemas.openxmlformats.org/officeDocument/2006/relationships/tags" Target="../tags/tag18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image" Target="../media/image9.jpeg" /><Relationship Id="rId6" Type="http://schemas.openxmlformats.org/officeDocument/2006/relationships/tags" Target="../tags/tag201.xml" /><Relationship Id="rId7" Type="http://schemas.openxmlformats.org/officeDocument/2006/relationships/tags" Target="../tags/tag20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4.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image" Target="../media/image10.png"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5.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image" Target="../media/image11.jpeg"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6.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image" Target="../media/image12.jpeg" /><Relationship Id="rId7" Type="http://schemas.openxmlformats.org/officeDocument/2006/relationships/tags" Target="../tags/tag236.xml" /><Relationship Id="rId8" Type="http://schemas.openxmlformats.org/officeDocument/2006/relationships/tags" Target="../tags/tag2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56.xml" /><Relationship Id="rId11" Type="http://schemas.openxmlformats.org/officeDocument/2006/relationships/tags" Target="../tags/tag257.xml" /><Relationship Id="rId12" Type="http://schemas.openxmlformats.org/officeDocument/2006/relationships/tags" Target="../tags/tag258.xml" /><Relationship Id="rId2" Type="http://schemas.openxmlformats.org/officeDocument/2006/relationships/notesSlide" Target="../notesSlides/notesSlide19.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tags" Target="../tags/tag274.xml" /><Relationship Id="rId15" Type="http://schemas.openxmlformats.org/officeDocument/2006/relationships/tags" Target="../tags/tag275.xml" /><Relationship Id="rId16" Type="http://schemas.openxmlformats.org/officeDocument/2006/relationships/tags" Target="../tags/tag276.xml" /><Relationship Id="rId17" Type="http://schemas.openxmlformats.org/officeDocument/2006/relationships/tags" Target="../tags/tag277.xml" /><Relationship Id="rId18" Type="http://schemas.openxmlformats.org/officeDocument/2006/relationships/tags" Target="../tags/tag278.xml" /><Relationship Id="rId19" Type="http://schemas.openxmlformats.org/officeDocument/2006/relationships/tags" Target="../tags/tag279.xml" /><Relationship Id="rId2" Type="http://schemas.openxmlformats.org/officeDocument/2006/relationships/notesSlide" Target="../notesSlides/notesSlide20.xml" /><Relationship Id="rId20" Type="http://schemas.openxmlformats.org/officeDocument/2006/relationships/tags" Target="../tags/tag280.xml" /><Relationship Id="rId21" Type="http://schemas.openxmlformats.org/officeDocument/2006/relationships/tags" Target="../tags/tag281.xml" /><Relationship Id="rId22" Type="http://schemas.openxmlformats.org/officeDocument/2006/relationships/tags" Target="../tags/tag282.xml" /><Relationship Id="rId23" Type="http://schemas.openxmlformats.org/officeDocument/2006/relationships/tags" Target="../tags/tag283.xml" /><Relationship Id="rId24" Type="http://schemas.openxmlformats.org/officeDocument/2006/relationships/tags" Target="../tags/tag284.xml" /><Relationship Id="rId25" Type="http://schemas.openxmlformats.org/officeDocument/2006/relationships/tags" Target="../tags/tag285.xml" /><Relationship Id="rId26" Type="http://schemas.openxmlformats.org/officeDocument/2006/relationships/tags" Target="../tags/tag286.xml" /><Relationship Id="rId27" Type="http://schemas.openxmlformats.org/officeDocument/2006/relationships/tags" Target="../tags/tag287.xml" /><Relationship Id="rId28" Type="http://schemas.openxmlformats.org/officeDocument/2006/relationships/image" Target="../media/image13.png" /><Relationship Id="rId29" Type="http://schemas.openxmlformats.org/officeDocument/2006/relationships/tags" Target="../tags/tag288.xml" /><Relationship Id="rId3" Type="http://schemas.openxmlformats.org/officeDocument/2006/relationships/tags" Target="../tags/tag263.xml" /><Relationship Id="rId30" Type="http://schemas.openxmlformats.org/officeDocument/2006/relationships/tags" Target="../tags/tag289.xml" /><Relationship Id="rId31" Type="http://schemas.openxmlformats.org/officeDocument/2006/relationships/tags" Target="../tags/tag290.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1.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311.xml" /><Relationship Id="rId11" Type="http://schemas.openxmlformats.org/officeDocument/2006/relationships/tags" Target="../tags/tag312.xml" /><Relationship Id="rId12" Type="http://schemas.openxmlformats.org/officeDocument/2006/relationships/tags" Target="../tags/tag313.xml" /><Relationship Id="rId13" Type="http://schemas.openxmlformats.org/officeDocument/2006/relationships/tags" Target="../tags/tag314.xml" /><Relationship Id="rId14" Type="http://schemas.openxmlformats.org/officeDocument/2006/relationships/tags" Target="../tags/tag315.xml" /><Relationship Id="rId2" Type="http://schemas.openxmlformats.org/officeDocument/2006/relationships/notesSlide" Target="../notesSlides/notesSlide22.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image" Target="../media/image14.png"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3.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4.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image" Target="../media/image15.png"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tags" Target="../tags/tag346.xml" /><Relationship Id="rId13" Type="http://schemas.openxmlformats.org/officeDocument/2006/relationships/tags" Target="../tags/tag347.xml" /><Relationship Id="rId14" Type="http://schemas.openxmlformats.org/officeDocument/2006/relationships/tags" Target="../tags/tag348.xml" /><Relationship Id="rId2" Type="http://schemas.openxmlformats.org/officeDocument/2006/relationships/notesSlide" Target="../notesSlides/notesSlide25.xml" /><Relationship Id="rId3" Type="http://schemas.openxmlformats.org/officeDocument/2006/relationships/tags" Target="../tags/tag339.xml" /><Relationship Id="rId4" Type="http://schemas.openxmlformats.org/officeDocument/2006/relationships/image" Target="../media/image16.jpeg"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image" Target="../media/image17.png" /><Relationship Id="rId8" Type="http://schemas.openxmlformats.org/officeDocument/2006/relationships/tags" Target="../tags/tag342.xml" /><Relationship Id="rId9" Type="http://schemas.openxmlformats.org/officeDocument/2006/relationships/tags" Target="../tags/tag34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6.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7.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image" Target="../media/image18.png" /><Relationship Id="rId11" Type="http://schemas.openxmlformats.org/officeDocument/2006/relationships/tags" Target="../tags/tag377.xml" /><Relationship Id="rId12" Type="http://schemas.openxmlformats.org/officeDocument/2006/relationships/tags" Target="../tags/tag378.xml" /><Relationship Id="rId13" Type="http://schemas.openxmlformats.org/officeDocument/2006/relationships/tags" Target="../tags/tag379.xml" /><Relationship Id="rId14" Type="http://schemas.openxmlformats.org/officeDocument/2006/relationships/tags" Target="../tags/tag380.xml" /><Relationship Id="rId2" Type="http://schemas.openxmlformats.org/officeDocument/2006/relationships/notesSlide" Target="../notesSlides/notesSlide28.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392.xml" /><Relationship Id="rId11" Type="http://schemas.openxmlformats.org/officeDocument/2006/relationships/tags" Target="../tags/tag393.xml" /><Relationship Id="rId12" Type="http://schemas.openxmlformats.org/officeDocument/2006/relationships/tags" Target="../tags/tag394.xml" /><Relationship Id="rId13" Type="http://schemas.openxmlformats.org/officeDocument/2006/relationships/tags" Target="../tags/tag395.xml" /><Relationship Id="rId14" Type="http://schemas.openxmlformats.org/officeDocument/2006/relationships/tags" Target="../tags/tag396.xml" /><Relationship Id="rId15" Type="http://schemas.openxmlformats.org/officeDocument/2006/relationships/tags" Target="../tags/tag397.xml" /><Relationship Id="rId16" Type="http://schemas.openxmlformats.org/officeDocument/2006/relationships/tags" Target="../tags/tag398.xml" /><Relationship Id="rId17" Type="http://schemas.openxmlformats.org/officeDocument/2006/relationships/tags" Target="../tags/tag399.xml" /><Relationship Id="rId2" Type="http://schemas.openxmlformats.org/officeDocument/2006/relationships/notesSlide" Target="../notesSlides/notesSlide29.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06.xml" /><Relationship Id="rId11" Type="http://schemas.openxmlformats.org/officeDocument/2006/relationships/tags" Target="../tags/tag107.xml" /><Relationship Id="rId2" Type="http://schemas.openxmlformats.org/officeDocument/2006/relationships/notesSlide" Target="../notesSlides/notesSlide3.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30.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1.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tags" Target="../tags/tag415.xml" /><Relationship Id="rId7" Type="http://schemas.openxmlformats.org/officeDocument/2006/relationships/tags" Target="../tags/tag41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427.xml" /><Relationship Id="rId11" Type="http://schemas.openxmlformats.org/officeDocument/2006/relationships/tags" Target="../tags/tag428.xml" /><Relationship Id="rId2" Type="http://schemas.openxmlformats.org/officeDocument/2006/relationships/notesSlide" Target="../notesSlides/notesSlide32.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image" Target="../media/image1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3.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image" Target="../media/image20.png" /><Relationship Id="rId6" Type="http://schemas.openxmlformats.org/officeDocument/2006/relationships/tags" Target="../tags/tag4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34.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 Id="rId7" Type="http://schemas.openxmlformats.org/officeDocument/2006/relationships/tags" Target="../tags/tag444.xml" /><Relationship Id="rId8" Type="http://schemas.openxmlformats.org/officeDocument/2006/relationships/tags" Target="../tags/tag44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35.xml"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tags" Target="../tags/tag452.xml" /><Relationship Id="rId6" Type="http://schemas.openxmlformats.org/officeDocument/2006/relationships/tags" Target="../tags/tag45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464.xml" /><Relationship Id="rId2" Type="http://schemas.openxmlformats.org/officeDocument/2006/relationships/notesSlide" Target="../notesSlides/notesSlide36.xml" /><Relationship Id="rId3" Type="http://schemas.openxmlformats.org/officeDocument/2006/relationships/tags" Target="../tags/tag458.xml" /><Relationship Id="rId4" Type="http://schemas.openxmlformats.org/officeDocument/2006/relationships/image" Target="../media/image21.png"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tags" Target="../tags/tag461.xml" /><Relationship Id="rId8" Type="http://schemas.openxmlformats.org/officeDocument/2006/relationships/tags" Target="../tags/tag462.xml" /><Relationship Id="rId9" Type="http://schemas.openxmlformats.org/officeDocument/2006/relationships/tags" Target="../tags/tag46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7.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8.xml" /><Relationship Id="rId3" Type="http://schemas.openxmlformats.org/officeDocument/2006/relationships/tags" Target="../tags/tag477.xml" /><Relationship Id="rId4" Type="http://schemas.openxmlformats.org/officeDocument/2006/relationships/tags" Target="../tags/tag47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39.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tags" Target="../tags/tag48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4.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40.xml" /><Relationship Id="rId3" Type="http://schemas.openxmlformats.org/officeDocument/2006/relationships/tags" Target="../tags/tag490.xml" /><Relationship Id="rId4" Type="http://schemas.openxmlformats.org/officeDocument/2006/relationships/tags" Target="../tags/tag491.xml" /><Relationship Id="rId5" Type="http://schemas.openxmlformats.org/officeDocument/2006/relationships/tags" Target="../tags/tag492.xml" /><Relationship Id="rId6" Type="http://schemas.openxmlformats.org/officeDocument/2006/relationships/tags" Target="../tags/tag493.xml" /><Relationship Id="rId7" Type="http://schemas.openxmlformats.org/officeDocument/2006/relationships/tags" Target="../tags/tag494.xml" /><Relationship Id="rId8" Type="http://schemas.openxmlformats.org/officeDocument/2006/relationships/tags" Target="../tags/tag495.xml" /><Relationship Id="rId9" Type="http://schemas.openxmlformats.org/officeDocument/2006/relationships/tags" Target="../tags/tag49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1.xml" /><Relationship Id="rId3" Type="http://schemas.openxmlformats.org/officeDocument/2006/relationships/tags" Target="../tags/tag501.xml" /><Relationship Id="rId4" Type="http://schemas.openxmlformats.org/officeDocument/2006/relationships/tags" Target="../tags/tag50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2.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tags" Target="../tags/tag510.xml" /><Relationship Id="rId7" Type="http://schemas.openxmlformats.org/officeDocument/2006/relationships/tags" Target="../tags/tag511.xml" /><Relationship Id="rId8" Type="http://schemas.openxmlformats.org/officeDocument/2006/relationships/tags" Target="../tags/tag51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3.xml" /><Relationship Id="rId3" Type="http://schemas.openxmlformats.org/officeDocument/2006/relationships/tags" Target="../tags/tag517.xml" /><Relationship Id="rId4" Type="http://schemas.openxmlformats.org/officeDocument/2006/relationships/tags" Target="../tags/tag518.xml" /><Relationship Id="rId5" Type="http://schemas.openxmlformats.org/officeDocument/2006/relationships/tags" Target="../tags/tag519.xml" /><Relationship Id="rId6" Type="http://schemas.openxmlformats.org/officeDocument/2006/relationships/tags" Target="../tags/tag52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4.xml" /><Relationship Id="rId3" Type="http://schemas.openxmlformats.org/officeDocument/2006/relationships/tags" Target="../tags/tag525.xml" /><Relationship Id="rId4" Type="http://schemas.openxmlformats.org/officeDocument/2006/relationships/tags" Target="../tags/tag526.xml" /><Relationship Id="rId5" Type="http://schemas.openxmlformats.org/officeDocument/2006/relationships/tags" Target="../tags/tag527.xml" /><Relationship Id="rId6" Type="http://schemas.openxmlformats.org/officeDocument/2006/relationships/tags" Target="../tags/tag52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5.xml" /><Relationship Id="rId3" Type="http://schemas.openxmlformats.org/officeDocument/2006/relationships/tags" Target="../tags/tag533.xml" /><Relationship Id="rId4" Type="http://schemas.openxmlformats.org/officeDocument/2006/relationships/tags" Target="../tags/tag534.xml" /><Relationship Id="rId5" Type="http://schemas.openxmlformats.org/officeDocument/2006/relationships/tags" Target="../tags/tag535.xml" /><Relationship Id="rId6" Type="http://schemas.openxmlformats.org/officeDocument/2006/relationships/tags" Target="../tags/tag536.xml" /><Relationship Id="rId7" Type="http://schemas.openxmlformats.org/officeDocument/2006/relationships/tags" Target="../tags/tag537.xml" /><Relationship Id="rId8" Type="http://schemas.openxmlformats.org/officeDocument/2006/relationships/tags" Target="../tags/tag53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6.xml" /><Relationship Id="rId3" Type="http://schemas.openxmlformats.org/officeDocument/2006/relationships/tags" Target="../tags/tag543.xml" /><Relationship Id="rId4" Type="http://schemas.openxmlformats.org/officeDocument/2006/relationships/tags" Target="../tags/tag544.xml" /><Relationship Id="rId5" Type="http://schemas.openxmlformats.org/officeDocument/2006/relationships/tags" Target="../tags/tag545.xml" /><Relationship Id="rId6" Type="http://schemas.openxmlformats.org/officeDocument/2006/relationships/tags" Target="../tags/tag5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7.xml" /><Relationship Id="rId3" Type="http://schemas.openxmlformats.org/officeDocument/2006/relationships/tags" Target="../tags/tag551.xml" /><Relationship Id="rId4" Type="http://schemas.openxmlformats.org/officeDocument/2006/relationships/tags" Target="../tags/tag552.xml" /><Relationship Id="rId5" Type="http://schemas.openxmlformats.org/officeDocument/2006/relationships/tags" Target="../tags/tag553.xml" /><Relationship Id="rId6" Type="http://schemas.openxmlformats.org/officeDocument/2006/relationships/image" Target="../media/image22.png" /><Relationship Id="rId7" Type="http://schemas.openxmlformats.org/officeDocument/2006/relationships/tags" Target="../tags/tag554.xml" /><Relationship Id="rId8" Type="http://schemas.openxmlformats.org/officeDocument/2006/relationships/tags" Target="../tags/tag555.xml" /><Relationship Id="rId9" Type="http://schemas.openxmlformats.org/officeDocument/2006/relationships/tags" Target="../tags/tag55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notesSlide" Target="../notesSlides/notesSlide48.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 Id="rId6" Type="http://schemas.openxmlformats.org/officeDocument/2006/relationships/tags" Target="../tags/tag564.xml" /><Relationship Id="rId7" Type="http://schemas.openxmlformats.org/officeDocument/2006/relationships/tags" Target="../tags/tag56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49.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26.xml" /><Relationship Id="rId11" Type="http://schemas.openxmlformats.org/officeDocument/2006/relationships/image" Target="../media/image3.png" /><Relationship Id="rId12" Type="http://schemas.openxmlformats.org/officeDocument/2006/relationships/tags" Target="../tags/tag127.xml" /><Relationship Id="rId13" Type="http://schemas.openxmlformats.org/officeDocument/2006/relationships/tags" Target="../tags/tag128.xml" /><Relationship Id="rId2" Type="http://schemas.openxmlformats.org/officeDocument/2006/relationships/notesSlide" Target="../notesSlides/notesSlide5.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50.xml" /><Relationship Id="rId3" Type="http://schemas.openxmlformats.org/officeDocument/2006/relationships/tags" Target="../tags/tag578.xml" /><Relationship Id="rId4" Type="http://schemas.openxmlformats.org/officeDocument/2006/relationships/tags" Target="../tags/tag579.xml" /><Relationship Id="rId5" Type="http://schemas.openxmlformats.org/officeDocument/2006/relationships/tags" Target="../tags/tag580.xml" /><Relationship Id="rId6" Type="http://schemas.openxmlformats.org/officeDocument/2006/relationships/tags" Target="../tags/tag58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591.xml" /><Relationship Id="rId11" Type="http://schemas.openxmlformats.org/officeDocument/2006/relationships/tags" Target="../tags/tag592.xml" /><Relationship Id="rId12" Type="http://schemas.openxmlformats.org/officeDocument/2006/relationships/tags" Target="../tags/tag593.xml" /><Relationship Id="rId13" Type="http://schemas.openxmlformats.org/officeDocument/2006/relationships/image" Target="../media/image24.png" /><Relationship Id="rId14" Type="http://schemas.openxmlformats.org/officeDocument/2006/relationships/tags" Target="../tags/tag594.xml" /><Relationship Id="rId15" Type="http://schemas.openxmlformats.org/officeDocument/2006/relationships/tags" Target="../tags/tag595.xml" /><Relationship Id="rId16" Type="http://schemas.openxmlformats.org/officeDocument/2006/relationships/tags" Target="../tags/tag596.xml" /><Relationship Id="rId17" Type="http://schemas.openxmlformats.org/officeDocument/2006/relationships/tags" Target="../tags/tag597.xml" /><Relationship Id="rId18" Type="http://schemas.openxmlformats.org/officeDocument/2006/relationships/tags" Target="../tags/tag598.xml" /><Relationship Id="rId19" Type="http://schemas.openxmlformats.org/officeDocument/2006/relationships/tags" Target="../tags/tag599.xml" /><Relationship Id="rId2" Type="http://schemas.openxmlformats.org/officeDocument/2006/relationships/notesSlide" Target="../notesSlides/notesSlide51.xml" /><Relationship Id="rId20" Type="http://schemas.openxmlformats.org/officeDocument/2006/relationships/tags" Target="../tags/tag600.xml" /><Relationship Id="rId21" Type="http://schemas.openxmlformats.org/officeDocument/2006/relationships/tags" Target="../tags/tag601.xml" /><Relationship Id="rId22" Type="http://schemas.openxmlformats.org/officeDocument/2006/relationships/tags" Target="../tags/tag602.xml" /><Relationship Id="rId23" Type="http://schemas.openxmlformats.org/officeDocument/2006/relationships/tags" Target="../tags/tag603.xml" /><Relationship Id="rId24" Type="http://schemas.openxmlformats.org/officeDocument/2006/relationships/image" Target="../media/image25.png" /><Relationship Id="rId25" Type="http://schemas.openxmlformats.org/officeDocument/2006/relationships/tags" Target="../tags/tag604.xml" /><Relationship Id="rId26" Type="http://schemas.openxmlformats.org/officeDocument/2006/relationships/image" Target="../media/image26.png" /><Relationship Id="rId27" Type="http://schemas.openxmlformats.org/officeDocument/2006/relationships/tags" Target="../tags/tag605.xml" /><Relationship Id="rId28" Type="http://schemas.openxmlformats.org/officeDocument/2006/relationships/tags" Target="../tags/tag606.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image" Target="../media/image23.png" /><Relationship Id="rId6" Type="http://schemas.openxmlformats.org/officeDocument/2006/relationships/tags" Target="../tags/tag587.xml" /><Relationship Id="rId7" Type="http://schemas.openxmlformats.org/officeDocument/2006/relationships/tags" Target="../tags/tag588.xml" /><Relationship Id="rId8" Type="http://schemas.openxmlformats.org/officeDocument/2006/relationships/tags" Target="../tags/tag589.xml" /><Relationship Id="rId9" Type="http://schemas.openxmlformats.org/officeDocument/2006/relationships/tags" Target="../tags/tag59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7.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 Id="rId3" Type="http://schemas.openxmlformats.org/officeDocument/2006/relationships/tags" Target="../tags/tag150.xml" /><Relationship Id="rId4" Type="http://schemas.openxmlformats.org/officeDocument/2006/relationships/tags" Target="../tags/tag15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tags" Target="../tags/tag156.xml" /><Relationship Id="rId4" Type="http://schemas.openxmlformats.org/officeDocument/2006/relationships/image" Target="../media/image4.png"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554" name="文本框 411"/>
          <p:cNvSpPr/>
          <p:nvPr>
            <p:custDataLst>
              <p:tags r:id="rId4"/>
            </p:custDataLst>
          </p:nvPr>
        </p:nvSpPr>
        <p:spPr>
          <a:xfrm>
            <a:off x="1120775" y="3160713"/>
            <a:ext cx="9875838" cy="1016000"/>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6000" b="1">
                <a:solidFill>
                  <a:srgbClr val="FFFF00"/>
                </a:solidFill>
                <a:latin typeface="微软雅黑" pitchFamily="34" charset="-122"/>
                <a:ea typeface="微软雅黑" pitchFamily="34" charset="-122"/>
              </a:rPr>
              <a:t>活动一</a:t>
            </a:r>
            <a:r>
              <a:rPr lang="zh-CN" altLang="en-US" sz="6000" b="1">
                <a:solidFill>
                  <a:schemeClr val="bg1"/>
                </a:solidFill>
                <a:latin typeface="微软雅黑" pitchFamily="34" charset="-122"/>
                <a:ea typeface="微软雅黑" pitchFamily="34" charset="-122"/>
              </a:rPr>
              <a:t>  </a:t>
            </a:r>
            <a:r>
              <a:rPr lang="zh-CN" altLang="en-US" sz="6000" b="1">
                <a:latin typeface="微软雅黑" pitchFamily="34" charset="-122"/>
                <a:ea typeface="微软雅黑" pitchFamily="34" charset="-122"/>
              </a:rPr>
              <a:t>发现潜藏的逻辑谬误</a:t>
            </a:r>
            <a:endParaRPr lang="zh-CN" altLang="en-US" sz="6000" b="1">
              <a:latin typeface="微软雅黑" pitchFamily="34" charset="-122"/>
              <a:ea typeface="微软雅黑" pitchFamily="34" charset="-122"/>
            </a:endParaRPr>
          </a:p>
        </p:txBody>
      </p:sp>
      <p:sp>
        <p:nvSpPr>
          <p:cNvPr id="23555" name="文本框 408"/>
          <p:cNvSpPr txBox="1"/>
          <p:nvPr>
            <p:custDataLst>
              <p:tags r:id="rId5"/>
            </p:custDataLst>
          </p:nvPr>
        </p:nvSpPr>
        <p:spPr>
          <a:xfrm>
            <a:off x="1342275" y="1314593"/>
            <a:ext cx="9269128" cy="2862322"/>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smtClean="0">
                <a:ln>
                  <a:noFill/>
                </a:ln>
                <a:gradFill>
                  <a:gsLst>
                    <a:gs pos="100000">
                      <a:srgbClr val="006AFE"/>
                    </a:gs>
                    <a:gs pos="27000">
                      <a:srgbClr val="00EAFF"/>
                    </a:gs>
                  </a:gsLst>
                  <a:lin ang="0" scaled="1"/>
                </a:gradFill>
                <a:effectLst/>
                <a:uLnTx/>
                <a:uFillTx/>
                <a:latin typeface="微软雅黑" pitchFamily="34" charset="-122"/>
                <a:ea typeface="微软雅黑" pitchFamily="34" charset="-122"/>
                <a:cs typeface="阿里巴巴普惠体 B" panose="00020600040101010101" pitchFamily="18" charset="-122"/>
              </a:rPr>
              <a:t>逻辑</a:t>
            </a:r>
            <a:r>
              <a:rPr kumimoji="0" lang="zh-CN" altLang="en-US" sz="6000" b="1" i="0" u="none" strike="noStrike" kern="1200" cap="none" spc="0" normalizeH="0" baseline="0" noProof="0" smtClean="0">
                <a:ln>
                  <a:noFill/>
                </a:ln>
                <a:gradFill>
                  <a:gsLst>
                    <a:gs pos="0">
                      <a:srgbClr val="006AFE"/>
                    </a:gs>
                    <a:gs pos="50000">
                      <a:srgbClr val="6858FF"/>
                    </a:gs>
                  </a:gsLst>
                  <a:lin ang="0" scaled="1"/>
                </a:gradFill>
                <a:effectLst/>
                <a:uLnTx/>
                <a:uFillTx/>
                <a:latin typeface="微软雅黑" pitchFamily="34" charset="-122"/>
                <a:ea typeface="微软雅黑" pitchFamily="34" charset="-122"/>
                <a:cs typeface="阿里巴巴普惠体 B" panose="00020600040101010101" pitchFamily="18" charset="-122"/>
              </a:rPr>
              <a:t>的</a:t>
            </a:r>
            <a:r>
              <a:rPr kumimoji="0" lang="zh-CN" altLang="en-US" sz="6000" b="1" i="0" u="none" strike="noStrike" kern="1200" cap="none" spc="0" normalizeH="0" baseline="0" noProof="0">
                <a:ln>
                  <a:noFill/>
                </a:ln>
                <a:gradFill>
                  <a:gsLst>
                    <a:gs pos="0">
                      <a:srgbClr val="6858FF"/>
                    </a:gs>
                    <a:gs pos="67000">
                      <a:srgbClr val="F866B0"/>
                    </a:gs>
                  </a:gsLst>
                  <a:lin ang="0" scaled="1"/>
                </a:gradFill>
                <a:effectLst/>
                <a:uLnTx/>
                <a:uFillTx/>
                <a:latin typeface="微软雅黑" pitchFamily="34" charset="-122"/>
                <a:ea typeface="微软雅黑" pitchFamily="34" charset="-122"/>
                <a:cs typeface="阿里巴巴普惠体 B" panose="00020600040101010101" pitchFamily="18" charset="-122"/>
              </a:rPr>
              <a:t>力量</a:t>
            </a:r>
          </a:p>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6000" b="1" i="0" u="none" strike="noStrike" kern="1200" cap="none" spc="0" normalizeH="0" baseline="0" noProof="0">
              <a:ln>
                <a:noFill/>
              </a:ln>
              <a:gradFill>
                <a:gsLst>
                  <a:gs pos="0">
                    <a:srgbClr val="006AFE"/>
                  </a:gs>
                  <a:gs pos="50000">
                    <a:srgbClr val="6858FF"/>
                  </a:gs>
                </a:gsLst>
                <a:lin ang="0" scaled="1"/>
              </a:gradFill>
              <a:effectLst/>
              <a:uLnTx/>
              <a:uFillTx/>
              <a:latin typeface="微软雅黑" pitchFamily="34" charset="-122"/>
              <a:ea typeface="微软雅黑" pitchFamily="34" charset="-122"/>
              <a:cs typeface="阿里巴巴普惠体 B" panose="00020600040101010101" pitchFamily="18" charset="-122"/>
            </a:endParaRPr>
          </a:p>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6000" b="1" i="0" u="none" strike="noStrike" kern="1200" cap="none" spc="0" normalizeH="0" baseline="0" noProof="0">
              <a:ln>
                <a:noFill/>
              </a:ln>
              <a:gradFill>
                <a:gsLst>
                  <a:gs pos="100000">
                    <a:srgbClr val="006AFE"/>
                  </a:gs>
                  <a:gs pos="27000">
                    <a:srgbClr val="00EAFF"/>
                  </a:gs>
                </a:gsLst>
                <a:lin ang="0" scaled="1"/>
              </a:gradFill>
              <a:effectLst/>
              <a:uLnTx/>
              <a:uFillTx/>
              <a:latin typeface="微软雅黑" pitchFamily="34" charset="-122"/>
              <a:ea typeface="微软雅黑" pitchFamily="34" charset="-122"/>
              <a:cs typeface="阿里巴巴普惠体 B" panose="00020600040101010101" pitchFamily="18"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273" fill="hold"/>
                                        <p:tgtEl>
                                          <p:spTgt spid="23555"/>
                                        </p:tgtEl>
                                        <p:attrNameLst>
                                          <p:attrName>ppt_w</p:attrName>
                                        </p:attrNameLst>
                                      </p:cBhvr>
                                      <p:tavLst>
                                        <p:tav tm="0">
                                          <p:val>
                                            <p:fltVal val="0"/>
                                          </p:val>
                                        </p:tav>
                                        <p:tav tm="100000">
                                          <p:val>
                                            <p:strVal val="#ppt_w"/>
                                          </p:val>
                                        </p:tav>
                                      </p:tavLst>
                                    </p:anim>
                                    <p:anim calcmode="lin" valueType="num">
                                      <p:cBhvr>
                                        <p:cTn id="8" dur="273" fill="hold"/>
                                        <p:tgtEl>
                                          <p:spTgt spid="23555"/>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23555"/>
                                        </p:tgtEl>
                                      </p:cBhvr>
                                      <p:by x="110000" y="110000"/>
                                      <p:from x="100000" y="100000"/>
                                      <p:to x="110000" y="110000"/>
                                    </p:animScale>
                                    <p:animScale>
                                      <p:cBhvr>
                                        <p:cTn id="10" dur="182" autoRev="1" fill="hold">
                                          <p:stCondLst>
                                            <p:cond delay="636"/>
                                          </p:stCondLst>
                                        </p:cTn>
                                        <p:tgtEl>
                                          <p:spTgt spid="23555"/>
                                        </p:tgtEl>
                                      </p:cBhvr>
                                      <p:by x="95000" y="95000"/>
                                      <p:from x="100000" y="100000"/>
                                      <p:to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1986" name="图片 12"/>
          <p:cNvPicPr>
            <a:picLocks noChangeAspect="1"/>
          </p:cNvPicPr>
          <p:nvPr>
            <p:custDataLst>
              <p:tags r:id="rId5"/>
            </p:custDataLst>
          </p:nvPr>
        </p:nvPicPr>
        <p:blipFill>
          <a:blip r:embed="rId4"/>
          <a:srcRect t="2814" b="2814"/>
          <a:stretch>
            <a:fillRect/>
          </a:stretch>
        </p:blipFill>
        <p:spPr>
          <a:xfrm>
            <a:off x="6072188" y="2071688"/>
            <a:ext cx="5510212" cy="2957512"/>
          </a:xfrm>
          <a:prstGeom prst="rect">
            <a:avLst/>
          </a:prstGeom>
          <a:noFill/>
          <a:ln>
            <a:noFill/>
            <a:miter lim="800000"/>
          </a:ln>
        </p:spPr>
      </p:pic>
      <p:sp>
        <p:nvSpPr>
          <p:cNvPr id="41987" name="文本框 10"/>
          <p:cNvSpPr txBox="1"/>
          <p:nvPr>
            <p:custDataLst>
              <p:tags r:id="rId6"/>
            </p:custDataLst>
          </p:nvPr>
        </p:nvSpPr>
        <p:spPr>
          <a:xfrm>
            <a:off x="883285" y="1254125"/>
            <a:ext cx="3962400" cy="774700"/>
          </a:xfrm>
          <a:prstGeom prst="rect">
            <a:avLst/>
          </a:prstGeom>
          <a:noFill/>
        </p:spPr>
        <p:txBody>
          <a:bodyPr lIns="63500" tIns="25400" rIns="63500" bIns="25400">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sz="4000" b="1" i="0" u="none" strike="noStrike" kern="1200" cap="none" spc="24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（一）相容关系</a:t>
            </a:r>
          </a:p>
        </p:txBody>
      </p:sp>
      <p:sp>
        <p:nvSpPr>
          <p:cNvPr id="41988" name="Title 6"/>
          <p:cNvSpPr txBox="1"/>
          <p:nvPr>
            <p:custDataLst>
              <p:tags r:id="rId7"/>
            </p:custDataLst>
          </p:nvPr>
        </p:nvSpPr>
        <p:spPr>
          <a:xfrm>
            <a:off x="1017905" y="2028825"/>
            <a:ext cx="4909820" cy="3013075"/>
          </a:xfrm>
          <a:prstGeom prst="rect">
            <a:avLst/>
          </a:prstGeom>
          <a:noFill/>
          <a:ln w="3175">
            <a:noFill/>
            <a:prstDash val="dash"/>
          </a:ln>
        </p:spPr>
        <p:txBody>
          <a:bodyPr lIns="63500" tIns="25400" rIns="63500" bIns="254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32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指</a:t>
            </a:r>
            <a:r>
              <a:rPr kumimoji="0" lang="zh-CN" altLang="en-US" sz="32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外延至少有一部分重合</a:t>
            </a:r>
            <a:r>
              <a:rPr kumimoji="0" lang="zh-CN" altLang="en-US" sz="32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的两个概念之间的关系。</a:t>
            </a:r>
            <a:r>
              <a:rPr kumimoji="0" lang="zh-CN" altLang="en-US" sz="3200" b="1" i="0" u="none" strike="noStrike" kern="1200" cap="none" spc="-49"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宋体" panose="02010600030101010101" pitchFamily="2" charset="-122"/>
                <a:sym typeface="+mn-ea"/>
              </a:rPr>
              <a:t>根据外延重合情况的不同，相容关系又</a:t>
            </a:r>
            <a:r>
              <a:rPr kumimoji="0" lang="zh-CN" altLang="en-US" sz="3200" b="1" i="0" u="none" strike="noStrike" kern="1200" cap="none" spc="-49"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宋体" panose="02010600030101010101" pitchFamily="2" charset="-122"/>
                <a:sym typeface="+mn-ea"/>
              </a:rPr>
              <a:t>分为三种情况</a:t>
            </a:r>
            <a:r>
              <a:rPr kumimoji="0" lang="zh-CN" altLang="en-US" sz="3200" b="1" i="0" u="none" strike="noStrike" kern="1200" cap="none" spc="-49"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宋体" panose="02010600030101010101" pitchFamily="2" charset="-122"/>
                <a:sym typeface="+mn-ea"/>
              </a:rPr>
              <a:t>。</a:t>
            </a:r>
            <a:endParaRPr kumimoji="0" lang="zh-CN" altLang="en-US" sz="3200" b="1" i="0" u="none" strike="noStrike" kern="1200" cap="none" spc="-49"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宋体" panose="02010600030101010101" pitchFamily="2" charset="-122"/>
            </a:endParaRPr>
          </a:p>
          <a:p>
            <a:pPr marL="0" marR="0" lvl="0" indent="0" algn="l" defTabSz="913765" rtl="0" eaLnBrk="1" fontAlgn="auto" latinLnBrk="0" hangingPunct="1">
              <a:lnSpc>
                <a:spcPct val="120000"/>
              </a:lnSpc>
              <a:spcBef>
                <a:spcPct val="0"/>
              </a:spcBef>
              <a:spcAft>
                <a:spcPts val="800"/>
              </a:spcAft>
              <a:buClrTx/>
              <a:buSzTx/>
              <a:buFontTx/>
              <a:buNone/>
              <a:defRPr/>
            </a:pPr>
            <a:endParaRPr kumimoji="0" lang="zh-CN" altLang="en-US" sz="32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宋体" panose="02010600030101010101" pitchFamily="2" charset="-122"/>
              <a:sym typeface="+mn-ea"/>
            </a:endParaRPr>
          </a:p>
        </p:txBody>
      </p:sp>
    </p:spTree>
    <p:custDataLst>
      <p:tags r:id="rId8"/>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wipe(down)">
                                      <p:cBhvr>
                                        <p:cTn id="7"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4034" name="内容占位符 4"/>
          <p:cNvSpPr>
            <a:spLocks noGrp="1"/>
          </p:cNvSpPr>
          <p:nvPr>
            <p:ph idx="1"/>
            <p:custDataLst>
              <p:tags r:id="rId4"/>
            </p:custDataLst>
          </p:nvPr>
        </p:nvSpPr>
        <p:spPr bwMode="auto">
          <a:xfrm>
            <a:off x="2014538" y="647700"/>
            <a:ext cx="10177462" cy="3978275"/>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scene3d>
              <a:camera prst="orthographicFront"/>
              <a:lightRig rig="threePt" dir="t"/>
            </a:scene3d>
          </a:bodyPr>
          <a:lstStyle/>
          <a:p>
            <a:pPr marL="0" marR="0" lvl="0" indent="0" algn="just" defTabSz="914400" rtl="0" eaLnBrk="1" fontAlgn="auto" latinLnBrk="0" hangingPunct="1">
              <a:lnSpc>
                <a:spcPts val="418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①</a:t>
            </a:r>
            <a:r>
              <a:rPr kumimoji="0" altLang="zh-CN" sz="32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全同关系</a:t>
            </a:r>
            <a:endParaRPr kumimoji="0" lang="zh-CN"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0" algn="just" defTabSz="914400" rtl="0" eaLnBrk="1" fontAlgn="auto" latinLnBrk="0" hangingPunct="1">
              <a:lnSpc>
                <a:spcPts val="418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       全同关系是指</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外延完全重合</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的两个概念之间的关系，也叫</a:t>
            </a:r>
            <a:r>
              <a:rPr kumimoji="0" altLang="zh-CN" sz="32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同一关系</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。当a与b两个概念具有全同关系时，则所有的a是b，并且所有的b是a。全同关系如下图所示：</a:t>
            </a: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44035" name="椭圆 3"/>
          <p:cNvSpPr/>
          <p:nvPr>
            <p:custDataLst>
              <p:tags r:id="rId5"/>
            </p:custDataLst>
          </p:nvPr>
        </p:nvSpPr>
        <p:spPr>
          <a:xfrm>
            <a:off x="2984500" y="3360738"/>
            <a:ext cx="2454275" cy="2303462"/>
          </a:xfrm>
          <a:prstGeom prst="ellipse">
            <a:avLst/>
          </a:prstGeom>
          <a:noFill/>
          <a:ln w="12700" cmpd="sng">
            <a:solidFill>
              <a:schemeClr val="tx1">
                <a:lumMod val="95000"/>
                <a:lumOff val="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endParaRPr lang="zh-CN" altLang="en-US">
              <a:solidFill>
                <a:srgbClr val="FFFFFF"/>
              </a:solidFill>
              <a:latin typeface="Calibri" pitchFamily="34" charset="0"/>
              <a:ea typeface="宋体" pitchFamily="2" charset="-122"/>
            </a:endParaRPr>
          </a:p>
        </p:txBody>
      </p:sp>
      <p:sp>
        <p:nvSpPr>
          <p:cNvPr id="44036" name="文本框 1"/>
          <p:cNvSpPr/>
          <p:nvPr>
            <p:custDataLst>
              <p:tags r:id="rId6"/>
            </p:custDataLst>
          </p:nvPr>
        </p:nvSpPr>
        <p:spPr>
          <a:xfrm>
            <a:off x="3686175" y="4221163"/>
            <a:ext cx="1752600" cy="582612"/>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sz="3200" b="1">
                <a:latin typeface="方正粗黑宋简体" pitchFamily="2" charset="-122"/>
                <a:ea typeface="方正粗黑宋简体" pitchFamily="2" charset="-122"/>
              </a:rPr>
              <a:t>a = b</a:t>
            </a:r>
            <a:endParaRPr lang="en-US" altLang="zh-CN" sz="3200" b="1">
              <a:latin typeface="方正粗黑宋简体" pitchFamily="2" charset="-122"/>
              <a:ea typeface="方正粗黑宋简体" pitchFamily="2" charset="-122"/>
            </a:endParaRPr>
          </a:p>
        </p:txBody>
      </p:sp>
      <p:sp>
        <p:nvSpPr>
          <p:cNvPr id="44037" name="文本框 2"/>
          <p:cNvSpPr txBox="1"/>
          <p:nvPr>
            <p:custDataLst>
              <p:tags r:id="rId7"/>
            </p:custDataLst>
          </p:nvPr>
        </p:nvSpPr>
        <p:spPr>
          <a:xfrm>
            <a:off x="5564188" y="3521075"/>
            <a:ext cx="5691187" cy="1698625"/>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just" eaLnBrk="1" hangingPunct="1">
              <a:lnSpc>
                <a:spcPts val="4175"/>
              </a:lnSpc>
            </a:pPr>
            <a:r>
              <a:rPr lang="zh-CN" altLang="zh-CN" sz="3200" b="1" spc="0">
                <a:effectLst>
                  <a:outerShdw blurRad="38100" dist="38100" dir="2700000" algn="tl">
                    <a:srgbClr val="FFFFFF"/>
                  </a:outerShdw>
                </a:effectLst>
                <a:latin typeface="方正粗黑宋简体" pitchFamily="2" charset="-122"/>
                <a:ea typeface="方正粗黑宋简体" pitchFamily="2" charset="-122"/>
                <a:sym typeface="+mn-ea"/>
              </a:rPr>
              <a:t>例如</a:t>
            </a:r>
            <a:r>
              <a:rPr lang="en-US" altLang="zh-CN" sz="3200" b="1" spc="0">
                <a:effectLst>
                  <a:outerShdw blurRad="38100" dist="38100" dir="2700000" algn="tl">
                    <a:srgbClr val="FFFFFF"/>
                  </a:outerShdw>
                </a:effectLst>
                <a:latin typeface="方正粗黑宋简体" pitchFamily="2" charset="-122"/>
                <a:ea typeface="方正粗黑宋简体" pitchFamily="2" charset="-122"/>
                <a:sym typeface="+mn-ea"/>
              </a:rPr>
              <a:t>:</a:t>
            </a:r>
            <a:endParaRPr lang="en-US" altLang="zh-CN" sz="3200" b="1">
              <a:effectLst>
                <a:outerShdw blurRad="38100" dist="38100" dir="2700000" algn="tl">
                  <a:srgbClr val="FFFFFF"/>
                </a:outerShdw>
              </a:effectLst>
              <a:latin typeface="方正粗黑宋简体" pitchFamily="2" charset="-122"/>
              <a:ea typeface="方正粗黑宋简体" pitchFamily="2" charset="-122"/>
              <a:sym typeface="+mn-ea"/>
            </a:endParaRPr>
          </a:p>
          <a:p>
            <a:pPr marL="0" marR="0" lvl="0" indent="0" algn="just" eaLnBrk="1" hangingPunct="1">
              <a:lnSpc>
                <a:spcPts val="4175"/>
              </a:lnSpc>
            </a:pPr>
            <a:r>
              <a:rPr lang="zh-CN" altLang="zh-CN" sz="2800" b="1" spc="0">
                <a:effectLst>
                  <a:outerShdw blurRad="38100" dist="38100" dir="2700000" algn="tl">
                    <a:srgbClr val="FFFFFF"/>
                  </a:outerShdw>
                </a:effectLst>
                <a:latin typeface="方正粗黑宋简体" pitchFamily="2" charset="-122"/>
                <a:ea typeface="方正粗黑宋简体" pitchFamily="2" charset="-122"/>
                <a:sym typeface="+mn-ea"/>
              </a:rPr>
              <a:t>“</a:t>
            </a:r>
            <a:r>
              <a:rPr lang="zh-CN" altLang="zh-CN" sz="2800" b="1">
                <a:effectLst>
                  <a:outerShdw blurRad="38100" dist="38100" dir="2700000" algn="tl">
                    <a:srgbClr val="FFFFFF"/>
                  </a:outerShdw>
                </a:effectLst>
                <a:latin typeface="方正粗黑宋简体" pitchFamily="2" charset="-122"/>
                <a:ea typeface="方正粗黑宋简体" pitchFamily="2" charset="-122"/>
                <a:sym typeface="+mn-ea"/>
              </a:rPr>
              <a:t>中国的首都”和“北京”、</a:t>
            </a:r>
            <a:endParaRPr lang="zh-CN" altLang="zh-CN" sz="2800" b="1">
              <a:effectLst>
                <a:outerShdw blurRad="38100" dist="38100" dir="2700000" algn="tl">
                  <a:srgbClr val="FFFFFF"/>
                </a:outerShdw>
              </a:effectLst>
              <a:latin typeface="方正粗黑宋简体" pitchFamily="2" charset="-122"/>
              <a:ea typeface="方正粗黑宋简体" pitchFamily="2" charset="-122"/>
              <a:sym typeface="+mn-ea"/>
            </a:endParaRPr>
          </a:p>
          <a:p>
            <a:pPr marL="0" marR="0" lvl="0" indent="0" algn="just" eaLnBrk="1" hangingPunct="1">
              <a:lnSpc>
                <a:spcPts val="4175"/>
              </a:lnSpc>
            </a:pPr>
            <a:r>
              <a:rPr lang="zh-CN" altLang="zh-CN" sz="2800" b="1" spc="0">
                <a:effectLst>
                  <a:outerShdw blurRad="38100" dist="38100" dir="2700000" algn="tl">
                    <a:srgbClr val="FFFFFF"/>
                  </a:outerShdw>
                </a:effectLst>
                <a:latin typeface="方正粗黑宋简体" pitchFamily="2" charset="-122"/>
                <a:ea typeface="方正粗黑宋简体" pitchFamily="2" charset="-122"/>
                <a:sym typeface="+mn-ea"/>
              </a:rPr>
              <a:t>“</a:t>
            </a:r>
            <a:r>
              <a:rPr lang="zh-CN" altLang="zh-CN" sz="2800" b="1">
                <a:effectLst>
                  <a:outerShdw blurRad="38100" dist="38100" dir="2700000" algn="tl">
                    <a:srgbClr val="FFFFFF"/>
                  </a:outerShdw>
                </a:effectLst>
                <a:latin typeface="方正粗黑宋简体" pitchFamily="2" charset="-122"/>
                <a:ea typeface="方正粗黑宋简体" pitchFamily="2" charset="-122"/>
                <a:sym typeface="+mn-ea"/>
              </a:rPr>
              <a:t>成年人”和“年满18周岁的人”。</a:t>
            </a:r>
            <a:endParaRPr lang="zh-CN" altLang="zh-CN" sz="2800" b="1">
              <a:effectLst>
                <a:outerShdw blurRad="38100" dist="38100" dir="2700000" algn="tl">
                  <a:srgbClr val="FFFFFF"/>
                </a:outerShdw>
              </a:effectLst>
              <a:latin typeface="方正粗黑宋简体" pitchFamily="2" charset="-122"/>
              <a:ea typeface="方正粗黑宋简体" pitchFamily="2" charset="-122"/>
              <a:sym typeface="+mn-ea"/>
            </a:endParaRPr>
          </a:p>
        </p:txBody>
      </p:sp>
    </p:spTree>
    <p:custDataLst>
      <p:tags r:id="rId8"/>
    </p:custDataLst>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blinds(horizontal)">
                                      <p:cBhvr>
                                        <p:cTn id="7" dur="500"/>
                                        <p:tgtEl>
                                          <p:spTgt spid="4403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blinds(horizontal)">
                                      <p:cBhvr>
                                        <p:cTn id="12" dur="500"/>
                                        <p:tgtEl>
                                          <p:spTgt spid="440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37"/>
                                        </p:tgtEl>
                                        <p:attrNameLst>
                                          <p:attrName>style.visibility</p:attrName>
                                        </p:attrNameLst>
                                      </p:cBhvr>
                                      <p:to>
                                        <p:strVal val="visible"/>
                                      </p:to>
                                    </p:set>
                                    <p:animEffect transition="in" filter="blinds(horizontal)">
                                      <p:cBhvr>
                                        <p:cTn id="17"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P spid="4403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6082" name="内容占位符 2"/>
          <p:cNvSpPr>
            <a:spLocks noGrp="1"/>
          </p:cNvSpPr>
          <p:nvPr>
            <p:ph idx="1"/>
            <p:custDataLst>
              <p:tags r:id="rId4"/>
            </p:custDataLst>
          </p:nvPr>
        </p:nvSpPr>
        <p:spPr bwMode="auto">
          <a:xfrm>
            <a:off x="0" y="576263"/>
            <a:ext cx="10172700" cy="6069012"/>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scene3d>
              <a:camera prst="orthographicFront"/>
              <a:lightRig rig="threePt" dir="t"/>
            </a:scene3d>
          </a:bodyPr>
          <a:lstStyle/>
          <a:p>
            <a:pPr marL="0" marR="0" lvl="0" indent="0" algn="l" defTabSz="914400" rtl="0" eaLnBrk="1" fontAlgn="auto" latinLnBrk="0" hangingPunct="1">
              <a:lnSpc>
                <a:spcPct val="120000"/>
              </a:lnSpc>
              <a:spcBef>
                <a:spcPts val="1000"/>
              </a:spcBef>
              <a:spcAft>
                <a:spcPct val="0"/>
              </a:spcAft>
              <a:buClrTx/>
              <a:buSzTx/>
              <a:buFont typeface="Arial" pitchFamily="34" charset="0"/>
              <a:buNone/>
              <a:defRPr/>
            </a:pPr>
            <a:r>
              <a:rPr kumimoji="0" altLang="zh-CN" sz="28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②</a:t>
            </a:r>
            <a:r>
              <a:rPr kumimoji="0" altLang="zh-CN" sz="28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包含关系</a:t>
            </a:r>
            <a:endParaRPr kumimoji="0" lang="zh-CN" altLang="zh-CN" sz="28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endParaRPr>
          </a:p>
          <a:p>
            <a:pPr marL="0" marR="0" lvl="0" indent="0" algn="l" defTabSz="914400" rtl="0" eaLnBrk="1" fontAlgn="auto" latinLnBrk="0" hangingPunct="1">
              <a:lnSpc>
                <a:spcPts val="3560"/>
              </a:lnSpc>
              <a:spcBef>
                <a:spcPts val="1000"/>
              </a:spcBef>
              <a:spcAft>
                <a:spcPct val="0"/>
              </a:spcAft>
              <a:buClrTx/>
              <a:buSzTx/>
              <a:buFont typeface="Arial" pitchFamily="34" charset="0"/>
              <a:buNone/>
              <a:defRPr/>
            </a:pP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      包含关系是指某概念的</a:t>
            </a:r>
            <a:r>
              <a:rPr kumimoji="0" altLang="zh-CN" sz="28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部分外延</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和另一概念的</a:t>
            </a:r>
            <a:r>
              <a:rPr kumimoji="0" altLang="zh-CN" sz="28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全部外延重合</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的关系，也叫</a:t>
            </a:r>
            <a:r>
              <a:rPr kumimoji="0" altLang="zh-CN" sz="28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属种关系</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。当a与b两个概念具有真包含关系时，则所有的b都是a，并且有的a不是b。</a:t>
            </a:r>
          </a:p>
          <a:p>
            <a:pPr marL="0" marR="0" lvl="0" indent="0" algn="l" defTabSz="914400" rtl="0" eaLnBrk="1" fontAlgn="auto" latinLnBrk="0" hangingPunct="1">
              <a:lnSpc>
                <a:spcPts val="3560"/>
              </a:lnSpc>
              <a:spcBef>
                <a:spcPts val="1000"/>
              </a:spcBef>
              <a:spcAft>
                <a:spcPct val="0"/>
              </a:spcAft>
              <a:buClrTx/>
              <a:buSzTx/>
              <a:buFont typeface="Arial" pitchFamily="34" charset="0"/>
              <a:buNone/>
              <a:defRPr/>
            </a:pP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例如，</a:t>
            </a:r>
            <a:r>
              <a:rPr kumimoji="0" altLang="zh-CN" sz="2800" b="1" i="0" u="none"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“学生”和“大学生”</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a:t>
            </a:r>
            <a:r>
              <a:rPr kumimoji="0" altLang="zh-CN" sz="2800" b="1" i="0" u="none"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科学”和“人文科学</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a:t>
            </a:r>
          </a:p>
          <a:p>
            <a:pPr marL="0" marR="0" lvl="0" indent="0" algn="l" defTabSz="914400" rtl="0" eaLnBrk="1" fontAlgn="auto" latinLnBrk="0" hangingPunct="1">
              <a:lnSpc>
                <a:spcPts val="3560"/>
              </a:lnSpc>
              <a:spcBef>
                <a:spcPts val="1000"/>
              </a:spcBef>
              <a:spcAft>
                <a:spcPct val="0"/>
              </a:spcAft>
              <a:buClrTx/>
              <a:buSzTx/>
              <a:buFont typeface="Arial" pitchFamily="34" charset="0"/>
              <a:buNone/>
              <a:defRPr/>
            </a:pPr>
            <a:r>
              <a:rPr kumimoji="0" lang="en-US"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      </a:t>
            </a:r>
            <a:r>
              <a:rPr kumimoji="0"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包含关系如下图所示：</a:t>
            </a:r>
            <a:endParaRPr kumimoji="0" lang="zh-CN"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zh-CN"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endParaRPr>
          </a:p>
        </p:txBody>
      </p:sp>
      <p:pic>
        <p:nvPicPr>
          <p:cNvPr id="46083" name="图片 17"/>
          <p:cNvPicPr>
            <a:picLocks noChangeAspect="1"/>
          </p:cNvPicPr>
          <p:nvPr>
            <p:custDataLst>
              <p:tags r:id="rId6"/>
            </p:custDataLst>
          </p:nvPr>
        </p:nvPicPr>
        <p:blipFill>
          <a:blip r:embed="rId5"/>
          <a:stretch>
            <a:fillRect/>
          </a:stretch>
        </p:blipFill>
        <p:spPr>
          <a:xfrm>
            <a:off x="1604963" y="3941763"/>
            <a:ext cx="1852612" cy="1852612"/>
          </a:xfrm>
          <a:prstGeom prst="rect">
            <a:avLst/>
          </a:prstGeom>
          <a:noFill/>
          <a:ln>
            <a:noFill/>
            <a:miter lim="800000"/>
          </a:ln>
        </p:spPr>
      </p:pic>
      <p:pic>
        <p:nvPicPr>
          <p:cNvPr id="46084" name="图片 16"/>
          <p:cNvPicPr>
            <a:picLocks noChangeAspect="1"/>
          </p:cNvPicPr>
          <p:nvPr>
            <p:custDataLst>
              <p:tags r:id="rId8"/>
            </p:custDataLst>
          </p:nvPr>
        </p:nvPicPr>
        <p:blipFill>
          <a:blip r:embed="rId7"/>
          <a:stretch>
            <a:fillRect/>
          </a:stretch>
        </p:blipFill>
        <p:spPr>
          <a:xfrm>
            <a:off x="3822700" y="3941763"/>
            <a:ext cx="1854200" cy="1852612"/>
          </a:xfrm>
          <a:prstGeom prst="rect">
            <a:avLst/>
          </a:prstGeom>
          <a:noFill/>
          <a:ln>
            <a:noFill/>
            <a:miter lim="800000"/>
          </a:ln>
        </p:spPr>
      </p:pic>
      <p:sp>
        <p:nvSpPr>
          <p:cNvPr id="46085" name="文本框 1"/>
          <p:cNvSpPr txBox="1"/>
          <p:nvPr>
            <p:custDataLst>
              <p:tags r:id="rId9"/>
            </p:custDataLst>
          </p:nvPr>
        </p:nvSpPr>
        <p:spPr>
          <a:xfrm>
            <a:off x="1826895" y="5727700"/>
            <a:ext cx="1408430" cy="460375"/>
          </a:xfrm>
          <a:prstGeom prst="rect">
            <a:avLst/>
          </a:prstGeom>
          <a:noFill/>
        </p:spPr>
        <p:txBody>
          <a:bodyPr wrap="none">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a:t>
            </a:r>
            <a:r>
              <a:rPr kumimoji="0" lang="zh-CN" altLang="en-US"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真包含</a:t>
            </a:r>
            <a:r>
              <a:rPr kumimoji="0" lang="en-US" altLang="zh-CN"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b</a:t>
            </a:r>
          </a:p>
        </p:txBody>
      </p:sp>
      <p:sp>
        <p:nvSpPr>
          <p:cNvPr id="46086" name="文本框 3"/>
          <p:cNvSpPr txBox="1"/>
          <p:nvPr>
            <p:custDataLst>
              <p:tags r:id="rId10"/>
            </p:custDataLst>
          </p:nvPr>
        </p:nvSpPr>
        <p:spPr>
          <a:xfrm>
            <a:off x="3823335" y="5727700"/>
            <a:ext cx="1781175" cy="460375"/>
          </a:xfrm>
          <a:prstGeom prst="rect">
            <a:avLst/>
          </a:prstGeom>
          <a:noFill/>
        </p:spPr>
        <p:txBody>
          <a:bodyPr wrap="none">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a:t>
            </a:r>
            <a:r>
              <a:rPr kumimoji="0" lang="zh-CN" altLang="en-US"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真包含于</a:t>
            </a:r>
            <a:r>
              <a:rPr kumimoji="0" lang="en-US" altLang="zh-CN" sz="2400" b="1" i="0" u="none" strike="noStrike" kern="1200" cap="none" spc="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b</a:t>
            </a:r>
          </a:p>
        </p:txBody>
      </p:sp>
      <p:grpSp>
        <p:nvGrpSpPr>
          <p:cNvPr id="46087" name="组合 14"/>
          <p:cNvGrpSpPr/>
          <p:nvPr>
            <p:custDataLst>
              <p:tags r:id="rId11"/>
            </p:custDataLst>
          </p:nvPr>
        </p:nvGrpSpPr>
        <p:grpSpPr>
          <a:xfrm>
            <a:off x="6289675" y="663575"/>
            <a:ext cx="3987800" cy="5064125"/>
            <a:chOff x="3032174" y="613186"/>
            <a:chExt cx="3208138" cy="3732894"/>
          </a:xfrm>
        </p:grpSpPr>
        <p:sp>
          <p:nvSpPr>
            <p:cNvPr id="46089" name="TextBox 11"/>
            <p:cNvSpPr/>
            <p:nvPr>
              <p:custDataLst>
                <p:tags r:id="rId12"/>
              </p:custDataLst>
            </p:nvPr>
          </p:nvSpPr>
          <p:spPr>
            <a:xfrm>
              <a:off x="3032174" y="613186"/>
              <a:ext cx="2886049" cy="594294"/>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50000"/>
                </a:lnSpc>
                <a:spcBef>
                  <a:spcPct val="0"/>
                </a:spcBef>
                <a:buFontTx/>
                <a:buNone/>
              </a:pPr>
              <a:endParaRPr lang="zh-CN" altLang="zh-CN" b="1">
                <a:latin typeface="微软雅黑" pitchFamily="34" charset="-122"/>
                <a:ea typeface="微软雅黑" pitchFamily="34" charset="-122"/>
              </a:endParaRPr>
            </a:p>
          </p:txBody>
        </p:sp>
        <p:pic>
          <p:nvPicPr>
            <p:cNvPr id="46090" name="Picture 4"/>
            <p:cNvPicPr>
              <a:picLocks noChangeAspect="1"/>
            </p:cNvPicPr>
            <p:nvPr>
              <p:custDataLst>
                <p:tags r:id="rId14"/>
              </p:custDataLst>
            </p:nvPr>
          </p:nvPicPr>
          <p:blipFill>
            <a:blip r:embed="rId13">
              <a:clrChange>
                <a:clrFrom>
                  <a:srgbClr val="FFFFFF"/>
                </a:clrFrom>
                <a:clrTo>
                  <a:srgbClr val="FFFFFF">
                    <a:alpha val="0"/>
                  </a:srgbClr>
                </a:clrTo>
              </a:clrChange>
            </a:blip>
            <a:stretch>
              <a:fillRect/>
            </a:stretch>
          </p:blipFill>
          <p:spPr>
            <a:xfrm>
              <a:off x="3032767" y="2528864"/>
              <a:ext cx="3207545" cy="1817216"/>
            </a:xfrm>
            <a:prstGeom prst="rect">
              <a:avLst/>
            </a:prstGeom>
            <a:noFill/>
            <a:ln>
              <a:noFill/>
              <a:miter lim="800000"/>
            </a:ln>
          </p:spPr>
        </p:pic>
      </p:grpSp>
      <p:sp>
        <p:nvSpPr>
          <p:cNvPr id="46088" name="文本框 2"/>
          <p:cNvSpPr/>
          <p:nvPr>
            <p:custDataLst>
              <p:tags r:id="rId15"/>
            </p:custDataLst>
          </p:nvPr>
        </p:nvSpPr>
        <p:spPr>
          <a:xfrm>
            <a:off x="7002463" y="5422900"/>
            <a:ext cx="2562225" cy="646113"/>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zh-CN" altLang="en-US" sz="3600" b="1">
                <a:latin typeface="方正粗黑宋简体" pitchFamily="2" charset="-122"/>
                <a:ea typeface="方正粗黑宋简体" pitchFamily="2" charset="-122"/>
              </a:rPr>
              <a:t>香蕉、水果</a:t>
            </a:r>
            <a:endParaRPr lang="zh-CN" altLang="en-US" sz="3600" b="1">
              <a:ea typeface="方正粗黑宋简体" pitchFamily="2" charset="-122"/>
            </a:endParaRPr>
          </a:p>
        </p:txBody>
      </p:sp>
    </p:spTree>
    <p:custDataLst>
      <p:tags r:id="rId16"/>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blinds(horizontal)">
                                      <p:cBhvr>
                                        <p:cTn id="12" dur="500"/>
                                        <p:tgtEl>
                                          <p:spTgt spid="4608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6084"/>
                                        </p:tgtEl>
                                        <p:attrNameLst>
                                          <p:attrName>style.visibility</p:attrName>
                                        </p:attrNameLst>
                                      </p:cBhvr>
                                      <p:to>
                                        <p:strVal val="visible"/>
                                      </p:to>
                                    </p:set>
                                    <p:animEffect transition="in" filter="blinds(horizontal)">
                                      <p:cBhvr>
                                        <p:cTn id="17" dur="500"/>
                                        <p:tgtEl>
                                          <p:spTgt spid="4608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6086"/>
                                        </p:tgtEl>
                                        <p:attrNameLst>
                                          <p:attrName>style.visibility</p:attrName>
                                        </p:attrNameLst>
                                      </p:cBhvr>
                                      <p:to>
                                        <p:strVal val="visible"/>
                                      </p:to>
                                    </p:set>
                                    <p:animEffect transition="in" filter="blinds(horizontal)">
                                      <p:cBhvr>
                                        <p:cTn id="22" dur="500"/>
                                        <p:tgtEl>
                                          <p:spTgt spid="4608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6087"/>
                                        </p:tgtEl>
                                        <p:attrNameLst>
                                          <p:attrName>style.visibility</p:attrName>
                                        </p:attrNameLst>
                                      </p:cBhvr>
                                      <p:to>
                                        <p:strVal val="visible"/>
                                      </p:to>
                                    </p:set>
                                    <p:anim calcmode="lin" valueType="num">
                                      <p:cBhvr additive="base">
                                        <p:cTn id="27" dur="500" fill="hold"/>
                                        <p:tgtEl>
                                          <p:spTgt spid="46087"/>
                                        </p:tgtEl>
                                        <p:attrNameLst>
                                          <p:attrName>ppt_x</p:attrName>
                                        </p:attrNameLst>
                                      </p:cBhvr>
                                      <p:tavLst>
                                        <p:tav tm="0">
                                          <p:val>
                                            <p:strVal val="#ppt_x"/>
                                          </p:val>
                                        </p:tav>
                                        <p:tav tm="100000">
                                          <p:val>
                                            <p:strVal val="#ppt_x"/>
                                          </p:val>
                                        </p:tav>
                                      </p:tavLst>
                                    </p:anim>
                                    <p:anim calcmode="lin" valueType="num">
                                      <p:cBhvr additive="base">
                                        <p:cTn id="28" dur="500" fill="hold"/>
                                        <p:tgtEl>
                                          <p:spTgt spid="4608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6088"/>
                                        </p:tgtEl>
                                        <p:attrNameLst>
                                          <p:attrName>style.visibility</p:attrName>
                                        </p:attrNameLst>
                                      </p:cBhvr>
                                      <p:to>
                                        <p:strVal val="visible"/>
                                      </p:to>
                                    </p:set>
                                    <p:anim calcmode="lin" valueType="num">
                                      <p:cBhvr additive="base">
                                        <p:cTn id="33" dur="500" fill="hold"/>
                                        <p:tgtEl>
                                          <p:spTgt spid="46088"/>
                                        </p:tgtEl>
                                        <p:attrNameLst>
                                          <p:attrName>ppt_x</p:attrName>
                                        </p:attrNameLst>
                                      </p:cBhvr>
                                      <p:tavLst>
                                        <p:tav tm="0">
                                          <p:val>
                                            <p:strVal val="#ppt_x"/>
                                          </p:val>
                                        </p:tav>
                                        <p:tav tm="100000">
                                          <p:val>
                                            <p:strVal val="#ppt_x"/>
                                          </p:val>
                                        </p:tav>
                                      </p:tavLst>
                                    </p:anim>
                                    <p:anim calcmode="lin" valueType="num">
                                      <p:cBhvr additive="base">
                                        <p:cTn id="34" dur="500" fill="hold"/>
                                        <p:tgtEl>
                                          <p:spTgt spid="460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8130" name="内容占位符 4"/>
          <p:cNvSpPr>
            <a:spLocks noGrp="1"/>
          </p:cNvSpPr>
          <p:nvPr>
            <p:ph idx="1"/>
            <p:custDataLst>
              <p:tags r:id="rId4"/>
            </p:custDataLst>
          </p:nvPr>
        </p:nvSpPr>
        <p:spPr bwMode="auto">
          <a:xfrm>
            <a:off x="1978025" y="792163"/>
            <a:ext cx="10213975" cy="3700462"/>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87500"/>
            <a:scene3d>
              <a:camera prst="orthographicFront"/>
              <a:lightRig rig="threePt" dir="t"/>
            </a:scene3d>
          </a:bodyPr>
          <a:lstStyle/>
          <a:p>
            <a:pPr marL="0" marR="0" lvl="0" indent="0" algn="l" defTabSz="914400" rtl="0" eaLnBrk="1" fontAlgn="auto" latinLnBrk="0" hangingPunct="1">
              <a:lnSpc>
                <a:spcPct val="15000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③</a:t>
            </a:r>
            <a:r>
              <a:rPr kumimoji="0" altLang="zh-CN" sz="32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交叉关系</a:t>
            </a:r>
            <a:endParaRPr kumimoji="0" lang="zh-CN"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endParaRPr>
          </a:p>
          <a:p>
            <a:pPr marL="0" marR="0" lvl="0" indent="0" algn="l" defTabSz="914400" rtl="0" eaLnBrk="1" fontAlgn="auto" latinLnBrk="0" hangingPunct="1">
              <a:lnSpc>
                <a:spcPct val="150000"/>
              </a:lnSpc>
              <a:spcBef>
                <a:spcPts val="1000"/>
              </a:spcBef>
              <a:spcAft>
                <a:spcPct val="0"/>
              </a:spcAft>
              <a:buClrTx/>
              <a:buSzTx/>
              <a:buFont typeface="Arial" pitchFamily="34" charset="0"/>
              <a:buNone/>
              <a:defRPr/>
            </a:pPr>
            <a:r>
              <a:rPr kumimoji="0" lang="en-US"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       </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交叉关系是指某概念的</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部分外延</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与另一概念的</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部分外延重合</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的关系。当a与b两个概念具有交叉关系时，则有一部分a是b，有一部分a不是b，并且有一部分b不是a。例如，</a:t>
            </a:r>
            <a:r>
              <a:rPr kumimoji="0"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“青年”和“作家”、“畅销商品”和“高档商品”</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。交叉关系如下图所示：</a:t>
            </a: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endParaRPr>
          </a:p>
        </p:txBody>
      </p:sp>
      <p:pic>
        <p:nvPicPr>
          <p:cNvPr id="48131" name="图片 15"/>
          <p:cNvPicPr>
            <a:picLocks noChangeAspect="1"/>
          </p:cNvPicPr>
          <p:nvPr>
            <p:custDataLst>
              <p:tags r:id="rId6"/>
            </p:custDataLst>
          </p:nvPr>
        </p:nvPicPr>
        <p:blipFill>
          <a:blip r:embed="rId5"/>
          <a:stretch>
            <a:fillRect/>
          </a:stretch>
        </p:blipFill>
        <p:spPr>
          <a:xfrm>
            <a:off x="4130675" y="4492625"/>
            <a:ext cx="3111500" cy="1833563"/>
          </a:xfrm>
          <a:prstGeom prst="rect">
            <a:avLst/>
          </a:prstGeom>
          <a:noFill/>
          <a:ln>
            <a:noFill/>
            <a:miter lim="800000"/>
          </a:ln>
        </p:spPr>
      </p:pic>
    </p:spTree>
    <p:custDataLst>
      <p:tags r:id="rId7"/>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linds(horizontal)">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0178" name="任意形状 8"/>
          <p:cNvSpPr/>
          <p:nvPr>
            <p:custDataLst>
              <p:tags r:id="rId4"/>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50179" name="文本框 5"/>
          <p:cNvSpPr txBox="1"/>
          <p:nvPr>
            <p:custDataLst>
              <p:tags r:id="rId5"/>
            </p:custDataLst>
          </p:nvPr>
        </p:nvSpPr>
        <p:spPr>
          <a:xfrm>
            <a:off x="1066800" y="1014616"/>
            <a:ext cx="10972800" cy="1068222"/>
          </a:xfrm>
          <a:prstGeom prst="rect">
            <a:avLst/>
          </a:prstGeom>
          <a:noFill/>
        </p:spPr>
        <p:txBody>
          <a:bodyPr lIns="63500" tIns="25400" rIns="63500" bIns="25400">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sz="4800" b="1" i="0" u="none" strike="noStrike" kern="1200" cap="none" spc="36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（二）不相容关系</a:t>
            </a:r>
          </a:p>
        </p:txBody>
      </p:sp>
      <p:pic>
        <p:nvPicPr>
          <p:cNvPr id="50180" name="图片 10"/>
          <p:cNvPicPr>
            <a:picLocks noChangeAspect="1"/>
          </p:cNvPicPr>
          <p:nvPr>
            <p:custDataLst>
              <p:tags r:id="rId7"/>
            </p:custDataLst>
          </p:nvPr>
        </p:nvPicPr>
        <p:blipFill>
          <a:blip r:embed="rId6"/>
          <a:stretch>
            <a:fillRect/>
          </a:stretch>
        </p:blipFill>
        <p:spPr>
          <a:xfrm>
            <a:off x="1066800" y="2438400"/>
            <a:ext cx="6546850" cy="3048000"/>
          </a:xfrm>
          <a:prstGeom prst="rect">
            <a:avLst/>
          </a:prstGeom>
          <a:noFill/>
          <a:ln>
            <a:miter lim="800000"/>
          </a:ln>
        </p:spPr>
      </p:pic>
      <p:sp>
        <p:nvSpPr>
          <p:cNvPr id="50181" name="Title 6"/>
          <p:cNvSpPr txBox="1"/>
          <p:nvPr>
            <p:custDataLst>
              <p:tags r:id="rId8"/>
            </p:custDataLst>
          </p:nvPr>
        </p:nvSpPr>
        <p:spPr>
          <a:xfrm>
            <a:off x="8634730" y="2392680"/>
            <a:ext cx="2769870" cy="3048000"/>
          </a:xfrm>
          <a:prstGeom prst="rect">
            <a:avLst/>
          </a:prstGeom>
          <a:noFill/>
          <a:ln w="3175">
            <a:no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32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指</a:t>
            </a:r>
            <a:r>
              <a:rPr kumimoji="0" lang="zh-CN" altLang="en-US" sz="3200" b="1" i="0" u="none" strike="noStrike" kern="1200" cap="none" spc="16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外延没有任何重合</a:t>
            </a:r>
            <a:r>
              <a:rPr kumimoji="0" lang="zh-CN" altLang="en-US" sz="32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的两个概念之间的关系，又叫</a:t>
            </a:r>
            <a:r>
              <a:rPr kumimoji="0" lang="zh-CN" altLang="en-US" sz="3200" b="1" i="0" u="none"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全异关系</a:t>
            </a:r>
            <a:r>
              <a:rPr kumimoji="0" lang="zh-CN" altLang="en-US" sz="32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p:txBody>
      </p:sp>
    </p:spTree>
    <p:custDataLst>
      <p:tags r:id="rId9"/>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wheel(1)">
                                      <p:cBhvr>
                                        <p:cTn id="7" dur="20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2226" name="内容占位符 2"/>
          <p:cNvSpPr>
            <a:spLocks noGrp="1"/>
          </p:cNvSpPr>
          <p:nvPr>
            <p:ph idx="1"/>
            <p:custDataLst>
              <p:tags r:id="rId4"/>
            </p:custDataLst>
          </p:nvPr>
        </p:nvSpPr>
        <p:spPr bwMode="auto">
          <a:xfrm>
            <a:off x="2039938" y="660400"/>
            <a:ext cx="10152062" cy="3922713"/>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scene3d>
              <a:camera prst="orthographicFront"/>
              <a:lightRig rig="threePt" dir="t"/>
            </a:scene3d>
          </a:bodyPr>
          <a:lstStyle/>
          <a:p>
            <a:pPr marL="0" marR="0" lvl="0" indent="0" algn="l" defTabSz="914400" rtl="0" eaLnBrk="1" fontAlgn="auto" latinLnBrk="0" hangingPunct="1">
              <a:lnSpc>
                <a:spcPct val="12000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①</a:t>
            </a:r>
            <a:r>
              <a:rPr kumimoji="0" altLang="zh-CN" sz="32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矛盾关系</a:t>
            </a:r>
            <a:endParaRPr kumimoji="0" lang="zh-CN"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endParaRPr>
          </a:p>
          <a:p>
            <a:pPr marL="0" marR="0" lvl="0" indent="0" algn="just" defTabSz="914400" rtl="0" eaLnBrk="1" fontAlgn="auto" latinLnBrk="0" hangingPunct="1">
              <a:lnSpc>
                <a:spcPts val="374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      矛盾关系是指</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外延没有任何重合</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，并且</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外延之和等于其属概念的外延</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rPr>
              <a:t>的两个概念之间的关系。当a与b具有矛盾关系时，则所有a都不是b，并且a与b外延之和等于其属概念c的外延。例如，“有彩色”和“无彩色”、“男人”和“女人”。矛盾关系如下图所示：</a:t>
            </a:r>
          </a:p>
          <a:p>
            <a:pPr marL="0" marR="0" lvl="0" indent="0" algn="l" defTabSz="914400" rtl="0" eaLnBrk="1" fontAlgn="auto" latinLnBrk="0" hangingPunct="1">
              <a:lnSpc>
                <a:spcPct val="150000"/>
              </a:lnSpc>
              <a:spcBef>
                <a:spcPts val="1000"/>
              </a:spcBef>
              <a:spcAft>
                <a:spcPct val="0"/>
              </a:spcAft>
              <a:buClrTx/>
              <a:buSzTx/>
              <a:buFont typeface="Arial" pitchFamily="34" charset="0"/>
              <a:buNone/>
              <a:defRPr/>
            </a:pP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微软雅黑" panose="020b0503020204020204" pitchFamily="34" charset="-122"/>
              <a:sym typeface="+mn-ea"/>
            </a:endParaRPr>
          </a:p>
        </p:txBody>
      </p:sp>
      <p:pic>
        <p:nvPicPr>
          <p:cNvPr id="52227" name="图片 13"/>
          <p:cNvPicPr>
            <a:picLocks noChangeAspect="1"/>
          </p:cNvPicPr>
          <p:nvPr>
            <p:custDataLst>
              <p:tags r:id="rId6"/>
            </p:custDataLst>
          </p:nvPr>
        </p:nvPicPr>
        <p:blipFill>
          <a:blip r:embed="rId5"/>
          <a:stretch>
            <a:fillRect/>
          </a:stretch>
        </p:blipFill>
        <p:spPr>
          <a:xfrm>
            <a:off x="2965450" y="3871913"/>
            <a:ext cx="2143125" cy="2173287"/>
          </a:xfrm>
          <a:prstGeom prst="rect">
            <a:avLst/>
          </a:prstGeom>
          <a:noFill/>
          <a:ln>
            <a:noFill/>
            <a:miter lim="800000"/>
          </a:ln>
        </p:spPr>
      </p:pic>
      <p:sp>
        <p:nvSpPr>
          <p:cNvPr id="52228" name="文本框 3"/>
          <p:cNvSpPr/>
          <p:nvPr>
            <p:custDataLst>
              <p:tags r:id="rId7"/>
            </p:custDataLst>
          </p:nvPr>
        </p:nvSpPr>
        <p:spPr>
          <a:xfrm>
            <a:off x="5614988" y="4083050"/>
            <a:ext cx="2540000" cy="1752600"/>
          </a:xfrm>
          <a:prstGeom prst="rect">
            <a:avLst/>
          </a:prstGeom>
          <a:solidFill>
            <a:srgbClr val="97C890"/>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sz="3600" b="1">
                <a:solidFill>
                  <a:srgbClr val="C00000"/>
                </a:solidFill>
                <a:latin typeface="方正粗黑宋简体" pitchFamily="2" charset="-122"/>
                <a:ea typeface="方正粗黑宋简体" pitchFamily="2" charset="-122"/>
                <a:sym typeface="+mn-ea"/>
              </a:rPr>
              <a:t>a、b 全异</a:t>
            </a:r>
            <a:endParaRPr lang="en-US" altLang="zh-CN" sz="3600" b="1">
              <a:solidFill>
                <a:srgbClr val="C00000"/>
              </a:solidFill>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3600" b="1">
                <a:solidFill>
                  <a:srgbClr val="C00000"/>
                </a:solidFill>
                <a:latin typeface="方正粗黑宋简体" pitchFamily="2" charset="-122"/>
                <a:ea typeface="方正粗黑宋简体" pitchFamily="2" charset="-122"/>
                <a:sym typeface="+mn-ea"/>
              </a:rPr>
              <a:t>a+b=C</a:t>
            </a:r>
            <a:endParaRPr lang="en-US" altLang="zh-CN" sz="3600" b="1">
              <a:solidFill>
                <a:srgbClr val="C00000"/>
              </a:solidFill>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3600" b="1">
                <a:solidFill>
                  <a:srgbClr val="1D41D5"/>
                </a:solidFill>
                <a:latin typeface="方正粗黑宋简体" pitchFamily="2" charset="-122"/>
                <a:ea typeface="方正粗黑宋简体" pitchFamily="2" charset="-122"/>
                <a:sym typeface="+mn-ea"/>
              </a:rPr>
              <a:t>对立无中</a:t>
            </a:r>
            <a:endParaRPr lang="en-US" altLang="zh-CN" sz="3600" b="1">
              <a:solidFill>
                <a:srgbClr val="1D41D5"/>
              </a:solidFill>
              <a:latin typeface="方正粗黑宋简体" pitchFamily="2" charset="-122"/>
              <a:ea typeface="方正粗黑宋简体" pitchFamily="2" charset="-122"/>
              <a:sym typeface="+mn-ea"/>
            </a:endParaRPr>
          </a:p>
        </p:txBody>
      </p:sp>
    </p:spTree>
    <p:custDataLst>
      <p:tags r:id="rId8"/>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blinds(horizontal)">
                                      <p:cBhvr>
                                        <p:cTn id="12"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4274" name="矩形 1"/>
          <p:cNvSpPr>
            <a:spLocks noChangeArrowheads="1"/>
          </p:cNvSpPr>
          <p:nvPr>
            <p:custDataLst>
              <p:tags r:id="rId4"/>
            </p:custDataLst>
          </p:nvPr>
        </p:nvSpPr>
        <p:spPr bwMode="auto">
          <a:xfrm>
            <a:off x="1022350" y="1009650"/>
            <a:ext cx="101473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nSpc>
                <a:spcPct val="100000"/>
              </a:lnSpc>
              <a:spcBef>
                <a:spcPct val="0"/>
              </a:spcBef>
              <a:buNone/>
            </a:pPr>
            <a:r>
              <a:rPr lang="zh-CN" altLang="en-US" sz="2800" b="1" spc="0">
                <a:latin typeface="微软雅黑" pitchFamily="34" charset="-122"/>
                <a:ea typeface="微软雅黑" pitchFamily="34" charset="-122"/>
              </a:rPr>
              <a:t>例如：（</a:t>
            </a:r>
            <a:r>
              <a:rPr lang="en-US" altLang="zh-CN" sz="2800" b="1" spc="0">
                <a:latin typeface="微软雅黑" pitchFamily="34" charset="-122"/>
                <a:ea typeface="微软雅黑" pitchFamily="34" charset="-122"/>
              </a:rPr>
              <a:t>2009</a:t>
            </a:r>
            <a:r>
              <a:rPr lang="zh-CN" altLang="en-US" sz="2800" b="1" spc="0">
                <a:latin typeface="微软雅黑" pitchFamily="34" charset="-122"/>
                <a:ea typeface="微软雅黑" pitchFamily="34" charset="-122"/>
              </a:rPr>
              <a:t>年国考） 寡对于 （ ）相当于利对于 （     ）</a:t>
            </a:r>
            <a:endParaRPr lang="zh-CN" altLang="en-US" b="1">
              <a:latin typeface="微软雅黑" pitchFamily="34" charset="-122"/>
              <a:ea typeface="微软雅黑" pitchFamily="34" charset="-122"/>
            </a:endParaRPr>
          </a:p>
          <a:p>
            <a:pPr marL="0" marR="0" lvl="0" indent="0">
              <a:lnSpc>
                <a:spcPct val="100000"/>
              </a:lnSpc>
              <a:spcBef>
                <a:spcPct val="0"/>
              </a:spcBef>
              <a:buNone/>
            </a:pPr>
            <a:r>
              <a:rPr lang="zh-CN" altLang="en-US" sz="2800" b="1" spc="0">
                <a:latin typeface="微软雅黑" pitchFamily="34" charset="-122"/>
                <a:ea typeface="微软雅黑" pitchFamily="34" charset="-122"/>
              </a:rPr>
              <a:t> 　</a:t>
            </a:r>
            <a:r>
              <a:rPr lang="en-US" altLang="zh-CN" sz="2800" b="1" spc="0">
                <a:latin typeface="微软雅黑" pitchFamily="34" charset="-122"/>
                <a:ea typeface="微软雅黑" pitchFamily="34" charset="-122"/>
              </a:rPr>
              <a:t>   A</a:t>
            </a:r>
            <a:r>
              <a:rPr lang="zh-CN" altLang="en-US" sz="2800" b="1" spc="0">
                <a:latin typeface="微软雅黑" pitchFamily="34" charset="-122"/>
                <a:ea typeface="微软雅黑" pitchFamily="34" charset="-122"/>
              </a:rPr>
              <a:t>．孤  弊    </a:t>
            </a:r>
            <a:r>
              <a:rPr lang="en-US" altLang="zh-CN" sz="2800" b="1" spc="0">
                <a:latin typeface="微软雅黑" pitchFamily="34" charset="-122"/>
                <a:ea typeface="微软雅黑" pitchFamily="34" charset="-122"/>
              </a:rPr>
              <a:t>  </a:t>
            </a:r>
            <a:endParaRPr lang="en-US" altLang="zh-CN" b="1">
              <a:latin typeface="微软雅黑" pitchFamily="34" charset="-122"/>
              <a:ea typeface="微软雅黑" pitchFamily="34" charset="-122"/>
            </a:endParaRPr>
          </a:p>
          <a:p>
            <a:pPr marL="0" marR="0" lvl="0" indent="781050">
              <a:lnSpc>
                <a:spcPct val="100000"/>
              </a:lnSpc>
              <a:spcBef>
                <a:spcPct val="0"/>
              </a:spcBef>
              <a:buNone/>
            </a:pPr>
            <a:r>
              <a:rPr lang="en-US" altLang="zh-CN" sz="2800" b="1" spc="0">
                <a:latin typeface="微软雅黑" pitchFamily="34" charset="-122"/>
                <a:ea typeface="微软雅黑" pitchFamily="34" charset="-122"/>
              </a:rPr>
              <a:t>B</a:t>
            </a:r>
            <a:r>
              <a:rPr lang="zh-CN" altLang="en-US" sz="2800" b="1" spc="0">
                <a:latin typeface="微软雅黑" pitchFamily="34" charset="-122"/>
                <a:ea typeface="微软雅黑" pitchFamily="34" charset="-122"/>
                <a:sym typeface="+mn-ea"/>
              </a:rPr>
              <a:t>．</a:t>
            </a:r>
            <a:r>
              <a:rPr lang="zh-CN" altLang="en-US" sz="2800" b="1" spc="0">
                <a:latin typeface="微软雅黑" pitchFamily="34" charset="-122"/>
                <a:ea typeface="微软雅黑" pitchFamily="34" charset="-122"/>
              </a:rPr>
              <a:t>少  害  </a:t>
            </a:r>
            <a:r>
              <a:rPr lang="en-US" altLang="zh-CN" sz="2800" b="1" spc="0">
                <a:latin typeface="微软雅黑" pitchFamily="34" charset="-122"/>
                <a:ea typeface="微软雅黑" pitchFamily="34" charset="-122"/>
              </a:rPr>
              <a:t>    </a:t>
            </a:r>
            <a:r>
              <a:rPr lang="zh-CN" altLang="en-US" sz="2800" b="1" spc="0">
                <a:latin typeface="微软雅黑" pitchFamily="34" charset="-122"/>
                <a:ea typeface="微软雅黑" pitchFamily="34" charset="-122"/>
              </a:rPr>
              <a:t> </a:t>
            </a:r>
            <a:endParaRPr lang="zh-CN" altLang="en-US" b="1">
              <a:latin typeface="微软雅黑" pitchFamily="34" charset="-122"/>
              <a:ea typeface="微软雅黑" pitchFamily="34" charset="-122"/>
            </a:endParaRPr>
          </a:p>
          <a:p>
            <a:pPr marL="0" marR="0" lvl="0" indent="781050">
              <a:lnSpc>
                <a:spcPct val="100000"/>
              </a:lnSpc>
              <a:spcBef>
                <a:spcPct val="0"/>
              </a:spcBef>
              <a:buNone/>
            </a:pPr>
            <a:r>
              <a:rPr lang="en-US" altLang="zh-CN" sz="2800" b="1" spc="0">
                <a:latin typeface="微软雅黑" pitchFamily="34" charset="-122"/>
                <a:ea typeface="微软雅黑" pitchFamily="34" charset="-122"/>
              </a:rPr>
              <a:t>C</a:t>
            </a:r>
            <a:r>
              <a:rPr lang="zh-CN" altLang="en-US" sz="2800" b="1" spc="0">
                <a:latin typeface="微软雅黑" pitchFamily="34" charset="-122"/>
                <a:ea typeface="微软雅黑" pitchFamily="34" charset="-122"/>
                <a:sym typeface="+mn-ea"/>
              </a:rPr>
              <a:t>．</a:t>
            </a:r>
            <a:r>
              <a:rPr lang="zh-CN" altLang="en-US" sz="2800" b="1" spc="0">
                <a:latin typeface="微软雅黑" pitchFamily="34" charset="-122"/>
                <a:ea typeface="微软雅黑" pitchFamily="34" charset="-122"/>
              </a:rPr>
              <a:t>众  钝    </a:t>
            </a:r>
            <a:r>
              <a:rPr lang="en-US" altLang="zh-CN" sz="2800" b="1" spc="0">
                <a:latin typeface="微软雅黑" pitchFamily="34" charset="-122"/>
                <a:ea typeface="微软雅黑" pitchFamily="34" charset="-122"/>
              </a:rPr>
              <a:t>   </a:t>
            </a:r>
            <a:endParaRPr lang="en-US" altLang="zh-CN" b="1">
              <a:latin typeface="微软雅黑" pitchFamily="34" charset="-122"/>
              <a:ea typeface="微软雅黑" pitchFamily="34" charset="-122"/>
            </a:endParaRPr>
          </a:p>
          <a:p>
            <a:pPr marL="0" marR="0" lvl="0" indent="781050">
              <a:lnSpc>
                <a:spcPct val="100000"/>
              </a:lnSpc>
              <a:spcBef>
                <a:spcPct val="0"/>
              </a:spcBef>
              <a:buNone/>
            </a:pPr>
            <a:r>
              <a:rPr lang="en-US" altLang="zh-CN" sz="2800" b="1" spc="0">
                <a:latin typeface="微软雅黑" pitchFamily="34" charset="-122"/>
                <a:ea typeface="微软雅黑" pitchFamily="34" charset="-122"/>
              </a:rPr>
              <a:t>D</a:t>
            </a:r>
            <a:r>
              <a:rPr lang="zh-CN" altLang="en-US" sz="2800" b="1" spc="0">
                <a:latin typeface="微软雅黑" pitchFamily="34" charset="-122"/>
                <a:ea typeface="微软雅黑" pitchFamily="34" charset="-122"/>
                <a:sym typeface="+mn-ea"/>
              </a:rPr>
              <a:t>．</a:t>
            </a:r>
            <a:r>
              <a:rPr lang="zh-CN" altLang="en-US" sz="2800" b="1" spc="0">
                <a:latin typeface="微软雅黑" pitchFamily="34" charset="-122"/>
                <a:ea typeface="微软雅黑" pitchFamily="34" charset="-122"/>
              </a:rPr>
              <a:t>多  益 　　</a:t>
            </a:r>
            <a:endParaRPr lang="zh-CN" altLang="en-US" b="1">
              <a:latin typeface="微软雅黑" pitchFamily="34" charset="-122"/>
              <a:ea typeface="微软雅黑" pitchFamily="34" charset="-122"/>
            </a:endParaRPr>
          </a:p>
        </p:txBody>
      </p:sp>
      <p:sp>
        <p:nvSpPr>
          <p:cNvPr id="54275" name="矩形 2"/>
          <p:cNvSpPr/>
          <p:nvPr>
            <p:custDataLst>
              <p:tags r:id="rId5"/>
            </p:custDataLst>
          </p:nvPr>
        </p:nvSpPr>
        <p:spPr>
          <a:xfrm>
            <a:off x="973138" y="3382963"/>
            <a:ext cx="10247312" cy="2566987"/>
          </a:xfrm>
          <a:prstGeom prst="rect">
            <a:avLst/>
          </a:prstGeom>
        </p:spPr>
        <p:style>
          <a:lnRef idx="2">
            <a:schemeClr val="dk1"/>
          </a:lnRef>
          <a:fillRef idx="1">
            <a:schemeClr val="lt1"/>
          </a:fillRef>
          <a:effectRef idx="0">
            <a:schemeClr val="dk1"/>
          </a:effectRef>
          <a:fontRef idx="minor">
            <a:schemeClr val="dk1"/>
          </a:fontRef>
        </p:style>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just">
              <a:lnSpc>
                <a:spcPts val="3862"/>
              </a:lnSpc>
              <a:buFont typeface="Arial"/>
            </a:pPr>
            <a:r>
              <a:rPr lang="zh-CN" altLang="en-US" sz="2800" b="1" spc="0">
                <a:solidFill>
                  <a:srgbClr val="000000"/>
                </a:solidFill>
                <a:latin typeface="楷体" panose="02010609060101010101" pitchFamily="49" charset="-122"/>
                <a:ea typeface="楷体" panose="02010609060101010101" pitchFamily="49" charset="-122"/>
              </a:rPr>
              <a:t>    </a:t>
            </a:r>
            <a:r>
              <a:rPr lang="zh-CN" altLang="en-US" sz="2800" b="1" spc="0">
                <a:solidFill>
                  <a:srgbClr val="000000"/>
                </a:solidFill>
                <a:latin typeface="方正粗黑宋简体" pitchFamily="2" charset="-122"/>
                <a:ea typeface="方正粗黑宋简体" pitchFamily="2" charset="-122"/>
              </a:rPr>
              <a:t>根据题干根本不能确定此题是考查怎样的逻辑关系。按照选项</a:t>
            </a:r>
            <a:r>
              <a:rPr lang="en-US" altLang="zh-CN" sz="2800" b="1" spc="0">
                <a:solidFill>
                  <a:srgbClr val="000000"/>
                </a:solidFill>
                <a:latin typeface="方正粗黑宋简体" pitchFamily="2" charset="-122"/>
                <a:ea typeface="方正粗黑宋简体" pitchFamily="2" charset="-122"/>
              </a:rPr>
              <a:t>A</a:t>
            </a:r>
            <a:r>
              <a:rPr lang="zh-CN" altLang="en-US" sz="2800" b="1" spc="0">
                <a:solidFill>
                  <a:srgbClr val="000000"/>
                </a:solidFill>
                <a:latin typeface="方正粗黑宋简体" pitchFamily="2" charset="-122"/>
                <a:ea typeface="方正粗黑宋简体" pitchFamily="2" charset="-122"/>
              </a:rPr>
              <a:t>，就是并列关系，按照选项</a:t>
            </a:r>
            <a:r>
              <a:rPr lang="en-US" altLang="zh-CN" sz="2800" b="1" spc="0">
                <a:solidFill>
                  <a:srgbClr val="000000"/>
                </a:solidFill>
                <a:latin typeface="方正粗黑宋简体" pitchFamily="2" charset="-122"/>
                <a:ea typeface="方正粗黑宋简体" pitchFamily="2" charset="-122"/>
              </a:rPr>
              <a:t>C</a:t>
            </a:r>
            <a:r>
              <a:rPr lang="zh-CN" altLang="en-US" sz="2800" b="1" spc="0">
                <a:solidFill>
                  <a:srgbClr val="000000"/>
                </a:solidFill>
                <a:latin typeface="方正粗黑宋简体" pitchFamily="2" charset="-122"/>
                <a:ea typeface="方正粗黑宋简体" pitchFamily="2" charset="-122"/>
              </a:rPr>
              <a:t>就是对立关系，“利”这个词的概念在这道题中有几种变化，在</a:t>
            </a:r>
            <a:r>
              <a:rPr lang="en-US" altLang="zh-CN" sz="2800" b="1" spc="0">
                <a:solidFill>
                  <a:srgbClr val="000000"/>
                </a:solidFill>
                <a:latin typeface="方正粗黑宋简体" pitchFamily="2" charset="-122"/>
                <a:ea typeface="方正粗黑宋简体" pitchFamily="2" charset="-122"/>
              </a:rPr>
              <a:t>A</a:t>
            </a:r>
            <a:r>
              <a:rPr lang="zh-CN" altLang="en-US" sz="2800" b="1" spc="0">
                <a:solidFill>
                  <a:srgbClr val="000000"/>
                </a:solidFill>
                <a:latin typeface="方正粗黑宋简体" pitchFamily="2" charset="-122"/>
                <a:ea typeface="方正粗黑宋简体" pitchFamily="2" charset="-122"/>
              </a:rPr>
              <a:t>、</a:t>
            </a:r>
            <a:r>
              <a:rPr lang="en-US" altLang="zh-CN" sz="2800" b="1">
                <a:solidFill>
                  <a:srgbClr val="000000"/>
                </a:solidFill>
                <a:latin typeface="方正粗黑宋简体" pitchFamily="2" charset="-122"/>
                <a:ea typeface="方正粗黑宋简体" pitchFamily="2" charset="-122"/>
              </a:rPr>
              <a:t>B</a:t>
            </a:r>
            <a:r>
              <a:rPr lang="zh-CN" altLang="en-US" sz="2800" b="1">
                <a:solidFill>
                  <a:srgbClr val="000000"/>
                </a:solidFill>
                <a:latin typeface="方正粗黑宋简体" pitchFamily="2" charset="-122"/>
                <a:ea typeface="方正粗黑宋简体" pitchFamily="2" charset="-122"/>
              </a:rPr>
              <a:t>中都是“利益”、“好处”的意思，而在</a:t>
            </a:r>
            <a:r>
              <a:rPr lang="en-US" altLang="zh-CN" sz="2800" b="1">
                <a:solidFill>
                  <a:srgbClr val="000000"/>
                </a:solidFill>
                <a:latin typeface="方正粗黑宋简体" pitchFamily="2" charset="-122"/>
                <a:ea typeface="方正粗黑宋简体" pitchFamily="2" charset="-122"/>
              </a:rPr>
              <a:t>C</a:t>
            </a:r>
            <a:r>
              <a:rPr lang="zh-CN" altLang="en-US" sz="2800" b="1">
                <a:solidFill>
                  <a:srgbClr val="000000"/>
                </a:solidFill>
                <a:latin typeface="方正粗黑宋简体" pitchFamily="2" charset="-122"/>
                <a:ea typeface="方正粗黑宋简体" pitchFamily="2" charset="-122"/>
              </a:rPr>
              <a:t>中是“锋利”“尖锐”的意思。</a:t>
            </a:r>
            <a:endParaRPr lang="en-US" altLang="zh-CN" sz="2800" b="1">
              <a:solidFill>
                <a:srgbClr val="000000"/>
              </a:solidFill>
              <a:latin typeface="方正粗黑宋简体" pitchFamily="2" charset="-122"/>
              <a:ea typeface="方正粗黑宋简体" pitchFamily="2" charset="-122"/>
            </a:endParaRPr>
          </a:p>
          <a:p>
            <a:pPr marL="0" marR="0" lvl="0" indent="0" algn="just">
              <a:lnSpc>
                <a:spcPts val="3862"/>
              </a:lnSpc>
              <a:buFont typeface="Arial"/>
            </a:pPr>
            <a:r>
              <a:rPr lang="en-US" altLang="zh-CN" sz="2800" b="1" spc="0">
                <a:solidFill>
                  <a:srgbClr val="000000"/>
                </a:solidFill>
                <a:latin typeface="方正粗黑宋简体" pitchFamily="2" charset="-122"/>
                <a:ea typeface="方正粗黑宋简体" pitchFamily="2" charset="-122"/>
              </a:rPr>
              <a:t>   </a:t>
            </a:r>
            <a:r>
              <a:rPr lang="zh-CN" altLang="en-US" sz="2800" b="1" spc="0">
                <a:solidFill>
                  <a:srgbClr val="000000"/>
                </a:solidFill>
                <a:latin typeface="方正粗黑宋简体" pitchFamily="2" charset="-122"/>
                <a:ea typeface="方正粗黑宋简体" pitchFamily="2" charset="-122"/>
              </a:rPr>
              <a:t>通过代入，我们可以得出</a:t>
            </a:r>
            <a:r>
              <a:rPr lang="en-US" altLang="zh-CN" sz="2800" b="1" spc="0">
                <a:solidFill>
                  <a:srgbClr val="FF0000"/>
                </a:solidFill>
                <a:latin typeface="方正粗黑宋简体" pitchFamily="2" charset="-122"/>
                <a:ea typeface="方正粗黑宋简体" pitchFamily="2" charset="-122"/>
              </a:rPr>
              <a:t>C</a:t>
            </a:r>
            <a:r>
              <a:rPr lang="zh-CN" altLang="en-US" sz="2800" b="1" spc="0">
                <a:solidFill>
                  <a:srgbClr val="000000"/>
                </a:solidFill>
                <a:latin typeface="方正粗黑宋简体" pitchFamily="2" charset="-122"/>
                <a:ea typeface="方正粗黑宋简体" pitchFamily="2" charset="-122"/>
              </a:rPr>
              <a:t>是正确答案。 　</a:t>
            </a:r>
            <a:endParaRPr lang="zh-CN" altLang="en-US" sz="2800" b="1">
              <a:solidFill>
                <a:srgbClr val="000000"/>
              </a:solidFill>
              <a:latin typeface="方正粗黑宋简体" pitchFamily="2" charset="-122"/>
              <a:ea typeface="方正粗黑宋简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linds(horizontal)">
                                      <p:cBhvr>
                                        <p:cTn id="7"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6322" name="内容占位符 4"/>
          <p:cNvSpPr>
            <a:spLocks noGrp="1"/>
          </p:cNvSpPr>
          <p:nvPr>
            <p:ph sz="half" idx="1"/>
            <p:custDataLst>
              <p:tags r:id="rId4"/>
            </p:custDataLst>
          </p:nvPr>
        </p:nvSpPr>
        <p:spPr bwMode="auto">
          <a:xfrm>
            <a:off x="1013460" y="665480"/>
            <a:ext cx="10164445" cy="278638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scene3d>
              <a:camera prst="orthographicFront"/>
              <a:lightRig rig="threePt" dir="t"/>
            </a:scene3d>
          </a:bodyPr>
          <a:lstStyle/>
          <a:p>
            <a:pPr marL="0" marR="0" lvl="0" indent="0" algn="l" defTabSz="914400" rtl="0" eaLnBrk="1" fontAlgn="auto" latinLnBrk="0" hangingPunct="1">
              <a:lnSpc>
                <a:spcPct val="130000"/>
              </a:lnSpc>
              <a:spcBef>
                <a:spcPts val="1000"/>
              </a:spcBef>
              <a:spcAft>
                <a:spcPct val="0"/>
              </a:spcAft>
              <a:buClrTx/>
              <a:buSzTx/>
              <a:buFont typeface="Arial" pitchFamily="34" charset="0"/>
              <a:buNone/>
              <a:defRPr/>
            </a:pPr>
            <a:r>
              <a:rPr kumimoji="0"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②</a:t>
            </a:r>
            <a:r>
              <a:rPr kumimoji="0" altLang="zh-CN" sz="3200" b="1" i="0" u="sng"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反对关系</a:t>
            </a:r>
            <a:endParaRPr kumimoji="0" lang="zh-CN" altLang="zh-CN" sz="3200" b="1" i="0" u="none" strike="noStrike" kern="1200" cap="none" spc="0" normalizeH="0" baseline="0" noProof="0" smtClean="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0" algn="just" defTabSz="914400" rtl="0" eaLnBrk="1" fontAlgn="auto" latinLnBrk="0" hangingPunct="1">
              <a:lnSpc>
                <a:spcPts val="4040"/>
              </a:lnSpc>
              <a:spcBef>
                <a:spcPts val="1000"/>
              </a:spcBef>
              <a:spcAft>
                <a:spcPct val="0"/>
              </a:spcAft>
              <a:buClrTx/>
              <a:buSzTx/>
              <a:buFont typeface="Arial" pitchFamily="34" charset="0"/>
              <a:buNone/>
              <a:defRPr/>
            </a:pPr>
            <a:r>
              <a:rPr kumimoji="0" lang="en-US"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      </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反对关系是指</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外延没有任何重合</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，并且</a:t>
            </a:r>
            <a:r>
              <a:rPr kumimoji="0" altLang="zh-CN" sz="3200" b="1" i="0" u="sng" strike="noStrike" kern="1200" cap="none" spc="0" normalizeH="0" baseline="0" noProof="0" smtClean="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外延之和小于其属概念的外延</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的两个概念之间的关系。例如，“大学生”和“小学生”、“</a:t>
            </a:r>
            <a:r>
              <a:rPr kumimoji="0" 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黑</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色”和“</a:t>
            </a:r>
            <a:r>
              <a:rPr kumimoji="0" 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白</a:t>
            </a:r>
            <a:r>
              <a:rPr kumimoji="0"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色”。反对关系如下图所示：</a:t>
            </a: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zh-CN" sz="32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6323" name="内容占位符 2"/>
          <p:cNvSpPr>
            <a:spLocks noGrp="1"/>
          </p:cNvSpPr>
          <p:nvPr>
            <p:ph sz="half" idx="2"/>
            <p:custDataLst>
              <p:tags r:id="rId5"/>
            </p:custDataLst>
          </p:nvPr>
        </p:nvSpPr>
        <p:spPr>
          <a:xfrm>
            <a:off x="5953125" y="3832225"/>
            <a:ext cx="2390775" cy="1625600"/>
          </a:xfrm>
          <a:solidFill>
            <a:srgbClr val="97C890"/>
          </a:solid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400" b="0" i="0" u="none" baseline="0">
                <a:solidFill>
                  <a:schemeClr val="tx1"/>
                </a:solidFill>
                <a:effectLst/>
                <a:latin typeface="Calibri" pitchFamily="34" charset="0"/>
                <a:ea typeface="宋体" pitchFamily="2" charset="-122"/>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baseline="0">
                <a:solidFill>
                  <a:schemeClr val="tx1"/>
                </a:solidFill>
                <a:effectLst/>
                <a:latin typeface="Calibri" pitchFamily="34" charset="0"/>
                <a:ea typeface="宋体" pitchFamily="2" charset="-122"/>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baseline="0">
                <a:solidFill>
                  <a:schemeClr val="tx1"/>
                </a:solidFill>
                <a:effectLst/>
                <a:latin typeface="Calibri" pitchFamily="34" charset="0"/>
                <a:ea typeface="宋体" pitchFamily="2" charset="-122"/>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600" b="0" i="0" u="none" baseline="0">
                <a:solidFill>
                  <a:schemeClr val="tx1"/>
                </a:solidFill>
                <a:effectLst/>
                <a:latin typeface="Calibri" pitchFamily="34" charset="0"/>
                <a:ea typeface="宋体" pitchFamily="2" charset="-122"/>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600" b="0" i="0" u="none" baseline="0">
                <a:solidFill>
                  <a:schemeClr val="tx1"/>
                </a:solidFill>
                <a:effectLst/>
                <a:latin typeface="Calibri" pitchFamily="34" charset="0"/>
                <a:ea typeface="宋体" pitchFamily="2" charset="-122"/>
              </a:defRPr>
            </a:lvl5pPr>
          </a:lstStyle>
          <a:p>
            <a:pPr lvl="0" eaLnBrk="1" hangingPunct="1"/>
            <a:r>
              <a:rPr lang="en-US" altLang="zh-CN" sz="3200" b="1">
                <a:solidFill>
                  <a:srgbClr val="C00000"/>
                </a:solidFill>
                <a:latin typeface="方正粗黑宋简体" pitchFamily="2" charset="-122"/>
                <a:ea typeface="方正粗黑宋简体" pitchFamily="2" charset="-122"/>
                <a:sym typeface="+mn-ea"/>
              </a:rPr>
              <a:t>a、b 全异</a:t>
            </a:r>
            <a:endParaRPr lang="en-US" altLang="zh-CN" sz="3200" b="1">
              <a:solidFill>
                <a:srgbClr val="C00000"/>
              </a:solidFill>
              <a:latin typeface="方正粗黑宋简体" pitchFamily="2" charset="-122"/>
              <a:ea typeface="方正粗黑宋简体" pitchFamily="2" charset="-122"/>
            </a:endParaRPr>
          </a:p>
          <a:p>
            <a:pPr lvl="0" eaLnBrk="1" hangingPunct="1"/>
            <a:r>
              <a:rPr lang="en-US" altLang="zh-CN" sz="3200" b="1">
                <a:solidFill>
                  <a:srgbClr val="C00000"/>
                </a:solidFill>
                <a:latin typeface="方正粗黑宋简体" pitchFamily="2" charset="-122"/>
                <a:ea typeface="方正粗黑宋简体" pitchFamily="2" charset="-122"/>
                <a:sym typeface="+mn-ea"/>
              </a:rPr>
              <a:t>a+b&lt;c</a:t>
            </a:r>
            <a:endParaRPr lang="en-US" altLang="zh-CN" sz="3200" b="1">
              <a:solidFill>
                <a:srgbClr val="C00000"/>
              </a:solidFill>
              <a:latin typeface="方正粗黑宋简体" pitchFamily="2" charset="-122"/>
              <a:ea typeface="方正粗黑宋简体" pitchFamily="2" charset="-122"/>
            </a:endParaRPr>
          </a:p>
          <a:p>
            <a:pPr lvl="0" eaLnBrk="1" hangingPunct="1"/>
            <a:r>
              <a:rPr lang="en-US" altLang="zh-CN" sz="3200" b="1">
                <a:solidFill>
                  <a:srgbClr val="1D41D5"/>
                </a:solidFill>
                <a:latin typeface="方正粗黑宋简体" pitchFamily="2" charset="-122"/>
                <a:ea typeface="方正粗黑宋简体" pitchFamily="2" charset="-122"/>
                <a:sym typeface="+mn-ea"/>
              </a:rPr>
              <a:t>对立有中</a:t>
            </a:r>
            <a:endParaRPr lang="en-US" altLang="zh-CN" sz="3200" b="1">
              <a:solidFill>
                <a:srgbClr val="1D41D5"/>
              </a:solidFill>
              <a:latin typeface="方正粗黑宋简体" pitchFamily="2" charset="-122"/>
              <a:ea typeface="方正粗黑宋简体" pitchFamily="2" charset="-122"/>
            </a:endParaRPr>
          </a:p>
          <a:p>
            <a:pPr lvl="0" eaLnBrk="1" hangingPunct="1"/>
            <a:endParaRPr lang="en-US" altLang="zh-CN" sz="3200" b="1">
              <a:solidFill>
                <a:srgbClr val="1D41D5"/>
              </a:solidFill>
              <a:latin typeface="方正粗黑宋简体" pitchFamily="2" charset="-122"/>
              <a:ea typeface="方正粗黑宋简体" pitchFamily="2" charset="-122"/>
            </a:endParaRPr>
          </a:p>
        </p:txBody>
      </p:sp>
      <p:pic>
        <p:nvPicPr>
          <p:cNvPr id="56324" name="图片 12"/>
          <p:cNvPicPr>
            <a:picLocks noChangeAspect="1"/>
          </p:cNvPicPr>
          <p:nvPr>
            <p:custDataLst>
              <p:tags r:id="rId7"/>
            </p:custDataLst>
          </p:nvPr>
        </p:nvPicPr>
        <p:blipFill>
          <a:blip r:embed="rId6"/>
          <a:stretch>
            <a:fillRect/>
          </a:stretch>
        </p:blipFill>
        <p:spPr>
          <a:xfrm>
            <a:off x="3022600" y="3452813"/>
            <a:ext cx="2295525" cy="2295525"/>
          </a:xfrm>
          <a:prstGeom prst="rect">
            <a:avLst/>
          </a:prstGeom>
          <a:noFill/>
          <a:ln>
            <a:noFill/>
            <a:miter lim="800000"/>
          </a:ln>
        </p:spPr>
      </p:pic>
    </p:spTree>
    <p:custDataLst>
      <p:tags r:id="rId8"/>
    </p:custData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linds(horizontal)">
                                      <p:cBhvr>
                                        <p:cTn id="7" dur="500"/>
                                        <p:tgtEl>
                                          <p:spTgt spid="563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6323">
                                            <p:bg/>
                                          </p:spTgt>
                                        </p:tgtEl>
                                        <p:attrNameLst>
                                          <p:attrName>style.visibility</p:attrName>
                                        </p:attrNameLst>
                                      </p:cBhvr>
                                      <p:to>
                                        <p:strVal val="visible"/>
                                      </p:to>
                                    </p:set>
                                    <p:animEffect transition="in" filter="checkerboard(across)">
                                      <p:cBhvr>
                                        <p:cTn id="12" dur="500"/>
                                        <p:tgtEl>
                                          <p:spTgt spid="56323">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6323">
                                            <p:txEl>
                                              <p:pRg st="0" end="0"/>
                                            </p:txEl>
                                          </p:spTgt>
                                        </p:tgtEl>
                                        <p:attrNameLst>
                                          <p:attrName>style.visibility</p:attrName>
                                        </p:attrNameLst>
                                      </p:cBhvr>
                                      <p:to>
                                        <p:strVal val="visible"/>
                                      </p:to>
                                    </p:set>
                                    <p:animEffect transition="in" filter="checkerboard(across)">
                                      <p:cBhvr>
                                        <p:cTn id="17" dur="500"/>
                                        <p:tgtEl>
                                          <p:spTgt spid="5632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6323">
                                            <p:txEl>
                                              <p:pRg st="1" end="1"/>
                                            </p:txEl>
                                          </p:spTgt>
                                        </p:tgtEl>
                                        <p:attrNameLst>
                                          <p:attrName>style.visibility</p:attrName>
                                        </p:attrNameLst>
                                      </p:cBhvr>
                                      <p:to>
                                        <p:strVal val="visible"/>
                                      </p:to>
                                    </p:set>
                                    <p:animEffect transition="in" filter="checkerboard(across)">
                                      <p:cBhvr>
                                        <p:cTn id="22" dur="500"/>
                                        <p:tgtEl>
                                          <p:spTgt spid="56323">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6323">
                                            <p:txEl>
                                              <p:pRg st="2" end="2"/>
                                            </p:txEl>
                                          </p:spTgt>
                                        </p:tgtEl>
                                        <p:attrNameLst>
                                          <p:attrName>style.visibility</p:attrName>
                                        </p:attrNameLst>
                                      </p:cBhvr>
                                      <p:to>
                                        <p:strVal val="visible"/>
                                      </p:to>
                                    </p:set>
                                    <p:animEffect transition="in" filter="checkerboard(across)">
                                      <p:cBhvr>
                                        <p:cTn id="27"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8370" name="文本框 5"/>
          <p:cNvSpPr txBox="1"/>
          <p:nvPr>
            <p:custDataLst>
              <p:tags r:id="rId4"/>
            </p:custDataLst>
          </p:nvPr>
        </p:nvSpPr>
        <p:spPr>
          <a:xfrm>
            <a:off x="1038225" y="1122363"/>
            <a:ext cx="10271125" cy="4076700"/>
          </a:xfrm>
          <a:prstGeom prst="rect">
            <a:avLst/>
          </a:prstGeom>
          <a:noFill/>
          <a:ln w="12700" cmpd="sng">
            <a:solidFill>
              <a:schemeClr val="accent1">
                <a:shade val="50000"/>
              </a:schemeClr>
            </a:solidFill>
            <a:prstDash val="lgDash"/>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20000"/>
              </a:lnSpc>
            </a:pPr>
            <a:r>
              <a:rPr lang="zh-CN" altLang="zh-CN" sz="3600" b="1" spc="0">
                <a:solidFill>
                  <a:srgbClr val="C00000"/>
                </a:solidFill>
                <a:latin typeface="微软雅黑" pitchFamily="34" charset="-122"/>
                <a:ea typeface="微软雅黑" pitchFamily="34" charset="-122"/>
                <a:sym typeface="+mn-ea"/>
              </a:rPr>
              <a:t>注意：</a:t>
            </a:r>
            <a:endParaRPr lang="zh-CN" altLang="zh-CN" sz="3600" b="1">
              <a:latin typeface="微软雅黑" pitchFamily="34" charset="-122"/>
              <a:ea typeface="微软雅黑" pitchFamily="34" charset="-122"/>
              <a:sym typeface="+mn-ea"/>
            </a:endParaRPr>
          </a:p>
          <a:p>
            <a:pPr marL="0" marR="0" lvl="0" indent="0" eaLnBrk="1" hangingPunct="1">
              <a:lnSpc>
                <a:spcPct val="120000"/>
              </a:lnSpc>
            </a:pPr>
            <a:r>
              <a:rPr lang="zh-CN" altLang="zh-CN" sz="3600" b="1" spc="0">
                <a:latin typeface="微软雅黑" pitchFamily="34" charset="-122"/>
                <a:ea typeface="微软雅黑" pitchFamily="34" charset="-122"/>
                <a:sym typeface="+mn-ea"/>
              </a:rPr>
              <a:t> </a:t>
            </a:r>
            <a:r>
              <a:rPr lang="en-US" altLang="zh-CN" sz="3600" b="1" spc="0">
                <a:latin typeface="微软雅黑" pitchFamily="34" charset="-122"/>
                <a:ea typeface="微软雅黑" pitchFamily="34" charset="-122"/>
                <a:sym typeface="+mn-ea"/>
              </a:rPr>
              <a:t>      </a:t>
            </a:r>
            <a:r>
              <a:rPr lang="zh-CN" altLang="zh-CN" sz="3600" b="1" spc="0">
                <a:latin typeface="微软雅黑" pitchFamily="34" charset="-122"/>
                <a:ea typeface="微软雅黑" pitchFamily="34" charset="-122"/>
                <a:sym typeface="+mn-ea"/>
              </a:rPr>
              <a:t>互为反义词的概念不一定是</a:t>
            </a:r>
            <a:r>
              <a:rPr lang="zh-CN" altLang="zh-CN" sz="3600" b="1">
                <a:latin typeface="微软雅黑" pitchFamily="34" charset="-122"/>
                <a:ea typeface="微软雅黑" pitchFamily="34" charset="-122"/>
                <a:sym typeface="+mn-ea"/>
              </a:rPr>
              <a:t>“矛盾关系”，但一定是“不相容关系”。比如“黑”与“白”互为反义词，但是它们两个概念是“反对关系”，因为除了“黑”“白”两种颜色外，我们还有其他很多种颜色。</a:t>
            </a:r>
            <a:endParaRPr lang="zh-CN" altLang="zh-CN" sz="3600" b="1">
              <a:latin typeface="微软雅黑" pitchFamily="34" charset="-122"/>
              <a:ea typeface="微软雅黑" pitchFamily="34" charset="-122"/>
              <a:sym typeface="+mn-ea"/>
            </a:endParaRPr>
          </a:p>
        </p:txBody>
      </p:sp>
    </p:spTree>
    <p:custDataLst>
      <p:tags r:id="rId5"/>
    </p:custDataLst>
  </p:cSld>
  <p:clrMapOvr>
    <a:masterClrMapping/>
  </p:clrMapOvr>
  <mc:AlternateContent>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500" fill="hold">
                                          <p:stCondLst>
                                            <p:cond delay="0"/>
                                          </p:stCondLst>
                                        </p:cTn>
                                        <p:tgtEl>
                                          <p:spTgt spid="58370">
                                            <p:txEl>
                                              <p:pRg st="1" end="1"/>
                                            </p:txEl>
                                          </p:spTgt>
                                        </p:tgtEl>
                                        <p:attrNameLst>
                                          <p:attrName>style.visibility</p:attrName>
                                        </p:attrNameLst>
                                      </p:cBhvr>
                                      <p:to>
                                        <p:strVal val="visible"/>
                                      </p:to>
                                    </p:set>
                                    <p:animEffect transition="in" filter="plus(in)">
                                      <p:cBhvr>
                                        <p:cTn id="7" dur="500"/>
                                        <p:tgtEl>
                                          <p:spTgt spid="583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0418" name="文本框 5"/>
          <p:cNvSpPr/>
          <p:nvPr>
            <p:custDataLst>
              <p:tags r:id="rId4"/>
            </p:custDataLst>
          </p:nvPr>
        </p:nvSpPr>
        <p:spPr>
          <a:xfrm>
            <a:off x="911225" y="1557338"/>
            <a:ext cx="4645025" cy="4708525"/>
          </a:xfrm>
          <a:prstGeom prst="rect">
            <a:avLst/>
          </a:prstGeom>
          <a:solidFill>
            <a:srgbClr val="FFFFFF"/>
          </a:solidFill>
          <a:ln w="28575">
            <a:solidFill>
              <a:srgbClr val="7F5932"/>
            </a:solid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a:lnSpc>
                <a:spcPct val="150000"/>
              </a:lnSpc>
              <a:spcBef>
                <a:spcPct val="0"/>
              </a:spcBef>
              <a:buFontTx/>
              <a:buNone/>
            </a:pPr>
            <a:r>
              <a:rPr lang="zh-CN" altLang="en-US" sz="4000" b="1">
                <a:latin typeface="微软雅黑" pitchFamily="34" charset="-122"/>
                <a:ea typeface="微软雅黑" pitchFamily="34" charset="-122"/>
                <a:sym typeface="Arial" pitchFamily="34" charset="0"/>
              </a:rPr>
              <a:t>番茄和西红柿</a:t>
            </a:r>
            <a:endParaRPr lang="zh-CN" altLang="en-US" sz="4000" b="1">
              <a:solidFill>
                <a:srgbClr val="548235"/>
              </a:solidFill>
              <a:latin typeface="微软雅黑" pitchFamily="34" charset="-122"/>
              <a:ea typeface="微软雅黑" pitchFamily="34" charset="-122"/>
            </a:endParaRPr>
          </a:p>
          <a:p>
            <a:pPr marL="0" lvl="0" indent="0" algn="ctr">
              <a:lnSpc>
                <a:spcPct val="150000"/>
              </a:lnSpc>
              <a:spcBef>
                <a:spcPct val="0"/>
              </a:spcBef>
              <a:buFontTx/>
              <a:buNone/>
            </a:pPr>
            <a:r>
              <a:rPr lang="zh-CN" altLang="en-US" sz="4000" b="1">
                <a:latin typeface="微软雅黑" pitchFamily="34" charset="-122"/>
                <a:ea typeface="微软雅黑" pitchFamily="34" charset="-122"/>
                <a:sym typeface="Arial" pitchFamily="34" charset="0"/>
              </a:rPr>
              <a:t>怒和情绪</a:t>
            </a:r>
            <a:endParaRPr lang="zh-CN" altLang="en-US" sz="4000" b="1">
              <a:solidFill>
                <a:srgbClr val="548235"/>
              </a:solidFill>
              <a:latin typeface="微软雅黑" pitchFamily="34" charset="-122"/>
              <a:ea typeface="微软雅黑" pitchFamily="34" charset="-122"/>
            </a:endParaRPr>
          </a:p>
          <a:p>
            <a:pPr marL="0" lvl="0" indent="0" algn="ctr">
              <a:lnSpc>
                <a:spcPct val="150000"/>
              </a:lnSpc>
              <a:spcBef>
                <a:spcPct val="0"/>
              </a:spcBef>
              <a:buFontTx/>
              <a:buNone/>
            </a:pPr>
            <a:r>
              <a:rPr lang="zh-CN" altLang="en-US" sz="4000" b="1">
                <a:latin typeface="微软雅黑" pitchFamily="34" charset="-122"/>
                <a:ea typeface="微软雅黑" pitchFamily="34" charset="-122"/>
                <a:sym typeface="Arial" pitchFamily="34" charset="0"/>
              </a:rPr>
              <a:t>网红和实力演员</a:t>
            </a:r>
            <a:endParaRPr lang="zh-CN" altLang="en-US" sz="4000" b="1">
              <a:solidFill>
                <a:srgbClr val="548235"/>
              </a:solidFill>
              <a:latin typeface="微软雅黑" pitchFamily="34" charset="-122"/>
              <a:ea typeface="微软雅黑" pitchFamily="34" charset="-122"/>
            </a:endParaRPr>
          </a:p>
          <a:p>
            <a:pPr marL="0" lvl="0" indent="0" algn="ctr">
              <a:lnSpc>
                <a:spcPct val="150000"/>
              </a:lnSpc>
              <a:spcBef>
                <a:spcPct val="0"/>
              </a:spcBef>
              <a:buFontTx/>
              <a:buNone/>
            </a:pPr>
            <a:r>
              <a:rPr lang="zh-CN" altLang="en-US" sz="4000" b="1">
                <a:latin typeface="微软雅黑" pitchFamily="34" charset="-122"/>
                <a:ea typeface="微软雅黑" pitchFamily="34" charset="-122"/>
                <a:sym typeface="Arial" pitchFamily="34" charset="0"/>
              </a:rPr>
              <a:t>男和女</a:t>
            </a:r>
            <a:endParaRPr lang="zh-CN" altLang="en-US" sz="4000" b="1">
              <a:solidFill>
                <a:srgbClr val="548235"/>
              </a:solidFill>
              <a:latin typeface="微软雅黑" pitchFamily="34" charset="-122"/>
              <a:ea typeface="微软雅黑" pitchFamily="34" charset="-122"/>
            </a:endParaRPr>
          </a:p>
          <a:p>
            <a:pPr marL="0" lvl="0" indent="0" algn="ctr">
              <a:lnSpc>
                <a:spcPct val="150000"/>
              </a:lnSpc>
              <a:spcBef>
                <a:spcPct val="0"/>
              </a:spcBef>
              <a:buFontTx/>
              <a:buNone/>
            </a:pPr>
            <a:r>
              <a:rPr lang="zh-CN" altLang="en-US" sz="4000" b="1">
                <a:latin typeface="微软雅黑" pitchFamily="34" charset="-122"/>
                <a:ea typeface="微软雅黑" pitchFamily="34" charset="-122"/>
                <a:sym typeface="Arial" pitchFamily="34" charset="0"/>
              </a:rPr>
              <a:t>圣人和罪犯</a:t>
            </a:r>
            <a:endParaRPr lang="zh-CN" altLang="en-US" sz="4000" b="1">
              <a:solidFill>
                <a:srgbClr val="548235"/>
              </a:solidFill>
              <a:latin typeface="微软雅黑" pitchFamily="34" charset="-122"/>
              <a:ea typeface="微软雅黑" pitchFamily="34" charset="-122"/>
              <a:sym typeface="Arial" pitchFamily="34" charset="0"/>
            </a:endParaRPr>
          </a:p>
        </p:txBody>
      </p:sp>
      <p:sp>
        <p:nvSpPr>
          <p:cNvPr id="60419" name="矩形 6"/>
          <p:cNvSpPr/>
          <p:nvPr>
            <p:custDataLst>
              <p:tags r:id="rId5"/>
            </p:custDataLst>
          </p:nvPr>
        </p:nvSpPr>
        <p:spPr>
          <a:xfrm>
            <a:off x="7670800" y="1557338"/>
            <a:ext cx="2667000" cy="4708525"/>
          </a:xfrm>
          <a:prstGeom prst="rect">
            <a:avLst/>
          </a:prstGeom>
          <a:solidFill>
            <a:srgbClr val="FFFFFF"/>
          </a:solidFill>
          <a:ln w="28575">
            <a:solidFill>
              <a:srgbClr val="7F5932"/>
            </a:solid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a:lnSpc>
                <a:spcPct val="150000"/>
              </a:lnSpc>
              <a:spcBef>
                <a:spcPct val="0"/>
              </a:spcBef>
              <a:buFontTx/>
              <a:buNone/>
            </a:pPr>
            <a:r>
              <a:rPr lang="zh-CN" altLang="en-US" sz="4000" b="1">
                <a:solidFill>
                  <a:srgbClr val="C00000"/>
                </a:solidFill>
                <a:latin typeface="方正粗黑宋简体" pitchFamily="2" charset="-122"/>
                <a:ea typeface="方正粗黑宋简体" pitchFamily="2" charset="-122"/>
                <a:sym typeface="Arial" pitchFamily="34" charset="0"/>
              </a:rPr>
              <a:t>交</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叉</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关</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系</a:t>
            </a:r>
            <a:endParaRPr lang="zh-CN" altLang="en-US" sz="4000" b="1">
              <a:solidFill>
                <a:srgbClr val="C00000"/>
              </a:solidFill>
              <a:latin typeface="方正粗黑宋简体" pitchFamily="2" charset="-122"/>
              <a:ea typeface="方正粗黑宋简体" pitchFamily="2" charset="-122"/>
            </a:endParaRPr>
          </a:p>
          <a:p>
            <a:pPr marL="0" lvl="0" indent="0" algn="ctr">
              <a:lnSpc>
                <a:spcPct val="150000"/>
              </a:lnSpc>
              <a:spcBef>
                <a:spcPct val="0"/>
              </a:spcBef>
              <a:buFontTx/>
              <a:buNone/>
            </a:pPr>
            <a:r>
              <a:rPr lang="zh-CN" altLang="en-US" sz="4000" b="1">
                <a:solidFill>
                  <a:srgbClr val="C00000"/>
                </a:solidFill>
                <a:latin typeface="方正粗黑宋简体" pitchFamily="2" charset="-122"/>
                <a:ea typeface="方正粗黑宋简体" pitchFamily="2" charset="-122"/>
                <a:sym typeface="Wingdings" pitchFamily="2" charset="2"/>
              </a:rPr>
              <a:t>包</a:t>
            </a:r>
            <a:r>
              <a:rPr lang="en-US" altLang="zh-CN" sz="4000" b="1">
                <a:solidFill>
                  <a:srgbClr val="C00000"/>
                </a:solidFill>
                <a:latin typeface="方正粗黑宋简体" pitchFamily="2" charset="-122"/>
                <a:ea typeface="方正粗黑宋简体" pitchFamily="2" charset="-122"/>
                <a:sym typeface="Wingdings" pitchFamily="2" charset="2"/>
              </a:rPr>
              <a:t> </a:t>
            </a:r>
            <a:r>
              <a:rPr lang="zh-CN" altLang="en-US" sz="4000" b="1">
                <a:solidFill>
                  <a:srgbClr val="C00000"/>
                </a:solidFill>
                <a:latin typeface="方正粗黑宋简体" pitchFamily="2" charset="-122"/>
                <a:ea typeface="方正粗黑宋简体" pitchFamily="2" charset="-122"/>
                <a:sym typeface="Wingdings" pitchFamily="2" charset="2"/>
              </a:rPr>
              <a:t>含</a:t>
            </a:r>
            <a:r>
              <a:rPr lang="en-US" altLang="zh-CN" sz="4000" b="1">
                <a:solidFill>
                  <a:srgbClr val="C00000"/>
                </a:solidFill>
                <a:latin typeface="方正粗黑宋简体" pitchFamily="2" charset="-122"/>
                <a:ea typeface="方正粗黑宋简体" pitchFamily="2" charset="-122"/>
                <a:sym typeface="Wingdings" pitchFamily="2" charset="2"/>
              </a:rPr>
              <a:t> </a:t>
            </a:r>
            <a:r>
              <a:rPr lang="zh-CN" altLang="en-US" sz="4000" b="1">
                <a:solidFill>
                  <a:srgbClr val="C00000"/>
                </a:solidFill>
                <a:latin typeface="方正粗黑宋简体" pitchFamily="2" charset="-122"/>
                <a:ea typeface="方正粗黑宋简体" pitchFamily="2" charset="-122"/>
                <a:sym typeface="Wingdings" pitchFamily="2" charset="2"/>
              </a:rPr>
              <a:t>关</a:t>
            </a:r>
            <a:r>
              <a:rPr lang="en-US" altLang="zh-CN" sz="4000" b="1">
                <a:solidFill>
                  <a:srgbClr val="C00000"/>
                </a:solidFill>
                <a:latin typeface="方正粗黑宋简体" pitchFamily="2" charset="-122"/>
                <a:ea typeface="方正粗黑宋简体" pitchFamily="2" charset="-122"/>
                <a:sym typeface="Wingdings" pitchFamily="2" charset="2"/>
              </a:rPr>
              <a:t> </a:t>
            </a:r>
            <a:r>
              <a:rPr lang="zh-CN" altLang="en-US" sz="4000" b="1">
                <a:solidFill>
                  <a:srgbClr val="C00000"/>
                </a:solidFill>
                <a:latin typeface="方正粗黑宋简体" pitchFamily="2" charset="-122"/>
                <a:ea typeface="方正粗黑宋简体" pitchFamily="2" charset="-122"/>
                <a:sym typeface="Wingdings" pitchFamily="2" charset="2"/>
              </a:rPr>
              <a:t>系</a:t>
            </a:r>
            <a:endParaRPr lang="zh-CN" altLang="en-US" sz="4000" b="1">
              <a:solidFill>
                <a:srgbClr val="C00000"/>
              </a:solidFill>
              <a:latin typeface="方正粗黑宋简体" pitchFamily="2" charset="-122"/>
              <a:ea typeface="方正粗黑宋简体" pitchFamily="2" charset="-122"/>
            </a:endParaRPr>
          </a:p>
          <a:p>
            <a:pPr marL="0" lvl="0" indent="0" algn="ctr">
              <a:lnSpc>
                <a:spcPct val="150000"/>
              </a:lnSpc>
              <a:spcBef>
                <a:spcPct val="0"/>
              </a:spcBef>
              <a:buFontTx/>
              <a:buNone/>
            </a:pPr>
            <a:r>
              <a:rPr lang="zh-CN" altLang="en-US" sz="4000" b="1">
                <a:solidFill>
                  <a:srgbClr val="C00000"/>
                </a:solidFill>
                <a:latin typeface="方正粗黑宋简体" pitchFamily="2" charset="-122"/>
                <a:ea typeface="方正粗黑宋简体" pitchFamily="2" charset="-122"/>
                <a:sym typeface="Arial" pitchFamily="34" charset="0"/>
              </a:rPr>
              <a:t>全</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同</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关</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系</a:t>
            </a:r>
            <a:endParaRPr lang="zh-CN" altLang="en-US" sz="4000" b="1">
              <a:solidFill>
                <a:srgbClr val="C00000"/>
              </a:solidFill>
              <a:latin typeface="方正粗黑宋简体" pitchFamily="2" charset="-122"/>
              <a:ea typeface="方正粗黑宋简体" pitchFamily="2" charset="-122"/>
            </a:endParaRPr>
          </a:p>
          <a:p>
            <a:pPr marL="0" lvl="0" indent="0" algn="ctr">
              <a:lnSpc>
                <a:spcPct val="150000"/>
              </a:lnSpc>
              <a:spcBef>
                <a:spcPct val="0"/>
              </a:spcBef>
              <a:buFontTx/>
              <a:buNone/>
            </a:pPr>
            <a:r>
              <a:rPr lang="zh-CN" altLang="en-US" sz="4000" b="1">
                <a:solidFill>
                  <a:srgbClr val="C00000"/>
                </a:solidFill>
                <a:latin typeface="方正粗黑宋简体" pitchFamily="2" charset="-122"/>
                <a:ea typeface="方正粗黑宋简体" pitchFamily="2" charset="-122"/>
                <a:sym typeface="Arial" pitchFamily="34" charset="0"/>
              </a:rPr>
              <a:t>反</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对</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关</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系</a:t>
            </a:r>
            <a:endParaRPr lang="zh-CN" altLang="en-US" sz="4000" b="1">
              <a:solidFill>
                <a:srgbClr val="C00000"/>
              </a:solidFill>
              <a:latin typeface="方正粗黑宋简体" pitchFamily="2" charset="-122"/>
              <a:ea typeface="方正粗黑宋简体" pitchFamily="2" charset="-122"/>
            </a:endParaRPr>
          </a:p>
          <a:p>
            <a:pPr marL="0" lvl="0" indent="0" algn="ctr">
              <a:lnSpc>
                <a:spcPct val="150000"/>
              </a:lnSpc>
              <a:spcBef>
                <a:spcPct val="0"/>
              </a:spcBef>
              <a:buFontTx/>
              <a:buNone/>
            </a:pPr>
            <a:r>
              <a:rPr lang="zh-CN" altLang="en-US" sz="4000" b="1">
                <a:solidFill>
                  <a:srgbClr val="C00000"/>
                </a:solidFill>
                <a:latin typeface="方正粗黑宋简体" pitchFamily="2" charset="-122"/>
                <a:ea typeface="方正粗黑宋简体" pitchFamily="2" charset="-122"/>
                <a:sym typeface="Arial" pitchFamily="34" charset="0"/>
              </a:rPr>
              <a:t>矛</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盾</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关</a:t>
            </a:r>
            <a:r>
              <a:rPr lang="en-US" altLang="zh-CN" sz="4000" b="1">
                <a:solidFill>
                  <a:srgbClr val="C00000"/>
                </a:solidFill>
                <a:latin typeface="方正粗黑宋简体" pitchFamily="2" charset="-122"/>
                <a:ea typeface="方正粗黑宋简体" pitchFamily="2" charset="-122"/>
                <a:sym typeface="Arial" pitchFamily="34" charset="0"/>
              </a:rPr>
              <a:t> </a:t>
            </a:r>
            <a:r>
              <a:rPr lang="zh-CN" altLang="en-US" sz="4000" b="1">
                <a:solidFill>
                  <a:srgbClr val="C00000"/>
                </a:solidFill>
                <a:latin typeface="方正粗黑宋简体" pitchFamily="2" charset="-122"/>
                <a:ea typeface="方正粗黑宋简体" pitchFamily="2" charset="-122"/>
                <a:sym typeface="Arial" pitchFamily="34" charset="0"/>
              </a:rPr>
              <a:t>系</a:t>
            </a:r>
            <a:endParaRPr lang="zh-CN" altLang="en-US" sz="4000" b="1">
              <a:solidFill>
                <a:srgbClr val="C00000"/>
              </a:solidFill>
              <a:latin typeface="方正粗黑宋简体" pitchFamily="2" charset="-122"/>
              <a:ea typeface="方正粗黑宋简体" pitchFamily="2" charset="-122"/>
              <a:sym typeface="Arial" pitchFamily="34" charset="0"/>
            </a:endParaRPr>
          </a:p>
        </p:txBody>
      </p:sp>
      <p:cxnSp>
        <p:nvCxnSpPr>
          <p:cNvPr id="60420" name="直接连接符 7"/>
          <p:cNvCxnSpPr/>
          <p:nvPr>
            <p:custDataLst>
              <p:tags r:id="rId6"/>
            </p:custDataLst>
          </p:nvPr>
        </p:nvCxnSpPr>
        <p:spPr>
          <a:xfrm>
            <a:off x="4943475" y="2420938"/>
            <a:ext cx="3024188" cy="1219200"/>
          </a:xfrm>
          <a:prstGeom prst="line">
            <a:avLst/>
          </a:prstGeom>
          <a:noFill/>
          <a:ln w="28575">
            <a:solidFill>
              <a:srgbClr val="1D41D5"/>
            </a:solidFill>
            <a:miter lim="800000"/>
          </a:ln>
        </p:spPr>
      </p:cxnSp>
      <p:cxnSp>
        <p:nvCxnSpPr>
          <p:cNvPr id="60421" name="直接连接符 8"/>
          <p:cNvCxnSpPr/>
          <p:nvPr>
            <p:custDataLst>
              <p:tags r:id="rId7"/>
            </p:custDataLst>
          </p:nvPr>
        </p:nvCxnSpPr>
        <p:spPr>
          <a:xfrm flipV="1">
            <a:off x="5016500" y="2276475"/>
            <a:ext cx="2806700" cy="1733550"/>
          </a:xfrm>
          <a:prstGeom prst="line">
            <a:avLst/>
          </a:prstGeom>
          <a:noFill/>
          <a:ln w="28575">
            <a:solidFill>
              <a:srgbClr val="1D41D5"/>
            </a:solidFill>
            <a:miter lim="800000"/>
          </a:ln>
        </p:spPr>
      </p:cxnSp>
      <p:cxnSp>
        <p:nvCxnSpPr>
          <p:cNvPr id="60422" name="直接连接符 9"/>
          <p:cNvCxnSpPr/>
          <p:nvPr>
            <p:custDataLst>
              <p:tags r:id="rId8"/>
            </p:custDataLst>
          </p:nvPr>
        </p:nvCxnSpPr>
        <p:spPr>
          <a:xfrm>
            <a:off x="4446588" y="4873625"/>
            <a:ext cx="3162300" cy="930275"/>
          </a:xfrm>
          <a:prstGeom prst="line">
            <a:avLst/>
          </a:prstGeom>
          <a:noFill/>
          <a:ln w="28575">
            <a:solidFill>
              <a:srgbClr val="1D41D5"/>
            </a:solidFill>
            <a:miter lim="800000"/>
          </a:ln>
        </p:spPr>
      </p:cxnSp>
      <p:cxnSp>
        <p:nvCxnSpPr>
          <p:cNvPr id="60423" name="直接连接符 10"/>
          <p:cNvCxnSpPr/>
          <p:nvPr>
            <p:custDataLst>
              <p:tags r:id="rId9"/>
            </p:custDataLst>
          </p:nvPr>
        </p:nvCxnSpPr>
        <p:spPr>
          <a:xfrm flipV="1">
            <a:off x="4656138" y="4868863"/>
            <a:ext cx="3095625" cy="868362"/>
          </a:xfrm>
          <a:prstGeom prst="line">
            <a:avLst/>
          </a:prstGeom>
          <a:noFill/>
          <a:ln w="28575">
            <a:solidFill>
              <a:srgbClr val="1D41D5"/>
            </a:solidFill>
            <a:miter lim="800000"/>
          </a:ln>
        </p:spPr>
      </p:cxnSp>
      <p:cxnSp>
        <p:nvCxnSpPr>
          <p:cNvPr id="60424" name="直接连接符 11"/>
          <p:cNvCxnSpPr/>
          <p:nvPr>
            <p:custDataLst>
              <p:tags r:id="rId10"/>
            </p:custDataLst>
          </p:nvPr>
        </p:nvCxnSpPr>
        <p:spPr>
          <a:xfrm>
            <a:off x="4511675" y="3073400"/>
            <a:ext cx="3311525" cy="66675"/>
          </a:xfrm>
          <a:prstGeom prst="line">
            <a:avLst/>
          </a:prstGeom>
          <a:noFill/>
          <a:ln w="28575">
            <a:solidFill>
              <a:srgbClr val="1D41D5"/>
            </a:solidFill>
            <a:miter lim="800000"/>
          </a:ln>
        </p:spPr>
      </p:cxnSp>
      <p:sp>
        <p:nvSpPr>
          <p:cNvPr id="60425" name="文本框 1"/>
          <p:cNvSpPr/>
          <p:nvPr>
            <p:custDataLst>
              <p:tags r:id="rId11"/>
            </p:custDataLst>
          </p:nvPr>
        </p:nvSpPr>
        <p:spPr>
          <a:xfrm>
            <a:off x="1468438" y="468313"/>
            <a:ext cx="3529012" cy="76835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zh-CN" altLang="en-US" sz="4400" b="1">
                <a:solidFill>
                  <a:srgbClr val="C00000"/>
                </a:solidFill>
                <a:latin typeface="微软雅黑" pitchFamily="34" charset="-122"/>
                <a:ea typeface="微软雅黑" pitchFamily="34" charset="-122"/>
              </a:rPr>
              <a:t>课堂小练</a:t>
            </a:r>
            <a:endParaRPr lang="zh-CN" altLang="en-US" sz="4400" b="1">
              <a:solidFill>
                <a:srgbClr val="C00000"/>
              </a:solidFill>
              <a:latin typeface="微软雅黑" pitchFamily="34" charset="-122"/>
              <a:ea typeface="微软雅黑" pitchFamily="34" charset="-122"/>
            </a:endParaRPr>
          </a:p>
        </p:txBody>
      </p:sp>
      <p:sp>
        <p:nvSpPr>
          <p:cNvPr id="60426" name="文本框 1"/>
          <p:cNvSpPr txBox="1"/>
          <p:nvPr>
            <p:custDataLst>
              <p:tags r:id="rId12"/>
            </p:custDataLst>
          </p:nvPr>
        </p:nvSpPr>
        <p:spPr>
          <a:xfrm>
            <a:off x="5413375" y="381000"/>
            <a:ext cx="2012950" cy="811213"/>
          </a:xfrm>
          <a:prstGeom prst="rect">
            <a:avLst/>
          </a:prstGeom>
          <a:solidFill>
            <a:schemeClr val="accent2">
              <a:lumMod val="20000"/>
              <a:lumOff val="80000"/>
            </a:schemeClr>
          </a:solidFill>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30000"/>
              </a:lnSpc>
            </a:pPr>
            <a:r>
              <a:rPr lang="zh-CN" altLang="en-US" sz="3600" b="1" spc="0">
                <a:latin typeface="微软雅黑" pitchFamily="34" charset="-122"/>
                <a:ea typeface="微软雅黑" pitchFamily="34" charset="-122"/>
              </a:rPr>
              <a:t>对应连线</a:t>
            </a:r>
            <a:endParaRPr lang="zh-CN" altLang="en-US" sz="36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26"/>
                                        </p:tgtEl>
                                        <p:attrNameLst>
                                          <p:attrName>style.visibility</p:attrName>
                                        </p:attrNameLst>
                                      </p:cBhvr>
                                      <p:to>
                                        <p:strVal val="visible"/>
                                      </p:to>
                                    </p:set>
                                    <p:animEffect transition="in" filter="blinds(horizontal)">
                                      <p:cBhvr>
                                        <p:cTn id="7" dur="500"/>
                                        <p:tgtEl>
                                          <p:spTgt spid="604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0420"/>
                                        </p:tgtEl>
                                        <p:attrNameLst>
                                          <p:attrName>style.visibility</p:attrName>
                                        </p:attrNameLst>
                                      </p:cBhvr>
                                      <p:to>
                                        <p:strVal val="visible"/>
                                      </p:to>
                                    </p:set>
                                    <p:anim calcmode="lin" valueType="num">
                                      <p:cBhvr additive="base">
                                        <p:cTn id="12" dur="500" fill="hold"/>
                                        <p:tgtEl>
                                          <p:spTgt spid="60420"/>
                                        </p:tgtEl>
                                        <p:attrNameLst>
                                          <p:attrName>ppt_x</p:attrName>
                                        </p:attrNameLst>
                                      </p:cBhvr>
                                      <p:tavLst>
                                        <p:tav tm="0">
                                          <p:val>
                                            <p:strVal val="#ppt_x"/>
                                          </p:val>
                                        </p:tav>
                                        <p:tav tm="100000">
                                          <p:val>
                                            <p:strVal val="#ppt_x"/>
                                          </p:val>
                                        </p:tav>
                                      </p:tavLst>
                                    </p:anim>
                                    <p:anim calcmode="lin" valueType="num">
                                      <p:cBhvr additive="base">
                                        <p:cTn id="13"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0424"/>
                                        </p:tgtEl>
                                        <p:attrNameLst>
                                          <p:attrName>style.visibility</p:attrName>
                                        </p:attrNameLst>
                                      </p:cBhvr>
                                      <p:to>
                                        <p:strVal val="visible"/>
                                      </p:to>
                                    </p:set>
                                    <p:anim calcmode="lin" valueType="num">
                                      <p:cBhvr additive="base">
                                        <p:cTn id="18" dur="500" fill="hold"/>
                                        <p:tgtEl>
                                          <p:spTgt spid="60424"/>
                                        </p:tgtEl>
                                        <p:attrNameLst>
                                          <p:attrName>ppt_x</p:attrName>
                                        </p:attrNameLst>
                                      </p:cBhvr>
                                      <p:tavLst>
                                        <p:tav tm="0">
                                          <p:val>
                                            <p:strVal val="#ppt_x"/>
                                          </p:val>
                                        </p:tav>
                                        <p:tav tm="100000">
                                          <p:val>
                                            <p:strVal val="#ppt_x"/>
                                          </p:val>
                                        </p:tav>
                                      </p:tavLst>
                                    </p:anim>
                                    <p:anim calcmode="lin" valueType="num">
                                      <p:cBhvr additive="base">
                                        <p:cTn id="19" dur="500" fill="hold"/>
                                        <p:tgtEl>
                                          <p:spTgt spid="6042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60421"/>
                                        </p:tgtEl>
                                        <p:attrNameLst>
                                          <p:attrName>style.visibility</p:attrName>
                                        </p:attrNameLst>
                                      </p:cBhvr>
                                      <p:to>
                                        <p:strVal val="visible"/>
                                      </p:to>
                                    </p:set>
                                    <p:anim calcmode="lin" valueType="num">
                                      <p:cBhvr additive="base">
                                        <p:cTn id="24" dur="500" fill="hold"/>
                                        <p:tgtEl>
                                          <p:spTgt spid="60421"/>
                                        </p:tgtEl>
                                        <p:attrNameLst>
                                          <p:attrName>ppt_x</p:attrName>
                                        </p:attrNameLst>
                                      </p:cBhvr>
                                      <p:tavLst>
                                        <p:tav tm="0">
                                          <p:val>
                                            <p:strVal val="#ppt_x"/>
                                          </p:val>
                                        </p:tav>
                                        <p:tav tm="100000">
                                          <p:val>
                                            <p:strVal val="#ppt_x"/>
                                          </p:val>
                                        </p:tav>
                                      </p:tavLst>
                                    </p:anim>
                                    <p:anim calcmode="lin" valueType="num">
                                      <p:cBhvr additive="base">
                                        <p:cTn id="25"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60422"/>
                                        </p:tgtEl>
                                        <p:attrNameLst>
                                          <p:attrName>style.visibility</p:attrName>
                                        </p:attrNameLst>
                                      </p:cBhvr>
                                      <p:to>
                                        <p:strVal val="visible"/>
                                      </p:to>
                                    </p:set>
                                    <p:anim calcmode="lin" valueType="num">
                                      <p:cBhvr additive="base">
                                        <p:cTn id="30" dur="500" fill="hold"/>
                                        <p:tgtEl>
                                          <p:spTgt spid="60422"/>
                                        </p:tgtEl>
                                        <p:attrNameLst>
                                          <p:attrName>ppt_x</p:attrName>
                                        </p:attrNameLst>
                                      </p:cBhvr>
                                      <p:tavLst>
                                        <p:tav tm="0">
                                          <p:val>
                                            <p:strVal val="#ppt_x"/>
                                          </p:val>
                                        </p:tav>
                                        <p:tav tm="100000">
                                          <p:val>
                                            <p:strVal val="#ppt_x"/>
                                          </p:val>
                                        </p:tav>
                                      </p:tavLst>
                                    </p:anim>
                                    <p:anim calcmode="lin" valueType="num">
                                      <p:cBhvr additive="base">
                                        <p:cTn id="31" dur="500" fill="hold"/>
                                        <p:tgtEl>
                                          <p:spTgt spid="6042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60423"/>
                                        </p:tgtEl>
                                        <p:attrNameLst>
                                          <p:attrName>style.visibility</p:attrName>
                                        </p:attrNameLst>
                                      </p:cBhvr>
                                      <p:to>
                                        <p:strVal val="visible"/>
                                      </p:to>
                                    </p:set>
                                    <p:anim calcmode="lin" valueType="num">
                                      <p:cBhvr additive="base">
                                        <p:cTn id="36" dur="500" fill="hold"/>
                                        <p:tgtEl>
                                          <p:spTgt spid="60423"/>
                                        </p:tgtEl>
                                        <p:attrNameLst>
                                          <p:attrName>ppt_x</p:attrName>
                                        </p:attrNameLst>
                                      </p:cBhvr>
                                      <p:tavLst>
                                        <p:tav tm="0">
                                          <p:val>
                                            <p:strVal val="#ppt_x"/>
                                          </p:val>
                                        </p:tav>
                                        <p:tav tm="100000">
                                          <p:val>
                                            <p:strVal val="#ppt_x"/>
                                          </p:val>
                                        </p:tav>
                                      </p:tavLst>
                                    </p:anim>
                                    <p:anim calcmode="lin" valueType="num">
                                      <p:cBhvr additive="base">
                                        <p:cTn id="37" dur="500" fill="hold"/>
                                        <p:tgtEl>
                                          <p:spTgt spid="604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5602" name="矩形 1"/>
          <p:cNvSpPr/>
          <p:nvPr>
            <p:custDataLst>
              <p:tags r:id="rId4"/>
            </p:custDataLst>
          </p:nvPr>
        </p:nvSpPr>
        <p:spPr>
          <a:xfrm>
            <a:off x="758825" y="1393825"/>
            <a:ext cx="10737850" cy="4246563"/>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50000"/>
              </a:lnSpc>
              <a:spcBef>
                <a:spcPct val="0"/>
              </a:spcBef>
              <a:buFontTx/>
              <a:buNone/>
            </a:pPr>
            <a:r>
              <a:rPr lang="zh-CN" altLang="zh-CN" sz="3600" b="1">
                <a:latin typeface="方正粗黑宋简体" pitchFamily="2" charset="-122"/>
                <a:ea typeface="方正粗黑宋简体" pitchFamily="2" charset="-122"/>
              </a:rPr>
              <a:t>1.学习</a:t>
            </a:r>
            <a:r>
              <a:rPr lang="zh-CN" altLang="zh-CN" sz="3600" b="1" u="sng">
                <a:solidFill>
                  <a:srgbClr val="C00000"/>
                </a:solidFill>
                <a:latin typeface="方正粗黑宋简体" pitchFamily="2" charset="-122"/>
                <a:ea typeface="方正粗黑宋简体" pitchFamily="2" charset="-122"/>
              </a:rPr>
              <a:t>概念</a:t>
            </a:r>
            <a:r>
              <a:rPr lang="zh-CN" altLang="zh-CN" sz="3600" b="1">
                <a:latin typeface="方正粗黑宋简体" pitchFamily="2" charset="-122"/>
                <a:ea typeface="方正粗黑宋简体" pitchFamily="2" charset="-122"/>
              </a:rPr>
              <a:t>的有关知识</a:t>
            </a:r>
            <a:r>
              <a:rPr lang="zh-CN" altLang="en-US" sz="3600" b="1">
                <a:latin typeface="方正粗黑宋简体" pitchFamily="2" charset="-122"/>
                <a:ea typeface="方正粗黑宋简体" pitchFamily="2" charset="-122"/>
              </a:rPr>
              <a:t>。</a:t>
            </a:r>
            <a:endParaRPr lang="en-US" altLang="zh-CN" sz="3600" b="1">
              <a:latin typeface="方正粗黑宋简体" pitchFamily="2" charset="-122"/>
              <a:ea typeface="方正粗黑宋简体" pitchFamily="2" charset="-122"/>
            </a:endParaRPr>
          </a:p>
          <a:p>
            <a:pPr marL="0" lvl="0" indent="0">
              <a:lnSpc>
                <a:spcPct val="150000"/>
              </a:lnSpc>
              <a:spcBef>
                <a:spcPct val="0"/>
              </a:spcBef>
              <a:buFontTx/>
              <a:buNone/>
            </a:pPr>
            <a:r>
              <a:rPr lang="en-US" altLang="zh-CN" sz="3600" b="1">
                <a:latin typeface="方正粗黑宋简体" pitchFamily="2" charset="-122"/>
                <a:ea typeface="方正粗黑宋简体" pitchFamily="2" charset="-122"/>
              </a:rPr>
              <a:t>2.</a:t>
            </a:r>
            <a:r>
              <a:rPr lang="zh-CN" altLang="en-US" sz="3600" b="1" u="sng">
                <a:solidFill>
                  <a:srgbClr val="C00000"/>
                </a:solidFill>
                <a:latin typeface="方正粗黑宋简体" pitchFamily="2" charset="-122"/>
                <a:ea typeface="方正粗黑宋简体" pitchFamily="2" charset="-122"/>
              </a:rPr>
              <a:t>建构逻辑知识</a:t>
            </a:r>
            <a:r>
              <a:rPr lang="zh-CN" altLang="en-US" sz="3600" b="1">
                <a:latin typeface="方正粗黑宋简体" pitchFamily="2" charset="-122"/>
                <a:ea typeface="方正粗黑宋简体" pitchFamily="2" charset="-122"/>
              </a:rPr>
              <a:t>，能在具体</a:t>
            </a:r>
            <a:r>
              <a:rPr lang="zh-CN" altLang="zh-CN" sz="3600" b="1" u="sng">
                <a:solidFill>
                  <a:srgbClr val="C00000"/>
                </a:solidFill>
                <a:latin typeface="方正粗黑宋简体" pitchFamily="2" charset="-122"/>
                <a:ea typeface="方正粗黑宋简体" pitchFamily="2" charset="-122"/>
              </a:rPr>
              <a:t>语境中辨析逻辑谬误</a:t>
            </a:r>
            <a:r>
              <a:rPr lang="zh-CN" altLang="zh-CN" sz="3600" b="1">
                <a:latin typeface="方正粗黑宋简体" pitchFamily="2" charset="-122"/>
                <a:ea typeface="方正粗黑宋简体" pitchFamily="2" charset="-122"/>
              </a:rPr>
              <a:t>。</a:t>
            </a:r>
            <a:endParaRPr lang="zh-CN" altLang="zh-CN" sz="3600" b="1">
              <a:latin typeface="方正粗黑宋简体" pitchFamily="2" charset="-122"/>
              <a:ea typeface="方正粗黑宋简体" pitchFamily="2" charset="-122"/>
            </a:endParaRPr>
          </a:p>
          <a:p>
            <a:pPr marL="0" lvl="0" indent="0">
              <a:lnSpc>
                <a:spcPct val="150000"/>
              </a:lnSpc>
              <a:spcBef>
                <a:spcPct val="0"/>
              </a:spcBef>
              <a:buFontTx/>
              <a:buNone/>
            </a:pPr>
            <a:r>
              <a:rPr lang="en-US" altLang="zh-CN" sz="3600" b="1">
                <a:latin typeface="方正粗黑宋简体" pitchFamily="2" charset="-122"/>
                <a:ea typeface="方正粗黑宋简体" pitchFamily="2" charset="-122"/>
              </a:rPr>
              <a:t>3</a:t>
            </a:r>
            <a:r>
              <a:rPr lang="zh-CN" altLang="zh-CN" sz="3600" b="1">
                <a:latin typeface="方正粗黑宋简体" pitchFamily="2" charset="-122"/>
                <a:ea typeface="方正粗黑宋简体" pitchFamily="2" charset="-122"/>
              </a:rPr>
              <a:t>.</a:t>
            </a:r>
            <a:r>
              <a:rPr lang="zh-CN" altLang="en-US" sz="3600" b="1">
                <a:latin typeface="方正粗黑宋简体" pitchFamily="2" charset="-122"/>
                <a:ea typeface="方正粗黑宋简体" pitchFamily="2" charset="-122"/>
              </a:rPr>
              <a:t>辨析并修改高考</a:t>
            </a:r>
            <a:r>
              <a:rPr lang="zh-CN" altLang="zh-CN" sz="3600" b="1" u="sng">
                <a:solidFill>
                  <a:srgbClr val="C00000"/>
                </a:solidFill>
                <a:latin typeface="方正粗黑宋简体" pitchFamily="2" charset="-122"/>
                <a:ea typeface="方正粗黑宋简体" pitchFamily="2" charset="-122"/>
              </a:rPr>
              <a:t>语病</a:t>
            </a:r>
            <a:r>
              <a:rPr lang="zh-CN" altLang="en-US" sz="3600" b="1">
                <a:latin typeface="方正粗黑宋简体" pitchFamily="2" charset="-122"/>
                <a:ea typeface="方正粗黑宋简体" pitchFamily="2" charset="-122"/>
              </a:rPr>
              <a:t>中的“</a:t>
            </a:r>
            <a:r>
              <a:rPr lang="zh-CN" altLang="zh-CN" sz="3600" b="1" u="sng">
                <a:solidFill>
                  <a:srgbClr val="C00000"/>
                </a:solidFill>
                <a:latin typeface="方正粗黑宋简体" pitchFamily="2" charset="-122"/>
                <a:ea typeface="方正粗黑宋简体" pitchFamily="2" charset="-122"/>
              </a:rPr>
              <a:t>不合逻辑</a:t>
            </a:r>
            <a:r>
              <a:rPr lang="zh-CN" altLang="en-US" sz="3600" b="1">
                <a:latin typeface="方正粗黑宋简体" pitchFamily="2" charset="-122"/>
                <a:ea typeface="方正粗黑宋简体" pitchFamily="2" charset="-122"/>
              </a:rPr>
              <a:t>”类试题。</a:t>
            </a:r>
            <a:endParaRPr lang="zh-CN" altLang="en-US" sz="3600" b="1">
              <a:latin typeface="方正粗黑宋简体" pitchFamily="2" charset="-122"/>
              <a:ea typeface="方正粗黑宋简体" pitchFamily="2" charset="-122"/>
            </a:endParaRPr>
          </a:p>
          <a:p>
            <a:pPr marL="0" lvl="0" indent="0">
              <a:lnSpc>
                <a:spcPct val="150000"/>
              </a:lnSpc>
              <a:spcBef>
                <a:spcPct val="0"/>
              </a:spcBef>
              <a:buFontTx/>
              <a:buNone/>
            </a:pPr>
            <a:r>
              <a:rPr lang="en-US" altLang="zh-CN" sz="3600" b="1">
                <a:latin typeface="方正粗黑宋简体" pitchFamily="2" charset="-122"/>
                <a:ea typeface="方正粗黑宋简体" pitchFamily="2" charset="-122"/>
              </a:rPr>
              <a:t>4.</a:t>
            </a:r>
            <a:r>
              <a:rPr lang="zh-CN" altLang="en-US" sz="3600" b="1">
                <a:latin typeface="方正粗黑宋简体" pitchFamily="2" charset="-122"/>
                <a:ea typeface="方正粗黑宋简体" pitchFamily="2" charset="-122"/>
              </a:rPr>
              <a:t>赏析</a:t>
            </a:r>
            <a:r>
              <a:rPr lang="zh-CN" altLang="zh-CN" sz="3600" b="1" u="sng">
                <a:solidFill>
                  <a:srgbClr val="C00000"/>
                </a:solidFill>
                <a:latin typeface="方正粗黑宋简体" pitchFamily="2" charset="-122"/>
                <a:ea typeface="方正粗黑宋简体" pitchFamily="2" charset="-122"/>
              </a:rPr>
              <a:t>故意违反逻辑</a:t>
            </a:r>
            <a:r>
              <a:rPr lang="zh-CN" altLang="en-US" sz="3600" b="1">
                <a:latin typeface="方正粗黑宋简体" pitchFamily="2" charset="-122"/>
                <a:ea typeface="方正粗黑宋简体" pitchFamily="2" charset="-122"/>
              </a:rPr>
              <a:t>的</a:t>
            </a:r>
            <a:r>
              <a:rPr lang="zh-CN" altLang="zh-CN" sz="3600" b="1" u="sng">
                <a:solidFill>
                  <a:srgbClr val="C00000"/>
                </a:solidFill>
                <a:latin typeface="方正粗黑宋简体" pitchFamily="2" charset="-122"/>
                <a:ea typeface="方正粗黑宋简体" pitchFamily="2" charset="-122"/>
              </a:rPr>
              <a:t>语言艺术</a:t>
            </a:r>
            <a:r>
              <a:rPr lang="zh-CN" altLang="en-US" sz="3600" b="1">
                <a:latin typeface="方正粗黑宋简体" pitchFamily="2" charset="-122"/>
                <a:ea typeface="方正粗黑宋简体" pitchFamily="2" charset="-122"/>
              </a:rPr>
              <a:t>。</a:t>
            </a:r>
            <a:endParaRPr lang="en-US" altLang="zh-CN" sz="3600" b="1">
              <a:latin typeface="方正粗黑宋简体" pitchFamily="2" charset="-122"/>
              <a:ea typeface="方正粗黑宋简体" pitchFamily="2" charset="-122"/>
            </a:endParaRPr>
          </a:p>
          <a:p>
            <a:pPr marL="0" lvl="0" indent="0">
              <a:lnSpc>
                <a:spcPct val="150000"/>
              </a:lnSpc>
              <a:spcBef>
                <a:spcPct val="0"/>
              </a:spcBef>
              <a:buFontTx/>
              <a:buNone/>
            </a:pPr>
            <a:endParaRPr lang="zh-CN" altLang="en-US" sz="3600" b="1">
              <a:latin typeface="方正粗黑宋简体" pitchFamily="2" charset="-122"/>
              <a:ea typeface="方正粗黑宋简体" pitchFamily="2" charset="-122"/>
            </a:endParaRPr>
          </a:p>
        </p:txBody>
      </p:sp>
      <p:sp>
        <p:nvSpPr>
          <p:cNvPr id="25603" name="TextBox 1"/>
          <p:cNvSpPr/>
          <p:nvPr>
            <p:custDataLst>
              <p:tags r:id="rId5"/>
            </p:custDataLst>
          </p:nvPr>
        </p:nvSpPr>
        <p:spPr>
          <a:xfrm>
            <a:off x="3951288" y="787400"/>
            <a:ext cx="3816350" cy="76835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4400" b="1">
                <a:solidFill>
                  <a:srgbClr val="1F2DA8"/>
                </a:solidFill>
                <a:latin typeface="方正粗黑宋简体" pitchFamily="2" charset="-122"/>
                <a:ea typeface="方正粗黑宋简体" pitchFamily="2" charset="-122"/>
              </a:rPr>
              <a:t>学习目标</a:t>
            </a:r>
            <a:endParaRPr lang="zh-CN" altLang="en-US" sz="4400" b="1">
              <a:solidFill>
                <a:srgbClr val="1F2DA8"/>
              </a:solidFill>
              <a:latin typeface="方正粗黑宋简体" pitchFamily="2" charset="-122"/>
              <a:ea typeface="方正粗黑宋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2466" name="任意形状 8"/>
          <p:cNvSpPr/>
          <p:nvPr>
            <p:custDataLst>
              <p:tags r:id="rId4"/>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62467" name="文本框 1"/>
          <p:cNvSpPr txBox="1"/>
          <p:nvPr>
            <p:custDataLst>
              <p:tags r:id="rId5"/>
            </p:custDataLst>
          </p:nvPr>
        </p:nvSpPr>
        <p:spPr>
          <a:xfrm>
            <a:off x="1254125" y="1085850"/>
            <a:ext cx="8914765" cy="762000"/>
          </a:xfrm>
          <a:prstGeom prst="rect">
            <a:avLst/>
          </a:prstGeom>
          <a:noFill/>
        </p:spPr>
        <p:txBody>
          <a:bodyPr lIns="63500" tIns="25400" rIns="63500" bIns="25400">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altLang="zh-CN" sz="3200" b="1" i="0" u="none" strike="noStrike" kern="1200" cap="none" spc="16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逻辑作为思维的规律，具有这四个基本规律：</a:t>
            </a:r>
          </a:p>
        </p:txBody>
      </p:sp>
      <p:sp>
        <p:nvSpPr>
          <p:cNvPr id="62468" name="装饰16"/>
          <p:cNvSpPr>
            <a:spLocks noChangeArrowheads="1"/>
          </p:cNvSpPr>
          <p:nvPr>
            <p:custDataLst>
              <p:tags r:id="rId6"/>
            </p:custDataLst>
          </p:nvPr>
        </p:nvSpPr>
        <p:spPr bwMode="auto">
          <a:xfrm rot="18780000">
            <a:off x="3412332" y="3833019"/>
            <a:ext cx="1055687" cy="225425"/>
          </a:xfrm>
          <a:prstGeom prst="rect">
            <a:avLst/>
          </a:prstGeom>
          <a:solidFill>
            <a:schemeClr val="accent1">
              <a:lumMod val="60000"/>
              <a:lumOff val="40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69" name="装饰15"/>
          <p:cNvSpPr>
            <a:spLocks noChangeArrowheads="1"/>
          </p:cNvSpPr>
          <p:nvPr>
            <p:custDataLst>
              <p:tags r:id="rId7"/>
            </p:custDataLst>
          </p:nvPr>
        </p:nvSpPr>
        <p:spPr bwMode="auto">
          <a:xfrm rot="18780000">
            <a:off x="3579019" y="3988594"/>
            <a:ext cx="1055687" cy="225425"/>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eaLnBrk="1" hangingPunct="1">
              <a:lnSpc>
                <a:spcPct val="100000"/>
              </a:lnSpc>
              <a:spcBef>
                <a:spcPct val="0"/>
              </a:spcBef>
              <a:buFontTx/>
              <a:buNone/>
            </a:pPr>
            <a:endParaRPr lang="id-ID" altLang="zh-CN" sz="1800">
              <a:solidFill>
                <a:srgbClr val="445469"/>
              </a:solidFill>
              <a:latin typeface="微软雅黑" pitchFamily="34" charset="-122"/>
              <a:ea typeface="微软雅黑" pitchFamily="34" charset="-122"/>
              <a:sym typeface="+mn-lt"/>
            </a:endParaRPr>
          </a:p>
        </p:txBody>
      </p:sp>
      <p:sp>
        <p:nvSpPr>
          <p:cNvPr id="62470" name="装饰14"/>
          <p:cNvSpPr>
            <a:spLocks noChangeArrowheads="1"/>
          </p:cNvSpPr>
          <p:nvPr>
            <p:custDataLst>
              <p:tags r:id="rId8"/>
            </p:custDataLst>
          </p:nvPr>
        </p:nvSpPr>
        <p:spPr bwMode="auto">
          <a:xfrm rot="18780000">
            <a:off x="3740150" y="4140201"/>
            <a:ext cx="1055687" cy="227012"/>
          </a:xfrm>
          <a:prstGeom prst="rect">
            <a:avLst/>
          </a:prstGeom>
          <a:solidFill>
            <a:schemeClr val="accent1">
              <a:lumMod val="75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1" name="装饰13"/>
          <p:cNvSpPr>
            <a:spLocks noChangeArrowheads="1"/>
          </p:cNvSpPr>
          <p:nvPr>
            <p:custDataLst>
              <p:tags r:id="rId9"/>
            </p:custDataLst>
          </p:nvPr>
        </p:nvSpPr>
        <p:spPr bwMode="auto">
          <a:xfrm rot="18780000">
            <a:off x="4138613" y="3068638"/>
            <a:ext cx="1057275" cy="225425"/>
          </a:xfrm>
          <a:prstGeom prst="rect">
            <a:avLst/>
          </a:prstGeom>
          <a:solidFill>
            <a:schemeClr val="accent3">
              <a:lumMod val="60000"/>
              <a:lumOff val="40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2" name="装饰12"/>
          <p:cNvSpPr>
            <a:spLocks noChangeArrowheads="1"/>
          </p:cNvSpPr>
          <p:nvPr>
            <p:custDataLst>
              <p:tags r:id="rId10"/>
            </p:custDataLst>
          </p:nvPr>
        </p:nvSpPr>
        <p:spPr bwMode="auto">
          <a:xfrm rot="18780000">
            <a:off x="4304506" y="3225007"/>
            <a:ext cx="1057275" cy="223838"/>
          </a:xfrm>
          <a:prstGeom prst="rect">
            <a:avLst/>
          </a:prstGeom>
          <a:solidFill>
            <a:schemeClr val="accent3">
              <a:lumMod val="60000"/>
              <a:lumOff val="40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3" name="装饰11"/>
          <p:cNvSpPr>
            <a:spLocks noChangeArrowheads="1"/>
          </p:cNvSpPr>
          <p:nvPr>
            <p:custDataLst>
              <p:tags r:id="rId11"/>
            </p:custDataLst>
          </p:nvPr>
        </p:nvSpPr>
        <p:spPr bwMode="auto">
          <a:xfrm rot="18780000">
            <a:off x="4464050" y="3378200"/>
            <a:ext cx="1057275" cy="225425"/>
          </a:xfrm>
          <a:prstGeom prst="rect">
            <a:avLst/>
          </a:prstGeom>
          <a:solidFill>
            <a:schemeClr val="accent3">
              <a:lumMod val="60000"/>
              <a:lumOff val="40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4" name="装饰10"/>
          <p:cNvSpPr/>
          <p:nvPr>
            <p:custDataLst>
              <p:tags r:id="rId12"/>
            </p:custDataLst>
          </p:nvPr>
        </p:nvSpPr>
        <p:spPr bwMode="auto">
          <a:xfrm rot="18780000">
            <a:off x="5836444" y="1820069"/>
            <a:ext cx="217488" cy="679450"/>
          </a:xfrm>
          <a:custGeom>
            <a:gdLst>
              <a:gd name="T0" fmla="*/ 0 w 209"/>
              <a:gd name="T1" fmla="*/ 257175 h 653"/>
              <a:gd name="T2" fmla="*/ 214312 w 209"/>
              <a:gd name="T3" fmla="*/ 0 h 653"/>
              <a:gd name="T4" fmla="*/ 331787 w 209"/>
              <a:gd name="T5" fmla="*/ 333375 h 653"/>
              <a:gd name="T6" fmla="*/ 331787 w 209"/>
              <a:gd name="T7" fmla="*/ 703263 h 653"/>
              <a:gd name="T8" fmla="*/ 214312 w 209"/>
              <a:gd name="T9" fmla="*/ 1036638 h 653"/>
              <a:gd name="T10" fmla="*/ 0 w 209"/>
              <a:gd name="T11" fmla="*/ 774700 h 653"/>
              <a:gd name="T12" fmla="*/ 0 w 209"/>
              <a:gd name="T13" fmla="*/ 257175 h 653"/>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solidFill>
            <a:srgbClr val="BBA17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75" name="装饰9"/>
          <p:cNvSpPr/>
          <p:nvPr>
            <p:custDataLst>
              <p:tags r:id="rId13"/>
            </p:custDataLst>
          </p:nvPr>
        </p:nvSpPr>
        <p:spPr bwMode="auto">
          <a:xfrm rot="18780000">
            <a:off x="4839494" y="2283619"/>
            <a:ext cx="1138237" cy="225425"/>
          </a:xfrm>
          <a:custGeom>
            <a:gdLst>
              <a:gd name="T0" fmla="*/ 1020 w 1095"/>
              <a:gd name="T1" fmla="*/ 217 h 217"/>
              <a:gd name="T2" fmla="*/ 1095 w 1095"/>
              <a:gd name="T3" fmla="*/ 0 h 217"/>
              <a:gd name="T4" fmla="*/ 0 w 1095"/>
              <a:gd name="T5" fmla="*/ 0 h 217"/>
              <a:gd name="T6" fmla="*/ 0 w 1095"/>
              <a:gd name="T7" fmla="*/ 217 h 217"/>
              <a:gd name="T8" fmla="*/ 1020 w 1095"/>
              <a:gd name="T9" fmla="*/ 217 h 217"/>
            </a:gdLst>
            <a:cxnLst>
              <a:cxn ang="0">
                <a:pos x="T0" y="T1"/>
              </a:cxn>
              <a:cxn ang="0">
                <a:pos x="T2" y="T3"/>
              </a:cxn>
              <a:cxn ang="0">
                <a:pos x="T4" y="T5"/>
              </a:cxn>
              <a:cxn ang="0">
                <a:pos x="T6" y="T7"/>
              </a:cxn>
              <a:cxn ang="0">
                <a:pos x="T8" y="T9"/>
              </a:cxn>
            </a:cxnLst>
            <a:rect l="0" t="0" r="r" b="b"/>
            <a:pathLst>
              <a:path w="1095" h="216">
                <a:moveTo>
                  <a:pt x="1020" y="217"/>
                </a:moveTo>
                <a:lnTo>
                  <a:pt x="1095" y="0"/>
                </a:lnTo>
                <a:lnTo>
                  <a:pt x="0" y="0"/>
                </a:lnTo>
                <a:lnTo>
                  <a:pt x="0" y="217"/>
                </a:lnTo>
                <a:lnTo>
                  <a:pt x="1020" y="217"/>
                </a:lnTo>
                <a:close/>
              </a:path>
            </a:pathLst>
          </a:custGeom>
          <a:solidFill>
            <a:schemeClr val="accent4">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76" name="装饰8"/>
          <p:cNvSpPr>
            <a:spLocks noChangeArrowheads="1"/>
          </p:cNvSpPr>
          <p:nvPr>
            <p:custDataLst>
              <p:tags r:id="rId14"/>
            </p:custDataLst>
          </p:nvPr>
        </p:nvSpPr>
        <p:spPr bwMode="auto">
          <a:xfrm rot="18780000">
            <a:off x="5018882" y="2466181"/>
            <a:ext cx="1058862" cy="225425"/>
          </a:xfrm>
          <a:prstGeom prst="rect">
            <a:avLst/>
          </a:prstGeom>
          <a:solidFill>
            <a:schemeClr val="accent4">
              <a:lumMod val="60000"/>
              <a:lumOff val="40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7" name="装饰7"/>
          <p:cNvSpPr/>
          <p:nvPr>
            <p:custDataLst>
              <p:tags r:id="rId15"/>
            </p:custDataLst>
          </p:nvPr>
        </p:nvSpPr>
        <p:spPr bwMode="auto">
          <a:xfrm rot="18780000">
            <a:off x="5168900" y="2592388"/>
            <a:ext cx="1138238" cy="227012"/>
          </a:xfrm>
          <a:custGeom>
            <a:gdLst>
              <a:gd name="T0" fmla="*/ 1095 w 1095"/>
              <a:gd name="T1" fmla="*/ 219 h 219"/>
              <a:gd name="T2" fmla="*/ 1020 w 1095"/>
              <a:gd name="T3" fmla="*/ 0 h 219"/>
              <a:gd name="T4" fmla="*/ 0 w 1095"/>
              <a:gd name="T5" fmla="*/ 0 h 219"/>
              <a:gd name="T6" fmla="*/ 0 w 1095"/>
              <a:gd name="T7" fmla="*/ 219 h 219"/>
              <a:gd name="T8" fmla="*/ 1095 w 1095"/>
              <a:gd name="T9" fmla="*/ 219 h 219"/>
            </a:gd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solidFill>
            <a:schemeClr val="accent4">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78" name="装饰6"/>
          <p:cNvSpPr>
            <a:spLocks noChangeArrowheads="1"/>
          </p:cNvSpPr>
          <p:nvPr>
            <p:custDataLst>
              <p:tags r:id="rId16"/>
            </p:custDataLst>
          </p:nvPr>
        </p:nvSpPr>
        <p:spPr bwMode="auto">
          <a:xfrm rot="18780000">
            <a:off x="5936456" y="2040732"/>
            <a:ext cx="55563" cy="190500"/>
          </a:xfrm>
          <a:prstGeom prst="ellipse">
            <a:avLst/>
          </a:prstGeom>
          <a:solidFill>
            <a:schemeClr val="dk1">
              <a:lumMod val="75000"/>
              <a:lumOff val="25000"/>
            </a:schemeClr>
          </a:solidFill>
          <a:ln>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endParaRPr lang="id-ID" altLang="zh-CN">
              <a:solidFill>
                <a:srgbClr val="445469"/>
              </a:solidFill>
              <a:latin typeface="微软雅黑" pitchFamily="34" charset="-122"/>
              <a:ea typeface="微软雅黑" pitchFamily="34" charset="-122"/>
              <a:sym typeface="+mn-lt"/>
            </a:endParaRPr>
          </a:p>
        </p:txBody>
      </p:sp>
      <p:sp>
        <p:nvSpPr>
          <p:cNvPr id="62479" name="装饰5"/>
          <p:cNvSpPr/>
          <p:nvPr>
            <p:custDataLst>
              <p:tags r:id="rId17"/>
            </p:custDataLst>
          </p:nvPr>
        </p:nvSpPr>
        <p:spPr bwMode="auto">
          <a:xfrm rot="18780000">
            <a:off x="2309813" y="5149850"/>
            <a:ext cx="976312" cy="674688"/>
          </a:xfrm>
          <a:custGeom>
            <a:gdLst>
              <a:gd name="T0" fmla="*/ 1258887 w 939"/>
              <a:gd name="T1" fmla="*/ 1031875 h 650"/>
              <a:gd name="T2" fmla="*/ 0 w 939"/>
              <a:gd name="T3" fmla="*/ 517525 h 650"/>
              <a:gd name="T4" fmla="*/ 1258887 w 939"/>
              <a:gd name="T5" fmla="*/ 0 h 650"/>
              <a:gd name="T6" fmla="*/ 1490662 w 939"/>
              <a:gd name="T7" fmla="*/ 0 h 650"/>
              <a:gd name="T8" fmla="*/ 1490662 w 939"/>
              <a:gd name="T9" fmla="*/ 1031875 h 650"/>
              <a:gd name="T10" fmla="*/ 1258887 w 939"/>
              <a:gd name="T11" fmla="*/ 1031875 h 65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0" name="装饰4"/>
          <p:cNvSpPr/>
          <p:nvPr>
            <p:custDataLst>
              <p:tags r:id="rId18"/>
            </p:custDataLst>
          </p:nvPr>
        </p:nvSpPr>
        <p:spPr bwMode="auto">
          <a:xfrm rot="18780000">
            <a:off x="2628106" y="4620420"/>
            <a:ext cx="1139825" cy="227012"/>
          </a:xfrm>
          <a:custGeom>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1" name="装饰3"/>
          <p:cNvSpPr/>
          <p:nvPr>
            <p:custDataLst>
              <p:tags r:id="rId19"/>
            </p:custDataLst>
          </p:nvPr>
        </p:nvSpPr>
        <p:spPr bwMode="auto">
          <a:xfrm rot="18780000">
            <a:off x="2791619" y="4777582"/>
            <a:ext cx="1139825" cy="223837"/>
          </a:xfrm>
          <a:custGeom>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2" name="装饰2"/>
          <p:cNvSpPr/>
          <p:nvPr>
            <p:custDataLst>
              <p:tags r:id="rId20"/>
            </p:custDataLst>
          </p:nvPr>
        </p:nvSpPr>
        <p:spPr bwMode="auto">
          <a:xfrm rot="18780000">
            <a:off x="2957513" y="4935538"/>
            <a:ext cx="1139825" cy="225425"/>
          </a:xfrm>
          <a:custGeom>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3" name="装饰1"/>
          <p:cNvSpPr/>
          <p:nvPr>
            <p:custDataLst>
              <p:tags r:id="rId21"/>
            </p:custDataLst>
          </p:nvPr>
        </p:nvSpPr>
        <p:spPr bwMode="auto">
          <a:xfrm rot="18780000">
            <a:off x="2416175" y="5632450"/>
            <a:ext cx="280988" cy="217488"/>
          </a:xfrm>
          <a:custGeom>
            <a:gdLst>
              <a:gd name="T0" fmla="*/ 114 w 114"/>
              <a:gd name="T1" fmla="*/ 49 h 88"/>
              <a:gd name="T2" fmla="*/ 107 w 114"/>
              <a:gd name="T3" fmla="*/ 0 h 88"/>
              <a:gd name="T4" fmla="*/ 0 w 114"/>
              <a:gd name="T5" fmla="*/ 44 h 88"/>
              <a:gd name="T6" fmla="*/ 109 w 114"/>
              <a:gd name="T7" fmla="*/ 88 h 88"/>
              <a:gd name="T8" fmla="*/ 114 w 114"/>
              <a:gd name="T9" fmla="*/ 49 h 88"/>
            </a:gd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dk1">
              <a:lumMod val="75000"/>
              <a:lumOff val="25000"/>
            </a:schemeClr>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4" name="图标4"/>
          <p:cNvSpPr>
            <a:spLocks noEditPoints="1"/>
          </p:cNvSpPr>
          <p:nvPr>
            <p:custDataLst>
              <p:tags r:id="rId22"/>
            </p:custDataLst>
          </p:nvPr>
        </p:nvSpPr>
        <p:spPr bwMode="auto">
          <a:xfrm>
            <a:off x="5118100" y="4857750"/>
            <a:ext cx="452438" cy="450850"/>
          </a:xfrm>
          <a:custGeom>
            <a:gdLst>
              <a:gd name="T0" fmla="*/ 0 w 124"/>
              <a:gd name="T1" fmla="*/ 239908 h 124"/>
              <a:gd name="T2" fmla="*/ 478181 w 124"/>
              <a:gd name="T3" fmla="*/ 239908 h 124"/>
              <a:gd name="T4" fmla="*/ 447331 w 124"/>
              <a:gd name="T5" fmla="*/ 232169 h 124"/>
              <a:gd name="T6" fmla="*/ 335498 w 124"/>
              <a:gd name="T7" fmla="*/ 135432 h 124"/>
              <a:gd name="T8" fmla="*/ 447331 w 124"/>
              <a:gd name="T9" fmla="*/ 232169 h 124"/>
              <a:gd name="T10" fmla="*/ 165821 w 124"/>
              <a:gd name="T11" fmla="*/ 367600 h 124"/>
              <a:gd name="T12" fmla="*/ 231378 w 124"/>
              <a:gd name="T13" fmla="*/ 448859 h 124"/>
              <a:gd name="T14" fmla="*/ 246803 w 124"/>
              <a:gd name="T15" fmla="*/ 30956 h 124"/>
              <a:gd name="T16" fmla="*/ 246803 w 124"/>
              <a:gd name="T17" fmla="*/ 139301 h 124"/>
              <a:gd name="T18" fmla="*/ 246803 w 124"/>
              <a:gd name="T19" fmla="*/ 30956 h 124"/>
              <a:gd name="T20" fmla="*/ 385630 w 124"/>
              <a:gd name="T21" fmla="*/ 88998 h 124"/>
              <a:gd name="T22" fmla="*/ 273797 w 124"/>
              <a:gd name="T23" fmla="*/ 34825 h 124"/>
              <a:gd name="T24" fmla="*/ 231378 w 124"/>
              <a:gd name="T25" fmla="*/ 139301 h 124"/>
              <a:gd name="T26" fmla="*/ 231378 w 124"/>
              <a:gd name="T27" fmla="*/ 30956 h 124"/>
              <a:gd name="T28" fmla="*/ 146539 w 124"/>
              <a:gd name="T29" fmla="*/ 119954 h 124"/>
              <a:gd name="T30" fmla="*/ 204384 w 124"/>
              <a:gd name="T31" fmla="*/ 34825 h 124"/>
              <a:gd name="T32" fmla="*/ 154252 w 124"/>
              <a:gd name="T33" fmla="*/ 139301 h 124"/>
              <a:gd name="T34" fmla="*/ 231378 w 124"/>
              <a:gd name="T35" fmla="*/ 232169 h 124"/>
              <a:gd name="T36" fmla="*/ 154252 w 124"/>
              <a:gd name="T37" fmla="*/ 139301 h 124"/>
              <a:gd name="T38" fmla="*/ 231378 w 124"/>
              <a:gd name="T39" fmla="*/ 340514 h 124"/>
              <a:gd name="T40" fmla="*/ 138827 w 124"/>
              <a:gd name="T41" fmla="*/ 247646 h 124"/>
              <a:gd name="T42" fmla="*/ 204384 w 124"/>
              <a:gd name="T43" fmla="*/ 444990 h 124"/>
              <a:gd name="T44" fmla="*/ 154252 w 124"/>
              <a:gd name="T45" fmla="*/ 371470 h 124"/>
              <a:gd name="T46" fmla="*/ 246803 w 124"/>
              <a:gd name="T47" fmla="*/ 448859 h 124"/>
              <a:gd name="T48" fmla="*/ 312360 w 124"/>
              <a:gd name="T49" fmla="*/ 367600 h 124"/>
              <a:gd name="T50" fmla="*/ 246803 w 124"/>
              <a:gd name="T51" fmla="*/ 448859 h 124"/>
              <a:gd name="T52" fmla="*/ 374061 w 124"/>
              <a:gd name="T53" fmla="*/ 398556 h 124"/>
              <a:gd name="T54" fmla="*/ 323929 w 124"/>
              <a:gd name="T55" fmla="*/ 371470 h 124"/>
              <a:gd name="T56" fmla="*/ 246803 w 124"/>
              <a:gd name="T57" fmla="*/ 340514 h 124"/>
              <a:gd name="T58" fmla="*/ 339354 w 124"/>
              <a:gd name="T59" fmla="*/ 247646 h 124"/>
              <a:gd name="T60" fmla="*/ 246803 w 124"/>
              <a:gd name="T61" fmla="*/ 232169 h 124"/>
              <a:gd name="T62" fmla="*/ 323929 w 124"/>
              <a:gd name="T63" fmla="*/ 139301 h 124"/>
              <a:gd name="T64" fmla="*/ 246803 w 124"/>
              <a:gd name="T65" fmla="*/ 232169 h 124"/>
              <a:gd name="T66" fmla="*/ 142683 w 124"/>
              <a:gd name="T67" fmla="*/ 135432 h 124"/>
              <a:gd name="T68" fmla="*/ 30850 w 124"/>
              <a:gd name="T69" fmla="*/ 232169 h 124"/>
              <a:gd name="T70" fmla="*/ 30850 w 124"/>
              <a:gd name="T71" fmla="*/ 247646 h 124"/>
              <a:gd name="T72" fmla="*/ 146539 w 124"/>
              <a:gd name="T73" fmla="*/ 359861 h 124"/>
              <a:gd name="T74" fmla="*/ 30850 w 124"/>
              <a:gd name="T75" fmla="*/ 247646 h 124"/>
              <a:gd name="T76" fmla="*/ 331642 w 124"/>
              <a:gd name="T77" fmla="*/ 359861 h 124"/>
              <a:gd name="T78" fmla="*/ 447331 w 124"/>
              <a:gd name="T79" fmla="*/ 247646 h 1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5" name="图标2"/>
          <p:cNvSpPr>
            <a:spLocks noEditPoints="1"/>
          </p:cNvSpPr>
          <p:nvPr>
            <p:custDataLst>
              <p:tags r:id="rId23"/>
            </p:custDataLst>
          </p:nvPr>
        </p:nvSpPr>
        <p:spPr bwMode="auto">
          <a:xfrm>
            <a:off x="6696075" y="3387725"/>
            <a:ext cx="366713" cy="368300"/>
          </a:xfrm>
          <a:custGeom>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530">
                <a:moveTo>
                  <a:pt x="133" y="99"/>
                </a:moveTo>
                <a:cubicBezTo>
                  <a:pt x="133" y="50"/>
                  <a:pt x="133" y="50"/>
                  <a:pt x="133" y="50"/>
                </a:cubicBezTo>
                <a:cubicBezTo>
                  <a:pt x="133" y="21"/>
                  <a:pt x="112" y="0"/>
                  <a:pt x="83" y="0"/>
                </a:cubicBezTo>
                <a:cubicBezTo>
                  <a:pt x="54" y="0"/>
                  <a:pt x="33" y="21"/>
                  <a:pt x="33" y="50"/>
                </a:cubicBezTo>
                <a:cubicBezTo>
                  <a:pt x="33" y="99"/>
                  <a:pt x="33" y="99"/>
                  <a:pt x="33" y="99"/>
                </a:cubicBezTo>
                <a:cubicBezTo>
                  <a:pt x="12" y="116"/>
                  <a:pt x="0" y="137"/>
                  <a:pt x="0" y="166"/>
                </a:cubicBezTo>
                <a:cubicBezTo>
                  <a:pt x="0" y="195"/>
                  <a:pt x="12" y="215"/>
                  <a:pt x="33" y="232"/>
                </a:cubicBezTo>
                <a:cubicBezTo>
                  <a:pt x="33" y="481"/>
                  <a:pt x="33" y="481"/>
                  <a:pt x="33" y="481"/>
                </a:cubicBezTo>
                <a:cubicBezTo>
                  <a:pt x="33" y="510"/>
                  <a:pt x="54" y="530"/>
                  <a:pt x="83" y="530"/>
                </a:cubicBezTo>
                <a:cubicBezTo>
                  <a:pt x="112" y="530"/>
                  <a:pt x="133" y="510"/>
                  <a:pt x="133" y="481"/>
                </a:cubicBezTo>
                <a:cubicBezTo>
                  <a:pt x="133" y="232"/>
                  <a:pt x="133" y="232"/>
                  <a:pt x="133" y="232"/>
                </a:cubicBezTo>
                <a:cubicBezTo>
                  <a:pt x="153" y="215"/>
                  <a:pt x="166" y="195"/>
                  <a:pt x="166" y="166"/>
                </a:cubicBezTo>
                <a:cubicBezTo>
                  <a:pt x="166" y="137"/>
                  <a:pt x="153" y="116"/>
                  <a:pt x="133" y="99"/>
                </a:cubicBezTo>
                <a:close/>
                <a:moveTo>
                  <a:pt x="66" y="50"/>
                </a:moveTo>
                <a:cubicBezTo>
                  <a:pt x="66" y="41"/>
                  <a:pt x="75" y="33"/>
                  <a:pt x="83" y="33"/>
                </a:cubicBezTo>
                <a:cubicBezTo>
                  <a:pt x="91" y="33"/>
                  <a:pt x="99" y="41"/>
                  <a:pt x="99" y="50"/>
                </a:cubicBezTo>
                <a:cubicBezTo>
                  <a:pt x="99" y="83"/>
                  <a:pt x="99" y="83"/>
                  <a:pt x="99" y="83"/>
                </a:cubicBezTo>
                <a:cubicBezTo>
                  <a:pt x="95" y="83"/>
                  <a:pt x="87" y="83"/>
                  <a:pt x="83" y="83"/>
                </a:cubicBezTo>
                <a:cubicBezTo>
                  <a:pt x="79" y="83"/>
                  <a:pt x="70" y="83"/>
                  <a:pt x="66" y="83"/>
                </a:cubicBezTo>
                <a:lnTo>
                  <a:pt x="66" y="50"/>
                </a:lnTo>
                <a:close/>
                <a:moveTo>
                  <a:pt x="99" y="481"/>
                </a:moveTo>
                <a:cubicBezTo>
                  <a:pt x="99" y="489"/>
                  <a:pt x="91" y="497"/>
                  <a:pt x="83" y="497"/>
                </a:cubicBezTo>
                <a:cubicBezTo>
                  <a:pt x="75" y="497"/>
                  <a:pt x="66" y="489"/>
                  <a:pt x="66" y="481"/>
                </a:cubicBezTo>
                <a:cubicBezTo>
                  <a:pt x="66" y="249"/>
                  <a:pt x="66" y="249"/>
                  <a:pt x="66" y="249"/>
                </a:cubicBezTo>
                <a:cubicBezTo>
                  <a:pt x="70" y="249"/>
                  <a:pt x="79" y="249"/>
                  <a:pt x="83" y="249"/>
                </a:cubicBezTo>
                <a:cubicBezTo>
                  <a:pt x="87" y="249"/>
                  <a:pt x="95" y="249"/>
                  <a:pt x="99" y="249"/>
                </a:cubicBezTo>
                <a:lnTo>
                  <a:pt x="99" y="481"/>
                </a:lnTo>
                <a:close/>
                <a:moveTo>
                  <a:pt x="128" y="178"/>
                </a:moveTo>
                <a:cubicBezTo>
                  <a:pt x="128" y="182"/>
                  <a:pt x="128" y="182"/>
                  <a:pt x="128" y="182"/>
                </a:cubicBezTo>
                <a:cubicBezTo>
                  <a:pt x="128" y="186"/>
                  <a:pt x="124" y="191"/>
                  <a:pt x="124" y="195"/>
                </a:cubicBezTo>
                <a:cubicBezTo>
                  <a:pt x="120" y="199"/>
                  <a:pt x="116" y="203"/>
                  <a:pt x="112" y="207"/>
                </a:cubicBezTo>
                <a:cubicBezTo>
                  <a:pt x="108" y="207"/>
                  <a:pt x="104" y="211"/>
                  <a:pt x="99" y="211"/>
                </a:cubicBezTo>
                <a:cubicBezTo>
                  <a:pt x="95" y="215"/>
                  <a:pt x="87" y="215"/>
                  <a:pt x="83" y="215"/>
                </a:cubicBezTo>
                <a:cubicBezTo>
                  <a:pt x="79" y="215"/>
                  <a:pt x="70" y="215"/>
                  <a:pt x="66" y="211"/>
                </a:cubicBezTo>
                <a:cubicBezTo>
                  <a:pt x="62" y="211"/>
                  <a:pt x="58" y="207"/>
                  <a:pt x="54" y="207"/>
                </a:cubicBezTo>
                <a:cubicBezTo>
                  <a:pt x="50" y="203"/>
                  <a:pt x="46" y="199"/>
                  <a:pt x="41" y="195"/>
                </a:cubicBezTo>
                <a:cubicBezTo>
                  <a:pt x="41" y="191"/>
                  <a:pt x="37" y="186"/>
                  <a:pt x="37" y="182"/>
                </a:cubicBezTo>
                <a:cubicBezTo>
                  <a:pt x="37" y="182"/>
                  <a:pt x="37" y="182"/>
                  <a:pt x="37" y="178"/>
                </a:cubicBezTo>
                <a:cubicBezTo>
                  <a:pt x="33" y="174"/>
                  <a:pt x="33" y="170"/>
                  <a:pt x="33" y="166"/>
                </a:cubicBezTo>
                <a:cubicBezTo>
                  <a:pt x="33" y="162"/>
                  <a:pt x="33" y="157"/>
                  <a:pt x="37" y="153"/>
                </a:cubicBezTo>
                <a:cubicBezTo>
                  <a:pt x="37" y="149"/>
                  <a:pt x="37" y="149"/>
                  <a:pt x="37" y="149"/>
                </a:cubicBezTo>
                <a:cubicBezTo>
                  <a:pt x="37" y="145"/>
                  <a:pt x="41" y="141"/>
                  <a:pt x="41" y="137"/>
                </a:cubicBezTo>
                <a:cubicBezTo>
                  <a:pt x="46" y="133"/>
                  <a:pt x="50" y="128"/>
                  <a:pt x="54" y="124"/>
                </a:cubicBezTo>
                <a:cubicBezTo>
                  <a:pt x="58" y="124"/>
                  <a:pt x="62" y="120"/>
                  <a:pt x="66" y="120"/>
                </a:cubicBezTo>
                <a:cubicBezTo>
                  <a:pt x="70" y="116"/>
                  <a:pt x="79" y="116"/>
                  <a:pt x="83" y="116"/>
                </a:cubicBezTo>
                <a:cubicBezTo>
                  <a:pt x="87" y="116"/>
                  <a:pt x="95" y="116"/>
                  <a:pt x="99" y="120"/>
                </a:cubicBezTo>
                <a:cubicBezTo>
                  <a:pt x="104" y="120"/>
                  <a:pt x="108" y="124"/>
                  <a:pt x="112" y="124"/>
                </a:cubicBezTo>
                <a:cubicBezTo>
                  <a:pt x="116" y="128"/>
                  <a:pt x="120" y="133"/>
                  <a:pt x="124" y="137"/>
                </a:cubicBezTo>
                <a:cubicBezTo>
                  <a:pt x="124" y="141"/>
                  <a:pt x="128" y="145"/>
                  <a:pt x="128" y="149"/>
                </a:cubicBezTo>
                <a:cubicBezTo>
                  <a:pt x="128" y="149"/>
                  <a:pt x="128" y="149"/>
                  <a:pt x="128" y="153"/>
                </a:cubicBezTo>
                <a:cubicBezTo>
                  <a:pt x="133" y="157"/>
                  <a:pt x="133" y="162"/>
                  <a:pt x="133" y="166"/>
                </a:cubicBezTo>
                <a:cubicBezTo>
                  <a:pt x="133" y="170"/>
                  <a:pt x="133" y="174"/>
                  <a:pt x="128" y="178"/>
                </a:cubicBezTo>
                <a:close/>
                <a:moveTo>
                  <a:pt x="495" y="99"/>
                </a:moveTo>
                <a:cubicBezTo>
                  <a:pt x="495" y="50"/>
                  <a:pt x="495" y="50"/>
                  <a:pt x="495" y="50"/>
                </a:cubicBezTo>
                <a:cubicBezTo>
                  <a:pt x="495" y="21"/>
                  <a:pt x="475" y="0"/>
                  <a:pt x="446" y="0"/>
                </a:cubicBezTo>
                <a:cubicBezTo>
                  <a:pt x="417" y="0"/>
                  <a:pt x="396" y="21"/>
                  <a:pt x="396" y="50"/>
                </a:cubicBezTo>
                <a:cubicBezTo>
                  <a:pt x="396" y="99"/>
                  <a:pt x="396" y="99"/>
                  <a:pt x="396" y="99"/>
                </a:cubicBezTo>
                <a:cubicBezTo>
                  <a:pt x="375" y="116"/>
                  <a:pt x="363" y="137"/>
                  <a:pt x="363" y="166"/>
                </a:cubicBezTo>
                <a:cubicBezTo>
                  <a:pt x="363" y="195"/>
                  <a:pt x="375" y="215"/>
                  <a:pt x="396" y="232"/>
                </a:cubicBezTo>
                <a:cubicBezTo>
                  <a:pt x="396" y="481"/>
                  <a:pt x="396" y="481"/>
                  <a:pt x="396" y="481"/>
                </a:cubicBezTo>
                <a:cubicBezTo>
                  <a:pt x="396" y="510"/>
                  <a:pt x="417" y="530"/>
                  <a:pt x="446" y="530"/>
                </a:cubicBezTo>
                <a:cubicBezTo>
                  <a:pt x="475" y="530"/>
                  <a:pt x="495" y="510"/>
                  <a:pt x="495" y="481"/>
                </a:cubicBezTo>
                <a:cubicBezTo>
                  <a:pt x="495" y="232"/>
                  <a:pt x="495" y="232"/>
                  <a:pt x="495" y="232"/>
                </a:cubicBezTo>
                <a:cubicBezTo>
                  <a:pt x="516" y="215"/>
                  <a:pt x="529" y="195"/>
                  <a:pt x="529" y="166"/>
                </a:cubicBezTo>
                <a:cubicBezTo>
                  <a:pt x="529" y="137"/>
                  <a:pt x="516" y="116"/>
                  <a:pt x="495" y="99"/>
                </a:cubicBezTo>
                <a:close/>
                <a:moveTo>
                  <a:pt x="429" y="50"/>
                </a:moveTo>
                <a:cubicBezTo>
                  <a:pt x="429" y="41"/>
                  <a:pt x="437" y="33"/>
                  <a:pt x="446" y="33"/>
                </a:cubicBezTo>
                <a:cubicBezTo>
                  <a:pt x="454" y="33"/>
                  <a:pt x="462" y="41"/>
                  <a:pt x="462" y="50"/>
                </a:cubicBezTo>
                <a:cubicBezTo>
                  <a:pt x="462" y="83"/>
                  <a:pt x="462" y="83"/>
                  <a:pt x="462" y="83"/>
                </a:cubicBezTo>
                <a:cubicBezTo>
                  <a:pt x="458" y="83"/>
                  <a:pt x="450" y="83"/>
                  <a:pt x="446" y="83"/>
                </a:cubicBezTo>
                <a:cubicBezTo>
                  <a:pt x="442" y="83"/>
                  <a:pt x="433" y="83"/>
                  <a:pt x="429" y="83"/>
                </a:cubicBezTo>
                <a:lnTo>
                  <a:pt x="429" y="50"/>
                </a:lnTo>
                <a:close/>
                <a:moveTo>
                  <a:pt x="462" y="481"/>
                </a:moveTo>
                <a:cubicBezTo>
                  <a:pt x="462" y="489"/>
                  <a:pt x="454" y="497"/>
                  <a:pt x="446" y="497"/>
                </a:cubicBezTo>
                <a:cubicBezTo>
                  <a:pt x="437" y="497"/>
                  <a:pt x="429" y="489"/>
                  <a:pt x="429" y="481"/>
                </a:cubicBezTo>
                <a:cubicBezTo>
                  <a:pt x="429" y="249"/>
                  <a:pt x="429" y="249"/>
                  <a:pt x="429" y="249"/>
                </a:cubicBezTo>
                <a:cubicBezTo>
                  <a:pt x="433" y="249"/>
                  <a:pt x="442" y="249"/>
                  <a:pt x="446" y="249"/>
                </a:cubicBezTo>
                <a:cubicBezTo>
                  <a:pt x="450" y="249"/>
                  <a:pt x="458" y="249"/>
                  <a:pt x="462" y="249"/>
                </a:cubicBezTo>
                <a:lnTo>
                  <a:pt x="462" y="481"/>
                </a:lnTo>
                <a:close/>
                <a:moveTo>
                  <a:pt x="491" y="178"/>
                </a:moveTo>
                <a:cubicBezTo>
                  <a:pt x="491" y="182"/>
                  <a:pt x="491" y="182"/>
                  <a:pt x="491" y="182"/>
                </a:cubicBezTo>
                <a:cubicBezTo>
                  <a:pt x="491" y="186"/>
                  <a:pt x="487" y="191"/>
                  <a:pt x="487" y="195"/>
                </a:cubicBezTo>
                <a:cubicBezTo>
                  <a:pt x="483" y="199"/>
                  <a:pt x="479" y="203"/>
                  <a:pt x="475" y="207"/>
                </a:cubicBezTo>
                <a:cubicBezTo>
                  <a:pt x="471" y="207"/>
                  <a:pt x="466" y="211"/>
                  <a:pt x="462" y="211"/>
                </a:cubicBezTo>
                <a:cubicBezTo>
                  <a:pt x="458" y="215"/>
                  <a:pt x="450" y="215"/>
                  <a:pt x="446" y="215"/>
                </a:cubicBezTo>
                <a:cubicBezTo>
                  <a:pt x="442" y="215"/>
                  <a:pt x="433" y="215"/>
                  <a:pt x="429" y="211"/>
                </a:cubicBezTo>
                <a:cubicBezTo>
                  <a:pt x="425" y="211"/>
                  <a:pt x="421" y="207"/>
                  <a:pt x="417" y="207"/>
                </a:cubicBezTo>
                <a:cubicBezTo>
                  <a:pt x="413" y="203"/>
                  <a:pt x="408" y="199"/>
                  <a:pt x="404" y="195"/>
                </a:cubicBezTo>
                <a:cubicBezTo>
                  <a:pt x="404" y="191"/>
                  <a:pt x="400" y="186"/>
                  <a:pt x="400" y="182"/>
                </a:cubicBezTo>
                <a:cubicBezTo>
                  <a:pt x="400" y="182"/>
                  <a:pt x="400" y="182"/>
                  <a:pt x="400" y="178"/>
                </a:cubicBezTo>
                <a:cubicBezTo>
                  <a:pt x="396" y="174"/>
                  <a:pt x="396" y="170"/>
                  <a:pt x="396" y="166"/>
                </a:cubicBezTo>
                <a:cubicBezTo>
                  <a:pt x="396" y="162"/>
                  <a:pt x="396" y="157"/>
                  <a:pt x="400" y="153"/>
                </a:cubicBezTo>
                <a:cubicBezTo>
                  <a:pt x="400" y="149"/>
                  <a:pt x="400" y="149"/>
                  <a:pt x="400" y="149"/>
                </a:cubicBezTo>
                <a:cubicBezTo>
                  <a:pt x="400" y="145"/>
                  <a:pt x="404" y="141"/>
                  <a:pt x="404" y="137"/>
                </a:cubicBezTo>
                <a:cubicBezTo>
                  <a:pt x="408" y="133"/>
                  <a:pt x="413" y="128"/>
                  <a:pt x="417" y="124"/>
                </a:cubicBezTo>
                <a:cubicBezTo>
                  <a:pt x="421" y="124"/>
                  <a:pt x="425" y="120"/>
                  <a:pt x="429" y="120"/>
                </a:cubicBezTo>
                <a:cubicBezTo>
                  <a:pt x="433" y="116"/>
                  <a:pt x="442" y="116"/>
                  <a:pt x="446" y="116"/>
                </a:cubicBezTo>
                <a:cubicBezTo>
                  <a:pt x="450" y="116"/>
                  <a:pt x="458" y="116"/>
                  <a:pt x="462" y="120"/>
                </a:cubicBezTo>
                <a:cubicBezTo>
                  <a:pt x="466" y="120"/>
                  <a:pt x="471" y="124"/>
                  <a:pt x="475" y="124"/>
                </a:cubicBezTo>
                <a:cubicBezTo>
                  <a:pt x="479" y="128"/>
                  <a:pt x="483" y="133"/>
                  <a:pt x="487" y="137"/>
                </a:cubicBezTo>
                <a:cubicBezTo>
                  <a:pt x="487" y="141"/>
                  <a:pt x="491" y="145"/>
                  <a:pt x="491" y="149"/>
                </a:cubicBezTo>
                <a:cubicBezTo>
                  <a:pt x="491" y="149"/>
                  <a:pt x="491" y="149"/>
                  <a:pt x="491" y="153"/>
                </a:cubicBezTo>
                <a:cubicBezTo>
                  <a:pt x="495" y="157"/>
                  <a:pt x="495" y="162"/>
                  <a:pt x="495" y="166"/>
                </a:cubicBezTo>
                <a:cubicBezTo>
                  <a:pt x="495" y="170"/>
                  <a:pt x="495" y="174"/>
                  <a:pt x="491" y="178"/>
                </a:cubicBezTo>
                <a:close/>
                <a:moveTo>
                  <a:pt x="314" y="298"/>
                </a:moveTo>
                <a:cubicBezTo>
                  <a:pt x="314" y="50"/>
                  <a:pt x="314" y="50"/>
                  <a:pt x="314" y="50"/>
                </a:cubicBezTo>
                <a:cubicBezTo>
                  <a:pt x="314" y="21"/>
                  <a:pt x="293" y="0"/>
                  <a:pt x="264" y="0"/>
                </a:cubicBezTo>
                <a:cubicBezTo>
                  <a:pt x="235" y="0"/>
                  <a:pt x="215" y="21"/>
                  <a:pt x="215" y="50"/>
                </a:cubicBezTo>
                <a:cubicBezTo>
                  <a:pt x="215" y="298"/>
                  <a:pt x="215" y="298"/>
                  <a:pt x="215" y="298"/>
                </a:cubicBezTo>
                <a:cubicBezTo>
                  <a:pt x="194" y="315"/>
                  <a:pt x="181" y="336"/>
                  <a:pt x="181" y="365"/>
                </a:cubicBezTo>
                <a:cubicBezTo>
                  <a:pt x="181" y="394"/>
                  <a:pt x="194" y="414"/>
                  <a:pt x="215" y="431"/>
                </a:cubicBezTo>
                <a:cubicBezTo>
                  <a:pt x="215" y="481"/>
                  <a:pt x="215" y="481"/>
                  <a:pt x="215" y="481"/>
                </a:cubicBezTo>
                <a:cubicBezTo>
                  <a:pt x="215" y="510"/>
                  <a:pt x="235" y="530"/>
                  <a:pt x="264" y="530"/>
                </a:cubicBezTo>
                <a:cubicBezTo>
                  <a:pt x="293" y="530"/>
                  <a:pt x="314" y="510"/>
                  <a:pt x="314" y="481"/>
                </a:cubicBezTo>
                <a:cubicBezTo>
                  <a:pt x="314" y="431"/>
                  <a:pt x="314" y="431"/>
                  <a:pt x="314" y="431"/>
                </a:cubicBezTo>
                <a:cubicBezTo>
                  <a:pt x="335" y="414"/>
                  <a:pt x="347" y="394"/>
                  <a:pt x="347" y="365"/>
                </a:cubicBezTo>
                <a:cubicBezTo>
                  <a:pt x="347" y="336"/>
                  <a:pt x="335" y="315"/>
                  <a:pt x="314" y="298"/>
                </a:cubicBezTo>
                <a:close/>
                <a:moveTo>
                  <a:pt x="248" y="50"/>
                </a:moveTo>
                <a:cubicBezTo>
                  <a:pt x="248" y="41"/>
                  <a:pt x="256" y="33"/>
                  <a:pt x="264" y="33"/>
                </a:cubicBezTo>
                <a:cubicBezTo>
                  <a:pt x="273" y="33"/>
                  <a:pt x="281" y="41"/>
                  <a:pt x="281" y="50"/>
                </a:cubicBezTo>
                <a:cubicBezTo>
                  <a:pt x="281" y="282"/>
                  <a:pt x="281" y="282"/>
                  <a:pt x="281" y="282"/>
                </a:cubicBezTo>
                <a:cubicBezTo>
                  <a:pt x="277" y="282"/>
                  <a:pt x="268" y="282"/>
                  <a:pt x="264" y="282"/>
                </a:cubicBezTo>
                <a:cubicBezTo>
                  <a:pt x="260" y="282"/>
                  <a:pt x="252" y="282"/>
                  <a:pt x="248" y="282"/>
                </a:cubicBezTo>
                <a:lnTo>
                  <a:pt x="248" y="50"/>
                </a:lnTo>
                <a:close/>
                <a:moveTo>
                  <a:pt x="281" y="481"/>
                </a:moveTo>
                <a:cubicBezTo>
                  <a:pt x="281" y="489"/>
                  <a:pt x="273" y="497"/>
                  <a:pt x="264" y="497"/>
                </a:cubicBezTo>
                <a:cubicBezTo>
                  <a:pt x="256" y="497"/>
                  <a:pt x="248" y="489"/>
                  <a:pt x="248" y="481"/>
                </a:cubicBezTo>
                <a:cubicBezTo>
                  <a:pt x="248" y="448"/>
                  <a:pt x="248" y="448"/>
                  <a:pt x="248" y="448"/>
                </a:cubicBezTo>
                <a:cubicBezTo>
                  <a:pt x="252" y="448"/>
                  <a:pt x="260" y="448"/>
                  <a:pt x="264" y="448"/>
                </a:cubicBezTo>
                <a:cubicBezTo>
                  <a:pt x="268" y="448"/>
                  <a:pt x="277" y="448"/>
                  <a:pt x="281" y="448"/>
                </a:cubicBezTo>
                <a:lnTo>
                  <a:pt x="281" y="481"/>
                </a:lnTo>
                <a:close/>
                <a:moveTo>
                  <a:pt x="310" y="377"/>
                </a:moveTo>
                <a:cubicBezTo>
                  <a:pt x="310" y="381"/>
                  <a:pt x="310" y="381"/>
                  <a:pt x="310" y="381"/>
                </a:cubicBezTo>
                <a:cubicBezTo>
                  <a:pt x="310" y="385"/>
                  <a:pt x="306" y="389"/>
                  <a:pt x="306" y="394"/>
                </a:cubicBezTo>
                <a:cubicBezTo>
                  <a:pt x="302" y="398"/>
                  <a:pt x="297" y="402"/>
                  <a:pt x="293" y="406"/>
                </a:cubicBezTo>
                <a:cubicBezTo>
                  <a:pt x="289" y="406"/>
                  <a:pt x="285" y="410"/>
                  <a:pt x="281" y="410"/>
                </a:cubicBezTo>
                <a:cubicBezTo>
                  <a:pt x="277" y="414"/>
                  <a:pt x="268" y="414"/>
                  <a:pt x="264" y="414"/>
                </a:cubicBezTo>
                <a:cubicBezTo>
                  <a:pt x="260" y="414"/>
                  <a:pt x="252" y="414"/>
                  <a:pt x="248" y="410"/>
                </a:cubicBezTo>
                <a:cubicBezTo>
                  <a:pt x="244" y="410"/>
                  <a:pt x="239" y="406"/>
                  <a:pt x="235" y="406"/>
                </a:cubicBezTo>
                <a:cubicBezTo>
                  <a:pt x="231" y="402"/>
                  <a:pt x="227" y="398"/>
                  <a:pt x="223" y="394"/>
                </a:cubicBezTo>
                <a:cubicBezTo>
                  <a:pt x="223" y="389"/>
                  <a:pt x="219" y="385"/>
                  <a:pt x="219" y="381"/>
                </a:cubicBezTo>
                <a:cubicBezTo>
                  <a:pt x="219" y="381"/>
                  <a:pt x="219" y="381"/>
                  <a:pt x="219" y="377"/>
                </a:cubicBezTo>
                <a:cubicBezTo>
                  <a:pt x="215" y="373"/>
                  <a:pt x="215" y="369"/>
                  <a:pt x="215" y="365"/>
                </a:cubicBezTo>
                <a:cubicBezTo>
                  <a:pt x="215" y="360"/>
                  <a:pt x="215" y="356"/>
                  <a:pt x="219" y="352"/>
                </a:cubicBezTo>
                <a:cubicBezTo>
                  <a:pt x="219" y="348"/>
                  <a:pt x="219" y="348"/>
                  <a:pt x="219" y="348"/>
                </a:cubicBezTo>
                <a:cubicBezTo>
                  <a:pt x="219" y="344"/>
                  <a:pt x="223" y="340"/>
                  <a:pt x="223" y="336"/>
                </a:cubicBezTo>
                <a:cubicBezTo>
                  <a:pt x="227" y="331"/>
                  <a:pt x="231" y="327"/>
                  <a:pt x="235" y="323"/>
                </a:cubicBezTo>
                <a:cubicBezTo>
                  <a:pt x="239" y="323"/>
                  <a:pt x="244" y="319"/>
                  <a:pt x="248" y="319"/>
                </a:cubicBezTo>
                <a:cubicBezTo>
                  <a:pt x="252" y="315"/>
                  <a:pt x="260" y="315"/>
                  <a:pt x="264" y="315"/>
                </a:cubicBezTo>
                <a:cubicBezTo>
                  <a:pt x="268" y="315"/>
                  <a:pt x="277" y="315"/>
                  <a:pt x="281" y="319"/>
                </a:cubicBezTo>
                <a:cubicBezTo>
                  <a:pt x="285" y="319"/>
                  <a:pt x="289" y="323"/>
                  <a:pt x="293" y="323"/>
                </a:cubicBezTo>
                <a:cubicBezTo>
                  <a:pt x="297" y="327"/>
                  <a:pt x="302" y="331"/>
                  <a:pt x="306" y="336"/>
                </a:cubicBezTo>
                <a:cubicBezTo>
                  <a:pt x="306" y="340"/>
                  <a:pt x="310" y="344"/>
                  <a:pt x="310" y="348"/>
                </a:cubicBezTo>
                <a:cubicBezTo>
                  <a:pt x="310" y="348"/>
                  <a:pt x="310" y="348"/>
                  <a:pt x="310" y="352"/>
                </a:cubicBezTo>
                <a:cubicBezTo>
                  <a:pt x="314" y="356"/>
                  <a:pt x="314" y="360"/>
                  <a:pt x="314" y="365"/>
                </a:cubicBezTo>
                <a:cubicBezTo>
                  <a:pt x="314" y="369"/>
                  <a:pt x="314" y="373"/>
                  <a:pt x="310" y="377"/>
                </a:cubicBezTo>
                <a:close/>
              </a:path>
            </a:pathLst>
          </a:custGeom>
          <a:solidFill>
            <a:schemeClr val="lt1"/>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445469"/>
              </a:solidFill>
              <a:effectLst/>
              <a:uLnTx/>
              <a:uFillTx/>
              <a:latin typeface="微软雅黑" pitchFamily="34" charset="-122"/>
              <a:ea typeface="微软雅黑" pitchFamily="34" charset="-122"/>
              <a:cs typeface="+mn-ea"/>
              <a:sym typeface="+mn-lt"/>
            </a:endParaRPr>
          </a:p>
        </p:txBody>
      </p:sp>
      <p:sp>
        <p:nvSpPr>
          <p:cNvPr id="62486" name="文本框 95"/>
          <p:cNvSpPr txBox="1"/>
          <p:nvPr>
            <p:custDataLst>
              <p:tags r:id="rId24"/>
            </p:custDataLst>
          </p:nvPr>
        </p:nvSpPr>
        <p:spPr>
          <a:xfrm>
            <a:off x="3864602" y="1991103"/>
            <a:ext cx="1711909" cy="708577"/>
          </a:xfrm>
          <a:prstGeom prst="rect">
            <a:avLst/>
          </a:prstGeom>
          <a:noFill/>
        </p:spPr>
        <p:txBody>
          <a:bodyPr lIns="90000" tIns="46800" rIns="90000" bIns="46800"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800"/>
              </a:spcAft>
              <a:buClrTx/>
              <a:buSzTx/>
              <a:buFontTx/>
              <a:buNone/>
              <a:defRPr/>
            </a:pPr>
            <a:r>
              <a:rPr kumimoji="0" altLang="zh-CN" sz="2800" b="1" i="0" u="none" strike="noStrike" kern="1200" cap="none" spc="12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同一律</a:t>
            </a:r>
          </a:p>
        </p:txBody>
      </p:sp>
      <p:sp>
        <p:nvSpPr>
          <p:cNvPr id="62487" name="文本框 95"/>
          <p:cNvSpPr txBox="1"/>
          <p:nvPr>
            <p:custDataLst>
              <p:tags r:id="rId25"/>
            </p:custDataLst>
          </p:nvPr>
        </p:nvSpPr>
        <p:spPr>
          <a:xfrm>
            <a:off x="2305685" y="3526155"/>
            <a:ext cx="1887855" cy="708660"/>
          </a:xfrm>
          <a:prstGeom prst="rect">
            <a:avLst/>
          </a:prstGeom>
          <a:noFill/>
        </p:spPr>
        <p:txBody>
          <a:bodyPr lIns="90000" tIns="46800" rIns="90000" bIns="46800"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800"/>
              </a:spcAft>
              <a:buClrTx/>
              <a:buSzTx/>
              <a:buFontTx/>
              <a:buNone/>
              <a:defRPr/>
            </a:pPr>
            <a:r>
              <a:rPr kumimoji="0" altLang="zh-CN" sz="2800" b="1" i="0" u="none" strike="noStrike" kern="1200" cap="none" spc="12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排中律</a:t>
            </a:r>
          </a:p>
        </p:txBody>
      </p:sp>
      <p:sp>
        <p:nvSpPr>
          <p:cNvPr id="62488" name="文本框 95"/>
          <p:cNvSpPr txBox="1"/>
          <p:nvPr>
            <p:custDataLst>
              <p:tags r:id="rId26"/>
            </p:custDataLst>
          </p:nvPr>
        </p:nvSpPr>
        <p:spPr>
          <a:xfrm>
            <a:off x="3568337" y="4901863"/>
            <a:ext cx="2113915" cy="708660"/>
          </a:xfrm>
          <a:prstGeom prst="rect">
            <a:avLst/>
          </a:prstGeom>
          <a:noFill/>
        </p:spPr>
        <p:txBody>
          <a:bodyPr lIns="90000" tIns="46800" rIns="90000" bIns="46800"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0"/>
              </a:spcBef>
              <a:spcAft>
                <a:spcPts val="800"/>
              </a:spcAft>
              <a:buClrTx/>
              <a:buSzTx/>
              <a:buFontTx/>
              <a:buNone/>
              <a:defRPr/>
            </a:pPr>
            <a:r>
              <a:rPr kumimoji="0" altLang="zh-CN" sz="2800" b="1" i="0" u="none" strike="noStrike" kern="1200" cap="none" spc="60" normalizeH="0" baseline="0" noProof="0" err="1">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充足理由律</a:t>
            </a:r>
            <a:endParaRPr kumimoji="0" altLang="zh-CN" sz="2800" b="1" i="0" u="none" strike="noStrike" kern="1200" cap="none" spc="6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endParaRPr>
          </a:p>
        </p:txBody>
      </p:sp>
      <p:sp>
        <p:nvSpPr>
          <p:cNvPr id="62489" name="文本框 95"/>
          <p:cNvSpPr txBox="1"/>
          <p:nvPr>
            <p:custDataLst>
              <p:tags r:id="rId27"/>
            </p:custDataLst>
          </p:nvPr>
        </p:nvSpPr>
        <p:spPr>
          <a:xfrm>
            <a:off x="5141595" y="3204845"/>
            <a:ext cx="1887855" cy="708660"/>
          </a:xfrm>
          <a:prstGeom prst="rect">
            <a:avLst/>
          </a:prstGeom>
          <a:noFill/>
        </p:spPr>
        <p:txBody>
          <a:bodyPr lIns="90000" tIns="46800" rIns="90000" bIns="46800"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800"/>
              </a:spcAft>
              <a:buClrTx/>
              <a:buSzTx/>
              <a:buFontTx/>
              <a:buNone/>
              <a:defRPr/>
            </a:pPr>
            <a:r>
              <a:rPr kumimoji="0" altLang="zh-CN" sz="2800" b="1" i="0" u="none" strike="noStrike" kern="1200" cap="none" spc="8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不矛盾律</a:t>
            </a:r>
          </a:p>
        </p:txBody>
      </p:sp>
      <p:pic>
        <p:nvPicPr>
          <p:cNvPr id="62490" name="图片 6"/>
          <p:cNvPicPr>
            <a:picLocks noChangeAspect="1"/>
          </p:cNvPicPr>
          <p:nvPr>
            <p:custDataLst>
              <p:tags r:id="rId29"/>
            </p:custDataLst>
          </p:nvPr>
        </p:nvPicPr>
        <p:blipFill>
          <a:blip r:embed="rId28"/>
          <a:stretch>
            <a:fillRect/>
          </a:stretch>
        </p:blipFill>
        <p:spPr>
          <a:xfrm>
            <a:off x="7858125" y="1457325"/>
            <a:ext cx="4273550" cy="5187950"/>
          </a:xfrm>
          <a:prstGeom prst="rect">
            <a:avLst/>
          </a:prstGeom>
          <a:noFill/>
          <a:ln>
            <a:miter lim="800000"/>
          </a:ln>
        </p:spPr>
      </p:pic>
      <p:sp>
        <p:nvSpPr>
          <p:cNvPr id="62491" name="Title 6"/>
          <p:cNvSpPr txBox="1"/>
          <p:nvPr>
            <p:custDataLst>
              <p:tags r:id="rId30"/>
            </p:custDataLst>
          </p:nvPr>
        </p:nvSpPr>
        <p:spPr>
          <a:xfrm>
            <a:off x="842963" y="215900"/>
            <a:ext cx="4276725" cy="746125"/>
          </a:xfrm>
          <a:prstGeom prst="rect">
            <a:avLst/>
          </a:prstGeom>
          <a:solidFill>
            <a:schemeClr val="accent2">
              <a:lumMod val="20000"/>
              <a:lumOff val="80000"/>
            </a:schemeClr>
          </a:solidFill>
          <a:ln w="28575">
            <a:solidFill>
              <a:schemeClr val="accent1"/>
            </a:solidFill>
            <a:prstDash val="dash"/>
          </a:ln>
        </p:spPr>
        <p:txBody>
          <a:bodyPr lIns="90170" tIns="46990" rIns="90170" bIns="46990" anchor="ctr" anchorCtr="0">
            <a:no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solidFill>
                  <a:srgbClr val="1D41D5"/>
                </a:solidFill>
                <a:latin typeface="Arial" pitchFamily="34" charset="0"/>
                <a:ea typeface="微软雅黑" pitchFamily="34" charset="-122"/>
              </a:rPr>
              <a:t>任务二：逻辑规律</a:t>
            </a:r>
            <a:endParaRPr lang="zh-CN" altLang="en-US" sz="3600" b="1">
              <a:solidFill>
                <a:srgbClr val="1D41D5"/>
              </a:solidFill>
              <a:latin typeface="Arial" pitchFamily="34" charset="0"/>
              <a:ea typeface="微软雅黑" pitchFamily="34" charset="-122"/>
            </a:endParaRPr>
          </a:p>
        </p:txBody>
      </p:sp>
    </p:spTree>
    <p:custDataLst>
      <p:tags r:id="rId31"/>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blinds(horizontal)">
                                      <p:cBhvr>
                                        <p:cTn id="7" dur="500"/>
                                        <p:tgtEl>
                                          <p:spTgt spid="624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2486"/>
                                        </p:tgtEl>
                                        <p:attrNameLst>
                                          <p:attrName>style.visibility</p:attrName>
                                        </p:attrNameLst>
                                      </p:cBhvr>
                                      <p:to>
                                        <p:strVal val="visible"/>
                                      </p:to>
                                    </p:set>
                                    <p:animEffect transition="in" filter="blinds(horizontal)">
                                      <p:cBhvr>
                                        <p:cTn id="12" dur="500"/>
                                        <p:tgtEl>
                                          <p:spTgt spid="6248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2489"/>
                                        </p:tgtEl>
                                        <p:attrNameLst>
                                          <p:attrName>style.visibility</p:attrName>
                                        </p:attrNameLst>
                                      </p:cBhvr>
                                      <p:to>
                                        <p:strVal val="visible"/>
                                      </p:to>
                                    </p:set>
                                    <p:animEffect transition="in" filter="blinds(horizontal)">
                                      <p:cBhvr>
                                        <p:cTn id="17" dur="500"/>
                                        <p:tgtEl>
                                          <p:spTgt spid="6248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2487"/>
                                        </p:tgtEl>
                                        <p:attrNameLst>
                                          <p:attrName>style.visibility</p:attrName>
                                        </p:attrNameLst>
                                      </p:cBhvr>
                                      <p:to>
                                        <p:strVal val="visible"/>
                                      </p:to>
                                    </p:set>
                                    <p:animEffect transition="in" filter="blinds(horizontal)">
                                      <p:cBhvr>
                                        <p:cTn id="22" dur="500"/>
                                        <p:tgtEl>
                                          <p:spTgt spid="6248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2488"/>
                                        </p:tgtEl>
                                        <p:attrNameLst>
                                          <p:attrName>style.visibility</p:attrName>
                                        </p:attrNameLst>
                                      </p:cBhvr>
                                      <p:to>
                                        <p:strVal val="visible"/>
                                      </p:to>
                                    </p:set>
                                    <p:animEffect transition="in" filter="blinds(horizontal)">
                                      <p:cBhvr>
                                        <p:cTn id="27" dur="500"/>
                                        <p:tgtEl>
                                          <p:spTgt spid="62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4514" name="Title 6"/>
          <p:cNvSpPr txBox="1"/>
          <p:nvPr>
            <p:custDataLst>
              <p:tags r:id="rId4"/>
            </p:custDataLst>
          </p:nvPr>
        </p:nvSpPr>
        <p:spPr>
          <a:xfrm>
            <a:off x="739775" y="442913"/>
            <a:ext cx="3708400" cy="747712"/>
          </a:xfrm>
          <a:prstGeom prst="rect">
            <a:avLst/>
          </a:prstGeom>
          <a:solidFill>
            <a:schemeClr val="accent2">
              <a:lumMod val="20000"/>
              <a:lumOff val="80000"/>
            </a:schemeClr>
          </a:solidFill>
          <a:ln w="28575">
            <a:solidFill>
              <a:schemeClr val="accent1"/>
            </a:solidFill>
            <a:prstDash val="dash"/>
          </a:ln>
        </p:spPr>
        <p:txBody>
          <a:bodyPr lIns="90170" tIns="46990" rIns="90170" bIns="46990" anchor="ctr" anchorCtr="0">
            <a:normAutofit fontScale="80000" lnSpcReduction="10000"/>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lnSpc>
                <a:spcPct val="100000"/>
              </a:lnSpc>
              <a:spcAft>
                <a:spcPts val="800"/>
              </a:spcAft>
            </a:pPr>
            <a:r>
              <a:rPr lang="zh-CN" altLang="en-US" sz="3600" b="1" spc="300">
                <a:solidFill>
                  <a:srgbClr val="1D41D5"/>
                </a:solidFill>
                <a:latin typeface="Arial" pitchFamily="34" charset="0"/>
                <a:ea typeface="微软雅黑" pitchFamily="34" charset="-122"/>
              </a:rPr>
              <a:t>任务二：逻辑规律</a:t>
            </a:r>
            <a:endParaRPr lang="zh-CN" altLang="en-US" sz="2900" b="1">
              <a:solidFill>
                <a:srgbClr val="1D41D5"/>
              </a:solidFill>
              <a:latin typeface="Arial" pitchFamily="34" charset="0"/>
              <a:ea typeface="微软雅黑" pitchFamily="34" charset="-122"/>
            </a:endParaRPr>
          </a:p>
        </p:txBody>
      </p:sp>
      <p:sp>
        <p:nvSpPr>
          <p:cNvPr id="64515" name="文本框 8"/>
          <p:cNvSpPr/>
          <p:nvPr>
            <p:custDataLst>
              <p:tags r:id="rId5"/>
            </p:custDataLst>
          </p:nvPr>
        </p:nvSpPr>
        <p:spPr>
          <a:xfrm>
            <a:off x="404813" y="1352550"/>
            <a:ext cx="11131550" cy="2881313"/>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spcBef>
                <a:spcPct val="0"/>
              </a:spcBef>
              <a:buFontTx/>
              <a:buNone/>
            </a:pPr>
            <a:r>
              <a:rPr lang="zh-CN" altLang="en-US" sz="3200" b="1">
                <a:latin typeface="方正粗黑宋简体" pitchFamily="2" charset="-122"/>
                <a:ea typeface="方正粗黑宋简体" pitchFamily="2" charset="-122"/>
                <a:sym typeface="宋体" panose="02010600030101010101" pitchFamily="2" charset="-122"/>
              </a:rPr>
              <a:t>煮竹席</a:t>
            </a:r>
            <a:endParaRPr lang="zh-CN" altLang="en-US" sz="3200" b="1">
              <a:latin typeface="华文中宋"/>
              <a:ea typeface="华文中宋"/>
              <a:sym typeface="宋体" panose="02010600030101010101" pitchFamily="2" charset="-122"/>
            </a:endParaRPr>
          </a:p>
          <a:p>
            <a:pPr marL="0" lvl="0" indent="0" eaLnBrk="1" hangingPunct="1">
              <a:lnSpc>
                <a:spcPts val="3662"/>
              </a:lnSpc>
              <a:spcBef>
                <a:spcPct val="0"/>
              </a:spcBef>
              <a:buFontTx/>
              <a:buNone/>
            </a:pPr>
            <a:r>
              <a:rPr lang="en-US" altLang="zh-CN" sz="3200" b="1">
                <a:latin typeface="仿宋" pitchFamily="49" charset="-122"/>
                <a:ea typeface="仿宋" pitchFamily="49" charset="-122"/>
                <a:sym typeface="宋体" panose="02010600030101010101" pitchFamily="2" charset="-122"/>
              </a:rPr>
              <a:t>　   </a:t>
            </a:r>
            <a:r>
              <a:rPr lang="zh-CN" altLang="en-US" b="1">
                <a:latin typeface="华文中宋"/>
                <a:ea typeface="华文中宋"/>
                <a:sym typeface="宋体" panose="02010600030101010101" pitchFamily="2" charset="-122"/>
              </a:rPr>
              <a:t>从前有个北方人到南方去，南方人请他吃笋。北方人没有吃过，觉得味道很鲜美，问：“这是什么?”南方人回答：“是笋，长起来就是竹子。”北方人回到家里看见了竹席，忽然想到竹子既然是笋长起来的，竹席大概也能吃，就把竹席切碎了煮，煮来煮去不得熟。他恼了，跟妻子说； “南方人真滑头，专门戏弄人!”</a:t>
            </a:r>
            <a:endParaRPr lang="zh-CN" altLang="en-US" b="1">
              <a:latin typeface="华文中宋"/>
              <a:ea typeface="华文中宋"/>
              <a:sym typeface="宋体" panose="02010600030101010101" pitchFamily="2" charset="-122"/>
            </a:endParaRPr>
          </a:p>
        </p:txBody>
      </p:sp>
      <p:sp>
        <p:nvSpPr>
          <p:cNvPr id="64516" name="文本框 9"/>
          <p:cNvSpPr/>
          <p:nvPr>
            <p:custDataLst>
              <p:tags r:id="rId6"/>
            </p:custDataLst>
          </p:nvPr>
        </p:nvSpPr>
        <p:spPr>
          <a:xfrm>
            <a:off x="404813" y="4233863"/>
            <a:ext cx="11390312" cy="151447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3700"/>
              </a:lnSpc>
              <a:spcBef>
                <a:spcPct val="0"/>
              </a:spcBef>
              <a:buFontTx/>
              <a:buNone/>
            </a:pPr>
            <a:r>
              <a:rPr lang="en-US" altLang="zh-CN">
                <a:solidFill>
                  <a:srgbClr val="C00000"/>
                </a:solidFill>
                <a:latin typeface="微软雅黑" pitchFamily="34" charset="-122"/>
                <a:ea typeface="微软雅黑" pitchFamily="34" charset="-122"/>
                <a:sym typeface="宋体" panose="02010600030101010101" pitchFamily="2" charset="-122"/>
              </a:rPr>
              <a:t>       </a:t>
            </a:r>
            <a:r>
              <a:rPr lang="zh-CN" altLang="en-US" b="1">
                <a:solidFill>
                  <a:srgbClr val="C00000"/>
                </a:solidFill>
                <a:latin typeface="微软雅黑" pitchFamily="34" charset="-122"/>
                <a:ea typeface="微软雅黑" pitchFamily="34" charset="-122"/>
                <a:sym typeface="宋体" panose="02010600030101010101" pitchFamily="2" charset="-122"/>
              </a:rPr>
              <a:t>尽管竹是由笋长成的，</a:t>
            </a:r>
            <a:r>
              <a:rPr lang="zh-CN" altLang="en-US" b="1" u="sng">
                <a:solidFill>
                  <a:srgbClr val="C00000"/>
                </a:solidFill>
                <a:latin typeface="微软雅黑" pitchFamily="34" charset="-122"/>
                <a:ea typeface="微软雅黑" pitchFamily="34" charset="-122"/>
                <a:sym typeface="宋体" panose="02010600030101010101" pitchFamily="2" charset="-122"/>
              </a:rPr>
              <a:t>但它们是两个不同的发展阶段</a:t>
            </a:r>
            <a:r>
              <a:rPr lang="zh-CN" altLang="en-US" b="1">
                <a:solidFill>
                  <a:srgbClr val="C00000"/>
                </a:solidFill>
                <a:latin typeface="微软雅黑" pitchFamily="34" charset="-122"/>
                <a:ea typeface="微软雅黑" pitchFamily="34" charset="-122"/>
                <a:sym typeface="宋体" panose="02010600030101010101" pitchFamily="2" charset="-122"/>
              </a:rPr>
              <a:t>，有质的不同，是两个</a:t>
            </a:r>
            <a:r>
              <a:rPr lang="zh-CN" altLang="en-US" b="1" u="sng">
                <a:solidFill>
                  <a:srgbClr val="1D41D5"/>
                </a:solidFill>
                <a:latin typeface="微软雅黑" pitchFamily="34" charset="-122"/>
                <a:ea typeface="微软雅黑" pitchFamily="34" charset="-122"/>
                <a:sym typeface="宋体" panose="02010600030101010101" pitchFamily="2" charset="-122"/>
              </a:rPr>
              <a:t>概念</a:t>
            </a:r>
            <a:r>
              <a:rPr lang="zh-CN" altLang="en-US" b="1">
                <a:solidFill>
                  <a:srgbClr val="C00000"/>
                </a:solidFill>
                <a:latin typeface="微软雅黑" pitchFamily="34" charset="-122"/>
                <a:ea typeface="微软雅黑" pitchFamily="34" charset="-122"/>
                <a:sym typeface="宋体" panose="02010600030101010101" pitchFamily="2" charset="-122"/>
              </a:rPr>
              <a:t>。</a:t>
            </a:r>
            <a:endParaRPr lang="en-US" altLang="zh-CN" b="1">
              <a:solidFill>
                <a:srgbClr val="C00000"/>
              </a:solidFill>
              <a:latin typeface="微软雅黑" pitchFamily="34" charset="-122"/>
              <a:ea typeface="微软雅黑" pitchFamily="34" charset="-122"/>
              <a:sym typeface="宋体" panose="02010600030101010101" pitchFamily="2" charset="-122"/>
            </a:endParaRPr>
          </a:p>
          <a:p>
            <a:pPr marL="0" lvl="0" indent="0" algn="just" eaLnBrk="1" hangingPunct="1">
              <a:lnSpc>
                <a:spcPts val="3700"/>
              </a:lnSpc>
              <a:spcBef>
                <a:spcPct val="0"/>
              </a:spcBef>
              <a:buFontTx/>
              <a:buNone/>
            </a:pPr>
            <a:r>
              <a:rPr lang="zh-CN" altLang="en-US" b="1">
                <a:solidFill>
                  <a:srgbClr val="C00000"/>
                </a:solidFill>
                <a:latin typeface="微软雅黑" pitchFamily="34" charset="-122"/>
                <a:ea typeface="微软雅黑" pitchFamily="34" charset="-122"/>
                <a:sym typeface="宋体" panose="02010600030101010101" pitchFamily="2" charset="-122"/>
              </a:rPr>
              <a:t>      北方人在这里所犯的思考上的错误是将竹、笋两个概念搞混淆了。</a:t>
            </a:r>
            <a:endParaRPr lang="zh-CN" altLang="en-US" sz="2000" b="1">
              <a:latin typeface="阿里巴巴普惠体 L"/>
              <a:ea typeface="微软雅黑" pitchFamily="34" charset="-122"/>
            </a:endParaRPr>
          </a:p>
        </p:txBody>
      </p:sp>
      <p:sp>
        <p:nvSpPr>
          <p:cNvPr id="64517" name="矩形 1"/>
          <p:cNvSpPr/>
          <p:nvPr>
            <p:custDataLst>
              <p:tags r:id="rId7"/>
            </p:custDataLst>
          </p:nvPr>
        </p:nvSpPr>
        <p:spPr>
          <a:xfrm>
            <a:off x="4906963" y="442913"/>
            <a:ext cx="1408112"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zh-CN" sz="3200" b="1">
                <a:solidFill>
                  <a:schemeClr val="bg1"/>
                </a:solidFill>
                <a:latin typeface="方正粗黑宋简体" pitchFamily="2" charset="-122"/>
                <a:ea typeface="方正粗黑宋简体" pitchFamily="2" charset="-122"/>
              </a:rPr>
              <a:t>同一律</a:t>
            </a:r>
            <a:endParaRPr lang="zh-CN" altLang="zh-CN" sz="3200" b="1">
              <a:solidFill>
                <a:schemeClr val="bg1"/>
              </a:solidFill>
              <a:latin typeface="方正粗黑宋简体" pitchFamily="2" charset="-122"/>
              <a:ea typeface="方正粗黑宋简体" pitchFamily="2" charset="-122"/>
            </a:endParaRPr>
          </a:p>
        </p:txBody>
      </p:sp>
      <p:sp>
        <p:nvSpPr>
          <p:cNvPr id="64518" name="文本框 2"/>
          <p:cNvSpPr txBox="1"/>
          <p:nvPr>
            <p:custDataLst>
              <p:tags r:id="rId8"/>
            </p:custDataLst>
          </p:nvPr>
        </p:nvSpPr>
        <p:spPr>
          <a:xfrm>
            <a:off x="5187950" y="5842000"/>
            <a:ext cx="1968500" cy="590550"/>
          </a:xfrm>
          <a:prstGeom prst="rect">
            <a:avLst/>
          </a:prstGeom>
          <a:solidFill>
            <a:srgbClr val="92D050"/>
          </a:solidFill>
        </p:spPr>
        <p:txBody>
          <a:bodyPr lIns="63500" tIns="25400" rIns="63500" bIns="25400" anchor="b" anchorCtr="0">
            <a:normAutofit fontScale="25000" lnSpcReduction="20000"/>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00000"/>
              </a:lnSpc>
            </a:pPr>
            <a:r>
              <a:rPr lang="zh-CN" altLang="en-US" sz="12800" b="1" spc="220">
                <a:solidFill>
                  <a:srgbClr val="1D41D5"/>
                </a:solidFill>
                <a:latin typeface="方正粗黑宋简体" pitchFamily="2" charset="-122"/>
                <a:ea typeface="方正粗黑宋简体" pitchFamily="2" charset="-122"/>
                <a:sym typeface="+mn-lt"/>
              </a:rPr>
              <a:t>偷换概念</a:t>
            </a:r>
            <a:endParaRPr lang="zh-CN" altLang="en-US" sz="3200" b="1">
              <a:solidFill>
                <a:srgbClr val="1D41D5"/>
              </a:solidFill>
              <a:latin typeface="方正粗黑宋简体" pitchFamily="2" charset="-122"/>
              <a:ea typeface="方正粗黑宋简体" pitchFamily="2" charset="-122"/>
              <a:sym typeface="+mn-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64515"/>
                                        </p:tgtEl>
                                        <p:attrNameLst>
                                          <p:attrName>style.visibility</p:attrName>
                                        </p:attrNameLst>
                                      </p:cBhvr>
                                      <p:to>
                                        <p:strVal val="visible"/>
                                      </p:to>
                                    </p:set>
                                    <p:animEffect transition="in" filter="plus(in)">
                                      <p:cBhvr>
                                        <p:cTn id="7" dur="500"/>
                                        <p:tgtEl>
                                          <p:spTgt spid="645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4516">
                                            <p:txEl>
                                              <p:pRg st="0" end="0"/>
                                            </p:txEl>
                                          </p:spTgt>
                                        </p:tgtEl>
                                        <p:attrNameLst>
                                          <p:attrName>style.visibility</p:attrName>
                                        </p:attrNameLst>
                                      </p:cBhvr>
                                      <p:to>
                                        <p:strVal val="visible"/>
                                      </p:to>
                                    </p:set>
                                    <p:anim calcmode="lin" valueType="num">
                                      <p:cBhvr additive="base">
                                        <p:cTn id="12" dur="500" fill="hold"/>
                                        <p:tgtEl>
                                          <p:spTgt spid="6451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4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4516">
                                            <p:txEl>
                                              <p:pRg st="1" end="1"/>
                                            </p:txEl>
                                          </p:spTgt>
                                        </p:tgtEl>
                                        <p:attrNameLst>
                                          <p:attrName>style.visibility</p:attrName>
                                        </p:attrNameLst>
                                      </p:cBhvr>
                                      <p:to>
                                        <p:strVal val="visible"/>
                                      </p:to>
                                    </p:set>
                                    <p:anim calcmode="lin" valueType="num">
                                      <p:cBhvr additive="base">
                                        <p:cTn id="18" dur="500" fill="hold"/>
                                        <p:tgtEl>
                                          <p:spTgt spid="6451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45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4518"/>
                                        </p:tgtEl>
                                        <p:attrNameLst>
                                          <p:attrName>style.visibility</p:attrName>
                                        </p:attrNameLst>
                                      </p:cBhvr>
                                      <p:to>
                                        <p:strVal val="visible"/>
                                      </p:to>
                                    </p:set>
                                    <p:animEffect transition="in" filter="blinds(horizontal)">
                                      <p:cBhvr>
                                        <p:cTn id="24" dur="500"/>
                                        <p:tgtEl>
                                          <p:spTgt spid="64518"/>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4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7" grpId="0"/>
      <p:bldP spid="6451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6562" name="任意形状 8"/>
          <p:cNvSpPr/>
          <p:nvPr>
            <p:custDataLst>
              <p:tags r:id="rId4"/>
            </p:custDataLst>
          </p:nvPr>
        </p:nvSpPr>
        <p:spPr>
          <a:xfrm>
            <a:off x="9726613" y="0"/>
            <a:ext cx="2465387" cy="240347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66563" name="任意形状 8"/>
          <p:cNvSpPr/>
          <p:nvPr>
            <p:custDataLst>
              <p:tags r:id="rId5"/>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pic>
        <p:nvPicPr>
          <p:cNvPr id="66564" name="图片 2"/>
          <p:cNvPicPr>
            <a:picLocks noChangeAspect="1"/>
          </p:cNvPicPr>
          <p:nvPr>
            <p:custDataLst>
              <p:tags r:id="rId7"/>
            </p:custDataLst>
          </p:nvPr>
        </p:nvPicPr>
        <p:blipFill>
          <a:blip r:embed="rId6"/>
          <a:stretch>
            <a:fillRect/>
          </a:stretch>
        </p:blipFill>
        <p:spPr>
          <a:xfrm>
            <a:off x="8004175" y="1511300"/>
            <a:ext cx="3859213" cy="5029200"/>
          </a:xfrm>
          <a:prstGeom prst="rect">
            <a:avLst/>
          </a:prstGeom>
          <a:noFill/>
          <a:ln>
            <a:miter lim="800000"/>
          </a:ln>
        </p:spPr>
      </p:pic>
      <p:sp>
        <p:nvSpPr>
          <p:cNvPr id="66565" name="文本框 23"/>
          <p:cNvSpPr txBox="1"/>
          <p:nvPr>
            <p:custDataLst>
              <p:tags r:id="rId8"/>
            </p:custDataLst>
          </p:nvPr>
        </p:nvSpPr>
        <p:spPr>
          <a:xfrm>
            <a:off x="2898775" y="868363"/>
            <a:ext cx="2220913" cy="665162"/>
          </a:xfrm>
          <a:prstGeom prst="rect">
            <a:avLst/>
          </a:prstGeom>
          <a:solidFill>
            <a:srgbClr val="92D050"/>
          </a:solidFill>
        </p:spPr>
        <p:txBody>
          <a:bodyPr lIns="63500" tIns="25400" rIns="63500" bIns="25400" anchor="b" anchorCtr="0">
            <a:normAutofit fontScale="25000" lnSpcReduction="20000"/>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eaLnBrk="1" hangingPunct="1">
              <a:lnSpc>
                <a:spcPct val="100000"/>
              </a:lnSpc>
              <a:spcBef>
                <a:spcPct val="0"/>
              </a:spcBef>
              <a:buFontTx/>
              <a:buNone/>
            </a:pPr>
            <a:r>
              <a:rPr lang="zh-CN" altLang="en-US" sz="14400" b="1" spc="220">
                <a:solidFill>
                  <a:srgbClr val="1D41D5"/>
                </a:solidFill>
                <a:latin typeface="方正粗黑宋简体" pitchFamily="2" charset="-122"/>
                <a:ea typeface="方正粗黑宋简体" pitchFamily="2" charset="-122"/>
                <a:sym typeface="+mn-lt"/>
              </a:rPr>
              <a:t>转移论题</a:t>
            </a:r>
            <a:endParaRPr lang="zh-CN" altLang="en-US" sz="3600" b="1">
              <a:solidFill>
                <a:srgbClr val="1D41D5"/>
              </a:solidFill>
              <a:latin typeface="方正粗黑宋简体" pitchFamily="2" charset="-122"/>
              <a:ea typeface="方正粗黑宋简体" pitchFamily="2" charset="-122"/>
              <a:sym typeface="+mn-lt"/>
            </a:endParaRPr>
          </a:p>
        </p:txBody>
      </p:sp>
      <p:sp>
        <p:nvSpPr>
          <p:cNvPr id="66566" name="矩形: 圆角 24"/>
          <p:cNvSpPr/>
          <p:nvPr>
            <p:custDataLst>
              <p:tags r:id="rId9"/>
            </p:custDataLst>
          </p:nvPr>
        </p:nvSpPr>
        <p:spPr>
          <a:xfrm>
            <a:off x="619125" y="1947863"/>
            <a:ext cx="3508375" cy="4297362"/>
          </a:xfrm>
          <a:prstGeom prst="roundRect">
            <a:avLst>
              <a:gd name="adj" fmla="val 363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lnSpc>
                <a:spcPct val="120000"/>
              </a:lnSpc>
            </a:pPr>
            <a:endParaRPr lang="zh-CN" altLang="en-US">
              <a:solidFill>
                <a:srgbClr val="FFFFFF"/>
              </a:solidFill>
              <a:latin typeface="微软雅黑" pitchFamily="34" charset="-122"/>
              <a:ea typeface="微软雅黑" pitchFamily="34" charset="-122"/>
              <a:sym typeface="Arial" pitchFamily="34" charset="0"/>
            </a:endParaRPr>
          </a:p>
        </p:txBody>
      </p:sp>
      <p:sp>
        <p:nvSpPr>
          <p:cNvPr id="66567" name="文本框 27"/>
          <p:cNvSpPr txBox="1"/>
          <p:nvPr>
            <p:custDataLst>
              <p:tags r:id="rId10"/>
            </p:custDataLst>
          </p:nvPr>
        </p:nvSpPr>
        <p:spPr>
          <a:xfrm>
            <a:off x="845185" y="2264410"/>
            <a:ext cx="3281680" cy="3875405"/>
          </a:xfrm>
          <a:prstGeom prst="rect">
            <a:avLst/>
          </a:prstGeom>
          <a:noFill/>
        </p:spPr>
        <p:txBody>
          <a:bodyPr anchor="ctr">
            <a:normAutofit/>
            <a:scene3d>
              <a:camera prst="orthographicFront"/>
              <a:lightRig rig="threePt" dir="t"/>
            </a:scene3d>
          </a:bodyPr>
          <a:lstStyle/>
          <a:p>
            <a:pPr marL="0" marR="0" lvl="0" indent="0" algn="l" defTabSz="914400" rtl="0" eaLnBrk="1" fontAlgn="auto" latinLnBrk="0" hangingPunct="1">
              <a:lnSpc>
                <a:spcPct val="120000"/>
              </a:lnSpc>
              <a:spcBef>
                <a:spcPct val="0"/>
              </a:spcBef>
              <a:spcAft>
                <a:spcPts val="800"/>
              </a:spcAft>
              <a:buClrTx/>
              <a:buSzTx/>
              <a:buFontTx/>
              <a:buNone/>
              <a:defRPr/>
            </a:pPr>
            <a:r>
              <a:rPr kumimoji="0" lang="zh-CN"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在论证中违反同一律的要求，没有使论题保持始终如一，这样的逻辑错误，叫</a:t>
            </a:r>
            <a:r>
              <a:rPr kumimoji="0" lang="zh-CN" altLang="zh-CN" sz="2800" b="1" i="0" u="none" strike="noStrike" kern="1200" cap="none" spc="20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转移论题</a:t>
            </a:r>
            <a:r>
              <a:rPr kumimoji="0" lang="zh-CN"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，或</a:t>
            </a:r>
            <a:r>
              <a:rPr kumimoji="0" lang="zh-CN" altLang="zh-CN" sz="2800" b="1" i="0" u="none" strike="noStrike" kern="1200" cap="none" spc="20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偷换论题</a:t>
            </a:r>
            <a:r>
              <a:rPr kumimoji="0" lang="zh-CN"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a:t>
            </a:r>
          </a:p>
        </p:txBody>
      </p:sp>
      <p:sp>
        <p:nvSpPr>
          <p:cNvPr id="66568" name="矩形: 圆角 19"/>
          <p:cNvSpPr/>
          <p:nvPr>
            <p:custDataLst>
              <p:tags r:id="rId11"/>
            </p:custDataLst>
          </p:nvPr>
        </p:nvSpPr>
        <p:spPr>
          <a:xfrm>
            <a:off x="4333875" y="1947863"/>
            <a:ext cx="3508375" cy="4297362"/>
          </a:xfrm>
          <a:prstGeom prst="roundRect">
            <a:avLst>
              <a:gd name="adj" fmla="val 3638"/>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lnSpc>
                <a:spcPct val="120000"/>
              </a:lnSpc>
            </a:pPr>
            <a:endParaRPr lang="zh-CN" altLang="en-US">
              <a:solidFill>
                <a:srgbClr val="FFFFFF"/>
              </a:solidFill>
              <a:latin typeface="微软雅黑" pitchFamily="34" charset="-122"/>
              <a:ea typeface="微软雅黑" pitchFamily="34" charset="-122"/>
              <a:sym typeface="Arial" pitchFamily="34" charset="0"/>
            </a:endParaRPr>
          </a:p>
        </p:txBody>
      </p:sp>
      <p:sp>
        <p:nvSpPr>
          <p:cNvPr id="66569" name="文本框 22"/>
          <p:cNvSpPr txBox="1"/>
          <p:nvPr>
            <p:custDataLst>
              <p:tags r:id="rId12"/>
            </p:custDataLst>
          </p:nvPr>
        </p:nvSpPr>
        <p:spPr>
          <a:xfrm>
            <a:off x="4559935" y="2264410"/>
            <a:ext cx="3183255" cy="3875405"/>
          </a:xfrm>
          <a:prstGeom prst="rect">
            <a:avLst/>
          </a:prstGeom>
          <a:noFill/>
        </p:spPr>
        <p:txBody>
          <a:bodyPr anchor="ctr">
            <a:scene3d>
              <a:camera prst="orthographicFront"/>
              <a:lightRig rig="threePt" dir="t"/>
            </a:scene3d>
          </a:bodyPr>
          <a:lstStyle/>
          <a:p>
            <a:pPr marL="0" marR="0" lvl="0" indent="0" algn="l" defTabSz="914400" rtl="0" eaLnBrk="1" fontAlgn="auto" latinLnBrk="0" hangingPunct="1">
              <a:lnSpc>
                <a:spcPct val="120000"/>
              </a:lnSpc>
              <a:spcBef>
                <a:spcPct val="0"/>
              </a:spcBef>
              <a:spcAft>
                <a:spcPts val="800"/>
              </a:spcAft>
              <a:buClrTx/>
              <a:buSzTx/>
              <a:buFontTx/>
              <a:buNone/>
              <a:defRPr/>
            </a:pPr>
            <a:r>
              <a:rPr kumimoji="0" lang="zh-CN" altLang="en-US" sz="2400" b="1" i="0" u="none" strike="noStrike" kern="1200" cap="none" spc="140" normalizeH="0" baseline="0" noProof="0">
                <a:ln>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rPr>
              <a:t>例：</a:t>
            </a:r>
            <a:r>
              <a:rPr kumimoji="0" lang="zh-CN" altLang="en-US" sz="2400" b="1" i="0" u="none" strike="noStrike" kern="1200" cap="none" spc="140" normalizeH="0" baseline="0" noProof="0">
                <a:ln>
                  <a:noFill/>
                </a:ln>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mn-cs"/>
              </a:rPr>
              <a:t>学习要</a:t>
            </a:r>
            <a:r>
              <a:rPr kumimoji="0" lang="zh-CN" altLang="en-US" sz="2400" b="1" i="0" u="none" strike="noStrike" kern="1200" cap="none" spc="14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讲究方法</a:t>
            </a:r>
            <a:r>
              <a:rPr kumimoji="0" lang="zh-CN" altLang="en-US" sz="2400" b="1" i="0" u="none" strike="noStrike" kern="1200" cap="none" spc="140" normalizeH="0" baseline="0" noProof="0">
                <a:ln>
                  <a:noFill/>
                </a:ln>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mn-cs"/>
              </a:rPr>
              <a:t>。方法对头，才能事半功倍。比如我对数学比较</a:t>
            </a:r>
            <a:r>
              <a:rPr kumimoji="0" lang="zh-CN" altLang="en-US" sz="2400" b="1" i="0" u="none" strike="noStrike" kern="1200" cap="none" spc="14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感兴趣</a:t>
            </a:r>
            <a:r>
              <a:rPr kumimoji="0" lang="zh-CN" altLang="en-US" sz="2400" b="1" i="0" u="none" strike="noStrike" kern="1200" cap="none" spc="140" normalizeH="0" baseline="0" noProof="0">
                <a:ln>
                  <a:noFill/>
                </a:ln>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mn-cs"/>
              </a:rPr>
              <a:t>，习题做得多，学习成绩就比较好；而对英语，我</a:t>
            </a:r>
            <a:r>
              <a:rPr kumimoji="0" lang="zh-CN" altLang="en-US" sz="2400" b="1" i="0" u="none" strike="noStrike" kern="1200" cap="none" spc="14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没有兴趣</a:t>
            </a:r>
            <a:r>
              <a:rPr kumimoji="0" lang="zh-CN" altLang="en-US" sz="2400" b="1" i="0" u="none" strike="noStrike" kern="1200" cap="none" spc="140" normalizeH="0" baseline="0" noProof="0">
                <a:ln>
                  <a:noFill/>
                </a:ln>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mn-cs"/>
              </a:rPr>
              <a:t>，怕读怕背，成绩就比较差。</a:t>
            </a:r>
          </a:p>
        </p:txBody>
      </p:sp>
      <p:sp>
        <p:nvSpPr>
          <p:cNvPr id="66570" name="矩形 1"/>
          <p:cNvSpPr/>
          <p:nvPr>
            <p:custDataLst>
              <p:tags r:id="rId13"/>
            </p:custDataLst>
          </p:nvPr>
        </p:nvSpPr>
        <p:spPr>
          <a:xfrm>
            <a:off x="5448300" y="950913"/>
            <a:ext cx="1406525" cy="582612"/>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zh-CN" sz="3200" b="1">
                <a:solidFill>
                  <a:schemeClr val="bg1"/>
                </a:solidFill>
                <a:latin typeface="方正粗黑宋简体" pitchFamily="2" charset="-122"/>
                <a:ea typeface="方正粗黑宋简体" pitchFamily="2" charset="-122"/>
              </a:rPr>
              <a:t>同一律</a:t>
            </a:r>
            <a:endParaRPr lang="zh-CN" altLang="zh-CN" sz="3200" b="1">
              <a:solidFill>
                <a:schemeClr val="bg1"/>
              </a:solidFill>
              <a:latin typeface="方正粗黑宋简体" pitchFamily="2" charset="-122"/>
              <a:ea typeface="方正粗黑宋简体" pitchFamily="2" charset="-122"/>
            </a:endParaRPr>
          </a:p>
        </p:txBody>
      </p:sp>
    </p:spTree>
    <p:custDataLst>
      <p:tags r:id="rId14"/>
    </p:custDataLst>
  </p:cSld>
  <p:clrMapOvr>
    <a:masterClrMapping/>
  </p:clrMapOvr>
  <mc:AlternateContent>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66569"/>
                                        </p:tgtEl>
                                        <p:attrNameLst>
                                          <p:attrName>style.visibility</p:attrName>
                                        </p:attrNameLst>
                                      </p:cBhvr>
                                      <p:to>
                                        <p:strVal val="visible"/>
                                      </p:to>
                                    </p:set>
                                    <p:animEffect transition="in" filter="wheel(1)">
                                      <p:cBhvr>
                                        <p:cTn id="7" dur="2000"/>
                                        <p:tgtEl>
                                          <p:spTgt spid="665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6567"/>
                                        </p:tgtEl>
                                        <p:attrNameLst>
                                          <p:attrName>style.visibility</p:attrName>
                                        </p:attrNameLst>
                                      </p:cBhvr>
                                      <p:to>
                                        <p:strVal val="visible"/>
                                      </p:to>
                                    </p:set>
                                    <p:anim calcmode="lin" valueType="num">
                                      <p:cBhvr additive="base">
                                        <p:cTn id="12" dur="500" fill="hold"/>
                                        <p:tgtEl>
                                          <p:spTgt spid="66567"/>
                                        </p:tgtEl>
                                        <p:attrNameLst>
                                          <p:attrName>ppt_x</p:attrName>
                                        </p:attrNameLst>
                                      </p:cBhvr>
                                      <p:tavLst>
                                        <p:tav tm="0">
                                          <p:val>
                                            <p:strVal val="0-#ppt_w/2"/>
                                          </p:val>
                                        </p:tav>
                                        <p:tav tm="100000">
                                          <p:val>
                                            <p:strVal val="#ppt_x"/>
                                          </p:val>
                                        </p:tav>
                                      </p:tavLst>
                                    </p:anim>
                                    <p:anim calcmode="lin" valueType="num">
                                      <p:cBhvr additive="base">
                                        <p:cTn id="13" dur="500" fill="hold"/>
                                        <p:tgtEl>
                                          <p:spTgt spid="6656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6565"/>
                                        </p:tgtEl>
                                        <p:attrNameLst>
                                          <p:attrName>style.visibility</p:attrName>
                                        </p:attrNameLst>
                                      </p:cBhvr>
                                      <p:to>
                                        <p:strVal val="visible"/>
                                      </p:to>
                                    </p:set>
                                    <p:animEffect transition="in" filter="blinds(horizontal)">
                                      <p:cBhvr>
                                        <p:cTn id="18" dur="500"/>
                                        <p:tgtEl>
                                          <p:spTgt spid="6656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5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6657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8610" name="Title 6"/>
          <p:cNvSpPr txBox="1"/>
          <p:nvPr>
            <p:custDataLst>
              <p:tags r:id="rId4"/>
            </p:custDataLst>
          </p:nvPr>
        </p:nvSpPr>
        <p:spPr>
          <a:xfrm>
            <a:off x="501650" y="212725"/>
            <a:ext cx="10975975" cy="747713"/>
          </a:xfrm>
          <a:prstGeom prst="rect">
            <a:avLst/>
          </a:prstGeom>
          <a:noFill/>
          <a:ln w="3175">
            <a:noFill/>
            <a:prstDash val="dash"/>
          </a:ln>
        </p:spPr>
        <p:txBody>
          <a:bodyPr lIns="90170" tIns="46990" rIns="90170" bIns="46990" anchor="ctr" anchorCtr="0">
            <a:norm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latin typeface="Arial" pitchFamily="34" charset="0"/>
                <a:ea typeface="微软雅黑" pitchFamily="34" charset="-122"/>
              </a:rPr>
              <a:t>任务二：逻辑规律</a:t>
            </a:r>
            <a:endParaRPr lang="zh-CN" altLang="en-US" sz="3600" b="1">
              <a:latin typeface="Arial" pitchFamily="34" charset="0"/>
              <a:ea typeface="微软雅黑" pitchFamily="34" charset="-122"/>
            </a:endParaRPr>
          </a:p>
        </p:txBody>
      </p:sp>
      <p:sp>
        <p:nvSpPr>
          <p:cNvPr id="68611" name="矩形 9"/>
          <p:cNvSpPr/>
          <p:nvPr>
            <p:custDataLst>
              <p:tags r:id="rId5"/>
            </p:custDataLst>
          </p:nvPr>
        </p:nvSpPr>
        <p:spPr>
          <a:xfrm>
            <a:off x="5072063" y="312738"/>
            <a:ext cx="1408112"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zh-CN" sz="3200" b="1">
                <a:solidFill>
                  <a:schemeClr val="bg1"/>
                </a:solidFill>
                <a:latin typeface="方正粗黑宋简体" pitchFamily="2" charset="-122"/>
                <a:ea typeface="方正粗黑宋简体" pitchFamily="2" charset="-122"/>
              </a:rPr>
              <a:t>同一律</a:t>
            </a:r>
            <a:endParaRPr lang="zh-CN" altLang="en-US" sz="3200" b="1">
              <a:solidFill>
                <a:schemeClr val="bg1"/>
              </a:solidFill>
              <a:latin typeface="方正粗黑宋简体" pitchFamily="2" charset="-122"/>
              <a:ea typeface="方正粗黑宋简体" pitchFamily="2" charset="-122"/>
            </a:endParaRPr>
          </a:p>
        </p:txBody>
      </p:sp>
      <p:sp>
        <p:nvSpPr>
          <p:cNvPr id="68612" name="矩形 1"/>
          <p:cNvSpPr/>
          <p:nvPr>
            <p:custDataLst>
              <p:tags r:id="rId6"/>
            </p:custDataLst>
          </p:nvPr>
        </p:nvSpPr>
        <p:spPr>
          <a:xfrm>
            <a:off x="169863" y="1230313"/>
            <a:ext cx="10712450" cy="366077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ts val="3725"/>
              </a:lnSpc>
              <a:spcBef>
                <a:spcPct val="0"/>
              </a:spcBef>
              <a:buFontTx/>
              <a:buNone/>
            </a:pPr>
            <a:r>
              <a:rPr lang="zh-CN" altLang="en-US" sz="3200" b="1">
                <a:solidFill>
                  <a:srgbClr val="1D41D5"/>
                </a:solidFill>
                <a:latin typeface="方正粗黑宋简体" pitchFamily="2" charset="-122"/>
                <a:ea typeface="方正粗黑宋简体" pitchFamily="2" charset="-122"/>
              </a:rPr>
              <a:t>体现同一律的文本示例</a:t>
            </a:r>
            <a:endParaRPr lang="zh-CN" altLang="en-US" sz="3200" b="1">
              <a:solidFill>
                <a:srgbClr val="1D41D5"/>
              </a:solidFill>
              <a:latin typeface="方正粗黑宋简体" pitchFamily="2" charset="-122"/>
              <a:ea typeface="方正粗黑宋简体" pitchFamily="2" charset="-122"/>
            </a:endParaRPr>
          </a:p>
          <a:p>
            <a:pPr marL="0" lvl="0" indent="0" algn="ctr" eaLnBrk="1" hangingPunct="1">
              <a:lnSpc>
                <a:spcPts val="4025"/>
              </a:lnSpc>
              <a:spcBef>
                <a:spcPct val="0"/>
              </a:spcBef>
              <a:buFontTx/>
              <a:buNone/>
            </a:pPr>
            <a:r>
              <a:rPr lang="zh-CN" altLang="en-US" sz="2600" b="1">
                <a:latin typeface="微软雅黑" pitchFamily="34" charset="-122"/>
                <a:ea typeface="微软雅黑" pitchFamily="34" charset="-122"/>
              </a:rPr>
              <a:t>《在马克思墓前的讲话》</a:t>
            </a:r>
            <a:endParaRPr lang="en-US" altLang="zh-CN" sz="2600" b="1">
              <a:latin typeface="微软雅黑" pitchFamily="34" charset="-122"/>
              <a:ea typeface="微软雅黑" pitchFamily="34" charset="-122"/>
            </a:endParaRPr>
          </a:p>
          <a:p>
            <a:pPr marL="0" lvl="0" indent="0" eaLnBrk="1" hangingPunct="1">
              <a:lnSpc>
                <a:spcPts val="4025"/>
              </a:lnSpc>
              <a:spcBef>
                <a:spcPct val="0"/>
              </a:spcBef>
              <a:buFontTx/>
              <a:buNone/>
            </a:pPr>
            <a:r>
              <a:rPr lang="en-US" altLang="zh-CN" sz="2600" b="1">
                <a:latin typeface="微软雅黑" pitchFamily="34" charset="-122"/>
                <a:ea typeface="微软雅黑" pitchFamily="34" charset="-122"/>
              </a:rPr>
              <a:t>        </a:t>
            </a:r>
            <a:r>
              <a:rPr lang="zh-CN" altLang="en-US" sz="2600" b="1">
                <a:latin typeface="微软雅黑" pitchFamily="34" charset="-122"/>
                <a:ea typeface="微软雅黑" pitchFamily="34" charset="-122"/>
              </a:rPr>
              <a:t>3月14日下午两点三刻，当代</a:t>
            </a:r>
            <a:r>
              <a:rPr lang="zh-CN" altLang="en-US" sz="2600" b="1">
                <a:solidFill>
                  <a:srgbClr val="C00000"/>
                </a:solidFill>
                <a:latin typeface="微软雅黑" pitchFamily="34" charset="-122"/>
                <a:ea typeface="微软雅黑" pitchFamily="34" charset="-122"/>
              </a:rPr>
              <a:t>最伟大的思想家</a:t>
            </a:r>
            <a:r>
              <a:rPr lang="zh-CN" altLang="en-US" sz="2600" b="1">
                <a:latin typeface="微软雅黑" pitchFamily="34" charset="-122"/>
                <a:ea typeface="微软雅黑" pitchFamily="34" charset="-122"/>
              </a:rPr>
              <a:t>停止思想了。让</a:t>
            </a:r>
            <a:r>
              <a:rPr lang="zh-CN" altLang="en-US" sz="2600" b="1">
                <a:solidFill>
                  <a:srgbClr val="C00000"/>
                </a:solidFill>
                <a:latin typeface="微软雅黑" pitchFamily="34" charset="-122"/>
                <a:ea typeface="微软雅黑" pitchFamily="34" charset="-122"/>
              </a:rPr>
              <a:t>他</a:t>
            </a:r>
            <a:r>
              <a:rPr lang="zh-CN" altLang="en-US" sz="2600" b="1">
                <a:latin typeface="微软雅黑" pitchFamily="34" charset="-122"/>
                <a:ea typeface="微软雅黑" pitchFamily="34" charset="-122"/>
              </a:rPr>
              <a:t>一个人留在房里不过两分钟，当我们进去的时候，便发现</a:t>
            </a:r>
            <a:r>
              <a:rPr lang="zh-CN" altLang="en-US" sz="2600" b="1">
                <a:solidFill>
                  <a:srgbClr val="C00000"/>
                </a:solidFill>
                <a:latin typeface="微软雅黑" pitchFamily="34" charset="-122"/>
                <a:ea typeface="微软雅黑" pitchFamily="34" charset="-122"/>
              </a:rPr>
              <a:t>他</a:t>
            </a:r>
            <a:r>
              <a:rPr lang="zh-CN" altLang="en-US" sz="2600" b="1">
                <a:latin typeface="微软雅黑" pitchFamily="34" charset="-122"/>
                <a:ea typeface="微软雅黑" pitchFamily="34" charset="-122"/>
              </a:rPr>
              <a:t>在安乐椅上安静地睡着了---但已经是永远地睡着了。</a:t>
            </a:r>
            <a:endParaRPr lang="zh-CN" altLang="en-US" sz="2600" b="1">
              <a:latin typeface="微软雅黑" pitchFamily="34" charset="-122"/>
              <a:ea typeface="微软雅黑" pitchFamily="34" charset="-122"/>
            </a:endParaRPr>
          </a:p>
          <a:p>
            <a:pPr marL="0" lvl="0" indent="0" eaLnBrk="1" hangingPunct="1">
              <a:lnSpc>
                <a:spcPts val="4025"/>
              </a:lnSpc>
              <a:spcBef>
                <a:spcPct val="0"/>
              </a:spcBef>
              <a:buFontTx/>
              <a:buNone/>
            </a:pPr>
            <a:r>
              <a:rPr lang="zh-CN" altLang="en-US" sz="2600" b="1">
                <a:latin typeface="微软雅黑" pitchFamily="34" charset="-122"/>
                <a:ea typeface="微软雅黑" pitchFamily="34" charset="-122"/>
              </a:rPr>
              <a:t>       </a:t>
            </a:r>
            <a:r>
              <a:rPr lang="zh-CN" altLang="en-US" sz="2600" b="1">
                <a:solidFill>
                  <a:srgbClr val="C00000"/>
                </a:solidFill>
                <a:latin typeface="微软雅黑" pitchFamily="34" charset="-122"/>
                <a:ea typeface="微软雅黑" pitchFamily="34" charset="-122"/>
              </a:rPr>
              <a:t>这个人</a:t>
            </a:r>
            <a:r>
              <a:rPr lang="zh-CN" altLang="en-US" sz="2600" b="1">
                <a:latin typeface="微软雅黑" pitchFamily="34" charset="-122"/>
                <a:ea typeface="微软雅黑" pitchFamily="34" charset="-122"/>
              </a:rPr>
              <a:t>的逝世，对于欧美战斗的无产阶级，对于历史科学，都是不可估量的损失。</a:t>
            </a:r>
            <a:r>
              <a:rPr lang="zh-CN" altLang="en-US" sz="2600" b="1">
                <a:solidFill>
                  <a:srgbClr val="C00000"/>
                </a:solidFill>
                <a:latin typeface="微软雅黑" pitchFamily="34" charset="-122"/>
                <a:ea typeface="微软雅黑" pitchFamily="34" charset="-122"/>
              </a:rPr>
              <a:t>这位巨人</a:t>
            </a:r>
            <a:r>
              <a:rPr lang="zh-CN" altLang="en-US" sz="2600" b="1">
                <a:latin typeface="微软雅黑" pitchFamily="34" charset="-122"/>
                <a:ea typeface="微软雅黑" pitchFamily="34" charset="-122"/>
              </a:rPr>
              <a:t>逝世以后所形成的空白，不久就会使人感觉到。</a:t>
            </a:r>
            <a:endParaRPr lang="zh-CN" altLang="en-US" sz="2600" b="1">
              <a:latin typeface="微软雅黑" pitchFamily="34" charset="-122"/>
              <a:ea typeface="微软雅黑" pitchFamily="34" charset="-122"/>
            </a:endParaRPr>
          </a:p>
        </p:txBody>
      </p:sp>
      <p:sp>
        <p:nvSpPr>
          <p:cNvPr id="68613" name="矩形 2"/>
          <p:cNvSpPr/>
          <p:nvPr>
            <p:custDataLst>
              <p:tags r:id="rId7"/>
            </p:custDataLst>
          </p:nvPr>
        </p:nvSpPr>
        <p:spPr>
          <a:xfrm>
            <a:off x="317500" y="5160963"/>
            <a:ext cx="10712450" cy="523875"/>
          </a:xfrm>
          <a:prstGeom prst="rect">
            <a:avLst/>
          </a:prstGeom>
          <a:solidFill>
            <a:srgbClr val="977548"/>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b="1">
                <a:solidFill>
                  <a:srgbClr val="FFFF00"/>
                </a:solidFill>
                <a:latin typeface="微软雅黑" pitchFamily="34" charset="-122"/>
                <a:ea typeface="微软雅黑" pitchFamily="34" charset="-122"/>
              </a:rPr>
              <a:t> 同一律： </a:t>
            </a:r>
            <a:r>
              <a:rPr lang="zh-CN" altLang="en-US" b="1">
                <a:solidFill>
                  <a:schemeClr val="bg1"/>
                </a:solidFill>
                <a:latin typeface="微软雅黑" pitchFamily="34" charset="-122"/>
                <a:ea typeface="微软雅黑" pitchFamily="34" charset="-122"/>
              </a:rPr>
              <a:t>最伟大的思想家、</a:t>
            </a:r>
            <a:r>
              <a:rPr lang="zh-CN" altLang="en-US" b="1">
                <a:solidFill>
                  <a:schemeClr val="bg1"/>
                </a:solidFill>
                <a:latin typeface="微软雅黑" pitchFamily="34" charset="-122"/>
                <a:ea typeface="微软雅黑" pitchFamily="34" charset="-122"/>
                <a:sym typeface="+mn-ea"/>
              </a:rPr>
              <a:t>他、</a:t>
            </a:r>
            <a:r>
              <a:rPr lang="zh-CN" altLang="en-US" b="1">
                <a:solidFill>
                  <a:schemeClr val="bg1"/>
                </a:solidFill>
                <a:latin typeface="微软雅黑" pitchFamily="34" charset="-122"/>
                <a:ea typeface="微软雅黑" pitchFamily="34" charset="-122"/>
              </a:rPr>
              <a:t>这个人、这位巨人</a:t>
            </a:r>
            <a:r>
              <a:rPr lang="en-US" altLang="zh-CN" b="1">
                <a:solidFill>
                  <a:schemeClr val="bg1"/>
                </a:solidFill>
                <a:latin typeface="微软雅黑" pitchFamily="34" charset="-122"/>
                <a:ea typeface="微软雅黑" pitchFamily="34" charset="-122"/>
              </a:rPr>
              <a:t>——</a:t>
            </a:r>
            <a:r>
              <a:rPr lang="zh-CN" altLang="en-US" b="1">
                <a:solidFill>
                  <a:schemeClr val="bg1"/>
                </a:solidFill>
                <a:latin typeface="微软雅黑" pitchFamily="34" charset="-122"/>
                <a:ea typeface="微软雅黑" pitchFamily="34" charset="-122"/>
              </a:rPr>
              <a:t>马克思</a:t>
            </a:r>
            <a:endParaRPr lang="zh-CN" altLang="en-US">
              <a:solidFill>
                <a:schemeClr val="bg1"/>
              </a:solidFill>
              <a:latin typeface="阿里巴巴普惠体 L"/>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0658" name="任意形状 8"/>
          <p:cNvSpPr/>
          <p:nvPr>
            <p:custDataLst>
              <p:tags r:id="rId4"/>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pic>
        <p:nvPicPr>
          <p:cNvPr id="70659" name="图片 54"/>
          <p:cNvPicPr>
            <a:picLocks noChangeAspect="1"/>
          </p:cNvPicPr>
          <p:nvPr>
            <p:custDataLst>
              <p:tags r:id="rId6"/>
            </p:custDataLst>
          </p:nvPr>
        </p:nvPicPr>
        <p:blipFill>
          <a:blip r:embed="rId5"/>
          <a:stretch>
            <a:fillRect/>
          </a:stretch>
        </p:blipFill>
        <p:spPr>
          <a:xfrm>
            <a:off x="7639050" y="1000125"/>
            <a:ext cx="3059113" cy="3535363"/>
          </a:xfrm>
          <a:prstGeom prst="rect">
            <a:avLst/>
          </a:prstGeom>
          <a:noFill/>
          <a:ln>
            <a:miter lim="800000"/>
          </a:ln>
        </p:spPr>
      </p:pic>
      <p:sp>
        <p:nvSpPr>
          <p:cNvPr id="70660" name="文本框 5"/>
          <p:cNvSpPr txBox="1"/>
          <p:nvPr>
            <p:custDataLst>
              <p:tags r:id="rId7"/>
            </p:custDataLst>
          </p:nvPr>
        </p:nvSpPr>
        <p:spPr>
          <a:xfrm>
            <a:off x="1042035" y="909955"/>
            <a:ext cx="4381500" cy="749300"/>
          </a:xfrm>
          <a:prstGeom prst="rect">
            <a:avLst/>
          </a:prstGeom>
          <a:noFill/>
        </p:spPr>
        <p:txBody>
          <a:bodyPr lIns="63500" tIns="25400" rIns="63500" bIns="25400">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40" normalizeH="0" baseline="0" noProof="0">
                <a:ln>
                  <a:noFill/>
                </a:ln>
                <a:gradFill>
                  <a:gsLst>
                    <a:gs pos="0">
                      <a:srgbClr val="E30000"/>
                    </a:gs>
                    <a:gs pos="100000">
                      <a:srgbClr val="760303"/>
                    </a:gs>
                  </a:gsLst>
                  <a:lin scaled="0"/>
                </a:gradFill>
                <a:effectLst>
                  <a:outerShdw blurRad="38100" dist="38100" dir="2700000" algn="tl">
                    <a:srgbClr val="000000">
                      <a:alpha val="43137"/>
                    </a:srgbClr>
                  </a:outerShdw>
                </a:effectLst>
                <a:uLnTx/>
                <a:uFillTx/>
                <a:latin typeface="微软雅黑" pitchFamily="34" charset="-122"/>
                <a:ea typeface="微软雅黑" pitchFamily="34" charset="-122"/>
                <a:cs typeface="微软雅黑" panose="020b0503020204020204" pitchFamily="34" charset="-122"/>
                <a:sym typeface="+mn-ea"/>
              </a:rPr>
              <a:t>（1）同一律</a:t>
            </a:r>
          </a:p>
        </p:txBody>
      </p:sp>
      <p:sp>
        <p:nvSpPr>
          <p:cNvPr id="70661" name="Title 6"/>
          <p:cNvSpPr txBox="1"/>
          <p:nvPr>
            <p:custDataLst>
              <p:tags r:id="rId8"/>
            </p:custDataLst>
          </p:nvPr>
        </p:nvSpPr>
        <p:spPr>
          <a:xfrm>
            <a:off x="1119505" y="1741805"/>
            <a:ext cx="5975350" cy="3860800"/>
          </a:xfrm>
          <a:prstGeom prst="rect">
            <a:avLst/>
          </a:prstGeom>
          <a:noFill/>
          <a:ln w="3175">
            <a:noFill/>
            <a:prstDash val="dash"/>
          </a:ln>
        </p:spPr>
        <p:txBody>
          <a:bodyPr lIns="63500" tIns="25400" rIns="63500" bIns="254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285750" algn="l" defTabSz="913765" rtl="0" eaLnBrk="1" fontAlgn="ctr" latinLnBrk="0" hangingPunct="1">
              <a:lnSpc>
                <a:spcPct val="120000"/>
              </a:lnSpc>
              <a:spcBef>
                <a:spcPct val="0"/>
              </a:spcBef>
              <a:spcAft>
                <a:spcPts val="800"/>
              </a:spcAft>
              <a:buClrTx/>
              <a:buSzTx/>
              <a:buFont typeface="Wingdings" panose="05000000000000000000" charset="0"/>
              <a:buNone/>
              <a:defRPr/>
            </a:pPr>
            <a:r>
              <a:rPr kumimoji="0" lang="en-US"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微软雅黑" pitchFamily="34" charset="-122"/>
                <a:ea typeface="微软雅黑" pitchFamily="34" charset="-122"/>
                <a:cs typeface="微软雅黑" panose="020b0503020204020204" pitchFamily="34" charset="-122"/>
                <a:sym typeface="Arial" pitchFamily="34" charset="0"/>
              </a:rPr>
              <a:t>  </a:t>
            </a:r>
            <a:r>
              <a:rPr kumimoji="0" lang="zh-CN"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Arial" pitchFamily="34" charset="0"/>
              </a:rPr>
              <a:t>“同一律”要求在同一思维过程中概念和判断具有</a:t>
            </a:r>
            <a:r>
              <a:rPr kumimoji="0" lang="zh-CN" altLang="zh-CN" sz="2800" b="1" i="0" u="sng" strike="noStrike" kern="1200" cap="none" spc="120" normalizeH="0" baseline="0" noProof="0">
                <a:ln w="3175">
                  <a:noFill/>
                </a:ln>
                <a:solidFill>
                  <a:srgbClr val="1D41D5"/>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Arial" pitchFamily="34" charset="0"/>
              </a:rPr>
              <a:t>确定性，始终保持如一</a:t>
            </a:r>
            <a:r>
              <a:rPr kumimoji="0" lang="zh-CN"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Arial" pitchFamily="34" charset="0"/>
              </a:rPr>
              <a:t>。也就是概念间的关系应为“</a:t>
            </a:r>
            <a:r>
              <a:rPr kumimoji="0" lang="zh-CN" altLang="zh-CN" sz="2800" b="1" i="0" u="sng" strike="noStrike" kern="1200" cap="none" spc="120" normalizeH="0" baseline="0" noProof="0">
                <a:ln w="3175">
                  <a:noFill/>
                </a:ln>
                <a:solidFill>
                  <a:srgbClr val="1D41D5"/>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Arial" pitchFamily="34" charset="0"/>
              </a:rPr>
              <a:t>全同关系</a:t>
            </a:r>
            <a:r>
              <a:rPr kumimoji="0" lang="zh-CN"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Arial" pitchFamily="34" charset="0"/>
              </a:rPr>
              <a:t>”。</a:t>
            </a:r>
          </a:p>
          <a:p>
            <a:pPr marL="0" marR="0" lvl="0" indent="-285750" algn="l" defTabSz="913765" rtl="0" eaLnBrk="1" fontAlgn="ctr" latinLnBrk="0" hangingPunct="1">
              <a:lnSpc>
                <a:spcPct val="120000"/>
              </a:lnSpc>
              <a:spcBef>
                <a:spcPct val="0"/>
              </a:spcBef>
              <a:spcAft>
                <a:spcPts val="800"/>
              </a:spcAft>
              <a:buClrTx/>
              <a:buSzTx/>
              <a:buFont typeface="Wingdings" panose="05000000000000000000" charset="0"/>
              <a:buNone/>
              <a:defRPr/>
            </a:pPr>
            <a:r>
              <a:rPr kumimoji="0" lang="en-US"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      违反同一律的要求的逻辑错误：“</a:t>
            </a:r>
            <a:r>
              <a:rPr kumimoji="0" lang="en-US" altLang="zh-CN" sz="2800" b="1" i="0" u="sng" strike="noStrike" kern="1200" cap="none" spc="120" normalizeH="0" baseline="0" noProof="0">
                <a:ln w="3175">
                  <a:noFill/>
                </a:ln>
                <a:solidFill>
                  <a:srgbClr val="C00000"/>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偷换概念</a:t>
            </a:r>
            <a:r>
              <a:rPr kumimoji="0" lang="en-US"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”或者“</a:t>
            </a:r>
            <a:r>
              <a:rPr kumimoji="0" lang="en-US" altLang="zh-CN" sz="2800" b="1" i="0" u="sng" strike="noStrike" kern="1200" cap="none" spc="120" normalizeH="0" baseline="0" noProof="0">
                <a:ln w="3175">
                  <a:noFill/>
                </a:ln>
                <a:solidFill>
                  <a:srgbClr val="C00000"/>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转移论题</a:t>
            </a:r>
            <a:r>
              <a:rPr kumimoji="0" lang="en-US" altLang="zh-CN" sz="2800" b="1" i="0" u="none" strike="noStrike" kern="1200" cap="none" spc="120" normalizeH="0" baseline="0" noProof="0">
                <a:ln w="3175">
                  <a:noFill/>
                </a:ln>
                <a:solidFill>
                  <a:schemeClr val="tx1"/>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p>
        </p:txBody>
      </p:sp>
    </p:spTree>
    <p:custDataLst>
      <p:tags r:id="rId9"/>
    </p:custDataLst>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70661"/>
                                        </p:tgtEl>
                                        <p:attrNameLst>
                                          <p:attrName>style.visibility</p:attrName>
                                        </p:attrNameLst>
                                      </p:cBhvr>
                                      <p:to>
                                        <p:strVal val="visible"/>
                                      </p:to>
                                    </p:set>
                                    <p:animEffect transition="in" filter="wheel(1)">
                                      <p:cBhvr>
                                        <p:cTn id="7" dur="20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3"/>
          </p:custDataLst>
        </p:nvPr>
      </p:nvGrpSpPr>
      <p:grpSpPr>
        <a:xfrm>
          <a:off x="0" y="0"/>
          <a:ext cx="0" cy="0"/>
        </a:xfrm>
      </p:grpSpPr>
      <p:pic>
        <p:nvPicPr>
          <p:cNvPr id="72706" name="图片 4"/>
          <p:cNvPicPr>
            <a:picLocks noChangeAspect="1"/>
          </p:cNvPicPr>
          <p:nvPr>
            <p:custDataLst>
              <p:tags r:id="rId5"/>
            </p:custDataLst>
          </p:nvPr>
        </p:nvPicPr>
        <p:blipFill>
          <a:blip r:embed="rId4"/>
          <a:stretch>
            <a:fillRect/>
          </a:stretch>
        </p:blipFill>
        <p:spPr>
          <a:xfrm>
            <a:off x="7339013" y="1057275"/>
            <a:ext cx="4292600" cy="4946650"/>
          </a:xfrm>
          <a:prstGeom prst="rect">
            <a:avLst/>
          </a:prstGeom>
          <a:noFill/>
          <a:ln>
            <a:noFill/>
            <a:miter lim="800000"/>
          </a:ln>
        </p:spPr>
      </p:pic>
      <p:grpSp>
        <p:nvGrpSpPr>
          <p:cNvPr id="72709" name="矩形 36"/>
          <p:cNvGrpSpPr/>
          <p:nvPr>
            <p:custDataLst>
              <p:tags r:id="rId6"/>
            </p:custDataLst>
          </p:nvPr>
        </p:nvGrpSpPr>
        <p:grpSpPr>
          <a:xfrm>
            <a:off x="5516563" y="725488"/>
            <a:ext cx="8315325" cy="6132512"/>
            <a:chOff x="3475" y="457"/>
            <a:chExt cx="5238" cy="3863"/>
          </a:xfrm>
        </p:grpSpPr>
        <p:pic>
          <p:nvPicPr>
            <p:cNvPr id="72707" name="矩形 36"/>
            <p:cNvPicPr/>
            <p:nvPr>
              <p:custDataLst>
                <p:tags r:id="rId8"/>
              </p:custDataLst>
            </p:nvPr>
          </p:nvPicPr>
          <p:blipFill>
            <a:blip r:embed="rId7"/>
            <a:stretch>
              <a:fillRect/>
            </a:stretch>
          </p:blipFill>
          <p:spPr>
            <a:xfrm>
              <a:off x="3475" y="457"/>
              <a:ext cx="5238" cy="3863"/>
            </a:xfrm>
            <a:prstGeom prst="rect">
              <a:avLst/>
            </a:prstGeom>
            <a:noFill/>
            <a:ln>
              <a:miter lim="800000"/>
            </a:ln>
          </p:spPr>
        </p:pic>
        <p:sp>
          <p:nvSpPr>
            <p:cNvPr id="72708" name=""/>
            <p:cNvSpPr/>
            <p:nvPr>
              <p:custDataLst>
                <p:tags r:id="rId9"/>
              </p:custDataLst>
            </p:nvPr>
          </p:nvSpPr>
          <p:spPr>
            <a:xfrm>
              <a:off x="3475" y="457"/>
              <a:ext cx="5238" cy="3863"/>
            </a:xfrm>
            <a:prstGeom prst="rect">
              <a:avLst/>
            </a:prstGeom>
            <a:noFill/>
            <a:ln>
              <a:no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defTabSz="685800" eaLnBrk="1" hangingPunct="1"/>
              <a:endParaRPr lang="zh-CN" altLang="en-US" sz="1300">
                <a:solidFill>
                  <a:srgbClr val="A5A5A5"/>
                </a:solidFill>
                <a:latin typeface="Calibri" pitchFamily="34" charset="0"/>
                <a:ea typeface="宋体" pitchFamily="2" charset="-122"/>
              </a:endParaRPr>
            </a:p>
          </p:txBody>
        </p:sp>
      </p:grpSp>
      <p:sp>
        <p:nvSpPr>
          <p:cNvPr id="72710" name="Title 6"/>
          <p:cNvSpPr txBox="1"/>
          <p:nvPr>
            <p:custDataLst>
              <p:tags r:id="rId10"/>
            </p:custDataLst>
          </p:nvPr>
        </p:nvSpPr>
        <p:spPr>
          <a:xfrm>
            <a:off x="560388" y="725488"/>
            <a:ext cx="10975975" cy="747712"/>
          </a:xfrm>
          <a:prstGeom prst="rect">
            <a:avLst/>
          </a:prstGeom>
          <a:noFill/>
          <a:ln w="3175">
            <a:noFill/>
            <a:prstDash val="dash"/>
          </a:ln>
        </p:spPr>
        <p:txBody>
          <a:bodyPr lIns="90170" tIns="46990" rIns="90170" bIns="46990" anchor="ctr" anchorCtr="0">
            <a:norm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latin typeface="Arial" pitchFamily="34" charset="0"/>
                <a:ea typeface="微软雅黑" pitchFamily="34" charset="-122"/>
              </a:rPr>
              <a:t>任务二：逻辑规律</a:t>
            </a:r>
            <a:endParaRPr lang="zh-CN" altLang="en-US" sz="3600" b="1">
              <a:latin typeface="Arial" pitchFamily="34" charset="0"/>
              <a:ea typeface="微软雅黑" pitchFamily="34" charset="-122"/>
            </a:endParaRPr>
          </a:p>
        </p:txBody>
      </p:sp>
      <p:sp>
        <p:nvSpPr>
          <p:cNvPr id="72711" name="矩形 9"/>
          <p:cNvSpPr/>
          <p:nvPr>
            <p:custDataLst>
              <p:tags r:id="rId11"/>
            </p:custDataLst>
          </p:nvPr>
        </p:nvSpPr>
        <p:spPr>
          <a:xfrm>
            <a:off x="5081588" y="806450"/>
            <a:ext cx="1408112"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3200" b="1">
                <a:solidFill>
                  <a:schemeClr val="bg1"/>
                </a:solidFill>
                <a:latin typeface="方正粗黑宋简体" pitchFamily="2" charset="-122"/>
                <a:ea typeface="方正粗黑宋简体" pitchFamily="2" charset="-122"/>
              </a:rPr>
              <a:t>矛盾</a:t>
            </a:r>
            <a:r>
              <a:rPr lang="zh-CN" altLang="zh-CN" sz="3200" b="1">
                <a:solidFill>
                  <a:schemeClr val="bg1"/>
                </a:solidFill>
                <a:latin typeface="方正粗黑宋简体" pitchFamily="2" charset="-122"/>
                <a:ea typeface="方正粗黑宋简体" pitchFamily="2" charset="-122"/>
              </a:rPr>
              <a:t>律</a:t>
            </a:r>
            <a:endParaRPr lang="zh-CN" altLang="en-US" sz="3200" b="1">
              <a:solidFill>
                <a:schemeClr val="bg1"/>
              </a:solidFill>
              <a:latin typeface="方正粗黑宋简体" pitchFamily="2" charset="-122"/>
              <a:ea typeface="方正粗黑宋简体" pitchFamily="2" charset="-122"/>
            </a:endParaRPr>
          </a:p>
        </p:txBody>
      </p:sp>
      <p:sp>
        <p:nvSpPr>
          <p:cNvPr id="72712" name="矩形 1"/>
          <p:cNvSpPr/>
          <p:nvPr>
            <p:custDataLst>
              <p:tags r:id="rId12"/>
            </p:custDataLst>
          </p:nvPr>
        </p:nvSpPr>
        <p:spPr>
          <a:xfrm>
            <a:off x="268288" y="1527175"/>
            <a:ext cx="9217025" cy="3338513"/>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4225"/>
              </a:lnSpc>
              <a:spcBef>
                <a:spcPct val="0"/>
              </a:spcBef>
              <a:buFontTx/>
              <a:buNone/>
            </a:pPr>
            <a:r>
              <a:rPr lang="en-US" altLang="zh-CN" b="1">
                <a:latin typeface="微软雅黑" pitchFamily="34" charset="-122"/>
                <a:ea typeface="微软雅黑" pitchFamily="34" charset="-122"/>
              </a:rPr>
              <a:t>       </a:t>
            </a:r>
            <a:r>
              <a:rPr lang="en-US" altLang="en-US" b="1">
                <a:latin typeface="微软雅黑" pitchFamily="34" charset="-122"/>
                <a:ea typeface="微软雅黑" pitchFamily="34" charset="-122"/>
              </a:rPr>
              <a:t>古代有位国王，抓到一个反对他的人，准备处死，但又装出仁慈说：“允许你讲一句话，讲对了，我就放了你，讲错了，你受极刑。”国王的如意算盘是，无论你说什么，我都说讲错了，还是可以处决对方。最终的结果是，犯人说出了一句话，国王无可奈何，只好放了犯人。</a:t>
            </a:r>
            <a:endParaRPr lang="en-US" altLang="en-US" b="1">
              <a:latin typeface="微软雅黑" pitchFamily="34" charset="-122"/>
              <a:ea typeface="微软雅黑" pitchFamily="34" charset="-122"/>
            </a:endParaRPr>
          </a:p>
          <a:p>
            <a:pPr marL="0" lvl="0" indent="0" algn="just" eaLnBrk="1" hangingPunct="1">
              <a:lnSpc>
                <a:spcPts val="4225"/>
              </a:lnSpc>
              <a:spcBef>
                <a:spcPct val="0"/>
              </a:spcBef>
              <a:buFontTx/>
              <a:buNone/>
            </a:pPr>
            <a:r>
              <a:rPr lang="en-US" altLang="en-US" b="1">
                <a:latin typeface="微软雅黑" pitchFamily="34" charset="-122"/>
                <a:ea typeface="微软雅黑" pitchFamily="34" charset="-122"/>
              </a:rPr>
              <a:t>      试问这个犯人说了什么？</a:t>
            </a:r>
            <a:endParaRPr lang="zh-CN" altLang="en-US" sz="2600" b="1">
              <a:latin typeface="微软雅黑" pitchFamily="34" charset="-122"/>
              <a:ea typeface="微软雅黑" pitchFamily="34" charset="-122"/>
            </a:endParaRPr>
          </a:p>
        </p:txBody>
      </p:sp>
      <p:sp>
        <p:nvSpPr>
          <p:cNvPr id="72713" name="矩形 2"/>
          <p:cNvSpPr/>
          <p:nvPr>
            <p:custDataLst>
              <p:tags r:id="rId13"/>
            </p:custDataLst>
          </p:nvPr>
        </p:nvSpPr>
        <p:spPr>
          <a:xfrm>
            <a:off x="560388" y="5003800"/>
            <a:ext cx="3427412" cy="522288"/>
          </a:xfrm>
          <a:prstGeom prst="rect">
            <a:avLst/>
          </a:prstGeom>
          <a:solidFill>
            <a:srgbClr val="977548"/>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b="1">
                <a:solidFill>
                  <a:schemeClr val="bg1"/>
                </a:solidFill>
                <a:latin typeface="微软雅黑" pitchFamily="34" charset="-122"/>
                <a:ea typeface="微软雅黑" pitchFamily="34" charset="-122"/>
              </a:rPr>
              <a:t> “你不会放了我”</a:t>
            </a:r>
            <a:endParaRPr lang="zh-CN" altLang="en-US">
              <a:solidFill>
                <a:schemeClr val="bg1"/>
              </a:solidFill>
              <a:latin typeface="阿里巴巴普惠体 L"/>
              <a:ea typeface="微软雅黑" pitchFamily="34" charset="-122"/>
            </a:endParaRPr>
          </a:p>
        </p:txBody>
      </p:sp>
      <p:sp>
        <p:nvSpPr>
          <p:cNvPr id="72714" name="矩形 5"/>
          <p:cNvSpPr/>
          <p:nvPr>
            <p:custDataLst>
              <p:tags r:id="rId14"/>
            </p:custDataLst>
          </p:nvPr>
        </p:nvSpPr>
        <p:spPr>
          <a:xfrm>
            <a:off x="4265613" y="4864100"/>
            <a:ext cx="7737475" cy="1816100"/>
          </a:xfrm>
          <a:prstGeom prst="rect">
            <a:avLst/>
          </a:prstGeom>
          <a:solidFill>
            <a:srgbClr val="977548"/>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en-US" b="1">
                <a:solidFill>
                  <a:schemeClr val="bg1"/>
                </a:solidFill>
                <a:latin typeface="微软雅黑" pitchFamily="34" charset="-122"/>
                <a:ea typeface="微软雅黑" pitchFamily="34" charset="-122"/>
              </a:rPr>
              <a:t>国王要么放了犯人，要么不放。</a:t>
            </a:r>
            <a:endParaRPr lang="en-US" altLang="en-US" b="1">
              <a:solidFill>
                <a:schemeClr val="bg1"/>
              </a:solidFill>
              <a:latin typeface="微软雅黑" pitchFamily="34" charset="-122"/>
              <a:ea typeface="微软雅黑" pitchFamily="34" charset="-122"/>
            </a:endParaRPr>
          </a:p>
          <a:p>
            <a:pPr marL="0" lvl="0" indent="0" eaLnBrk="1" hangingPunct="1">
              <a:lnSpc>
                <a:spcPct val="100000"/>
              </a:lnSpc>
              <a:spcBef>
                <a:spcPct val="0"/>
              </a:spcBef>
              <a:buFontTx/>
              <a:buNone/>
            </a:pPr>
            <a:r>
              <a:rPr lang="en-US" altLang="en-US" b="1">
                <a:solidFill>
                  <a:schemeClr val="bg1"/>
                </a:solidFill>
                <a:latin typeface="微软雅黑" pitchFamily="34" charset="-122"/>
                <a:ea typeface="微软雅黑" pitchFamily="34" charset="-122"/>
              </a:rPr>
              <a:t>如果不放，犯人就讲对了，那么按约定，国王只能放了他。也就是说不放会导致国王的自相矛盾，如果他信守承诺的话，就必须放人。</a:t>
            </a:r>
            <a:endParaRPr lang="en-US" altLang="en-US" b="1">
              <a:solidFill>
                <a:schemeClr val="bg1"/>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7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2711"/>
                                        </p:tgtEl>
                                        <p:attrNameLst>
                                          <p:attrName>style.visibility</p:attrName>
                                        </p:attrNameLst>
                                      </p:cBhvr>
                                      <p:to>
                                        <p:strVal val="visible"/>
                                      </p:to>
                                    </p:set>
                                    <p:animEffect transition="in" filter="blinds(horizontal)">
                                      <p:cBhvr>
                                        <p:cTn id="15" dur="5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p:bldP spid="72713" grpId="0"/>
      <p:bldP spid="727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4754" name="Title 6"/>
          <p:cNvSpPr txBox="1"/>
          <p:nvPr>
            <p:custDataLst>
              <p:tags r:id="rId4"/>
            </p:custDataLst>
          </p:nvPr>
        </p:nvSpPr>
        <p:spPr>
          <a:xfrm>
            <a:off x="539750" y="884238"/>
            <a:ext cx="10977563" cy="747712"/>
          </a:xfrm>
          <a:prstGeom prst="rect">
            <a:avLst/>
          </a:prstGeom>
          <a:noFill/>
          <a:ln w="3175">
            <a:noFill/>
            <a:prstDash val="dash"/>
          </a:ln>
        </p:spPr>
        <p:txBody>
          <a:bodyPr lIns="90170" tIns="46990" rIns="90170" bIns="46990" anchor="ctr" anchorCtr="0">
            <a:norm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latin typeface="Arial" pitchFamily="34" charset="0"/>
                <a:ea typeface="微软雅黑" pitchFamily="34" charset="-122"/>
              </a:rPr>
              <a:t>任务二：逻辑规律</a:t>
            </a:r>
            <a:endParaRPr lang="zh-CN" altLang="en-US" sz="3600" b="1">
              <a:latin typeface="Arial" pitchFamily="34" charset="0"/>
              <a:ea typeface="微软雅黑" pitchFamily="34" charset="-122"/>
            </a:endParaRPr>
          </a:p>
        </p:txBody>
      </p:sp>
      <p:sp>
        <p:nvSpPr>
          <p:cNvPr id="74755" name="文本框 8"/>
          <p:cNvSpPr/>
          <p:nvPr>
            <p:custDataLst>
              <p:tags r:id="rId5"/>
            </p:custDataLst>
          </p:nvPr>
        </p:nvSpPr>
        <p:spPr>
          <a:xfrm>
            <a:off x="430213" y="1714500"/>
            <a:ext cx="7654925" cy="452278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50000"/>
              </a:lnSpc>
              <a:spcBef>
                <a:spcPct val="0"/>
              </a:spcBef>
              <a:buFontTx/>
              <a:buNone/>
            </a:pPr>
            <a:r>
              <a:rPr lang="zh-CN" altLang="en-US" sz="3200" b="1">
                <a:latin typeface="仿宋" pitchFamily="49" charset="-122"/>
                <a:ea typeface="仿宋" pitchFamily="49" charset="-122"/>
              </a:rPr>
              <a:t>①</a:t>
            </a:r>
            <a:r>
              <a:rPr lang="zh-CN" altLang="zh-CN" sz="3200" b="1">
                <a:latin typeface="方正粗黑宋简体" pitchFamily="2" charset="-122"/>
                <a:ea typeface="方正粗黑宋简体" pitchFamily="2" charset="-122"/>
              </a:rPr>
              <a:t>为演好课本剧我可以赴汤蹈火</a:t>
            </a:r>
            <a:r>
              <a:rPr lang="en-US" altLang="zh-CN" sz="3200" b="1">
                <a:latin typeface="方正粗黑宋简体" pitchFamily="2" charset="-122"/>
                <a:ea typeface="方正粗黑宋简体" pitchFamily="2" charset="-122"/>
              </a:rPr>
              <a:t>,</a:t>
            </a:r>
            <a:r>
              <a:rPr lang="zh-CN" altLang="zh-CN" sz="3200" b="1">
                <a:latin typeface="方正粗黑宋简体" pitchFamily="2" charset="-122"/>
                <a:ea typeface="方正粗黑宋简体" pitchFamily="2" charset="-122"/>
              </a:rPr>
              <a:t>要不是雨下得太大我就赶去排练了</a:t>
            </a:r>
            <a:r>
              <a:rPr lang="zh-CN" altLang="en-US" sz="3200" b="1">
                <a:latin typeface="方正粗黑宋简体" pitchFamily="2" charset="-122"/>
                <a:ea typeface="方正粗黑宋简体" pitchFamily="2" charset="-122"/>
              </a:rPr>
              <a:t>。</a:t>
            </a:r>
            <a:endParaRPr lang="en-US" altLang="zh-CN" sz="3200" b="1">
              <a:latin typeface="方正粗黑宋简体" pitchFamily="2" charset="-122"/>
              <a:ea typeface="方正粗黑宋简体" pitchFamily="2" charset="-122"/>
            </a:endParaRPr>
          </a:p>
          <a:p>
            <a:pPr marL="0" lvl="0" indent="0" eaLnBrk="1" hangingPunct="1">
              <a:lnSpc>
                <a:spcPct val="150000"/>
              </a:lnSpc>
              <a:spcBef>
                <a:spcPct val="0"/>
              </a:spcBef>
              <a:buFontTx/>
              <a:buNone/>
            </a:pPr>
            <a:r>
              <a:rPr lang="zh-CN" altLang="en-US" sz="3200" b="1">
                <a:latin typeface="方正粗黑宋简体" pitchFamily="2" charset="-122"/>
                <a:ea typeface="方正粗黑宋简体" pitchFamily="2" charset="-122"/>
                <a:sym typeface="宋体" panose="02010600030101010101" pitchFamily="2" charset="-122"/>
              </a:rPr>
              <a:t>②</a:t>
            </a:r>
            <a:r>
              <a:rPr lang="zh-CN" altLang="en-US" sz="3200" b="1">
                <a:latin typeface="方正粗黑宋简体" pitchFamily="2" charset="-122"/>
                <a:ea typeface="方正粗黑宋简体" pitchFamily="2" charset="-122"/>
                <a:sym typeface="+mn-ea"/>
              </a:rPr>
              <a:t>一位小伙子在给他女朋友的信中写道：</a:t>
            </a:r>
            <a:r>
              <a:rPr lang="en-US" altLang="zh-CN" sz="3200" b="1">
                <a:latin typeface="方正粗黑宋简体" pitchFamily="2" charset="-122"/>
                <a:ea typeface="方正粗黑宋简体" pitchFamily="2" charset="-122"/>
                <a:sym typeface="+mn-ea"/>
              </a:rPr>
              <a:t>“</a:t>
            </a:r>
            <a:r>
              <a:rPr lang="zh-CN" altLang="en-US" sz="3200" b="1">
                <a:latin typeface="方正粗黑宋简体" pitchFamily="2" charset="-122"/>
                <a:ea typeface="方正粗黑宋简体" pitchFamily="2" charset="-122"/>
                <a:sym typeface="+mn-ea"/>
              </a:rPr>
              <a:t>爱你爱得如此之深，以至甘愿为你赴汤蹈火。星期六若不下雨，我一定来。</a:t>
            </a:r>
            <a:r>
              <a:rPr lang="en-US" altLang="zh-CN" sz="3200" b="1">
                <a:latin typeface="方正粗黑宋简体" pitchFamily="2" charset="-122"/>
                <a:ea typeface="方正粗黑宋简体" pitchFamily="2" charset="-122"/>
                <a:sym typeface="+mn-ea"/>
              </a:rPr>
              <a:t>”</a:t>
            </a:r>
            <a:endParaRPr lang="en-US" altLang="zh-CN" sz="3200" b="1">
              <a:latin typeface="仿宋" pitchFamily="49" charset="-122"/>
              <a:ea typeface="仿宋" pitchFamily="49" charset="-122"/>
              <a:sym typeface="+mn-ea"/>
            </a:endParaRPr>
          </a:p>
          <a:p>
            <a:pPr marL="0" lvl="0" indent="0" eaLnBrk="1" hangingPunct="1">
              <a:lnSpc>
                <a:spcPct val="150000"/>
              </a:lnSpc>
              <a:spcBef>
                <a:spcPct val="0"/>
              </a:spcBef>
              <a:buFontTx/>
              <a:buNone/>
            </a:pPr>
            <a:endParaRPr lang="zh-CN" altLang="en-US" sz="3200" b="1">
              <a:latin typeface="仿宋" pitchFamily="49" charset="-122"/>
              <a:ea typeface="仿宋" pitchFamily="49" charset="-122"/>
              <a:sym typeface="宋体" panose="02010600030101010101" pitchFamily="2" charset="-122"/>
            </a:endParaRPr>
          </a:p>
        </p:txBody>
      </p:sp>
      <p:sp>
        <p:nvSpPr>
          <p:cNvPr id="74756" name="文本框 9"/>
          <p:cNvSpPr/>
          <p:nvPr>
            <p:custDataLst>
              <p:tags r:id="rId6"/>
            </p:custDataLst>
          </p:nvPr>
        </p:nvSpPr>
        <p:spPr>
          <a:xfrm>
            <a:off x="3286125" y="5634038"/>
            <a:ext cx="2562225" cy="60325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457200" algn="just" eaLnBrk="1" hangingPunct="1">
              <a:lnSpc>
                <a:spcPts val="4000"/>
              </a:lnSpc>
              <a:spcBef>
                <a:spcPct val="0"/>
              </a:spcBef>
              <a:buFontTx/>
              <a:buNone/>
            </a:pPr>
            <a:r>
              <a:rPr lang="zh-CN" altLang="en-US" sz="3200" b="1">
                <a:solidFill>
                  <a:srgbClr val="C00000"/>
                </a:solidFill>
                <a:latin typeface="微软雅黑" pitchFamily="34" charset="-122"/>
                <a:ea typeface="微软雅黑" pitchFamily="34" charset="-122"/>
                <a:sym typeface="宋体" panose="02010600030101010101" pitchFamily="2" charset="-122"/>
              </a:rPr>
              <a:t>自相矛盾</a:t>
            </a:r>
            <a:endParaRPr lang="zh-CN" altLang="en-US" sz="3200" b="1">
              <a:solidFill>
                <a:srgbClr val="C00000"/>
              </a:solidFill>
              <a:latin typeface="微软雅黑" pitchFamily="34" charset="-122"/>
              <a:ea typeface="微软雅黑" pitchFamily="34" charset="-122"/>
              <a:sym typeface="宋体" panose="02010600030101010101" pitchFamily="2" charset="-122"/>
            </a:endParaRPr>
          </a:p>
        </p:txBody>
      </p:sp>
      <p:sp>
        <p:nvSpPr>
          <p:cNvPr id="74757" name="矩形 1"/>
          <p:cNvSpPr/>
          <p:nvPr>
            <p:custDataLst>
              <p:tags r:id="rId7"/>
            </p:custDataLst>
          </p:nvPr>
        </p:nvSpPr>
        <p:spPr>
          <a:xfrm>
            <a:off x="4972050" y="965200"/>
            <a:ext cx="1408113"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3200" b="1">
                <a:solidFill>
                  <a:schemeClr val="bg1"/>
                </a:solidFill>
                <a:latin typeface="方正粗黑宋简体" pitchFamily="2" charset="-122"/>
                <a:ea typeface="方正粗黑宋简体" pitchFamily="2" charset="-122"/>
              </a:rPr>
              <a:t>矛盾</a:t>
            </a:r>
            <a:r>
              <a:rPr lang="zh-CN" altLang="zh-CN" sz="3200" b="1">
                <a:solidFill>
                  <a:schemeClr val="bg1"/>
                </a:solidFill>
                <a:latin typeface="方正粗黑宋简体" pitchFamily="2" charset="-122"/>
                <a:ea typeface="方正粗黑宋简体" pitchFamily="2" charset="-122"/>
              </a:rPr>
              <a:t>律</a:t>
            </a:r>
            <a:endParaRPr lang="zh-CN" altLang="en-US" sz="3200" b="1">
              <a:solidFill>
                <a:schemeClr val="bg1"/>
              </a:solidFill>
              <a:latin typeface="方正粗黑宋简体" pitchFamily="2" charset="-122"/>
              <a:ea typeface="方正粗黑宋简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4756">
                                            <p:txEl>
                                              <p:pRg st="0" end="0"/>
                                            </p:txEl>
                                          </p:spTgt>
                                        </p:tgtEl>
                                        <p:attrNameLst>
                                          <p:attrName>style.visibility</p:attrName>
                                        </p:attrNameLst>
                                      </p:cBhvr>
                                      <p:to>
                                        <p:strVal val="visible"/>
                                      </p:to>
                                    </p:set>
                                    <p:anim calcmode="lin" valueType="num">
                                      <p:cBhvr additive="base">
                                        <p:cTn id="7" dur="500" fill="hold"/>
                                        <p:tgtEl>
                                          <p:spTgt spid="7475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47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6802" name="矩形 1"/>
          <p:cNvSpPr/>
          <p:nvPr>
            <p:custDataLst>
              <p:tags r:id="rId4"/>
            </p:custDataLst>
          </p:nvPr>
        </p:nvSpPr>
        <p:spPr>
          <a:xfrm>
            <a:off x="712788" y="1084263"/>
            <a:ext cx="10834687" cy="378301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r>
              <a:rPr lang="en-US" altLang="zh-CN" sz="2660" b="1" spc="0">
                <a:latin typeface="Calibri" pitchFamily="34" charset="0"/>
                <a:ea typeface="宋体" pitchFamily="2" charset="-122"/>
                <a:sym typeface="+mn-ea"/>
              </a:rPr>
              <a:t>《</a:t>
            </a:r>
            <a:r>
              <a:rPr lang="zh-CN" altLang="en-US" sz="2660" b="1" spc="0">
                <a:latin typeface="Calibri" pitchFamily="34" charset="0"/>
                <a:ea typeface="宋体" pitchFamily="2" charset="-122"/>
                <a:sym typeface="+mn-ea"/>
              </a:rPr>
              <a:t>威尼斯商人</a:t>
            </a:r>
            <a:r>
              <a:rPr lang="en-US" altLang="zh-CN" sz="2660" b="1" spc="0">
                <a:latin typeface="Calibri" pitchFamily="34" charset="0"/>
                <a:ea typeface="宋体" pitchFamily="2" charset="-122"/>
                <a:sym typeface="+mn-ea"/>
              </a:rPr>
              <a:t>》</a:t>
            </a:r>
            <a:r>
              <a:rPr lang="zh-CN" altLang="en-US" sz="2660" b="1" spc="0">
                <a:latin typeface="Calibri" pitchFamily="34" charset="0"/>
                <a:ea typeface="宋体" pitchFamily="2" charset="-122"/>
                <a:sym typeface="+mn-ea"/>
              </a:rPr>
              <a:t>经典情节</a:t>
            </a:r>
            <a:endParaRPr lang="zh-CN" altLang="en-US" sz="2600" b="1">
              <a:latin typeface="Calibri" pitchFamily="34" charset="0"/>
              <a:ea typeface="宋体" pitchFamily="2" charset="-122"/>
              <a:sym typeface="+mn-ea"/>
            </a:endParaRPr>
          </a:p>
          <a:p>
            <a:pPr marL="0" marR="0" lvl="0" indent="0" eaLnBrk="1" hangingPunct="1"/>
            <a:r>
              <a:rPr lang="zh-CN" altLang="en-US" sz="2665" b="1" spc="0">
                <a:latin typeface="Calibri" pitchFamily="34" charset="0"/>
                <a:ea typeface="宋体" pitchFamily="2" charset="-122"/>
              </a:rPr>
              <a:t>女主人公鲍西亚对求婚者说：“这里有三只盒子：一只是金盒子，一只是银盒子，一只是铅盒子，每只盒子上各写有一句话。三句话中，</a:t>
            </a:r>
            <a:r>
              <a:rPr lang="zh-CN" altLang="en-US" sz="2665" b="1" spc="0">
                <a:solidFill>
                  <a:srgbClr val="1D41D5"/>
                </a:solidFill>
                <a:latin typeface="方正粗黑宋简体" pitchFamily="2" charset="-122"/>
                <a:ea typeface="方正粗黑宋简体" pitchFamily="2" charset="-122"/>
              </a:rPr>
              <a:t>只有一句是真话</a:t>
            </a:r>
            <a:r>
              <a:rPr lang="zh-CN" altLang="en-US" sz="2665" b="1" spc="0">
                <a:latin typeface="Calibri" pitchFamily="34" charset="0"/>
                <a:ea typeface="宋体" pitchFamily="2" charset="-122"/>
              </a:rPr>
              <a:t>。谁能猜中我的肖像放在哪一只盒子里，谁就能做我的丈夫。”</a:t>
            </a:r>
            <a:endParaRPr lang="en-US" altLang="zh-CN" sz="2600" b="1">
              <a:latin typeface="Calibri" pitchFamily="34" charset="0"/>
              <a:ea typeface="宋体" pitchFamily="2" charset="-122"/>
            </a:endParaRPr>
          </a:p>
          <a:p>
            <a:pPr marL="0" marR="0" lvl="0" indent="0" eaLnBrk="1" hangingPunct="1"/>
            <a:r>
              <a:rPr lang="zh-CN" altLang="en-US" sz="2665" b="1" spc="0">
                <a:latin typeface="Calibri" pitchFamily="34" charset="0"/>
                <a:ea typeface="宋体" pitchFamily="2" charset="-122"/>
              </a:rPr>
              <a:t>金盒上写的是“肖像在这里”， </a:t>
            </a:r>
            <a:endParaRPr lang="en-US" altLang="zh-CN" sz="2600" b="1">
              <a:latin typeface="Calibri" pitchFamily="34" charset="0"/>
              <a:ea typeface="宋体" pitchFamily="2" charset="-122"/>
            </a:endParaRPr>
          </a:p>
          <a:p>
            <a:pPr marL="0" marR="0" lvl="0" indent="0" eaLnBrk="1" hangingPunct="1"/>
            <a:r>
              <a:rPr lang="zh-CN" altLang="en-US" sz="2665" b="1" spc="0">
                <a:latin typeface="Calibri" pitchFamily="34" charset="0"/>
                <a:ea typeface="宋体" pitchFamily="2" charset="-122"/>
              </a:rPr>
              <a:t>银盒上写的是“肖像不在这里”，</a:t>
            </a:r>
            <a:endParaRPr lang="en-US" altLang="zh-CN" sz="2600" b="1">
              <a:latin typeface="Calibri" pitchFamily="34" charset="0"/>
              <a:ea typeface="宋体" pitchFamily="2" charset="-122"/>
            </a:endParaRPr>
          </a:p>
          <a:p>
            <a:pPr marL="0" marR="0" lvl="0" indent="0" eaLnBrk="1" hangingPunct="1"/>
            <a:r>
              <a:rPr lang="zh-CN" altLang="en-US" sz="2665" b="1" spc="0">
                <a:latin typeface="Calibri" pitchFamily="34" charset="0"/>
                <a:ea typeface="宋体" pitchFamily="2" charset="-122"/>
              </a:rPr>
              <a:t>铅盒上写的是“肖像不在金盒里”。</a:t>
            </a:r>
            <a:br>
              <a:rPr lang="zh-CN" altLang="en-US" sz="2665" b="1" spc="0">
                <a:latin typeface="Calibri" pitchFamily="34" charset="0"/>
                <a:ea typeface="宋体" pitchFamily="2" charset="-122"/>
              </a:rPr>
            </a:br>
            <a:r>
              <a:rPr lang="zh-CN" altLang="en-US" sz="2665" b="1" spc="0">
                <a:latin typeface="Calibri" pitchFamily="34" charset="0"/>
                <a:ea typeface="宋体" pitchFamily="2" charset="-122"/>
              </a:rPr>
              <a:t>经过逻辑推断，你认为肖像应该在哪个盒子里？ </a:t>
            </a:r>
            <a:endParaRPr lang="zh-CN" altLang="en-US" sz="2600" b="1">
              <a:latin typeface="Calibri" pitchFamily="34" charset="0"/>
              <a:ea typeface="宋体" pitchFamily="2" charset="-122"/>
            </a:endParaRPr>
          </a:p>
        </p:txBody>
      </p:sp>
      <p:sp>
        <p:nvSpPr>
          <p:cNvPr id="76803" name="TextBox 2"/>
          <p:cNvSpPr txBox="1"/>
          <p:nvPr>
            <p:custDataLst>
              <p:tags r:id="rId5"/>
            </p:custDataLst>
          </p:nvPr>
        </p:nvSpPr>
        <p:spPr>
          <a:xfrm>
            <a:off x="600075" y="914400"/>
            <a:ext cx="1727200" cy="501650"/>
          </a:xfrm>
          <a:prstGeom prst="rect">
            <a:avLst/>
          </a:prstGeom>
          <a:solidFill>
            <a:srgbClr val="92D050"/>
          </a:solid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r>
              <a:rPr lang="zh-CN" altLang="en-US" sz="2665" b="1" spc="0">
                <a:latin typeface="方正粗黑宋简体" pitchFamily="2" charset="-122"/>
                <a:ea typeface="方正粗黑宋简体" pitchFamily="2" charset="-122"/>
              </a:rPr>
              <a:t>反馈练习：</a:t>
            </a:r>
            <a:endParaRPr lang="zh-CN" altLang="en-US" sz="2600" b="1">
              <a:latin typeface="方正粗黑宋简体" pitchFamily="2" charset="-122"/>
              <a:ea typeface="方正粗黑宋简体" pitchFamily="2" charset="-122"/>
            </a:endParaRPr>
          </a:p>
        </p:txBody>
      </p:sp>
      <p:sp>
        <p:nvSpPr>
          <p:cNvPr id="76804" name="矩形 3"/>
          <p:cNvSpPr/>
          <p:nvPr>
            <p:custDataLst>
              <p:tags r:id="rId6"/>
            </p:custDataLst>
          </p:nvPr>
        </p:nvSpPr>
        <p:spPr>
          <a:xfrm>
            <a:off x="444500" y="4867275"/>
            <a:ext cx="11360150" cy="13223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r>
              <a:rPr lang="zh-CN" altLang="en-US" sz="2665" b="1" spc="0">
                <a:solidFill>
                  <a:srgbClr val="C00000"/>
                </a:solidFill>
                <a:latin typeface="方正粗黑宋简体" pitchFamily="2" charset="-122"/>
                <a:ea typeface="方正粗黑宋简体" pitchFamily="2" charset="-122"/>
              </a:rPr>
              <a:t>逻辑分析：</a:t>
            </a:r>
            <a:r>
              <a:rPr lang="zh-CN" altLang="en-US" sz="2665" b="1" spc="0">
                <a:solidFill>
                  <a:srgbClr val="000000"/>
                </a:solidFill>
                <a:latin typeface="方正粗黑宋简体" pitchFamily="2" charset="-122"/>
                <a:ea typeface="方正粗黑宋简体" pitchFamily="2" charset="-122"/>
              </a:rPr>
              <a:t>因为金盒子上的话和铅盒子上的话是矛盾的，所以两句中一真一假。其次，三句话中至多只有一句是真话，所以银盒上的是假话。所以，画像在银盒里。</a:t>
            </a:r>
            <a:endParaRPr lang="zh-CN" altLang="en-US" sz="2600" b="1">
              <a:solidFill>
                <a:srgbClr val="000000"/>
              </a:solidFill>
              <a:latin typeface="方正粗黑宋简体" pitchFamily="2" charset="-122"/>
              <a:ea typeface="方正粗黑宋简体" pitchFamily="2" charset="-122"/>
            </a:endParaRPr>
          </a:p>
        </p:txBody>
      </p:sp>
    </p:spTree>
  </p:cSld>
  <p:clrMapOvr>
    <a:masterClrMapping/>
  </p:clrMapOvr>
  <mc:AlternateContent>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blinds(horizontal)">
                                      <p:cBhvr>
                                        <p:cTn id="7" dur="500"/>
                                        <p:tgtEl>
                                          <p:spTgt spid="76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3"/>
          </p:custDataLst>
        </p:nvPr>
      </p:nvGrpSpPr>
      <p:grpSpPr>
        <a:xfrm>
          <a:off x="0" y="0"/>
          <a:ext cx="0" cy="0"/>
        </a:xfrm>
      </p:grpSpPr>
      <p:sp>
        <p:nvSpPr>
          <p:cNvPr id="78850" name="任意形状 8"/>
          <p:cNvSpPr/>
          <p:nvPr>
            <p:custDataLst>
              <p:tags r:id="rId4"/>
            </p:custDataLst>
          </p:nvPr>
        </p:nvSpPr>
        <p:spPr>
          <a:xfrm>
            <a:off x="9726613" y="0"/>
            <a:ext cx="2465387" cy="240347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78851" name="任意形状 8"/>
          <p:cNvSpPr/>
          <p:nvPr>
            <p:custDataLst>
              <p:tags r:id="rId5"/>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78852" name="矩形 10"/>
          <p:cNvSpPr/>
          <p:nvPr>
            <p:custDataLst>
              <p:tags r:id="rId6"/>
            </p:custDataLst>
          </p:nvPr>
        </p:nvSpPr>
        <p:spPr>
          <a:xfrm>
            <a:off x="679450" y="769938"/>
            <a:ext cx="2149475" cy="2001837"/>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eaLnBrk="1" hangingPunct="1">
              <a:lnSpc>
                <a:spcPct val="100000"/>
              </a:lnSpc>
              <a:spcBef>
                <a:spcPct val="0"/>
              </a:spcBef>
              <a:buFontTx/>
              <a:buNone/>
            </a:pPr>
            <a:endParaRPr lang="zh-CN" altLang="en-US" sz="1800">
              <a:solidFill>
                <a:srgbClr val="FFFFFF"/>
              </a:solidFill>
              <a:latin typeface="微软雅黑" pitchFamily="34" charset="-122"/>
              <a:ea typeface="微软雅黑" pitchFamily="34" charset="-122"/>
              <a:sym typeface="Arial" pitchFamily="34" charset="0"/>
            </a:endParaRPr>
          </a:p>
        </p:txBody>
      </p:sp>
      <p:cxnSp>
        <p:nvCxnSpPr>
          <p:cNvPr id="78853" name="直接连接符 11"/>
          <p:cNvCxnSpPr/>
          <p:nvPr>
            <p:custDataLst>
              <p:tags r:id="rId7"/>
            </p:custDataLst>
          </p:nvPr>
        </p:nvCxnSpPr>
        <p:spPr>
          <a:xfrm>
            <a:off x="3505200" y="2286000"/>
            <a:ext cx="7924800" cy="0"/>
          </a:xfrm>
          <a:prstGeom prst="line">
            <a:avLst/>
          </a:prstGeom>
          <a:noFill/>
          <a:ln w="25400">
            <a:solidFill>
              <a:schemeClr val="accent1"/>
            </a:solidFill>
            <a:miter lim="800000"/>
          </a:ln>
        </p:spPr>
      </p:cxnSp>
      <p:sp>
        <p:nvSpPr>
          <p:cNvPr id="78854" name="文本框 12"/>
          <p:cNvSpPr txBox="1"/>
          <p:nvPr>
            <p:custDataLst>
              <p:tags r:id="rId8"/>
            </p:custDataLst>
          </p:nvPr>
        </p:nvSpPr>
        <p:spPr>
          <a:xfrm>
            <a:off x="3505200" y="1066809"/>
            <a:ext cx="7924864" cy="914400"/>
          </a:xfrm>
          <a:prstGeom prst="rect">
            <a:avLst/>
          </a:prstGeom>
          <a:noFill/>
        </p:spPr>
        <p:txBody>
          <a:bodyPr lIns="63500" tIns="25400" rIns="63500" bIns="25400" anchor="ctr">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4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（2）矛盾律</a:t>
            </a:r>
          </a:p>
        </p:txBody>
      </p:sp>
      <p:sp>
        <p:nvSpPr>
          <p:cNvPr id="78855" name="Title 6"/>
          <p:cNvSpPr txBox="1"/>
          <p:nvPr>
            <p:custDataLst>
              <p:tags r:id="rId9"/>
            </p:custDataLst>
          </p:nvPr>
        </p:nvSpPr>
        <p:spPr>
          <a:xfrm>
            <a:off x="609600" y="2952115"/>
            <a:ext cx="11101070" cy="3549650"/>
          </a:xfrm>
          <a:prstGeom prst="rect">
            <a:avLst/>
          </a:prstGeom>
          <a:noFill/>
          <a:ln w="3175">
            <a:no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800" b="1" i="0" u="sng"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矛盾律</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，也叫</a:t>
            </a:r>
            <a:r>
              <a:rPr kumimoji="0" lang="zh-CN" altLang="en-US" sz="28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不矛盾律</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，指在同一思维过程中，两个</a:t>
            </a:r>
            <a:r>
              <a:rPr kumimoji="0" lang="zh-CN" altLang="en-US" sz="28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互相矛盾</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或</a:t>
            </a:r>
            <a:r>
              <a:rPr kumimoji="0" lang="zh-CN" altLang="en-US" sz="28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互相反对</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的判断</a:t>
            </a:r>
            <a:r>
              <a:rPr kumimoji="0" lang="zh-CN" altLang="en-US" sz="28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不能同真，必有一假</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 </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用</a:t>
            </a:r>
            <a:r>
              <a:rPr kumimoji="0" lang="zh-CN" altLang="en-US" sz="2800" b="1" i="0" u="sng" strike="noStrike" kern="1200" cap="none" spc="120" normalizeH="0" baseline="0" noProof="0">
                <a:ln w="3175">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公式</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lt"/>
              </a:rPr>
              <a:t>表示为： A不是非A，或：A不能既是B又不是B。</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8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不矛盾律的</a:t>
            </a:r>
            <a:r>
              <a:rPr kumimoji="0" lang="zh-CN" altLang="en-US" sz="2800" b="1" i="0" u="sng" strike="noStrike" kern="1200" cap="none" spc="120" normalizeH="0" baseline="0" noProof="0">
                <a:ln w="3175">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逻辑要求</a:t>
            </a:r>
            <a:r>
              <a:rPr kumimoji="0" lang="zh-CN" altLang="en-US" sz="28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：对两个互相矛盾或互相反对的命题,</a:t>
            </a:r>
            <a:r>
              <a:rPr kumimoji="0" lang="zh-CN" altLang="en-US" sz="2800" b="1" i="0" u="sng" strike="noStrike" kern="1200" cap="none" spc="20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不能同时肯定,必须否定其中的一个</a:t>
            </a:r>
            <a:r>
              <a:rPr kumimoji="0" lang="zh-CN" altLang="en-US" sz="28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矛盾律的</a:t>
            </a:r>
            <a:r>
              <a:rPr kumimoji="0" lang="zh-CN" altLang="en-US" sz="2800" b="1" i="0" u="sng" strike="noStrike" kern="1200" cap="none" spc="120" normalizeH="0" baseline="0" noProof="0">
                <a:ln w="3175">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作用</a:t>
            </a:r>
            <a:r>
              <a:rPr kumimoji="0" lang="en-US" altLang="zh-CN" sz="2800" b="1" i="0" u="none" strike="noStrike" kern="1200" cap="none" spc="120" normalizeH="0" baseline="0" noProof="0" err="1">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en-US" altLang="zh-CN" sz="2800" b="1" i="0" u="wavyHeavy" strike="noStrike" kern="1200" cap="none" spc="120" normalizeH="0" baseline="0" noProof="0" err="1">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保证思维具有无矛盾性</a:t>
            </a:r>
            <a:r>
              <a:rPr kumimoji="0" lang="zh-CN"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endPar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endParaRP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en-US" altLang="zh-CN" sz="2800" b="1" i="0" u="none" strike="noStrike" kern="1200" cap="none" spc="120" normalizeH="0" baseline="0" noProof="0" err="1">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违反矛盾律要求的</a:t>
            </a:r>
            <a:r>
              <a:rPr kumimoji="0" lang="zh-CN" altLang="en-US" sz="2800" b="1" i="0" u="sng" strike="noStrike" kern="1200" cap="none" spc="120" normalizeH="0" baseline="0" noProof="0">
                <a:ln w="3175">
                  <a:noFill/>
                </a:ln>
                <a:solidFill>
                  <a:srgbClr val="FF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逻辑错误</a:t>
            </a: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 ——“</a:t>
            </a:r>
            <a:r>
              <a:rPr kumimoji="0" lang="en-US" altLang="zh-CN" sz="2800" b="1" i="0" u="sng" strike="noStrike" kern="1200" cap="none" spc="120" normalizeH="0" baseline="0" noProof="0" err="1">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自相矛盾</a:t>
            </a: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 </a:t>
            </a:r>
          </a:p>
        </p:txBody>
      </p:sp>
      <p:pic>
        <p:nvPicPr>
          <p:cNvPr id="78856" name="图片 14"/>
          <p:cNvPicPr>
            <a:picLocks noChangeAspect="1"/>
          </p:cNvPicPr>
          <p:nvPr>
            <p:custDataLst>
              <p:tags r:id="rId11"/>
            </p:custDataLst>
          </p:nvPr>
        </p:nvPicPr>
        <p:blipFill>
          <a:blip r:embed="rId10"/>
          <a:stretch>
            <a:fillRect/>
          </a:stretch>
        </p:blipFill>
        <p:spPr>
          <a:xfrm>
            <a:off x="811213" y="781050"/>
            <a:ext cx="1951037" cy="1949450"/>
          </a:xfrm>
          <a:prstGeom prst="rect">
            <a:avLst/>
          </a:prstGeom>
          <a:noFill/>
          <a:ln>
            <a:miter lim="800000"/>
          </a:ln>
        </p:spPr>
      </p:pic>
      <p:sp>
        <p:nvSpPr>
          <p:cNvPr id="78857" name="文本框 1"/>
          <p:cNvSpPr/>
          <p:nvPr>
            <p:custDataLst>
              <p:tags r:id="rId12"/>
            </p:custDataLst>
          </p:nvPr>
        </p:nvSpPr>
        <p:spPr>
          <a:xfrm>
            <a:off x="4679950" y="2286000"/>
            <a:ext cx="1408113" cy="730250"/>
          </a:xfrm>
          <a:prstGeom prst="rect">
            <a:avLst/>
          </a:prstGeom>
          <a:solidFill>
            <a:srgbClr val="71CA52"/>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30000"/>
              </a:lnSpc>
              <a:spcBef>
                <a:spcPct val="0"/>
              </a:spcBef>
              <a:buFontTx/>
              <a:buNone/>
            </a:pPr>
            <a:r>
              <a:rPr lang="zh-CN" altLang="en-US" sz="3200" b="1">
                <a:latin typeface="方正粗黑宋简体" pitchFamily="2" charset="-122"/>
                <a:ea typeface="方正粗黑宋简体" pitchFamily="2" charset="-122"/>
              </a:rPr>
              <a:t>生和死</a:t>
            </a:r>
            <a:endParaRPr lang="zh-CN" altLang="en-US" sz="3200" b="1">
              <a:latin typeface="方正粗黑宋简体" pitchFamily="2" charset="-122"/>
              <a:ea typeface="方正粗黑宋简体" pitchFamily="2" charset="-122"/>
            </a:endParaRPr>
          </a:p>
        </p:txBody>
      </p:sp>
      <p:sp>
        <p:nvSpPr>
          <p:cNvPr id="78858" name="文本框 2"/>
          <p:cNvSpPr/>
          <p:nvPr>
            <p:custDataLst>
              <p:tags r:id="rId13"/>
            </p:custDataLst>
          </p:nvPr>
        </p:nvSpPr>
        <p:spPr>
          <a:xfrm>
            <a:off x="6627813" y="2286000"/>
            <a:ext cx="1408112" cy="730250"/>
          </a:xfrm>
          <a:prstGeom prst="rect">
            <a:avLst/>
          </a:prstGeom>
          <a:solidFill>
            <a:srgbClr val="71CA52"/>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30000"/>
              </a:lnSpc>
              <a:spcBef>
                <a:spcPct val="0"/>
              </a:spcBef>
              <a:buFontTx/>
              <a:buNone/>
            </a:pPr>
            <a:r>
              <a:rPr lang="zh-CN" altLang="en-US" sz="3200" b="1">
                <a:latin typeface="方正粗黑宋简体" pitchFamily="2" charset="-122"/>
                <a:ea typeface="方正粗黑宋简体" pitchFamily="2" charset="-122"/>
              </a:rPr>
              <a:t>黑和白</a:t>
            </a:r>
            <a:endParaRPr lang="zh-CN" altLang="en-US" sz="3200" b="1">
              <a:latin typeface="方正粗黑宋简体" pitchFamily="2" charset="-122"/>
              <a:ea typeface="方正粗黑宋简体" pitchFamily="2" charset="-122"/>
            </a:endParaRPr>
          </a:p>
        </p:txBody>
      </p:sp>
    </p:spTree>
    <p:custDataLst>
      <p:tags r:id="rId14"/>
    </p:custDataLst>
  </p:cSld>
  <p:clrMapOvr>
    <a:masterClrMapping/>
  </p:clrMapOvr>
  <p:transition spd="slow">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7"/>
                                        </p:tgtEl>
                                        <p:attrNameLst>
                                          <p:attrName>style.visibility</p:attrName>
                                        </p:attrNameLst>
                                      </p:cBhvr>
                                      <p:to>
                                        <p:strVal val="visible"/>
                                      </p:to>
                                    </p:set>
                                    <p:animEffect transition="in" filter="blinds(horizontal)">
                                      <p:cBhvr>
                                        <p:cTn id="7" dur="500"/>
                                        <p:tgtEl>
                                          <p:spTgt spid="788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8858"/>
                                        </p:tgtEl>
                                        <p:attrNameLst>
                                          <p:attrName>style.visibility</p:attrName>
                                        </p:attrNameLst>
                                      </p:cBhvr>
                                      <p:to>
                                        <p:strVal val="visible"/>
                                      </p:to>
                                    </p:set>
                                    <p:animEffect transition="in" filter="blinds(horizontal)">
                                      <p:cBhvr>
                                        <p:cTn id="12" dur="500"/>
                                        <p:tgtEl>
                                          <p:spTgt spid="78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p:bldP spid="7885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0898" name="Rectangle 50"/>
          <p:cNvSpPr/>
          <p:nvPr>
            <p:custDataLst>
              <p:tags r:id="rId4"/>
            </p:custDataLst>
          </p:nvPr>
        </p:nvSpPr>
        <p:spPr>
          <a:xfrm>
            <a:off x="558800" y="885825"/>
            <a:ext cx="11083925" cy="10048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just" eaLnBrk="1" hangingPunct="1">
              <a:lnSpc>
                <a:spcPts val="3562"/>
              </a:lnSpc>
              <a:spcAft>
                <a:spcPts val="600"/>
              </a:spcAft>
            </a:pPr>
            <a:r>
              <a:rPr lang="en-US" altLang="zh-CN" sz="2800" b="1" spc="0">
                <a:solidFill>
                  <a:srgbClr val="262626"/>
                </a:solidFill>
                <a:latin typeface="方正粗黑宋简体" pitchFamily="2" charset="-122"/>
                <a:ea typeface="方正粗黑宋简体" pitchFamily="2" charset="-122"/>
                <a:sym typeface="+mn-lt"/>
              </a:rPr>
              <a:t>       </a:t>
            </a:r>
            <a:r>
              <a:rPr lang="zh-CN" altLang="en-US" sz="2800" b="1" spc="0">
                <a:solidFill>
                  <a:srgbClr val="262626"/>
                </a:solidFill>
                <a:latin typeface="方正粗黑宋简体" pitchFamily="2" charset="-122"/>
                <a:ea typeface="方正粗黑宋简体" pitchFamily="2" charset="-122"/>
                <a:sym typeface="+mn-lt"/>
              </a:rPr>
              <a:t>又叫</a:t>
            </a:r>
            <a:r>
              <a:rPr lang="zh-CN" altLang="en-US" sz="2800" b="1" u="sng" spc="0">
                <a:solidFill>
                  <a:srgbClr val="1D41D5"/>
                </a:solidFill>
                <a:latin typeface="方正粗黑宋简体" pitchFamily="2" charset="-122"/>
                <a:ea typeface="方正粗黑宋简体" pitchFamily="2" charset="-122"/>
                <a:sym typeface="+mn-lt"/>
              </a:rPr>
              <a:t>不矛盾律</a:t>
            </a:r>
            <a:r>
              <a:rPr lang="zh-CN" altLang="en-US" sz="2800" b="1" spc="0">
                <a:solidFill>
                  <a:srgbClr val="262626"/>
                </a:solidFill>
                <a:latin typeface="方正粗黑宋简体" pitchFamily="2" charset="-122"/>
                <a:ea typeface="方正粗黑宋简体" pitchFamily="2" charset="-122"/>
                <a:sym typeface="+mn-lt"/>
              </a:rPr>
              <a:t>，指在同一思维过程中，</a:t>
            </a:r>
            <a:r>
              <a:rPr lang="zh-CN" altLang="en-US" sz="2800" b="1" spc="0">
                <a:solidFill>
                  <a:srgbClr val="7030A0"/>
                </a:solidFill>
                <a:latin typeface="方正粗黑宋简体" pitchFamily="2" charset="-122"/>
                <a:ea typeface="方正粗黑宋简体" pitchFamily="2" charset="-122"/>
                <a:sym typeface="+mn-lt"/>
              </a:rPr>
              <a:t>两个互相矛盾</a:t>
            </a:r>
            <a:r>
              <a:rPr lang="zh-CN" altLang="en-US" sz="2800" b="1" spc="0">
                <a:solidFill>
                  <a:srgbClr val="262626"/>
                </a:solidFill>
                <a:latin typeface="方正粗黑宋简体" pitchFamily="2" charset="-122"/>
                <a:ea typeface="方正粗黑宋简体" pitchFamily="2" charset="-122"/>
                <a:sym typeface="+mn-lt"/>
              </a:rPr>
              <a:t>或</a:t>
            </a:r>
            <a:r>
              <a:rPr lang="zh-CN" altLang="en-US" sz="2800" b="1" spc="0">
                <a:solidFill>
                  <a:srgbClr val="7030A0"/>
                </a:solidFill>
                <a:latin typeface="方正粗黑宋简体" pitchFamily="2" charset="-122"/>
                <a:ea typeface="方正粗黑宋简体" pitchFamily="2" charset="-122"/>
                <a:sym typeface="+mn-lt"/>
              </a:rPr>
              <a:t>互相反对</a:t>
            </a:r>
            <a:r>
              <a:rPr lang="zh-CN" altLang="en-US" sz="2800" b="1" spc="0">
                <a:solidFill>
                  <a:srgbClr val="262626"/>
                </a:solidFill>
                <a:latin typeface="方正粗黑宋简体" pitchFamily="2" charset="-122"/>
                <a:ea typeface="方正粗黑宋简体" pitchFamily="2" charset="-122"/>
                <a:sym typeface="+mn-lt"/>
              </a:rPr>
              <a:t>的判断</a:t>
            </a:r>
            <a:r>
              <a:rPr lang="zh-CN" altLang="en-US" sz="2800" b="1" spc="0">
                <a:solidFill>
                  <a:srgbClr val="C00000"/>
                </a:solidFill>
                <a:latin typeface="方正粗黑宋简体" pitchFamily="2" charset="-122"/>
                <a:ea typeface="方正粗黑宋简体" pitchFamily="2" charset="-122"/>
                <a:sym typeface="+mn-lt"/>
              </a:rPr>
              <a:t>不能同真，必有一假</a:t>
            </a:r>
            <a:r>
              <a:rPr lang="zh-CN" altLang="en-US" sz="2800" b="1" spc="0">
                <a:solidFill>
                  <a:srgbClr val="262626"/>
                </a:solidFill>
                <a:latin typeface="方正粗黑宋简体" pitchFamily="2" charset="-122"/>
                <a:ea typeface="方正粗黑宋简体" pitchFamily="2" charset="-122"/>
                <a:sym typeface="+mn-lt"/>
              </a:rPr>
              <a:t>。</a:t>
            </a:r>
            <a:endParaRPr lang="en-US" altLang="zh-CN" sz="2800" b="1">
              <a:solidFill>
                <a:srgbClr val="262626"/>
              </a:solidFill>
              <a:latin typeface="方正粗黑宋简体" pitchFamily="2" charset="-122"/>
              <a:ea typeface="方正粗黑宋简体" pitchFamily="2" charset="-122"/>
              <a:sym typeface="+mn-lt"/>
            </a:endParaRPr>
          </a:p>
        </p:txBody>
      </p:sp>
      <p:sp>
        <p:nvSpPr>
          <p:cNvPr id="80899" name="矩形 2"/>
          <p:cNvSpPr/>
          <p:nvPr>
            <p:custDataLst>
              <p:tags r:id="rId5"/>
            </p:custDataLst>
          </p:nvPr>
        </p:nvSpPr>
        <p:spPr>
          <a:xfrm>
            <a:off x="558800" y="2012950"/>
            <a:ext cx="11083925" cy="4521200"/>
          </a:xfrm>
          <a:prstGeom prst="rect">
            <a:avLst/>
          </a:prstGeom>
          <a:noFill/>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20000"/>
              </a:lnSpc>
            </a:pPr>
            <a:r>
              <a:rPr lang="zh-CN" altLang="en-US" sz="2400" b="1" spc="0">
                <a:solidFill>
                  <a:srgbClr val="000000"/>
                </a:solidFill>
                <a:latin typeface="方正粗黑宋简体" pitchFamily="2" charset="-122"/>
                <a:ea typeface="方正粗黑宋简体" pitchFamily="2" charset="-122"/>
              </a:rPr>
              <a:t>互相矛盾和互相反对。</a:t>
            </a:r>
            <a:br>
              <a:rPr lang="zh-CN" altLang="en-US" sz="2400" b="1" spc="0">
                <a:solidFill>
                  <a:srgbClr val="000000"/>
                </a:solidFill>
                <a:latin typeface="方正粗黑宋简体" pitchFamily="2" charset="-122"/>
                <a:ea typeface="方正粗黑宋简体" pitchFamily="2" charset="-122"/>
              </a:rPr>
            </a:br>
            <a:r>
              <a:rPr lang="zh-CN" altLang="en-US" sz="2400" b="1" spc="0">
                <a:solidFill>
                  <a:srgbClr val="C00000"/>
                </a:solidFill>
                <a:latin typeface="方正粗黑宋简体" pitchFamily="2" charset="-122"/>
                <a:ea typeface="方正粗黑宋简体" pitchFamily="2" charset="-122"/>
              </a:rPr>
              <a:t>互相矛盾</a:t>
            </a:r>
            <a:r>
              <a:rPr lang="zh-CN" altLang="en-US" sz="2400" b="1" spc="0">
                <a:solidFill>
                  <a:srgbClr val="000000"/>
                </a:solidFill>
                <a:latin typeface="方正粗黑宋简体" pitchFamily="2" charset="-122"/>
                <a:ea typeface="方正粗黑宋简体" pitchFamily="2" charset="-122"/>
              </a:rPr>
              <a:t>：两个命题互相矛盾，是指这</a:t>
            </a:r>
            <a:r>
              <a:rPr lang="zh-CN" altLang="en-US" sz="2400" b="1" u="sng" spc="0">
                <a:solidFill>
                  <a:srgbClr val="C00000"/>
                </a:solidFill>
                <a:latin typeface="方正粗黑宋简体" pitchFamily="2" charset="-122"/>
                <a:ea typeface="方正粗黑宋简体" pitchFamily="2" charset="-122"/>
              </a:rPr>
              <a:t>两个命题不能同真，也不能同假</a:t>
            </a:r>
            <a:r>
              <a:rPr lang="zh-CN" altLang="en-US" sz="2400" b="1" spc="0">
                <a:solidFill>
                  <a:srgbClr val="0000FF"/>
                </a:solidFill>
                <a:latin typeface="方正粗黑宋简体" pitchFamily="2" charset="-122"/>
                <a:ea typeface="方正粗黑宋简体" pitchFamily="2" charset="-122"/>
              </a:rPr>
              <a:t>。</a:t>
            </a:r>
            <a:br>
              <a:rPr lang="zh-CN" altLang="en-US" sz="2400" b="1" spc="0">
                <a:solidFill>
                  <a:srgbClr val="000000"/>
                </a:solidFill>
                <a:latin typeface="方正粗黑宋简体" pitchFamily="2" charset="-122"/>
                <a:ea typeface="方正粗黑宋简体" pitchFamily="2" charset="-122"/>
              </a:rPr>
            </a:br>
            <a:r>
              <a:rPr lang="zh-CN" altLang="en-US" sz="2400" b="1" spc="0">
                <a:solidFill>
                  <a:srgbClr val="1D41D5"/>
                </a:solidFill>
                <a:latin typeface="方正粗黑宋简体" pitchFamily="2" charset="-122"/>
                <a:ea typeface="方正粗黑宋简体" pitchFamily="2" charset="-122"/>
              </a:rPr>
              <a:t>互相反对</a:t>
            </a:r>
            <a:r>
              <a:rPr lang="zh-CN" altLang="en-US" sz="2400" b="1" spc="0">
                <a:solidFill>
                  <a:srgbClr val="000000"/>
                </a:solidFill>
                <a:latin typeface="方正粗黑宋简体" pitchFamily="2" charset="-122"/>
                <a:ea typeface="方正粗黑宋简体" pitchFamily="2" charset="-122"/>
              </a:rPr>
              <a:t>：两个命题互相反对，是指这</a:t>
            </a:r>
            <a:r>
              <a:rPr lang="zh-CN" altLang="en-US" sz="2400" b="1" u="sng" spc="0">
                <a:solidFill>
                  <a:srgbClr val="1D41D5"/>
                </a:solidFill>
                <a:latin typeface="方正粗黑宋简体" pitchFamily="2" charset="-122"/>
                <a:ea typeface="方正粗黑宋简体" pitchFamily="2" charset="-122"/>
              </a:rPr>
              <a:t>两个命题不能同真，但可以同假。</a:t>
            </a:r>
            <a:br>
              <a:rPr lang="zh-CN" altLang="en-US" sz="2400" b="1" spc="0">
                <a:solidFill>
                  <a:srgbClr val="7030A0"/>
                </a:solidFill>
                <a:latin typeface="方正粗黑宋简体" pitchFamily="2" charset="-122"/>
                <a:ea typeface="方正粗黑宋简体" pitchFamily="2" charset="-122"/>
              </a:rPr>
            </a:br>
            <a:r>
              <a:rPr lang="en-US" altLang="zh-CN" sz="2400" b="1" spc="0">
                <a:solidFill>
                  <a:srgbClr val="7030A0"/>
                </a:solidFill>
                <a:latin typeface="方正粗黑宋简体" pitchFamily="2" charset="-122"/>
                <a:ea typeface="方正粗黑宋简体" pitchFamily="2" charset="-122"/>
              </a:rPr>
              <a:t>eg</a:t>
            </a:r>
            <a:r>
              <a:rPr lang="zh-CN" altLang="en-US" sz="2400" b="1" spc="0">
                <a:solidFill>
                  <a:srgbClr val="7030A0"/>
                </a:solidFill>
                <a:latin typeface="方正粗黑宋简体" pitchFamily="2" charset="-122"/>
                <a:ea typeface="方正粗黑宋简体" pitchFamily="2" charset="-122"/>
              </a:rPr>
              <a:t>：</a:t>
            </a:r>
            <a:endParaRPr lang="en-US" altLang="zh-CN" sz="2400" b="1">
              <a:solidFill>
                <a:srgbClr val="7030A0"/>
              </a:solidFill>
              <a:latin typeface="方正粗黑宋简体" pitchFamily="2" charset="-122"/>
              <a:ea typeface="方正粗黑宋简体" pitchFamily="2" charset="-122"/>
            </a:endParaRPr>
          </a:p>
          <a:p>
            <a:pPr marL="342900" marR="0" lvl="0" indent="-342900" eaLnBrk="1" hangingPunct="1">
              <a:lnSpc>
                <a:spcPct val="120000"/>
              </a:lnSpc>
              <a:buFont typeface="Wingdings" pitchFamily="2" charset="2"/>
              <a:buChar char="u"/>
            </a:pPr>
            <a:r>
              <a:rPr lang="zh-CN" altLang="en-US" sz="2400" b="1" spc="0">
                <a:solidFill>
                  <a:srgbClr val="7030A0"/>
                </a:solidFill>
                <a:latin typeface="方正粗黑宋简体" pitchFamily="2" charset="-122"/>
                <a:ea typeface="方正粗黑宋简体" pitchFamily="2" charset="-122"/>
              </a:rPr>
              <a:t>小明是个男孩子。 </a:t>
            </a:r>
            <a:endParaRPr lang="en-US" altLang="zh-CN" sz="2400" b="1">
              <a:solidFill>
                <a:srgbClr val="7030A0"/>
              </a:solidFill>
              <a:latin typeface="方正粗黑宋简体" pitchFamily="2" charset="-122"/>
              <a:ea typeface="方正粗黑宋简体" pitchFamily="2" charset="-122"/>
            </a:endParaRPr>
          </a:p>
          <a:p>
            <a:pPr marL="342900" marR="0" lvl="0" indent="-342900" eaLnBrk="1" hangingPunct="1">
              <a:lnSpc>
                <a:spcPct val="120000"/>
              </a:lnSpc>
              <a:buFont typeface="Wingdings" pitchFamily="2" charset="2"/>
              <a:buChar char="u"/>
            </a:pPr>
            <a:r>
              <a:rPr lang="zh-CN" altLang="en-US" sz="2400" b="1" spc="0">
                <a:solidFill>
                  <a:srgbClr val="7030A0"/>
                </a:solidFill>
                <a:latin typeface="方正粗黑宋简体" pitchFamily="2" charset="-122"/>
                <a:ea typeface="方正粗黑宋简体" pitchFamily="2" charset="-122"/>
              </a:rPr>
              <a:t>小明是个女孩子。</a:t>
            </a:r>
            <a:r>
              <a:rPr lang="zh-CN" altLang="en-US" sz="2400" b="1" spc="0">
                <a:solidFill>
                  <a:srgbClr val="2E75B6"/>
                </a:solidFill>
                <a:latin typeface="方正粗黑宋简体" pitchFamily="2" charset="-122"/>
                <a:ea typeface="方正粗黑宋简体" pitchFamily="2" charset="-122"/>
              </a:rPr>
              <a:t> </a:t>
            </a:r>
            <a:endParaRPr lang="en-US" altLang="zh-CN" sz="2400" b="1">
              <a:solidFill>
                <a:srgbClr val="2E75B6"/>
              </a:solidFill>
              <a:latin typeface="方正粗黑宋简体" pitchFamily="2" charset="-122"/>
              <a:ea typeface="方正粗黑宋简体" pitchFamily="2" charset="-122"/>
            </a:endParaRPr>
          </a:p>
          <a:p>
            <a:pPr marL="0" marR="0" lvl="0" indent="0" eaLnBrk="1" hangingPunct="1">
              <a:lnSpc>
                <a:spcPct val="120000"/>
              </a:lnSpc>
            </a:pPr>
            <a:r>
              <a:rPr lang="zh-CN" altLang="en-US" sz="2400" b="1" spc="0">
                <a:solidFill>
                  <a:srgbClr val="000000"/>
                </a:solidFill>
                <a:latin typeface="方正粗黑宋简体" pitchFamily="2" charset="-122"/>
                <a:ea typeface="方正粗黑宋简体" pitchFamily="2" charset="-122"/>
              </a:rPr>
              <a:t>这两个命题是</a:t>
            </a:r>
            <a:r>
              <a:rPr lang="zh-CN" altLang="en-US" sz="2400" b="1" u="sng" spc="0">
                <a:solidFill>
                  <a:srgbClr val="C00000"/>
                </a:solidFill>
                <a:latin typeface="方正粗黑宋简体" pitchFamily="2" charset="-122"/>
                <a:ea typeface="方正粗黑宋简体" pitchFamily="2" charset="-122"/>
              </a:rPr>
              <a:t>互相矛盾</a:t>
            </a:r>
            <a:r>
              <a:rPr lang="zh-CN" altLang="en-US" sz="2400" b="1" spc="0">
                <a:solidFill>
                  <a:srgbClr val="000000"/>
                </a:solidFill>
                <a:latin typeface="方正粗黑宋简体" pitchFamily="2" charset="-122"/>
                <a:ea typeface="方正粗黑宋简体" pitchFamily="2" charset="-122"/>
              </a:rPr>
              <a:t>的，不能同真，也不能同假，必有一真一假；</a:t>
            </a:r>
            <a:endParaRPr lang="en-US" altLang="zh-CN" sz="2400" b="1">
              <a:solidFill>
                <a:srgbClr val="000000"/>
              </a:solidFill>
              <a:latin typeface="方正粗黑宋简体" pitchFamily="2" charset="-122"/>
              <a:ea typeface="方正粗黑宋简体" pitchFamily="2" charset="-122"/>
            </a:endParaRPr>
          </a:p>
          <a:p>
            <a:pPr marL="342900" marR="0" lvl="0" indent="-342900" eaLnBrk="1" hangingPunct="1">
              <a:lnSpc>
                <a:spcPct val="120000"/>
              </a:lnSpc>
              <a:buFont typeface="Wingdings" pitchFamily="2" charset="2"/>
              <a:buChar char="u"/>
            </a:pPr>
            <a:r>
              <a:rPr lang="zh-CN" altLang="en-US" sz="2400" b="1" spc="0">
                <a:solidFill>
                  <a:srgbClr val="7030A0"/>
                </a:solidFill>
                <a:latin typeface="方正粗黑宋简体" pitchFamily="2" charset="-122"/>
                <a:ea typeface="方正粗黑宋简体" pitchFamily="2" charset="-122"/>
              </a:rPr>
              <a:t>小明在写语文作业。 </a:t>
            </a:r>
            <a:endParaRPr lang="en-US" altLang="zh-CN" sz="2400" b="1">
              <a:solidFill>
                <a:srgbClr val="7030A0"/>
              </a:solidFill>
              <a:latin typeface="方正粗黑宋简体" pitchFamily="2" charset="-122"/>
              <a:ea typeface="方正粗黑宋简体" pitchFamily="2" charset="-122"/>
            </a:endParaRPr>
          </a:p>
          <a:p>
            <a:pPr marL="342900" marR="0" lvl="0" indent="-342900" eaLnBrk="1" hangingPunct="1">
              <a:lnSpc>
                <a:spcPct val="120000"/>
              </a:lnSpc>
              <a:buFont typeface="Wingdings" pitchFamily="2" charset="2"/>
              <a:buChar char="u"/>
            </a:pPr>
            <a:r>
              <a:rPr lang="zh-CN" altLang="en-US" sz="2400" b="1" spc="0">
                <a:solidFill>
                  <a:srgbClr val="7030A0"/>
                </a:solidFill>
                <a:latin typeface="方正粗黑宋简体" pitchFamily="2" charset="-122"/>
                <a:ea typeface="方正粗黑宋简体" pitchFamily="2" charset="-122"/>
              </a:rPr>
              <a:t>小明在写数学作业。</a:t>
            </a:r>
            <a:endParaRPr lang="en-US" altLang="zh-CN" sz="2400" b="1">
              <a:solidFill>
                <a:srgbClr val="7030A0"/>
              </a:solidFill>
              <a:latin typeface="方正粗黑宋简体" pitchFamily="2" charset="-122"/>
              <a:ea typeface="方正粗黑宋简体" pitchFamily="2" charset="-122"/>
            </a:endParaRPr>
          </a:p>
          <a:p>
            <a:pPr marL="0" marR="0" lvl="0" indent="0" eaLnBrk="1" hangingPunct="1">
              <a:lnSpc>
                <a:spcPct val="120000"/>
              </a:lnSpc>
            </a:pPr>
            <a:r>
              <a:rPr lang="zh-CN" altLang="en-US" sz="2400" b="1" spc="0">
                <a:solidFill>
                  <a:srgbClr val="000000"/>
                </a:solidFill>
                <a:latin typeface="方正粗黑宋简体" pitchFamily="2" charset="-122"/>
                <a:ea typeface="方正粗黑宋简体" pitchFamily="2" charset="-122"/>
              </a:rPr>
              <a:t>这两个命题是</a:t>
            </a:r>
            <a:r>
              <a:rPr lang="zh-CN" altLang="en-US" sz="2400" b="1" u="sng" spc="0">
                <a:solidFill>
                  <a:srgbClr val="C00000"/>
                </a:solidFill>
                <a:latin typeface="方正粗黑宋简体" pitchFamily="2" charset="-122"/>
                <a:ea typeface="方正粗黑宋简体" pitchFamily="2" charset="-122"/>
              </a:rPr>
              <a:t>互相反对</a:t>
            </a:r>
            <a:r>
              <a:rPr lang="zh-CN" altLang="en-US" sz="2400" b="1" spc="0">
                <a:solidFill>
                  <a:srgbClr val="000000"/>
                </a:solidFill>
                <a:latin typeface="方正粗黑宋简体" pitchFamily="2" charset="-122"/>
                <a:ea typeface="方正粗黑宋简体" pitchFamily="2" charset="-122"/>
              </a:rPr>
              <a:t>的，不能同真，但可以同假。</a:t>
            </a:r>
            <a:endParaRPr lang="zh-CN" altLang="en-US" sz="2400" b="1">
              <a:solidFill>
                <a:srgbClr val="000000"/>
              </a:solidFill>
              <a:latin typeface="方正粗黑宋简体" pitchFamily="2" charset="-122"/>
              <a:ea typeface="方正粗黑宋简体" pitchFamily="2" charset="-122"/>
            </a:endParaRPr>
          </a:p>
        </p:txBody>
      </p:sp>
      <p:sp>
        <p:nvSpPr>
          <p:cNvPr id="80900" name="椭圆 3"/>
          <p:cNvSpPr/>
          <p:nvPr>
            <p:custDataLst>
              <p:tags r:id="rId6"/>
            </p:custDataLst>
          </p:nvPr>
        </p:nvSpPr>
        <p:spPr>
          <a:xfrm>
            <a:off x="8448675" y="3409950"/>
            <a:ext cx="755650" cy="755650"/>
          </a:xfrm>
          <a:prstGeom prst="ellipse">
            <a:avLst/>
          </a:prstGeom>
          <a:noFill/>
          <a:ln w="12700">
            <a:solidFill>
              <a:schemeClr val="tx1"/>
            </a:solidFill>
            <a:miter lim="800000"/>
          </a:ln>
        </p:spPr>
        <p:txBody>
          <a:bodyPr lIns="68580" tIns="34290" rIns="68580" bIns="3429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endParaRPr lang="zh-CN" altLang="en-US" sz="1800">
              <a:latin typeface="Arial" pitchFamily="34" charset="0"/>
              <a:ea typeface="阿里巴巴普惠体 M"/>
            </a:endParaRPr>
          </a:p>
        </p:txBody>
      </p:sp>
      <p:sp>
        <p:nvSpPr>
          <p:cNvPr id="80901" name="椭圆 4"/>
          <p:cNvSpPr/>
          <p:nvPr>
            <p:custDataLst>
              <p:tags r:id="rId7"/>
            </p:custDataLst>
          </p:nvPr>
        </p:nvSpPr>
        <p:spPr>
          <a:xfrm>
            <a:off x="8448675" y="5048250"/>
            <a:ext cx="755650" cy="755650"/>
          </a:xfrm>
          <a:prstGeom prst="ellipse">
            <a:avLst/>
          </a:prstGeom>
          <a:noFill/>
          <a:ln w="12700">
            <a:solidFill>
              <a:schemeClr val="tx1"/>
            </a:solidFill>
            <a:miter lim="800000"/>
          </a:ln>
        </p:spPr>
        <p:txBody>
          <a:bodyPr lIns="68580" tIns="34290" rIns="68580" bIns="3429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endParaRPr lang="zh-CN" altLang="en-US" sz="1800">
              <a:latin typeface="Arial" pitchFamily="34" charset="0"/>
              <a:ea typeface="阿里巴巴普惠体 M"/>
            </a:endParaRPr>
          </a:p>
        </p:txBody>
      </p:sp>
      <p:sp>
        <p:nvSpPr>
          <p:cNvPr id="80902" name="文本框 5"/>
          <p:cNvSpPr/>
          <p:nvPr>
            <p:custDataLst>
              <p:tags r:id="rId8"/>
            </p:custDataLst>
          </p:nvPr>
        </p:nvSpPr>
        <p:spPr>
          <a:xfrm>
            <a:off x="8551863" y="3590925"/>
            <a:ext cx="274637" cy="392113"/>
          </a:xfrm>
          <a:prstGeom prst="rect">
            <a:avLst/>
          </a:prstGeom>
          <a:noFill/>
          <a:ln>
            <a:noFill/>
            <a:miter lim="800000"/>
          </a:ln>
        </p:spPr>
        <p:txBody>
          <a:bodyPr wrap="none" lIns="68580" tIns="34290" rIns="68580" bIns="34290">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2100">
                <a:latin typeface="幼圆"/>
                <a:ea typeface="阿里巴巴普惠体 M"/>
              </a:rPr>
              <a:t>a</a:t>
            </a:r>
            <a:endParaRPr lang="en-US" altLang="zh-CN" sz="2100">
              <a:latin typeface="幼圆"/>
              <a:ea typeface="阿里巴巴普惠体 M"/>
            </a:endParaRPr>
          </a:p>
        </p:txBody>
      </p:sp>
      <p:sp>
        <p:nvSpPr>
          <p:cNvPr id="80903" name="文本框 6"/>
          <p:cNvSpPr/>
          <p:nvPr>
            <p:custDataLst>
              <p:tags r:id="rId9"/>
            </p:custDataLst>
          </p:nvPr>
        </p:nvSpPr>
        <p:spPr>
          <a:xfrm>
            <a:off x="8828088" y="3590925"/>
            <a:ext cx="274637" cy="392113"/>
          </a:xfrm>
          <a:prstGeom prst="rect">
            <a:avLst/>
          </a:prstGeom>
          <a:noFill/>
          <a:ln>
            <a:noFill/>
            <a:miter lim="800000"/>
          </a:ln>
        </p:spPr>
        <p:txBody>
          <a:bodyPr wrap="none" lIns="68580" tIns="34290" rIns="68580" bIns="34290">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2100">
                <a:latin typeface="幼圆"/>
                <a:ea typeface="阿里巴巴普惠体 M"/>
              </a:rPr>
              <a:t>b</a:t>
            </a:r>
            <a:endParaRPr lang="en-US" altLang="zh-CN" sz="2100">
              <a:latin typeface="幼圆"/>
              <a:ea typeface="阿里巴巴普惠体 M"/>
            </a:endParaRPr>
          </a:p>
        </p:txBody>
      </p:sp>
      <p:sp>
        <p:nvSpPr>
          <p:cNvPr id="80904" name="文本框 7"/>
          <p:cNvSpPr/>
          <p:nvPr>
            <p:custDataLst>
              <p:tags r:id="rId10"/>
            </p:custDataLst>
          </p:nvPr>
        </p:nvSpPr>
        <p:spPr>
          <a:xfrm>
            <a:off x="8448675" y="5229225"/>
            <a:ext cx="273050" cy="392113"/>
          </a:xfrm>
          <a:prstGeom prst="rect">
            <a:avLst/>
          </a:prstGeom>
          <a:noFill/>
          <a:ln>
            <a:noFill/>
            <a:miter lim="800000"/>
          </a:ln>
        </p:spPr>
        <p:txBody>
          <a:bodyPr lIns="68580" tIns="34290" rIns="68580" bIns="34290">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2100">
                <a:latin typeface="幼圆"/>
                <a:ea typeface="阿里巴巴普惠体 M"/>
              </a:rPr>
              <a:t>a</a:t>
            </a:r>
            <a:endParaRPr lang="en-US" altLang="zh-CN" sz="2100">
              <a:latin typeface="幼圆"/>
              <a:ea typeface="阿里巴巴普惠体 M"/>
            </a:endParaRPr>
          </a:p>
        </p:txBody>
      </p:sp>
      <p:sp>
        <p:nvSpPr>
          <p:cNvPr id="80905" name="文本框 8"/>
          <p:cNvSpPr/>
          <p:nvPr>
            <p:custDataLst>
              <p:tags r:id="rId11"/>
            </p:custDataLst>
          </p:nvPr>
        </p:nvSpPr>
        <p:spPr>
          <a:xfrm>
            <a:off x="8959850" y="5229225"/>
            <a:ext cx="274638" cy="392113"/>
          </a:xfrm>
          <a:prstGeom prst="rect">
            <a:avLst/>
          </a:prstGeom>
          <a:noFill/>
          <a:ln>
            <a:noFill/>
            <a:miter lim="800000"/>
          </a:ln>
        </p:spPr>
        <p:txBody>
          <a:bodyPr wrap="none" lIns="68580" tIns="34290" rIns="68580" bIns="34290">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2100">
                <a:latin typeface="幼圆"/>
                <a:ea typeface="阿里巴巴普惠体 M"/>
              </a:rPr>
              <a:t>b</a:t>
            </a:r>
            <a:endParaRPr lang="en-US" altLang="zh-CN" sz="2100">
              <a:latin typeface="幼圆"/>
              <a:ea typeface="阿里巴巴普惠体 M"/>
            </a:endParaRPr>
          </a:p>
        </p:txBody>
      </p:sp>
      <p:cxnSp>
        <p:nvCxnSpPr>
          <p:cNvPr id="80906" name="直接连接符 9"/>
          <p:cNvCxnSpPr/>
          <p:nvPr>
            <p:custDataLst>
              <p:tags r:id="rId12"/>
            </p:custDataLst>
          </p:nvPr>
        </p:nvCxnSpPr>
        <p:spPr>
          <a:xfrm flipH="1">
            <a:off x="8826500" y="3409950"/>
            <a:ext cx="0" cy="755650"/>
          </a:xfrm>
          <a:prstGeom prst="line">
            <a:avLst/>
          </a:prstGeom>
          <a:noFill/>
          <a:ln>
            <a:solidFill>
              <a:schemeClr val="tx1"/>
            </a:solidFill>
            <a:miter lim="800000"/>
          </a:ln>
        </p:spPr>
      </p:cxnSp>
      <p:cxnSp>
        <p:nvCxnSpPr>
          <p:cNvPr id="80907" name="直接连接符 10"/>
          <p:cNvCxnSpPr/>
          <p:nvPr>
            <p:custDataLst>
              <p:tags r:id="rId13"/>
            </p:custDataLst>
          </p:nvPr>
        </p:nvCxnSpPr>
        <p:spPr>
          <a:xfrm flipH="1">
            <a:off x="8747125" y="5048250"/>
            <a:ext cx="0" cy="755650"/>
          </a:xfrm>
          <a:prstGeom prst="line">
            <a:avLst/>
          </a:prstGeom>
          <a:noFill/>
          <a:ln>
            <a:solidFill>
              <a:schemeClr val="tx1"/>
            </a:solidFill>
            <a:miter lim="800000"/>
          </a:ln>
        </p:spPr>
      </p:cxnSp>
      <p:cxnSp>
        <p:nvCxnSpPr>
          <p:cNvPr id="80908" name="直接连接符 11"/>
          <p:cNvCxnSpPr/>
          <p:nvPr>
            <p:custDataLst>
              <p:tags r:id="rId14"/>
            </p:custDataLst>
          </p:nvPr>
        </p:nvCxnSpPr>
        <p:spPr>
          <a:xfrm flipH="1">
            <a:off x="8928100" y="5048250"/>
            <a:ext cx="0" cy="755650"/>
          </a:xfrm>
          <a:prstGeom prst="line">
            <a:avLst/>
          </a:prstGeom>
          <a:noFill/>
          <a:ln>
            <a:solidFill>
              <a:schemeClr val="tx1"/>
            </a:solidFill>
            <a:miter lim="800000"/>
          </a:ln>
        </p:spPr>
      </p:cxnSp>
      <p:sp>
        <p:nvSpPr>
          <p:cNvPr id="80909" name="矩形 12"/>
          <p:cNvSpPr/>
          <p:nvPr>
            <p:custDataLst>
              <p:tags r:id="rId15"/>
            </p:custDataLst>
          </p:nvPr>
        </p:nvSpPr>
        <p:spPr>
          <a:xfrm>
            <a:off x="8218488" y="4244975"/>
            <a:ext cx="1122362" cy="431800"/>
          </a:xfrm>
          <a:prstGeom prst="rect">
            <a:avLst/>
          </a:prstGeom>
          <a:solidFill>
            <a:schemeClr val="tx1"/>
          </a:solidFill>
          <a:ln>
            <a:solidFill>
              <a:schemeClr val="tx1"/>
            </a:solidFill>
            <a:miter lim="800000"/>
          </a:ln>
        </p:spPr>
        <p:txBody>
          <a:bodyPr wrap="none" lIns="68580" tIns="34290" rIns="68580" bIns="34290" anchor="ctr"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a:lnSpc>
                <a:spcPct val="100000"/>
              </a:lnSpc>
              <a:spcBef>
                <a:spcPct val="0"/>
              </a:spcBef>
              <a:buFontTx/>
              <a:buNone/>
            </a:pPr>
            <a:r>
              <a:rPr lang="zh-CN" altLang="en-US" sz="2000" b="1">
                <a:solidFill>
                  <a:schemeClr val="bg1"/>
                </a:solidFill>
                <a:latin typeface="方正粗黑宋简体" pitchFamily="2" charset="-122"/>
                <a:ea typeface="方正粗黑宋简体" pitchFamily="2" charset="-122"/>
              </a:rPr>
              <a:t>矛盾关系</a:t>
            </a:r>
            <a:r>
              <a:rPr lang="zh-CN" altLang="en-US" sz="2000">
                <a:solidFill>
                  <a:schemeClr val="bg1"/>
                </a:solidFill>
                <a:latin typeface="幼圆"/>
                <a:ea typeface="方正粗黑宋简体" pitchFamily="2" charset="-122"/>
              </a:rPr>
              <a:t> </a:t>
            </a:r>
            <a:endParaRPr lang="zh-CN" altLang="en-US" sz="2000">
              <a:solidFill>
                <a:schemeClr val="bg1"/>
              </a:solidFill>
              <a:latin typeface="幼圆"/>
              <a:ea typeface="方正粗黑宋简体" pitchFamily="2" charset="-122"/>
            </a:endParaRPr>
          </a:p>
        </p:txBody>
      </p:sp>
      <p:sp>
        <p:nvSpPr>
          <p:cNvPr id="80910" name="矩形 13"/>
          <p:cNvSpPr/>
          <p:nvPr>
            <p:custDataLst>
              <p:tags r:id="rId16"/>
            </p:custDataLst>
          </p:nvPr>
        </p:nvSpPr>
        <p:spPr>
          <a:xfrm>
            <a:off x="8218488" y="5902325"/>
            <a:ext cx="1122362" cy="431800"/>
          </a:xfrm>
          <a:prstGeom prst="rect">
            <a:avLst/>
          </a:prstGeom>
          <a:solidFill>
            <a:schemeClr val="tx1"/>
          </a:solidFill>
          <a:ln>
            <a:solidFill>
              <a:schemeClr val="tx1"/>
            </a:solidFill>
            <a:miter lim="800000"/>
          </a:ln>
        </p:spPr>
        <p:txBody>
          <a:bodyPr wrap="none" lIns="68580" tIns="34290" rIns="68580" bIns="34290" anchor="ctr"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a:lnSpc>
                <a:spcPct val="100000"/>
              </a:lnSpc>
              <a:spcBef>
                <a:spcPct val="0"/>
              </a:spcBef>
              <a:buFontTx/>
              <a:buNone/>
            </a:pPr>
            <a:r>
              <a:rPr lang="zh-CN" altLang="en-US" sz="2000" b="1">
                <a:solidFill>
                  <a:schemeClr val="bg1"/>
                </a:solidFill>
                <a:latin typeface="方正粗黑宋简体" pitchFamily="2" charset="-122"/>
                <a:ea typeface="方正粗黑宋简体" pitchFamily="2" charset="-122"/>
              </a:rPr>
              <a:t>反对关系</a:t>
            </a:r>
            <a:r>
              <a:rPr lang="zh-CN" altLang="en-US" sz="2000">
                <a:solidFill>
                  <a:schemeClr val="bg1"/>
                </a:solidFill>
                <a:latin typeface="幼圆"/>
                <a:ea typeface="方正粗黑宋简体" pitchFamily="2" charset="-122"/>
              </a:rPr>
              <a:t> </a:t>
            </a:r>
            <a:endParaRPr lang="zh-CN" altLang="en-US" sz="2000">
              <a:solidFill>
                <a:schemeClr val="bg1"/>
              </a:solidFill>
              <a:latin typeface="幼圆"/>
              <a:ea typeface="方正粗黑宋简体" pitchFamily="2" charset="-122"/>
            </a:endParaRPr>
          </a:p>
        </p:txBody>
      </p:sp>
      <p:sp>
        <p:nvSpPr>
          <p:cNvPr id="80911" name="文本框 15"/>
          <p:cNvSpPr txBox="1"/>
          <p:nvPr>
            <p:custDataLst>
              <p:tags r:id="rId17"/>
            </p:custDataLst>
          </p:nvPr>
        </p:nvSpPr>
        <p:spPr>
          <a:xfrm>
            <a:off x="636905" y="74930"/>
            <a:ext cx="3063875" cy="811530"/>
          </a:xfrm>
          <a:prstGeom prst="rect">
            <a:avLst/>
          </a:prstGeom>
          <a:noFill/>
        </p:spPr>
        <p:txBody>
          <a:bodyPr>
            <a:spAutoFit/>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3600" b="1" i="0" u="none" strike="noStrike" kern="1200" cap="none" spc="24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（2）</a:t>
            </a:r>
            <a:r>
              <a:rPr kumimoji="0" lang="zh-CN" altLang="en-US" sz="3600" b="1" i="0" u="none"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mn-lt"/>
              </a:rPr>
              <a:t>矛盾律</a:t>
            </a:r>
            <a:endParaRPr kumimoji="0" lang="zh-CN" altLang="en-US" sz="3600" b="0" i="0" u="none" strike="noStrike" kern="1200" cap="none" spc="0" normalizeH="0" baseline="0" noProof="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blinds(horizontal)">
                                      <p:cBhvr>
                                        <p:cTn id="7" dur="500"/>
                                        <p:tgtEl>
                                          <p:spTgt spid="808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0899">
                                            <p:txEl>
                                              <p:pRg st="1" end="1"/>
                                            </p:txEl>
                                          </p:spTgt>
                                        </p:tgtEl>
                                        <p:attrNameLst>
                                          <p:attrName>style.visibility</p:attrName>
                                        </p:attrNameLst>
                                      </p:cBhvr>
                                      <p:to>
                                        <p:strVal val="visible"/>
                                      </p:to>
                                    </p:set>
                                    <p:animEffect transition="in" filter="blinds(horizontal)">
                                      <p:cBhvr>
                                        <p:cTn id="12" dur="500"/>
                                        <p:tgtEl>
                                          <p:spTgt spid="8089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0899">
                                            <p:txEl>
                                              <p:pRg st="2" end="2"/>
                                            </p:txEl>
                                          </p:spTgt>
                                        </p:tgtEl>
                                        <p:attrNameLst>
                                          <p:attrName>style.visibility</p:attrName>
                                        </p:attrNameLst>
                                      </p:cBhvr>
                                      <p:to>
                                        <p:strVal val="visible"/>
                                      </p:to>
                                    </p:set>
                                    <p:animEffect transition="in" filter="blinds(horizontal)">
                                      <p:cBhvr>
                                        <p:cTn id="15" dur="500"/>
                                        <p:tgtEl>
                                          <p:spTgt spid="80899">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80899">
                                            <p:txEl>
                                              <p:pRg st="3" end="3"/>
                                            </p:txEl>
                                          </p:spTgt>
                                        </p:tgtEl>
                                        <p:attrNameLst>
                                          <p:attrName>style.visibility</p:attrName>
                                        </p:attrNameLst>
                                      </p:cBhvr>
                                      <p:to>
                                        <p:strVal val="visible"/>
                                      </p:to>
                                    </p:set>
                                    <p:animEffect transition="in" filter="blinds(horizontal)">
                                      <p:cBhvr>
                                        <p:cTn id="18" dur="500"/>
                                        <p:tgtEl>
                                          <p:spTgt spid="80899">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5" presetClass="entr" presetSubtype="0" fill="hold" nodeType="clickEffect">
                                  <p:stCondLst>
                                    <p:cond delay="0"/>
                                  </p:stCondLst>
                                  <p:childTnLst>
                                    <p:set>
                                      <p:cBhvr>
                                        <p:cTn id="22" dur="1" fill="hold">
                                          <p:stCondLst>
                                            <p:cond delay="0"/>
                                          </p:stCondLst>
                                        </p:cTn>
                                        <p:tgtEl>
                                          <p:spTgt spid="80900"/>
                                        </p:tgtEl>
                                        <p:attrNameLst>
                                          <p:attrName>style.visibility</p:attrName>
                                        </p:attrNameLst>
                                      </p:cBhvr>
                                      <p:to>
                                        <p:strVal val="visible"/>
                                      </p:to>
                                    </p:set>
                                    <p:anim calcmode="lin" valueType="num">
                                      <p:cBhvr>
                                        <p:cTn id="23" dur="1000" fill="hold"/>
                                        <p:tgtEl>
                                          <p:spTgt spid="80900"/>
                                        </p:tgtEl>
                                        <p:attrNameLst>
                                          <p:attrName>ppt_w</p:attrName>
                                        </p:attrNameLst>
                                      </p:cBhvr>
                                      <p:tavLst>
                                        <p:tav tm="0">
                                          <p:val>
                                            <p:fltVal val="0"/>
                                          </p:val>
                                        </p:tav>
                                        <p:tav tm="100000">
                                          <p:val>
                                            <p:strVal val="#ppt_w"/>
                                          </p:val>
                                        </p:tav>
                                      </p:tavLst>
                                    </p:anim>
                                    <p:anim calcmode="lin" valueType="num">
                                      <p:cBhvr>
                                        <p:cTn id="24" dur="1000" fill="hold"/>
                                        <p:tgtEl>
                                          <p:spTgt spid="80900"/>
                                        </p:tgtEl>
                                        <p:attrNameLst>
                                          <p:attrName>ppt_h</p:attrName>
                                        </p:attrNameLst>
                                      </p:cBhvr>
                                      <p:tavLst>
                                        <p:tav tm="0">
                                          <p:val>
                                            <p:fltVal val="0"/>
                                          </p:val>
                                        </p:tav>
                                        <p:tav tm="100000">
                                          <p:val>
                                            <p:strVal val="#ppt_h"/>
                                          </p:val>
                                        </p:tav>
                                      </p:tavLst>
                                    </p:anim>
                                    <p:anim calcmode="lin" valueType="num">
                                      <p:cBhvr>
                                        <p:cTn id="25" dur="1000" fill="hold"/>
                                        <p:tgtEl>
                                          <p:spTgt spid="8090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090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80902"/>
                                        </p:tgtEl>
                                        <p:attrNameLst>
                                          <p:attrName>style.visibility</p:attrName>
                                        </p:attrNameLst>
                                      </p:cBhvr>
                                      <p:to>
                                        <p:strVal val="visible"/>
                                      </p:to>
                                    </p:set>
                                    <p:anim calcmode="lin" valueType="num">
                                      <p:cBhvr>
                                        <p:cTn id="31" dur="1000" fill="hold"/>
                                        <p:tgtEl>
                                          <p:spTgt spid="80902"/>
                                        </p:tgtEl>
                                        <p:attrNameLst>
                                          <p:attrName>ppt_x</p:attrName>
                                        </p:attrNameLst>
                                      </p:cBhvr>
                                      <p:tavLst>
                                        <p:tav tm="0">
                                          <p:val>
                                            <p:strVal val="#ppt_x-.2"/>
                                          </p:val>
                                        </p:tav>
                                        <p:tav tm="100000">
                                          <p:val>
                                            <p:strVal val="#ppt_x"/>
                                          </p:val>
                                        </p:tav>
                                      </p:tavLst>
                                    </p:anim>
                                    <p:anim calcmode="lin" valueType="num">
                                      <p:cBhvr>
                                        <p:cTn id="32" dur="1000" fill="hold"/>
                                        <p:tgtEl>
                                          <p:spTgt spid="80902"/>
                                        </p:tgtEl>
                                        <p:attrNameLst>
                                          <p:attrName>ppt_y</p:attrName>
                                        </p:attrNameLst>
                                      </p:cBhvr>
                                      <p:tavLst>
                                        <p:tav tm="0">
                                          <p:val>
                                            <p:strVal val="#ppt_y"/>
                                          </p:val>
                                        </p:tav>
                                        <p:tav tm="100000">
                                          <p:val>
                                            <p:strVal val="#ppt_y"/>
                                          </p:val>
                                        </p:tav>
                                      </p:tavLst>
                                    </p:anim>
                                    <p:animEffect transition="in" filter="wipe(right)">
                                      <p:cBhvr>
                                        <p:cTn id="33" dur="1000"/>
                                        <p:tgtEl>
                                          <p:spTgt spid="80902"/>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5" presetClass="entr" presetSubtype="0" fill="hold" nodeType="clickEffect">
                                  <p:stCondLst>
                                    <p:cond delay="0"/>
                                  </p:stCondLst>
                                  <p:childTnLst>
                                    <p:set>
                                      <p:cBhvr>
                                        <p:cTn id="37" dur="1" fill="hold">
                                          <p:stCondLst>
                                            <p:cond delay="0"/>
                                          </p:stCondLst>
                                        </p:cTn>
                                        <p:tgtEl>
                                          <p:spTgt spid="80906"/>
                                        </p:tgtEl>
                                        <p:attrNameLst>
                                          <p:attrName>style.visibility</p:attrName>
                                        </p:attrNameLst>
                                      </p:cBhvr>
                                      <p:to>
                                        <p:strVal val="visible"/>
                                      </p:to>
                                    </p:set>
                                    <p:anim calcmode="lin" valueType="num">
                                      <p:cBhvr>
                                        <p:cTn id="38" dur="1000" fill="hold"/>
                                        <p:tgtEl>
                                          <p:spTgt spid="80906"/>
                                        </p:tgtEl>
                                        <p:attrNameLst>
                                          <p:attrName>ppt_w</p:attrName>
                                        </p:attrNameLst>
                                      </p:cBhvr>
                                      <p:tavLst>
                                        <p:tav tm="0">
                                          <p:val>
                                            <p:fltVal val="0"/>
                                          </p:val>
                                        </p:tav>
                                        <p:tav tm="100000">
                                          <p:val>
                                            <p:strVal val="#ppt_w"/>
                                          </p:val>
                                        </p:tav>
                                      </p:tavLst>
                                    </p:anim>
                                    <p:anim calcmode="lin" valueType="num">
                                      <p:cBhvr>
                                        <p:cTn id="39" dur="1000" fill="hold"/>
                                        <p:tgtEl>
                                          <p:spTgt spid="80906"/>
                                        </p:tgtEl>
                                        <p:attrNameLst>
                                          <p:attrName>ppt_h</p:attrName>
                                        </p:attrNameLst>
                                      </p:cBhvr>
                                      <p:tavLst>
                                        <p:tav tm="0">
                                          <p:val>
                                            <p:fltVal val="0"/>
                                          </p:val>
                                        </p:tav>
                                        <p:tav tm="100000">
                                          <p:val>
                                            <p:strVal val="#ppt_h"/>
                                          </p:val>
                                        </p:tav>
                                      </p:tavLst>
                                    </p:anim>
                                    <p:anim calcmode="lin" valueType="num">
                                      <p:cBhvr>
                                        <p:cTn id="40" dur="1000" fill="hold"/>
                                        <p:tgtEl>
                                          <p:spTgt spid="8090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8090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80903"/>
                                        </p:tgtEl>
                                        <p:attrNameLst>
                                          <p:attrName>style.visibility</p:attrName>
                                        </p:attrNameLst>
                                      </p:cBhvr>
                                      <p:to>
                                        <p:strVal val="visible"/>
                                      </p:to>
                                    </p:set>
                                    <p:anim calcmode="lin" valueType="num">
                                      <p:cBhvr>
                                        <p:cTn id="46" dur="1000" fill="hold"/>
                                        <p:tgtEl>
                                          <p:spTgt spid="80903"/>
                                        </p:tgtEl>
                                        <p:attrNameLst>
                                          <p:attrName>ppt_x</p:attrName>
                                        </p:attrNameLst>
                                      </p:cBhvr>
                                      <p:tavLst>
                                        <p:tav tm="0">
                                          <p:val>
                                            <p:strVal val="#ppt_x-.2"/>
                                          </p:val>
                                        </p:tav>
                                        <p:tav tm="100000">
                                          <p:val>
                                            <p:strVal val="#ppt_x"/>
                                          </p:val>
                                        </p:tav>
                                      </p:tavLst>
                                    </p:anim>
                                    <p:anim calcmode="lin" valueType="num">
                                      <p:cBhvr>
                                        <p:cTn id="47" dur="1000" fill="hold"/>
                                        <p:tgtEl>
                                          <p:spTgt spid="80903"/>
                                        </p:tgtEl>
                                        <p:attrNameLst>
                                          <p:attrName>ppt_y</p:attrName>
                                        </p:attrNameLst>
                                      </p:cBhvr>
                                      <p:tavLst>
                                        <p:tav tm="0">
                                          <p:val>
                                            <p:strVal val="#ppt_y"/>
                                          </p:val>
                                        </p:tav>
                                        <p:tav tm="100000">
                                          <p:val>
                                            <p:strVal val="#ppt_y"/>
                                          </p:val>
                                        </p:tav>
                                      </p:tavLst>
                                    </p:anim>
                                    <p:animEffect transition="in" filter="wipe(right)">
                                      <p:cBhvr>
                                        <p:cTn id="48" dur="1000"/>
                                        <p:tgtEl>
                                          <p:spTgt spid="80903"/>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6" presetClass="entr" presetSubtype="0" fill="hold" grpId="0" nodeType="clickEffect">
                                  <p:stCondLst>
                                    <p:cond delay="0"/>
                                  </p:stCondLst>
                                  <p:iterate type="lt">
                                    <p:tmPct val="10000"/>
                                  </p:iterate>
                                  <p:childTnLst>
                                    <p:set>
                                      <p:cBhvr>
                                        <p:cTn id="52" dur="1" fill="hold">
                                          <p:stCondLst>
                                            <p:cond delay="0"/>
                                          </p:stCondLst>
                                        </p:cTn>
                                        <p:tgtEl>
                                          <p:spTgt spid="80909"/>
                                        </p:tgtEl>
                                        <p:attrNameLst>
                                          <p:attrName>style.visibility</p:attrName>
                                        </p:attrNameLst>
                                      </p:cBhvr>
                                      <p:to>
                                        <p:strVal val="visible"/>
                                      </p:to>
                                    </p:set>
                                    <p:anim by="(-#ppt_w*2)" calcmode="lin" valueType="num">
                                      <p:cBhvr>
                                        <p:cTn id="53" dur="500" autoRev="1" fill="hold">
                                          <p:stCondLst>
                                            <p:cond delay="0"/>
                                          </p:stCondLst>
                                        </p:cTn>
                                        <p:tgtEl>
                                          <p:spTgt spid="80909"/>
                                        </p:tgtEl>
                                        <p:attrNameLst>
                                          <p:attrName>ppt_w</p:attrName>
                                        </p:attrNameLst>
                                      </p:cBhvr>
                                    </p:anim>
                                    <p:anim by="(#ppt_w*0.50)" calcmode="lin" valueType="num">
                                      <p:cBhvr>
                                        <p:cTn id="54" dur="500" decel="50000" autoRev="1" fill="hold">
                                          <p:stCondLst>
                                            <p:cond delay="0"/>
                                          </p:stCondLst>
                                        </p:cTn>
                                        <p:tgtEl>
                                          <p:spTgt spid="80909"/>
                                        </p:tgtEl>
                                        <p:attrNameLst>
                                          <p:attrName>ppt_x</p:attrName>
                                        </p:attrNameLst>
                                      </p:cBhvr>
                                    </p:anim>
                                    <p:anim from="(-#ppt_h/2)" to="(#ppt_y)" calcmode="lin" valueType="num">
                                      <p:cBhvr>
                                        <p:cTn id="55" dur="1000" fill="hold">
                                          <p:stCondLst>
                                            <p:cond delay="0"/>
                                          </p:stCondLst>
                                        </p:cTn>
                                        <p:tgtEl>
                                          <p:spTgt spid="80909"/>
                                        </p:tgtEl>
                                        <p:attrNameLst>
                                          <p:attrName>ppt_y</p:attrName>
                                        </p:attrNameLst>
                                      </p:cBhvr>
                                    </p:anim>
                                    <p:animRot by="21600000">
                                      <p:cBhvr>
                                        <p:cTn id="56" dur="1000" fill="hold">
                                          <p:stCondLst>
                                            <p:cond delay="0"/>
                                          </p:stCondLst>
                                        </p:cTn>
                                        <p:tgtEl>
                                          <p:spTgt spid="80909"/>
                                        </p:tgtEl>
                                        <p:attrNameLst>
                                          <p:attrName>r</p:attrName>
                                        </p:attrNameLst>
                                      </p:cBhvr>
                                    </p:animRo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nodeType="clickEffect">
                                  <p:stCondLst>
                                    <p:cond delay="0"/>
                                  </p:stCondLst>
                                  <p:childTnLst>
                                    <p:set>
                                      <p:cBhvr>
                                        <p:cTn id="60" dur="1" fill="hold">
                                          <p:stCondLst>
                                            <p:cond delay="0"/>
                                          </p:stCondLst>
                                        </p:cTn>
                                        <p:tgtEl>
                                          <p:spTgt spid="80899">
                                            <p:txEl>
                                              <p:pRg st="4" end="4"/>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0899">
                                            <p:txEl>
                                              <p:pRg st="5" end="5"/>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80899">
                                            <p:txEl>
                                              <p:pRg st="6" end="6"/>
                                            </p:txEl>
                                          </p:spTgt>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15" presetClass="entr" presetSubtype="0" fill="hold" nodeType="clickEffect">
                                  <p:stCondLst>
                                    <p:cond delay="0"/>
                                  </p:stCondLst>
                                  <p:childTnLst>
                                    <p:set>
                                      <p:cBhvr>
                                        <p:cTn id="68" dur="1" fill="hold">
                                          <p:stCondLst>
                                            <p:cond delay="0"/>
                                          </p:stCondLst>
                                        </p:cTn>
                                        <p:tgtEl>
                                          <p:spTgt spid="80901"/>
                                        </p:tgtEl>
                                        <p:attrNameLst>
                                          <p:attrName>style.visibility</p:attrName>
                                        </p:attrNameLst>
                                      </p:cBhvr>
                                      <p:to>
                                        <p:strVal val="visible"/>
                                      </p:to>
                                    </p:set>
                                    <p:anim calcmode="lin" valueType="num">
                                      <p:cBhvr>
                                        <p:cTn id="69" dur="1000" fill="hold"/>
                                        <p:tgtEl>
                                          <p:spTgt spid="80901"/>
                                        </p:tgtEl>
                                        <p:attrNameLst>
                                          <p:attrName>ppt_w</p:attrName>
                                        </p:attrNameLst>
                                      </p:cBhvr>
                                      <p:tavLst>
                                        <p:tav tm="0">
                                          <p:val>
                                            <p:fltVal val="0"/>
                                          </p:val>
                                        </p:tav>
                                        <p:tav tm="100000">
                                          <p:val>
                                            <p:strVal val="#ppt_w"/>
                                          </p:val>
                                        </p:tav>
                                      </p:tavLst>
                                    </p:anim>
                                    <p:anim calcmode="lin" valueType="num">
                                      <p:cBhvr>
                                        <p:cTn id="70" dur="1000" fill="hold"/>
                                        <p:tgtEl>
                                          <p:spTgt spid="80901"/>
                                        </p:tgtEl>
                                        <p:attrNameLst>
                                          <p:attrName>ppt_h</p:attrName>
                                        </p:attrNameLst>
                                      </p:cBhvr>
                                      <p:tavLst>
                                        <p:tav tm="0">
                                          <p:val>
                                            <p:fltVal val="0"/>
                                          </p:val>
                                        </p:tav>
                                        <p:tav tm="100000">
                                          <p:val>
                                            <p:strVal val="#ppt_h"/>
                                          </p:val>
                                        </p:tav>
                                      </p:tavLst>
                                    </p:anim>
                                    <p:anim calcmode="lin" valueType="num">
                                      <p:cBhvr>
                                        <p:cTn id="71" dur="1000" fill="hold"/>
                                        <p:tgtEl>
                                          <p:spTgt spid="80901"/>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809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9" presetClass="entr" presetSubtype="0" fill="hold" nodeType="clickEffect">
                                  <p:stCondLst>
                                    <p:cond delay="0"/>
                                  </p:stCondLst>
                                  <p:childTnLst>
                                    <p:set>
                                      <p:cBhvr>
                                        <p:cTn id="76" dur="1" fill="hold">
                                          <p:stCondLst>
                                            <p:cond delay="0"/>
                                          </p:stCondLst>
                                        </p:cTn>
                                        <p:tgtEl>
                                          <p:spTgt spid="80907"/>
                                        </p:tgtEl>
                                        <p:attrNameLst>
                                          <p:attrName>style.visibility</p:attrName>
                                        </p:attrNameLst>
                                      </p:cBhvr>
                                      <p:to>
                                        <p:strVal val="visible"/>
                                      </p:to>
                                    </p:set>
                                    <p:anim calcmode="lin" valueType="num">
                                      <p:cBhvr>
                                        <p:cTn id="77" dur="1000" fill="hold"/>
                                        <p:tgtEl>
                                          <p:spTgt spid="80907"/>
                                        </p:tgtEl>
                                        <p:attrNameLst>
                                          <p:attrName>ppt_x</p:attrName>
                                        </p:attrNameLst>
                                      </p:cBhvr>
                                      <p:tavLst>
                                        <p:tav tm="0">
                                          <p:val>
                                            <p:strVal val="#ppt_x-.2"/>
                                          </p:val>
                                        </p:tav>
                                        <p:tav tm="100000">
                                          <p:val>
                                            <p:strVal val="#ppt_x"/>
                                          </p:val>
                                        </p:tav>
                                      </p:tavLst>
                                    </p:anim>
                                    <p:anim calcmode="lin" valueType="num">
                                      <p:cBhvr>
                                        <p:cTn id="78" dur="1000" fill="hold"/>
                                        <p:tgtEl>
                                          <p:spTgt spid="80907"/>
                                        </p:tgtEl>
                                        <p:attrNameLst>
                                          <p:attrName>ppt_y</p:attrName>
                                        </p:attrNameLst>
                                      </p:cBhvr>
                                      <p:tavLst>
                                        <p:tav tm="0">
                                          <p:val>
                                            <p:strVal val="#ppt_y"/>
                                          </p:val>
                                        </p:tav>
                                        <p:tav tm="100000">
                                          <p:val>
                                            <p:strVal val="#ppt_y"/>
                                          </p:val>
                                        </p:tav>
                                      </p:tavLst>
                                    </p:anim>
                                    <p:animEffect transition="in" filter="wipe(right)">
                                      <p:cBhvr>
                                        <p:cTn id="79" dur="1000"/>
                                        <p:tgtEl>
                                          <p:spTgt spid="80907"/>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9" presetClass="entr" presetSubtype="0" fill="hold" nodeType="clickEffect">
                                  <p:stCondLst>
                                    <p:cond delay="0"/>
                                  </p:stCondLst>
                                  <p:childTnLst>
                                    <p:set>
                                      <p:cBhvr>
                                        <p:cTn id="83" dur="1" fill="hold">
                                          <p:stCondLst>
                                            <p:cond delay="0"/>
                                          </p:stCondLst>
                                        </p:cTn>
                                        <p:tgtEl>
                                          <p:spTgt spid="80908"/>
                                        </p:tgtEl>
                                        <p:attrNameLst>
                                          <p:attrName>style.visibility</p:attrName>
                                        </p:attrNameLst>
                                      </p:cBhvr>
                                      <p:to>
                                        <p:strVal val="visible"/>
                                      </p:to>
                                    </p:set>
                                    <p:anim calcmode="lin" valueType="num">
                                      <p:cBhvr>
                                        <p:cTn id="84" dur="1000" fill="hold"/>
                                        <p:tgtEl>
                                          <p:spTgt spid="80908"/>
                                        </p:tgtEl>
                                        <p:attrNameLst>
                                          <p:attrName>ppt_x</p:attrName>
                                        </p:attrNameLst>
                                      </p:cBhvr>
                                      <p:tavLst>
                                        <p:tav tm="0">
                                          <p:val>
                                            <p:strVal val="#ppt_x-.2"/>
                                          </p:val>
                                        </p:tav>
                                        <p:tav tm="100000">
                                          <p:val>
                                            <p:strVal val="#ppt_x"/>
                                          </p:val>
                                        </p:tav>
                                      </p:tavLst>
                                    </p:anim>
                                    <p:anim calcmode="lin" valueType="num">
                                      <p:cBhvr>
                                        <p:cTn id="85" dur="1000" fill="hold"/>
                                        <p:tgtEl>
                                          <p:spTgt spid="80908"/>
                                        </p:tgtEl>
                                        <p:attrNameLst>
                                          <p:attrName>ppt_y</p:attrName>
                                        </p:attrNameLst>
                                      </p:cBhvr>
                                      <p:tavLst>
                                        <p:tav tm="0">
                                          <p:val>
                                            <p:strVal val="#ppt_y"/>
                                          </p:val>
                                        </p:tav>
                                        <p:tav tm="100000">
                                          <p:val>
                                            <p:strVal val="#ppt_y"/>
                                          </p:val>
                                        </p:tav>
                                      </p:tavLst>
                                    </p:anim>
                                    <p:animEffect transition="in" filter="wipe(right)">
                                      <p:cBhvr>
                                        <p:cTn id="86" dur="1000"/>
                                        <p:tgtEl>
                                          <p:spTgt spid="80908"/>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9" presetClass="entr" presetSubtype="0" fill="hold" grpId="0" nodeType="clickEffect">
                                  <p:stCondLst>
                                    <p:cond delay="0"/>
                                  </p:stCondLst>
                                  <p:childTnLst>
                                    <p:set>
                                      <p:cBhvr>
                                        <p:cTn id="90" dur="1" fill="hold">
                                          <p:stCondLst>
                                            <p:cond delay="0"/>
                                          </p:stCondLst>
                                        </p:cTn>
                                        <p:tgtEl>
                                          <p:spTgt spid="80904"/>
                                        </p:tgtEl>
                                        <p:attrNameLst>
                                          <p:attrName>style.visibility</p:attrName>
                                        </p:attrNameLst>
                                      </p:cBhvr>
                                      <p:to>
                                        <p:strVal val="visible"/>
                                      </p:to>
                                    </p:set>
                                    <p:anim calcmode="lin" valueType="num">
                                      <p:cBhvr>
                                        <p:cTn id="91" dur="1000" fill="hold"/>
                                        <p:tgtEl>
                                          <p:spTgt spid="80904"/>
                                        </p:tgtEl>
                                        <p:attrNameLst>
                                          <p:attrName>ppt_x</p:attrName>
                                        </p:attrNameLst>
                                      </p:cBhvr>
                                      <p:tavLst>
                                        <p:tav tm="0">
                                          <p:val>
                                            <p:strVal val="#ppt_x-.2"/>
                                          </p:val>
                                        </p:tav>
                                        <p:tav tm="100000">
                                          <p:val>
                                            <p:strVal val="#ppt_x"/>
                                          </p:val>
                                        </p:tav>
                                      </p:tavLst>
                                    </p:anim>
                                    <p:anim calcmode="lin" valueType="num">
                                      <p:cBhvr>
                                        <p:cTn id="92" dur="1000" fill="hold"/>
                                        <p:tgtEl>
                                          <p:spTgt spid="80904"/>
                                        </p:tgtEl>
                                        <p:attrNameLst>
                                          <p:attrName>ppt_y</p:attrName>
                                        </p:attrNameLst>
                                      </p:cBhvr>
                                      <p:tavLst>
                                        <p:tav tm="0">
                                          <p:val>
                                            <p:strVal val="#ppt_y"/>
                                          </p:val>
                                        </p:tav>
                                        <p:tav tm="100000">
                                          <p:val>
                                            <p:strVal val="#ppt_y"/>
                                          </p:val>
                                        </p:tav>
                                      </p:tavLst>
                                    </p:anim>
                                    <p:animEffect transition="in" filter="wipe(right)">
                                      <p:cBhvr>
                                        <p:cTn id="93" dur="1000"/>
                                        <p:tgtEl>
                                          <p:spTgt spid="80904"/>
                                        </p:tgtEl>
                                      </p:cBhvr>
                                    </p:animEffect>
                                  </p:childTnLst>
                                </p:cTn>
                              </p:par>
                            </p:childTnLst>
                          </p:cTn>
                        </p:par>
                      </p:childTnLst>
                    </p:cTn>
                  </p:par>
                  <p:par>
                    <p:cTn id="94" fill="hold" nodeType="clickPar">
                      <p:stCondLst>
                        <p:cond delay="indefinite"/>
                      </p:stCondLst>
                      <p:childTnLst>
                        <p:par>
                          <p:cTn id="95" fill="hold" nodeType="afterGroup">
                            <p:stCondLst>
                              <p:cond delay="0"/>
                            </p:stCondLst>
                            <p:childTnLst>
                              <p:par>
                                <p:cTn id="96" presetID="29" presetClass="entr" presetSubtype="0" fill="hold" grpId="0" nodeType="clickEffect">
                                  <p:stCondLst>
                                    <p:cond delay="0"/>
                                  </p:stCondLst>
                                  <p:childTnLst>
                                    <p:set>
                                      <p:cBhvr>
                                        <p:cTn id="97" dur="1" fill="hold">
                                          <p:stCondLst>
                                            <p:cond delay="0"/>
                                          </p:stCondLst>
                                        </p:cTn>
                                        <p:tgtEl>
                                          <p:spTgt spid="80905"/>
                                        </p:tgtEl>
                                        <p:attrNameLst>
                                          <p:attrName>style.visibility</p:attrName>
                                        </p:attrNameLst>
                                      </p:cBhvr>
                                      <p:to>
                                        <p:strVal val="visible"/>
                                      </p:to>
                                    </p:set>
                                    <p:anim calcmode="lin" valueType="num">
                                      <p:cBhvr>
                                        <p:cTn id="98" dur="1000" fill="hold"/>
                                        <p:tgtEl>
                                          <p:spTgt spid="80905"/>
                                        </p:tgtEl>
                                        <p:attrNameLst>
                                          <p:attrName>ppt_x</p:attrName>
                                        </p:attrNameLst>
                                      </p:cBhvr>
                                      <p:tavLst>
                                        <p:tav tm="0">
                                          <p:val>
                                            <p:strVal val="#ppt_x-.2"/>
                                          </p:val>
                                        </p:tav>
                                        <p:tav tm="100000">
                                          <p:val>
                                            <p:strVal val="#ppt_x"/>
                                          </p:val>
                                        </p:tav>
                                      </p:tavLst>
                                    </p:anim>
                                    <p:anim calcmode="lin" valueType="num">
                                      <p:cBhvr>
                                        <p:cTn id="99" dur="1000" fill="hold"/>
                                        <p:tgtEl>
                                          <p:spTgt spid="80905"/>
                                        </p:tgtEl>
                                        <p:attrNameLst>
                                          <p:attrName>ppt_y</p:attrName>
                                        </p:attrNameLst>
                                      </p:cBhvr>
                                      <p:tavLst>
                                        <p:tav tm="0">
                                          <p:val>
                                            <p:strVal val="#ppt_y"/>
                                          </p:val>
                                        </p:tav>
                                        <p:tav tm="100000">
                                          <p:val>
                                            <p:strVal val="#ppt_y"/>
                                          </p:val>
                                        </p:tav>
                                      </p:tavLst>
                                    </p:anim>
                                    <p:animEffect transition="in" filter="wipe(right)">
                                      <p:cBhvr>
                                        <p:cTn id="100" dur="1000"/>
                                        <p:tgtEl>
                                          <p:spTgt spid="80905"/>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56" presetClass="entr" presetSubtype="0" fill="hold" grpId="0" nodeType="clickEffect">
                                  <p:stCondLst>
                                    <p:cond delay="0"/>
                                  </p:stCondLst>
                                  <p:iterate type="lt">
                                    <p:tmPct val="10000"/>
                                  </p:iterate>
                                  <p:childTnLst>
                                    <p:set>
                                      <p:cBhvr>
                                        <p:cTn id="104" dur="1" fill="hold">
                                          <p:stCondLst>
                                            <p:cond delay="0"/>
                                          </p:stCondLst>
                                        </p:cTn>
                                        <p:tgtEl>
                                          <p:spTgt spid="80910"/>
                                        </p:tgtEl>
                                        <p:attrNameLst>
                                          <p:attrName>style.visibility</p:attrName>
                                        </p:attrNameLst>
                                      </p:cBhvr>
                                      <p:to>
                                        <p:strVal val="visible"/>
                                      </p:to>
                                    </p:set>
                                    <p:anim by="(-#ppt_w*2)" calcmode="lin" valueType="num">
                                      <p:cBhvr>
                                        <p:cTn id="105" dur="500" autoRev="1" fill="hold">
                                          <p:stCondLst>
                                            <p:cond delay="0"/>
                                          </p:stCondLst>
                                        </p:cTn>
                                        <p:tgtEl>
                                          <p:spTgt spid="80910"/>
                                        </p:tgtEl>
                                        <p:attrNameLst>
                                          <p:attrName>ppt_w</p:attrName>
                                        </p:attrNameLst>
                                      </p:cBhvr>
                                    </p:anim>
                                    <p:anim by="(#ppt_w*0.50)" calcmode="lin" valueType="num">
                                      <p:cBhvr>
                                        <p:cTn id="106" dur="500" decel="50000" autoRev="1" fill="hold">
                                          <p:stCondLst>
                                            <p:cond delay="0"/>
                                          </p:stCondLst>
                                        </p:cTn>
                                        <p:tgtEl>
                                          <p:spTgt spid="80910"/>
                                        </p:tgtEl>
                                        <p:attrNameLst>
                                          <p:attrName>ppt_x</p:attrName>
                                        </p:attrNameLst>
                                      </p:cBhvr>
                                    </p:anim>
                                    <p:anim from="(-#ppt_h/2)" to="(#ppt_y)" calcmode="lin" valueType="num">
                                      <p:cBhvr>
                                        <p:cTn id="107" dur="1000" fill="hold">
                                          <p:stCondLst>
                                            <p:cond delay="0"/>
                                          </p:stCondLst>
                                        </p:cTn>
                                        <p:tgtEl>
                                          <p:spTgt spid="80910"/>
                                        </p:tgtEl>
                                        <p:attrNameLst>
                                          <p:attrName>ppt_y</p:attrName>
                                        </p:attrNameLst>
                                      </p:cBhvr>
                                    </p:anim>
                                    <p:animRot by="21600000">
                                      <p:cBhvr>
                                        <p:cTn id="108" dur="1000" fill="hold">
                                          <p:stCondLst>
                                            <p:cond delay="0"/>
                                          </p:stCondLst>
                                        </p:cTn>
                                        <p:tgtEl>
                                          <p:spTgt spid="809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p:bldP spid="80903" grpId="0"/>
      <p:bldP spid="80904" grpId="0"/>
      <p:bldP spid="80905" grpId="0"/>
      <p:bldP spid="80909" grpId="0"/>
      <p:bldP spid="8091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7650" name="文本框 15"/>
          <p:cNvSpPr txBox="1"/>
          <p:nvPr>
            <p:custDataLst>
              <p:tags r:id="rId4"/>
            </p:custDataLst>
          </p:nvPr>
        </p:nvSpPr>
        <p:spPr>
          <a:xfrm>
            <a:off x="917575" y="863600"/>
            <a:ext cx="10518775" cy="4816475"/>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20000"/>
              </a:lnSpc>
            </a:pPr>
            <a:r>
              <a:rPr lang="en-US" altLang="zh-CN" sz="3200" b="1" spc="0">
                <a:solidFill>
                  <a:srgbClr val="C00000"/>
                </a:solidFill>
                <a:latin typeface="方正粗黑宋简体" pitchFamily="2" charset="-122"/>
                <a:ea typeface="方正粗黑宋简体" pitchFamily="2" charset="-122"/>
              </a:rPr>
              <a:t>    </a:t>
            </a:r>
            <a:r>
              <a:rPr lang="zh-CN" altLang="en-US" sz="3200" b="1" spc="0">
                <a:solidFill>
                  <a:srgbClr val="C00000"/>
                </a:solidFill>
                <a:latin typeface="方正粗黑宋简体" pitchFamily="2" charset="-122"/>
                <a:ea typeface="方正粗黑宋简体" pitchFamily="2" charset="-122"/>
              </a:rPr>
              <a:t>下列话语中的“</a:t>
            </a:r>
            <a:r>
              <a:rPr lang="zh-CN" altLang="en-US" sz="3200" b="1">
                <a:solidFill>
                  <a:srgbClr val="C00000"/>
                </a:solidFill>
                <a:latin typeface="方正粗黑宋简体" pitchFamily="2" charset="-122"/>
                <a:ea typeface="方正粗黑宋简体" pitchFamily="2" charset="-122"/>
              </a:rPr>
              <a:t>逻辑”是指什么</a:t>
            </a:r>
            <a:r>
              <a:rPr lang="en-US" altLang="zh-CN" sz="3200" b="1">
                <a:solidFill>
                  <a:srgbClr val="C00000"/>
                </a:solidFill>
                <a:latin typeface="方正粗黑宋简体" pitchFamily="2" charset="-122"/>
                <a:ea typeface="方正粗黑宋简体" pitchFamily="2" charset="-122"/>
              </a:rPr>
              <a:t>?</a:t>
            </a:r>
            <a:endParaRPr lang="en-US" altLang="zh-CN" sz="3200" b="1">
              <a:solidFill>
                <a:srgbClr val="C00000"/>
              </a:solidFill>
              <a:latin typeface="黑体" pitchFamily="49" charset="-122"/>
              <a:ea typeface="黑体" pitchFamily="49" charset="-122"/>
            </a:endParaRPr>
          </a:p>
          <a:p>
            <a:pPr marL="342900" marR="0" lvl="0" indent="-342900" eaLnBrk="1" hangingPunct="1">
              <a:lnSpc>
                <a:spcPct val="120000"/>
              </a:lnSpc>
              <a:buFont typeface="Wingdings" pitchFamily="2" charset="2"/>
              <a:buChar char="u"/>
            </a:pPr>
            <a:r>
              <a:rPr lang="zh-CN" altLang="en-US" sz="2800" b="1" spc="0">
                <a:latin typeface="黑体" pitchFamily="49" charset="-122"/>
                <a:ea typeface="黑体" pitchFamily="49" charset="-122"/>
              </a:rPr>
              <a:t>生物界遵循优胜劣汰、适者生存的</a:t>
            </a:r>
            <a:r>
              <a:rPr lang="zh-CN" altLang="en-US" sz="2800" b="1" u="sng" spc="0">
                <a:solidFill>
                  <a:srgbClr val="7030A0"/>
                </a:solidFill>
                <a:latin typeface="方正粗黑宋简体" pitchFamily="2" charset="-122"/>
                <a:ea typeface="方正粗黑宋简体" pitchFamily="2" charset="-122"/>
              </a:rPr>
              <a:t>逻辑</a:t>
            </a:r>
            <a:r>
              <a:rPr lang="zh-CN" altLang="en-US" sz="2800" b="1" spc="0">
                <a:latin typeface="黑体" pitchFamily="49" charset="-122"/>
                <a:ea typeface="黑体" pitchFamily="49" charset="-122"/>
              </a:rPr>
              <a:t>。</a:t>
            </a:r>
            <a:endParaRPr lang="en-US" altLang="zh-CN" sz="2800" b="1">
              <a:latin typeface="黑体" pitchFamily="49" charset="-122"/>
              <a:ea typeface="黑体" pitchFamily="49" charset="-122"/>
            </a:endParaRPr>
          </a:p>
          <a:p>
            <a:pPr marL="342900" marR="0" lvl="0" indent="-342900" eaLnBrk="1" hangingPunct="1">
              <a:lnSpc>
                <a:spcPct val="120000"/>
              </a:lnSpc>
              <a:buFont typeface="Wingdings" pitchFamily="2" charset="2"/>
              <a:buChar char="u"/>
            </a:pPr>
            <a:r>
              <a:rPr lang="zh-CN" altLang="en-US" sz="2800" b="1" spc="0">
                <a:latin typeface="黑体" pitchFamily="49" charset="-122"/>
                <a:ea typeface="黑体" pitchFamily="49" charset="-122"/>
              </a:rPr>
              <a:t>我很难相信平行宇宙那一套</a:t>
            </a:r>
            <a:r>
              <a:rPr lang="zh-CN" altLang="en-US" sz="2800" b="1" u="sng" spc="0">
                <a:solidFill>
                  <a:srgbClr val="7030A0"/>
                </a:solidFill>
                <a:latin typeface="方正粗黑宋简体" pitchFamily="2" charset="-122"/>
                <a:ea typeface="方正粗黑宋简体" pitchFamily="2" charset="-122"/>
              </a:rPr>
              <a:t>逻辑</a:t>
            </a:r>
            <a:r>
              <a:rPr lang="zh-CN" altLang="en-US" sz="2800" b="1" spc="0">
                <a:latin typeface="黑体" pitchFamily="49" charset="-122"/>
                <a:ea typeface="黑体" pitchFamily="49" charset="-122"/>
              </a:rPr>
              <a:t>。</a:t>
            </a:r>
            <a:endParaRPr lang="en-US" altLang="zh-CN" sz="2800" b="1">
              <a:latin typeface="黑体" pitchFamily="49" charset="-122"/>
              <a:ea typeface="黑体" pitchFamily="49" charset="-122"/>
            </a:endParaRPr>
          </a:p>
          <a:p>
            <a:pPr marL="342900" marR="0" lvl="0" indent="-342900" eaLnBrk="1" hangingPunct="1">
              <a:lnSpc>
                <a:spcPct val="120000"/>
              </a:lnSpc>
              <a:buFont typeface="Wingdings" pitchFamily="2" charset="2"/>
              <a:buChar char="u"/>
            </a:pPr>
            <a:r>
              <a:rPr lang="zh-CN" altLang="en-US" sz="2800" b="1" spc="0">
                <a:latin typeface="黑体" pitchFamily="49" charset="-122"/>
                <a:ea typeface="黑体" pitchFamily="49" charset="-122"/>
              </a:rPr>
              <a:t>他说的这番话完全不合</a:t>
            </a:r>
            <a:r>
              <a:rPr lang="zh-CN" altLang="en-US" sz="2800" b="1" u="sng" spc="0">
                <a:solidFill>
                  <a:srgbClr val="7030A0"/>
                </a:solidFill>
                <a:latin typeface="方正粗黑宋简体" pitchFamily="2" charset="-122"/>
                <a:ea typeface="方正粗黑宋简体" pitchFamily="2" charset="-122"/>
              </a:rPr>
              <a:t>逻辑</a:t>
            </a:r>
            <a:r>
              <a:rPr lang="zh-CN" altLang="en-US" sz="2800" b="1" spc="0">
                <a:latin typeface="黑体" pitchFamily="49" charset="-122"/>
                <a:ea typeface="黑体" pitchFamily="49" charset="-122"/>
              </a:rPr>
              <a:t>。</a:t>
            </a:r>
            <a:endParaRPr lang="en-US" altLang="zh-CN" sz="2800" b="1">
              <a:latin typeface="黑体" pitchFamily="49" charset="-122"/>
              <a:ea typeface="黑体" pitchFamily="49" charset="-122"/>
            </a:endParaRPr>
          </a:p>
          <a:p>
            <a:pPr marL="342900" marR="0" lvl="0" indent="-342900" eaLnBrk="1" hangingPunct="1">
              <a:lnSpc>
                <a:spcPct val="120000"/>
              </a:lnSpc>
              <a:buFont typeface="Wingdings" pitchFamily="2" charset="2"/>
              <a:buChar char="u"/>
            </a:pPr>
            <a:r>
              <a:rPr lang="zh-CN" altLang="en-US" sz="2800" b="1" spc="0">
                <a:latin typeface="黑体" pitchFamily="49" charset="-122"/>
                <a:ea typeface="黑体" pitchFamily="49" charset="-122"/>
              </a:rPr>
              <a:t>福尔摩斯精通</a:t>
            </a:r>
            <a:r>
              <a:rPr lang="zh-CN" altLang="en-US" sz="2800" b="1" u="sng" spc="0">
                <a:solidFill>
                  <a:srgbClr val="7030A0"/>
                </a:solidFill>
                <a:latin typeface="方正粗黑宋简体" pitchFamily="2" charset="-122"/>
                <a:ea typeface="方正粗黑宋简体" pitchFamily="2" charset="-122"/>
              </a:rPr>
              <a:t>逻辑</a:t>
            </a:r>
            <a:r>
              <a:rPr lang="zh-CN" altLang="en-US" sz="2800" b="1" spc="0">
                <a:latin typeface="黑体" pitchFamily="49" charset="-122"/>
                <a:ea typeface="黑体" pitchFamily="49" charset="-122"/>
              </a:rPr>
              <a:t>。</a:t>
            </a:r>
            <a:endParaRPr lang="en-US" altLang="zh-CN" sz="2800" b="1">
              <a:latin typeface="黑体" pitchFamily="49" charset="-122"/>
              <a:ea typeface="黑体" pitchFamily="49" charset="-122"/>
            </a:endParaRPr>
          </a:p>
          <a:p>
            <a:pPr marL="342900" marR="0" lvl="0" indent="-342900" eaLnBrk="1" hangingPunct="1">
              <a:lnSpc>
                <a:spcPct val="120000"/>
              </a:lnSpc>
              <a:buFont typeface="Wingdings" pitchFamily="2" charset="2"/>
              <a:buChar char="u"/>
            </a:pPr>
            <a:r>
              <a:rPr lang="zh-CN" altLang="en-US" sz="2800" b="1" u="sng" spc="0">
                <a:solidFill>
                  <a:srgbClr val="7030A0"/>
                </a:solidFill>
                <a:latin typeface="方正粗黑宋简体" pitchFamily="2" charset="-122"/>
                <a:ea typeface="方正粗黑宋简体" pitchFamily="2" charset="-122"/>
              </a:rPr>
              <a:t>逻辑</a:t>
            </a:r>
            <a:r>
              <a:rPr lang="zh-CN" altLang="en-US" sz="2800" b="1" spc="0">
                <a:latin typeface="黑体" pitchFamily="49" charset="-122"/>
                <a:ea typeface="黑体" pitchFamily="49" charset="-122"/>
              </a:rPr>
              <a:t>是一门独立的学问，大家都要学一点儿。</a:t>
            </a:r>
            <a:endParaRPr lang="en-US" altLang="zh-CN" sz="2800" b="1">
              <a:latin typeface="黑体" pitchFamily="49" charset="-122"/>
              <a:ea typeface="黑体" pitchFamily="49" charset="-122"/>
            </a:endParaRPr>
          </a:p>
          <a:p>
            <a:pPr marL="342900" marR="0" lvl="0" indent="-342900" eaLnBrk="1" hangingPunct="1">
              <a:lnSpc>
                <a:spcPct val="120000"/>
              </a:lnSpc>
              <a:buFont typeface="Wingdings" pitchFamily="2" charset="2"/>
              <a:buChar char="u"/>
            </a:pPr>
            <a:endParaRPr lang="en-US" altLang="zh-CN" sz="3200" b="1">
              <a:latin typeface="黑体" pitchFamily="49" charset="-122"/>
              <a:ea typeface="黑体" pitchFamily="49" charset="-122"/>
            </a:endParaRPr>
          </a:p>
          <a:p>
            <a:pPr marL="0" marR="0" lvl="0" indent="0" eaLnBrk="1" hangingPunct="1">
              <a:lnSpc>
                <a:spcPct val="120000"/>
              </a:lnSpc>
            </a:pPr>
            <a:endParaRPr lang="zh-CN" altLang="en-US" sz="2800" b="1" u="sng">
              <a:solidFill>
                <a:srgbClr val="7030A0"/>
              </a:solidFill>
              <a:latin typeface="方正粗黑宋简体" pitchFamily="2" charset="-122"/>
              <a:ea typeface="方正粗黑宋简体" pitchFamily="2" charset="-122"/>
            </a:endParaRPr>
          </a:p>
          <a:p>
            <a:pPr marL="0" marR="0" lvl="0" indent="0" eaLnBrk="1" hangingPunct="1">
              <a:lnSpc>
                <a:spcPct val="120000"/>
              </a:lnSpc>
            </a:pPr>
            <a:endParaRPr lang="zh-CN" altLang="en-US" sz="2400" b="1">
              <a:solidFill>
                <a:srgbClr val="C00000"/>
              </a:solidFill>
              <a:latin typeface="黑体" pitchFamily="49" charset="-122"/>
              <a:ea typeface="黑体" pitchFamily="49" charset="-122"/>
            </a:endParaRPr>
          </a:p>
        </p:txBody>
      </p:sp>
      <p:sp>
        <p:nvSpPr>
          <p:cNvPr id="27651" name="文本框 17"/>
          <p:cNvSpPr/>
          <p:nvPr>
            <p:custDataLst>
              <p:tags r:id="rId5"/>
            </p:custDataLst>
          </p:nvPr>
        </p:nvSpPr>
        <p:spPr>
          <a:xfrm>
            <a:off x="7648575" y="1508125"/>
            <a:ext cx="6096000" cy="5207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en-US" altLang="zh-CN" b="1">
                <a:solidFill>
                  <a:srgbClr val="1D41D5"/>
                </a:solidFill>
                <a:latin typeface="方正粗黑宋简体" pitchFamily="2" charset="-122"/>
                <a:ea typeface="方正粗黑宋简体" pitchFamily="2" charset="-122"/>
              </a:rPr>
              <a:t>(</a:t>
            </a:r>
            <a:r>
              <a:rPr lang="zh-CN" altLang="en-US" b="1">
                <a:solidFill>
                  <a:srgbClr val="1D41D5"/>
                </a:solidFill>
                <a:latin typeface="方正粗黑宋简体" pitchFamily="2" charset="-122"/>
                <a:ea typeface="方正粗黑宋简体" pitchFamily="2" charset="-122"/>
              </a:rPr>
              <a:t>指规律、事理。</a:t>
            </a:r>
            <a:r>
              <a:rPr lang="en-US" altLang="zh-CN" b="1">
                <a:solidFill>
                  <a:srgbClr val="1D41D5"/>
                </a:solidFill>
                <a:latin typeface="方正粗黑宋简体" pitchFamily="2" charset="-122"/>
                <a:ea typeface="方正粗黑宋简体" pitchFamily="2" charset="-122"/>
              </a:rPr>
              <a:t>)</a:t>
            </a:r>
            <a:endParaRPr lang="en-US" altLang="zh-CN" b="1">
              <a:solidFill>
                <a:srgbClr val="1D41D5"/>
              </a:solidFill>
              <a:latin typeface="方正粗黑宋简体" pitchFamily="2" charset="-122"/>
              <a:ea typeface="方正粗黑宋简体" pitchFamily="2" charset="-122"/>
            </a:endParaRPr>
          </a:p>
        </p:txBody>
      </p:sp>
      <p:sp>
        <p:nvSpPr>
          <p:cNvPr id="27652" name="文本框 19"/>
          <p:cNvSpPr/>
          <p:nvPr>
            <p:custDataLst>
              <p:tags r:id="rId6"/>
            </p:custDataLst>
          </p:nvPr>
        </p:nvSpPr>
        <p:spPr>
          <a:xfrm>
            <a:off x="6586538" y="1993900"/>
            <a:ext cx="6143625" cy="5334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buFontTx/>
              <a:buNone/>
            </a:pPr>
            <a:r>
              <a:rPr lang="zh-CN" altLang="en-US" b="1">
                <a:solidFill>
                  <a:srgbClr val="1D41D5"/>
                </a:solidFill>
                <a:latin typeface="方正粗黑宋简体" pitchFamily="2" charset="-122"/>
                <a:ea typeface="方正粗黑宋简体" pitchFamily="2" charset="-122"/>
              </a:rPr>
              <a:t>(指道理、理论。)</a:t>
            </a:r>
            <a:endParaRPr lang="zh-CN" altLang="en-US" b="1">
              <a:solidFill>
                <a:srgbClr val="1D41D5"/>
              </a:solidFill>
              <a:latin typeface="方正粗黑宋简体" pitchFamily="2" charset="-122"/>
              <a:ea typeface="方正粗黑宋简体" pitchFamily="2" charset="-122"/>
            </a:endParaRPr>
          </a:p>
        </p:txBody>
      </p:sp>
      <p:sp>
        <p:nvSpPr>
          <p:cNvPr id="27653" name="文本框 21"/>
          <p:cNvSpPr/>
          <p:nvPr>
            <p:custDataLst>
              <p:tags r:id="rId7"/>
            </p:custDataLst>
          </p:nvPr>
        </p:nvSpPr>
        <p:spPr>
          <a:xfrm>
            <a:off x="6253163" y="2490788"/>
            <a:ext cx="6156325" cy="534987"/>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20000"/>
              </a:lnSpc>
              <a:spcBef>
                <a:spcPct val="0"/>
              </a:spcBef>
              <a:buFontTx/>
              <a:buNone/>
            </a:pPr>
            <a:r>
              <a:rPr lang="zh-CN" altLang="en-US" b="1">
                <a:solidFill>
                  <a:srgbClr val="1D41D5"/>
                </a:solidFill>
                <a:latin typeface="方正粗黑宋简体" pitchFamily="2" charset="-122"/>
                <a:ea typeface="方正粗黑宋简体" pitchFamily="2" charset="-122"/>
              </a:rPr>
              <a:t>(指思维的规律。) </a:t>
            </a:r>
            <a:endParaRPr lang="zh-CN" altLang="en-US" b="1">
              <a:solidFill>
                <a:srgbClr val="1D41D5"/>
              </a:solidFill>
              <a:latin typeface="方正粗黑宋简体" pitchFamily="2" charset="-122"/>
              <a:ea typeface="方正粗黑宋简体" pitchFamily="2" charset="-122"/>
            </a:endParaRPr>
          </a:p>
        </p:txBody>
      </p:sp>
      <p:sp>
        <p:nvSpPr>
          <p:cNvPr id="27654" name="文本框 23"/>
          <p:cNvSpPr/>
          <p:nvPr>
            <p:custDataLst>
              <p:tags r:id="rId8"/>
            </p:custDataLst>
          </p:nvPr>
        </p:nvSpPr>
        <p:spPr>
          <a:xfrm>
            <a:off x="4792663" y="3076575"/>
            <a:ext cx="6200775" cy="46037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b="1">
                <a:solidFill>
                  <a:srgbClr val="1D41D5"/>
                </a:solidFill>
                <a:latin typeface="方正粗黑宋简体" pitchFamily="2" charset="-122"/>
                <a:ea typeface="方正粗黑宋简体" pitchFamily="2" charset="-122"/>
              </a:rPr>
              <a:t>(指推理和论证的本领。)</a:t>
            </a:r>
            <a:endParaRPr lang="zh-CN" altLang="en-US" b="1">
              <a:solidFill>
                <a:srgbClr val="1D41D5"/>
              </a:solidFill>
              <a:latin typeface="方正粗黑宋简体" pitchFamily="2" charset="-122"/>
              <a:ea typeface="方正粗黑宋简体" pitchFamily="2" charset="-122"/>
            </a:endParaRPr>
          </a:p>
        </p:txBody>
      </p:sp>
      <p:sp>
        <p:nvSpPr>
          <p:cNvPr id="27655" name="文本框 25"/>
          <p:cNvSpPr/>
          <p:nvPr>
            <p:custDataLst>
              <p:tags r:id="rId9"/>
            </p:custDataLst>
          </p:nvPr>
        </p:nvSpPr>
        <p:spPr>
          <a:xfrm>
            <a:off x="992188" y="4208463"/>
            <a:ext cx="10444162" cy="522287"/>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b="1">
                <a:solidFill>
                  <a:srgbClr val="1D41D5"/>
                </a:solidFill>
                <a:latin typeface="方正粗黑宋简体" pitchFamily="2" charset="-122"/>
                <a:ea typeface="方正粗黑宋简体" pitchFamily="2" charset="-122"/>
              </a:rPr>
              <a:t>(指研究思维的形式和规律，研究推理和论证的科学——逻辑学)</a:t>
            </a:r>
            <a:endParaRPr lang="zh-CN" altLang="en-US" b="1">
              <a:solidFill>
                <a:srgbClr val="1D41D5"/>
              </a:solidFill>
              <a:latin typeface="方正粗黑宋简体" pitchFamily="2" charset="-122"/>
              <a:ea typeface="方正粗黑宋简体" pitchFamily="2" charset="-122"/>
            </a:endParaRPr>
          </a:p>
        </p:txBody>
      </p:sp>
      <p:sp>
        <p:nvSpPr>
          <p:cNvPr id="27656" name="文本框 1"/>
          <p:cNvSpPr txBox="1"/>
          <p:nvPr>
            <p:custDataLst>
              <p:tags r:id="rId10"/>
            </p:custDataLst>
          </p:nvPr>
        </p:nvSpPr>
        <p:spPr>
          <a:xfrm>
            <a:off x="538163" y="5229225"/>
            <a:ext cx="11115675" cy="682625"/>
          </a:xfrm>
          <a:prstGeom prst="rect">
            <a:avLst/>
          </a:prstGeom>
          <a:solidFill>
            <a:schemeClr val="accent2">
              <a:lumMod val="20000"/>
              <a:lumOff val="80000"/>
            </a:schemeClr>
          </a:solid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20000"/>
              </a:lnSpc>
            </a:pPr>
            <a:r>
              <a:rPr lang="zh-CN" altLang="en-US" sz="3200" b="1" spc="0">
                <a:solidFill>
                  <a:srgbClr val="C00000"/>
                </a:solidFill>
                <a:latin typeface="方正粗黑宋简体" pitchFamily="2" charset="-122"/>
                <a:ea typeface="方正粗黑宋简体" pitchFamily="2" charset="-122"/>
                <a:sym typeface="+mn-ea"/>
              </a:rPr>
              <a:t>在本单元中要学的逻辑是指思维的规律和推理、论证的本领。</a:t>
            </a:r>
            <a:endParaRPr lang="zh-CN" altLang="en-US" sz="3200" b="1">
              <a:solidFill>
                <a:srgbClr val="C00000"/>
              </a:solidFill>
              <a:latin typeface="方正粗黑宋简体" pitchFamily="2" charset="-122"/>
              <a:ea typeface="方正粗黑宋简体" pitchFamily="2" charset="-122"/>
              <a:sym typeface="+mn-ea"/>
            </a:endParaRPr>
          </a:p>
        </p:txBody>
      </p:sp>
      <p:sp>
        <p:nvSpPr>
          <p:cNvPr id="27657" name="文本框 2"/>
          <p:cNvSpPr txBox="1"/>
          <p:nvPr>
            <p:custDataLst>
              <p:tags r:id="rId11"/>
            </p:custDataLst>
          </p:nvPr>
        </p:nvSpPr>
        <p:spPr>
          <a:xfrm>
            <a:off x="4335463" y="131763"/>
            <a:ext cx="1808162" cy="731837"/>
          </a:xfrm>
          <a:prstGeom prst="rect">
            <a:avLst/>
          </a:prstGeom>
          <a:solidFill>
            <a:schemeClr val="accent2">
              <a:lumMod val="20000"/>
              <a:lumOff val="80000"/>
            </a:schemeClr>
          </a:solidFill>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30000"/>
              </a:lnSpc>
            </a:pPr>
            <a:r>
              <a:rPr lang="zh-CN" altLang="en-US" sz="3200" b="1" spc="0">
                <a:latin typeface="微软雅黑" pitchFamily="34" charset="-122"/>
                <a:ea typeface="微软雅黑" pitchFamily="34" charset="-122"/>
              </a:rPr>
              <a:t>导入新课</a:t>
            </a:r>
            <a:endParaRPr lang="zh-CN" altLang="en-US" sz="32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fade">
                                      <p:cBhvr>
                                        <p:cTn id="7" dur="500"/>
                                        <p:tgtEl>
                                          <p:spTgt spid="276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65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7653"/>
                                        </p:tgtEl>
                                        <p:attrNameLst>
                                          <p:attrName>style.visibility</p:attrName>
                                        </p:attrNameLst>
                                      </p:cBhvr>
                                      <p:to>
                                        <p:strVal val="visible"/>
                                      </p:to>
                                    </p:set>
                                    <p:animEffect transition="in" filter="fade">
                                      <p:cBhvr>
                                        <p:cTn id="16" dur="500"/>
                                        <p:tgtEl>
                                          <p:spTgt spid="2765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654"/>
                                        </p:tgtEl>
                                        <p:attrNameLst>
                                          <p:attrName>style.visibility</p:attrName>
                                        </p:attrNameLst>
                                      </p:cBhvr>
                                      <p:to>
                                        <p:strVal val="visible"/>
                                      </p:to>
                                    </p:set>
                                    <p:animEffect transition="in" filter="fade">
                                      <p:cBhvr>
                                        <p:cTn id="21" dur="500"/>
                                        <p:tgtEl>
                                          <p:spTgt spid="27654"/>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65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7656"/>
                                        </p:tgtEl>
                                        <p:attrNameLst>
                                          <p:attrName>style.visibility</p:attrName>
                                        </p:attrNameLst>
                                      </p:cBhvr>
                                      <p:to>
                                        <p:strVal val="visible"/>
                                      </p:to>
                                    </p:set>
                                    <p:animEffect transition="in" filter="blinds(horizontal)">
                                      <p:cBhvr>
                                        <p:cTn id="30" dur="500"/>
                                        <p:tgtEl>
                                          <p:spTgt spid="27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P spid="2765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2946" name="标题 1"/>
          <p:cNvSpPr>
            <a:spLocks noGrp="1"/>
          </p:cNvSpPr>
          <p:nvPr>
            <p:ph type="title"/>
            <p:custDataLst>
              <p:tags r:id="rId4"/>
            </p:custDataLst>
          </p:nvPr>
        </p:nvSpPr>
        <p:spPr bwMode="auto">
          <a:xfrm>
            <a:off x="0" y="0"/>
            <a:ext cx="10515600" cy="65405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scene3d>
              <a:camera prst="orthographicFront"/>
              <a:lightRig rig="threePt" dir="t"/>
            </a:scene3d>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j-lt"/>
                <a:ea typeface="+mj-ea"/>
                <a:cs typeface="+mj-cs"/>
              </a:rPr>
              <a:t>例如：</a:t>
            </a:r>
            <a:endParaRPr kumimoji="0" lang="zh-CN" altLang="en-US" sz="3200" b="0"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j-lt"/>
              <a:ea typeface="+mj-ea"/>
              <a:cs typeface="+mj-cs"/>
              <a:sym typeface="+mn-ea"/>
            </a:endParaRPr>
          </a:p>
        </p:txBody>
      </p:sp>
      <p:sp>
        <p:nvSpPr>
          <p:cNvPr id="82947" name="内容占位符 3"/>
          <p:cNvSpPr>
            <a:spLocks noGrp="1"/>
          </p:cNvSpPr>
          <p:nvPr>
            <p:ph idx="1"/>
            <p:custDataLst>
              <p:tags r:id="rId5"/>
            </p:custDataLst>
          </p:nvPr>
        </p:nvSpPr>
        <p:spPr bwMode="auto">
          <a:xfrm>
            <a:off x="0" y="0"/>
            <a:ext cx="11372850" cy="4122738"/>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scene3d>
              <a:camera prst="orthographicFront"/>
              <a:lightRig rig="threePt" dir="t"/>
            </a:scene3d>
          </a:bodyPr>
          <a:lstStyle/>
          <a:p>
            <a:pPr marL="0" marR="0" lvl="0" indent="0" algn="ctr" defTabSz="914400" rtl="0" eaLnBrk="1" fontAlgn="auto" latinLnBrk="0" hangingPunct="1">
              <a:lnSpc>
                <a:spcPct val="11000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3200" b="1" i="0" u="none"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2800" b="1" i="0" u="none"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mn-lt"/>
                <a:ea typeface="+mn-ea"/>
                <a:cs typeface="+mn-cs"/>
                <a:sym typeface="+mn-ea"/>
              </a:rPr>
              <a:t>生阄和死阄</a:t>
            </a:r>
            <a:endPar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endParaRPr>
          </a:p>
          <a:p>
            <a:pPr marL="0" marR="0" lvl="0" indent="0" algn="just" defTabSz="914400" rtl="0" eaLnBrk="1" fontAlgn="auto" latinLnBrk="0" hangingPunct="1">
              <a:lnSpc>
                <a:spcPts val="286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某国有条法律，每个被判死刑的人，可以在执刑前抓一次阄，抓到“生”阄可获赦免，抓到“死”阄则立即被处决。</a:t>
            </a:r>
          </a:p>
          <a:p>
            <a:pPr marL="0" marR="0" lvl="0" indent="0" algn="just" defTabSz="914400" rtl="0" eaLnBrk="1" fontAlgn="auto" latinLnBrk="0" hangingPunct="1">
              <a:lnSpc>
                <a:spcPts val="286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   </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  </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有个人被仇人陷害判了死刑。为了使他必死无疑，在抽阄前一天，仇人又买通人将阄箱中的“生”阄换成“死”</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。这事被受害者的朋友知道了，当天赶到狱中告诉了他。谁知他一听反而高兴地说：“这一下我得救了!”他叫朋友不要声张。第二天抓</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时，他抓了一个</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，不打开就立即吞下肚去。法官令人打开</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箱一看，剩下的是个“死”</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，就推断被害者抓着而吞下去的是“生”</a:t>
            </a:r>
            <a:r>
              <a:rPr kumimoji="0"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阄</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rPr>
              <a:t>，将受害者赦免了。</a:t>
            </a:r>
          </a:p>
        </p:txBody>
      </p:sp>
      <p:sp>
        <p:nvSpPr>
          <p:cNvPr id="82948" name="文本框 4"/>
          <p:cNvSpPr txBox="1"/>
          <p:nvPr>
            <p:custDataLst>
              <p:tags r:id="rId6"/>
            </p:custDataLst>
          </p:nvPr>
        </p:nvSpPr>
        <p:spPr>
          <a:xfrm>
            <a:off x="354965" y="4123055"/>
            <a:ext cx="11459845" cy="2360930"/>
          </a:xfrm>
          <a:prstGeom prst="rect">
            <a:avLst/>
          </a:prstGeom>
          <a:noFill/>
          <a:ln>
            <a:solidFill>
              <a:schemeClr val="accent1"/>
            </a:solidFill>
          </a:ln>
        </p:spPr>
        <p:txBody>
          <a:bodyPr>
            <a:spAutoFit/>
            <a:scene3d>
              <a:camera prst="orthographicFront"/>
              <a:lightRig rig="threePt" dir="t"/>
            </a:scene3d>
          </a:bodyPr>
          <a:lstStyle/>
          <a:p>
            <a:pPr marL="0" marR="0" lvl="0" indent="0" algn="just" defTabSz="914400" rtl="0" eaLnBrk="1" fontAlgn="auto" latinLnBrk="0" hangingPunct="1">
              <a:lnSpc>
                <a:spcPts val="3540"/>
              </a:lnSpc>
              <a:spcBef>
                <a:spcPct val="0"/>
              </a:spcBef>
              <a:spcAft>
                <a:spcPct val="0"/>
              </a:spcAft>
              <a:buClrTx/>
              <a:buSzTx/>
              <a:buFontTx/>
              <a:buNone/>
              <a:defRPr/>
            </a:pPr>
            <a:r>
              <a:rPr kumimoji="0" lang="zh-CN" altLang="en-US" sz="2800" b="1" i="0" u="none" strike="noStrike" kern="1200" cap="none" spc="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mn-cs"/>
                <a:sym typeface="+mn-ea"/>
              </a:rPr>
              <a:t>【逻辑分析】</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某国这条法律中包括了逻辑思想中的一条基本规律：排中律。所谓</a:t>
            </a:r>
            <a:r>
              <a:rPr kumimoji="0" lang="zh-CN" altLang="en-US" sz="2800" b="1" i="0" u="sng"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排中律</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是说在</a:t>
            </a:r>
            <a:r>
              <a:rPr kumimoji="0" lang="zh-CN" altLang="en-US" sz="2800" b="1" i="0" u="none"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同一时间，同一方面，对同一对象所作的两个互相矛盾的论断，总有一个、也只能有一个成立，非此即彼，二者必居其一</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。聪明的受害者就是抓住这一点，让剩下的“死”阄去</a:t>
            </a:r>
            <a:r>
              <a:rPr kumimoji="0" lang="zh-CN" altLang="en-US" sz="2800" b="1" i="0" u="sng"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反证</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自己抓住的是“生”阉，从而死里逃生。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diamond(in)">
                                      <p:cBhvr>
                                        <p:cTn id="7" dur="2000"/>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4994" name="Title 6"/>
          <p:cNvSpPr txBox="1"/>
          <p:nvPr>
            <p:custDataLst>
              <p:tags r:id="rId4"/>
            </p:custDataLst>
          </p:nvPr>
        </p:nvSpPr>
        <p:spPr>
          <a:xfrm>
            <a:off x="560388" y="725488"/>
            <a:ext cx="10975975" cy="747712"/>
          </a:xfrm>
          <a:prstGeom prst="rect">
            <a:avLst/>
          </a:prstGeom>
          <a:noFill/>
          <a:ln w="3175">
            <a:noFill/>
            <a:prstDash val="dash"/>
          </a:ln>
        </p:spPr>
        <p:txBody>
          <a:bodyPr lIns="90170" tIns="46990" rIns="90170" bIns="46990" anchor="ctr" anchorCtr="0">
            <a:norm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solidFill>
                  <a:srgbClr val="1D41D5"/>
                </a:solidFill>
                <a:latin typeface="Arial" pitchFamily="34" charset="0"/>
                <a:ea typeface="微软雅黑" pitchFamily="34" charset="-122"/>
              </a:rPr>
              <a:t>反馈练习</a:t>
            </a:r>
            <a:endParaRPr lang="zh-CN" altLang="en-US" sz="3600" b="1">
              <a:solidFill>
                <a:srgbClr val="1D41D5"/>
              </a:solidFill>
              <a:latin typeface="Arial" pitchFamily="34" charset="0"/>
              <a:ea typeface="微软雅黑" pitchFamily="34" charset="-122"/>
            </a:endParaRPr>
          </a:p>
        </p:txBody>
      </p:sp>
      <p:sp>
        <p:nvSpPr>
          <p:cNvPr id="84995" name="文本框 8"/>
          <p:cNvSpPr/>
          <p:nvPr>
            <p:custDataLst>
              <p:tags r:id="rId5"/>
            </p:custDataLst>
          </p:nvPr>
        </p:nvSpPr>
        <p:spPr>
          <a:xfrm>
            <a:off x="430213" y="1481138"/>
            <a:ext cx="10131425" cy="3046412"/>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3838"/>
              </a:lnSpc>
              <a:spcBef>
                <a:spcPct val="0"/>
              </a:spcBef>
              <a:buFontTx/>
              <a:buNone/>
            </a:pPr>
            <a:r>
              <a:rPr lang="zh-CN" altLang="en-US" sz="3200" b="1">
                <a:latin typeface="华文中宋"/>
                <a:ea typeface="华文中宋"/>
              </a:rPr>
              <a:t>①</a:t>
            </a:r>
            <a:r>
              <a:rPr lang="zh-CN" altLang="en-US" sz="3200" b="1">
                <a:latin typeface="华文中宋"/>
                <a:ea typeface="华文中宋"/>
                <a:sym typeface="+mn-ea"/>
              </a:rPr>
              <a:t>甲：火星上</a:t>
            </a:r>
            <a:r>
              <a:rPr lang="zh-CN" altLang="en-US" sz="3200" b="1" u="sng">
                <a:solidFill>
                  <a:srgbClr val="C00000"/>
                </a:solidFill>
                <a:latin typeface="华文中宋"/>
                <a:ea typeface="华文中宋"/>
                <a:sym typeface="+mn-ea"/>
              </a:rPr>
              <a:t>有</a:t>
            </a:r>
            <a:r>
              <a:rPr lang="zh-CN" altLang="en-US" sz="3200" b="1">
                <a:latin typeface="华文中宋"/>
                <a:ea typeface="华文中宋"/>
                <a:sym typeface="+mn-ea"/>
              </a:rPr>
              <a:t>火星人。</a:t>
            </a:r>
            <a:endParaRPr lang="zh-CN" altLang="en-US" sz="3200" b="1">
              <a:latin typeface="华文中宋"/>
              <a:ea typeface="华文中宋"/>
            </a:endParaRPr>
          </a:p>
          <a:p>
            <a:pPr marL="0" lvl="0" indent="0" algn="just" eaLnBrk="1" hangingPunct="1">
              <a:lnSpc>
                <a:spcPts val="3838"/>
              </a:lnSpc>
              <a:spcBef>
                <a:spcPct val="0"/>
              </a:spcBef>
              <a:buFontTx/>
              <a:buNone/>
            </a:pPr>
            <a:r>
              <a:rPr lang="zh-CN" altLang="en-US" sz="3200" b="1">
                <a:latin typeface="华文中宋"/>
                <a:ea typeface="华文中宋"/>
                <a:sym typeface="+mn-ea"/>
              </a:rPr>
              <a:t>   乙：火星上</a:t>
            </a:r>
            <a:r>
              <a:rPr lang="zh-CN" altLang="en-US" sz="3200" b="1" u="sng">
                <a:solidFill>
                  <a:srgbClr val="C00000"/>
                </a:solidFill>
                <a:latin typeface="华文中宋"/>
                <a:ea typeface="华文中宋"/>
                <a:sym typeface="+mn-ea"/>
              </a:rPr>
              <a:t>没有</a:t>
            </a:r>
            <a:r>
              <a:rPr lang="zh-CN" altLang="en-US" sz="3200" b="1">
                <a:latin typeface="华文中宋"/>
                <a:ea typeface="华文中宋"/>
                <a:sym typeface="+mn-ea"/>
              </a:rPr>
              <a:t>火星人。</a:t>
            </a:r>
            <a:endParaRPr lang="zh-CN" altLang="en-US" sz="3200" b="1">
              <a:latin typeface="华文中宋"/>
              <a:ea typeface="华文中宋"/>
            </a:endParaRPr>
          </a:p>
          <a:p>
            <a:pPr marL="0" lvl="0" indent="0" algn="just" eaLnBrk="1" hangingPunct="1">
              <a:lnSpc>
                <a:spcPts val="3838"/>
              </a:lnSpc>
              <a:spcBef>
                <a:spcPct val="0"/>
              </a:spcBef>
              <a:buFontTx/>
              <a:buNone/>
            </a:pPr>
            <a:r>
              <a:rPr lang="zh-CN" altLang="en-US" sz="3200" b="1">
                <a:latin typeface="华文中宋"/>
                <a:ea typeface="华文中宋"/>
                <a:sym typeface="+mn-ea"/>
              </a:rPr>
              <a:t>   丙：甲乙两人说的</a:t>
            </a:r>
            <a:r>
              <a:rPr lang="zh-CN" altLang="en-US" sz="3200" b="1" u="sng">
                <a:solidFill>
                  <a:srgbClr val="C00000"/>
                </a:solidFill>
                <a:latin typeface="华文中宋"/>
                <a:ea typeface="华文中宋"/>
                <a:sym typeface="+mn-ea"/>
              </a:rPr>
              <a:t>都错</a:t>
            </a:r>
            <a:r>
              <a:rPr lang="zh-CN" altLang="en-US" sz="3200" b="1">
                <a:latin typeface="华文中宋"/>
                <a:ea typeface="华文中宋"/>
                <a:sym typeface="+mn-ea"/>
              </a:rPr>
              <a:t>。 </a:t>
            </a:r>
            <a:endParaRPr lang="en-US" altLang="zh-CN" sz="3200" b="1">
              <a:latin typeface="华文中宋"/>
              <a:ea typeface="华文中宋"/>
              <a:sym typeface="+mn-ea"/>
            </a:endParaRPr>
          </a:p>
          <a:p>
            <a:pPr marL="0" lvl="0" indent="0" algn="just" eaLnBrk="1" hangingPunct="1">
              <a:lnSpc>
                <a:spcPts val="3838"/>
              </a:lnSpc>
              <a:spcBef>
                <a:spcPct val="0"/>
              </a:spcBef>
              <a:buFontTx/>
              <a:buNone/>
            </a:pPr>
            <a:r>
              <a:rPr lang="zh-CN" altLang="en-US" sz="3200" b="1">
                <a:latin typeface="华文中宋"/>
                <a:ea typeface="华文中宋"/>
                <a:sym typeface="宋体" panose="02010600030101010101" pitchFamily="2" charset="-122"/>
              </a:rPr>
              <a:t>②</a:t>
            </a:r>
            <a:r>
              <a:rPr lang="en-US" altLang="en-US" sz="3200" b="1">
                <a:latin typeface="华文中宋"/>
                <a:ea typeface="华文中宋"/>
              </a:rPr>
              <a:t>在讨论是否应该禁烟时，甲说：</a:t>
            </a:r>
            <a:r>
              <a:rPr lang="en-US" altLang="zh-CN" sz="3200" b="1">
                <a:latin typeface="华文中宋"/>
                <a:ea typeface="华文中宋"/>
              </a:rPr>
              <a:t>“</a:t>
            </a:r>
            <a:r>
              <a:rPr lang="en-US" altLang="en-US" sz="3200" b="1">
                <a:latin typeface="华文中宋"/>
                <a:ea typeface="华文中宋"/>
              </a:rPr>
              <a:t>我</a:t>
            </a:r>
            <a:r>
              <a:rPr lang="en-US" altLang="en-US" sz="3200" b="1" u="sng">
                <a:solidFill>
                  <a:srgbClr val="C00000"/>
                </a:solidFill>
                <a:latin typeface="华文中宋"/>
                <a:ea typeface="华文中宋"/>
              </a:rPr>
              <a:t>不赞成</a:t>
            </a:r>
            <a:r>
              <a:rPr lang="en-US" altLang="en-US" sz="3200" b="1">
                <a:solidFill>
                  <a:srgbClr val="1D41D5"/>
                </a:solidFill>
                <a:latin typeface="方正粗黑宋简体" pitchFamily="2" charset="-122"/>
                <a:ea typeface="方正粗黑宋简体" pitchFamily="2" charset="-122"/>
              </a:rPr>
              <a:t>禁烟</a:t>
            </a:r>
            <a:r>
              <a:rPr lang="en-US" altLang="en-US" sz="3200" b="1">
                <a:latin typeface="华文中宋"/>
                <a:ea typeface="华文中宋"/>
              </a:rPr>
              <a:t>，烟草可是国家的一项重要产业。可是，毕竟吸烟危害人的健康，所以，我也</a:t>
            </a:r>
            <a:r>
              <a:rPr lang="en-US" altLang="en-US" sz="3200" b="1" u="sng">
                <a:solidFill>
                  <a:srgbClr val="C00000"/>
                </a:solidFill>
                <a:latin typeface="华文中宋"/>
                <a:ea typeface="华文中宋"/>
              </a:rPr>
              <a:t>不赞成</a:t>
            </a:r>
            <a:r>
              <a:rPr lang="en-US" altLang="en-US" sz="3200" b="1">
                <a:solidFill>
                  <a:srgbClr val="1D41D5"/>
                </a:solidFill>
                <a:latin typeface="方正粗黑宋简体" pitchFamily="2" charset="-122"/>
                <a:ea typeface="方正粗黑宋简体" pitchFamily="2" charset="-122"/>
              </a:rPr>
              <a:t>不禁烟</a:t>
            </a:r>
            <a:r>
              <a:rPr lang="en-US" altLang="en-US" sz="3200" b="1">
                <a:latin typeface="华文中宋"/>
                <a:ea typeface="华文中宋"/>
              </a:rPr>
              <a:t>的意见。”</a:t>
            </a:r>
            <a:endParaRPr lang="zh-CN" altLang="en-US" sz="3200" b="1">
              <a:latin typeface="华文中宋"/>
              <a:ea typeface="华文中宋"/>
              <a:sym typeface="宋体" panose="02010600030101010101" pitchFamily="2" charset="-122"/>
            </a:endParaRPr>
          </a:p>
        </p:txBody>
      </p:sp>
      <p:sp>
        <p:nvSpPr>
          <p:cNvPr id="84996" name="文本框 9"/>
          <p:cNvSpPr/>
          <p:nvPr>
            <p:custDataLst>
              <p:tags r:id="rId6"/>
            </p:custDataLst>
          </p:nvPr>
        </p:nvSpPr>
        <p:spPr>
          <a:xfrm>
            <a:off x="1046163" y="4883150"/>
            <a:ext cx="5973762" cy="60483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457200" algn="just" eaLnBrk="1" hangingPunct="1">
              <a:lnSpc>
                <a:spcPts val="4000"/>
              </a:lnSpc>
              <a:spcBef>
                <a:spcPct val="0"/>
              </a:spcBef>
              <a:buFontTx/>
              <a:buNone/>
            </a:pPr>
            <a:r>
              <a:rPr lang="zh-CN" altLang="en-US" sz="3200" b="1">
                <a:solidFill>
                  <a:srgbClr val="C00000"/>
                </a:solidFill>
                <a:latin typeface="微软雅黑" pitchFamily="34" charset="-122"/>
                <a:ea typeface="微软雅黑" pitchFamily="34" charset="-122"/>
              </a:rPr>
              <a:t>意思含糊不清，态度模棱两可</a:t>
            </a:r>
            <a:endParaRPr lang="zh-CN" altLang="en-US" sz="3200" b="1">
              <a:solidFill>
                <a:srgbClr val="C00000"/>
              </a:solidFill>
              <a:latin typeface="微软雅黑" pitchFamily="34" charset="-122"/>
              <a:ea typeface="微软雅黑" pitchFamily="34" charset="-122"/>
            </a:endParaRPr>
          </a:p>
        </p:txBody>
      </p:sp>
      <p:sp>
        <p:nvSpPr>
          <p:cNvPr id="84997" name="矩形 1"/>
          <p:cNvSpPr/>
          <p:nvPr>
            <p:custDataLst>
              <p:tags r:id="rId7"/>
            </p:custDataLst>
          </p:nvPr>
        </p:nvSpPr>
        <p:spPr>
          <a:xfrm>
            <a:off x="5081588" y="806450"/>
            <a:ext cx="1401762"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3200" b="1">
                <a:solidFill>
                  <a:schemeClr val="bg1"/>
                </a:solidFill>
                <a:latin typeface="微软雅黑" pitchFamily="34" charset="-122"/>
                <a:ea typeface="微软雅黑" pitchFamily="34" charset="-122"/>
              </a:rPr>
              <a:t>排中</a:t>
            </a:r>
            <a:r>
              <a:rPr lang="zh-CN" altLang="zh-CN" sz="3200" b="1">
                <a:solidFill>
                  <a:schemeClr val="bg1"/>
                </a:solidFill>
                <a:latin typeface="微软雅黑" pitchFamily="34" charset="-122"/>
                <a:ea typeface="微软雅黑" pitchFamily="34" charset="-122"/>
              </a:rPr>
              <a:t>律</a:t>
            </a:r>
            <a:endParaRPr lang="zh-CN" altLang="en-US" sz="3200" b="1">
              <a:solidFill>
                <a:schemeClr val="bg1"/>
              </a:solidFill>
              <a:latin typeface="微软雅黑" pitchFamily="34" charset="-122"/>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anim calcmode="lin" valueType="num">
                                      <p:cBhvr additive="base">
                                        <p:cTn id="7" dur="500" fill="hold"/>
                                        <p:tgtEl>
                                          <p:spTgt spid="849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9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7042" name="任意形状 8"/>
          <p:cNvSpPr/>
          <p:nvPr>
            <p:custDataLst>
              <p:tags r:id="rId4"/>
            </p:custDataLst>
          </p:nvPr>
        </p:nvSpPr>
        <p:spPr>
          <a:xfrm>
            <a:off x="9726613" y="0"/>
            <a:ext cx="2465387" cy="240347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87043" name="任意形状 8"/>
          <p:cNvSpPr/>
          <p:nvPr>
            <p:custDataLst>
              <p:tags r:id="rId5"/>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87044" name="矩形 7"/>
          <p:cNvSpPr/>
          <p:nvPr>
            <p:custDataLst>
              <p:tags r:id="rId6"/>
            </p:custDataLst>
          </p:nvPr>
        </p:nvSpPr>
        <p:spPr>
          <a:xfrm>
            <a:off x="0" y="1673225"/>
            <a:ext cx="12192000" cy="4208463"/>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lnSpc>
                <a:spcPct val="120000"/>
              </a:lnSpc>
            </a:pPr>
            <a:endParaRPr kumimoji="1" lang="zh-CN" altLang="en-US" sz="1600" b="1">
              <a:solidFill>
                <a:srgbClr val="FFFFFF"/>
              </a:solidFill>
              <a:latin typeface="微软雅黑" pitchFamily="34" charset="-122"/>
              <a:ea typeface="微软雅黑" pitchFamily="34" charset="-122"/>
            </a:endParaRPr>
          </a:p>
        </p:txBody>
      </p:sp>
      <p:sp>
        <p:nvSpPr>
          <p:cNvPr id="87045" name="文本框 9"/>
          <p:cNvSpPr txBox="1"/>
          <p:nvPr>
            <p:custDataLst>
              <p:tags r:id="rId7"/>
            </p:custDataLst>
          </p:nvPr>
        </p:nvSpPr>
        <p:spPr>
          <a:xfrm>
            <a:off x="732752" y="1041053"/>
            <a:ext cx="10972876" cy="702944"/>
          </a:xfrm>
          <a:prstGeom prst="rect">
            <a:avLst/>
          </a:prstGeom>
          <a:noFill/>
        </p:spPr>
        <p:txBody>
          <a:bodyPr lIns="63500" tIns="25400" rIns="63500" bIns="25400" anchor="ctr">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240" normalizeH="0" baseline="0" noProof="0">
                <a:ln>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（3）排中律</a:t>
            </a:r>
          </a:p>
        </p:txBody>
      </p:sp>
      <p:sp>
        <p:nvSpPr>
          <p:cNvPr id="87046" name="Title 6"/>
          <p:cNvSpPr txBox="1"/>
          <p:nvPr>
            <p:custDataLst>
              <p:tags r:id="rId8"/>
            </p:custDataLst>
          </p:nvPr>
        </p:nvSpPr>
        <p:spPr>
          <a:xfrm>
            <a:off x="125730" y="1672590"/>
            <a:ext cx="6746875" cy="4209415"/>
          </a:xfrm>
          <a:prstGeom prst="rect">
            <a:avLst/>
          </a:prstGeom>
          <a:noFill/>
          <a:ln w="3175">
            <a:no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指在同一思维过程中，两个</a:t>
            </a:r>
            <a:r>
              <a:rPr kumimoji="0" lang="zh-CN" altLang="en-US" sz="24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互相矛盾</a:t>
            </a: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的判断</a:t>
            </a:r>
            <a:r>
              <a:rPr kumimoji="0" lang="zh-CN" altLang="en-US" sz="24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不能同假，必有一真</a:t>
            </a: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用</a:t>
            </a:r>
            <a:r>
              <a:rPr kumimoji="0" lang="zh-CN" altLang="en-US" sz="2400" b="1" i="0" u="sng"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公式</a:t>
            </a: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表示为：A</a:t>
            </a:r>
            <a:r>
              <a:rPr kumimoji="0" lang="zh-CN" altLang="en-US" sz="24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或者</a:t>
            </a:r>
            <a:r>
              <a:rPr kumimoji="0" lang="zh-CN" altLang="en-US"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非A 。</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en-US" altLang="zh-CN"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排中律的</a:t>
            </a:r>
            <a:r>
              <a:rPr kumimoji="0" lang="zh-CN" altLang="en-US" sz="2400" b="1" i="0" u="sng"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要求</a:t>
            </a:r>
            <a:r>
              <a:rPr kumimoji="0" lang="zh-CN"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en-US" altLang="zh-CN"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不能同时否定相互否定的思想（A和非A ）</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en-US" altLang="zh-CN"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排中律的</a:t>
            </a:r>
            <a:r>
              <a:rPr kumimoji="0" lang="zh-CN" altLang="en-US" sz="2400" b="1" i="0" u="sng"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作用</a:t>
            </a:r>
            <a:r>
              <a:rPr kumimoji="0" lang="zh-CN" altLang="en-US"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400" b="1" i="0" u="wavyHeavy"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在于保证思想具有明确性，即一个思想，或者真实，或者虚假</a:t>
            </a:r>
            <a:r>
              <a:rPr kumimoji="0" lang="zh-CN" altLang="en-US" sz="2400" b="1" i="0" u="none" strike="noStrike" kern="1200" cap="none" spc="20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Char char="l"/>
              <a:defRPr/>
            </a:pPr>
            <a:r>
              <a:rPr kumimoji="0" lang="en-US" altLang="zh-CN"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违反排中律要求的</a:t>
            </a:r>
            <a:r>
              <a:rPr kumimoji="0" lang="zh-CN" altLang="en-US" sz="2400" b="1" i="0" u="sng"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逻辑错误</a:t>
            </a:r>
            <a:r>
              <a:rPr kumimoji="0" lang="en-US" altLang="zh-CN"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355600" marR="0" lvl="0" indent="0" algn="l" defTabSz="913765" rtl="0" eaLnBrk="1" fontAlgn="ctr" latinLnBrk="0" hangingPunct="1">
              <a:lnSpc>
                <a:spcPct val="100000"/>
              </a:lnSpc>
              <a:spcBef>
                <a:spcPct val="0"/>
              </a:spcBef>
              <a:spcAft>
                <a:spcPts val="800"/>
              </a:spcAft>
              <a:buClrTx/>
              <a:buSzTx/>
              <a:buFont typeface="Wingdings" panose="05000000000000000000" charset="0"/>
              <a:buNone/>
              <a:defRPr/>
            </a:pPr>
            <a:r>
              <a:rPr kumimoji="0" lang="en-US" altLang="zh-CN"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     “</a:t>
            </a:r>
            <a:r>
              <a:rPr kumimoji="0" lang="en-US" altLang="zh-CN" sz="2400" b="1" i="0" u="none"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两不可</a:t>
            </a:r>
            <a:r>
              <a:rPr kumimoji="0" lang="en-US" altLang="zh-CN"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 、“</a:t>
            </a:r>
            <a:r>
              <a:rPr kumimoji="0" lang="en-US" altLang="zh-CN" sz="2400" b="1" i="0" u="none"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模棱两可</a:t>
            </a:r>
            <a:r>
              <a:rPr kumimoji="0" lang="en-US" altLang="zh-CN" sz="24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p:txBody>
      </p:sp>
      <p:pic>
        <p:nvPicPr>
          <p:cNvPr id="87047" name="图片 11"/>
          <p:cNvPicPr>
            <a:picLocks noChangeAspect="1"/>
          </p:cNvPicPr>
          <p:nvPr>
            <p:custDataLst>
              <p:tags r:id="rId10"/>
            </p:custDataLst>
          </p:nvPr>
        </p:nvPicPr>
        <p:blipFill>
          <a:blip r:embed="rId9"/>
          <a:stretch>
            <a:fillRect/>
          </a:stretch>
        </p:blipFill>
        <p:spPr>
          <a:xfrm>
            <a:off x="7126288" y="2206625"/>
            <a:ext cx="4711700" cy="2882900"/>
          </a:xfrm>
          <a:prstGeom prst="rect">
            <a:avLst/>
          </a:prstGeom>
          <a:noFill/>
          <a:ln>
            <a:miter lim="800000"/>
          </a:ln>
        </p:spPr>
      </p:pic>
    </p:spTree>
    <p:custDataLst>
      <p:tags r:id="rId11"/>
    </p:custDataLst>
  </p:cSld>
  <p:clrMapOvr>
    <a:masterClrMapping/>
  </p:clrMapOvr>
  <mc:AlternateContent>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strips(downLeft)">
                                      <p:cBhvr>
                                        <p:cTn id="7"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9090" name="TextBox 3"/>
          <p:cNvSpPr/>
          <p:nvPr>
            <p:custDataLst>
              <p:tags r:id="rId4"/>
            </p:custDataLst>
          </p:nvPr>
        </p:nvSpPr>
        <p:spPr>
          <a:xfrm>
            <a:off x="430213" y="363538"/>
            <a:ext cx="11376025" cy="636905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2400" b="1">
                <a:latin typeface="方正粗黑宋简体" pitchFamily="2" charset="-122"/>
                <a:ea typeface="方正粗黑宋简体" pitchFamily="2" charset="-122"/>
              </a:rPr>
              <a:t>首先明确两个定律</a:t>
            </a:r>
            <a:r>
              <a:rPr lang="en-US" altLang="zh-CN" sz="2400" b="1">
                <a:latin typeface="方正粗黑宋简体" pitchFamily="2" charset="-122"/>
                <a:ea typeface="方正粗黑宋简体" pitchFamily="2" charset="-122"/>
              </a:rPr>
              <a:t>:</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2400" b="1">
                <a:latin typeface="方正粗黑宋简体" pitchFamily="2" charset="-122"/>
                <a:ea typeface="方正粗黑宋简体" pitchFamily="2" charset="-122"/>
              </a:rPr>
              <a:t>1.</a:t>
            </a:r>
            <a:r>
              <a:rPr lang="zh-CN" altLang="en-US" sz="2400" b="1">
                <a:solidFill>
                  <a:srgbClr val="C00000"/>
                </a:solidFill>
                <a:latin typeface="方正粗黑宋简体" pitchFamily="2" charset="-122"/>
                <a:ea typeface="方正粗黑宋简体" pitchFamily="2" charset="-122"/>
              </a:rPr>
              <a:t>矛盾律</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两个</a:t>
            </a:r>
            <a:r>
              <a:rPr lang="zh-CN" altLang="en-US" sz="2400" b="1">
                <a:solidFill>
                  <a:srgbClr val="C00000"/>
                </a:solidFill>
                <a:latin typeface="方正粗黑宋简体" pitchFamily="2" charset="-122"/>
                <a:ea typeface="方正粗黑宋简体" pitchFamily="2" charset="-122"/>
              </a:rPr>
              <a:t>互相矛盾</a:t>
            </a:r>
            <a:r>
              <a:rPr lang="zh-CN" altLang="en-US" sz="2400" b="1">
                <a:latin typeface="方正粗黑宋简体" pitchFamily="2" charset="-122"/>
                <a:ea typeface="方正粗黑宋简体" pitchFamily="2" charset="-122"/>
              </a:rPr>
              <a:t>或者</a:t>
            </a:r>
            <a:r>
              <a:rPr lang="zh-CN" altLang="en-US" sz="2400" b="1">
                <a:solidFill>
                  <a:srgbClr val="C00000"/>
                </a:solidFill>
                <a:latin typeface="方正粗黑宋简体" pitchFamily="2" charset="-122"/>
                <a:ea typeface="方正粗黑宋简体" pitchFamily="2" charset="-122"/>
              </a:rPr>
              <a:t>互相反对</a:t>
            </a:r>
            <a:r>
              <a:rPr lang="zh-CN" altLang="en-US" sz="2400" b="1">
                <a:latin typeface="方正粗黑宋简体" pitchFamily="2" charset="-122"/>
                <a:ea typeface="方正粗黑宋简体" pitchFamily="2" charset="-122"/>
              </a:rPr>
              <a:t>的命题，</a:t>
            </a:r>
            <a:r>
              <a:rPr lang="zh-CN" altLang="en-US" sz="2400" b="1">
                <a:solidFill>
                  <a:srgbClr val="C00000"/>
                </a:solidFill>
                <a:latin typeface="方正粗黑宋简体" pitchFamily="2" charset="-122"/>
                <a:ea typeface="方正粗黑宋简体" pitchFamily="2" charset="-122"/>
              </a:rPr>
              <a:t>不能同时为真，</a:t>
            </a:r>
            <a:r>
              <a:rPr lang="zh-CN" altLang="en-US" sz="2400" b="1" i="1" u="sng">
                <a:solidFill>
                  <a:srgbClr val="C00000"/>
                </a:solidFill>
                <a:latin typeface="方正粗黑宋简体" pitchFamily="2" charset="-122"/>
                <a:ea typeface="方正粗黑宋简体" pitchFamily="2" charset="-122"/>
              </a:rPr>
              <a:t>必有一假</a:t>
            </a:r>
            <a:r>
              <a:rPr lang="zh-CN" altLang="en-US" sz="2400" b="1">
                <a:latin typeface="方正粗黑宋简体" pitchFamily="2" charset="-122"/>
                <a:ea typeface="方正粗黑宋简体" pitchFamily="2" charset="-122"/>
              </a:rPr>
              <a:t>。</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2400" b="1">
                <a:latin typeface="方正粗黑宋简体" pitchFamily="2" charset="-122"/>
                <a:ea typeface="方正粗黑宋简体" pitchFamily="2" charset="-122"/>
              </a:rPr>
              <a:t>2.</a:t>
            </a:r>
            <a:r>
              <a:rPr lang="zh-CN" altLang="en-US" sz="2400" b="1">
                <a:solidFill>
                  <a:srgbClr val="1D41D5"/>
                </a:solidFill>
                <a:latin typeface="方正粗黑宋简体" pitchFamily="2" charset="-122"/>
                <a:ea typeface="方正粗黑宋简体" pitchFamily="2" charset="-122"/>
              </a:rPr>
              <a:t>排中律</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两个</a:t>
            </a:r>
            <a:r>
              <a:rPr lang="zh-CN" altLang="en-US" sz="2400" b="1">
                <a:solidFill>
                  <a:srgbClr val="1D41D5"/>
                </a:solidFill>
                <a:latin typeface="方正粗黑宋简体" pitchFamily="2" charset="-122"/>
                <a:ea typeface="方正粗黑宋简体" pitchFamily="2" charset="-122"/>
              </a:rPr>
              <a:t>互相矛盾</a:t>
            </a:r>
            <a:r>
              <a:rPr lang="zh-CN" altLang="en-US" sz="2400" b="1">
                <a:latin typeface="方正粗黑宋简体" pitchFamily="2" charset="-122"/>
                <a:ea typeface="方正粗黑宋简体" pitchFamily="2" charset="-122"/>
              </a:rPr>
              <a:t>的命题，</a:t>
            </a:r>
            <a:r>
              <a:rPr lang="zh-CN" altLang="en-US" sz="2400" b="1">
                <a:solidFill>
                  <a:srgbClr val="1D41D5"/>
                </a:solidFill>
                <a:latin typeface="方正粗黑宋简体" pitchFamily="2" charset="-122"/>
                <a:ea typeface="方正粗黑宋简体" pitchFamily="2" charset="-122"/>
              </a:rPr>
              <a:t>不能同时为假，</a:t>
            </a:r>
            <a:r>
              <a:rPr lang="zh-CN" altLang="en-US" sz="2400" b="1" i="1" u="sng">
                <a:solidFill>
                  <a:srgbClr val="1D41D5"/>
                </a:solidFill>
                <a:latin typeface="方正粗黑宋简体" pitchFamily="2" charset="-122"/>
                <a:ea typeface="方正粗黑宋简体" pitchFamily="2" charset="-122"/>
              </a:rPr>
              <a:t>必有一真</a:t>
            </a:r>
            <a:r>
              <a:rPr lang="zh-CN" altLang="en-US" sz="2400" b="1">
                <a:latin typeface="方正粗黑宋简体" pitchFamily="2" charset="-122"/>
                <a:ea typeface="方正粗黑宋简体" pitchFamily="2" charset="-122"/>
              </a:rPr>
              <a:t>。</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2400" b="1">
                <a:latin typeface="方正粗黑宋简体" pitchFamily="2" charset="-122"/>
                <a:ea typeface="方正粗黑宋简体" pitchFamily="2" charset="-122"/>
              </a:rPr>
              <a:t>       </a:t>
            </a:r>
            <a:r>
              <a:rPr lang="zh-CN" altLang="en-US" sz="2400" b="1">
                <a:latin typeface="方正粗黑宋简体" pitchFamily="2" charset="-122"/>
                <a:ea typeface="方正粗黑宋简体" pitchFamily="2" charset="-122"/>
              </a:rPr>
              <a:t>对比两个定律的叙述可以发现，最主要的不同是</a:t>
            </a:r>
            <a:r>
              <a:rPr lang="en-US" altLang="zh-CN" sz="2400" b="1">
                <a:latin typeface="方正粗黑宋简体" pitchFamily="2" charset="-122"/>
                <a:ea typeface="方正粗黑宋简体" pitchFamily="2" charset="-122"/>
              </a:rPr>
              <a:t>:</a:t>
            </a:r>
            <a:r>
              <a:rPr lang="zh-CN" altLang="en-US" sz="2400" b="1" i="1" u="sng">
                <a:solidFill>
                  <a:srgbClr val="1D41D5"/>
                </a:solidFill>
                <a:latin typeface="方正粗黑宋简体" pitchFamily="2" charset="-122"/>
                <a:ea typeface="方正粗黑宋简体" pitchFamily="2" charset="-122"/>
              </a:rPr>
              <a:t>矛盾律</a:t>
            </a:r>
            <a:r>
              <a:rPr lang="zh-CN" altLang="en-US" sz="2400" b="1">
                <a:latin typeface="方正粗黑宋简体" pitchFamily="2" charset="-122"/>
                <a:ea typeface="方正粗黑宋简体" pitchFamily="2" charset="-122"/>
              </a:rPr>
              <a:t>中包含了</a:t>
            </a:r>
            <a:r>
              <a:rPr lang="zh-CN" altLang="en-US" sz="2400" b="1" u="sng">
                <a:solidFill>
                  <a:srgbClr val="C00000"/>
                </a:solidFill>
                <a:latin typeface="方正粗黑宋简体" pitchFamily="2" charset="-122"/>
                <a:ea typeface="方正粗黑宋简体" pitchFamily="2" charset="-122"/>
              </a:rPr>
              <a:t>互相矛盾</a:t>
            </a:r>
            <a:r>
              <a:rPr lang="zh-CN" altLang="en-US" sz="2400" b="1">
                <a:latin typeface="方正粗黑宋简体" pitchFamily="2" charset="-122"/>
                <a:ea typeface="方正粗黑宋简体" pitchFamily="2" charset="-122"/>
              </a:rPr>
              <a:t>和</a:t>
            </a:r>
            <a:r>
              <a:rPr lang="zh-CN" altLang="en-US" sz="2400" b="1" u="sng">
                <a:solidFill>
                  <a:srgbClr val="C00000"/>
                </a:solidFill>
                <a:latin typeface="方正粗黑宋简体" pitchFamily="2" charset="-122"/>
                <a:ea typeface="方正粗黑宋简体" pitchFamily="2" charset="-122"/>
              </a:rPr>
              <a:t>互相反对</a:t>
            </a:r>
            <a:r>
              <a:rPr lang="zh-CN" altLang="en-US" sz="2400" b="1">
                <a:latin typeface="方正粗黑宋简体" pitchFamily="2" charset="-122"/>
                <a:ea typeface="方正粗黑宋简体" pitchFamily="2" charset="-122"/>
              </a:rPr>
              <a:t>的命题的判断，而</a:t>
            </a:r>
            <a:r>
              <a:rPr lang="zh-CN" altLang="en-US" sz="2400" b="1" i="1" u="sng">
                <a:solidFill>
                  <a:srgbClr val="1D41D5"/>
                </a:solidFill>
                <a:latin typeface="方正粗黑宋简体" pitchFamily="2" charset="-122"/>
                <a:ea typeface="方正粗黑宋简体" pitchFamily="2" charset="-122"/>
              </a:rPr>
              <a:t>排中律</a:t>
            </a:r>
            <a:r>
              <a:rPr lang="zh-CN" altLang="en-US" sz="2400" b="1">
                <a:latin typeface="方正粗黑宋简体" pitchFamily="2" charset="-122"/>
                <a:ea typeface="方正粗黑宋简体" pitchFamily="2" charset="-122"/>
              </a:rPr>
              <a:t>则只包含了对</a:t>
            </a:r>
            <a:r>
              <a:rPr lang="zh-CN" altLang="en-US" sz="2400" b="1" u="sng">
                <a:solidFill>
                  <a:srgbClr val="C00000"/>
                </a:solidFill>
                <a:latin typeface="方正粗黑宋简体" pitchFamily="2" charset="-122"/>
                <a:ea typeface="方正粗黑宋简体" pitchFamily="2" charset="-122"/>
              </a:rPr>
              <a:t>互相矛盾</a:t>
            </a:r>
            <a:r>
              <a:rPr lang="zh-CN" altLang="en-US" sz="2400" b="1">
                <a:latin typeface="方正粗黑宋简体" pitchFamily="2" charset="-122"/>
                <a:ea typeface="方正粗黑宋简体" pitchFamily="2" charset="-122"/>
              </a:rPr>
              <a:t>的命题的判断。</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zh-CN" altLang="en-US" sz="2400" b="1">
                <a:latin typeface="方正粗黑宋简体" pitchFamily="2" charset="-122"/>
                <a:ea typeface="方正粗黑宋简体" pitchFamily="2" charset="-122"/>
              </a:rPr>
              <a:t>       这里首先要明确两个</a:t>
            </a:r>
            <a:r>
              <a:rPr lang="zh-CN" altLang="en-US" sz="2400" b="1" i="1" u="sng">
                <a:solidFill>
                  <a:srgbClr val="C00000"/>
                </a:solidFill>
                <a:latin typeface="方正粗黑宋简体" pitchFamily="2" charset="-122"/>
                <a:ea typeface="方正粗黑宋简体" pitchFamily="2" charset="-122"/>
              </a:rPr>
              <a:t>概念</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互相矛盾和互相反对。</a:t>
            </a:r>
            <a:r>
              <a:rPr lang="zh-CN" altLang="en-US" sz="2400" b="1" u="sng">
                <a:solidFill>
                  <a:srgbClr val="C00000"/>
                </a:solidFill>
                <a:latin typeface="方正粗黑宋简体" pitchFamily="2" charset="-122"/>
                <a:ea typeface="方正粗黑宋简体" pitchFamily="2" charset="-122"/>
              </a:rPr>
              <a:t>互相矛盾</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是指两个</a:t>
            </a:r>
            <a:r>
              <a:rPr lang="zh-CN" altLang="en-US" sz="2400" b="1">
                <a:solidFill>
                  <a:srgbClr val="C00000"/>
                </a:solidFill>
                <a:latin typeface="方正粗黑宋简体" pitchFamily="2" charset="-122"/>
                <a:ea typeface="方正粗黑宋简体" pitchFamily="2" charset="-122"/>
              </a:rPr>
              <a:t>命题不能同真，也不能同假</a:t>
            </a:r>
            <a:r>
              <a:rPr lang="zh-CN" altLang="en-US" sz="2400" b="1">
                <a:latin typeface="方正粗黑宋简体" pitchFamily="2" charset="-122"/>
                <a:ea typeface="方正粗黑宋简体" pitchFamily="2" charset="-122"/>
              </a:rPr>
              <a:t>。</a:t>
            </a:r>
            <a:r>
              <a:rPr lang="zh-CN" altLang="en-US" sz="2400" b="1" u="sng">
                <a:solidFill>
                  <a:srgbClr val="1D41D5"/>
                </a:solidFill>
                <a:latin typeface="方正粗黑宋简体" pitchFamily="2" charset="-122"/>
                <a:ea typeface="方正粗黑宋简体" pitchFamily="2" charset="-122"/>
              </a:rPr>
              <a:t>互相反对</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是这两个命题</a:t>
            </a:r>
            <a:r>
              <a:rPr lang="zh-CN" altLang="en-US" sz="2400" b="1">
                <a:solidFill>
                  <a:srgbClr val="1D41D5"/>
                </a:solidFill>
                <a:latin typeface="方正粗黑宋简体" pitchFamily="2" charset="-122"/>
                <a:ea typeface="方正粗黑宋简体" pitchFamily="2" charset="-122"/>
              </a:rPr>
              <a:t>不能同真，但可以同假</a:t>
            </a:r>
            <a:r>
              <a:rPr lang="zh-CN" altLang="en-US" sz="2400" b="1">
                <a:latin typeface="方正粗黑宋简体" pitchFamily="2" charset="-122"/>
                <a:ea typeface="方正粗黑宋简体" pitchFamily="2" charset="-122"/>
              </a:rPr>
              <a:t>。</a:t>
            </a:r>
            <a:endParaRPr lang="zh-CN" altLang="en-US"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zh-CN" altLang="en-US" sz="2400" b="1">
                <a:latin typeface="方正粗黑宋简体" pitchFamily="2" charset="-122"/>
                <a:ea typeface="方正粗黑宋简体" pitchFamily="2" charset="-122"/>
              </a:rPr>
              <a:t>举个例子</a:t>
            </a:r>
            <a:r>
              <a:rPr lang="en-US" altLang="zh-CN" sz="2400" b="1">
                <a:latin typeface="方正粗黑宋简体" pitchFamily="2" charset="-122"/>
                <a:ea typeface="方正粗黑宋简体" pitchFamily="2" charset="-122"/>
              </a:rPr>
              <a:t>:</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2400" b="1">
                <a:latin typeface="方正粗黑宋简体" pitchFamily="2" charset="-122"/>
                <a:ea typeface="方正粗黑宋简体" pitchFamily="2" charset="-122"/>
              </a:rPr>
              <a:t>       </a:t>
            </a:r>
            <a:r>
              <a:rPr lang="zh-CN" altLang="en-US" sz="2400" b="1">
                <a:latin typeface="方正粗黑宋简体" pitchFamily="2" charset="-122"/>
                <a:ea typeface="方正粗黑宋简体" pitchFamily="2" charset="-122"/>
              </a:rPr>
              <a:t>如“小张是湖南人”和“小张不是湖南人” 这两个命题是互相矛盾的，不能同真，也不能同假，必有一真一假</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而“小张是湖南人”和“小张是江西人”这两个命题是互相反对的，不能同真，但可以同假。</a:t>
            </a:r>
            <a:endParaRPr lang="en-US" altLang="zh-CN" sz="2400" b="1">
              <a:latin typeface="方正粗黑宋简体" pitchFamily="2" charset="-122"/>
              <a:ea typeface="方正粗黑宋简体" pitchFamily="2" charset="-122"/>
            </a:endParaRPr>
          </a:p>
          <a:p>
            <a:pPr marL="0" lvl="0" indent="0" eaLnBrk="1" hangingPunct="1">
              <a:lnSpc>
                <a:spcPct val="100000"/>
              </a:lnSpc>
              <a:spcBef>
                <a:spcPct val="0"/>
              </a:spcBef>
              <a:buFontTx/>
              <a:buNone/>
            </a:pPr>
            <a:r>
              <a:rPr lang="en-US" altLang="zh-CN" sz="2400" b="1">
                <a:latin typeface="方正粗黑宋简体" pitchFamily="2" charset="-122"/>
                <a:ea typeface="方正粗黑宋简体" pitchFamily="2" charset="-122"/>
              </a:rPr>
              <a:t>       </a:t>
            </a:r>
            <a:r>
              <a:rPr lang="zh-CN" altLang="en-US" sz="2400" b="1">
                <a:latin typeface="方正粗黑宋简体" pitchFamily="2" charset="-122"/>
                <a:ea typeface="方正粗黑宋简体" pitchFamily="2" charset="-122"/>
              </a:rPr>
              <a:t>下面回到这两个</a:t>
            </a:r>
            <a:r>
              <a:rPr lang="zh-CN" altLang="en-US" sz="2400" b="1" i="1" u="sng">
                <a:solidFill>
                  <a:srgbClr val="C00000"/>
                </a:solidFill>
                <a:latin typeface="方正粗黑宋简体" pitchFamily="2" charset="-122"/>
                <a:ea typeface="方正粗黑宋简体" pitchFamily="2" charset="-122"/>
              </a:rPr>
              <a:t>逻辑基本规律</a:t>
            </a:r>
            <a:r>
              <a:rPr lang="zh-CN" altLang="en-US" sz="2400" b="1">
                <a:latin typeface="方正粗黑宋简体" pitchFamily="2" charset="-122"/>
                <a:ea typeface="方正粗黑宋简体" pitchFamily="2" charset="-122"/>
              </a:rPr>
              <a:t>，明确了上面两个概念我们就应该知道，对于一个命题该到底该应用哪一个定律，首先判断涉及到的两个命题是互相矛盾的还是互相反对的，如果是</a:t>
            </a:r>
            <a:r>
              <a:rPr lang="zh-CN" altLang="en-US" sz="2400" b="1" u="sng">
                <a:solidFill>
                  <a:srgbClr val="C00000"/>
                </a:solidFill>
                <a:latin typeface="方正粗黑宋简体" pitchFamily="2" charset="-122"/>
                <a:ea typeface="方正粗黑宋简体" pitchFamily="2" charset="-122"/>
              </a:rPr>
              <a:t>互相反对的</a:t>
            </a:r>
            <a:r>
              <a:rPr lang="zh-CN" altLang="en-US" sz="2400" b="1">
                <a:latin typeface="方正粗黑宋简体" pitchFamily="2" charset="-122"/>
                <a:ea typeface="方正粗黑宋简体" pitchFamily="2" charset="-122"/>
              </a:rPr>
              <a:t>，只能使用</a:t>
            </a:r>
            <a:r>
              <a:rPr lang="zh-CN" altLang="en-US" sz="2400" b="1" u="sng">
                <a:solidFill>
                  <a:srgbClr val="C00000"/>
                </a:solidFill>
                <a:latin typeface="方正粗黑宋简体" pitchFamily="2" charset="-122"/>
                <a:ea typeface="方正粗黑宋简体" pitchFamily="2" charset="-122"/>
              </a:rPr>
              <a:t>矛盾律</a:t>
            </a:r>
            <a:r>
              <a:rPr lang="zh-CN" altLang="en-US" sz="2400" b="1">
                <a:solidFill>
                  <a:srgbClr val="C00000"/>
                </a:solidFill>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如果是</a:t>
            </a:r>
            <a:r>
              <a:rPr lang="zh-CN" altLang="en-US" sz="2400" b="1" u="sng">
                <a:solidFill>
                  <a:srgbClr val="1D41D5"/>
                </a:solidFill>
                <a:latin typeface="方正粗黑宋简体" pitchFamily="2" charset="-122"/>
                <a:ea typeface="方正粗黑宋简体" pitchFamily="2" charset="-122"/>
              </a:rPr>
              <a:t>互相矛盾</a:t>
            </a:r>
            <a:r>
              <a:rPr lang="zh-CN" altLang="en-US" sz="2400" b="1">
                <a:latin typeface="方正粗黑宋简体" pitchFamily="2" charset="-122"/>
                <a:ea typeface="方正粗黑宋简体" pitchFamily="2" charset="-122"/>
              </a:rPr>
              <a:t>的，那么接下来就要判断</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如果是</a:t>
            </a:r>
            <a:r>
              <a:rPr lang="zh-CN" altLang="en-US" sz="2400" b="1" u="sng">
                <a:solidFill>
                  <a:srgbClr val="1D41D5"/>
                </a:solidFill>
                <a:latin typeface="方正粗黑宋简体" pitchFamily="2" charset="-122"/>
                <a:ea typeface="方正粗黑宋简体" pitchFamily="2" charset="-122"/>
              </a:rPr>
              <a:t>同时肯定</a:t>
            </a:r>
            <a:r>
              <a:rPr lang="zh-CN" altLang="en-US" sz="2400" b="1">
                <a:latin typeface="方正粗黑宋简体" pitchFamily="2" charset="-122"/>
                <a:ea typeface="方正粗黑宋简体" pitchFamily="2" charset="-122"/>
              </a:rPr>
              <a:t>两个命题，则</a:t>
            </a:r>
            <a:r>
              <a:rPr lang="zh-CN" altLang="en-US" sz="2400" b="1" u="sng">
                <a:solidFill>
                  <a:srgbClr val="1D41D5"/>
                </a:solidFill>
                <a:latin typeface="方正粗黑宋简体" pitchFamily="2" charset="-122"/>
                <a:ea typeface="方正粗黑宋简体" pitchFamily="2" charset="-122"/>
              </a:rPr>
              <a:t>违反了矛盾律</a:t>
            </a:r>
            <a:r>
              <a:rPr lang="zh-CN" altLang="en-US" sz="2400" b="1">
                <a:latin typeface="方正粗黑宋简体" pitchFamily="2" charset="-122"/>
                <a:ea typeface="方正粗黑宋简体" pitchFamily="2" charset="-122"/>
              </a:rPr>
              <a:t>，因为矛盾律规定不能同时为真，必有一假</a:t>
            </a:r>
            <a:r>
              <a:rPr lang="en-US" altLang="zh-CN" sz="2400" b="1">
                <a:latin typeface="方正粗黑宋简体" pitchFamily="2" charset="-122"/>
                <a:ea typeface="方正粗黑宋简体" pitchFamily="2" charset="-122"/>
              </a:rPr>
              <a:t>:</a:t>
            </a:r>
            <a:r>
              <a:rPr lang="zh-CN" altLang="en-US" sz="2400" b="1">
                <a:latin typeface="方正粗黑宋简体" pitchFamily="2" charset="-122"/>
                <a:ea typeface="方正粗黑宋简体" pitchFamily="2" charset="-122"/>
              </a:rPr>
              <a:t>如果是</a:t>
            </a:r>
            <a:r>
              <a:rPr lang="zh-CN" altLang="en-US" sz="2400" b="1" u="sng">
                <a:solidFill>
                  <a:srgbClr val="1D41D5"/>
                </a:solidFill>
                <a:latin typeface="方正粗黑宋简体" pitchFamily="2" charset="-122"/>
                <a:ea typeface="方正粗黑宋简体" pitchFamily="2" charset="-122"/>
              </a:rPr>
              <a:t>同时否定</a:t>
            </a:r>
            <a:r>
              <a:rPr lang="zh-CN" altLang="en-US" sz="2400" b="1">
                <a:latin typeface="方正粗黑宋简体" pitchFamily="2" charset="-122"/>
                <a:ea typeface="方正粗黑宋简体" pitchFamily="2" charset="-122"/>
              </a:rPr>
              <a:t>两个命题，则</a:t>
            </a:r>
            <a:r>
              <a:rPr lang="zh-CN" altLang="en-US" sz="2400" b="1" u="sng">
                <a:solidFill>
                  <a:srgbClr val="1D41D5"/>
                </a:solidFill>
                <a:latin typeface="方正粗黑宋简体" pitchFamily="2" charset="-122"/>
                <a:ea typeface="方正粗黑宋简体" pitchFamily="2" charset="-122"/>
              </a:rPr>
              <a:t>违反了排中律</a:t>
            </a:r>
            <a:r>
              <a:rPr lang="zh-CN" altLang="en-US" sz="2400" b="1">
                <a:latin typeface="方正粗黑宋简体" pitchFamily="2" charset="-122"/>
                <a:ea typeface="方正粗黑宋简体" pitchFamily="2" charset="-122"/>
              </a:rPr>
              <a:t>，因为排中律规定不能同时为假，必有一真。</a:t>
            </a:r>
            <a:endParaRPr lang="zh-CN" altLang="en-US" sz="2400" b="1">
              <a:latin typeface="方正粗黑宋简体" pitchFamily="2" charset="-122"/>
              <a:ea typeface="方正粗黑宋简体" pitchFamily="2" charset="-122"/>
            </a:endParaRPr>
          </a:p>
        </p:txBody>
      </p:sp>
      <p:pic>
        <p:nvPicPr>
          <p:cNvPr id="89091" name="Picture 2"/>
          <p:cNvPicPr>
            <a:picLocks noChangeAspect="1"/>
          </p:cNvPicPr>
          <p:nvPr>
            <p:custDataLst>
              <p:tags r:id="rId6"/>
            </p:custDataLst>
          </p:nvPr>
        </p:nvPicPr>
        <p:blipFill>
          <a:blip r:embed="rId5"/>
          <a:stretch>
            <a:fillRect/>
          </a:stretch>
        </p:blipFill>
        <p:spPr>
          <a:xfrm>
            <a:off x="3881438" y="-30162"/>
            <a:ext cx="5859462" cy="742950"/>
          </a:xfrm>
          <a:prstGeom prst="rect">
            <a:avLst/>
          </a:prstGeom>
          <a:noFill/>
          <a:ln>
            <a:noFill/>
            <a:miter lim="800000"/>
          </a:ln>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0">
                                            <p:txEl>
                                              <p:pRg st="1" end="1"/>
                                            </p:txEl>
                                          </p:spTgt>
                                        </p:tgtEl>
                                        <p:attrNameLst>
                                          <p:attrName>style.visibility</p:attrName>
                                        </p:attrNameLst>
                                      </p:cBhvr>
                                      <p:to>
                                        <p:strVal val="visible"/>
                                      </p:to>
                                    </p:set>
                                    <p:animEffect transition="in" filter="blinds(horizontal)">
                                      <p:cBhvr>
                                        <p:cTn id="7" dur="500"/>
                                        <p:tgtEl>
                                          <p:spTgt spid="8909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0">
                                            <p:txEl>
                                              <p:pRg st="2" end="2"/>
                                            </p:txEl>
                                          </p:spTgt>
                                        </p:tgtEl>
                                        <p:attrNameLst>
                                          <p:attrName>style.visibility</p:attrName>
                                        </p:attrNameLst>
                                      </p:cBhvr>
                                      <p:to>
                                        <p:strVal val="visible"/>
                                      </p:to>
                                    </p:set>
                                    <p:animEffect transition="in" filter="blinds(horizontal)">
                                      <p:cBhvr>
                                        <p:cTn id="12" dur="500"/>
                                        <p:tgtEl>
                                          <p:spTgt spid="8909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0">
                                            <p:txEl>
                                              <p:pRg st="3" end="3"/>
                                            </p:txEl>
                                          </p:spTgt>
                                        </p:tgtEl>
                                        <p:attrNameLst>
                                          <p:attrName>style.visibility</p:attrName>
                                        </p:attrNameLst>
                                      </p:cBhvr>
                                      <p:to>
                                        <p:strVal val="visible"/>
                                      </p:to>
                                    </p:set>
                                    <p:animEffect transition="in" filter="blinds(horizontal)">
                                      <p:cBhvr>
                                        <p:cTn id="17" dur="500"/>
                                        <p:tgtEl>
                                          <p:spTgt spid="89090">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0">
                                            <p:txEl>
                                              <p:pRg st="4" end="4"/>
                                            </p:txEl>
                                          </p:spTgt>
                                        </p:tgtEl>
                                        <p:attrNameLst>
                                          <p:attrName>style.visibility</p:attrName>
                                        </p:attrNameLst>
                                      </p:cBhvr>
                                      <p:to>
                                        <p:strVal val="visible"/>
                                      </p:to>
                                    </p:set>
                                    <p:animEffect transition="in" filter="blinds(horizontal)">
                                      <p:cBhvr>
                                        <p:cTn id="22" dur="500"/>
                                        <p:tgtEl>
                                          <p:spTgt spid="89090">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090">
                                            <p:txEl>
                                              <p:pRg st="5" end="5"/>
                                            </p:txEl>
                                          </p:spTgt>
                                        </p:tgtEl>
                                        <p:attrNameLst>
                                          <p:attrName>style.visibility</p:attrName>
                                        </p:attrNameLst>
                                      </p:cBhvr>
                                      <p:to>
                                        <p:strVal val="visible"/>
                                      </p:to>
                                    </p:set>
                                    <p:animEffect transition="in" filter="blinds(horizontal)">
                                      <p:cBhvr>
                                        <p:cTn id="27" dur="500"/>
                                        <p:tgtEl>
                                          <p:spTgt spid="89090">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9090">
                                            <p:txEl>
                                              <p:pRg st="6" end="6"/>
                                            </p:txEl>
                                          </p:spTgt>
                                        </p:tgtEl>
                                        <p:attrNameLst>
                                          <p:attrName>style.visibility</p:attrName>
                                        </p:attrNameLst>
                                      </p:cBhvr>
                                      <p:to>
                                        <p:strVal val="visible"/>
                                      </p:to>
                                    </p:set>
                                    <p:animEffect transition="in" filter="blinds(horizontal)">
                                      <p:cBhvr>
                                        <p:cTn id="32" dur="500"/>
                                        <p:tgtEl>
                                          <p:spTgt spid="89090">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3" presetClass="entr" presetSubtype="16" fill="hold" nodeType="clickEffect">
                                  <p:stCondLst>
                                    <p:cond delay="0"/>
                                  </p:stCondLst>
                                  <p:childTnLst>
                                    <p:set>
                                      <p:cBhvr>
                                        <p:cTn id="36" dur="500" fill="hold">
                                          <p:stCondLst>
                                            <p:cond delay="0"/>
                                          </p:stCondLst>
                                        </p:cTn>
                                        <p:tgtEl>
                                          <p:spTgt spid="89090">
                                            <p:txEl>
                                              <p:pRg st="7" end="7"/>
                                            </p:txEl>
                                          </p:spTgt>
                                        </p:tgtEl>
                                        <p:attrNameLst>
                                          <p:attrName>style.visibility</p:attrName>
                                        </p:attrNameLst>
                                      </p:cBhvr>
                                      <p:to>
                                        <p:strVal val="visible"/>
                                      </p:to>
                                    </p:set>
                                    <p:animEffect transition="in" filter="plus(in)">
                                      <p:cBhvr>
                                        <p:cTn id="37" dur="500"/>
                                        <p:tgtEl>
                                          <p:spTgt spid="8909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1138" name="文本框 4"/>
          <p:cNvSpPr txBox="1"/>
          <p:nvPr>
            <p:custDataLst>
              <p:tags r:id="rId4"/>
            </p:custDataLst>
          </p:nvPr>
        </p:nvSpPr>
        <p:spPr>
          <a:xfrm>
            <a:off x="1877695" y="1572260"/>
            <a:ext cx="9433560" cy="1241425"/>
          </a:xfrm>
          <a:prstGeom prst="rect">
            <a:avLst/>
          </a:prstGeom>
          <a:noFill/>
        </p:spPr>
        <p:txBody>
          <a:bodyPr>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排中律</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FFFF00"/>
                </a:highlight>
                <a:uLnTx/>
                <a:uFillTx/>
                <a:latin typeface="方正粗黑宋简体" panose="02000000000000000000" charset="-122"/>
                <a:ea typeface="方正粗黑宋简体" panose="02000000000000000000" charset="-122"/>
                <a:cs typeface="+mn-cs"/>
              </a:rPr>
              <a:t>必有一真</a:t>
            </a:r>
            <a:r>
              <a:rPr kumimoji="0" lang="en-US" altLang="zh-CN"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FFFF00"/>
                </a:highlight>
                <a:uLnTx/>
                <a:uFillTx/>
                <a:latin typeface="+mn-lt"/>
                <a:ea typeface="+mn-ea"/>
                <a:cs typeface="+mn-cs"/>
              </a:rPr>
              <a:t>    </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FFFF00"/>
                </a:highlight>
                <a:uLnTx/>
                <a:uFillTx/>
                <a:latin typeface="+mn-lt"/>
                <a:ea typeface="+mn-ea"/>
                <a:cs typeface="+mn-cs"/>
              </a:rPr>
              <a:t>（</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FFFF00"/>
                </a:highlight>
                <a:uLnTx/>
                <a:uFillTx/>
                <a:latin typeface="方正粗黑宋简体" panose="02000000000000000000" charset="-122"/>
                <a:ea typeface="方正粗黑宋简体" panose="02000000000000000000" charset="-122"/>
                <a:cs typeface="+mn-cs"/>
              </a:rPr>
              <a:t>不能同假</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FFFF00"/>
                </a:highlight>
                <a:uLnTx/>
                <a:uFillTx/>
                <a:latin typeface="+mn-lt"/>
                <a:ea typeface="+mn-ea"/>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32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中宋"/>
                <a:ea typeface="华文中宋"/>
                <a:cs typeface="+mn-cs"/>
              </a:rPr>
              <a:t>只能用于两个</a:t>
            </a:r>
            <a:r>
              <a:rPr kumimoji="0" lang="zh-CN" altLang="en-US" sz="3200" b="1" i="0" u="sng"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相互是矛盾</a:t>
            </a:r>
            <a:r>
              <a:rPr kumimoji="0" lang="zh-CN" altLang="en-US" sz="32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中宋"/>
                <a:ea typeface="华文中宋"/>
                <a:cs typeface="+mn-cs"/>
              </a:rPr>
              <a:t>的判断。</a:t>
            </a:r>
          </a:p>
        </p:txBody>
      </p:sp>
      <p:sp>
        <p:nvSpPr>
          <p:cNvPr id="91139" name="文本框 5"/>
          <p:cNvSpPr txBox="1"/>
          <p:nvPr>
            <p:custDataLst>
              <p:tags r:id="rId5"/>
            </p:custDataLst>
          </p:nvPr>
        </p:nvSpPr>
        <p:spPr>
          <a:xfrm>
            <a:off x="1871133" y="4005580"/>
            <a:ext cx="10146453" cy="1241425"/>
          </a:xfrm>
          <a:prstGeom prst="rect">
            <a:avLst/>
          </a:prstGeom>
          <a:noFill/>
        </p:spPr>
        <p:txBody>
          <a:bodyPr>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矛盾律</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a:t>
            </a:r>
            <a:r>
              <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00FFFF"/>
                </a:highlight>
                <a:uLnTx/>
                <a:uFillTx/>
                <a:latin typeface="方正粗黑宋简体" panose="02000000000000000000" charset="-122"/>
                <a:ea typeface="方正粗黑宋简体" panose="02000000000000000000" charset="-122"/>
                <a:cs typeface="+mn-cs"/>
              </a:rPr>
              <a:t>有一假或同假（不能同真）</a:t>
            </a:r>
            <a:endParaRPr kumimoji="0" lang="zh-CN" altLang="en-US"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highlight>
                <a:srgbClr val="00FFFF"/>
              </a:highlight>
              <a:uLnTx/>
              <a:uFillTx/>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32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中宋"/>
                <a:ea typeface="华文中宋"/>
                <a:cs typeface="+mn-cs"/>
                <a:sym typeface="+mn-ea"/>
              </a:rPr>
              <a:t>两个</a:t>
            </a:r>
            <a:r>
              <a:rPr kumimoji="0" lang="zh-CN" altLang="en-US" sz="3200" b="1" i="0" u="sng"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sym typeface="+mn-ea"/>
              </a:rPr>
              <a:t>互相矛盾</a:t>
            </a:r>
            <a:r>
              <a:rPr kumimoji="0" lang="zh-CN" altLang="en-US" sz="32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中宋"/>
                <a:ea typeface="华文中宋"/>
                <a:cs typeface="+mn-cs"/>
                <a:sym typeface="+mn-ea"/>
              </a:rPr>
              <a:t>的判断或两个</a:t>
            </a:r>
            <a:r>
              <a:rPr kumimoji="0" lang="zh-CN" altLang="en-US" sz="3200" b="1" i="0" u="sng"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sym typeface="+mn-ea"/>
              </a:rPr>
              <a:t>互相反对</a:t>
            </a:r>
            <a:r>
              <a:rPr kumimoji="0" lang="zh-CN" altLang="en-US" sz="32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中宋"/>
                <a:ea typeface="华文中宋"/>
                <a:cs typeface="+mn-cs"/>
                <a:sym typeface="+mn-ea"/>
              </a:rPr>
              <a:t>的判断。</a:t>
            </a:r>
          </a:p>
        </p:txBody>
      </p:sp>
      <p:sp>
        <p:nvSpPr>
          <p:cNvPr id="91140" name="文本框 1"/>
          <p:cNvSpPr txBox="1"/>
          <p:nvPr>
            <p:custDataLst>
              <p:tags r:id="rId6"/>
            </p:custDataLst>
          </p:nvPr>
        </p:nvSpPr>
        <p:spPr>
          <a:xfrm>
            <a:off x="219710" y="457835"/>
            <a:ext cx="5463540" cy="666115"/>
          </a:xfrm>
          <a:prstGeom prst="rect">
            <a:avLst/>
          </a:prstGeom>
          <a:noFill/>
        </p:spPr>
        <p:txBody>
          <a:bodyPr>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735" b="1" i="0" u="sng" strike="noStrike" kern="1200" cap="none" spc="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rPr>
              <a:t>排中律与矛盾律的区别</a:t>
            </a:r>
            <a:r>
              <a:rPr kumimoji="0" lang="zh-CN" altLang="en-US" sz="3735" b="1" i="0" u="none" strike="noStrike" kern="1200" cap="none" spc="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mn-lt"/>
                <a:ea typeface="+mn-ea"/>
                <a:cs typeface="+mn-cs"/>
              </a:rPr>
              <a:t>：</a:t>
            </a:r>
          </a:p>
        </p:txBody>
      </p:sp>
      <p:sp>
        <p:nvSpPr>
          <p:cNvPr id="91141" name="文本框 2"/>
          <p:cNvSpPr txBox="1"/>
          <p:nvPr>
            <p:custDataLst>
              <p:tags r:id="rId7"/>
            </p:custDataLst>
          </p:nvPr>
        </p:nvSpPr>
        <p:spPr>
          <a:xfrm>
            <a:off x="3695700" y="2843213"/>
            <a:ext cx="6956425" cy="501650"/>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r>
              <a:rPr lang="zh-CN" altLang="en-US" sz="2665" b="1" spc="0">
                <a:latin typeface="方正粗黑宋简体" pitchFamily="2" charset="-122"/>
                <a:ea typeface="方正粗黑宋简体" pitchFamily="2" charset="-122"/>
                <a:sym typeface="+mn-ea"/>
              </a:rPr>
              <a:t>逻辑要求：对互相否定的思想</a:t>
            </a:r>
            <a:r>
              <a:rPr lang="zh-CN" altLang="en-US" sz="2665" b="1" spc="0">
                <a:solidFill>
                  <a:srgbClr val="0000FF"/>
                </a:solidFill>
                <a:latin typeface="方正粗黑宋简体" pitchFamily="2" charset="-122"/>
                <a:ea typeface="方正粗黑宋简体" pitchFamily="2" charset="-122"/>
                <a:sym typeface="+mn-ea"/>
              </a:rPr>
              <a:t>不得同时否定。</a:t>
            </a:r>
            <a:endParaRPr lang="zh-CN" altLang="en-US" sz="2600" b="1">
              <a:solidFill>
                <a:srgbClr val="0000FF"/>
              </a:solidFill>
              <a:latin typeface="方正粗黑宋简体" pitchFamily="2" charset="-122"/>
              <a:ea typeface="方正粗黑宋简体" pitchFamily="2" charset="-122"/>
              <a:sym typeface="+mn-ea"/>
            </a:endParaRPr>
          </a:p>
        </p:txBody>
      </p:sp>
      <p:sp>
        <p:nvSpPr>
          <p:cNvPr id="91142" name="文本框 6"/>
          <p:cNvSpPr txBox="1"/>
          <p:nvPr>
            <p:custDataLst>
              <p:tags r:id="rId8"/>
            </p:custDataLst>
          </p:nvPr>
        </p:nvSpPr>
        <p:spPr>
          <a:xfrm>
            <a:off x="3768725" y="5326063"/>
            <a:ext cx="6956425" cy="501650"/>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r>
              <a:rPr lang="zh-CN" altLang="en-US" sz="2665" b="1" spc="0">
                <a:latin typeface="方正粗黑宋简体" pitchFamily="2" charset="-122"/>
                <a:ea typeface="方正粗黑宋简体" pitchFamily="2" charset="-122"/>
                <a:sym typeface="+mn-ea"/>
              </a:rPr>
              <a:t>逻辑要求：对互相否定的思想</a:t>
            </a:r>
            <a:r>
              <a:rPr lang="zh-CN" altLang="en-US" sz="2665" b="1" spc="0">
                <a:solidFill>
                  <a:srgbClr val="0000FF"/>
                </a:solidFill>
                <a:latin typeface="方正粗黑宋简体" pitchFamily="2" charset="-122"/>
                <a:ea typeface="方正粗黑宋简体" pitchFamily="2" charset="-122"/>
                <a:sym typeface="+mn-ea"/>
              </a:rPr>
              <a:t>不得同时肯定。</a:t>
            </a:r>
            <a:endParaRPr lang="zh-CN" altLang="en-US" sz="2600" b="1">
              <a:solidFill>
                <a:srgbClr val="0000FF"/>
              </a:solidFill>
              <a:latin typeface="方正粗黑宋简体" pitchFamily="2" charset="-122"/>
              <a:ea typeface="方正粗黑宋简体" pitchFamily="2" charset="-122"/>
              <a:sym typeface="+mn-ea"/>
            </a:endParaRP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41"/>
                                        </p:tgtEl>
                                        <p:attrNameLst>
                                          <p:attrName>style.visibility</p:attrName>
                                        </p:attrNameLst>
                                      </p:cBhvr>
                                      <p:to>
                                        <p:strVal val="visible"/>
                                      </p:to>
                                    </p:set>
                                    <p:animEffect transition="in" filter="blinds(horizontal)">
                                      <p:cBhvr>
                                        <p:cTn id="7" dur="500"/>
                                        <p:tgtEl>
                                          <p:spTgt spid="9114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1142"/>
                                        </p:tgtEl>
                                        <p:attrNameLst>
                                          <p:attrName>style.visibility</p:attrName>
                                        </p:attrNameLst>
                                      </p:cBhvr>
                                      <p:to>
                                        <p:strVal val="visible"/>
                                      </p:to>
                                    </p:set>
                                    <p:animEffect transition="in" filter="blinds(horizontal)">
                                      <p:cBhvr>
                                        <p:cTn id="12" dur="500"/>
                                        <p:tgtEl>
                                          <p:spTgt spid="91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p:bldP spid="9114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93186" name="直接连接符 40"/>
          <p:cNvCxnSpPr/>
          <p:nvPr>
            <p:custDataLst>
              <p:tags r:id="rId4"/>
            </p:custDataLst>
          </p:nvPr>
        </p:nvCxnSpPr>
        <p:spPr>
          <a:xfrm>
            <a:off x="0" y="1017588"/>
            <a:ext cx="12192000" cy="0"/>
          </a:xfrm>
          <a:prstGeom prst="line">
            <a:avLst/>
          </a:prstGeom>
          <a:noFill/>
          <a:ln w="6350">
            <a:solidFill>
              <a:srgbClr val="38619F"/>
            </a:solidFill>
            <a:miter lim="800000"/>
          </a:ln>
        </p:spPr>
      </p:cxnSp>
      <p:sp>
        <p:nvSpPr>
          <p:cNvPr id="93187" name="Rectangle 50"/>
          <p:cNvSpPr/>
          <p:nvPr>
            <p:custDataLst>
              <p:tags r:id="rId5"/>
            </p:custDataLst>
          </p:nvPr>
        </p:nvSpPr>
        <p:spPr>
          <a:xfrm>
            <a:off x="230188" y="1228725"/>
            <a:ext cx="11650662" cy="553085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ts val="4275"/>
              </a:lnSpc>
            </a:pPr>
            <a:r>
              <a:rPr lang="zh-CN" altLang="en-US" sz="2800" b="1" spc="0">
                <a:latin typeface="方正粗黑宋简体" pitchFamily="2" charset="-122"/>
                <a:ea typeface="方正粗黑宋简体" pitchFamily="2" charset="-122"/>
              </a:rPr>
              <a:t>（</a:t>
            </a:r>
            <a:r>
              <a:rPr lang="en-US" altLang="zh-CN" sz="2800" b="1" spc="0">
                <a:latin typeface="方正粗黑宋简体" pitchFamily="2" charset="-122"/>
                <a:ea typeface="方正粗黑宋简体" pitchFamily="2" charset="-122"/>
              </a:rPr>
              <a:t>1</a:t>
            </a:r>
            <a:r>
              <a:rPr lang="zh-CN" altLang="en-US" sz="2800" b="1" spc="0">
                <a:latin typeface="方正粗黑宋简体" pitchFamily="2" charset="-122"/>
                <a:ea typeface="方正粗黑宋简体" pitchFamily="2" charset="-122"/>
              </a:rPr>
              <a:t>）</a:t>
            </a:r>
            <a:r>
              <a:rPr lang="zh-CN" altLang="en-US" sz="2800" b="1" u="sng" spc="0">
                <a:solidFill>
                  <a:srgbClr val="C00000"/>
                </a:solidFill>
                <a:latin typeface="方正粗黑宋简体" pitchFamily="2" charset="-122"/>
                <a:ea typeface="方正粗黑宋简体" pitchFamily="2" charset="-122"/>
              </a:rPr>
              <a:t>侧重点</a:t>
            </a:r>
            <a:r>
              <a:rPr lang="zh-CN" altLang="en-US" sz="2800" b="1" spc="0">
                <a:latin typeface="方正粗黑宋简体" pitchFamily="2" charset="-122"/>
                <a:ea typeface="方正粗黑宋简体" pitchFamily="2" charset="-122"/>
              </a:rPr>
              <a:t>不同：矛盾律规定互相否定的思想</a:t>
            </a:r>
            <a:r>
              <a:rPr lang="zh-CN" altLang="en-US" sz="2800" b="1" spc="0">
                <a:solidFill>
                  <a:srgbClr val="0000FF"/>
                </a:solidFill>
                <a:latin typeface="方正粗黑宋简体" pitchFamily="2" charset="-122"/>
                <a:ea typeface="方正粗黑宋简体" pitchFamily="2" charset="-122"/>
              </a:rPr>
              <a:t>不能同真，必有一假；</a:t>
            </a:r>
            <a:endParaRPr lang="zh-CN" altLang="en-US" sz="2800" b="1">
              <a:solidFill>
                <a:srgbClr val="0000FF"/>
              </a:solidFill>
              <a:latin typeface="方正粗黑宋简体" pitchFamily="2" charset="-122"/>
              <a:ea typeface="方正粗黑宋简体" pitchFamily="2" charset="-122"/>
            </a:endParaRPr>
          </a:p>
          <a:p>
            <a:pPr marL="0" marR="0" lvl="0" indent="0" eaLnBrk="1" hangingPunct="1">
              <a:lnSpc>
                <a:spcPts val="4275"/>
              </a:lnSpc>
            </a:pPr>
            <a:r>
              <a:rPr lang="zh-CN" altLang="en-US" sz="2800" b="1" spc="0">
                <a:solidFill>
                  <a:srgbClr val="0000FF"/>
                </a:solidFill>
                <a:latin typeface="方正粗黑宋简体" pitchFamily="2" charset="-122"/>
                <a:ea typeface="方正粗黑宋简体" pitchFamily="2" charset="-122"/>
              </a:rPr>
              <a:t>                             </a:t>
            </a:r>
            <a:r>
              <a:rPr lang="zh-CN" altLang="en-US" sz="2800" b="1" spc="0">
                <a:latin typeface="方正粗黑宋简体" pitchFamily="2" charset="-122"/>
                <a:ea typeface="方正粗黑宋简体" pitchFamily="2" charset="-122"/>
              </a:rPr>
              <a:t>排中律规定互相矛盾的思想</a:t>
            </a:r>
            <a:r>
              <a:rPr lang="zh-CN" altLang="en-US" sz="2800" b="1" spc="0">
                <a:solidFill>
                  <a:srgbClr val="0000FF"/>
                </a:solidFill>
                <a:latin typeface="方正粗黑宋简体" pitchFamily="2" charset="-122"/>
                <a:ea typeface="方正粗黑宋简体" pitchFamily="2" charset="-122"/>
              </a:rPr>
              <a:t>不能同假，必有一真</a:t>
            </a:r>
            <a:r>
              <a:rPr lang="zh-CN" altLang="en-US" sz="2800" b="1" spc="0">
                <a:latin typeface="方正粗黑宋简体" pitchFamily="2" charset="-122"/>
                <a:ea typeface="方正粗黑宋简体" pitchFamily="2" charset="-122"/>
              </a:rPr>
              <a:t>。  </a:t>
            </a:r>
            <a:endParaRPr lang="zh-CN" altLang="en-US" sz="2800" b="1">
              <a:latin typeface="方正粗黑宋简体" pitchFamily="2" charset="-122"/>
              <a:ea typeface="方正粗黑宋简体" pitchFamily="2" charset="-122"/>
            </a:endParaRPr>
          </a:p>
          <a:p>
            <a:pPr marL="0" marR="0" lvl="0" indent="0" eaLnBrk="1" hangingPunct="1">
              <a:lnSpc>
                <a:spcPts val="4275"/>
              </a:lnSpc>
            </a:pPr>
            <a:r>
              <a:rPr lang="zh-CN" altLang="en-US" sz="2800" b="1" spc="0">
                <a:latin typeface="方正粗黑宋简体" pitchFamily="2" charset="-122"/>
                <a:ea typeface="方正粗黑宋简体" pitchFamily="2" charset="-122"/>
              </a:rPr>
              <a:t>（</a:t>
            </a:r>
            <a:r>
              <a:rPr lang="en-US" altLang="zh-CN" sz="2800" b="1" spc="0">
                <a:latin typeface="方正粗黑宋简体" pitchFamily="2" charset="-122"/>
                <a:ea typeface="方正粗黑宋简体" pitchFamily="2" charset="-122"/>
              </a:rPr>
              <a:t>2</a:t>
            </a:r>
            <a:r>
              <a:rPr lang="zh-CN" altLang="en-US" sz="2800" b="1" spc="0">
                <a:latin typeface="方正粗黑宋简体" pitchFamily="2" charset="-122"/>
                <a:ea typeface="方正粗黑宋简体" pitchFamily="2" charset="-122"/>
              </a:rPr>
              <a:t>）</a:t>
            </a:r>
            <a:r>
              <a:rPr lang="zh-CN" altLang="en-US" sz="2800" b="1" u="sng" spc="0">
                <a:solidFill>
                  <a:srgbClr val="C00000"/>
                </a:solidFill>
                <a:latin typeface="方正粗黑宋简体" pitchFamily="2" charset="-122"/>
                <a:ea typeface="方正粗黑宋简体" pitchFamily="2" charset="-122"/>
              </a:rPr>
              <a:t>适用范围</a:t>
            </a:r>
            <a:r>
              <a:rPr lang="zh-CN" altLang="en-US" sz="2800" b="1" spc="0">
                <a:latin typeface="方正粗黑宋简体" pitchFamily="2" charset="-122"/>
                <a:ea typeface="方正粗黑宋简体" pitchFamily="2" charset="-122"/>
              </a:rPr>
              <a:t>不同：</a:t>
            </a:r>
            <a:r>
              <a:rPr lang="zh-CN" altLang="en-US" sz="2400" b="1" spc="0">
                <a:latin typeface="方正粗黑宋简体" pitchFamily="2" charset="-122"/>
                <a:ea typeface="方正粗黑宋简体" pitchFamily="2" charset="-122"/>
              </a:rPr>
              <a:t>矛盾律适用于</a:t>
            </a:r>
            <a:r>
              <a:rPr lang="zh-CN" altLang="en-US" sz="2400" b="1">
                <a:latin typeface="方正粗黑宋简体" pitchFamily="2" charset="-122"/>
                <a:ea typeface="方正粗黑宋简体" pitchFamily="2" charset="-122"/>
              </a:rPr>
              <a:t>“互相否定（矛盾或反对关系）的思想”； </a:t>
            </a:r>
            <a:endParaRPr lang="zh-CN" altLang="en-US" sz="2400" b="1">
              <a:latin typeface="方正粗黑宋简体" pitchFamily="2" charset="-122"/>
              <a:ea typeface="方正粗黑宋简体" pitchFamily="2" charset="-122"/>
            </a:endParaRPr>
          </a:p>
          <a:p>
            <a:pPr marL="0" marR="0" lvl="0" indent="0" eaLnBrk="1" hangingPunct="1">
              <a:lnSpc>
                <a:spcPts val="4275"/>
              </a:lnSpc>
            </a:pPr>
            <a:r>
              <a:rPr lang="zh-CN" altLang="en-US" sz="2800" b="1" spc="0">
                <a:latin typeface="方正粗黑宋简体" pitchFamily="2" charset="-122"/>
                <a:ea typeface="方正粗黑宋简体" pitchFamily="2" charset="-122"/>
              </a:rPr>
              <a:t>                                 排中律只适用于</a:t>
            </a:r>
            <a:r>
              <a:rPr lang="zh-CN" altLang="en-US" sz="2800" b="1">
                <a:latin typeface="方正粗黑宋简体" pitchFamily="2" charset="-122"/>
                <a:ea typeface="方正粗黑宋简体" pitchFamily="2" charset="-122"/>
              </a:rPr>
              <a:t>“互相矛盾的思想”。</a:t>
            </a:r>
            <a:endParaRPr lang="zh-CN" altLang="en-US" sz="2800" b="1">
              <a:latin typeface="方正粗黑宋简体" pitchFamily="2" charset="-122"/>
              <a:ea typeface="方正粗黑宋简体" pitchFamily="2" charset="-122"/>
            </a:endParaRPr>
          </a:p>
          <a:p>
            <a:pPr marL="0" marR="0" lvl="0" indent="0" eaLnBrk="1" hangingPunct="1">
              <a:lnSpc>
                <a:spcPts val="4275"/>
              </a:lnSpc>
            </a:pPr>
            <a:r>
              <a:rPr lang="zh-CN" altLang="en-US" sz="2800" b="1" spc="0">
                <a:latin typeface="方正粗黑宋简体" pitchFamily="2" charset="-122"/>
                <a:ea typeface="方正粗黑宋简体" pitchFamily="2" charset="-122"/>
              </a:rPr>
              <a:t>        </a:t>
            </a:r>
            <a:r>
              <a:rPr lang="zh-CN" altLang="en-US" sz="2800" b="1" spc="0">
                <a:solidFill>
                  <a:srgbClr val="0000FF"/>
                </a:solidFill>
                <a:latin typeface="方正粗黑宋简体" pitchFamily="2" charset="-122"/>
                <a:ea typeface="方正粗黑宋简体" pitchFamily="2" charset="-122"/>
              </a:rPr>
              <a:t>排中律只适用于两个互相矛盾的判断，而不适用于两个互相反对的判断。</a:t>
            </a:r>
            <a:r>
              <a:rPr lang="zh-CN" altLang="en-US" sz="2800" b="1" spc="0">
                <a:latin typeface="方正粗黑宋简体" pitchFamily="2" charset="-122"/>
                <a:ea typeface="方正粗黑宋简体" pitchFamily="2" charset="-122"/>
              </a:rPr>
              <a:t>这是因为，两个互相反对的判断可以同假，不必非得有一个为真。</a:t>
            </a:r>
            <a:endParaRPr lang="en-US" altLang="zh-CN" sz="2800" b="1">
              <a:latin typeface="方正粗黑宋简体" pitchFamily="2" charset="-122"/>
              <a:ea typeface="方正粗黑宋简体" pitchFamily="2" charset="-122"/>
            </a:endParaRPr>
          </a:p>
          <a:p>
            <a:pPr marL="0" marR="0" lvl="0" indent="0" eaLnBrk="1" hangingPunct="1">
              <a:lnSpc>
                <a:spcPts val="4275"/>
              </a:lnSpc>
            </a:pPr>
            <a:r>
              <a:rPr lang="zh-CN" altLang="en-US" sz="2800" b="1" spc="0">
                <a:latin typeface="方正粗黑宋简体" pitchFamily="2" charset="-122"/>
                <a:ea typeface="方正粗黑宋简体" pitchFamily="2" charset="-122"/>
              </a:rPr>
              <a:t>（</a:t>
            </a:r>
            <a:r>
              <a:rPr lang="en-US" altLang="zh-CN" sz="2800" b="1" spc="0">
                <a:latin typeface="方正粗黑宋简体" pitchFamily="2" charset="-122"/>
                <a:ea typeface="方正粗黑宋简体" pitchFamily="2" charset="-122"/>
              </a:rPr>
              <a:t>3</a:t>
            </a:r>
            <a:r>
              <a:rPr lang="zh-CN" altLang="en-US" sz="2800" b="1" spc="0">
                <a:latin typeface="方正粗黑宋简体" pitchFamily="2" charset="-122"/>
                <a:ea typeface="方正粗黑宋简体" pitchFamily="2" charset="-122"/>
              </a:rPr>
              <a:t>）</a:t>
            </a:r>
            <a:r>
              <a:rPr lang="zh-CN" altLang="en-US" sz="2800" b="1" u="sng" spc="0">
                <a:solidFill>
                  <a:srgbClr val="C00000"/>
                </a:solidFill>
                <a:latin typeface="方正粗黑宋简体" pitchFamily="2" charset="-122"/>
                <a:ea typeface="方正粗黑宋简体" pitchFamily="2" charset="-122"/>
              </a:rPr>
              <a:t>逻辑要求</a:t>
            </a:r>
            <a:r>
              <a:rPr lang="zh-CN" altLang="en-US" sz="2800" b="1" spc="0">
                <a:latin typeface="方正粗黑宋简体" pitchFamily="2" charset="-122"/>
                <a:ea typeface="方正粗黑宋简体" pitchFamily="2" charset="-122"/>
              </a:rPr>
              <a:t>不同：矛盾律要求对互相否定的思想</a:t>
            </a:r>
            <a:r>
              <a:rPr lang="zh-CN" altLang="en-US" sz="2800" b="1" spc="0">
                <a:solidFill>
                  <a:srgbClr val="0000FF"/>
                </a:solidFill>
                <a:latin typeface="方正粗黑宋简体" pitchFamily="2" charset="-122"/>
                <a:ea typeface="方正粗黑宋简体" pitchFamily="2" charset="-122"/>
              </a:rPr>
              <a:t>不得同时肯定；</a:t>
            </a:r>
            <a:endParaRPr lang="zh-CN" altLang="en-US" sz="2800" b="1">
              <a:solidFill>
                <a:srgbClr val="0000FF"/>
              </a:solidFill>
              <a:latin typeface="方正粗黑宋简体" pitchFamily="2" charset="-122"/>
              <a:ea typeface="方正粗黑宋简体" pitchFamily="2" charset="-122"/>
            </a:endParaRPr>
          </a:p>
          <a:p>
            <a:pPr marL="0" marR="0" lvl="0" indent="0" eaLnBrk="1" hangingPunct="1">
              <a:lnSpc>
                <a:spcPts val="4275"/>
              </a:lnSpc>
            </a:pPr>
            <a:r>
              <a:rPr lang="zh-CN" altLang="en-US" sz="2800" b="1" spc="0">
                <a:solidFill>
                  <a:srgbClr val="0000FF"/>
                </a:solidFill>
                <a:latin typeface="方正粗黑宋简体" pitchFamily="2" charset="-122"/>
                <a:ea typeface="方正粗黑宋简体" pitchFamily="2" charset="-122"/>
              </a:rPr>
              <a:t>                                 </a:t>
            </a:r>
            <a:r>
              <a:rPr lang="zh-CN" altLang="en-US" sz="2800" b="1" spc="0">
                <a:latin typeface="方正粗黑宋简体" pitchFamily="2" charset="-122"/>
                <a:ea typeface="方正粗黑宋简体" pitchFamily="2" charset="-122"/>
              </a:rPr>
              <a:t>排中律要求对互相矛盾的思想</a:t>
            </a:r>
            <a:r>
              <a:rPr lang="zh-CN" altLang="en-US" sz="2800" b="1" spc="0">
                <a:solidFill>
                  <a:srgbClr val="0000FF"/>
                </a:solidFill>
                <a:latin typeface="方正粗黑宋简体" pitchFamily="2" charset="-122"/>
                <a:ea typeface="方正粗黑宋简体" pitchFamily="2" charset="-122"/>
              </a:rPr>
              <a:t>不得同时否定。 </a:t>
            </a:r>
            <a:r>
              <a:rPr lang="zh-CN" altLang="en-US" sz="2800" b="1" spc="0">
                <a:latin typeface="方正粗黑宋简体" pitchFamily="2" charset="-122"/>
                <a:ea typeface="方正粗黑宋简体" pitchFamily="2" charset="-122"/>
              </a:rPr>
              <a:t> </a:t>
            </a:r>
            <a:endParaRPr lang="zh-CN" altLang="en-US" sz="2800" b="1">
              <a:latin typeface="方正粗黑宋简体" pitchFamily="2" charset="-122"/>
              <a:ea typeface="方正粗黑宋简体" pitchFamily="2" charset="-122"/>
            </a:endParaRPr>
          </a:p>
          <a:p>
            <a:pPr marL="0" marR="0" lvl="0" indent="0" eaLnBrk="1" hangingPunct="1">
              <a:lnSpc>
                <a:spcPct val="150000"/>
              </a:lnSpc>
            </a:pPr>
            <a:endParaRPr lang="zh-CN" altLang="en-US" sz="2400" b="1">
              <a:latin typeface="微软雅黑" pitchFamily="34" charset="-122"/>
              <a:ea typeface="微软雅黑" pitchFamily="34" charset="-122"/>
            </a:endParaRPr>
          </a:p>
          <a:p>
            <a:pPr marL="0" marR="0" lvl="0" indent="609600" eaLnBrk="1" hangingPunct="1">
              <a:lnSpc>
                <a:spcPct val="150000"/>
              </a:lnSpc>
            </a:pPr>
            <a:endParaRPr lang="en-US" altLang="zh-CN" sz="2100">
              <a:latin typeface="Calibri" pitchFamily="34" charset="0"/>
              <a:ea typeface="宋体" pitchFamily="2" charset="-122"/>
            </a:endParaRPr>
          </a:p>
        </p:txBody>
      </p:sp>
      <p:sp>
        <p:nvSpPr>
          <p:cNvPr id="93188" name="TextBox 24"/>
          <p:cNvSpPr txBox="1"/>
          <p:nvPr>
            <p:custDataLst>
              <p:tags r:id="rId6"/>
            </p:custDataLst>
          </p:nvPr>
        </p:nvSpPr>
        <p:spPr>
          <a:xfrm>
            <a:off x="2806700" y="287338"/>
            <a:ext cx="4773613" cy="644525"/>
          </a:xfrm>
          <a:prstGeom prst="rect">
            <a:avLst/>
          </a:prstGeom>
          <a:noFill/>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r>
              <a:rPr lang="zh-CN" altLang="en-US" sz="3600" b="1" spc="0">
                <a:solidFill>
                  <a:srgbClr val="C00000"/>
                </a:solidFill>
                <a:latin typeface="方正粗黑宋简体" pitchFamily="2" charset="-122"/>
                <a:ea typeface="方正粗黑宋简体" pitchFamily="2" charset="-122"/>
                <a:sym typeface="+mn-lt"/>
              </a:rPr>
              <a:t>矛盾律与排中律的区别</a:t>
            </a:r>
            <a:endParaRPr lang="id-ID" altLang="en-US" sz="3600" b="1">
              <a:solidFill>
                <a:srgbClr val="C00000"/>
              </a:solidFill>
              <a:latin typeface="方正粗黑宋简体" pitchFamily="2" charset="-122"/>
              <a:ea typeface="方正粗黑宋简体" pitchFamily="2" charset="-122"/>
              <a:sym typeface="+mn-lt"/>
            </a:endParaRPr>
          </a:p>
        </p:txBody>
      </p:sp>
    </p:spTree>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additive="base">
                                        <p:cTn id="7" dur="500" fill="hold"/>
                                        <p:tgtEl>
                                          <p:spTgt spid="93187"/>
                                        </p:tgtEl>
                                        <p:attrNameLst>
                                          <p:attrName>ppt_x</p:attrName>
                                        </p:attrNameLst>
                                      </p:cBhvr>
                                      <p:tavLst>
                                        <p:tav tm="0">
                                          <p:val>
                                            <p:strVal val="#ppt_x"/>
                                          </p:val>
                                        </p:tav>
                                        <p:tav tm="100000">
                                          <p:val>
                                            <p:strVal val="#ppt_x"/>
                                          </p:val>
                                        </p:tav>
                                      </p:tavLst>
                                    </p:anim>
                                    <p:anim calcmode="lin" valueType="num">
                                      <p:cBhvr additive="base">
                                        <p:cTn id="8" dur="500" fill="hold"/>
                                        <p:tgtEl>
                                          <p:spTgt spid="93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5234" name="内容占位符 3"/>
          <p:cNvPicPr>
            <a:picLocks noChangeAspect="1"/>
          </p:cNvPicPr>
          <p:nvPr>
            <p:custDataLst>
              <p:tags r:id="rId5"/>
            </p:custDataLst>
          </p:nvPr>
        </p:nvPicPr>
        <p:blipFill>
          <a:blip r:embed="rId4"/>
          <a:stretch>
            <a:fillRect/>
          </a:stretch>
        </p:blipFill>
        <p:spPr>
          <a:xfrm>
            <a:off x="431800" y="1624013"/>
            <a:ext cx="2916238" cy="4073525"/>
          </a:xfrm>
          <a:prstGeom prst="rect">
            <a:avLst/>
          </a:prstGeom>
          <a:noFill/>
          <a:ln>
            <a:noFill/>
            <a:miter lim="800000"/>
          </a:ln>
        </p:spPr>
      </p:pic>
      <p:sp>
        <p:nvSpPr>
          <p:cNvPr id="95235" name="Title 6"/>
          <p:cNvSpPr txBox="1"/>
          <p:nvPr>
            <p:custDataLst>
              <p:tags r:id="rId6"/>
            </p:custDataLst>
          </p:nvPr>
        </p:nvSpPr>
        <p:spPr>
          <a:xfrm>
            <a:off x="560388" y="806450"/>
            <a:ext cx="10975975" cy="747713"/>
          </a:xfrm>
          <a:prstGeom prst="rect">
            <a:avLst/>
          </a:prstGeom>
          <a:noFill/>
          <a:ln w="3175">
            <a:noFill/>
            <a:prstDash val="dash"/>
          </a:ln>
        </p:spPr>
        <p:txBody>
          <a:bodyPr lIns="90170" tIns="46990" rIns="90170" bIns="46990" anchor="ctr" anchorCtr="0">
            <a:normAutofit/>
          </a:bodyPr>
          <a:lstStyle>
            <a:defPPr>
              <a:defRPr lang="zh-CN"/>
            </a:defPPr>
            <a:lvl1pPr marL="0" indent="0" algn="l" defTabSz="913765" rtl="0" eaLnBrk="1" fontAlgn="base" latinLnBrk="0" hangingPunct="1">
              <a:lnSpc>
                <a:spcPct val="90000"/>
              </a:lnSpc>
              <a:spcBef>
                <a:spcPct val="0"/>
              </a:spcBef>
              <a:spcAft>
                <a:spcPct val="0"/>
              </a:spcAft>
              <a:buClrTx/>
              <a:buSzTx/>
              <a:buFontTx/>
              <a:buNone/>
              <a:defRPr kumimoji="0" lang="en-US" altLang="en-US" sz="2745" b="0" i="0" u="none" kern="1200" cap="none" spc="-49" baseline="0">
                <a:ln w="3175">
                  <a:noFill/>
                </a:ln>
                <a:solidFill>
                  <a:sysClr val="windowText" lastClr="000000"/>
                </a:solidFill>
                <a:effectLst/>
                <a:latin typeface="Arial" pitchFamily="34" charset="0"/>
                <a:ea typeface="微软雅黑" pitchFamily="34" charset="-122"/>
                <a:cs typeface="Segoe UI" panose="020b0502040204020203" pitchFamily="34" charset="0"/>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defTabSz="912812" eaLnBrk="1" hangingPunct="1">
              <a:spcAft>
                <a:spcPts val="800"/>
              </a:spcAft>
            </a:pPr>
            <a:r>
              <a:rPr lang="zh-CN" altLang="en-US" sz="3600" b="1" spc="300">
                <a:latin typeface="Arial" pitchFamily="34" charset="0"/>
                <a:ea typeface="微软雅黑" pitchFamily="34" charset="-122"/>
              </a:rPr>
              <a:t>任务二：逻辑规律</a:t>
            </a:r>
            <a:endParaRPr lang="zh-CN" altLang="en-US" sz="3600" b="1">
              <a:latin typeface="Arial" pitchFamily="34" charset="0"/>
              <a:ea typeface="微软雅黑" pitchFamily="34" charset="-122"/>
            </a:endParaRPr>
          </a:p>
        </p:txBody>
      </p:sp>
      <p:sp>
        <p:nvSpPr>
          <p:cNvPr id="95236" name="矩形 5"/>
          <p:cNvSpPr/>
          <p:nvPr>
            <p:custDataLst>
              <p:tags r:id="rId7"/>
            </p:custDataLst>
          </p:nvPr>
        </p:nvSpPr>
        <p:spPr>
          <a:xfrm>
            <a:off x="4913313" y="889000"/>
            <a:ext cx="3278187" cy="584200"/>
          </a:xfrm>
          <a:prstGeom prst="rect">
            <a:avLst/>
          </a:prstGeom>
          <a:solidFill>
            <a:srgbClr val="C0000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00000"/>
              </a:lnSpc>
              <a:spcBef>
                <a:spcPct val="0"/>
              </a:spcBef>
              <a:buFontTx/>
              <a:buNone/>
            </a:pPr>
            <a:r>
              <a:rPr lang="zh-CN" altLang="en-US" sz="3200" b="1">
                <a:solidFill>
                  <a:schemeClr val="bg1"/>
                </a:solidFill>
                <a:latin typeface="微软雅黑" pitchFamily="34" charset="-122"/>
                <a:ea typeface="微软雅黑" pitchFamily="34" charset="-122"/>
              </a:rPr>
              <a:t>（</a:t>
            </a:r>
            <a:r>
              <a:rPr lang="en-US" altLang="zh-CN" sz="3200" b="1">
                <a:solidFill>
                  <a:schemeClr val="bg1"/>
                </a:solidFill>
                <a:latin typeface="微软雅黑" pitchFamily="34" charset="-122"/>
                <a:ea typeface="微软雅黑" pitchFamily="34" charset="-122"/>
                <a:sym typeface="+mn-ea"/>
              </a:rPr>
              <a:t>4</a:t>
            </a:r>
            <a:r>
              <a:rPr lang="zh-CN" altLang="en-US" sz="3200" b="1">
                <a:solidFill>
                  <a:schemeClr val="bg1"/>
                </a:solidFill>
                <a:latin typeface="微软雅黑" pitchFamily="34" charset="-122"/>
                <a:ea typeface="微软雅黑" pitchFamily="34" charset="-122"/>
              </a:rPr>
              <a:t>）充足理由</a:t>
            </a:r>
            <a:r>
              <a:rPr lang="zh-CN" altLang="zh-CN" sz="3200" b="1">
                <a:solidFill>
                  <a:schemeClr val="bg1"/>
                </a:solidFill>
                <a:latin typeface="微软雅黑" pitchFamily="34" charset="-122"/>
                <a:ea typeface="微软雅黑" pitchFamily="34" charset="-122"/>
              </a:rPr>
              <a:t>律</a:t>
            </a:r>
            <a:endParaRPr lang="zh-CN" altLang="en-US" sz="3200" b="1">
              <a:solidFill>
                <a:schemeClr val="bg1"/>
              </a:solidFill>
              <a:latin typeface="微软雅黑" pitchFamily="34" charset="-122"/>
              <a:ea typeface="微软雅黑" pitchFamily="34" charset="-122"/>
            </a:endParaRPr>
          </a:p>
        </p:txBody>
      </p:sp>
      <p:sp>
        <p:nvSpPr>
          <p:cNvPr id="95237" name="文本框 6"/>
          <p:cNvSpPr/>
          <p:nvPr>
            <p:custDataLst>
              <p:tags r:id="rId8"/>
            </p:custDataLst>
          </p:nvPr>
        </p:nvSpPr>
        <p:spPr>
          <a:xfrm>
            <a:off x="3313113" y="1624013"/>
            <a:ext cx="8212137" cy="30607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3862"/>
              </a:lnSpc>
              <a:spcBef>
                <a:spcPct val="0"/>
              </a:spcBef>
              <a:buFontTx/>
              <a:buNone/>
            </a:pPr>
            <a:r>
              <a:rPr lang="en-US" altLang="zh-CN" sz="3200" b="1">
                <a:latin typeface="微软雅黑" pitchFamily="34" charset="-122"/>
                <a:ea typeface="微软雅黑" pitchFamily="34" charset="-122"/>
              </a:rPr>
              <a:t>       </a:t>
            </a:r>
            <a:r>
              <a:rPr lang="zh-CN" altLang="en-US" b="1">
                <a:latin typeface="微软雅黑" pitchFamily="34" charset="-122"/>
                <a:ea typeface="微软雅黑" pitchFamily="34" charset="-122"/>
              </a:rPr>
              <a:t>在同一思维和论证过程中，一个思想被确定为真，要有充足的理由。要点：</a:t>
            </a:r>
            <a:endParaRPr lang="zh-CN" altLang="en-US" b="1">
              <a:latin typeface="微软雅黑" pitchFamily="34" charset="-122"/>
              <a:ea typeface="微软雅黑" pitchFamily="34" charset="-122"/>
            </a:endParaRPr>
          </a:p>
          <a:p>
            <a:pPr marL="0" lvl="0" indent="0" algn="just" eaLnBrk="1" hangingPunct="1">
              <a:lnSpc>
                <a:spcPts val="3862"/>
              </a:lnSpc>
              <a:spcBef>
                <a:spcPct val="0"/>
              </a:spcBef>
              <a:buFontTx/>
              <a:buNone/>
            </a:pPr>
            <a:r>
              <a:rPr lang="zh-CN" altLang="en-US" b="1">
                <a:latin typeface="微软雅黑" pitchFamily="34" charset="-122"/>
                <a:ea typeface="微软雅黑" pitchFamily="34" charset="-122"/>
              </a:rPr>
              <a:t>①对所要论证的观点必须</a:t>
            </a:r>
            <a:r>
              <a:rPr lang="zh-CN" altLang="en-US" b="1">
                <a:solidFill>
                  <a:srgbClr val="C00000"/>
                </a:solidFill>
                <a:latin typeface="微软雅黑" pitchFamily="34" charset="-122"/>
                <a:ea typeface="微软雅黑" pitchFamily="34" charset="-122"/>
              </a:rPr>
              <a:t>给出理由</a:t>
            </a:r>
            <a:r>
              <a:rPr lang="zh-CN" altLang="en-US" b="1">
                <a:latin typeface="微软雅黑" pitchFamily="34" charset="-122"/>
                <a:ea typeface="微软雅黑" pitchFamily="34" charset="-122"/>
              </a:rPr>
              <a:t>。</a:t>
            </a:r>
            <a:endParaRPr lang="zh-CN" altLang="en-US" b="1">
              <a:latin typeface="微软雅黑" pitchFamily="34" charset="-122"/>
              <a:ea typeface="微软雅黑" pitchFamily="34" charset="-122"/>
            </a:endParaRPr>
          </a:p>
          <a:p>
            <a:pPr marL="0" lvl="0" indent="0" algn="just" eaLnBrk="1" hangingPunct="1">
              <a:lnSpc>
                <a:spcPts val="3862"/>
              </a:lnSpc>
              <a:spcBef>
                <a:spcPct val="0"/>
              </a:spcBef>
              <a:buFontTx/>
              <a:buNone/>
            </a:pPr>
            <a:r>
              <a:rPr lang="zh-CN" altLang="en-US" b="1">
                <a:latin typeface="微软雅黑" pitchFamily="34" charset="-122"/>
                <a:ea typeface="微软雅黑" pitchFamily="34" charset="-122"/>
              </a:rPr>
              <a:t>②给出的</a:t>
            </a:r>
            <a:r>
              <a:rPr lang="zh-CN" altLang="en-US" b="1">
                <a:solidFill>
                  <a:srgbClr val="C00000"/>
                </a:solidFill>
                <a:latin typeface="微软雅黑" pitchFamily="34" charset="-122"/>
                <a:ea typeface="微软雅黑" pitchFamily="34" charset="-122"/>
              </a:rPr>
              <a:t>理由必须真实</a:t>
            </a:r>
            <a:r>
              <a:rPr lang="zh-CN" altLang="en-US" b="1">
                <a:latin typeface="微软雅黑" pitchFamily="34" charset="-122"/>
                <a:ea typeface="微软雅黑" pitchFamily="34" charset="-122"/>
              </a:rPr>
              <a:t>。</a:t>
            </a:r>
            <a:endParaRPr lang="zh-CN" altLang="en-US" b="1">
              <a:latin typeface="微软雅黑" pitchFamily="34" charset="-122"/>
              <a:ea typeface="微软雅黑" pitchFamily="34" charset="-122"/>
            </a:endParaRPr>
          </a:p>
          <a:p>
            <a:pPr marL="0" lvl="0" indent="0" algn="just" eaLnBrk="1" hangingPunct="1">
              <a:lnSpc>
                <a:spcPts val="3862"/>
              </a:lnSpc>
              <a:spcBef>
                <a:spcPct val="0"/>
              </a:spcBef>
              <a:buFontTx/>
              <a:buNone/>
            </a:pPr>
            <a:r>
              <a:rPr lang="zh-CN" altLang="en-US" b="1">
                <a:latin typeface="微软雅黑" pitchFamily="34" charset="-122"/>
                <a:ea typeface="微软雅黑" pitchFamily="34" charset="-122"/>
              </a:rPr>
              <a:t>③从给出的</a:t>
            </a:r>
            <a:r>
              <a:rPr lang="zh-CN" altLang="en-US" b="1">
                <a:solidFill>
                  <a:srgbClr val="C00000"/>
                </a:solidFill>
                <a:latin typeface="微软雅黑" pitchFamily="34" charset="-122"/>
                <a:ea typeface="微软雅黑" pitchFamily="34" charset="-122"/>
              </a:rPr>
              <a:t>理由必须能够推出所要论证的论点</a:t>
            </a:r>
            <a:r>
              <a:rPr lang="zh-CN" altLang="en-US" b="1">
                <a:latin typeface="微软雅黑" pitchFamily="34" charset="-122"/>
                <a:ea typeface="微软雅黑" pitchFamily="34" charset="-122"/>
              </a:rPr>
              <a:t>。</a:t>
            </a:r>
            <a:endParaRPr lang="en-US" altLang="zh-CN" b="1">
              <a:latin typeface="微软雅黑" pitchFamily="34" charset="-122"/>
              <a:ea typeface="微软雅黑" pitchFamily="34" charset="-122"/>
              <a:sym typeface="宋体" panose="02010600030101010101" pitchFamily="2" charset="-122"/>
            </a:endParaRPr>
          </a:p>
          <a:p>
            <a:pPr marL="0" lvl="0" indent="0" algn="just" eaLnBrk="1" hangingPunct="1">
              <a:lnSpc>
                <a:spcPts val="3862"/>
              </a:lnSpc>
              <a:spcBef>
                <a:spcPct val="0"/>
              </a:spcBef>
              <a:buFontTx/>
              <a:buNone/>
            </a:pPr>
            <a:r>
              <a:rPr lang="zh-CN" altLang="en-US" b="1">
                <a:solidFill>
                  <a:srgbClr val="1D41D5"/>
                </a:solidFill>
                <a:latin typeface="微软雅黑" pitchFamily="34" charset="-122"/>
                <a:ea typeface="微软雅黑" pitchFamily="34" charset="-122"/>
              </a:rPr>
              <a:t>公式表述：</a:t>
            </a:r>
            <a:r>
              <a:rPr lang="en-US" altLang="zh-CN" b="1">
                <a:latin typeface="微软雅黑" pitchFamily="34" charset="-122"/>
                <a:ea typeface="微软雅黑" pitchFamily="34" charset="-122"/>
              </a:rPr>
              <a:t>A</a:t>
            </a:r>
            <a:r>
              <a:rPr lang="zh-CN" altLang="zh-CN" b="1">
                <a:latin typeface="微软雅黑" pitchFamily="34" charset="-122"/>
                <a:ea typeface="微软雅黑" pitchFamily="34" charset="-122"/>
              </a:rPr>
              <a:t>真；因为</a:t>
            </a:r>
            <a:r>
              <a:rPr lang="en-US" altLang="zh-CN" b="1">
                <a:latin typeface="微软雅黑" pitchFamily="34" charset="-122"/>
                <a:ea typeface="微软雅黑" pitchFamily="34" charset="-122"/>
              </a:rPr>
              <a:t>B</a:t>
            </a:r>
            <a:r>
              <a:rPr lang="zh-CN" altLang="zh-CN" b="1">
                <a:latin typeface="微软雅黑" pitchFamily="34" charset="-122"/>
                <a:ea typeface="微软雅黑" pitchFamily="34" charset="-122"/>
              </a:rPr>
              <a:t>真，并且</a:t>
            </a:r>
            <a:r>
              <a:rPr lang="en-US" altLang="zh-CN" b="1">
                <a:latin typeface="微软雅黑" pitchFamily="34" charset="-122"/>
                <a:ea typeface="微软雅黑" pitchFamily="34" charset="-122"/>
              </a:rPr>
              <a:t>B</a:t>
            </a:r>
            <a:r>
              <a:rPr lang="zh-CN" altLang="zh-CN" b="1">
                <a:latin typeface="微软雅黑" pitchFamily="34" charset="-122"/>
                <a:ea typeface="微软雅黑" pitchFamily="34" charset="-122"/>
              </a:rPr>
              <a:t>能推出</a:t>
            </a:r>
            <a:r>
              <a:rPr lang="en-US" altLang="zh-CN" b="1">
                <a:latin typeface="微软雅黑" pitchFamily="34" charset="-122"/>
                <a:ea typeface="微软雅黑" pitchFamily="34" charset="-122"/>
              </a:rPr>
              <a:t>A</a:t>
            </a:r>
            <a:endParaRPr lang="en-US" altLang="zh-CN" b="1">
              <a:latin typeface="微软雅黑" pitchFamily="34" charset="-122"/>
              <a:ea typeface="微软雅黑" pitchFamily="34" charset="-122"/>
            </a:endParaRPr>
          </a:p>
        </p:txBody>
      </p:sp>
      <p:sp>
        <p:nvSpPr>
          <p:cNvPr id="95238" name="文本框 1"/>
          <p:cNvSpPr txBox="1"/>
          <p:nvPr>
            <p:custDataLst>
              <p:tags r:id="rId9"/>
            </p:custDataLst>
          </p:nvPr>
        </p:nvSpPr>
        <p:spPr>
          <a:xfrm>
            <a:off x="2979738" y="4684713"/>
            <a:ext cx="8878887" cy="534987"/>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304800" marR="0" lvl="1" indent="0" eaLnBrk="1" fontAlgn="ctr" hangingPunct="1">
              <a:lnSpc>
                <a:spcPct val="120000"/>
              </a:lnSpc>
              <a:spcAft>
                <a:spcPts val="800"/>
              </a:spcAft>
              <a:buFont typeface="Arial"/>
            </a:pPr>
            <a:r>
              <a:rPr lang="zh-CN" altLang="en-US" sz="2400" b="1" spc="160">
                <a:effectLst>
                  <a:outerShdw blurRad="38100" dist="38100" dir="2700000" algn="tl">
                    <a:srgbClr val="FFFFFF"/>
                  </a:outerShdw>
                </a:effectLst>
                <a:latin typeface="微软雅黑" pitchFamily="34" charset="-122"/>
                <a:ea typeface="微软雅黑" pitchFamily="34" charset="-122"/>
                <a:sym typeface="+mn-ea"/>
              </a:rPr>
              <a:t>常见的</a:t>
            </a:r>
            <a:r>
              <a:rPr lang="zh-CN" altLang="en-US" sz="2400" b="1" u="sng" spc="16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逻辑错误</a:t>
            </a:r>
            <a:r>
              <a:rPr lang="zh-CN" altLang="en-US" sz="2400" b="1" spc="160">
                <a:effectLst>
                  <a:outerShdw blurRad="38100" dist="38100" dir="2700000" algn="tl">
                    <a:srgbClr val="FFFFFF"/>
                  </a:outerShdw>
                </a:effectLst>
                <a:latin typeface="微软雅黑" pitchFamily="34" charset="-122"/>
                <a:ea typeface="微软雅黑" pitchFamily="34" charset="-122"/>
                <a:sym typeface="+mn-ea"/>
              </a:rPr>
              <a:t>：“</a:t>
            </a:r>
            <a:r>
              <a:rPr lang="zh-CN" altLang="en-US" sz="2400" b="1" u="sng" spc="160">
                <a:solidFill>
                  <a:srgbClr val="1D41D5"/>
                </a:solidFill>
                <a:effectLst>
                  <a:outerShdw blurRad="38100" dist="38100" dir="2700000" algn="tl">
                    <a:srgbClr val="000000">
                      <a:alpha val="43137"/>
                    </a:srgbClr>
                  </a:outerShdw>
                </a:effectLst>
                <a:latin typeface="微软雅黑" pitchFamily="34" charset="-122"/>
                <a:ea typeface="微软雅黑" pitchFamily="34" charset="-122"/>
                <a:sym typeface="+mn-ea"/>
              </a:rPr>
              <a:t>没有理由</a:t>
            </a:r>
            <a:r>
              <a:rPr lang="zh-CN" altLang="en-US" sz="2400" b="1" spc="160">
                <a:effectLst>
                  <a:outerShdw blurRad="38100" dist="38100" dir="2700000" algn="tl">
                    <a:srgbClr val="FFFFFF"/>
                  </a:outerShdw>
                </a:effectLst>
                <a:latin typeface="微软雅黑" pitchFamily="34" charset="-122"/>
                <a:ea typeface="微软雅黑" pitchFamily="34" charset="-122"/>
                <a:sym typeface="+mn-ea"/>
              </a:rPr>
              <a:t>”“</a:t>
            </a:r>
            <a:r>
              <a:rPr lang="zh-CN" altLang="en-US" sz="2400" b="1" u="sng" spc="160">
                <a:solidFill>
                  <a:srgbClr val="1D41D5"/>
                </a:solidFill>
                <a:effectLst>
                  <a:outerShdw blurRad="38100" dist="38100" dir="2700000" algn="tl">
                    <a:srgbClr val="000000">
                      <a:alpha val="43137"/>
                    </a:srgbClr>
                  </a:outerShdw>
                </a:effectLst>
                <a:latin typeface="微软雅黑" pitchFamily="34" charset="-122"/>
                <a:ea typeface="微软雅黑" pitchFamily="34" charset="-122"/>
                <a:sym typeface="+mn-ea"/>
              </a:rPr>
              <a:t>理由虚假</a:t>
            </a:r>
            <a:r>
              <a:rPr lang="zh-CN" altLang="en-US" sz="2400" b="1" spc="160">
                <a:effectLst>
                  <a:outerShdw blurRad="38100" dist="38100" dir="2700000" algn="tl">
                    <a:srgbClr val="FFFFFF"/>
                  </a:outerShdw>
                </a:effectLst>
                <a:latin typeface="微软雅黑" pitchFamily="34" charset="-122"/>
                <a:ea typeface="微软雅黑" pitchFamily="34" charset="-122"/>
                <a:sym typeface="+mn-ea"/>
              </a:rPr>
              <a:t>”“</a:t>
            </a:r>
            <a:r>
              <a:rPr lang="zh-CN" altLang="en-US" sz="2400" b="1" u="sng" spc="160">
                <a:solidFill>
                  <a:srgbClr val="1D41D5"/>
                </a:solidFill>
                <a:effectLst>
                  <a:outerShdw blurRad="38100" dist="38100" dir="2700000" algn="tl">
                    <a:srgbClr val="000000">
                      <a:alpha val="43137"/>
                    </a:srgbClr>
                  </a:outerShdw>
                </a:effectLst>
                <a:latin typeface="微软雅黑" pitchFamily="34" charset="-122"/>
                <a:ea typeface="微软雅黑" pitchFamily="34" charset="-122"/>
                <a:sym typeface="+mn-ea"/>
              </a:rPr>
              <a:t>推不出来</a:t>
            </a:r>
            <a:r>
              <a:rPr lang="zh-CN" altLang="en-US" sz="2400" b="1">
                <a:effectLst>
                  <a:outerShdw blurRad="38100" dist="38100" dir="2700000" algn="tl">
                    <a:srgbClr val="FFFFFF"/>
                  </a:outerShdw>
                </a:effectLst>
                <a:latin typeface="微软雅黑" pitchFamily="34" charset="-122"/>
                <a:ea typeface="微软雅黑" pitchFamily="34" charset="-122"/>
                <a:sym typeface="+mn-ea"/>
              </a:rPr>
              <a:t>”</a:t>
            </a:r>
            <a:endParaRPr lang="zh-CN" altLang="en-US" sz="2400">
              <a:latin typeface="宋体" panose="02010600030101010101" pitchFamily="2" charset="-122"/>
              <a:ea typeface="宋体" pitchFamily="2" charset="-122"/>
            </a:endParaRPr>
          </a:p>
        </p:txBody>
      </p:sp>
      <p:sp>
        <p:nvSpPr>
          <p:cNvPr id="95239" name="文本框 2"/>
          <p:cNvSpPr txBox="1"/>
          <p:nvPr>
            <p:custDataLst>
              <p:tags r:id="rId10"/>
            </p:custDataLst>
          </p:nvPr>
        </p:nvSpPr>
        <p:spPr>
          <a:xfrm>
            <a:off x="3278188" y="5349875"/>
            <a:ext cx="7650162" cy="650875"/>
          </a:xfrm>
          <a:prstGeom prst="rect">
            <a:avLst/>
          </a:prstGeom>
          <a:noFill/>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ct val="130000"/>
              </a:lnSpc>
              <a:spcAft>
                <a:spcPts val="800"/>
              </a:spcAft>
            </a:pPr>
            <a:r>
              <a:rPr lang="zh-CN" altLang="zh-CN" sz="2800" b="1" spc="140">
                <a:effectLst>
                  <a:outerShdw blurRad="38100" dist="38100" dir="2700000" algn="tl">
                    <a:srgbClr val="FFFFFF"/>
                  </a:outerShdw>
                </a:effectLst>
                <a:latin typeface="微软雅黑" pitchFamily="34" charset="-122"/>
                <a:ea typeface="微软雅黑" pitchFamily="34" charset="-122"/>
                <a:sym typeface="+mn-ea"/>
              </a:rPr>
              <a:t>主要</a:t>
            </a:r>
            <a:r>
              <a:rPr lang="zh-CN" altLang="zh-CN" sz="2800" b="1" u="sng" spc="14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作用</a:t>
            </a:r>
            <a:r>
              <a:rPr lang="zh-CN" altLang="zh-CN" sz="2800" b="1" spc="14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a:t>
            </a:r>
            <a:r>
              <a:rPr lang="zh-CN" altLang="zh-CN" sz="2800" b="1" spc="140">
                <a:effectLst>
                  <a:outerShdw blurRad="38100" dist="38100" dir="2700000" algn="tl">
                    <a:srgbClr val="FFFFFF"/>
                  </a:outerShdw>
                </a:effectLst>
                <a:latin typeface="微软雅黑" pitchFamily="34" charset="-122"/>
                <a:ea typeface="微软雅黑" pitchFamily="34" charset="-122"/>
                <a:sym typeface="+mn-ea"/>
              </a:rPr>
              <a:t>在于保证</a:t>
            </a:r>
            <a:r>
              <a:rPr lang="zh-CN" altLang="zh-CN" sz="2800" b="1" spc="140">
                <a:solidFill>
                  <a:srgbClr val="1D41D5"/>
                </a:solidFill>
                <a:effectLst>
                  <a:outerShdw blurRad="38100" dist="38100" dir="2700000" algn="tl">
                    <a:srgbClr val="000000">
                      <a:alpha val="43137"/>
                    </a:srgbClr>
                  </a:outerShdw>
                </a:effectLst>
                <a:latin typeface="微软雅黑" pitchFamily="34" charset="-122"/>
                <a:ea typeface="微软雅黑" pitchFamily="34" charset="-122"/>
                <a:sym typeface="+mn-ea"/>
              </a:rPr>
              <a:t>论证的充分性和严密性</a:t>
            </a:r>
            <a:r>
              <a:rPr lang="zh-CN" altLang="zh-CN" sz="2800" b="1" spc="140">
                <a:effectLst>
                  <a:outerShdw blurRad="38100" dist="38100" dir="2700000" algn="tl">
                    <a:srgbClr val="FFFFFF"/>
                  </a:outerShdw>
                </a:effectLst>
                <a:latin typeface="微软雅黑" pitchFamily="34" charset="-122"/>
                <a:ea typeface="微软雅黑" pitchFamily="34" charset="-122"/>
                <a:sym typeface="+mn-ea"/>
              </a:rPr>
              <a:t>。</a:t>
            </a:r>
            <a:endParaRPr lang="zh-CN" altLang="en-US" sz="2800">
              <a:latin typeface="宋体" panose="02010600030101010101" pitchFamily="2" charset="-122"/>
              <a:ea typeface="宋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5237">
                                            <p:txEl>
                                              <p:pRg st="0" end="0"/>
                                            </p:txEl>
                                          </p:spTgt>
                                        </p:tgtEl>
                                        <p:attrNameLst>
                                          <p:attrName>style.visibility</p:attrName>
                                        </p:attrNameLst>
                                      </p:cBhvr>
                                      <p:to>
                                        <p:strVal val="visible"/>
                                      </p:to>
                                    </p:set>
                                    <p:animEffect transition="in" filter="blinds(horizontal)">
                                      <p:cBhvr>
                                        <p:cTn id="7" dur="500"/>
                                        <p:tgtEl>
                                          <p:spTgt spid="9523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5237">
                                            <p:txEl>
                                              <p:pRg st="1" end="1"/>
                                            </p:txEl>
                                          </p:spTgt>
                                        </p:tgtEl>
                                        <p:attrNameLst>
                                          <p:attrName>style.visibility</p:attrName>
                                        </p:attrNameLst>
                                      </p:cBhvr>
                                      <p:to>
                                        <p:strVal val="visible"/>
                                      </p:to>
                                    </p:set>
                                    <p:animEffect transition="in" filter="blinds(horizontal)">
                                      <p:cBhvr>
                                        <p:cTn id="10" dur="500"/>
                                        <p:tgtEl>
                                          <p:spTgt spid="9523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5237">
                                            <p:txEl>
                                              <p:pRg st="2" end="2"/>
                                            </p:txEl>
                                          </p:spTgt>
                                        </p:tgtEl>
                                        <p:attrNameLst>
                                          <p:attrName>style.visibility</p:attrName>
                                        </p:attrNameLst>
                                      </p:cBhvr>
                                      <p:to>
                                        <p:strVal val="visible"/>
                                      </p:to>
                                    </p:set>
                                    <p:animEffect transition="in" filter="blinds(horizontal)">
                                      <p:cBhvr>
                                        <p:cTn id="13" dur="500"/>
                                        <p:tgtEl>
                                          <p:spTgt spid="9523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5237">
                                            <p:txEl>
                                              <p:pRg st="3" end="3"/>
                                            </p:txEl>
                                          </p:spTgt>
                                        </p:tgtEl>
                                        <p:attrNameLst>
                                          <p:attrName>style.visibility</p:attrName>
                                        </p:attrNameLst>
                                      </p:cBhvr>
                                      <p:to>
                                        <p:strVal val="visible"/>
                                      </p:to>
                                    </p:set>
                                    <p:animEffect transition="in" filter="blinds(horizontal)">
                                      <p:cBhvr>
                                        <p:cTn id="16" dur="500"/>
                                        <p:tgtEl>
                                          <p:spTgt spid="95237">
                                            <p:txEl>
                                              <p:pRg st="3" end="3"/>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95237">
                                            <p:txEl>
                                              <p:pRg st="4" end="4"/>
                                            </p:txEl>
                                          </p:spTgt>
                                        </p:tgtEl>
                                        <p:attrNameLst>
                                          <p:attrName>style.visibility</p:attrName>
                                        </p:attrNameLst>
                                      </p:cBhvr>
                                      <p:to>
                                        <p:strVal val="visible"/>
                                      </p:to>
                                    </p:set>
                                    <p:animEffect transition="in" filter="blinds(horizontal)">
                                      <p:cBhvr>
                                        <p:cTn id="21" dur="500"/>
                                        <p:tgtEl>
                                          <p:spTgt spid="95237">
                                            <p:txEl>
                                              <p:pRg st="4" end="4"/>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5238"/>
                                        </p:tgtEl>
                                        <p:attrNameLst>
                                          <p:attrName>style.visibility</p:attrName>
                                        </p:attrNameLst>
                                      </p:cBhvr>
                                      <p:to>
                                        <p:strVal val="visible"/>
                                      </p:to>
                                    </p:set>
                                    <p:animEffect transition="in" filter="blinds(horizontal)">
                                      <p:cBhvr>
                                        <p:cTn id="26" dur="500"/>
                                        <p:tgtEl>
                                          <p:spTgt spid="9523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5239"/>
                                        </p:tgtEl>
                                        <p:attrNameLst>
                                          <p:attrName>style.visibility</p:attrName>
                                        </p:attrNameLst>
                                      </p:cBhvr>
                                      <p:to>
                                        <p:strVal val="visible"/>
                                      </p:to>
                                    </p:set>
                                    <p:animEffect transition="in" filter="blinds(horizontal)">
                                      <p:cBhvr>
                                        <p:cTn id="31" dur="500"/>
                                        <p:tgtEl>
                                          <p:spTgt spid="95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8" grpId="0"/>
      <p:bldP spid="95239"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7282" name="内容占位符 2"/>
          <p:cNvSpPr>
            <a:spLocks noGrp="1"/>
          </p:cNvSpPr>
          <p:nvPr>
            <p:ph idx="1"/>
            <p:custDataLst>
              <p:tags r:id="rId4"/>
            </p:custDataLst>
          </p:nvPr>
        </p:nvSpPr>
        <p:spPr bwMode="auto">
          <a:xfrm>
            <a:off x="658813" y="1560513"/>
            <a:ext cx="11533187" cy="1712912"/>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scene3d>
              <a:camera prst="orthographicFront"/>
              <a:lightRig rig="threePt" dir="t"/>
            </a:scene3d>
          </a:bodyPr>
          <a:lstStyle/>
          <a:p>
            <a:pPr marL="0" marR="0" lvl="0" indent="0" algn="l" defTabSz="914400" rtl="0" eaLnBrk="1" fontAlgn="auto" latinLnBrk="0" hangingPunct="1">
              <a:lnSpc>
                <a:spcPct val="10000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lumMod val="95000"/>
                    <a:lumOff val="5000"/>
                  </a:schemeClr>
                </a:solidFill>
                <a:effectLst>
                  <a:outerShdw blurRad="38100" dist="19050" dir="2700000" algn="tl" rotWithShape="0">
                    <a:schemeClr val="dk1">
                      <a:alpha val="40000"/>
                    </a:schemeClr>
                  </a:outerShdw>
                </a:effectLst>
                <a:uLnTx/>
                <a:uFillTx/>
                <a:latin typeface="+mn-lt"/>
                <a:ea typeface="+mn-ea"/>
                <a:cs typeface="+mn-cs"/>
              </a:rPr>
              <a:t>①送来的时候还好好的，怎么到你们医院之后就不行了呢？</a:t>
            </a:r>
          </a:p>
          <a:p>
            <a:pPr marL="0" marR="0" lvl="0" indent="0" algn="l" defTabSz="914400" rtl="0" eaLnBrk="1" fontAlgn="auto" latinLnBrk="0" hangingPunct="1">
              <a:lnSpc>
                <a:spcPct val="10000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lumMod val="95000"/>
                    <a:lumOff val="5000"/>
                  </a:schemeClr>
                </a:solidFill>
                <a:effectLst>
                  <a:outerShdw blurRad="38100" dist="19050" dir="2700000" algn="tl" rotWithShape="0">
                    <a:schemeClr val="dk1">
                      <a:alpha val="40000"/>
                    </a:schemeClr>
                  </a:outerShdw>
                </a:effectLst>
                <a:uLnTx/>
                <a:uFillTx/>
                <a:latin typeface="+mn-lt"/>
                <a:ea typeface="+mn-ea"/>
                <a:cs typeface="+mn-cs"/>
              </a:rPr>
              <a:t>②小李结婚后就离开了公司，一定是他新婚夫人让他辞去这份工作的。</a:t>
            </a:r>
          </a:p>
          <a:p>
            <a:pPr marL="0" marR="0" lvl="0" indent="0" algn="l" defTabSz="914400" rtl="0" eaLnBrk="1" fontAlgn="auto" latinLnBrk="0" hangingPunct="1">
              <a:lnSpc>
                <a:spcPct val="100000"/>
              </a:lnSpc>
              <a:spcBef>
                <a:spcPts val="1000"/>
              </a:spcBef>
              <a:spcAft>
                <a:spcPct val="0"/>
              </a:spcAft>
              <a:buClrTx/>
              <a:buSzTx/>
              <a:buFont typeface="Arial" pitchFamily="34" charset="0"/>
              <a:buNone/>
              <a:defRPr/>
            </a:pPr>
            <a:r>
              <a:rPr kumimoji="0" lang="zh-CN" altLang="en-US" sz="2800" b="1" i="0" u="none" strike="noStrike" kern="1200" cap="none" spc="0" normalizeH="0" baseline="0" noProof="0">
                <a:ln>
                  <a:noFill/>
                </a:ln>
                <a:solidFill>
                  <a:schemeClr val="tx1">
                    <a:lumMod val="95000"/>
                    <a:lumOff val="5000"/>
                  </a:schemeClr>
                </a:solidFill>
                <a:effectLst>
                  <a:outerShdw blurRad="38100" dist="19050" dir="2700000" algn="tl" rotWithShape="0">
                    <a:schemeClr val="dk1">
                      <a:alpha val="40000"/>
                    </a:schemeClr>
                  </a:outerShdw>
                </a:effectLst>
                <a:uLnTx/>
                <a:uFillTx/>
                <a:latin typeface="+mn-lt"/>
                <a:ea typeface="+mn-ea"/>
                <a:cs typeface="+mn-cs"/>
              </a:rPr>
              <a:t>③没撞，你为什么要扶？</a:t>
            </a:r>
          </a:p>
        </p:txBody>
      </p:sp>
      <p:sp>
        <p:nvSpPr>
          <p:cNvPr id="97283" name="文本框 3"/>
          <p:cNvSpPr txBox="1"/>
          <p:nvPr>
            <p:custDataLst>
              <p:tags r:id="rId5"/>
            </p:custDataLst>
          </p:nvPr>
        </p:nvSpPr>
        <p:spPr>
          <a:xfrm>
            <a:off x="687705" y="3342640"/>
            <a:ext cx="10937875" cy="2453640"/>
          </a:xfrm>
          <a:prstGeom prst="rect">
            <a:avLst/>
          </a:prstGeom>
          <a:noFill/>
        </p:spPr>
        <p:txBody>
          <a:bodyPr>
            <a:spAutoFit/>
            <a:scene3d>
              <a:camera prst="orthographicFront"/>
              <a:lightRig rig="threePt" dir="t"/>
            </a:scene3d>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答案</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①②都是因为时间上的接近就强加了前者和后者的因果关系，违背充足理由律。</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③</a:t>
            </a:r>
            <a:r>
              <a:rPr kumimoji="0" lang="en-US" altLang="zh-CN"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没撞</a:t>
            </a:r>
            <a:r>
              <a:rPr kumimoji="0" lang="en-US" altLang="zh-CN"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推不出</a:t>
            </a:r>
            <a:r>
              <a:rPr kumimoji="0" lang="en-US" altLang="zh-CN"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要扶</a:t>
            </a:r>
            <a:r>
              <a:rPr kumimoji="0" lang="en-US" altLang="zh-CN"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rPr>
              <a:t>，强加因果，</a:t>
            </a:r>
            <a:r>
              <a:rPr kumimoji="0" lang="zh-CN" altLang="en-US" sz="3200" b="1" i="0" u="none" strike="noStrike" kern="1200" cap="none" spc="0" normalizeH="0" baseline="0" noProof="0">
                <a:ln>
                  <a:noFill/>
                </a:ln>
                <a:solidFill>
                  <a:srgbClr val="1F2DA8"/>
                </a:solidFill>
                <a:effectLst>
                  <a:outerShdw blurRad="38100" dist="25400" dir="5400000" algn="ctr" rotWithShape="0">
                    <a:srgbClr val="6E747A">
                      <a:alpha val="43000"/>
                    </a:srgb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违背充足理由律。</a:t>
            </a:r>
          </a:p>
        </p:txBody>
      </p:sp>
      <p:sp>
        <p:nvSpPr>
          <p:cNvPr id="97284" name="文本框 5"/>
          <p:cNvSpPr txBox="1"/>
          <p:nvPr>
            <p:custDataLst>
              <p:tags r:id="rId6"/>
            </p:custDataLst>
          </p:nvPr>
        </p:nvSpPr>
        <p:spPr>
          <a:xfrm>
            <a:off x="593090" y="737235"/>
            <a:ext cx="1743075" cy="811530"/>
          </a:xfrm>
          <a:prstGeom prst="rect">
            <a:avLst/>
          </a:prstGeom>
          <a:noFill/>
        </p:spPr>
        <p:txBody>
          <a:bodyPr>
            <a:spAutoFit/>
            <a:scene3d>
              <a:camera prst="orthographicFront"/>
              <a:lightRig rig="threePt" dir="t"/>
            </a:scene3d>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mn-cs"/>
                <a:sym typeface="+mn-ea"/>
              </a:rPr>
              <a:t>例如：</a:t>
            </a:r>
          </a:p>
        </p:txBody>
      </p:sp>
    </p:spTree>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99330" name="内容占位符 1"/>
          <p:cNvGraphicFramePr>
            <a:graphicFrameLocks noGrp="1"/>
          </p:cNvGraphicFramePr>
          <p:nvPr>
            <p:ph idx="4294967295"/>
            <p:custDataLst>
              <p:tags r:id="rId4"/>
            </p:custDataLst>
          </p:nvPr>
        </p:nvGraphicFramePr>
        <p:xfrm>
          <a:off x="0" y="0"/>
          <a:ext cx="12192000" cy="6859586"/>
        </p:xfrm>
        <a:graphic>
          <a:graphicData uri="http://schemas.openxmlformats.org/drawingml/2006/table">
            <a:tbl>
              <a:tblPr/>
              <a:tblGrid>
                <a:gridCol w="2119312"/>
                <a:gridCol w="2505075"/>
                <a:gridCol w="4167188"/>
                <a:gridCol w="3400425"/>
              </a:tblGrid>
              <a:tr h="1439862">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FFFF00"/>
                          </a:solidFill>
                          <a:latin typeface="方正粗黑宋简体" pitchFamily="2" charset="-122"/>
                          <a:ea typeface="方正粗黑宋简体" pitchFamily="2" charset="-122"/>
                        </a:rPr>
                        <a:t>逻辑规律</a:t>
                      </a:r>
                      <a:endParaRPr lang="zh-CN" altLang="en-US" sz="2800" b="1">
                        <a:solidFill>
                          <a:srgbClr val="FFFF00"/>
                        </a:solidFill>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FFFF00"/>
                          </a:solidFill>
                          <a:latin typeface="方正粗黑宋简体" pitchFamily="2" charset="-122"/>
                          <a:ea typeface="方正粗黑宋简体" pitchFamily="2" charset="-122"/>
                        </a:rPr>
                        <a:t>公式</a:t>
                      </a:r>
                      <a:endParaRPr lang="zh-CN" altLang="en-US" sz="2800" b="1">
                        <a:solidFill>
                          <a:srgbClr val="FFFFFF"/>
                        </a:solidFill>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FFFF00"/>
                          </a:solidFill>
                          <a:latin typeface="方正粗黑宋简体" pitchFamily="2" charset="-122"/>
                          <a:ea typeface="方正粗黑宋简体" pitchFamily="2" charset="-122"/>
                        </a:rPr>
                        <a:t>要求</a:t>
                      </a:r>
                      <a:endParaRPr lang="zh-CN" altLang="en-US" sz="2800" b="1">
                        <a:solidFill>
                          <a:srgbClr val="FFFFFF"/>
                        </a:solidFill>
                        <a:latin typeface="Calibri" pitchFamily="34" charset="0"/>
                        <a:ea typeface="宋体" pitchFamily="2" charset="-122"/>
                      </a:endParaRPr>
                    </a:p>
                    <a:p>
                      <a:pPr marL="0" lvl="0" indent="0" algn="ctr" eaLnBrk="1" hangingPunct="1"/>
                      <a:r>
                        <a:rPr lang="zh-CN" altLang="en-US" sz="2800" b="1">
                          <a:solidFill>
                            <a:srgbClr val="FFFF00"/>
                          </a:solidFill>
                          <a:latin typeface="方正粗黑宋简体" pitchFamily="2" charset="-122"/>
                          <a:ea typeface="方正粗黑宋简体" pitchFamily="2" charset="-122"/>
                        </a:rPr>
                        <a:t>（同一时间同一方面对</a:t>
                      </a:r>
                      <a:endParaRPr lang="zh-CN" altLang="en-US" sz="2800" b="1">
                        <a:solidFill>
                          <a:srgbClr val="FFFF00"/>
                        </a:solidFill>
                        <a:latin typeface="方正粗黑宋简体" pitchFamily="2" charset="-122"/>
                        <a:ea typeface="方正粗黑宋简体" pitchFamily="2" charset="-122"/>
                      </a:endParaRPr>
                    </a:p>
                    <a:p>
                      <a:pPr marL="0" lvl="0" indent="0" algn="ctr" eaLnBrk="1" hangingPunct="1"/>
                      <a:r>
                        <a:rPr lang="zh-CN" altLang="en-US" sz="2800" b="1">
                          <a:solidFill>
                            <a:srgbClr val="FFFF00"/>
                          </a:solidFill>
                          <a:latin typeface="方正粗黑宋简体" pitchFamily="2" charset="-122"/>
                          <a:ea typeface="方正粗黑宋简体" pitchFamily="2" charset="-122"/>
                        </a:rPr>
                        <a:t>同一对象）</a:t>
                      </a:r>
                      <a:endParaRPr lang="zh-CN" altLang="en-US" sz="2800" b="1">
                        <a:solidFill>
                          <a:srgbClr val="FFFF00"/>
                        </a:solidFill>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FFFF00"/>
                          </a:solidFill>
                          <a:latin typeface="方正粗黑宋简体" pitchFamily="2" charset="-122"/>
                          <a:ea typeface="方正粗黑宋简体" pitchFamily="2" charset="-122"/>
                        </a:rPr>
                        <a:t>逻辑错误</a:t>
                      </a:r>
                      <a:endParaRPr lang="zh-CN" altLang="en-US" sz="2800" b="1">
                        <a:solidFill>
                          <a:srgbClr val="FFFF00"/>
                        </a:solidFill>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r>
              <a:tr h="992188">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solidFill>
                            <a:srgbClr val="1D41D5"/>
                          </a:solidFill>
                          <a:latin typeface="方正粗黑宋简体" pitchFamily="2" charset="-122"/>
                          <a:ea typeface="方正粗黑宋简体" pitchFamily="2" charset="-122"/>
                        </a:rPr>
                        <a:t>同一律</a:t>
                      </a:r>
                      <a:endParaRPr lang="zh-CN" altLang="en-US" sz="3000" b="1">
                        <a:solidFill>
                          <a:srgbClr val="1D41D5"/>
                        </a:solidFill>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latin typeface="方正粗黑宋简体" pitchFamily="2" charset="-122"/>
                          <a:ea typeface="方正粗黑宋简体" pitchFamily="2" charset="-122"/>
                        </a:rPr>
                        <a:t>A是A</a:t>
                      </a:r>
                      <a:endParaRPr lang="en-US" altLang="zh-CN" sz="3000">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华文中宋"/>
                          <a:ea typeface="华文中宋"/>
                        </a:rPr>
                        <a:t>如果是</a:t>
                      </a:r>
                      <a:r>
                        <a:rPr lang="zh-CN" altLang="en-US" sz="2800" b="1">
                          <a:solidFill>
                            <a:srgbClr val="C00000"/>
                          </a:solidFill>
                          <a:latin typeface="华文中宋"/>
                          <a:ea typeface="华文中宋"/>
                        </a:rPr>
                        <a:t>真就是真</a:t>
                      </a:r>
                      <a:endParaRPr lang="zh-CN" altLang="en-US" sz="2800" b="1">
                        <a:solidFill>
                          <a:srgbClr val="C00000"/>
                        </a:solidFill>
                        <a:latin typeface="华文中宋"/>
                        <a:ea typeface="华文中宋"/>
                      </a:endParaRPr>
                    </a:p>
                    <a:p>
                      <a:pPr marL="0" lvl="0" indent="0" algn="ctr" eaLnBrk="1" hangingPunct="1"/>
                      <a:r>
                        <a:rPr lang="zh-CN" altLang="en-US" sz="2800" b="1">
                          <a:latin typeface="华文中宋"/>
                          <a:ea typeface="华文中宋"/>
                        </a:rPr>
                        <a:t>如果是</a:t>
                      </a:r>
                      <a:r>
                        <a:rPr lang="zh-CN" altLang="en-US" sz="2800" b="1">
                          <a:solidFill>
                            <a:srgbClr val="C00000"/>
                          </a:solidFill>
                          <a:latin typeface="华文中宋"/>
                          <a:ea typeface="华文中宋"/>
                        </a:rPr>
                        <a:t>假就是假</a:t>
                      </a:r>
                      <a:endParaRPr lang="zh-CN" altLang="en-US" sz="2800" b="1">
                        <a:solidFill>
                          <a:srgbClr val="C00000"/>
                        </a:solidFill>
                        <a:latin typeface="华文中宋"/>
                        <a:ea typeface="华文中宋"/>
                      </a:endParaRPr>
                    </a:p>
                  </a:txBody>
                  <a:tcPr marL="91450" marR="91450" marT="45722" marB="45722"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方正粗黑宋简体" pitchFamily="2" charset="-122"/>
                          <a:ea typeface="方正粗黑宋简体" pitchFamily="2" charset="-122"/>
                        </a:rPr>
                        <a:t>偷换概念；</a:t>
                      </a:r>
                      <a:endParaRPr lang="zh-CN" altLang="en-US" sz="2800" b="1">
                        <a:latin typeface="方正粗黑宋简体" pitchFamily="2" charset="-122"/>
                        <a:ea typeface="方正粗黑宋简体" pitchFamily="2" charset="-122"/>
                      </a:endParaRPr>
                    </a:p>
                    <a:p>
                      <a:pPr marL="0" lvl="0" indent="0" algn="ctr" eaLnBrk="1" hangingPunct="1"/>
                      <a:r>
                        <a:rPr lang="zh-CN" altLang="en-US" sz="2800" b="1">
                          <a:latin typeface="方正粗黑宋简体" pitchFamily="2" charset="-122"/>
                          <a:ea typeface="方正粗黑宋简体" pitchFamily="2" charset="-122"/>
                        </a:rPr>
                        <a:t>偷换论题；</a:t>
                      </a:r>
                      <a:endParaRPr lang="zh-CN" altLang="en-US" sz="2800" b="1">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r>
              <a:tr h="1439862">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solidFill>
                            <a:srgbClr val="1D41D5"/>
                          </a:solidFill>
                          <a:latin typeface="方正粗黑宋简体" pitchFamily="2" charset="-122"/>
                          <a:ea typeface="方正粗黑宋简体" pitchFamily="2" charset="-122"/>
                        </a:rPr>
                        <a:t>矛盾律</a:t>
                      </a:r>
                      <a:endParaRPr lang="zh-CN" altLang="en-US" sz="3000" b="1">
                        <a:solidFill>
                          <a:srgbClr val="1D41D5"/>
                        </a:solidFill>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latin typeface="方正粗黑宋简体" pitchFamily="2" charset="-122"/>
                          <a:ea typeface="方正粗黑宋简体" pitchFamily="2" charset="-122"/>
                        </a:rPr>
                        <a:t>A不是非A</a:t>
                      </a:r>
                      <a:endParaRPr lang="en-US" altLang="zh-CN" sz="3000">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C00000"/>
                          </a:solidFill>
                          <a:latin typeface="华文中宋"/>
                          <a:ea typeface="华文中宋"/>
                          <a:sym typeface="+mn-ea"/>
                        </a:rPr>
                        <a:t>不能同时肯定</a:t>
                      </a:r>
                      <a:endParaRPr lang="zh-CN" altLang="en-US" sz="2800" b="1">
                        <a:solidFill>
                          <a:srgbClr val="C00000"/>
                        </a:solidFill>
                        <a:latin typeface="华文中宋"/>
                        <a:ea typeface="华文中宋"/>
                      </a:endParaRPr>
                    </a:p>
                    <a:p>
                      <a:pPr marL="0" lvl="0" indent="0" algn="ctr" eaLnBrk="1" hangingPunct="1"/>
                      <a:r>
                        <a:rPr lang="zh-CN" altLang="en-US" sz="2800" b="1">
                          <a:solidFill>
                            <a:srgbClr val="C00000"/>
                          </a:solidFill>
                          <a:latin typeface="华文中宋"/>
                          <a:ea typeface="华文中宋"/>
                        </a:rPr>
                        <a:t>不能同真，必有一假</a:t>
                      </a:r>
                      <a:endParaRPr lang="zh-CN" altLang="en-US" sz="2800" b="1">
                        <a:solidFill>
                          <a:srgbClr val="C00000"/>
                        </a:solidFill>
                        <a:latin typeface="华文中宋"/>
                        <a:ea typeface="华文中宋"/>
                      </a:endParaRPr>
                    </a:p>
                    <a:p>
                      <a:pPr marL="0" lvl="0" indent="0" algn="ctr" eaLnBrk="1" hangingPunct="1"/>
                      <a:r>
                        <a:rPr lang="zh-CN" altLang="en-US" sz="2800" b="1">
                          <a:latin typeface="华文中宋"/>
                          <a:ea typeface="华文中宋"/>
                        </a:rPr>
                        <a:t>(矛盾关系、反对关系)</a:t>
                      </a:r>
                      <a:endParaRPr lang="zh-CN" altLang="en-US" sz="2800" b="1">
                        <a:latin typeface="华文中宋"/>
                        <a:ea typeface="华文中宋"/>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方正粗黑宋简体" pitchFamily="2" charset="-122"/>
                          <a:ea typeface="方正粗黑宋简体" pitchFamily="2" charset="-122"/>
                        </a:rPr>
                        <a:t>自相矛盾（两可）；</a:t>
                      </a:r>
                      <a:endParaRPr lang="zh-CN" altLang="en-US" sz="2800" b="1">
                        <a:latin typeface="方正粗黑宋简体" pitchFamily="2" charset="-122"/>
                        <a:ea typeface="方正粗黑宋简体" pitchFamily="2" charset="-122"/>
                      </a:endParaRPr>
                    </a:p>
                    <a:p>
                      <a:pPr marL="0" lvl="0" indent="0" algn="ctr" eaLnBrk="1" hangingPunct="1"/>
                      <a:endParaRPr lang="zh-CN" altLang="en-US" sz="2800" b="1">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r h="1452562">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solidFill>
                            <a:srgbClr val="1D41D5"/>
                          </a:solidFill>
                          <a:latin typeface="方正粗黑宋简体" pitchFamily="2" charset="-122"/>
                          <a:ea typeface="方正粗黑宋简体" pitchFamily="2" charset="-122"/>
                        </a:rPr>
                        <a:t>排中律</a:t>
                      </a:r>
                      <a:endParaRPr lang="zh-CN" altLang="en-US" sz="3000">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latin typeface="方正粗黑宋简体" pitchFamily="2" charset="-122"/>
                          <a:ea typeface="方正粗黑宋简体" pitchFamily="2" charset="-122"/>
                        </a:rPr>
                        <a:t>A或者非A</a:t>
                      </a:r>
                      <a:endParaRPr lang="en-US" altLang="zh-CN" sz="3000">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solidFill>
                            <a:srgbClr val="C00000"/>
                          </a:solidFill>
                          <a:latin typeface="华文中宋"/>
                          <a:ea typeface="华文中宋"/>
                          <a:sym typeface="+mn-ea"/>
                        </a:rPr>
                        <a:t>不能同时否定</a:t>
                      </a:r>
                      <a:endParaRPr lang="zh-CN" altLang="en-US" sz="2800" b="1">
                        <a:solidFill>
                          <a:srgbClr val="C00000"/>
                        </a:solidFill>
                        <a:latin typeface="华文中宋"/>
                        <a:ea typeface="华文中宋"/>
                      </a:endParaRPr>
                    </a:p>
                    <a:p>
                      <a:pPr marL="0" lvl="0" indent="0" algn="ctr" eaLnBrk="1" hangingPunct="1"/>
                      <a:r>
                        <a:rPr lang="zh-CN" altLang="en-US" sz="2800" b="1">
                          <a:solidFill>
                            <a:srgbClr val="C00000"/>
                          </a:solidFill>
                          <a:latin typeface="华文中宋"/>
                          <a:ea typeface="华文中宋"/>
                        </a:rPr>
                        <a:t>不能同假，必有一真</a:t>
                      </a:r>
                      <a:endParaRPr lang="zh-CN" altLang="en-US" sz="2800" b="1">
                        <a:solidFill>
                          <a:srgbClr val="C00000"/>
                        </a:solidFill>
                        <a:latin typeface="华文中宋"/>
                        <a:ea typeface="华文中宋"/>
                      </a:endParaRPr>
                    </a:p>
                    <a:p>
                      <a:pPr marL="0" lvl="0" indent="0" algn="ctr" eaLnBrk="1" hangingPunct="1"/>
                      <a:r>
                        <a:rPr lang="zh-CN" altLang="en-US" sz="2800" b="1">
                          <a:latin typeface="华文中宋"/>
                          <a:ea typeface="华文中宋"/>
                        </a:rPr>
                        <a:t>(矛盾关系)</a:t>
                      </a:r>
                      <a:endParaRPr lang="zh-CN" altLang="en-US" sz="2800" b="1">
                        <a:latin typeface="华文中宋"/>
                        <a:ea typeface="华文中宋"/>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方正粗黑宋简体" pitchFamily="2" charset="-122"/>
                          <a:ea typeface="方正粗黑宋简体" pitchFamily="2" charset="-122"/>
                        </a:rPr>
                        <a:t>两不可；模棱两可</a:t>
                      </a:r>
                      <a:endParaRPr lang="zh-CN" altLang="en-US" sz="2800" b="1">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r>
              <a:tr h="1535112">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3000" b="1">
                          <a:solidFill>
                            <a:srgbClr val="1D41D5"/>
                          </a:solidFill>
                          <a:latin typeface="方正粗黑宋简体" pitchFamily="2" charset="-122"/>
                          <a:ea typeface="方正粗黑宋简体" pitchFamily="2" charset="-122"/>
                        </a:rPr>
                        <a:t>充分理由律</a:t>
                      </a:r>
                      <a:endParaRPr lang="zh-CN" altLang="en-US" sz="3000">
                        <a:latin typeface="Calibri" pitchFamily="34" charset="0"/>
                        <a:ea typeface="宋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方正粗黑宋简体" pitchFamily="2" charset="-122"/>
                          <a:ea typeface="方正粗黑宋简体" pitchFamily="2" charset="-122"/>
                        </a:rPr>
                        <a:t>A真；</a:t>
                      </a:r>
                      <a:endParaRPr lang="zh-CN" altLang="en-US" sz="2800" b="1">
                        <a:latin typeface="方正粗黑宋简体" pitchFamily="2" charset="-122"/>
                        <a:ea typeface="方正粗黑宋简体" pitchFamily="2" charset="-122"/>
                      </a:endParaRPr>
                    </a:p>
                    <a:p>
                      <a:pPr marL="0" lvl="0" indent="0" algn="ctr" eaLnBrk="1" hangingPunct="1"/>
                      <a:r>
                        <a:rPr lang="zh-CN" altLang="en-US" sz="2800" b="1">
                          <a:latin typeface="方正粗黑宋简体" pitchFamily="2" charset="-122"/>
                          <a:ea typeface="方正粗黑宋简体" pitchFamily="2" charset="-122"/>
                        </a:rPr>
                        <a:t>因为B真，</a:t>
                      </a:r>
                      <a:endParaRPr lang="zh-CN" altLang="en-US" sz="2800" b="1">
                        <a:latin typeface="方正粗黑宋简体" pitchFamily="2" charset="-122"/>
                        <a:ea typeface="方正粗黑宋简体" pitchFamily="2" charset="-122"/>
                      </a:endParaRPr>
                    </a:p>
                    <a:p>
                      <a:pPr marL="0" lvl="0" indent="0" algn="ctr" eaLnBrk="1" hangingPunct="1"/>
                      <a:r>
                        <a:rPr lang="zh-CN" altLang="en-US" sz="2800" b="1">
                          <a:latin typeface="方正粗黑宋简体" pitchFamily="2" charset="-122"/>
                          <a:ea typeface="方正粗黑宋简体" pitchFamily="2" charset="-122"/>
                        </a:rPr>
                        <a:t>并且B能推出A</a:t>
                      </a:r>
                      <a:endParaRPr lang="zh-CN" altLang="en-US" sz="2800" b="1">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华文中宋"/>
                          <a:ea typeface="华文中宋"/>
                        </a:rPr>
                        <a:t>一要有理由</a:t>
                      </a:r>
                      <a:endParaRPr lang="zh-CN" altLang="en-US" sz="2800" b="1">
                        <a:latin typeface="华文中宋"/>
                        <a:ea typeface="华文中宋"/>
                      </a:endParaRPr>
                    </a:p>
                    <a:p>
                      <a:pPr marL="0" lvl="0" indent="0" algn="ctr" eaLnBrk="1" hangingPunct="1"/>
                      <a:r>
                        <a:rPr lang="zh-CN" altLang="en-US" sz="2800" b="1">
                          <a:latin typeface="华文中宋"/>
                          <a:ea typeface="华文中宋"/>
                        </a:rPr>
                        <a:t>二要理由真</a:t>
                      </a:r>
                      <a:endParaRPr lang="zh-CN" altLang="en-US" sz="2800" b="1">
                        <a:latin typeface="华文中宋"/>
                        <a:ea typeface="华文中宋"/>
                      </a:endParaRPr>
                    </a:p>
                    <a:p>
                      <a:pPr marL="0" lvl="0" indent="0" algn="ctr" eaLnBrk="1" hangingPunct="1"/>
                      <a:r>
                        <a:rPr lang="zh-CN" altLang="en-US" sz="2800" b="1">
                          <a:latin typeface="华文中宋"/>
                          <a:ea typeface="华文中宋"/>
                        </a:rPr>
                        <a:t>三是必然推导</a:t>
                      </a:r>
                      <a:endParaRPr lang="zh-CN" altLang="en-US" sz="2800" b="1">
                        <a:latin typeface="华文中宋"/>
                        <a:ea typeface="华文中宋"/>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vert="horz" wrap="square" lIns="91450" tIns="45722" rIns="91450" bIns="45722"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lvl="0" indent="0" algn="ctr" eaLnBrk="1" hangingPunct="1"/>
                      <a:r>
                        <a:rPr lang="zh-CN" altLang="en-US" sz="2800" b="1">
                          <a:latin typeface="方正粗黑宋简体" pitchFamily="2" charset="-122"/>
                          <a:ea typeface="方正粗黑宋简体" pitchFamily="2" charset="-122"/>
                        </a:rPr>
                        <a:t>没有理由；</a:t>
                      </a:r>
                      <a:endParaRPr lang="zh-CN" altLang="en-US" sz="2800" b="1">
                        <a:latin typeface="方正粗黑宋简体" pitchFamily="2" charset="-122"/>
                        <a:ea typeface="方正粗黑宋简体" pitchFamily="2" charset="-122"/>
                      </a:endParaRPr>
                    </a:p>
                    <a:p>
                      <a:pPr marL="0" lvl="0" indent="0" algn="ctr" eaLnBrk="1" hangingPunct="1"/>
                      <a:r>
                        <a:rPr lang="zh-CN" altLang="en-US" sz="2800" b="1">
                          <a:latin typeface="方正粗黑宋简体" pitchFamily="2" charset="-122"/>
                          <a:ea typeface="方正粗黑宋简体" pitchFamily="2" charset="-122"/>
                        </a:rPr>
                        <a:t>虚假理由；</a:t>
                      </a:r>
                      <a:endParaRPr lang="zh-CN" altLang="en-US" sz="2800" b="1">
                        <a:latin typeface="方正粗黑宋简体" pitchFamily="2" charset="-122"/>
                        <a:ea typeface="方正粗黑宋简体" pitchFamily="2" charset="-122"/>
                      </a:endParaRPr>
                    </a:p>
                    <a:p>
                      <a:pPr marL="0" lvl="0" indent="0" algn="ctr" eaLnBrk="1" hangingPunct="1"/>
                      <a:r>
                        <a:rPr lang="zh-CN" altLang="en-US" sz="2800" b="1">
                          <a:latin typeface="方正粗黑宋简体" pitchFamily="2" charset="-122"/>
                          <a:ea typeface="方正粗黑宋简体" pitchFamily="2" charset="-122"/>
                        </a:rPr>
                        <a:t>推不出来；</a:t>
                      </a:r>
                      <a:endParaRPr lang="zh-CN" altLang="en-US" sz="2800" b="1">
                        <a:latin typeface="方正粗黑宋简体" pitchFamily="2" charset="-122"/>
                        <a:ea typeface="方正粗黑宋简体" pitchFamily="2" charset="-122"/>
                      </a:endParaRPr>
                    </a:p>
                  </a:txBody>
                  <a:tcPr marL="91450" marR="91450" marT="45722" marB="45722" anchor="ctr">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bl>
          </a:graphicData>
        </a:graphic>
      </p:graphicFrame>
    </p:spTree>
  </p:cSld>
  <p:clrMapOvr>
    <a:masterClrMapping/>
  </p:clrMapOvr>
  <p:transition spd="slow"/>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1378" name="文本框 19"/>
          <p:cNvSpPr txBox="1"/>
          <p:nvPr>
            <p:custDataLst>
              <p:tags r:id="rId4"/>
            </p:custDataLst>
          </p:nvPr>
        </p:nvSpPr>
        <p:spPr>
          <a:xfrm>
            <a:off x="825500" y="1603375"/>
            <a:ext cx="10633075" cy="2789238"/>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just" eaLnBrk="1" hangingPunct="1">
              <a:lnSpc>
                <a:spcPts val="5262"/>
              </a:lnSpc>
              <a:spcAft>
                <a:spcPts val="1000"/>
              </a:spcAft>
            </a:pPr>
            <a:r>
              <a:rPr lang="zh-CN" altLang="en-US" sz="5400" b="1" u="sng" spc="0">
                <a:solidFill>
                  <a:srgbClr val="C00000"/>
                </a:solidFill>
                <a:latin typeface="微软雅黑" pitchFamily="34" charset="-122"/>
                <a:ea typeface="微软雅黑" pitchFamily="34" charset="-122"/>
              </a:rPr>
              <a:t>逻辑谬误</a:t>
            </a:r>
            <a:r>
              <a:rPr lang="zh-CN" altLang="en-US" sz="3200" b="1" spc="0">
                <a:effectLst>
                  <a:outerShdw blurRad="38100" dist="38100" dir="2700000" algn="tl">
                    <a:srgbClr val="FFFFFF"/>
                  </a:outerShdw>
                </a:effectLst>
                <a:latin typeface="微软雅黑" pitchFamily="34" charset="-122"/>
                <a:ea typeface="微软雅黑" pitchFamily="34" charset="-122"/>
              </a:rPr>
              <a:t>特指具有一定迷惑性的逻辑错误。一般指思维过程中违反逻辑规律的要求和逻辑规则而产生的错误。如</a:t>
            </a:r>
            <a:r>
              <a:rPr lang="zh-CN" altLang="en-US" sz="3200" b="1" spc="0">
                <a:solidFill>
                  <a:srgbClr val="C00000"/>
                </a:solidFill>
                <a:latin typeface="微软雅黑" pitchFamily="34" charset="-122"/>
                <a:ea typeface="微软雅黑" pitchFamily="34" charset="-122"/>
              </a:rPr>
              <a:t>概念的含义前后不一致，立场自相矛盾、态度模棱两可，理由站不住脚或推不出结论</a:t>
            </a:r>
            <a:r>
              <a:rPr lang="zh-CN" altLang="en-US" sz="3200" b="1" spc="0">
                <a:effectLst>
                  <a:outerShdw blurRad="38100" dist="38100" dir="2700000" algn="tl">
                    <a:srgbClr val="FFFFFF"/>
                  </a:outerShdw>
                </a:effectLst>
                <a:latin typeface="微软雅黑" pitchFamily="34" charset="-122"/>
                <a:ea typeface="微软雅黑" pitchFamily="34" charset="-122"/>
              </a:rPr>
              <a:t>等。</a:t>
            </a:r>
            <a:endParaRPr lang="zh-CN" altLang="en-US" sz="3200" b="1">
              <a:effectLst>
                <a:outerShdw blurRad="38100" dist="38100" dir="2700000" algn="tl">
                  <a:srgbClr val="FFFFFF"/>
                </a:outerShdw>
              </a:effectLst>
              <a:latin typeface="微软雅黑" pitchFamily="34" charset="-122"/>
              <a:ea typeface="微软雅黑" pitchFamily="34" charset="-122"/>
            </a:endParaRPr>
          </a:p>
        </p:txBody>
      </p:sp>
      <p:sp>
        <p:nvSpPr>
          <p:cNvPr id="101379" name="标题 1"/>
          <p:cNvSpPr>
            <a:spLocks noGrp="1"/>
          </p:cNvSpPr>
          <p:nvPr>
            <p:ph type="title"/>
            <p:custDataLst>
              <p:tags r:id="rId5"/>
            </p:custDataLst>
          </p:nvPr>
        </p:nvSpPr>
        <p:spPr>
          <a:xfrm>
            <a:off x="0" y="688975"/>
            <a:ext cx="7566025" cy="647700"/>
          </a:xfrm>
          <a:solidFill>
            <a:srgbClr val="EDDBAD"/>
          </a:solidFill>
          <a:ln>
            <a:miter lim="800000"/>
          </a:ln>
        </p:spPr>
        <p:txBody>
          <a:bodyPr vert="horz" wrap="square" lIns="91440" tIns="45720" rIns="91440" bIns="45720" anchor="ctr" anchorCtr="0">
            <a:noAutofit/>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宋体" pitchFamily="2" charset="-122"/>
                <a:cs typeface="+mj-cs"/>
              </a:defRPr>
            </a:lvl1pPr>
          </a:lstStyle>
          <a:p>
            <a:pPr lvl="0" eaLnBrk="1" hangingPunct="1"/>
            <a:r>
              <a:rPr lang="zh-CN" altLang="en-US" sz="3600" b="1">
                <a:solidFill>
                  <a:srgbClr val="1D41D5"/>
                </a:solidFill>
                <a:latin typeface="微软雅黑" pitchFamily="34" charset="-122"/>
                <a:ea typeface="微软雅黑" pitchFamily="34" charset="-122"/>
              </a:rPr>
              <a:t>任务三：合作探究，发现逻辑谬误</a:t>
            </a:r>
            <a:endParaRPr lang="zh-CN" altLang="en-US" sz="3600" b="1">
              <a:solidFill>
                <a:srgbClr val="1D41D5"/>
              </a:solidFill>
              <a:latin typeface="微软雅黑" pitchFamily="34" charset="-122"/>
              <a:ea typeface="微软雅黑" pitchFamily="34" charset="-122"/>
            </a:endParaRPr>
          </a:p>
        </p:txBody>
      </p:sp>
    </p:spTree>
  </p:cSld>
  <p:clrMapOvr>
    <a:masterClrMapping/>
  </p:clrMapOvr>
  <p:transition spd="med">
    <p:pull/>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9698" name="标题 1"/>
          <p:cNvSpPr txBox="1">
            <a:spLocks noGrp="1"/>
          </p:cNvSpPr>
          <p:nvPr>
            <p:ph type="title"/>
            <p:custDataLst>
              <p:tags r:id="rId4"/>
            </p:custDataLst>
          </p:nvPr>
        </p:nvSpPr>
        <p:spPr>
          <a:xfrm>
            <a:off x="0" y="538163"/>
            <a:ext cx="4575175" cy="690562"/>
          </a:xfrm>
          <a:prstGeom prst="rect">
            <a:avLst/>
          </a:prstGeom>
          <a:solidFill>
            <a:srgbClr val="EDDBAD"/>
          </a:solidFill>
          <a:ln w="28575">
            <a:solidFill>
              <a:schemeClr val="accent1"/>
            </a:solidFill>
            <a:prstDash val="dash"/>
          </a:ln>
        </p:spPr>
        <p:txBody>
          <a:bodyPr vert="horz" wrap="square" lIns="90170" tIns="46990" rIns="90170" bIns="46990" numCol="1" rtlCol="0" anchor="ctr" anchorCtr="0" compatLnSpc="1">
            <a:prstTxWarp prst="textNoShape">
              <a:avLst/>
            </a:prstTxWarp>
            <a:normAutofit fontScale="90000"/>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effectLst/>
                <a:latin typeface="Calibri Light" pitchFamily="34" charset="0"/>
                <a:ea typeface="宋体" pitchFamily="2" charset="-122"/>
                <a:cs typeface="+mj-cs"/>
              </a:defRPr>
            </a:lvl1pPr>
          </a:lstStyle>
          <a:p>
            <a:pPr marL="0" marR="0" lvl="0" indent="0" defTabSz="912812" eaLnBrk="1" hangingPunct="1">
              <a:lnSpc>
                <a:spcPct val="100000"/>
              </a:lnSpc>
              <a:spcAft>
                <a:spcPts val="800"/>
              </a:spcAft>
            </a:pPr>
            <a:r>
              <a:rPr sz="4445" b="1" spc="300">
                <a:solidFill>
                  <a:srgbClr val="1D41D5"/>
                </a:solidFill>
                <a:latin typeface="Arial" pitchFamily="34" charset="0"/>
                <a:ea typeface="微软雅黑" pitchFamily="34" charset="-122"/>
                <a:sym typeface="+mn-ea"/>
              </a:rPr>
              <a:t>任务一：初识逻辑</a:t>
            </a:r>
            <a:endParaRPr sz="4000" b="1">
              <a:solidFill>
                <a:srgbClr val="1D41D5"/>
              </a:solidFill>
              <a:latin typeface="Arial" pitchFamily="34" charset="0"/>
              <a:ea typeface="微软雅黑" pitchFamily="34" charset="-122"/>
              <a:sym typeface="+mn-ea"/>
            </a:endParaRPr>
          </a:p>
        </p:txBody>
      </p:sp>
      <p:sp>
        <p:nvSpPr>
          <p:cNvPr id="29699" name="内容占位符 2"/>
          <p:cNvSpPr>
            <a:spLocks noGrp="1"/>
          </p:cNvSpPr>
          <p:nvPr>
            <p:ph idx="1"/>
            <p:custDataLst>
              <p:tags r:id="rId5"/>
            </p:custDataLst>
          </p:nvPr>
        </p:nvSpPr>
        <p:spPr>
          <a:xfrm>
            <a:off x="1414463" y="1376363"/>
            <a:ext cx="10777537" cy="4486275"/>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50000"/>
              </a:lnSpc>
              <a:buNone/>
            </a:pPr>
            <a:r>
              <a:rPr lang="en-US" altLang="zh-CN" sz="3600" b="1">
                <a:latin typeface="方正粗黑宋简体" pitchFamily="2" charset="-122"/>
                <a:ea typeface="方正粗黑宋简体" pitchFamily="2" charset="-122"/>
              </a:rPr>
              <a:t>  </a:t>
            </a:r>
            <a:r>
              <a:rPr lang="en-US" altLang="zh-CN" sz="3600" b="1">
                <a:solidFill>
                  <a:srgbClr val="1F2DA8"/>
                </a:solidFill>
                <a:latin typeface="方正粗黑宋简体" pitchFamily="2" charset="-122"/>
                <a:ea typeface="方正粗黑宋简体" pitchFamily="2" charset="-122"/>
              </a:rPr>
              <a:t>1.</a:t>
            </a:r>
            <a:r>
              <a:rPr lang="zh-CN" altLang="en-US" sz="3600" b="1">
                <a:solidFill>
                  <a:srgbClr val="1F2DA8"/>
                </a:solidFill>
                <a:latin typeface="方正粗黑宋简体" pitchFamily="2" charset="-122"/>
                <a:ea typeface="方正粗黑宋简体" pitchFamily="2" charset="-122"/>
              </a:rPr>
              <a:t>逻辑是什么？</a:t>
            </a:r>
            <a:endParaRPr lang="en-US" altLang="zh-CN" sz="3600" b="1">
              <a:solidFill>
                <a:srgbClr val="1F2DA8"/>
              </a:solidFill>
              <a:latin typeface="方正粗黑宋简体" pitchFamily="2" charset="-122"/>
              <a:ea typeface="方正粗黑宋简体" pitchFamily="2" charset="-122"/>
            </a:endParaRPr>
          </a:p>
          <a:p>
            <a:pPr marL="0" lvl="0" indent="0" eaLnBrk="1" hangingPunct="1">
              <a:lnSpc>
                <a:spcPct val="150000"/>
              </a:lnSpc>
              <a:buNone/>
            </a:pPr>
            <a:r>
              <a:rPr lang="en-US" altLang="zh-CN" sz="3600" b="1">
                <a:latin typeface="等线" pitchFamily="2" charset="-122"/>
                <a:ea typeface="等线" pitchFamily="2" charset="-122"/>
              </a:rPr>
              <a:t>  </a:t>
            </a:r>
            <a:r>
              <a:rPr lang="en-US" altLang="zh-CN" sz="3200" b="1">
                <a:latin typeface="等线" pitchFamily="2" charset="-122"/>
                <a:ea typeface="等线" pitchFamily="2" charset="-122"/>
              </a:rPr>
              <a:t>《</a:t>
            </a:r>
            <a:r>
              <a:rPr lang="zh-CN" altLang="en-US" sz="3200" b="1">
                <a:latin typeface="等线" pitchFamily="2" charset="-122"/>
                <a:ea typeface="等线" pitchFamily="2" charset="-122"/>
              </a:rPr>
              <a:t>现代汉语</a:t>
            </a:r>
            <a:r>
              <a:rPr lang="en-US" altLang="zh-CN" sz="3200" b="1">
                <a:latin typeface="等线" pitchFamily="2" charset="-122"/>
                <a:ea typeface="等线" pitchFamily="2" charset="-122"/>
              </a:rPr>
              <a:t>》</a:t>
            </a:r>
            <a:r>
              <a:rPr lang="zh-CN" altLang="en-US" sz="3200" b="1">
                <a:latin typeface="等线" pitchFamily="2" charset="-122"/>
                <a:ea typeface="等线" pitchFamily="2" charset="-122"/>
              </a:rPr>
              <a:t>释义为</a:t>
            </a:r>
            <a:r>
              <a:rPr lang="zh-CN" altLang="en-US" sz="3200" b="1">
                <a:solidFill>
                  <a:srgbClr val="C00000"/>
                </a:solidFill>
                <a:latin typeface="方正粗黑宋简体" pitchFamily="2" charset="-122"/>
                <a:ea typeface="方正粗黑宋简体" pitchFamily="2" charset="-122"/>
              </a:rPr>
              <a:t>思维的规律和规则</a:t>
            </a:r>
            <a:r>
              <a:rPr lang="zh-CN" altLang="en-US" sz="3200" b="1">
                <a:solidFill>
                  <a:srgbClr val="548235"/>
                </a:solidFill>
                <a:latin typeface="等线" pitchFamily="2" charset="-122"/>
                <a:ea typeface="等线" pitchFamily="2" charset="-122"/>
              </a:rPr>
              <a:t>。</a:t>
            </a:r>
            <a:endParaRPr lang="en-US" altLang="zh-CN" sz="3200" b="1">
              <a:solidFill>
                <a:srgbClr val="548235"/>
              </a:solidFill>
              <a:latin typeface="等线" pitchFamily="2" charset="-122"/>
              <a:ea typeface="等线" pitchFamily="2" charset="-122"/>
            </a:endParaRPr>
          </a:p>
          <a:p>
            <a:pPr marL="0" lvl="0" indent="0" eaLnBrk="1" hangingPunct="1">
              <a:lnSpc>
                <a:spcPct val="150000"/>
              </a:lnSpc>
              <a:buNone/>
            </a:pPr>
            <a:r>
              <a:rPr lang="zh-CN" altLang="zh-CN" sz="3200" b="1">
                <a:latin typeface="等线" pitchFamily="2" charset="-122"/>
                <a:ea typeface="等线" pitchFamily="2" charset="-122"/>
              </a:rPr>
              <a:t>    逻辑通过</a:t>
            </a:r>
            <a:r>
              <a:rPr lang="zh-CN" altLang="zh-CN" sz="3200" b="1">
                <a:solidFill>
                  <a:srgbClr val="1F2DA8"/>
                </a:solidFill>
                <a:latin typeface="方正粗黑宋简体" pitchFamily="2" charset="-122"/>
                <a:ea typeface="方正粗黑宋简体" pitchFamily="2" charset="-122"/>
              </a:rPr>
              <a:t>概念、判断</a:t>
            </a:r>
            <a:r>
              <a:rPr lang="zh-CN" altLang="zh-CN" sz="3200" b="1">
                <a:latin typeface="等线" pitchFamily="2" charset="-122"/>
                <a:ea typeface="等线" pitchFamily="2" charset="-122"/>
              </a:rPr>
              <a:t>来进行</a:t>
            </a:r>
            <a:r>
              <a:rPr lang="zh-CN" altLang="zh-CN" sz="3200" b="1">
                <a:solidFill>
                  <a:srgbClr val="1F2DA8"/>
                </a:solidFill>
                <a:latin typeface="方正粗黑宋简体" pitchFamily="2" charset="-122"/>
                <a:ea typeface="方正粗黑宋简体" pitchFamily="2" charset="-122"/>
              </a:rPr>
              <a:t>推理、论证</a:t>
            </a:r>
            <a:r>
              <a:rPr lang="zh-CN" altLang="zh-CN" sz="3200" b="1">
                <a:latin typeface="等线" pitchFamily="2" charset="-122"/>
                <a:ea typeface="等线" pitchFamily="2" charset="-122"/>
              </a:rPr>
              <a:t>，所以要学习逻辑，我们首先要了解</a:t>
            </a:r>
            <a:r>
              <a:rPr lang="zh-CN" altLang="zh-CN" sz="3200" b="1" u="sng">
                <a:solidFill>
                  <a:srgbClr val="C00000"/>
                </a:solidFill>
                <a:latin typeface="方正粗黑宋简体" pitchFamily="2" charset="-122"/>
                <a:ea typeface="方正粗黑宋简体" pitchFamily="2" charset="-122"/>
              </a:rPr>
              <a:t>概念</a:t>
            </a:r>
            <a:r>
              <a:rPr lang="zh-CN" altLang="zh-CN" sz="3200" b="1">
                <a:latin typeface="等线" pitchFamily="2" charset="-122"/>
                <a:ea typeface="等线" pitchFamily="2" charset="-122"/>
              </a:rPr>
              <a:t>以及</a:t>
            </a:r>
            <a:r>
              <a:rPr lang="zh-CN" altLang="zh-CN" sz="3200" b="1" u="sng">
                <a:solidFill>
                  <a:srgbClr val="C00000"/>
                </a:solidFill>
                <a:latin typeface="方正粗黑宋简体" pitchFamily="2" charset="-122"/>
                <a:ea typeface="方正粗黑宋简体" pitchFamily="2" charset="-122"/>
              </a:rPr>
              <a:t>概念之间的关系</a:t>
            </a:r>
            <a:r>
              <a:rPr lang="zh-CN" altLang="zh-CN" sz="3200" b="1">
                <a:latin typeface="微软雅黑" pitchFamily="34" charset="-122"/>
                <a:ea typeface="微软雅黑" pitchFamily="34" charset="-122"/>
              </a:rPr>
              <a:t>。</a:t>
            </a:r>
            <a:endParaRPr lang="zh-CN" altLang="zh-CN" sz="32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500" fill="hold">
                                          <p:stCondLst>
                                            <p:cond delay="0"/>
                                          </p:stCondLst>
                                        </p:cTn>
                                        <p:tgtEl>
                                          <p:spTgt spid="29699">
                                            <p:txEl>
                                              <p:pRg st="0" end="0"/>
                                            </p:txEl>
                                          </p:spTgt>
                                        </p:tgtEl>
                                        <p:attrNameLst>
                                          <p:attrName>style.visibility</p:attrName>
                                        </p:attrNameLst>
                                      </p:cBhvr>
                                      <p:to>
                                        <p:strVal val="visible"/>
                                      </p:to>
                                    </p:set>
                                    <p:animEffect transition="in" filter="plus(in)">
                                      <p:cBhvr>
                                        <p:cTn id="7" dur="500"/>
                                        <p:tgtEl>
                                          <p:spTgt spid="296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29699">
                                            <p:txEl>
                                              <p:pRg st="1" end="1"/>
                                            </p:txEl>
                                          </p:spTgt>
                                        </p:tgtEl>
                                        <p:attrNameLst>
                                          <p:attrName>style.visibility</p:attrName>
                                        </p:attrNameLst>
                                      </p:cBhvr>
                                      <p:to>
                                        <p:strVal val="visible"/>
                                      </p:to>
                                    </p:set>
                                    <p:animEffect transition="in" filter="plus(in)">
                                      <p:cBhvr>
                                        <p:cTn id="12" dur="5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3" presetClass="entr" presetSubtype="16" fill="hold" grpId="0" nodeType="clickEffect">
                                  <p:stCondLst>
                                    <p:cond delay="0"/>
                                  </p:stCondLst>
                                  <p:childTnLst>
                                    <p:set>
                                      <p:cBhvr>
                                        <p:cTn id="16" dur="500" fill="hold">
                                          <p:stCondLst>
                                            <p:cond delay="0"/>
                                          </p:stCondLst>
                                        </p:cTn>
                                        <p:tgtEl>
                                          <p:spTgt spid="29699">
                                            <p:txEl>
                                              <p:pRg st="2" end="2"/>
                                            </p:txEl>
                                          </p:spTgt>
                                        </p:tgtEl>
                                        <p:attrNameLst>
                                          <p:attrName>style.visibility</p:attrName>
                                        </p:attrNameLst>
                                      </p:cBhvr>
                                      <p:to>
                                        <p:strVal val="visible"/>
                                      </p:to>
                                    </p:set>
                                    <p:animEffect transition="in" filter="plus(in)">
                                      <p:cBhvr>
                                        <p:cTn id="17" dur="5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3426" name="标题 1"/>
          <p:cNvSpPr>
            <a:spLocks noGrp="1"/>
          </p:cNvSpPr>
          <p:nvPr>
            <p:ph type="title"/>
            <p:custDataLst>
              <p:tags r:id="rId4"/>
            </p:custDataLst>
          </p:nvPr>
        </p:nvSpPr>
        <p:spPr>
          <a:xfrm>
            <a:off x="0" y="268288"/>
            <a:ext cx="7566025" cy="647700"/>
          </a:xfrm>
          <a:solidFill>
            <a:srgbClr val="EDDBAD"/>
          </a:solidFill>
          <a:ln>
            <a:miter lim="800000"/>
          </a:ln>
        </p:spPr>
        <p:txBody>
          <a:bodyPr vert="horz" wrap="square" lIns="91440" tIns="45720" rIns="91440" bIns="45720" anchor="ctr" anchorCtr="0">
            <a:noAutofit/>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宋体" pitchFamily="2" charset="-122"/>
                <a:cs typeface="+mj-cs"/>
              </a:defRPr>
            </a:lvl1pPr>
          </a:lstStyle>
          <a:p>
            <a:pPr lvl="0" eaLnBrk="1" hangingPunct="1"/>
            <a:r>
              <a:rPr lang="zh-CN" altLang="en-US" sz="3600" b="1">
                <a:solidFill>
                  <a:srgbClr val="1D41D5"/>
                </a:solidFill>
                <a:latin typeface="微软雅黑" pitchFamily="34" charset="-122"/>
                <a:ea typeface="微软雅黑" pitchFamily="34" charset="-122"/>
              </a:rPr>
              <a:t>任务三：合作探究，发现逻辑谬误</a:t>
            </a:r>
            <a:endParaRPr lang="zh-CN" altLang="en-US" sz="3600" b="1">
              <a:solidFill>
                <a:srgbClr val="1D41D5"/>
              </a:solidFill>
              <a:latin typeface="微软雅黑" pitchFamily="34" charset="-122"/>
              <a:ea typeface="微软雅黑" pitchFamily="34" charset="-122"/>
            </a:endParaRPr>
          </a:p>
        </p:txBody>
      </p:sp>
      <p:sp>
        <p:nvSpPr>
          <p:cNvPr id="103427" name="内容占位符 2"/>
          <p:cNvSpPr>
            <a:spLocks noGrp="1"/>
          </p:cNvSpPr>
          <p:nvPr>
            <p:ph idx="1"/>
            <p:custDataLst>
              <p:tags r:id="rId5"/>
            </p:custDataLst>
          </p:nvPr>
        </p:nvSpPr>
        <p:spPr>
          <a:xfrm>
            <a:off x="0" y="1093788"/>
            <a:ext cx="11226800" cy="1071562"/>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ts val="3762"/>
              </a:lnSpc>
              <a:buNone/>
            </a:pPr>
            <a:r>
              <a:rPr lang="en-US" altLang="zh-CN" b="1">
                <a:latin typeface="微软雅黑" pitchFamily="34" charset="-122"/>
                <a:ea typeface="微软雅黑" pitchFamily="34" charset="-122"/>
                <a:sym typeface="Wingdings" pitchFamily="2" charset="2"/>
              </a:rPr>
              <a:t>①鲁迅的作品不是一天能读完的，《孔乙己》是鲁迅的作品，所以，《孔乙己》不是一天能读完的。</a:t>
            </a:r>
            <a:endParaRPr lang="en-US" altLang="zh-CN" b="1">
              <a:latin typeface="微软雅黑" pitchFamily="34" charset="-122"/>
              <a:ea typeface="微软雅黑" pitchFamily="34" charset="-122"/>
              <a:sym typeface="Wingdings" pitchFamily="2" charset="2"/>
            </a:endParaRPr>
          </a:p>
          <a:p>
            <a:pPr marL="0" lvl="0" indent="0" eaLnBrk="1" hangingPunct="1">
              <a:lnSpc>
                <a:spcPct val="150000"/>
              </a:lnSpc>
            </a:pPr>
            <a:endParaRPr lang="en-US" altLang="zh-CN" b="1">
              <a:latin typeface="微软雅黑" pitchFamily="34" charset="-122"/>
              <a:ea typeface="微软雅黑" pitchFamily="34" charset="-122"/>
              <a:sym typeface="Wingdings" pitchFamily="2" charset="2"/>
            </a:endParaRPr>
          </a:p>
        </p:txBody>
      </p:sp>
      <p:sp>
        <p:nvSpPr>
          <p:cNvPr id="103428" name="文本框 4"/>
          <p:cNvSpPr/>
          <p:nvPr>
            <p:custDataLst>
              <p:tags r:id="rId6"/>
            </p:custDataLst>
          </p:nvPr>
        </p:nvSpPr>
        <p:spPr>
          <a:xfrm>
            <a:off x="481965" y="2165350"/>
            <a:ext cx="11228070" cy="1050290"/>
          </a:xfrm>
          <a:prstGeom prst="rect">
            <a:avLst/>
          </a:prstGeom>
          <a:noFill/>
          <a:ln w="9525">
            <a:noFill/>
          </a:ln>
        </p:spPr>
        <p:txBody>
          <a:bodyPr>
            <a:spAutoFit/>
          </a:bodyPr>
          <a:lstStyle/>
          <a:p>
            <a:pPr marL="0" marR="0" lvl="0" indent="0" algn="l" defTabSz="914400" rtl="0" eaLnBrk="0" fontAlgn="auto" latinLnBrk="0" hangingPunct="0">
              <a:lnSpc>
                <a:spcPts val="374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sym typeface="Wingdings" panose="05000000000000000000" charset="0"/>
              </a:rPr>
              <a:t>   </a:t>
            </a:r>
            <a:r>
              <a:rPr kumimoji="0" lang="en-US" altLang="zh-CN" sz="2800" b="1" i="0" u="none"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rPr>
              <a:t>“</a:t>
            </a:r>
            <a:r>
              <a:rPr kumimoji="0" lang="en-US" altLang="zh-CN" sz="2800" b="1" i="0" u="sng"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rPr>
              <a:t>鲁迅的作品</a:t>
            </a:r>
            <a:r>
              <a:rPr kumimoji="0" lang="en-US" altLang="zh-CN" sz="2800" b="1" i="0" u="none"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rPr>
              <a:t>”和“《</a:t>
            </a:r>
            <a:r>
              <a:rPr kumimoji="0" lang="en-US" altLang="zh-CN" sz="2800" b="1" i="0" u="sng"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rPr>
              <a:t>孔乙己</a:t>
            </a:r>
            <a:r>
              <a:rPr kumimoji="0" lang="en-US" altLang="zh-CN" sz="2800" b="1" i="0" u="none"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rPr>
              <a:t>》”是“包含关系”，不是“全同关系”，违反“同一律”。</a:t>
            </a:r>
            <a:r>
              <a:rPr kumimoji="0" lang="zh-CN" altLang="en-US" sz="2800" b="1" i="0" u="none" strike="noStrike" kern="1200" cap="none" spc="18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犯了“</a:t>
            </a:r>
            <a:r>
              <a:rPr kumimoji="0" lang="zh-CN" altLang="en-US" sz="2800" b="1" i="0" u="none" strike="noStrike" kern="1200" cap="none" spc="18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偷换概念</a:t>
            </a:r>
            <a:r>
              <a:rPr kumimoji="0" lang="zh-CN" altLang="en-US" sz="2800" b="1" i="0" u="none" strike="noStrike" kern="1200" cap="none" spc="18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”的错误。</a:t>
            </a:r>
            <a:endParaRPr kumimoji="0" lang="en-US" altLang="zh-CN" sz="2800" b="1" i="0" u="none" strike="noStrike" kern="1200" cap="none" spc="0" normalizeH="0" baseline="0" noProof="0">
              <a:ln>
                <a:noFill/>
              </a:ln>
              <a:solidFill>
                <a:srgbClr val="C00000"/>
              </a:solidFill>
              <a:effectLst/>
              <a:uLnTx/>
              <a:uFillTx/>
              <a:latin typeface="方正粗黑宋简体" panose="02000000000000000000" charset="-122"/>
              <a:ea typeface="方正粗黑宋简体" panose="02000000000000000000" charset="-122"/>
              <a:cs typeface="方正粗黑宋简体" panose="02000000000000000000" charset="-122"/>
              <a:sym typeface="Wingdings" panose="05000000000000000000" charset="0"/>
            </a:endParaRPr>
          </a:p>
        </p:txBody>
      </p:sp>
      <p:sp>
        <p:nvSpPr>
          <p:cNvPr id="103429" name="文本框 1"/>
          <p:cNvSpPr/>
          <p:nvPr>
            <p:custDataLst>
              <p:tags r:id="rId7"/>
            </p:custDataLst>
          </p:nvPr>
        </p:nvSpPr>
        <p:spPr>
          <a:xfrm>
            <a:off x="8229600" y="268288"/>
            <a:ext cx="3382963" cy="650875"/>
          </a:xfrm>
          <a:prstGeom prst="rect">
            <a:avLst/>
          </a:prstGeom>
          <a:no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30000"/>
              </a:lnSpc>
              <a:spcBef>
                <a:spcPct val="0"/>
              </a:spcBef>
              <a:buFontTx/>
              <a:buNone/>
            </a:pPr>
            <a:r>
              <a:rPr lang="zh-CN" altLang="en-US" b="1">
                <a:latin typeface="微软雅黑" pitchFamily="34" charset="-122"/>
                <a:ea typeface="微软雅黑" pitchFamily="34" charset="-122"/>
              </a:rPr>
              <a:t>（</a:t>
            </a:r>
            <a:r>
              <a:rPr lang="zh-CN" altLang="en-US" b="1">
                <a:solidFill>
                  <a:srgbClr val="C00000"/>
                </a:solidFill>
                <a:latin typeface="微软雅黑" pitchFamily="34" charset="-122"/>
                <a:ea typeface="微软雅黑" pitchFamily="34" charset="-122"/>
              </a:rPr>
              <a:t>结合课本练习题</a:t>
            </a:r>
            <a:r>
              <a:rPr lang="zh-CN" altLang="en-US" b="1">
                <a:latin typeface="微软雅黑" pitchFamily="34" charset="-122"/>
                <a:ea typeface="微软雅黑" pitchFamily="34" charset="-122"/>
              </a:rPr>
              <a:t>）</a:t>
            </a:r>
            <a:endParaRPr lang="zh-CN" altLang="en-US" b="1">
              <a:latin typeface="微软雅黑" pitchFamily="34" charset="-122"/>
              <a:ea typeface="微软雅黑" pitchFamily="34" charset="-122"/>
            </a:endParaRPr>
          </a:p>
        </p:txBody>
      </p:sp>
      <p:sp>
        <p:nvSpPr>
          <p:cNvPr id="103430" name="矩形 1"/>
          <p:cNvSpPr/>
          <p:nvPr>
            <p:custDataLst>
              <p:tags r:id="rId8"/>
            </p:custDataLst>
          </p:nvPr>
        </p:nvSpPr>
        <p:spPr>
          <a:xfrm>
            <a:off x="482600" y="3216275"/>
            <a:ext cx="11049000" cy="1054100"/>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nSpc>
                <a:spcPts val="3762"/>
              </a:lnSpc>
            </a:pPr>
            <a:r>
              <a:rPr lang="en-US" altLang="zh-CN" sz="2800" b="1" spc="150">
                <a:solidFill>
                  <a:srgbClr val="262626"/>
                </a:solidFill>
                <a:latin typeface="微软雅黑" pitchFamily="34" charset="-122"/>
                <a:ea typeface="微软雅黑" pitchFamily="34" charset="-122"/>
                <a:sym typeface="Wingdings" pitchFamily="2" charset="2"/>
              </a:rPr>
              <a:t>②庄子曰：</a:t>
            </a:r>
            <a:r>
              <a:rPr lang="en-US" altLang="zh-CN" sz="2800" b="1">
                <a:solidFill>
                  <a:srgbClr val="262626"/>
                </a:solidFill>
                <a:latin typeface="微软雅黑" pitchFamily="34" charset="-122"/>
                <a:ea typeface="微软雅黑" pitchFamily="34" charset="-122"/>
                <a:sym typeface="Wingdings" pitchFamily="2" charset="2"/>
              </a:rPr>
              <a:t>“请循其本。子曰‘汝安知鱼乐’云者，既已知吾知之而问我，我知之濠上也。“</a:t>
            </a:r>
            <a:endParaRPr lang="en-US" altLang="zh-CN" sz="2800" b="1">
              <a:solidFill>
                <a:srgbClr val="262626"/>
              </a:solidFill>
              <a:latin typeface="微软雅黑" pitchFamily="34" charset="-122"/>
              <a:ea typeface="微软雅黑" pitchFamily="34" charset="-122"/>
            </a:endParaRPr>
          </a:p>
        </p:txBody>
      </p:sp>
      <p:sp>
        <p:nvSpPr>
          <p:cNvPr id="103431" name="Title 6"/>
          <p:cNvSpPr txBox="1"/>
          <p:nvPr>
            <p:custDataLst>
              <p:tags r:id="rId9"/>
            </p:custDataLst>
          </p:nvPr>
        </p:nvSpPr>
        <p:spPr>
          <a:xfrm>
            <a:off x="554355" y="4271010"/>
            <a:ext cx="11156315" cy="2175510"/>
          </a:xfrm>
          <a:prstGeom prst="rect">
            <a:avLst/>
          </a:prstGeom>
          <a:noFill/>
          <a:ln w="3175">
            <a:solidFill>
              <a:schemeClr val="accent1"/>
            </a:solidFill>
            <a:prstDash val="dash"/>
          </a:ln>
        </p:spPr>
        <p:txBody>
          <a:bodyPr lIns="63500" tIns="25400" rIns="63500" bIns="254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ts val="3760"/>
              </a:lnSpc>
              <a:spcBef>
                <a:spcPct val="0"/>
              </a:spcBef>
              <a:spcAft>
                <a:spcPct val="0"/>
              </a:spcAft>
              <a:buClrTx/>
              <a:buSzTx/>
              <a:buFontTx/>
              <a:buNone/>
              <a:defRPr/>
            </a:pPr>
            <a:r>
              <a:rPr kumimoji="0" lang="zh-CN" altLang="en-US" sz="2800" b="1" i="0" u="none" strike="noStrike" kern="1200" cap="none" spc="200" normalizeH="0" baseline="0" noProof="0">
                <a:ln w="3175">
                  <a:noFill/>
                </a:ln>
                <a:solidFill>
                  <a:srgbClr val="1F2DA8"/>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分析</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r>
              <a:rPr kumimoji="0" lang="en-US" altLang="zh-CN"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安</a:t>
            </a:r>
            <a:r>
              <a:rPr kumimoji="0" lang="en-US" altLang="zh-CN"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，在问句中通常有两种用法，一种表示“</a:t>
            </a:r>
            <a:r>
              <a:rPr kumimoji="0" lang="zh-CN" altLang="en-US" sz="2800" b="1" i="0" u="sng"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怎么</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”，一种表示“</a:t>
            </a:r>
            <a:r>
              <a:rPr kumimoji="0" lang="zh-CN" altLang="en-US" sz="2800" b="1" i="0" u="sng" strike="noStrike" kern="1200" cap="none" spc="200" normalizeH="0" baseline="0" noProof="0">
                <a:ln w="3175">
                  <a:noFill/>
                </a:ln>
                <a:solidFill>
                  <a:srgbClr val="1F2DA8"/>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哪里</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”。惠子问的是“你怎么知道鱼是快乐的”，是问原因，庄子回答“是在濠上这个地方知道的”，</a:t>
            </a:r>
            <a:r>
              <a:rPr kumimoji="0" lang="zh-CN" altLang="en-US" sz="2800" b="1" i="0" u="none" strike="noStrike" kern="1200" cap="none" spc="20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是答地点，答</a:t>
            </a:r>
            <a:r>
              <a:rPr kumimoji="0" lang="zh-CN" altLang="en-US" sz="2800" b="1" i="0" u="none" strike="noStrike" kern="1200" cap="none" spc="200" normalizeH="0" baseline="0" noProof="0">
                <a:ln w="3175">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非所问，违反了“同一律”，犯了“</a:t>
            </a:r>
            <a:r>
              <a:rPr kumimoji="0" lang="zh-CN" altLang="en-US" sz="2800" b="1" i="0" u="sng" strike="noStrike" kern="1200" cap="none" spc="200" normalizeH="0" baseline="0" noProof="0">
                <a:ln w="3175">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偷换概念</a:t>
            </a:r>
            <a:r>
              <a:rPr kumimoji="0" lang="zh-CN" altLang="en-US" sz="2800" b="1" i="0" u="none" strike="noStrike" kern="1200" cap="none" spc="20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”的错误。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additive="base">
                                        <p:cTn id="7" dur="500" fill="hold"/>
                                        <p:tgtEl>
                                          <p:spTgt spid="1034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3428"/>
                                        </p:tgtEl>
                                        <p:attrNameLst>
                                          <p:attrName>style.visibility</p:attrName>
                                        </p:attrNameLst>
                                      </p:cBhvr>
                                      <p:to>
                                        <p:strVal val="visible"/>
                                      </p:to>
                                    </p:set>
                                    <p:anim calcmode="lin" valueType="num">
                                      <p:cBhvr additive="base">
                                        <p:cTn id="13" dur="500" fill="hold"/>
                                        <p:tgtEl>
                                          <p:spTgt spid="103428"/>
                                        </p:tgtEl>
                                        <p:attrNameLst>
                                          <p:attrName>ppt_x</p:attrName>
                                        </p:attrNameLst>
                                      </p:cBhvr>
                                      <p:tavLst>
                                        <p:tav tm="0">
                                          <p:val>
                                            <p:strVal val="#ppt_x"/>
                                          </p:val>
                                        </p:tav>
                                        <p:tav tm="100000">
                                          <p:val>
                                            <p:strVal val="#ppt_x"/>
                                          </p:val>
                                        </p:tav>
                                      </p:tavLst>
                                    </p:anim>
                                    <p:anim calcmode="lin" valueType="num">
                                      <p:cBhvr additive="base">
                                        <p:cTn id="14" dur="5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03430"/>
                                        </p:tgtEl>
                                        <p:attrNameLst>
                                          <p:attrName>style.visibility</p:attrName>
                                        </p:attrNameLst>
                                      </p:cBhvr>
                                      <p:to>
                                        <p:strVal val="visible"/>
                                      </p:to>
                                    </p:set>
                                    <p:animEffect transition="in" filter="blinds(horizontal)">
                                      <p:cBhvr>
                                        <p:cTn id="19" dur="500"/>
                                        <p:tgtEl>
                                          <p:spTgt spid="10343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103431"/>
                                        </p:tgtEl>
                                        <p:attrNameLst>
                                          <p:attrName>style.visibility</p:attrName>
                                        </p:attrNameLst>
                                      </p:cBhvr>
                                      <p:to>
                                        <p:strVal val="visible"/>
                                      </p:to>
                                    </p:set>
                                    <p:anim calcmode="lin" valueType="num">
                                      <p:cBhvr additive="base">
                                        <p:cTn id="24" dur="500"/>
                                        <p:tgtEl>
                                          <p:spTgt spid="103431"/>
                                        </p:tgtEl>
                                        <p:attrNameLst>
                                          <p:attrName>ppt_y</p:attrName>
                                        </p:attrNameLst>
                                      </p:cBhvr>
                                      <p:tavLst>
                                        <p:tav tm="0">
                                          <p:val>
                                            <p:strVal val="#ppt_y+#ppt_h*1.125000"/>
                                          </p:val>
                                        </p:tav>
                                        <p:tav tm="100000">
                                          <p:val>
                                            <p:strVal val="#ppt_y"/>
                                          </p:val>
                                        </p:tav>
                                      </p:tavLst>
                                    </p:anim>
                                    <p:animEffect transition="in" filter="wipe(up)">
                                      <p:cBhvr>
                                        <p:cTn id="25" dur="500"/>
                                        <p:tgtEl>
                                          <p:spTgt spid="103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P spid="10343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5474" name="TextBox 1"/>
          <p:cNvSpPr/>
          <p:nvPr>
            <p:custDataLst>
              <p:tags r:id="rId4"/>
            </p:custDataLst>
          </p:nvPr>
        </p:nvSpPr>
        <p:spPr>
          <a:xfrm>
            <a:off x="193675" y="349250"/>
            <a:ext cx="11806238" cy="57658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3162"/>
              </a:lnSpc>
              <a:spcBef>
                <a:spcPct val="0"/>
              </a:spcBef>
              <a:buFontTx/>
              <a:buNone/>
            </a:pPr>
            <a:r>
              <a:rPr lang="zh-CN" altLang="en-US" b="1">
                <a:solidFill>
                  <a:srgbClr val="C00000"/>
                </a:solidFill>
                <a:latin typeface="方正粗黑宋简体" pitchFamily="2" charset="-122"/>
                <a:ea typeface="方正粗黑宋简体" pitchFamily="2" charset="-122"/>
              </a:rPr>
              <a:t>原文</a:t>
            </a:r>
            <a:r>
              <a:rPr lang="en-US" altLang="zh-CN" b="1">
                <a:solidFill>
                  <a:srgbClr val="C00000"/>
                </a:solidFill>
                <a:latin typeface="方正粗黑宋简体" pitchFamily="2" charset="-122"/>
                <a:ea typeface="方正粗黑宋简体" pitchFamily="2" charset="-122"/>
              </a:rPr>
              <a:t>:</a:t>
            </a:r>
            <a:endParaRPr lang="en-US" altLang="zh-CN" b="1">
              <a:solidFill>
                <a:srgbClr val="C00000"/>
              </a:solidFill>
              <a:latin typeface="阿里巴巴普惠体 L"/>
              <a:ea typeface="方正粗黑宋简体" pitchFamily="2" charset="-122"/>
            </a:endParaRPr>
          </a:p>
          <a:p>
            <a:pPr marL="0" lvl="0" indent="0" algn="just" eaLnBrk="1" hangingPunct="1">
              <a:lnSpc>
                <a:spcPts val="3162"/>
              </a:lnSpc>
              <a:spcBef>
                <a:spcPct val="0"/>
              </a:spcBef>
              <a:buFontTx/>
              <a:buNone/>
            </a:pPr>
            <a:r>
              <a:rPr lang="zh-CN" altLang="en-US" b="1">
                <a:latin typeface="阿里巴巴普惠体 L"/>
                <a:ea typeface="方正粗黑宋简体" pitchFamily="2" charset="-122"/>
              </a:rPr>
              <a:t>　　</a:t>
            </a:r>
            <a:r>
              <a:rPr lang="zh-CN" altLang="en-US" b="1">
                <a:latin typeface="华文楷体"/>
                <a:ea typeface="方正粗黑宋简体" pitchFamily="2" charset="-122"/>
              </a:rPr>
              <a:t>庄子与惠子游于濠梁之上。庄子曰：“鯈鱼出游从容，是鱼之乐也。”惠子曰：“子非鱼，</a:t>
            </a:r>
            <a:r>
              <a:rPr lang="zh-CN" altLang="en-US" b="1" u="sng">
                <a:solidFill>
                  <a:srgbClr val="C00000"/>
                </a:solidFill>
                <a:latin typeface="华文楷体"/>
                <a:ea typeface="方正粗黑宋简体" pitchFamily="2" charset="-122"/>
              </a:rPr>
              <a:t>安</a:t>
            </a:r>
            <a:r>
              <a:rPr lang="zh-CN" altLang="en-US" b="1">
                <a:latin typeface="华文楷体"/>
                <a:ea typeface="方正粗黑宋简体" pitchFamily="2" charset="-122"/>
              </a:rPr>
              <a:t>知鱼之乐？”庄子曰：“子非我，</a:t>
            </a:r>
            <a:r>
              <a:rPr lang="zh-CN" altLang="en-US" b="1" u="sng">
                <a:solidFill>
                  <a:srgbClr val="C00000"/>
                </a:solidFill>
                <a:latin typeface="华文楷体"/>
                <a:ea typeface="方正粗黑宋简体" pitchFamily="2" charset="-122"/>
              </a:rPr>
              <a:t>安</a:t>
            </a:r>
            <a:r>
              <a:rPr lang="zh-CN" altLang="en-US" b="1">
                <a:latin typeface="华文楷体"/>
                <a:ea typeface="方正粗黑宋简体" pitchFamily="2" charset="-122"/>
              </a:rPr>
              <a:t>知我不知鱼之乐？”惠子曰：“我非子，固不知子矣；子固非鱼也，子之不知鱼之乐全矣。”庄子曰：“请循其本。子曰‘汝</a:t>
            </a:r>
            <a:r>
              <a:rPr lang="zh-CN" altLang="en-US" b="1" u="sng">
                <a:solidFill>
                  <a:srgbClr val="C00000"/>
                </a:solidFill>
                <a:latin typeface="华文楷体"/>
                <a:ea typeface="方正粗黑宋简体" pitchFamily="2" charset="-122"/>
              </a:rPr>
              <a:t>安</a:t>
            </a:r>
            <a:r>
              <a:rPr lang="zh-CN" altLang="en-US" b="1">
                <a:latin typeface="华文楷体"/>
                <a:ea typeface="方正粗黑宋简体" pitchFamily="2" charset="-122"/>
              </a:rPr>
              <a:t>知鱼乐’云者，既已知吾知之而问我。我知之濠上也。”</a:t>
            </a:r>
            <a:endParaRPr lang="en-US" altLang="zh-CN" b="1">
              <a:latin typeface="华文楷体"/>
              <a:ea typeface="方正粗黑宋简体" pitchFamily="2" charset="-122"/>
            </a:endParaRPr>
          </a:p>
          <a:p>
            <a:pPr marL="0" lvl="0" indent="0" algn="just" eaLnBrk="1" hangingPunct="1">
              <a:lnSpc>
                <a:spcPts val="3162"/>
              </a:lnSpc>
              <a:spcBef>
                <a:spcPct val="0"/>
              </a:spcBef>
              <a:buFontTx/>
              <a:buNone/>
            </a:pPr>
            <a:r>
              <a:rPr lang="zh-CN" altLang="en-US" b="1">
                <a:solidFill>
                  <a:srgbClr val="1D41D5"/>
                </a:solidFill>
                <a:latin typeface="方正粗黑宋简体" pitchFamily="2" charset="-122"/>
                <a:ea typeface="方正粗黑宋简体" pitchFamily="2" charset="-122"/>
              </a:rPr>
              <a:t>译文</a:t>
            </a:r>
            <a:endParaRPr lang="zh-CN" altLang="en-US" b="1">
              <a:solidFill>
                <a:srgbClr val="1D41D5"/>
              </a:solidFill>
              <a:latin typeface="方正粗黑宋简体" pitchFamily="2" charset="-122"/>
              <a:ea typeface="方正粗黑宋简体" pitchFamily="2" charset="-122"/>
            </a:endParaRPr>
          </a:p>
          <a:p>
            <a:pPr marL="0" lvl="0" indent="0" algn="just" eaLnBrk="1" hangingPunct="1">
              <a:lnSpc>
                <a:spcPts val="3162"/>
              </a:lnSpc>
              <a:spcBef>
                <a:spcPct val="0"/>
              </a:spcBef>
              <a:buFontTx/>
              <a:buNone/>
            </a:pPr>
            <a:r>
              <a:rPr lang="zh-CN" altLang="en-US" b="1">
                <a:latin typeface="阿里巴巴普惠体 L"/>
                <a:ea typeface="阿里巴巴普惠体 M"/>
              </a:rPr>
              <a:t>　　</a:t>
            </a:r>
            <a:r>
              <a:rPr lang="zh-CN" altLang="en-US" b="1">
                <a:latin typeface="方正粗黑宋简体" pitchFamily="2" charset="-122"/>
                <a:ea typeface="方正粗黑宋简体" pitchFamily="2" charset="-122"/>
              </a:rPr>
              <a:t>庄子和惠子一道在濠水的桥上游玩。庄子说：“鯈鱼在河水中游得多么悠闲自得，这就是鱼儿的快乐呀。”惠子说：“你又不是鱼，</a:t>
            </a:r>
            <a:r>
              <a:rPr lang="zh-CN" altLang="en-US" b="1" u="sng">
                <a:solidFill>
                  <a:srgbClr val="C00000"/>
                </a:solidFill>
                <a:latin typeface="方正粗黑宋简体" pitchFamily="2" charset="-122"/>
                <a:ea typeface="方正粗黑宋简体" pitchFamily="2" charset="-122"/>
              </a:rPr>
              <a:t>怎么</a:t>
            </a:r>
            <a:r>
              <a:rPr lang="zh-CN" altLang="en-US" b="1">
                <a:latin typeface="方正粗黑宋简体" pitchFamily="2" charset="-122"/>
                <a:ea typeface="方正粗黑宋简体" pitchFamily="2" charset="-122"/>
              </a:rPr>
              <a:t>知道鱼的快乐？”庄子说：“你又不是我，</a:t>
            </a:r>
            <a:r>
              <a:rPr lang="zh-CN" altLang="en-US" b="1" u="sng">
                <a:solidFill>
                  <a:srgbClr val="C00000"/>
                </a:solidFill>
                <a:latin typeface="方正粗黑宋简体" pitchFamily="2" charset="-122"/>
                <a:ea typeface="方正粗黑宋简体" pitchFamily="2" charset="-122"/>
              </a:rPr>
              <a:t>怎么</a:t>
            </a:r>
            <a:r>
              <a:rPr lang="zh-CN" altLang="en-US" b="1">
                <a:latin typeface="方正粗黑宋简体" pitchFamily="2" charset="-122"/>
                <a:ea typeface="方正粗黑宋简体" pitchFamily="2" charset="-122"/>
              </a:rPr>
              <a:t>知道我不知道鱼儿的快乐？”惠子说：“我不是你，固然就不知道你的想法；你本来就不是鱼，你不知道鱼的快乐，就是可以完全确定的。”庄子说：“请从我们最初的话题说起。你说‘你是从</a:t>
            </a:r>
            <a:r>
              <a:rPr lang="zh-CN" altLang="en-US" b="1" u="sng">
                <a:solidFill>
                  <a:srgbClr val="C00000"/>
                </a:solidFill>
                <a:latin typeface="方正粗黑宋简体" pitchFamily="2" charset="-122"/>
                <a:ea typeface="方正粗黑宋简体" pitchFamily="2" charset="-122"/>
              </a:rPr>
              <a:t>哪里</a:t>
            </a:r>
            <a:r>
              <a:rPr lang="zh-CN" altLang="en-US" b="1">
                <a:latin typeface="方正粗黑宋简体" pitchFamily="2" charset="-122"/>
                <a:ea typeface="方正粗黑宋简体" pitchFamily="2" charset="-122"/>
              </a:rPr>
              <a:t>知道鱼的快乐’等等，既然你已经知道了我知道鱼的快乐而却又问我，所以我说我是在濠水的桥上知道的。”</a:t>
            </a:r>
            <a:endParaRPr lang="zh-CN" altLang="en-US" b="1">
              <a:latin typeface="方正粗黑宋简体" pitchFamily="2" charset="-122"/>
              <a:ea typeface="方正粗黑宋简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5474">
                                            <p:txEl>
                                              <p:pRg st="2" end="2"/>
                                            </p:txEl>
                                          </p:spTgt>
                                        </p:tgtEl>
                                        <p:attrNameLst>
                                          <p:attrName>style.visibility</p:attrName>
                                        </p:attrNameLst>
                                      </p:cBhvr>
                                      <p:to>
                                        <p:strVal val="visible"/>
                                      </p:to>
                                    </p:set>
                                    <p:animEffect transition="in" filter="blinds(horizontal)">
                                      <p:cBhvr>
                                        <p:cTn id="7" dur="500"/>
                                        <p:tgtEl>
                                          <p:spTgt spid="10547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5474">
                                            <p:txEl>
                                              <p:pRg st="3" end="3"/>
                                            </p:txEl>
                                          </p:spTgt>
                                        </p:tgtEl>
                                        <p:attrNameLst>
                                          <p:attrName>style.visibility</p:attrName>
                                        </p:attrNameLst>
                                      </p:cBhvr>
                                      <p:to>
                                        <p:strVal val="visible"/>
                                      </p:to>
                                    </p:set>
                                    <p:animEffect transition="in" filter="blinds(horizontal)">
                                      <p:cBhvr>
                                        <p:cTn id="10" dur="500"/>
                                        <p:tgtEl>
                                          <p:spTgt spid="1054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7522" name="矩形 1"/>
          <p:cNvSpPr/>
          <p:nvPr>
            <p:custDataLst>
              <p:tags r:id="rId4"/>
            </p:custDataLst>
          </p:nvPr>
        </p:nvSpPr>
        <p:spPr>
          <a:xfrm>
            <a:off x="477838" y="257175"/>
            <a:ext cx="10787062" cy="108585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3875"/>
              </a:lnSpc>
              <a:spcBef>
                <a:spcPct val="0"/>
              </a:spcBef>
              <a:buFontTx/>
              <a:buNone/>
            </a:pPr>
            <a:r>
              <a:rPr lang="en-US" altLang="zh-CN" b="1">
                <a:latin typeface="微软雅黑" pitchFamily="34" charset="-122"/>
                <a:ea typeface="微软雅黑" pitchFamily="34" charset="-122"/>
                <a:sym typeface="Wingdings" pitchFamily="2" charset="2"/>
              </a:rPr>
              <a:t>③“</a:t>
            </a:r>
            <a:r>
              <a:rPr lang="zh-CN" altLang="en-US" b="1">
                <a:latin typeface="微软雅黑" pitchFamily="34" charset="-122"/>
                <a:ea typeface="微软雅黑" pitchFamily="34" charset="-122"/>
                <a:sym typeface="Wingdings" pitchFamily="2" charset="2"/>
              </a:rPr>
              <a:t>服务员同志，请当心，你的手指浸到我的汤里去了。</a:t>
            </a:r>
            <a:r>
              <a:rPr lang="en-US" altLang="zh-CN" b="1">
                <a:latin typeface="微软雅黑" pitchFamily="34" charset="-122"/>
                <a:ea typeface="微软雅黑" pitchFamily="34" charset="-122"/>
                <a:sym typeface="Wingdings" pitchFamily="2" charset="2"/>
              </a:rPr>
              <a:t>“</a:t>
            </a:r>
            <a:endParaRPr lang="en-US" altLang="zh-CN" b="1">
              <a:latin typeface="微软雅黑" pitchFamily="34" charset="-122"/>
              <a:ea typeface="微软雅黑" pitchFamily="34" charset="-122"/>
              <a:sym typeface="Wingdings" pitchFamily="2" charset="2"/>
            </a:endParaRPr>
          </a:p>
          <a:p>
            <a:pPr marL="0" lvl="0" indent="0" algn="just">
              <a:lnSpc>
                <a:spcPts val="3875"/>
              </a:lnSpc>
              <a:spcBef>
                <a:spcPct val="0"/>
              </a:spcBef>
              <a:buFontTx/>
              <a:buNone/>
            </a:pPr>
            <a:r>
              <a:rPr lang="en-US" altLang="zh-CN" b="1">
                <a:latin typeface="微软雅黑" pitchFamily="34" charset="-122"/>
                <a:ea typeface="微软雅黑" pitchFamily="34" charset="-122"/>
                <a:sym typeface="Wingdings" pitchFamily="2" charset="2"/>
              </a:rPr>
              <a:t>“</a:t>
            </a:r>
            <a:r>
              <a:rPr lang="zh-CN" altLang="en-US" b="1">
                <a:latin typeface="微软雅黑" pitchFamily="34" charset="-122"/>
                <a:ea typeface="微软雅黑" pitchFamily="34" charset="-122"/>
                <a:sym typeface="Wingdings" pitchFamily="2" charset="2"/>
              </a:rPr>
              <a:t>没有关系，汤不烫，我不痛。</a:t>
            </a:r>
            <a:r>
              <a:rPr lang="en-US" altLang="zh-CN" b="1">
                <a:latin typeface="微软雅黑" pitchFamily="34" charset="-122"/>
                <a:ea typeface="微软雅黑" pitchFamily="34" charset="-122"/>
                <a:sym typeface="Wingdings" pitchFamily="2" charset="2"/>
              </a:rPr>
              <a:t>”</a:t>
            </a:r>
            <a:endParaRPr lang="en-US" altLang="zh-CN" b="1">
              <a:latin typeface="微软雅黑" pitchFamily="34" charset="-122"/>
              <a:ea typeface="微软雅黑" pitchFamily="34" charset="-122"/>
            </a:endParaRPr>
          </a:p>
        </p:txBody>
      </p:sp>
      <p:sp>
        <p:nvSpPr>
          <p:cNvPr id="107523" name="文本框 5"/>
          <p:cNvSpPr txBox="1"/>
          <p:nvPr>
            <p:custDataLst>
              <p:tags r:id="rId5"/>
            </p:custDataLst>
          </p:nvPr>
        </p:nvSpPr>
        <p:spPr>
          <a:xfrm>
            <a:off x="477520" y="1343660"/>
            <a:ext cx="11021695" cy="1471295"/>
          </a:xfrm>
          <a:prstGeom prst="rect">
            <a:avLst/>
          </a:prstGeom>
          <a:noFill/>
          <a:ln w="12700" cmpd="sng">
            <a:solidFill>
              <a:schemeClr val="accent1">
                <a:shade val="50000"/>
              </a:schemeClr>
            </a:solidFill>
            <a:prstDash val="lgDash"/>
          </a:ln>
        </p:spPr>
        <p:txBody>
          <a:bodyPr lIns="63500" tIns="25400" rIns="63500" bIns="25400">
            <a:scene3d>
              <a:camera prst="orthographicFront"/>
              <a:lightRig rig="threePt" dir="t"/>
            </a:scene3d>
          </a:bodyPr>
          <a:lstStyle/>
          <a:p>
            <a:pPr marL="0" marR="0" lvl="0" indent="0" algn="just" defTabSz="914400" rtl="0" eaLnBrk="1" fontAlgn="auto" latinLnBrk="0" hangingPunct="1">
              <a:lnSpc>
                <a:spcPts val="3720"/>
              </a:lnSpc>
              <a:spcBef>
                <a:spcPct val="0"/>
              </a:spcBef>
              <a:spcAft>
                <a:spcPct val="0"/>
              </a:spcAft>
              <a:buClrTx/>
              <a:buSzTx/>
              <a:buFontTx/>
              <a:buNone/>
              <a:defRPr/>
            </a:pPr>
            <a:r>
              <a:rPr kumimoji="0" lang="zh-CN" altLang="en-US" sz="2800" b="1" i="0" u="sng" strike="noStrike" kern="1200" cap="none" spc="200" normalizeH="0" baseline="0" noProof="0">
                <a:ln>
                  <a:noFill/>
                </a:ln>
                <a:solidFill>
                  <a:srgbClr val="1F2DA8"/>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分析</a:t>
            </a:r>
            <a:r>
              <a:rPr kumimoji="0" lang="zh-CN" altLang="en-US" sz="2800" b="1" i="0" u="none" strike="noStrike" kern="1200" cap="none" spc="20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：顾客说的意思是“你</a:t>
            </a:r>
            <a:r>
              <a:rPr kumimoji="0" lang="zh-CN" altLang="en-US" sz="2800" b="1" i="0" u="sng" strike="noStrike" kern="1200" cap="none" spc="200" normalizeH="0" baseline="0" noProof="0">
                <a:ln>
                  <a:noFill/>
                </a:ln>
                <a:solidFill>
                  <a:srgbClr val="1F2DA8"/>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弄脏</a:t>
            </a:r>
            <a:r>
              <a:rPr kumimoji="0" lang="zh-CN" altLang="en-US" sz="2800" b="1" i="0" u="none" strike="noStrike" kern="1200" cap="none" spc="20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了我的汤”，而服务员的回答是以为顾客关心他痛不痛，答非所问，违反了“同一律”，犯了</a:t>
            </a:r>
            <a:r>
              <a:rPr kumimoji="0" lang="zh-CN" altLang="en-US" sz="2800" b="1" i="0" u="none" strike="noStrike" kern="1200" cap="none" spc="200" normalizeH="0" baseline="0" noProof="0">
                <a:ln>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r>
              <a:rPr kumimoji="0" lang="zh-CN" altLang="en-US" sz="2800" b="1" i="0" u="sng" strike="noStrike" kern="1200" cap="none" spc="20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转移话题</a:t>
            </a:r>
            <a:r>
              <a:rPr kumimoji="0" lang="zh-CN" altLang="en-US" sz="2800" b="1" i="0" u="none" strike="noStrike" kern="1200" cap="none" spc="20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”的错误。</a:t>
            </a:r>
          </a:p>
        </p:txBody>
      </p:sp>
      <p:sp>
        <p:nvSpPr>
          <p:cNvPr id="107524" name="矩形 1"/>
          <p:cNvSpPr/>
          <p:nvPr>
            <p:custDataLst>
              <p:tags r:id="rId6"/>
            </p:custDataLst>
          </p:nvPr>
        </p:nvSpPr>
        <p:spPr>
          <a:xfrm>
            <a:off x="442913" y="2901950"/>
            <a:ext cx="11090275" cy="10541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ts val="3762"/>
              </a:lnSpc>
              <a:spcBef>
                <a:spcPct val="0"/>
              </a:spcBef>
              <a:buFontTx/>
              <a:buNone/>
            </a:pPr>
            <a:r>
              <a:rPr lang="zh-CN" altLang="en-US" b="1">
                <a:latin typeface="微软雅黑" pitchFamily="34" charset="-122"/>
                <a:ea typeface="微软雅黑" pitchFamily="34" charset="-122"/>
                <a:sym typeface="Wingdings" pitchFamily="2" charset="2"/>
              </a:rPr>
              <a:t>④“我是答应您昨天来修门铃没错。可我来了三次，每次按门铃，都没有人来开门，我只好走了。”</a:t>
            </a:r>
            <a:endParaRPr lang="en-US" altLang="zh-CN" sz="3600" b="1">
              <a:latin typeface="微软雅黑" pitchFamily="34" charset="-122"/>
              <a:ea typeface="微软雅黑" pitchFamily="34" charset="-122"/>
            </a:endParaRPr>
          </a:p>
        </p:txBody>
      </p:sp>
      <p:sp>
        <p:nvSpPr>
          <p:cNvPr id="107525" name="文本框 1"/>
          <p:cNvSpPr txBox="1"/>
          <p:nvPr>
            <p:custDataLst>
              <p:tags r:id="rId7"/>
            </p:custDataLst>
          </p:nvPr>
        </p:nvSpPr>
        <p:spPr>
          <a:xfrm>
            <a:off x="477838" y="4043363"/>
            <a:ext cx="10977562" cy="1055687"/>
          </a:xfrm>
          <a:prstGeom prst="rect">
            <a:avLst/>
          </a:prstGeom>
          <a:noFill/>
          <a:ln w="19050">
            <a:solidFill>
              <a:schemeClr val="tx2">
                <a:lumMod val="60000"/>
                <a:lumOff val="40000"/>
              </a:schemeClr>
            </a:solidFill>
            <a:prstDash val="sysDot"/>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eaLnBrk="1" hangingPunct="1">
              <a:lnSpc>
                <a:spcPts val="3762"/>
              </a:lnSpc>
            </a:pPr>
            <a:r>
              <a:rPr lang="zh-CN" altLang="en-US" sz="2800" b="1" u="sng" spc="0">
                <a:solidFill>
                  <a:srgbClr val="1D41D5"/>
                </a:solidFill>
                <a:latin typeface="方正粗黑宋简体" pitchFamily="2" charset="-122"/>
                <a:ea typeface="方正粗黑宋简体" pitchFamily="2" charset="-122"/>
                <a:sym typeface="+mn-ea"/>
              </a:rPr>
              <a:t>明确</a:t>
            </a:r>
            <a:r>
              <a:rPr lang="zh-CN" altLang="en-US" sz="2800" b="1" spc="0">
                <a:solidFill>
                  <a:srgbClr val="C00000"/>
                </a:solidFill>
                <a:latin typeface="方正粗黑宋简体" pitchFamily="2" charset="-122"/>
                <a:ea typeface="方正粗黑宋简体" pitchFamily="2" charset="-122"/>
                <a:sym typeface="+mn-ea"/>
              </a:rPr>
              <a:t>：</a:t>
            </a:r>
            <a:r>
              <a:rPr lang="en-US" altLang="zh-CN" sz="2800" b="1" spc="0">
                <a:solidFill>
                  <a:srgbClr val="C00000"/>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修门铃</a:t>
            </a:r>
            <a:r>
              <a:rPr lang="en-US" altLang="zh-CN" sz="2800" b="1" spc="0">
                <a:solidFill>
                  <a:srgbClr val="C00000"/>
                </a:solidFill>
                <a:latin typeface="方正粗黑宋简体" pitchFamily="2" charset="-122"/>
                <a:ea typeface="方正粗黑宋简体" pitchFamily="2" charset="-122"/>
                <a:sym typeface="+mn-ea"/>
              </a:rPr>
              <a:t>”</a:t>
            </a:r>
            <a:r>
              <a:rPr lang="zh-CN" altLang="zh-CN" sz="2800" b="1" spc="0">
                <a:solidFill>
                  <a:srgbClr val="C00000"/>
                </a:solidFill>
                <a:latin typeface="方正粗黑宋简体" pitchFamily="2" charset="-122"/>
                <a:ea typeface="方正粗黑宋简体" pitchFamily="2" charset="-122"/>
                <a:sym typeface="+mn-ea"/>
              </a:rPr>
              <a:t>说明</a:t>
            </a:r>
            <a:r>
              <a:rPr lang="en-US" altLang="zh-CN" sz="2800" b="1" spc="0">
                <a:solidFill>
                  <a:srgbClr val="C00000"/>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门铃坏了</a:t>
            </a:r>
            <a:r>
              <a:rPr lang="en-US" altLang="zh-CN" sz="2800" b="1" spc="0">
                <a:solidFill>
                  <a:srgbClr val="C00000"/>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与</a:t>
            </a:r>
            <a:r>
              <a:rPr lang="en-US" altLang="zh-CN" sz="2800" b="1" spc="0">
                <a:solidFill>
                  <a:srgbClr val="C00000"/>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按门铃有人开门（没坏）</a:t>
            </a:r>
            <a:r>
              <a:rPr lang="en-US" altLang="zh-CN" sz="2800" b="1" spc="0">
                <a:solidFill>
                  <a:srgbClr val="C00000"/>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a:t>
            </a:r>
            <a:r>
              <a:rPr lang="zh-CN" altLang="en-US" sz="2800" b="1" spc="0">
                <a:solidFill>
                  <a:srgbClr val="1D41D5"/>
                </a:solidFill>
                <a:latin typeface="方正粗黑宋简体" pitchFamily="2" charset="-122"/>
                <a:ea typeface="方正粗黑宋简体" pitchFamily="2" charset="-122"/>
                <a:sym typeface="+mn-ea"/>
              </a:rPr>
              <a:t>自相矛盾</a:t>
            </a:r>
            <a:r>
              <a:rPr lang="zh-CN" altLang="en-US" sz="2800" b="1" spc="0">
                <a:solidFill>
                  <a:srgbClr val="C00000"/>
                </a:solidFill>
                <a:latin typeface="方正粗黑宋简体" pitchFamily="2" charset="-122"/>
                <a:ea typeface="方正粗黑宋简体" pitchFamily="2" charset="-122"/>
                <a:sym typeface="+mn-ea"/>
              </a:rPr>
              <a:t>，二者必有一假，违反</a:t>
            </a:r>
            <a:r>
              <a:rPr lang="zh-CN" altLang="en-US" sz="2800" b="1" spc="0">
                <a:solidFill>
                  <a:srgbClr val="1D41D5"/>
                </a:solidFill>
                <a:latin typeface="方正粗黑宋简体" pitchFamily="2" charset="-122"/>
                <a:ea typeface="方正粗黑宋简体" pitchFamily="2" charset="-122"/>
                <a:sym typeface="+mn-ea"/>
              </a:rPr>
              <a:t>不矛盾律（或</a:t>
            </a:r>
            <a:r>
              <a:rPr lang="en-US" altLang="zh-CN" sz="2800" b="1" spc="0">
                <a:solidFill>
                  <a:srgbClr val="1D41D5"/>
                </a:solidFill>
                <a:latin typeface="方正粗黑宋简体" pitchFamily="2" charset="-122"/>
                <a:ea typeface="方正粗黑宋简体" pitchFamily="2" charset="-122"/>
                <a:sym typeface="+mn-ea"/>
              </a:rPr>
              <a:t>“</a:t>
            </a:r>
            <a:r>
              <a:rPr lang="zh-CN" altLang="en-US" sz="2800" b="1" spc="0">
                <a:solidFill>
                  <a:srgbClr val="1D41D5"/>
                </a:solidFill>
                <a:latin typeface="方正粗黑宋简体" pitchFamily="2" charset="-122"/>
                <a:ea typeface="方正粗黑宋简体" pitchFamily="2" charset="-122"/>
                <a:sym typeface="+mn-ea"/>
              </a:rPr>
              <a:t>矛盾律</a:t>
            </a:r>
            <a:r>
              <a:rPr lang="en-US" altLang="zh-CN" sz="2800" b="1" spc="0">
                <a:solidFill>
                  <a:srgbClr val="1D41D5"/>
                </a:solidFill>
                <a:latin typeface="方正粗黑宋简体" pitchFamily="2" charset="-122"/>
                <a:ea typeface="方正粗黑宋简体" pitchFamily="2" charset="-122"/>
                <a:sym typeface="+mn-ea"/>
              </a:rPr>
              <a:t>”</a:t>
            </a:r>
            <a:r>
              <a:rPr lang="zh-CN" altLang="en-US" sz="2800" b="1" spc="0">
                <a:solidFill>
                  <a:srgbClr val="1D41D5"/>
                </a:solidFill>
                <a:latin typeface="方正粗黑宋简体" pitchFamily="2" charset="-122"/>
                <a:ea typeface="方正粗黑宋简体" pitchFamily="2" charset="-122"/>
                <a:sym typeface="+mn-ea"/>
              </a:rPr>
              <a:t>）</a:t>
            </a:r>
            <a:r>
              <a:rPr lang="zh-CN" altLang="en-US" sz="2800" b="1" spc="0">
                <a:solidFill>
                  <a:srgbClr val="C00000"/>
                </a:solidFill>
                <a:latin typeface="方正粗黑宋简体" pitchFamily="2" charset="-122"/>
                <a:ea typeface="方正粗黑宋简体" pitchFamily="2" charset="-122"/>
                <a:sym typeface="+mn-ea"/>
              </a:rPr>
              <a:t>。</a:t>
            </a:r>
            <a:r>
              <a:rPr lang="en-US" altLang="zh-CN" sz="3600" b="1" spc="0">
                <a:solidFill>
                  <a:srgbClr val="C00000"/>
                </a:solidFill>
                <a:latin typeface="方正粗黑宋简体" pitchFamily="2" charset="-122"/>
                <a:ea typeface="方正粗黑宋简体" pitchFamily="2" charset="-122"/>
                <a:sym typeface="+mn-ea"/>
              </a:rPr>
              <a:t>      </a:t>
            </a:r>
            <a:r>
              <a:rPr lang="en-US" altLang="zh-CN" sz="3600" spc="0">
                <a:latin typeface="Calibri" pitchFamily="34" charset="0"/>
                <a:ea typeface="宋体" pitchFamily="2" charset="-122"/>
                <a:sym typeface="+mn-ea"/>
              </a:rPr>
              <a:t> </a:t>
            </a:r>
            <a:endParaRPr lang="zh-CN" altLang="en-US" sz="3600">
              <a:latin typeface="Calibri" pitchFamily="34" charset="0"/>
              <a:ea typeface="宋体" pitchFamily="2" charset="-122"/>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07523"/>
                                        </p:tgtEl>
                                        <p:attrNameLst>
                                          <p:attrName>style.visibility</p:attrName>
                                        </p:attrNameLst>
                                      </p:cBhvr>
                                      <p:to>
                                        <p:strVal val="visible"/>
                                      </p:to>
                                    </p:set>
                                    <p:anim calcmode="lin" valueType="num">
                                      <p:cBhvr additive="base">
                                        <p:cTn id="7" dur="500"/>
                                        <p:tgtEl>
                                          <p:spTgt spid="107523"/>
                                        </p:tgtEl>
                                        <p:attrNameLst>
                                          <p:attrName>ppt_y</p:attrName>
                                        </p:attrNameLst>
                                      </p:cBhvr>
                                      <p:tavLst>
                                        <p:tav tm="0">
                                          <p:val>
                                            <p:strVal val="#ppt_y+#ppt_h*1.125000"/>
                                          </p:val>
                                        </p:tav>
                                        <p:tav tm="100000">
                                          <p:val>
                                            <p:strVal val="#ppt_y"/>
                                          </p:val>
                                        </p:tav>
                                      </p:tavLst>
                                    </p:anim>
                                    <p:animEffect transition="in" filter="wipe(up)">
                                      <p:cBhvr>
                                        <p:cTn id="8" dur="500"/>
                                        <p:tgtEl>
                                          <p:spTgt spid="10752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7524"/>
                                        </p:tgtEl>
                                        <p:attrNameLst>
                                          <p:attrName>style.visibility</p:attrName>
                                        </p:attrNameLst>
                                      </p:cBhvr>
                                      <p:to>
                                        <p:strVal val="visible"/>
                                      </p:to>
                                    </p:set>
                                    <p:animEffect transition="in" filter="blinds(horizontal)">
                                      <p:cBhvr>
                                        <p:cTn id="13" dur="500"/>
                                        <p:tgtEl>
                                          <p:spTgt spid="10752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7525"/>
                                        </p:tgtEl>
                                        <p:attrNameLst>
                                          <p:attrName>style.visibility</p:attrName>
                                        </p:attrNameLst>
                                      </p:cBhvr>
                                      <p:to>
                                        <p:strVal val="visible"/>
                                      </p:to>
                                    </p:set>
                                    <p:animEffect transition="in" filter="blinds(horizontal)">
                                      <p:cBhvr>
                                        <p:cTn id="18"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9570" name="矩形 1"/>
          <p:cNvSpPr/>
          <p:nvPr>
            <p:custDataLst>
              <p:tags r:id="rId4"/>
            </p:custDataLst>
          </p:nvPr>
        </p:nvSpPr>
        <p:spPr>
          <a:xfrm>
            <a:off x="441325" y="777875"/>
            <a:ext cx="11212513" cy="372268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609600">
              <a:lnSpc>
                <a:spcPct val="100000"/>
              </a:lnSpc>
              <a:spcBef>
                <a:spcPct val="0"/>
              </a:spcBef>
              <a:buFontTx/>
              <a:buNone/>
            </a:pPr>
            <a:r>
              <a:rPr lang="en-US" altLang="zh-CN" sz="3200" b="1">
                <a:latin typeface="宋体" panose="02010600030101010101" pitchFamily="2" charset="-122"/>
                <a:ea typeface="阿里巴巴普惠体 M"/>
                <a:sym typeface="Wingdings" pitchFamily="2" charset="2"/>
              </a:rPr>
              <a:t>⑤</a:t>
            </a:r>
            <a:r>
              <a:rPr lang="en-US" altLang="zh-CN" sz="3200" b="1">
                <a:latin typeface="微软雅黑" pitchFamily="34" charset="-122"/>
                <a:ea typeface="微软雅黑" pitchFamily="34" charset="-122"/>
                <a:sym typeface="Wingdings" pitchFamily="2" charset="2"/>
              </a:rPr>
              <a:t>在法国某地，一个耍戏法的人招揽观众：“快来快来，这里有拿破仑的头骨。”围观的一个人说：“奇怪，听说拿破仑的脑袋是很大的，这个头骨怎么和普通人的没有区别啊？”耍戏法的人解释道：“没错，这是拿破仑小时候的头骨。”</a:t>
            </a:r>
            <a:endParaRPr lang="en-US" altLang="zh-CN" sz="3200" b="1">
              <a:latin typeface="微软雅黑" pitchFamily="34" charset="-122"/>
              <a:ea typeface="微软雅黑" pitchFamily="34" charset="-122"/>
              <a:sym typeface="Wingdings" pitchFamily="2" charset="2"/>
            </a:endParaRPr>
          </a:p>
          <a:p>
            <a:pPr marL="0" lvl="0" indent="609600">
              <a:lnSpc>
                <a:spcPct val="150000"/>
              </a:lnSpc>
              <a:spcBef>
                <a:spcPct val="0"/>
              </a:spcBef>
              <a:buFontTx/>
              <a:buNone/>
            </a:pPr>
            <a:endParaRPr lang="en-US" altLang="zh-CN" sz="2400" b="1">
              <a:latin typeface="微软雅黑" pitchFamily="34" charset="-122"/>
              <a:ea typeface="微软雅黑" pitchFamily="34" charset="-122"/>
              <a:sym typeface="Wingdings" pitchFamily="2" charset="2"/>
            </a:endParaRPr>
          </a:p>
          <a:p>
            <a:pPr marL="0" lvl="0" indent="609600">
              <a:lnSpc>
                <a:spcPct val="150000"/>
              </a:lnSpc>
              <a:spcBef>
                <a:spcPct val="0"/>
              </a:spcBef>
              <a:buFontTx/>
              <a:buNone/>
            </a:pPr>
            <a:endParaRPr lang="en-US" altLang="zh-CN" sz="2400" b="1">
              <a:latin typeface="微软雅黑" pitchFamily="34" charset="-122"/>
              <a:ea typeface="微软雅黑" pitchFamily="34" charset="-122"/>
              <a:sym typeface="Wingdings" pitchFamily="2" charset="2"/>
            </a:endParaRPr>
          </a:p>
          <a:p>
            <a:pPr marL="0" lvl="0" indent="609600">
              <a:lnSpc>
                <a:spcPct val="150000"/>
              </a:lnSpc>
              <a:spcBef>
                <a:spcPct val="0"/>
              </a:spcBef>
              <a:buFontTx/>
              <a:buNone/>
            </a:pPr>
            <a:endParaRPr lang="en-US" altLang="zh-CN" sz="2400" b="1">
              <a:latin typeface="微软雅黑" pitchFamily="34" charset="-122"/>
              <a:ea typeface="微软雅黑" pitchFamily="34" charset="-122"/>
              <a:sym typeface="Wingdings" pitchFamily="2" charset="2"/>
            </a:endParaRPr>
          </a:p>
        </p:txBody>
      </p:sp>
      <p:sp>
        <p:nvSpPr>
          <p:cNvPr id="109571" name="文本框 10"/>
          <p:cNvSpPr/>
          <p:nvPr>
            <p:custDataLst>
              <p:tags r:id="rId5"/>
            </p:custDataLst>
          </p:nvPr>
        </p:nvSpPr>
        <p:spPr>
          <a:xfrm>
            <a:off x="498475" y="3063875"/>
            <a:ext cx="11098213" cy="255428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609600" algn="just">
              <a:lnSpc>
                <a:spcPct val="100000"/>
              </a:lnSpc>
              <a:spcBef>
                <a:spcPct val="0"/>
              </a:spcBef>
              <a:buFontTx/>
              <a:buNone/>
            </a:pPr>
            <a:r>
              <a:rPr lang="en-US" altLang="zh-CN" sz="3200" b="1">
                <a:solidFill>
                  <a:srgbClr val="C00000"/>
                </a:solidFill>
                <a:latin typeface="微软雅黑" pitchFamily="34" charset="-122"/>
                <a:ea typeface="微软雅黑" pitchFamily="34" charset="-122"/>
                <a:sym typeface="Wingdings" pitchFamily="2" charset="2"/>
              </a:rPr>
              <a:t>“头骨小”和“小时候的头骨”不是同一个概念，耍戏法的人在</a:t>
            </a:r>
            <a:r>
              <a:rPr lang="zh-CN" altLang="en-US" sz="3200" b="1">
                <a:solidFill>
                  <a:srgbClr val="1D41D5"/>
                </a:solidFill>
                <a:latin typeface="微软雅黑" pitchFamily="34" charset="-122"/>
                <a:ea typeface="微软雅黑" pitchFamily="34" charset="-122"/>
                <a:sym typeface="Wingdings" pitchFamily="2" charset="2"/>
              </a:rPr>
              <a:t>偷</a:t>
            </a:r>
            <a:r>
              <a:rPr lang="en-US" altLang="zh-CN" sz="3200" b="1">
                <a:solidFill>
                  <a:srgbClr val="1D41D5"/>
                </a:solidFill>
                <a:latin typeface="微软雅黑" pitchFamily="34" charset="-122"/>
                <a:ea typeface="微软雅黑" pitchFamily="34" charset="-122"/>
                <a:sym typeface="Wingdings" pitchFamily="2" charset="2"/>
              </a:rPr>
              <a:t>换概念</a:t>
            </a:r>
            <a:r>
              <a:rPr lang="en-US" altLang="zh-CN" sz="3200" b="1">
                <a:solidFill>
                  <a:srgbClr val="C00000"/>
                </a:solidFill>
                <a:latin typeface="微软雅黑" pitchFamily="34" charset="-122"/>
                <a:ea typeface="微软雅黑" pitchFamily="34" charset="-122"/>
                <a:sym typeface="Wingdings" pitchFamily="2" charset="2"/>
              </a:rPr>
              <a:t>，违反了“</a:t>
            </a:r>
            <a:r>
              <a:rPr lang="en-US" altLang="zh-CN" sz="3200" b="1" u="sng">
                <a:solidFill>
                  <a:srgbClr val="1F2DA8"/>
                </a:solidFill>
                <a:latin typeface="微软雅黑" pitchFamily="34" charset="-122"/>
                <a:ea typeface="微软雅黑" pitchFamily="34" charset="-122"/>
                <a:sym typeface="Wingdings" pitchFamily="2" charset="2"/>
              </a:rPr>
              <a:t>同一律</a:t>
            </a:r>
            <a:r>
              <a:rPr lang="en-US" altLang="zh-CN" sz="3200" b="1">
                <a:solidFill>
                  <a:srgbClr val="C00000"/>
                </a:solidFill>
                <a:latin typeface="微软雅黑" pitchFamily="34" charset="-122"/>
                <a:ea typeface="微软雅黑" pitchFamily="34" charset="-122"/>
                <a:sym typeface="Wingdings" pitchFamily="2" charset="2"/>
              </a:rPr>
              <a:t>”。</a:t>
            </a:r>
            <a:endParaRPr lang="en-US" altLang="zh-CN" sz="3200" b="1">
              <a:solidFill>
                <a:srgbClr val="C00000"/>
              </a:solidFill>
              <a:latin typeface="微软雅黑" pitchFamily="34" charset="-122"/>
              <a:ea typeface="微软雅黑" pitchFamily="34" charset="-122"/>
              <a:sym typeface="Wingdings" pitchFamily="2" charset="2"/>
            </a:endParaRPr>
          </a:p>
          <a:p>
            <a:pPr marL="0" lvl="0" indent="609600" algn="just">
              <a:lnSpc>
                <a:spcPct val="100000"/>
              </a:lnSpc>
              <a:spcBef>
                <a:spcPct val="0"/>
              </a:spcBef>
              <a:buFontTx/>
              <a:buNone/>
            </a:pPr>
            <a:r>
              <a:rPr lang="en-US" altLang="zh-CN" sz="3200" b="1">
                <a:solidFill>
                  <a:srgbClr val="C00000"/>
                </a:solidFill>
                <a:latin typeface="微软雅黑" pitchFamily="34" charset="-122"/>
                <a:ea typeface="微软雅黑" pitchFamily="34" charset="-122"/>
                <a:sym typeface="Wingdings" pitchFamily="2" charset="2"/>
              </a:rPr>
              <a:t>再者，“拿破仑小时候的头骨”意思是“拿破仑夭折了”，与事实“拿破仑并未夭折”互相矛盾了，又违反了“</a:t>
            </a:r>
            <a:r>
              <a:rPr lang="en-US" altLang="zh-CN" sz="3200" b="1" u="sng">
                <a:solidFill>
                  <a:srgbClr val="1F2DA8"/>
                </a:solidFill>
                <a:latin typeface="微软雅黑" pitchFamily="34" charset="-122"/>
                <a:ea typeface="微软雅黑" pitchFamily="34" charset="-122"/>
                <a:sym typeface="Wingdings" pitchFamily="2" charset="2"/>
              </a:rPr>
              <a:t>矛盾律</a:t>
            </a:r>
            <a:r>
              <a:rPr lang="en-US" altLang="zh-CN" sz="3200" b="1">
                <a:solidFill>
                  <a:srgbClr val="C00000"/>
                </a:solidFill>
                <a:latin typeface="微软雅黑" pitchFamily="34" charset="-122"/>
                <a:ea typeface="微软雅黑" pitchFamily="34" charset="-122"/>
                <a:sym typeface="Wingdings" pitchFamily="2" charset="2"/>
              </a:rPr>
              <a:t>”。</a:t>
            </a:r>
            <a:endParaRPr lang="en-US" altLang="zh-CN" sz="3200" b="1">
              <a:solidFill>
                <a:srgbClr val="C00000"/>
              </a:solidFill>
              <a:latin typeface="微软雅黑" pitchFamily="34" charset="-122"/>
              <a:ea typeface="微软雅黑" pitchFamily="34" charset="-122"/>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dissolve">
                                      <p:cBhvr>
                                        <p:cTn id="7" dur="500" fill="hold"/>
                                        <p:tgtEl>
                                          <p:spTgt spid="10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1618" name="矩形 1"/>
          <p:cNvSpPr/>
          <p:nvPr>
            <p:custDataLst>
              <p:tags r:id="rId4"/>
            </p:custDataLst>
          </p:nvPr>
        </p:nvSpPr>
        <p:spPr>
          <a:xfrm>
            <a:off x="960438" y="873125"/>
            <a:ext cx="10296525" cy="198278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4925"/>
              </a:lnSpc>
              <a:spcBef>
                <a:spcPct val="0"/>
              </a:spcBef>
              <a:buFontTx/>
              <a:buNone/>
            </a:pPr>
            <a:r>
              <a:rPr lang="en-US" altLang="zh-CN" sz="3600" b="1">
                <a:latin typeface="宋体" panose="02010600030101010101" pitchFamily="2" charset="-122"/>
                <a:ea typeface="阿里巴巴普惠体 M"/>
                <a:sym typeface="Wingdings" pitchFamily="2" charset="2"/>
              </a:rPr>
              <a:t>⑥</a:t>
            </a:r>
            <a:r>
              <a:rPr lang="en-US" altLang="zh-CN" sz="3600" b="1">
                <a:latin typeface="微软雅黑" pitchFamily="34" charset="-122"/>
                <a:ea typeface="微软雅黑" pitchFamily="34" charset="-122"/>
                <a:sym typeface="Wingdings" pitchFamily="2" charset="2"/>
              </a:rPr>
              <a:t>有人说，《红楼梦》值得读，有人说不值得，两种意见我都不赞成：读，太花时间；不读，又有点儿可惜。</a:t>
            </a:r>
            <a:endParaRPr lang="en-US" altLang="zh-CN" sz="3600" b="1">
              <a:latin typeface="宋体" panose="02010600030101010101" pitchFamily="2" charset="-122"/>
              <a:ea typeface="阿里巴巴普惠体 M"/>
            </a:endParaRPr>
          </a:p>
        </p:txBody>
      </p:sp>
      <p:sp>
        <p:nvSpPr>
          <p:cNvPr id="111619" name="Title 6"/>
          <p:cNvSpPr txBox="1"/>
          <p:nvPr>
            <p:custDataLst>
              <p:tags r:id="rId5"/>
            </p:custDataLst>
          </p:nvPr>
        </p:nvSpPr>
        <p:spPr>
          <a:xfrm>
            <a:off x="960755" y="2979420"/>
            <a:ext cx="10321925" cy="3113405"/>
          </a:xfrm>
          <a:prstGeom prst="rect">
            <a:avLst/>
          </a:prstGeom>
          <a:noFill/>
          <a:ln w="3175">
            <a:solidFill>
              <a:schemeClr val="accent1"/>
            </a:solidFill>
            <a:prstDash val="dash"/>
          </a:ln>
        </p:spPr>
        <p:txBody>
          <a:bodyPr lIns="63500" tIns="25400" rIns="63500" bIns="254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3600" b="1" i="0" u="none" strike="noStrike" kern="1200" cap="none" spc="180" normalizeH="0" baseline="0" noProof="0">
                <a:ln w="3175">
                  <a:noFill/>
                </a:ln>
                <a:solidFill>
                  <a:srgbClr val="1F2DA8"/>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分析：</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“两种意见我都不赞成”的说法错误，《红楼梦》</a:t>
            </a:r>
            <a:r>
              <a:rPr kumimoji="0" lang="en-US" altLang="zh-CN"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值得读</a:t>
            </a:r>
            <a:r>
              <a:rPr kumimoji="0" lang="en-US" altLang="zh-CN"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和</a:t>
            </a:r>
            <a:r>
              <a:rPr kumimoji="0" lang="en-US" altLang="zh-CN"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不值得读</a:t>
            </a:r>
            <a:r>
              <a:rPr kumimoji="0" lang="en-US" altLang="zh-CN"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是互相矛盾的，不能都否定；都否定违反了</a:t>
            </a:r>
            <a:r>
              <a:rPr kumimoji="0" lang="zh-CN" altLang="en-US" sz="3600" b="1" i="0" u="sng" strike="noStrike" kern="1200" cap="none" spc="18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排中律</a:t>
            </a:r>
            <a:r>
              <a:rPr kumimoji="0" lang="zh-CN" altLang="en-US" sz="3600" b="1" i="0" u="none" strike="noStrike" kern="1200" cap="none" spc="18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，要么赞成读，要么赞成不读。</a:t>
            </a: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wipe(down)">
                                      <p:cBhvr>
                                        <p:cTn id="7" dur="5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3666" name="文本框 1"/>
          <p:cNvSpPr/>
          <p:nvPr>
            <p:custDataLst>
              <p:tags r:id="rId4"/>
            </p:custDataLst>
          </p:nvPr>
        </p:nvSpPr>
        <p:spPr>
          <a:xfrm>
            <a:off x="1200150" y="915988"/>
            <a:ext cx="9793288" cy="646112"/>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3600" b="1">
                <a:latin typeface="微软雅黑" pitchFamily="34" charset="-122"/>
                <a:ea typeface="微软雅黑" pitchFamily="34" charset="-122"/>
                <a:sym typeface="Wingdings" pitchFamily="2" charset="2"/>
              </a:rPr>
              <a:t>⑦</a:t>
            </a:r>
            <a:r>
              <a:rPr lang="zh-CN" altLang="en-US" sz="3600" b="1">
                <a:latin typeface="微软雅黑" pitchFamily="34" charset="-122"/>
                <a:ea typeface="微软雅黑" pitchFamily="34" charset="-122"/>
                <a:sym typeface="Wingdings" pitchFamily="2" charset="2"/>
              </a:rPr>
              <a:t>不薄之谓厚，不白之谓黑。</a:t>
            </a:r>
            <a:endParaRPr lang="zh-CN" altLang="en-US" sz="2400" b="1">
              <a:latin typeface="微软雅黑" pitchFamily="34" charset="-122"/>
              <a:ea typeface="微软雅黑" pitchFamily="34" charset="-122"/>
            </a:endParaRPr>
          </a:p>
        </p:txBody>
      </p:sp>
      <p:sp>
        <p:nvSpPr>
          <p:cNvPr id="113667" name="文本框 2"/>
          <p:cNvSpPr/>
          <p:nvPr>
            <p:custDataLst>
              <p:tags r:id="rId5"/>
            </p:custDataLst>
          </p:nvPr>
        </p:nvSpPr>
        <p:spPr>
          <a:xfrm>
            <a:off x="1030288" y="1658938"/>
            <a:ext cx="10296525" cy="117792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4238"/>
              </a:lnSpc>
              <a:spcBef>
                <a:spcPct val="0"/>
              </a:spcBef>
              <a:buFontTx/>
              <a:buNone/>
            </a:pPr>
            <a:r>
              <a:rPr lang="zh-CN" altLang="en-US" sz="3200" b="1">
                <a:solidFill>
                  <a:srgbClr val="C00000"/>
                </a:solidFill>
                <a:latin typeface="微软雅黑" pitchFamily="34" charset="-122"/>
                <a:ea typeface="微软雅黑" pitchFamily="34" charset="-122"/>
                <a:sym typeface="Wingdings" pitchFamily="2" charset="2"/>
              </a:rPr>
              <a:t>厚薄之间还存在着不厚不薄，</a:t>
            </a:r>
            <a:r>
              <a:rPr lang="en-US" altLang="zh-CN" sz="3200" b="1">
                <a:solidFill>
                  <a:srgbClr val="C00000"/>
                </a:solidFill>
                <a:latin typeface="微软雅黑" pitchFamily="34" charset="-122"/>
                <a:ea typeface="微软雅黑" pitchFamily="34" charset="-122"/>
                <a:sym typeface="Wingdings" pitchFamily="2" charset="2"/>
              </a:rPr>
              <a:t>黑与白之间还存在其他颜色，</a:t>
            </a:r>
            <a:r>
              <a:rPr lang="zh-CN" altLang="en-US" sz="3200" b="1">
                <a:solidFill>
                  <a:srgbClr val="C00000"/>
                </a:solidFill>
                <a:latin typeface="微软雅黑" pitchFamily="34" charset="-122"/>
                <a:ea typeface="微软雅黑" pitchFamily="34" charset="-122"/>
                <a:sym typeface="Wingdings" pitchFamily="2" charset="2"/>
              </a:rPr>
              <a:t>是</a:t>
            </a:r>
            <a:r>
              <a:rPr lang="zh-CN" altLang="en-US" sz="3200" b="1" u="sng">
                <a:solidFill>
                  <a:srgbClr val="1D41D5"/>
                </a:solidFill>
                <a:latin typeface="微软雅黑" pitchFamily="34" charset="-122"/>
                <a:ea typeface="微软雅黑" pitchFamily="34" charset="-122"/>
                <a:sym typeface="Wingdings" pitchFamily="2" charset="2"/>
              </a:rPr>
              <a:t>反对关系</a:t>
            </a:r>
            <a:r>
              <a:rPr lang="zh-CN" altLang="en-US" sz="3200" b="1">
                <a:solidFill>
                  <a:srgbClr val="C00000"/>
                </a:solidFill>
                <a:latin typeface="微软雅黑" pitchFamily="34" charset="-122"/>
                <a:ea typeface="微软雅黑" pitchFamily="34" charset="-122"/>
                <a:sym typeface="Wingdings" pitchFamily="2" charset="2"/>
              </a:rPr>
              <a:t>，属于</a:t>
            </a:r>
            <a:r>
              <a:rPr lang="en-US" altLang="zh-CN" sz="3200" b="1">
                <a:solidFill>
                  <a:srgbClr val="C00000"/>
                </a:solidFill>
                <a:latin typeface="微软雅黑" pitchFamily="34" charset="-122"/>
                <a:ea typeface="微软雅黑" pitchFamily="34" charset="-122"/>
                <a:sym typeface="Wingdings" pitchFamily="2" charset="2"/>
              </a:rPr>
              <a:t>“</a:t>
            </a:r>
            <a:r>
              <a:rPr lang="en-US" altLang="zh-CN" sz="3200" b="1" u="sng">
                <a:solidFill>
                  <a:srgbClr val="1D41D5"/>
                </a:solidFill>
                <a:latin typeface="微软雅黑" pitchFamily="34" charset="-122"/>
                <a:ea typeface="微软雅黑" pitchFamily="34" charset="-122"/>
                <a:sym typeface="Wingdings" pitchFamily="2" charset="2"/>
              </a:rPr>
              <a:t>排中律”</a:t>
            </a:r>
            <a:r>
              <a:rPr lang="zh-CN" altLang="en-US" sz="3200" b="1" u="sng">
                <a:solidFill>
                  <a:srgbClr val="1D41D5"/>
                </a:solidFill>
                <a:latin typeface="微软雅黑" pitchFamily="34" charset="-122"/>
                <a:ea typeface="微软雅黑" pitchFamily="34" charset="-122"/>
                <a:sym typeface="Wingdings" pitchFamily="2" charset="2"/>
              </a:rPr>
              <a:t>使用不当</a:t>
            </a:r>
            <a:r>
              <a:rPr lang="en-US" altLang="zh-CN" sz="3200" b="1">
                <a:solidFill>
                  <a:srgbClr val="C00000"/>
                </a:solidFill>
                <a:latin typeface="微软雅黑" pitchFamily="34" charset="-122"/>
                <a:ea typeface="微软雅黑" pitchFamily="34" charset="-122"/>
                <a:sym typeface="Wingdings" pitchFamily="2" charset="2"/>
              </a:rPr>
              <a:t>。</a:t>
            </a:r>
            <a:endParaRPr lang="en-US" altLang="zh-CN" sz="3200" b="1">
              <a:solidFill>
                <a:srgbClr val="C00000"/>
              </a:solidFill>
              <a:latin typeface="微软雅黑" pitchFamily="34" charset="-122"/>
              <a:ea typeface="微软雅黑" pitchFamily="34" charset="-122"/>
            </a:endParaRPr>
          </a:p>
        </p:txBody>
      </p:sp>
      <p:sp>
        <p:nvSpPr>
          <p:cNvPr id="113668" name="文本框 2"/>
          <p:cNvSpPr/>
          <p:nvPr>
            <p:custDataLst>
              <p:tags r:id="rId6"/>
            </p:custDataLst>
          </p:nvPr>
        </p:nvSpPr>
        <p:spPr>
          <a:xfrm>
            <a:off x="1084263" y="3079750"/>
            <a:ext cx="10186987" cy="1147763"/>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4125"/>
              </a:lnSpc>
              <a:spcBef>
                <a:spcPct val="0"/>
              </a:spcBef>
              <a:buFontTx/>
              <a:buNone/>
            </a:pPr>
            <a:r>
              <a:rPr lang="zh-CN" altLang="en-US" sz="3200" b="1">
                <a:latin typeface="微软雅黑" pitchFamily="34" charset="-122"/>
                <a:ea typeface="微软雅黑" pitchFamily="34" charset="-122"/>
                <a:sym typeface="Wingdings" pitchFamily="2" charset="2"/>
              </a:rPr>
              <a:t>⑧</a:t>
            </a:r>
            <a:r>
              <a:rPr lang="en-US" altLang="zh-CN" sz="3200" b="1">
                <a:latin typeface="微软雅黑" pitchFamily="34" charset="-122"/>
                <a:ea typeface="微软雅黑" pitchFamily="34" charset="-122"/>
                <a:sym typeface="Wingdings" pitchFamily="2" charset="2"/>
              </a:rPr>
              <a:t>《</a:t>
            </a:r>
            <a:r>
              <a:rPr lang="zh-CN" altLang="en-US" sz="3200" b="1">
                <a:latin typeface="微软雅黑" pitchFamily="34" charset="-122"/>
                <a:ea typeface="微软雅黑" pitchFamily="34" charset="-122"/>
                <a:sym typeface="Wingdings" pitchFamily="2" charset="2"/>
              </a:rPr>
              <a:t>祝福</a:t>
            </a:r>
            <a:r>
              <a:rPr lang="en-US" altLang="zh-CN" sz="3200" b="1">
                <a:latin typeface="微软雅黑" pitchFamily="34" charset="-122"/>
                <a:ea typeface="微软雅黑" pitchFamily="34" charset="-122"/>
                <a:sym typeface="Wingdings" pitchFamily="2" charset="2"/>
              </a:rPr>
              <a:t>》</a:t>
            </a:r>
            <a:r>
              <a:rPr lang="zh-CN" altLang="en-US" sz="3200" b="1">
                <a:latin typeface="微软雅黑" pitchFamily="34" charset="-122"/>
                <a:ea typeface="微软雅黑" pitchFamily="34" charset="-122"/>
                <a:sym typeface="Wingdings" pitchFamily="2" charset="2"/>
              </a:rPr>
              <a:t>中，鲁四老爷知道祥林嫂的死讯后说：“不早不迟，偏偏在这时候，</a:t>
            </a:r>
            <a:r>
              <a:rPr lang="en-US" altLang="zh-CN" sz="3200" b="1">
                <a:latin typeface="微软雅黑" pitchFamily="34" charset="-122"/>
                <a:ea typeface="微软雅黑" pitchFamily="34" charset="-122"/>
                <a:sym typeface="Wingdings" pitchFamily="2" charset="2"/>
              </a:rPr>
              <a:t>——</a:t>
            </a:r>
            <a:r>
              <a:rPr lang="zh-CN" altLang="en-US" sz="3200" b="1">
                <a:latin typeface="微软雅黑" pitchFamily="34" charset="-122"/>
                <a:ea typeface="微软雅黑" pitchFamily="34" charset="-122"/>
                <a:sym typeface="Wingdings" pitchFamily="2" charset="2"/>
              </a:rPr>
              <a:t>这就可见是一个谬种！”</a:t>
            </a:r>
            <a:endParaRPr lang="zh-CN" altLang="en-US" sz="3200" b="1">
              <a:latin typeface="微软雅黑" pitchFamily="34" charset="-122"/>
              <a:ea typeface="微软雅黑" pitchFamily="34" charset="-122"/>
              <a:sym typeface="Wingdings" pitchFamily="2" charset="2"/>
            </a:endParaRPr>
          </a:p>
        </p:txBody>
      </p:sp>
      <p:sp>
        <p:nvSpPr>
          <p:cNvPr id="113669" name="文本框 4"/>
          <p:cNvSpPr/>
          <p:nvPr>
            <p:custDataLst>
              <p:tags r:id="rId7"/>
            </p:custDataLst>
          </p:nvPr>
        </p:nvSpPr>
        <p:spPr>
          <a:xfrm>
            <a:off x="1055688" y="4527550"/>
            <a:ext cx="10244137" cy="107632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ct val="100000"/>
              </a:lnSpc>
              <a:spcBef>
                <a:spcPct val="0"/>
              </a:spcBef>
              <a:buFontTx/>
              <a:buNone/>
            </a:pPr>
            <a:r>
              <a:rPr lang="zh-CN" altLang="en-US" sz="3200" b="1">
                <a:solidFill>
                  <a:srgbClr val="C00000"/>
                </a:solidFill>
                <a:latin typeface="微软雅黑" pitchFamily="34" charset="-122"/>
                <a:ea typeface="微软雅黑" pitchFamily="34" charset="-122"/>
                <a:sym typeface="Wingdings" pitchFamily="2" charset="2"/>
              </a:rPr>
              <a:t>用一个人的死亡时间，推测出“是一个谬种”的结论，违反“充足理由律”。</a:t>
            </a:r>
            <a:endParaRPr lang="zh-CN" altLang="en-US" sz="3600" b="1">
              <a:solidFill>
                <a:srgbClr val="C00000"/>
              </a:solidFill>
              <a:latin typeface="微软雅黑" pitchFamily="34" charset="-122"/>
              <a:ea typeface="微软雅黑" pitchFamily="34" charset="-122"/>
              <a:sym typeface="Wingdings" pitchFamily="2" charset="2"/>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 fill="hold"/>
                                        <p:tgtEl>
                                          <p:spTgt spid="113666"/>
                                        </p:tgtEl>
                                        <p:attrNameLst>
                                          <p:attrName>ppt_x</p:attrName>
                                        </p:attrNameLst>
                                      </p:cBhvr>
                                      <p:tavLst>
                                        <p:tav tm="0">
                                          <p:val>
                                            <p:strVal val="#ppt_x"/>
                                          </p:val>
                                        </p:tav>
                                        <p:tav tm="100000">
                                          <p:val>
                                            <p:strVal val="#ppt_x"/>
                                          </p:val>
                                        </p:tav>
                                      </p:tavLst>
                                    </p:anim>
                                    <p:anim calcmode="lin" valueType="num">
                                      <p:cBhvr additive="base">
                                        <p:cTn id="8" dur="500" fill="hold"/>
                                        <p:tgtEl>
                                          <p:spTgt spid="1136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13667"/>
                                        </p:tgtEl>
                                        <p:attrNameLst>
                                          <p:attrName>style.visibility</p:attrName>
                                        </p:attrNameLst>
                                      </p:cBhvr>
                                      <p:to>
                                        <p:strVal val="visible"/>
                                      </p:to>
                                    </p:set>
                                    <p:anim calcmode="lin" valueType="num">
                                      <p:cBhvr>
                                        <p:cTn id="13" dur="500" fill="hold"/>
                                        <p:tgtEl>
                                          <p:spTgt spid="113667"/>
                                        </p:tgtEl>
                                        <p:attrNameLst>
                                          <p:attrName>ppt_w</p:attrName>
                                        </p:attrNameLst>
                                      </p:cBhvr>
                                      <p:tavLst>
                                        <p:tav tm="0">
                                          <p:val>
                                            <p:fltVal val="0"/>
                                          </p:val>
                                        </p:tav>
                                        <p:tav tm="100000">
                                          <p:val>
                                            <p:strVal val="#ppt_w"/>
                                          </p:val>
                                        </p:tav>
                                      </p:tavLst>
                                    </p:anim>
                                    <p:anim calcmode="lin" valueType="num">
                                      <p:cBhvr>
                                        <p:cTn id="14" dur="500" fill="hold"/>
                                        <p:tgtEl>
                                          <p:spTgt spid="113667"/>
                                        </p:tgtEl>
                                        <p:attrNameLst>
                                          <p:attrName>ppt_h</p:attrName>
                                        </p:attrNameLst>
                                      </p:cBhvr>
                                      <p:tavLst>
                                        <p:tav tm="0">
                                          <p:val>
                                            <p:fltVal val="0"/>
                                          </p:val>
                                        </p:tav>
                                        <p:tav tm="100000">
                                          <p:val>
                                            <p:strVal val="#ppt_h"/>
                                          </p:val>
                                        </p:tav>
                                      </p:tavLst>
                                    </p:anim>
                                    <p:animEffect transition="in" filter="fade">
                                      <p:cBhvr>
                                        <p:cTn id="15" dur="500"/>
                                        <p:tgtEl>
                                          <p:spTgt spid="11366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3668"/>
                                        </p:tgtEl>
                                        <p:attrNameLst>
                                          <p:attrName>style.visibility</p:attrName>
                                        </p:attrNameLst>
                                      </p:cBhvr>
                                      <p:to>
                                        <p:strVal val="visible"/>
                                      </p:to>
                                    </p:set>
                                    <p:anim calcmode="lin" valueType="num">
                                      <p:cBhvr additive="base">
                                        <p:cTn id="20" dur="500" fill="hold"/>
                                        <p:tgtEl>
                                          <p:spTgt spid="113668"/>
                                        </p:tgtEl>
                                        <p:attrNameLst>
                                          <p:attrName>ppt_x</p:attrName>
                                        </p:attrNameLst>
                                      </p:cBhvr>
                                      <p:tavLst>
                                        <p:tav tm="0">
                                          <p:val>
                                            <p:strVal val="#ppt_x"/>
                                          </p:val>
                                        </p:tav>
                                        <p:tav tm="100000">
                                          <p:val>
                                            <p:strVal val="#ppt_x"/>
                                          </p:val>
                                        </p:tav>
                                      </p:tavLst>
                                    </p:anim>
                                    <p:anim calcmode="lin" valueType="num">
                                      <p:cBhvr additive="base">
                                        <p:cTn id="21" dur="500" fill="hold"/>
                                        <p:tgtEl>
                                          <p:spTgt spid="11366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3669"/>
                                        </p:tgtEl>
                                        <p:attrNameLst>
                                          <p:attrName>style.visibility</p:attrName>
                                        </p:attrNameLst>
                                      </p:cBhvr>
                                      <p:to>
                                        <p:strVal val="visible"/>
                                      </p:to>
                                    </p:set>
                                    <p:animEffect transition="in" filter="fade">
                                      <p:cBhvr>
                                        <p:cTn id="26" dur="500"/>
                                        <p:tgtEl>
                                          <p:spTgt spid="113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P spid="113667" grpId="0"/>
      <p:bldP spid="113668" grpId="0"/>
      <p:bldP spid="11366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5714" name="文本框 1"/>
          <p:cNvSpPr/>
          <p:nvPr>
            <p:custDataLst>
              <p:tags r:id="rId4"/>
            </p:custDataLst>
          </p:nvPr>
        </p:nvSpPr>
        <p:spPr>
          <a:xfrm>
            <a:off x="1055688" y="561975"/>
            <a:ext cx="10009187" cy="2160588"/>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40000"/>
              </a:lnSpc>
              <a:spcBef>
                <a:spcPct val="0"/>
              </a:spcBef>
              <a:buFontTx/>
              <a:buNone/>
            </a:pPr>
            <a:endParaRPr lang="en-US" altLang="zh-CN" sz="2400" b="1">
              <a:latin typeface="微软雅黑" pitchFamily="34" charset="-122"/>
              <a:ea typeface="微软雅黑" pitchFamily="34" charset="-122"/>
              <a:sym typeface="Wingdings" pitchFamily="2" charset="2"/>
            </a:endParaRPr>
          </a:p>
          <a:p>
            <a:pPr marL="0" lvl="0" indent="0">
              <a:lnSpc>
                <a:spcPct val="140000"/>
              </a:lnSpc>
              <a:spcBef>
                <a:spcPct val="0"/>
              </a:spcBef>
              <a:buFontTx/>
              <a:buNone/>
            </a:pPr>
            <a:r>
              <a:rPr lang="en-US" altLang="zh-CN" sz="3600" b="1">
                <a:latin typeface="微软雅黑" pitchFamily="34" charset="-122"/>
                <a:ea typeface="微软雅黑" pitchFamily="34" charset="-122"/>
                <a:sym typeface="Wingdings" pitchFamily="2" charset="2"/>
              </a:rPr>
              <a:t>⑨</a:t>
            </a:r>
            <a:r>
              <a:rPr lang="zh-CN" altLang="en-US" sz="3600" b="1">
                <a:latin typeface="微软雅黑" pitchFamily="34" charset="-122"/>
                <a:ea typeface="微软雅黑" pitchFamily="34" charset="-122"/>
                <a:sym typeface="Wingdings" pitchFamily="2" charset="2"/>
              </a:rPr>
              <a:t>你是否已经停止了对我的毁谤？请回答“是”或者“不是”！</a:t>
            </a:r>
            <a:endParaRPr lang="zh-CN" altLang="en-US" sz="3600" b="1">
              <a:latin typeface="微软雅黑" pitchFamily="34" charset="-122"/>
              <a:ea typeface="微软雅黑" pitchFamily="34" charset="-122"/>
            </a:endParaRPr>
          </a:p>
        </p:txBody>
      </p:sp>
      <p:sp>
        <p:nvSpPr>
          <p:cNvPr id="115715" name="Title 6"/>
          <p:cNvSpPr txBox="1"/>
          <p:nvPr>
            <p:custDataLst>
              <p:tags r:id="rId5"/>
            </p:custDataLst>
          </p:nvPr>
        </p:nvSpPr>
        <p:spPr>
          <a:xfrm>
            <a:off x="795020" y="2722245"/>
            <a:ext cx="10601960" cy="2710815"/>
          </a:xfrm>
          <a:prstGeom prst="rect">
            <a:avLst/>
          </a:prstGeom>
          <a:noFill/>
          <a:ln w="3175">
            <a:solidFill>
              <a:schemeClr val="accent1"/>
            </a:solid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3200" b="1" i="0" u="none" strike="noStrike" kern="1200" cap="none" spc="160" normalizeH="0" baseline="0" noProof="0">
                <a:ln w="3175">
                  <a:noFill/>
                </a:ln>
                <a:solidFill>
                  <a:srgbClr val="1F2DA8"/>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分析</a:t>
            </a:r>
            <a:r>
              <a:rPr kumimoji="0" lang="zh-CN" altLang="en-US" sz="3200" b="1" i="0" u="none" strike="noStrike" kern="1200" cap="none" spc="16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：“你是否已经停止了对我的诽谤”，隐藏着一个前提，那就是对方一直在诽谤说话人。对方无论回答肯定还是否定，都意味着承认这个前提。而这个前提可能是虚假的。这种错误叫做“</a:t>
            </a:r>
            <a:r>
              <a:rPr kumimoji="0" lang="zh-CN" altLang="en-US" sz="3200" b="1" i="0" u="sng" strike="noStrike" kern="1200" cap="none" spc="16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不当预设</a:t>
            </a:r>
            <a:r>
              <a:rPr kumimoji="0" lang="zh-CN" altLang="en-US" sz="3200" b="1" i="0" u="none" strike="noStrike" kern="1200" cap="none" spc="16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”，违犯了</a:t>
            </a:r>
            <a:r>
              <a:rPr kumimoji="0" lang="zh-CN" altLang="en-US" sz="3200" b="1" i="0" u="sng" strike="noStrike" kern="1200" cap="none" spc="16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排中律</a:t>
            </a:r>
            <a:r>
              <a:rPr kumimoji="0" lang="zh-CN" altLang="en-US" sz="3200" b="1" i="0" u="none" strike="noStrike" kern="1200" cap="none" spc="160" normalizeH="0" baseline="0" noProof="0">
                <a:ln w="3175">
                  <a:noFill/>
                </a:ln>
                <a:gradFill>
                  <a:gsLst>
                    <a:gs pos="0">
                      <a:srgbClr val="E30000"/>
                    </a:gs>
                    <a:gs pos="100000">
                      <a:srgbClr val="760303"/>
                    </a:gs>
                  </a:gsLst>
                  <a:lin scaled="0"/>
                </a:gra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strips(downLeft)">
                                      <p:cBhvr>
                                        <p:cTn id="7" dur="500"/>
                                        <p:tgtEl>
                                          <p:spTgt spid="11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7762" name="任意形状 8"/>
          <p:cNvSpPr/>
          <p:nvPr>
            <p:custDataLst>
              <p:tags r:id="rId4"/>
            </p:custDataLst>
          </p:nvPr>
        </p:nvSpPr>
        <p:spPr>
          <a:xfrm>
            <a:off x="9726613" y="0"/>
            <a:ext cx="2465387" cy="240347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117763" name="任意形状 8"/>
          <p:cNvSpPr/>
          <p:nvPr>
            <p:custDataLst>
              <p:tags r:id="rId5"/>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pic>
        <p:nvPicPr>
          <p:cNvPr id="117764" name="图片 2"/>
          <p:cNvPicPr>
            <a:picLocks noChangeAspect="1"/>
          </p:cNvPicPr>
          <p:nvPr>
            <p:custDataLst>
              <p:tags r:id="rId7"/>
            </p:custDataLst>
          </p:nvPr>
        </p:nvPicPr>
        <p:blipFill>
          <a:blip r:embed="rId6"/>
          <a:stretch>
            <a:fillRect/>
          </a:stretch>
        </p:blipFill>
        <p:spPr>
          <a:xfrm>
            <a:off x="103188" y="0"/>
            <a:ext cx="12192000" cy="3090863"/>
          </a:xfrm>
          <a:prstGeom prst="rect">
            <a:avLst/>
          </a:prstGeom>
          <a:noFill/>
          <a:ln>
            <a:miter lim="800000"/>
          </a:ln>
        </p:spPr>
      </p:pic>
      <p:sp>
        <p:nvSpPr>
          <p:cNvPr id="117765" name="Title 6"/>
          <p:cNvSpPr txBox="1"/>
          <p:nvPr>
            <p:custDataLst>
              <p:tags r:id="rId8"/>
            </p:custDataLst>
          </p:nvPr>
        </p:nvSpPr>
        <p:spPr>
          <a:xfrm>
            <a:off x="423545" y="3950970"/>
            <a:ext cx="11315700" cy="2491740"/>
          </a:xfrm>
          <a:prstGeom prst="rect">
            <a:avLst/>
          </a:prstGeom>
          <a:noFill/>
          <a:ln w="3175">
            <a:no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      </a:t>
            </a:r>
            <a:r>
              <a:rPr kumimoji="0" lang="zh-CN" altLang="en-US"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逻辑谬误和故意违反逻辑的语言艺术是有区别的。前者为无意为之，后者为有意为之。后者虽然</a:t>
            </a:r>
            <a:r>
              <a:rPr kumimoji="0" lang="zh-CN" altLang="en-US" sz="3200" b="1" i="0" u="none" strike="noStrike" kern="1200" cap="none" spc="18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违反了逻辑的规律</a:t>
            </a:r>
            <a:r>
              <a:rPr kumimoji="0" lang="zh-CN" altLang="en-US"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，却让人体会到</a:t>
            </a:r>
            <a:r>
              <a:rPr kumimoji="0" lang="zh-CN" altLang="en-US" sz="3200" b="1" i="0" u="sng" strike="noStrike" kern="1200" cap="none" spc="18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高妙的语言艺术</a:t>
            </a:r>
            <a:r>
              <a:rPr kumimoji="0" lang="zh-CN" altLang="en-US" sz="3200" b="1" i="0" u="none" strike="noStrike" kern="1200" cap="none" spc="18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a:t>
            </a:r>
            <a:r>
              <a:rPr kumimoji="0" lang="zh-CN" altLang="en-US"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让人会心一笑。</a:t>
            </a:r>
            <a:r>
              <a:rPr kumimoji="0" lang="en-US" altLang="zh-CN"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     </a:t>
            </a:r>
          </a:p>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     </a:t>
            </a:r>
            <a:r>
              <a:rPr kumimoji="0" lang="zh-CN" altLang="en-US" sz="3200" b="1" i="0" u="none" strike="noStrike" kern="1200" cap="none" spc="18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rPr>
              <a:t>请看：</a:t>
            </a:r>
          </a:p>
        </p:txBody>
      </p:sp>
    </p:spTree>
    <p:custDataLst>
      <p:tags r:id="rId9"/>
    </p:custDataLst>
  </p:cSld>
  <p:clrMapOvr>
    <a:masterClrMapping/>
  </p:clrMapOvr>
  <p:transition spd="slow"/>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9810" name="标题 1"/>
          <p:cNvSpPr>
            <a:spLocks noGrp="1"/>
          </p:cNvSpPr>
          <p:nvPr>
            <p:ph type="title"/>
            <p:custDataLst>
              <p:tags r:id="rId4"/>
            </p:custDataLst>
          </p:nvPr>
        </p:nvSpPr>
        <p:spPr>
          <a:xfrm>
            <a:off x="1339850" y="869950"/>
            <a:ext cx="10852150" cy="441325"/>
          </a:xfrm>
          <a:noFill/>
          <a:ln>
            <a:miter lim="800000"/>
          </a:ln>
        </p:spPr>
        <p:txBody>
          <a:bodyPr vert="horz" wrap="square" lIns="91440" tIns="45720" rIns="91440" bIns="45720" anchor="ctr" anchorCtr="0">
            <a:noAutofit/>
          </a:bodyPr>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Calibri Light" pitchFamily="34" charset="0"/>
                <a:ea typeface="宋体" pitchFamily="2" charset="-122"/>
                <a:cs typeface="+mj-cs"/>
              </a:defRPr>
            </a:lvl1pPr>
          </a:lstStyle>
          <a:p>
            <a:pPr lvl="0" eaLnBrk="1" hangingPunct="1"/>
            <a:r>
              <a:rPr lang="zh-CN" altLang="en-US" sz="4000" b="1">
                <a:solidFill>
                  <a:srgbClr val="C00000"/>
                </a:solidFill>
                <a:latin typeface="微软雅黑" pitchFamily="34" charset="-122"/>
                <a:ea typeface="微软雅黑" pitchFamily="34" charset="-122"/>
              </a:rPr>
              <a:t>任务四：赏析</a:t>
            </a:r>
            <a:r>
              <a:rPr lang="zh-CN" altLang="en-US" sz="4000" b="1" u="sng">
                <a:solidFill>
                  <a:srgbClr val="1F2DA8"/>
                </a:solidFill>
                <a:latin typeface="微软雅黑" pitchFamily="34" charset="-122"/>
                <a:ea typeface="微软雅黑" pitchFamily="34" charset="-122"/>
              </a:rPr>
              <a:t>故意违反</a:t>
            </a:r>
            <a:r>
              <a:rPr lang="zh-CN" altLang="en-US" sz="4000" b="1">
                <a:solidFill>
                  <a:srgbClr val="C00000"/>
                </a:solidFill>
                <a:latin typeface="微软雅黑" pitchFamily="34" charset="-122"/>
                <a:ea typeface="微软雅黑" pitchFamily="34" charset="-122"/>
              </a:rPr>
              <a:t>逻辑的语言艺术</a:t>
            </a:r>
            <a:endParaRPr lang="zh-CN" altLang="en-US" sz="4000" b="1">
              <a:solidFill>
                <a:srgbClr val="C00000"/>
              </a:solidFill>
              <a:latin typeface="微软雅黑" pitchFamily="34" charset="-122"/>
              <a:ea typeface="微软雅黑" pitchFamily="34" charset="-122"/>
            </a:endParaRPr>
          </a:p>
        </p:txBody>
      </p:sp>
      <p:sp>
        <p:nvSpPr>
          <p:cNvPr id="119811" name="内容占位符 2"/>
          <p:cNvSpPr>
            <a:spLocks noGrp="1"/>
          </p:cNvSpPr>
          <p:nvPr>
            <p:ph idx="1"/>
            <p:custDataLst>
              <p:tags r:id="rId5"/>
            </p:custDataLst>
          </p:nvPr>
        </p:nvSpPr>
        <p:spPr>
          <a:xfrm>
            <a:off x="1246188" y="1412875"/>
            <a:ext cx="10945812" cy="792163"/>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50000"/>
              </a:lnSpc>
              <a:buNone/>
            </a:pPr>
            <a:r>
              <a:rPr lang="en-US" altLang="zh-CN" sz="3200" b="1">
                <a:latin typeface="微软雅黑" pitchFamily="34" charset="-122"/>
                <a:ea typeface="微软雅黑" pitchFamily="34" charset="-122"/>
              </a:rPr>
              <a:t>1.</a:t>
            </a:r>
            <a:r>
              <a:rPr lang="zh-CN" altLang="en-US" sz="3200" b="1">
                <a:latin typeface="微软雅黑" pitchFamily="34" charset="-122"/>
                <a:ea typeface="微软雅黑" pitchFamily="34" charset="-122"/>
              </a:rPr>
              <a:t>齐高帝尝与王僧虔赌书，毕，问曰：“谁为第一？”</a:t>
            </a:r>
            <a:endParaRPr lang="zh-CN" altLang="en-US" sz="3600" b="1">
              <a:latin typeface="微软雅黑" pitchFamily="34" charset="-122"/>
              <a:ea typeface="微软雅黑" pitchFamily="34" charset="-122"/>
            </a:endParaRPr>
          </a:p>
        </p:txBody>
      </p:sp>
      <p:sp>
        <p:nvSpPr>
          <p:cNvPr id="119812" name="文本框 3"/>
          <p:cNvSpPr/>
          <p:nvPr>
            <p:custDataLst>
              <p:tags r:id="rId6"/>
            </p:custDataLst>
          </p:nvPr>
        </p:nvSpPr>
        <p:spPr>
          <a:xfrm>
            <a:off x="612775" y="2946400"/>
            <a:ext cx="11122025" cy="25527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3838"/>
              </a:lnSpc>
              <a:spcBef>
                <a:spcPct val="0"/>
              </a:spcBef>
              <a:buFontTx/>
              <a:buNone/>
            </a:pPr>
            <a:r>
              <a:rPr lang="zh-CN" altLang="en-US" sz="3200" b="1">
                <a:solidFill>
                  <a:srgbClr val="C00000"/>
                </a:solidFill>
                <a:latin typeface="微软雅黑" pitchFamily="34" charset="-122"/>
                <a:ea typeface="微软雅黑" pitchFamily="34" charset="-122"/>
              </a:rPr>
              <a:t>       齐高帝的意思是自己与王僧虔相比谁是第一，但王僧虔故意曲解，把人分成两类，让齐高帝和自己都得了第一，既保全了皇帝的颜面，又维护了自己的尊严，而且还没有违背自己眼中的事实，不因为对方高高在上就阿谀逢迎，也没有为了无关体统的事就冒上犯颜，体现了较高的语言艺术。</a:t>
            </a:r>
            <a:endParaRPr lang="zh-CN" altLang="en-US" sz="3200" b="1">
              <a:solidFill>
                <a:srgbClr val="C00000"/>
              </a:solidFill>
              <a:latin typeface="微软雅黑" pitchFamily="34" charset="-122"/>
              <a:ea typeface="微软雅黑" pitchFamily="34" charset="-122"/>
            </a:endParaRPr>
          </a:p>
        </p:txBody>
      </p:sp>
      <p:sp>
        <p:nvSpPr>
          <p:cNvPr id="119813" name="文本框 4"/>
          <p:cNvSpPr/>
          <p:nvPr>
            <p:custDataLst>
              <p:tags r:id="rId7"/>
            </p:custDataLst>
          </p:nvPr>
        </p:nvSpPr>
        <p:spPr>
          <a:xfrm>
            <a:off x="1128713" y="2205038"/>
            <a:ext cx="9215437" cy="5842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zh-CN" altLang="en-US" sz="3200" b="1">
                <a:latin typeface="微软雅黑" pitchFamily="34" charset="-122"/>
                <a:ea typeface="微软雅黑" pitchFamily="34" charset="-122"/>
              </a:rPr>
              <a:t>曰：“臣书臣中第一，陛下书帝中第一。”</a:t>
            </a:r>
            <a:endParaRPr lang="zh-CN" altLang="en-US" sz="32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anim calcmode="lin" valueType="num">
                                      <p:cBhvr additive="base">
                                        <p:cTn id="7" dur="500" fill="hold"/>
                                        <p:tgtEl>
                                          <p:spTgt spid="119810"/>
                                        </p:tgtEl>
                                        <p:attrNameLst>
                                          <p:attrName>ppt_x</p:attrName>
                                        </p:attrNameLst>
                                      </p:cBhvr>
                                      <p:tavLst>
                                        <p:tav tm="0">
                                          <p:val>
                                            <p:strVal val="#ppt_x"/>
                                          </p:val>
                                        </p:tav>
                                        <p:tav tm="100000">
                                          <p:val>
                                            <p:strVal val="#ppt_x"/>
                                          </p:val>
                                        </p:tav>
                                      </p:tavLst>
                                    </p:anim>
                                    <p:anim calcmode="lin" valueType="num">
                                      <p:cBhvr additive="base">
                                        <p:cTn id="8" dur="500" fill="hold"/>
                                        <p:tgtEl>
                                          <p:spTgt spid="1198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9811">
                                            <p:txEl>
                                              <p:pRg st="0" end="0"/>
                                            </p:txEl>
                                          </p:spTgt>
                                        </p:tgtEl>
                                        <p:attrNameLst>
                                          <p:attrName>style.visibility</p:attrName>
                                        </p:attrNameLst>
                                      </p:cBhvr>
                                      <p:to>
                                        <p:strVal val="visible"/>
                                      </p:to>
                                    </p:set>
                                    <p:anim calcmode="lin" valueType="num">
                                      <p:cBhvr additive="base">
                                        <p:cTn id="13" dur="500" fill="hold"/>
                                        <p:tgtEl>
                                          <p:spTgt spid="1198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9813"/>
                                        </p:tgtEl>
                                        <p:attrNameLst>
                                          <p:attrName>style.visibility</p:attrName>
                                        </p:attrNameLst>
                                      </p:cBhvr>
                                      <p:to>
                                        <p:strVal val="visible"/>
                                      </p:to>
                                    </p:set>
                                    <p:anim calcmode="lin" valueType="num">
                                      <p:cBhvr additive="base">
                                        <p:cTn id="19" dur="500" fill="hold"/>
                                        <p:tgtEl>
                                          <p:spTgt spid="119813"/>
                                        </p:tgtEl>
                                        <p:attrNameLst>
                                          <p:attrName>ppt_x</p:attrName>
                                        </p:attrNameLst>
                                      </p:cBhvr>
                                      <p:tavLst>
                                        <p:tav tm="0">
                                          <p:val>
                                            <p:strVal val="#ppt_x"/>
                                          </p:val>
                                        </p:tav>
                                        <p:tav tm="100000">
                                          <p:val>
                                            <p:strVal val="#ppt_x"/>
                                          </p:val>
                                        </p:tav>
                                      </p:tavLst>
                                    </p:anim>
                                    <p:anim calcmode="lin" valueType="num">
                                      <p:cBhvr additive="base">
                                        <p:cTn id="20" dur="500" fill="hold"/>
                                        <p:tgtEl>
                                          <p:spTgt spid="1198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9812"/>
                                        </p:tgtEl>
                                        <p:attrNameLst>
                                          <p:attrName>style.visibility</p:attrName>
                                        </p:attrNameLst>
                                      </p:cBhvr>
                                      <p:to>
                                        <p:strVal val="visible"/>
                                      </p:to>
                                    </p:set>
                                    <p:anim calcmode="lin" valueType="num">
                                      <p:cBhvr additive="base">
                                        <p:cTn id="25" dur="500" fill="hold"/>
                                        <p:tgtEl>
                                          <p:spTgt spid="119812"/>
                                        </p:tgtEl>
                                        <p:attrNameLst>
                                          <p:attrName>ppt_x</p:attrName>
                                        </p:attrNameLst>
                                      </p:cBhvr>
                                      <p:tavLst>
                                        <p:tav tm="0">
                                          <p:val>
                                            <p:strVal val="#ppt_x"/>
                                          </p:val>
                                        </p:tav>
                                        <p:tav tm="100000">
                                          <p:val>
                                            <p:strVal val="#ppt_x"/>
                                          </p:val>
                                        </p:tav>
                                      </p:tavLst>
                                    </p:anim>
                                    <p:anim calcmode="lin" valueType="num">
                                      <p:cBhvr additive="base">
                                        <p:cTn id="26" dur="500" fill="hold"/>
                                        <p:tgtEl>
                                          <p:spTgt spid="1198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P spid="119812" grpId="0"/>
      <p:bldP spid="11981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1858" name="内容占位符 2"/>
          <p:cNvSpPr>
            <a:spLocks noGrp="1"/>
          </p:cNvSpPr>
          <p:nvPr>
            <p:ph idx="1"/>
            <p:custDataLst>
              <p:tags r:id="rId4"/>
            </p:custDataLst>
          </p:nvPr>
        </p:nvSpPr>
        <p:spPr>
          <a:xfrm>
            <a:off x="0" y="765175"/>
            <a:ext cx="10245725" cy="1728788"/>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3662"/>
              </a:lnSpc>
              <a:buNone/>
            </a:pPr>
            <a:r>
              <a:rPr lang="en-US" altLang="zh-CN" b="1">
                <a:latin typeface="微软雅黑" pitchFamily="34" charset="-122"/>
                <a:ea typeface="微软雅黑" pitchFamily="34" charset="-122"/>
              </a:rPr>
              <a:t>2.</a:t>
            </a:r>
            <a:r>
              <a:rPr lang="zh-CN" altLang="en-US" b="1">
                <a:latin typeface="微软雅黑" pitchFamily="34" charset="-122"/>
                <a:ea typeface="微软雅黑" pitchFamily="34" charset="-122"/>
              </a:rPr>
              <a:t>美国代表团访华时，曾有一名官员当着周总理的面说：“中国人很喜欢低着头走路，而我们美国人却总是抬着头走路。” 此语一出，话惊四座。周总理不慌不忙，脸带微笑地说：</a:t>
            </a:r>
            <a:endParaRPr lang="zh-CN" altLang="en-US">
              <a:latin typeface="微软雅黑" pitchFamily="34" charset="-122"/>
              <a:ea typeface="微软雅黑" pitchFamily="34" charset="-122"/>
            </a:endParaRPr>
          </a:p>
        </p:txBody>
      </p:sp>
      <p:sp>
        <p:nvSpPr>
          <p:cNvPr id="121859" name="文本框 3"/>
          <p:cNvSpPr/>
          <p:nvPr>
            <p:custDataLst>
              <p:tags r:id="rId5"/>
            </p:custDataLst>
          </p:nvPr>
        </p:nvSpPr>
        <p:spPr>
          <a:xfrm>
            <a:off x="1054100" y="2846388"/>
            <a:ext cx="10369550" cy="9525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b="1">
                <a:latin typeface="微软雅黑" pitchFamily="34" charset="-122"/>
                <a:ea typeface="微软雅黑" pitchFamily="34" charset="-122"/>
              </a:rPr>
              <a:t>   </a:t>
            </a:r>
            <a:r>
              <a:rPr lang="zh-CN" altLang="en-US" b="1">
                <a:latin typeface="微软雅黑" pitchFamily="34" charset="-122"/>
                <a:ea typeface="微软雅黑" pitchFamily="34" charset="-122"/>
              </a:rPr>
              <a:t>“这并不奇怪。因为我们中国人喜欢走上坡路，而你们美国人喜欢走下坡路。”</a:t>
            </a:r>
            <a:endParaRPr lang="zh-CN" altLang="en-US" b="1">
              <a:latin typeface="微软雅黑" pitchFamily="34" charset="-122"/>
              <a:ea typeface="微软雅黑" pitchFamily="34" charset="-122"/>
            </a:endParaRPr>
          </a:p>
        </p:txBody>
      </p:sp>
      <p:sp>
        <p:nvSpPr>
          <p:cNvPr id="121860" name="文本框 4"/>
          <p:cNvSpPr/>
          <p:nvPr>
            <p:custDataLst>
              <p:tags r:id="rId6"/>
            </p:custDataLst>
          </p:nvPr>
        </p:nvSpPr>
        <p:spPr>
          <a:xfrm>
            <a:off x="941388" y="3922713"/>
            <a:ext cx="10482262" cy="206057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en-US" altLang="zh-CN" sz="3200" b="1">
                <a:solidFill>
                  <a:srgbClr val="C00000"/>
                </a:solidFill>
                <a:latin typeface="方正粗黑宋简体" pitchFamily="2" charset="-122"/>
                <a:ea typeface="方正粗黑宋简体" pitchFamily="2" charset="-122"/>
              </a:rPr>
              <a:t>    </a:t>
            </a:r>
            <a:r>
              <a:rPr lang="zh-CN" altLang="en-US" sz="3200" b="1">
                <a:solidFill>
                  <a:srgbClr val="C00000"/>
                </a:solidFill>
                <a:latin typeface="方正粗黑宋简体" pitchFamily="2" charset="-122"/>
                <a:ea typeface="方正粗黑宋简体" pitchFamily="2" charset="-122"/>
              </a:rPr>
              <a:t>“</a:t>
            </a:r>
            <a:r>
              <a:rPr lang="zh-CN" altLang="en-US" sz="3200" b="1">
                <a:solidFill>
                  <a:srgbClr val="1D41D5"/>
                </a:solidFill>
                <a:latin typeface="方正粗黑宋简体" pitchFamily="2" charset="-122"/>
                <a:ea typeface="方正粗黑宋简体" pitchFamily="2" charset="-122"/>
              </a:rPr>
              <a:t>低头走路</a:t>
            </a:r>
            <a:r>
              <a:rPr lang="zh-CN" altLang="en-US" sz="3200" b="1">
                <a:solidFill>
                  <a:srgbClr val="C00000"/>
                </a:solidFill>
                <a:latin typeface="方正粗黑宋简体" pitchFamily="2" charset="-122"/>
                <a:ea typeface="方正粗黑宋简体" pitchFamily="2" charset="-122"/>
              </a:rPr>
              <a:t>”“</a:t>
            </a:r>
            <a:r>
              <a:rPr lang="zh-CN" altLang="en-US" sz="3200" b="1">
                <a:solidFill>
                  <a:srgbClr val="1D41D5"/>
                </a:solidFill>
                <a:latin typeface="方正粗黑宋简体" pitchFamily="2" charset="-122"/>
                <a:ea typeface="方正粗黑宋简体" pitchFamily="2" charset="-122"/>
              </a:rPr>
              <a:t>抬头走路</a:t>
            </a:r>
            <a:r>
              <a:rPr lang="zh-CN" altLang="en-US" sz="3200" b="1">
                <a:solidFill>
                  <a:srgbClr val="C00000"/>
                </a:solidFill>
                <a:latin typeface="方正粗黑宋简体" pitchFamily="2" charset="-122"/>
                <a:ea typeface="方正粗黑宋简体" pitchFamily="2" charset="-122"/>
              </a:rPr>
              <a:t>”的“路”是指现实生活中的道路，“上坡路”“下坡路”的“路”是国家的发展之路，这两个路不是一个概念，周恩来总理的话虽违背了同一律，但堪称语言艺术，有力地还击了对方的挑衅。</a:t>
            </a:r>
            <a:endParaRPr lang="zh-CN" altLang="en-US" sz="3200" b="1">
              <a:solidFill>
                <a:srgbClr val="C00000"/>
              </a:solidFill>
              <a:latin typeface="方正粗黑宋简体" pitchFamily="2" charset="-122"/>
              <a:ea typeface="方正粗黑宋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8">
                                            <p:txEl>
                                              <p:pRg st="0" end="0"/>
                                            </p:txEl>
                                          </p:spTgt>
                                        </p:tgtEl>
                                        <p:attrNameLst>
                                          <p:attrName>style.visibility</p:attrName>
                                        </p:attrNameLst>
                                      </p:cBhvr>
                                      <p:to>
                                        <p:strVal val="visible"/>
                                      </p:to>
                                    </p:set>
                                    <p:anim calcmode="lin" valueType="num">
                                      <p:cBhvr additive="base">
                                        <p:cTn id="7" dur="500" fill="hold"/>
                                        <p:tgtEl>
                                          <p:spTgt spid="1218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8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1859"/>
                                        </p:tgtEl>
                                        <p:attrNameLst>
                                          <p:attrName>style.visibility</p:attrName>
                                        </p:attrNameLst>
                                      </p:cBhvr>
                                      <p:to>
                                        <p:strVal val="visible"/>
                                      </p:to>
                                    </p:set>
                                    <p:anim calcmode="lin" valueType="num">
                                      <p:cBhvr additive="base">
                                        <p:cTn id="13" dur="500" fill="hold"/>
                                        <p:tgtEl>
                                          <p:spTgt spid="121859"/>
                                        </p:tgtEl>
                                        <p:attrNameLst>
                                          <p:attrName>ppt_x</p:attrName>
                                        </p:attrNameLst>
                                      </p:cBhvr>
                                      <p:tavLst>
                                        <p:tav tm="0">
                                          <p:val>
                                            <p:strVal val="#ppt_x"/>
                                          </p:val>
                                        </p:tav>
                                        <p:tav tm="100000">
                                          <p:val>
                                            <p:strVal val="#ppt_x"/>
                                          </p:val>
                                        </p:tav>
                                      </p:tavLst>
                                    </p:anim>
                                    <p:anim calcmode="lin" valueType="num">
                                      <p:cBhvr additive="base">
                                        <p:cTn id="14"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1860"/>
                                        </p:tgtEl>
                                        <p:attrNameLst>
                                          <p:attrName>style.visibility</p:attrName>
                                        </p:attrNameLst>
                                      </p:cBhvr>
                                      <p:to>
                                        <p:strVal val="visible"/>
                                      </p:to>
                                    </p:set>
                                    <p:anim calcmode="lin" valueType="num">
                                      <p:cBhvr additive="base">
                                        <p:cTn id="19" dur="500" fill="hold"/>
                                        <p:tgtEl>
                                          <p:spTgt spid="121860"/>
                                        </p:tgtEl>
                                        <p:attrNameLst>
                                          <p:attrName>ppt_x</p:attrName>
                                        </p:attrNameLst>
                                      </p:cBhvr>
                                      <p:tavLst>
                                        <p:tav tm="0">
                                          <p:val>
                                            <p:strVal val="#ppt_x"/>
                                          </p:val>
                                        </p:tav>
                                        <p:tav tm="100000">
                                          <p:val>
                                            <p:strVal val="#ppt_x"/>
                                          </p:val>
                                        </p:tav>
                                      </p:tavLst>
                                    </p:anim>
                                    <p:anim calcmode="lin" valueType="num">
                                      <p:cBhvr additive="base">
                                        <p:cTn id="20" dur="500" fill="hold"/>
                                        <p:tgtEl>
                                          <p:spTgt spid="121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build="p"/>
      <p:bldP spid="121859" grpId="0"/>
      <p:bldP spid="12186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1746" name="任意形状 8"/>
          <p:cNvSpPr/>
          <p:nvPr>
            <p:custDataLst>
              <p:tags r:id="rId4"/>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31747" name="矩形 13"/>
          <p:cNvSpPr/>
          <p:nvPr>
            <p:custDataLst>
              <p:tags r:id="rId5"/>
            </p:custDataLst>
          </p:nvPr>
        </p:nvSpPr>
        <p:spPr>
          <a:xfrm>
            <a:off x="6472238" y="2236788"/>
            <a:ext cx="4943475" cy="3290887"/>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endParaRPr lang="zh-CN" altLang="en-US">
              <a:solidFill>
                <a:srgbClr val="FFFFFF"/>
              </a:solidFill>
              <a:latin typeface="微软雅黑" pitchFamily="34" charset="-122"/>
              <a:ea typeface="微软雅黑" pitchFamily="34" charset="-122"/>
              <a:sym typeface="+mn-ea"/>
            </a:endParaRPr>
          </a:p>
        </p:txBody>
      </p:sp>
      <p:sp>
        <p:nvSpPr>
          <p:cNvPr id="31748" name="矩形 12"/>
          <p:cNvSpPr/>
          <p:nvPr>
            <p:custDataLst>
              <p:tags r:id="rId6"/>
            </p:custDataLst>
          </p:nvPr>
        </p:nvSpPr>
        <p:spPr>
          <a:xfrm>
            <a:off x="595313" y="2236788"/>
            <a:ext cx="5419725" cy="3290887"/>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endParaRPr lang="zh-CN" altLang="en-US">
              <a:solidFill>
                <a:srgbClr val="FFFFFF"/>
              </a:solidFill>
              <a:latin typeface="微软雅黑" pitchFamily="34" charset="-122"/>
              <a:ea typeface="微软雅黑" pitchFamily="34" charset="-122"/>
              <a:sym typeface="+mn-ea"/>
            </a:endParaRPr>
          </a:p>
        </p:txBody>
      </p:sp>
      <p:sp>
        <p:nvSpPr>
          <p:cNvPr id="31749" name="矩形 14"/>
          <p:cNvSpPr/>
          <p:nvPr>
            <p:custDataLst>
              <p:tags r:id="rId7"/>
            </p:custDataLst>
          </p:nvPr>
        </p:nvSpPr>
        <p:spPr>
          <a:xfrm>
            <a:off x="747713" y="2389188"/>
            <a:ext cx="5419725" cy="3290887"/>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endParaRPr lang="en-US" altLang="zh-CN">
              <a:solidFill>
                <a:srgbClr val="FFFFFF"/>
              </a:solidFill>
              <a:latin typeface="微软雅黑" pitchFamily="34" charset="-122"/>
              <a:ea typeface="微软雅黑" pitchFamily="34" charset="-122"/>
              <a:sym typeface="+mn-ea"/>
            </a:endParaRPr>
          </a:p>
        </p:txBody>
      </p:sp>
      <p:sp>
        <p:nvSpPr>
          <p:cNvPr id="31750" name="矩形 16"/>
          <p:cNvSpPr/>
          <p:nvPr>
            <p:custDataLst>
              <p:tags r:id="rId8"/>
            </p:custDataLst>
          </p:nvPr>
        </p:nvSpPr>
        <p:spPr>
          <a:xfrm>
            <a:off x="6624638" y="2389188"/>
            <a:ext cx="4943475" cy="3290887"/>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endParaRPr lang="en-US" altLang="zh-CN">
              <a:solidFill>
                <a:srgbClr val="FFFFFF"/>
              </a:solidFill>
              <a:latin typeface="微软雅黑" pitchFamily="34" charset="-122"/>
              <a:ea typeface="微软雅黑" pitchFamily="34" charset="-122"/>
              <a:sym typeface="+mn-ea"/>
            </a:endParaRPr>
          </a:p>
        </p:txBody>
      </p:sp>
      <p:sp>
        <p:nvSpPr>
          <p:cNvPr id="31751" name="文本框 2"/>
          <p:cNvSpPr txBox="1"/>
          <p:nvPr>
            <p:custDataLst>
              <p:tags r:id="rId9"/>
            </p:custDataLst>
          </p:nvPr>
        </p:nvSpPr>
        <p:spPr>
          <a:xfrm>
            <a:off x="595630" y="1026160"/>
            <a:ext cx="4699635" cy="906145"/>
          </a:xfrm>
          <a:prstGeom prst="rect">
            <a:avLst/>
          </a:prstGeom>
          <a:noFill/>
        </p:spPr>
        <p:txBody>
          <a:bodyPr lIns="63500" tIns="25400" rIns="63500" bIns="25400">
            <a:norm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1" i="0" u="none" strike="noStrike" kern="1200" cap="none" spc="34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2.何为“概念”</a:t>
            </a:r>
          </a:p>
        </p:txBody>
      </p:sp>
      <p:sp>
        <p:nvSpPr>
          <p:cNvPr id="31752" name="Title 6"/>
          <p:cNvSpPr txBox="1"/>
          <p:nvPr>
            <p:custDataLst>
              <p:tags r:id="rId10"/>
            </p:custDataLst>
          </p:nvPr>
        </p:nvSpPr>
        <p:spPr>
          <a:xfrm>
            <a:off x="848995" y="2475865"/>
            <a:ext cx="5166360" cy="3127375"/>
          </a:xfrm>
          <a:prstGeom prst="rect">
            <a:avLst/>
          </a:prstGeom>
          <a:noFill/>
          <a:ln w="3175">
            <a:noFill/>
            <a:prstDash val="dash"/>
          </a:ln>
        </p:spPr>
        <p:txBody>
          <a:bodyPr lIns="63500" tIns="25400" rIns="63500" bIns="25400" anchor="ctr">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ts val="3360"/>
              </a:lnSpc>
              <a:spcBef>
                <a:spcPct val="0"/>
              </a:spcBef>
              <a:spcAft>
                <a:spcPts val="800"/>
              </a:spcAft>
              <a:buClrTx/>
              <a:buSzTx/>
              <a:buFontTx/>
              <a:buNone/>
              <a:defRPr/>
            </a:pPr>
            <a:r>
              <a:rPr kumimoji="0" lang="en-US" sz="2800" b="1" i="0" u="none"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pitchFamily="34" charset="-122"/>
                <a:sym typeface="+mn-ea"/>
              </a:rPr>
              <a:t>①</a:t>
            </a:r>
            <a:r>
              <a:rPr kumimoji="0" lang="en-US" sz="2800" b="1" i="0" u="sng"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含义</a:t>
            </a: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：心理学上认为，概念是人脑对</a:t>
            </a:r>
            <a:r>
              <a:rPr kumimoji="0" lang="en-US" sz="2800" b="1" i="0" u="sng"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客观事物</a:t>
            </a:r>
            <a:r>
              <a:rPr kumimoji="0" lang="en-US" sz="2800" b="1" i="1" u="sng" strike="noStrike" kern="1200" cap="none" spc="16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本质的</a:t>
            </a:r>
            <a:r>
              <a:rPr kumimoji="0" lang="en-US" sz="2800" b="1" i="0" u="sng"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反映</a:t>
            </a: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，这种反映是以</a:t>
            </a:r>
            <a:r>
              <a:rPr kumimoji="0" lang="en-US" sz="2800" b="1" i="1" u="sng" strike="noStrike" kern="1200" cap="none" spc="16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词</a:t>
            </a: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来标示和记载的。</a:t>
            </a:r>
          </a:p>
          <a:p>
            <a:pPr marL="0" marR="0" lvl="0" indent="0" algn="just" defTabSz="913765" rtl="0" eaLnBrk="1" fontAlgn="auto" latinLnBrk="0" hangingPunct="1">
              <a:lnSpc>
                <a:spcPts val="3360"/>
              </a:lnSpc>
              <a:spcBef>
                <a:spcPct val="0"/>
              </a:spcBef>
              <a:spcAft>
                <a:spcPts val="800"/>
              </a:spcAft>
              <a:buClrTx/>
              <a:buSzTx/>
              <a:buFontTx/>
              <a:buNone/>
              <a:defRPr/>
            </a:pP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      概念是</a:t>
            </a:r>
            <a:r>
              <a:rPr kumimoji="0" lang="en-US" sz="2800" b="1" i="0" u="sng"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思维活动的结果和产物</a:t>
            </a: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，同时又是</a:t>
            </a:r>
            <a:r>
              <a:rPr kumimoji="0" lang="en-US" sz="2800" b="1" i="0" u="sng" strike="noStrike" kern="1200" cap="none" spc="16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思维活动借以进行的单元</a:t>
            </a:r>
            <a:r>
              <a:rPr kumimoji="0" lang="en-US" sz="2800" b="1" i="0" u="none" strike="noStrike" kern="1200" cap="none" spc="16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p:txBody>
      </p:sp>
      <p:pic>
        <p:nvPicPr>
          <p:cNvPr id="31753" name="图片 4"/>
          <p:cNvPicPr>
            <a:picLocks noChangeAspect="1"/>
          </p:cNvPicPr>
          <p:nvPr>
            <p:custDataLst>
              <p:tags r:id="rId12"/>
            </p:custDataLst>
          </p:nvPr>
        </p:nvPicPr>
        <p:blipFill>
          <a:blip r:embed="rId11"/>
          <a:stretch>
            <a:fillRect/>
          </a:stretch>
        </p:blipFill>
        <p:spPr>
          <a:xfrm>
            <a:off x="6913563" y="2584450"/>
            <a:ext cx="4364037" cy="2901950"/>
          </a:xfrm>
          <a:prstGeom prst="rect">
            <a:avLst/>
          </a:prstGeom>
          <a:noFill/>
          <a:ln>
            <a:miter lim="800000"/>
          </a:ln>
        </p:spPr>
      </p:pic>
    </p:spTree>
    <p:custDataLst>
      <p:tags r:id="rId13"/>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1752"/>
                                        </p:tgtEl>
                                        <p:attrNameLst>
                                          <p:attrName>style.visibility</p:attrName>
                                        </p:attrNameLst>
                                      </p:cBhvr>
                                      <p:to>
                                        <p:strVal val="visible"/>
                                      </p:to>
                                    </p:set>
                                    <p:animEffect transition="in" filter="strips(downLeft)">
                                      <p:cBhvr>
                                        <p:cTn id="7" dur="500"/>
                                        <p:tgtEl>
                                          <p:spTgt spid="3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3906" name="内容占位符 2"/>
          <p:cNvSpPr>
            <a:spLocks noGrp="1"/>
          </p:cNvSpPr>
          <p:nvPr>
            <p:ph idx="1"/>
            <p:custDataLst>
              <p:tags r:id="rId4"/>
            </p:custDataLst>
          </p:nvPr>
        </p:nvSpPr>
        <p:spPr>
          <a:xfrm>
            <a:off x="1470025" y="836613"/>
            <a:ext cx="10721975" cy="1728787"/>
          </a:xfrm>
          <a:noFill/>
          <a:ln>
            <a:miter lim="800000"/>
          </a:ln>
        </p:spPr>
        <p:txBody>
          <a:bodyPr vert="horz" wrap="square" lIns="91440" tIns="45720" rIns="91440" bIns="45720" anchor="t" anchorCtr="0">
            <a:no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eaLnBrk="1" hangingPunct="1">
              <a:lnSpc>
                <a:spcPts val="4138"/>
              </a:lnSpc>
              <a:buNone/>
            </a:pPr>
            <a:r>
              <a:rPr lang="en-US" altLang="zh-CN" sz="3200" b="1">
                <a:latin typeface="微软雅黑" pitchFamily="34" charset="-122"/>
                <a:ea typeface="微软雅黑" pitchFamily="34" charset="-122"/>
              </a:rPr>
              <a:t>3.</a:t>
            </a:r>
            <a:r>
              <a:rPr lang="zh-CN" altLang="en-US" sz="3200" b="1">
                <a:latin typeface="微软雅黑" pitchFamily="34" charset="-122"/>
                <a:ea typeface="微软雅黑" pitchFamily="34" charset="-122"/>
              </a:rPr>
              <a:t>二战期间，在巴黎毕加索艺术馆，一个德军军官手指毕加索描绘西班牙城市格尔尼卡遭德军轰炸后惨状的画作</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格尔尼卡</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，问西班牙画家毕加索：“这是您的杰作吗？”</a:t>
            </a:r>
            <a:endParaRPr lang="en-US" altLang="zh-CN" sz="3200" b="1">
              <a:latin typeface="微软雅黑" pitchFamily="34" charset="-122"/>
              <a:ea typeface="微软雅黑" pitchFamily="34" charset="-122"/>
            </a:endParaRPr>
          </a:p>
        </p:txBody>
      </p:sp>
      <p:sp>
        <p:nvSpPr>
          <p:cNvPr id="123907" name="文本框 3"/>
          <p:cNvSpPr/>
          <p:nvPr>
            <p:custDataLst>
              <p:tags r:id="rId5"/>
            </p:custDataLst>
          </p:nvPr>
        </p:nvSpPr>
        <p:spPr>
          <a:xfrm>
            <a:off x="1290638" y="3011488"/>
            <a:ext cx="7056437" cy="584200"/>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00000"/>
              </a:lnSpc>
              <a:spcBef>
                <a:spcPct val="0"/>
              </a:spcBef>
              <a:buFontTx/>
              <a:buNone/>
            </a:pPr>
            <a:r>
              <a:rPr lang="zh-CN" altLang="en-US" sz="3200" b="1">
                <a:latin typeface="微软雅黑" pitchFamily="34" charset="-122"/>
                <a:ea typeface="微软雅黑" pitchFamily="34" charset="-122"/>
              </a:rPr>
              <a:t>“不，这是你们的杰作。”</a:t>
            </a:r>
            <a:endParaRPr lang="zh-CN" altLang="en-US" sz="3200" b="1">
              <a:latin typeface="微软雅黑" pitchFamily="34" charset="-122"/>
              <a:ea typeface="微软雅黑" pitchFamily="34" charset="-122"/>
            </a:endParaRPr>
          </a:p>
        </p:txBody>
      </p:sp>
      <p:sp>
        <p:nvSpPr>
          <p:cNvPr id="123908" name="文本框 4"/>
          <p:cNvSpPr/>
          <p:nvPr>
            <p:custDataLst>
              <p:tags r:id="rId6"/>
            </p:custDataLst>
          </p:nvPr>
        </p:nvSpPr>
        <p:spPr>
          <a:xfrm>
            <a:off x="839788" y="3862388"/>
            <a:ext cx="10514012" cy="2214562"/>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a:lnSpc>
                <a:spcPts val="4138"/>
              </a:lnSpc>
              <a:spcBef>
                <a:spcPct val="0"/>
              </a:spcBef>
              <a:buFontTx/>
              <a:buNone/>
            </a:pPr>
            <a:r>
              <a:rPr lang="zh-CN" altLang="en-US" sz="3600" b="1">
                <a:solidFill>
                  <a:srgbClr val="C00000"/>
                </a:solidFill>
                <a:latin typeface="微软雅黑" pitchFamily="34" charset="-122"/>
                <a:ea typeface="微软雅黑" pitchFamily="34" charset="-122"/>
              </a:rPr>
              <a:t>      </a:t>
            </a:r>
            <a:r>
              <a:rPr lang="zh-CN" altLang="en-US" sz="3200" b="1">
                <a:solidFill>
                  <a:srgbClr val="C00000"/>
                </a:solidFill>
                <a:latin typeface="方正粗黑宋简体" pitchFamily="2" charset="-122"/>
                <a:ea typeface="方正粗黑宋简体" pitchFamily="2" charset="-122"/>
              </a:rPr>
              <a:t>毕加索</a:t>
            </a:r>
            <a:r>
              <a:rPr lang="zh-CN" altLang="en-US" sz="3200" b="1">
                <a:solidFill>
                  <a:srgbClr val="1D41D5"/>
                </a:solidFill>
                <a:latin typeface="方正粗黑宋简体" pitchFamily="2" charset="-122"/>
                <a:ea typeface="方正粗黑宋简体" pitchFamily="2" charset="-122"/>
              </a:rPr>
              <a:t>转移</a:t>
            </a:r>
            <a:r>
              <a:rPr lang="zh-CN" altLang="en-US" sz="3200" b="1">
                <a:solidFill>
                  <a:srgbClr val="C00000"/>
                </a:solidFill>
                <a:latin typeface="方正粗黑宋简体" pitchFamily="2" charset="-122"/>
                <a:ea typeface="方正粗黑宋简体" pitchFamily="2" charset="-122"/>
              </a:rPr>
              <a:t>对方发起的</a:t>
            </a:r>
            <a:r>
              <a:rPr lang="zh-CN" altLang="en-US" sz="3200" b="1">
                <a:solidFill>
                  <a:srgbClr val="1D41D5"/>
                </a:solidFill>
                <a:latin typeface="方正粗黑宋简体" pitchFamily="2" charset="-122"/>
                <a:ea typeface="方正粗黑宋简体" pitchFamily="2" charset="-122"/>
              </a:rPr>
              <a:t>话题</a:t>
            </a:r>
            <a:r>
              <a:rPr lang="zh-CN" altLang="en-US" sz="3200" b="1">
                <a:solidFill>
                  <a:srgbClr val="C00000"/>
                </a:solidFill>
                <a:latin typeface="方正粗黑宋简体" pitchFamily="2" charset="-122"/>
                <a:ea typeface="方正粗黑宋简体" pitchFamily="2" charset="-122"/>
              </a:rPr>
              <a:t>，违背了</a:t>
            </a:r>
            <a:r>
              <a:rPr lang="zh-CN" altLang="en-US" sz="3200" b="1" u="sng">
                <a:solidFill>
                  <a:srgbClr val="1F2DA8"/>
                </a:solidFill>
                <a:latin typeface="方正粗黑宋简体" pitchFamily="2" charset="-122"/>
                <a:ea typeface="方正粗黑宋简体" pitchFamily="2" charset="-122"/>
              </a:rPr>
              <a:t>同一律</a:t>
            </a:r>
            <a:r>
              <a:rPr lang="zh-CN" altLang="en-US" sz="3200" b="1">
                <a:solidFill>
                  <a:srgbClr val="C00000"/>
                </a:solidFill>
                <a:latin typeface="方正粗黑宋简体" pitchFamily="2" charset="-122"/>
                <a:ea typeface="方正粗黑宋简体" pitchFamily="2" charset="-122"/>
              </a:rPr>
              <a:t>，他并非不知对方的杰作是作品本身，而是故意把它换成作品所反映的世界，不失时机地表达了愤怒和讽刺，这是一种以正义做后盾，以机智为手段，以谴责为目的的语言艺术。</a:t>
            </a:r>
            <a:endParaRPr lang="zh-CN" altLang="en-US" sz="3200" b="1">
              <a:solidFill>
                <a:srgbClr val="C00000"/>
              </a:solidFill>
              <a:latin typeface="方正粗黑宋简体" pitchFamily="2" charset="-122"/>
              <a:ea typeface="方正粗黑宋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906">
                                            <p:txEl>
                                              <p:pRg st="0" end="0"/>
                                            </p:txEl>
                                          </p:spTgt>
                                        </p:tgtEl>
                                        <p:attrNameLst>
                                          <p:attrName>style.visibility</p:attrName>
                                        </p:attrNameLst>
                                      </p:cBhvr>
                                      <p:to>
                                        <p:strVal val="visible"/>
                                      </p:to>
                                    </p:set>
                                    <p:anim calcmode="lin" valueType="num">
                                      <p:cBhvr additive="base">
                                        <p:cTn id="7" dur="500" fill="hold"/>
                                        <p:tgtEl>
                                          <p:spTgt spid="1239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907"/>
                                        </p:tgtEl>
                                        <p:attrNameLst>
                                          <p:attrName>style.visibility</p:attrName>
                                        </p:attrNameLst>
                                      </p:cBhvr>
                                      <p:to>
                                        <p:strVal val="visible"/>
                                      </p:to>
                                    </p:set>
                                    <p:anim calcmode="lin" valueType="num">
                                      <p:cBhvr additive="base">
                                        <p:cTn id="13" dur="500" fill="hold"/>
                                        <p:tgtEl>
                                          <p:spTgt spid="123907"/>
                                        </p:tgtEl>
                                        <p:attrNameLst>
                                          <p:attrName>ppt_x</p:attrName>
                                        </p:attrNameLst>
                                      </p:cBhvr>
                                      <p:tavLst>
                                        <p:tav tm="0">
                                          <p:val>
                                            <p:strVal val="#ppt_x"/>
                                          </p:val>
                                        </p:tav>
                                        <p:tav tm="100000">
                                          <p:val>
                                            <p:strVal val="#ppt_x"/>
                                          </p:val>
                                        </p:tav>
                                      </p:tavLst>
                                    </p:anim>
                                    <p:anim calcmode="lin" valueType="num">
                                      <p:cBhvr additive="base">
                                        <p:cTn id="14" dur="500" fill="hold"/>
                                        <p:tgtEl>
                                          <p:spTgt spid="12390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3908"/>
                                        </p:tgtEl>
                                        <p:attrNameLst>
                                          <p:attrName>style.visibility</p:attrName>
                                        </p:attrNameLst>
                                      </p:cBhvr>
                                      <p:to>
                                        <p:strVal val="visible"/>
                                      </p:to>
                                    </p:set>
                                    <p:animEffect transition="in" filter="blinds(horizontal)">
                                      <p:cBhvr>
                                        <p:cTn id="19" dur="500"/>
                                        <p:tgtEl>
                                          <p:spTgt spid="123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build="p"/>
      <p:bldP spid="123907" grpId="0"/>
      <p:bldP spid="123908"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5954" name="文本框 7"/>
          <p:cNvSpPr/>
          <p:nvPr>
            <p:custDataLst>
              <p:tags r:id="rId4"/>
            </p:custDataLst>
          </p:nvPr>
        </p:nvSpPr>
        <p:spPr>
          <a:xfrm>
            <a:off x="911225" y="657225"/>
            <a:ext cx="2232025" cy="584200"/>
          </a:xfrm>
          <a:prstGeom prst="rect">
            <a:avLst/>
          </a:prstGeom>
          <a:solidFill>
            <a:schemeClr val="accent1">
              <a:lumMod val="20000"/>
              <a:lumOff val="80000"/>
            </a:schemeClr>
          </a:solidFill>
          <a:ln w="38100">
            <a:solidFill>
              <a:schemeClr val="accent1"/>
            </a:solid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r>
              <a:rPr lang="zh-CN" altLang="en-US" sz="3200" b="1" spc="0">
                <a:solidFill>
                  <a:srgbClr val="1F2DA8"/>
                </a:solidFill>
                <a:latin typeface="微软雅黑" pitchFamily="34" charset="-122"/>
                <a:ea typeface="微软雅黑" pitchFamily="34" charset="-122"/>
              </a:rPr>
              <a:t>课</a:t>
            </a:r>
            <a:r>
              <a:rPr lang="en-US" altLang="zh-CN" sz="3200" b="1" spc="0">
                <a:solidFill>
                  <a:srgbClr val="1F2DA8"/>
                </a:solidFill>
                <a:latin typeface="微软雅黑" pitchFamily="34" charset="-122"/>
                <a:ea typeface="微软雅黑" pitchFamily="34" charset="-122"/>
              </a:rPr>
              <a:t> </a:t>
            </a:r>
            <a:r>
              <a:rPr lang="zh-CN" altLang="en-US" sz="3200" b="1" spc="0">
                <a:solidFill>
                  <a:srgbClr val="1F2DA8"/>
                </a:solidFill>
                <a:latin typeface="微软雅黑" pitchFamily="34" charset="-122"/>
                <a:ea typeface="微软雅黑" pitchFamily="34" charset="-122"/>
              </a:rPr>
              <a:t>堂</a:t>
            </a:r>
            <a:r>
              <a:rPr lang="en-US" altLang="zh-CN" sz="3200" b="1" spc="0">
                <a:solidFill>
                  <a:srgbClr val="1F2DA8"/>
                </a:solidFill>
                <a:latin typeface="微软雅黑" pitchFamily="34" charset="-122"/>
                <a:ea typeface="微软雅黑" pitchFamily="34" charset="-122"/>
              </a:rPr>
              <a:t> </a:t>
            </a:r>
            <a:r>
              <a:rPr lang="zh-CN" altLang="en-US" sz="3200" b="1" spc="0">
                <a:solidFill>
                  <a:srgbClr val="1F2DA8"/>
                </a:solidFill>
                <a:latin typeface="微软雅黑" pitchFamily="34" charset="-122"/>
                <a:ea typeface="微软雅黑" pitchFamily="34" charset="-122"/>
              </a:rPr>
              <a:t>小</a:t>
            </a:r>
            <a:r>
              <a:rPr lang="en-US" altLang="zh-CN" sz="3200" b="1" spc="0">
                <a:solidFill>
                  <a:srgbClr val="1F2DA8"/>
                </a:solidFill>
                <a:latin typeface="微软雅黑" pitchFamily="34" charset="-122"/>
                <a:ea typeface="微软雅黑" pitchFamily="34" charset="-122"/>
              </a:rPr>
              <a:t> </a:t>
            </a:r>
            <a:r>
              <a:rPr lang="zh-CN" altLang="en-US" sz="3200" b="1" spc="0">
                <a:solidFill>
                  <a:srgbClr val="1F2DA8"/>
                </a:solidFill>
                <a:latin typeface="微软雅黑" pitchFamily="34" charset="-122"/>
                <a:ea typeface="微软雅黑" pitchFamily="34" charset="-122"/>
              </a:rPr>
              <a:t>结</a:t>
            </a:r>
            <a:endParaRPr lang="zh-CN" altLang="en-US" sz="3200" b="1">
              <a:solidFill>
                <a:srgbClr val="1F2DA8"/>
              </a:solidFill>
              <a:latin typeface="微软雅黑" pitchFamily="34" charset="-122"/>
              <a:ea typeface="微软雅黑" pitchFamily="34" charset="-122"/>
            </a:endParaRPr>
          </a:p>
        </p:txBody>
      </p:sp>
      <p:pic>
        <p:nvPicPr>
          <p:cNvPr id="125955" name="图片 33"/>
          <p:cNvPicPr>
            <a:picLocks noChangeAspect="1"/>
          </p:cNvPicPr>
          <p:nvPr>
            <p:custDataLst>
              <p:tags r:id="rId6"/>
            </p:custDataLst>
          </p:nvPr>
        </p:nvPicPr>
        <p:blipFill>
          <a:blip r:embed="rId5"/>
          <a:stretch>
            <a:fillRect/>
          </a:stretch>
        </p:blipFill>
        <p:spPr>
          <a:xfrm rot="4440000">
            <a:off x="767556" y="3504407"/>
            <a:ext cx="785813" cy="590550"/>
          </a:xfrm>
          <a:prstGeom prst="rect">
            <a:avLst/>
          </a:prstGeom>
          <a:noFill/>
          <a:ln>
            <a:noFill/>
            <a:miter lim="800000"/>
          </a:ln>
        </p:spPr>
      </p:pic>
      <p:sp>
        <p:nvSpPr>
          <p:cNvPr id="125956" name="矩形 24"/>
          <p:cNvSpPr/>
          <p:nvPr>
            <p:custDataLst>
              <p:tags r:id="rId7"/>
            </p:custDataLst>
          </p:nvPr>
        </p:nvSpPr>
        <p:spPr>
          <a:xfrm>
            <a:off x="2351088" y="2336800"/>
            <a:ext cx="2000250" cy="460375"/>
          </a:xfrm>
          <a:prstGeom prst="rect">
            <a:avLst/>
          </a:prstGeom>
          <a:solidFill>
            <a:srgbClr val="965722"/>
          </a:solid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r>
              <a:rPr lang="en-US" altLang="zh-CN" sz="2400" b="1" spc="0">
                <a:solidFill>
                  <a:srgbClr val="FFC000"/>
                </a:solidFill>
                <a:latin typeface="方正粗黑宋简体" pitchFamily="2" charset="-122"/>
                <a:ea typeface="方正粗黑宋简体" pitchFamily="2" charset="-122"/>
                <a:sym typeface="Wingdings" pitchFamily="2" charset="2"/>
              </a:rPr>
              <a:t>概  念</a:t>
            </a:r>
            <a:endParaRPr lang="en-US" altLang="zh-CN" sz="2400" b="1">
              <a:solidFill>
                <a:srgbClr val="FFC000"/>
              </a:solidFill>
              <a:latin typeface="方正粗黑宋简体" pitchFamily="2" charset="-122"/>
              <a:ea typeface="方正粗黑宋简体" pitchFamily="2" charset="-122"/>
              <a:sym typeface="Wingdings" pitchFamily="2" charset="2"/>
            </a:endParaRPr>
          </a:p>
        </p:txBody>
      </p:sp>
      <p:sp>
        <p:nvSpPr>
          <p:cNvPr id="125957" name="矩形 67"/>
          <p:cNvSpPr/>
          <p:nvPr>
            <p:custDataLst>
              <p:tags r:id="rId8"/>
            </p:custDataLst>
          </p:nvPr>
        </p:nvSpPr>
        <p:spPr>
          <a:xfrm>
            <a:off x="4511675" y="1412875"/>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en-US" altLang="zh-CN" sz="2400" b="1">
                <a:solidFill>
                  <a:srgbClr val="FFFF00"/>
                </a:solidFill>
                <a:latin typeface="微软雅黑" pitchFamily="34" charset="-122"/>
                <a:ea typeface="微软雅黑" pitchFamily="34" charset="-122"/>
                <a:sym typeface="Wingdings" pitchFamily="2" charset="2"/>
              </a:rPr>
              <a:t>相容关系</a:t>
            </a:r>
            <a:endParaRPr lang="en-US" altLang="zh-CN" sz="2400" b="1">
              <a:solidFill>
                <a:srgbClr val="FFFF00"/>
              </a:solidFill>
              <a:latin typeface="微软雅黑" pitchFamily="34" charset="-122"/>
              <a:ea typeface="微软雅黑" pitchFamily="34" charset="-122"/>
              <a:sym typeface="Wingdings" pitchFamily="2" charset="2"/>
            </a:endParaRPr>
          </a:p>
        </p:txBody>
      </p:sp>
      <p:sp>
        <p:nvSpPr>
          <p:cNvPr id="125958" name="矩形 76"/>
          <p:cNvSpPr/>
          <p:nvPr>
            <p:custDataLst>
              <p:tags r:id="rId9"/>
            </p:custDataLst>
          </p:nvPr>
        </p:nvSpPr>
        <p:spPr>
          <a:xfrm>
            <a:off x="4583113" y="2855913"/>
            <a:ext cx="2025650"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en-US" altLang="zh-CN" sz="2400" b="1">
                <a:solidFill>
                  <a:srgbClr val="FFFF00"/>
                </a:solidFill>
                <a:latin typeface="微软雅黑" pitchFamily="34" charset="-122"/>
                <a:ea typeface="微软雅黑" pitchFamily="34" charset="-122"/>
                <a:sym typeface="Wingdings" pitchFamily="2" charset="2"/>
              </a:rPr>
              <a:t>不相容关系</a:t>
            </a:r>
            <a:endParaRPr lang="en-US" altLang="zh-CN" sz="2400" b="1">
              <a:solidFill>
                <a:srgbClr val="FFFF00"/>
              </a:solidFill>
              <a:latin typeface="微软雅黑" pitchFamily="34" charset="-122"/>
              <a:ea typeface="微软雅黑" pitchFamily="34" charset="-122"/>
            </a:endParaRPr>
          </a:p>
        </p:txBody>
      </p:sp>
      <p:sp>
        <p:nvSpPr>
          <p:cNvPr id="125959" name="矩形 112"/>
          <p:cNvSpPr/>
          <p:nvPr>
            <p:custDataLst>
              <p:tags r:id="rId10"/>
            </p:custDataLst>
          </p:nvPr>
        </p:nvSpPr>
        <p:spPr>
          <a:xfrm>
            <a:off x="2279650" y="4005263"/>
            <a:ext cx="2332038" cy="460375"/>
          </a:xfrm>
          <a:prstGeom prst="rect">
            <a:avLst/>
          </a:prstGeom>
          <a:solidFill>
            <a:srgbClr val="965722"/>
          </a:solid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r>
              <a:rPr lang="en-US" altLang="zh-CN" sz="2400" b="1" spc="0">
                <a:solidFill>
                  <a:srgbClr val="FFC000"/>
                </a:solidFill>
                <a:latin typeface="方正粗黑宋简体" pitchFamily="2" charset="-122"/>
                <a:ea typeface="方正粗黑宋简体" pitchFamily="2" charset="-122"/>
                <a:sym typeface="Wingdings" pitchFamily="2" charset="2"/>
              </a:rPr>
              <a:t>逻辑基本规律</a:t>
            </a:r>
            <a:endParaRPr lang="en-US" altLang="zh-CN" sz="2400" b="1">
              <a:solidFill>
                <a:srgbClr val="FFFFFF"/>
              </a:solidFill>
              <a:latin typeface="微软雅黑" pitchFamily="34" charset="-122"/>
              <a:ea typeface="微软雅黑" pitchFamily="34" charset="-122"/>
            </a:endParaRPr>
          </a:p>
        </p:txBody>
      </p:sp>
      <p:sp>
        <p:nvSpPr>
          <p:cNvPr id="125960" name="矩形 5"/>
          <p:cNvSpPr/>
          <p:nvPr>
            <p:custDataLst>
              <p:tags r:id="rId11"/>
            </p:custDataLst>
          </p:nvPr>
        </p:nvSpPr>
        <p:spPr>
          <a:xfrm>
            <a:off x="212725" y="2682875"/>
            <a:ext cx="2066925" cy="1382713"/>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50000"/>
              </a:lnSpc>
              <a:spcBef>
                <a:spcPct val="0"/>
              </a:spcBef>
              <a:buFontTx/>
              <a:buNone/>
            </a:pPr>
            <a:r>
              <a:rPr lang="en-US" altLang="zh-CN" b="1">
                <a:solidFill>
                  <a:srgbClr val="FFFFFF"/>
                </a:solidFill>
                <a:latin typeface="微软雅黑" pitchFamily="34" charset="-122"/>
                <a:ea typeface="微软雅黑" pitchFamily="34" charset="-122"/>
                <a:sym typeface="Wingdings" pitchFamily="2" charset="2"/>
              </a:rPr>
              <a:t>发现潜藏的逻辑谬误</a:t>
            </a:r>
            <a:endParaRPr lang="en-US" altLang="zh-CN" b="1">
              <a:solidFill>
                <a:srgbClr val="FFFFFF"/>
              </a:solidFill>
              <a:latin typeface="微软雅黑" pitchFamily="34" charset="-122"/>
              <a:ea typeface="微软雅黑" pitchFamily="34" charset="-122"/>
            </a:endParaRPr>
          </a:p>
        </p:txBody>
      </p:sp>
      <p:sp>
        <p:nvSpPr>
          <p:cNvPr id="125961" name="矩形 1"/>
          <p:cNvSpPr/>
          <p:nvPr>
            <p:custDataLst>
              <p:tags r:id="rId12"/>
            </p:custDataLst>
          </p:nvPr>
        </p:nvSpPr>
        <p:spPr>
          <a:xfrm>
            <a:off x="2297113" y="5589588"/>
            <a:ext cx="2332037" cy="460375"/>
          </a:xfrm>
          <a:prstGeom prst="rect">
            <a:avLst/>
          </a:prstGeom>
          <a:solidFill>
            <a:srgbClr val="965722"/>
          </a:solid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阿里巴巴普惠体 L"/>
                <a:ea typeface="阿里巴巴普惠体 M"/>
              </a:defRPr>
            </a:lvl5pPr>
          </a:lstStyle>
          <a:p>
            <a:pPr marL="0" marR="0" lvl="0" indent="0" algn="ctr" eaLnBrk="1" hangingPunct="1"/>
            <a:r>
              <a:rPr lang="en-US" altLang="zh-CN" sz="2400" b="1" spc="0">
                <a:solidFill>
                  <a:srgbClr val="FFC000"/>
                </a:solidFill>
                <a:latin typeface="方正粗黑宋简体" pitchFamily="2" charset="-122"/>
                <a:ea typeface="方正粗黑宋简体" pitchFamily="2" charset="-122"/>
                <a:sym typeface="Wingdings" pitchFamily="2" charset="2"/>
              </a:rPr>
              <a:t>辨别谬误</a:t>
            </a:r>
            <a:endParaRPr lang="en-US" altLang="zh-CN" sz="2400" b="1">
              <a:solidFill>
                <a:srgbClr val="FFC000"/>
              </a:solidFill>
              <a:latin typeface="方正粗黑宋简体" pitchFamily="2" charset="-122"/>
              <a:ea typeface="方正粗黑宋简体" pitchFamily="2" charset="-122"/>
            </a:endParaRPr>
          </a:p>
        </p:txBody>
      </p:sp>
      <p:pic>
        <p:nvPicPr>
          <p:cNvPr id="125962" name="New picture"/>
          <p:cNvPicPr>
            <a:picLocks noGrp="1" noChangeAspect="1"/>
          </p:cNvPicPr>
          <p:nvPr>
            <p:custDataLst>
              <p:tags r:id="rId14"/>
            </p:custDataLst>
          </p:nvPr>
        </p:nvPicPr>
        <p:blipFill>
          <a:blip r:embed="rId13"/>
          <a:stretch>
            <a:fillRect/>
          </a:stretch>
        </p:blipFill>
        <p:spPr>
          <a:xfrm>
            <a:off x="11277600" y="11163300"/>
            <a:ext cx="342900" cy="254000"/>
          </a:xfrm>
          <a:prstGeom prst="rect">
            <a:avLst/>
          </a:prstGeom>
          <a:noFill/>
          <a:ln>
            <a:noFill/>
            <a:miter lim="800000"/>
          </a:ln>
        </p:spPr>
      </p:pic>
      <p:sp>
        <p:nvSpPr>
          <p:cNvPr id="125963" name="矩形 67"/>
          <p:cNvSpPr/>
          <p:nvPr>
            <p:custDataLst>
              <p:tags r:id="rId15"/>
            </p:custDataLst>
          </p:nvPr>
        </p:nvSpPr>
        <p:spPr>
          <a:xfrm>
            <a:off x="7246938" y="2857500"/>
            <a:ext cx="2027237"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矛盾</a:t>
            </a:r>
            <a:r>
              <a:rPr lang="en-US" altLang="zh-CN" sz="2400" b="1">
                <a:solidFill>
                  <a:srgbClr val="FFFFFF"/>
                </a:solidFill>
                <a:latin typeface="微软雅黑" pitchFamily="34" charset="-122"/>
                <a:ea typeface="微软雅黑" pitchFamily="34" charset="-122"/>
                <a:sym typeface="Wingdings" pitchFamily="2" charset="2"/>
              </a:rPr>
              <a:t>关系</a:t>
            </a:r>
            <a:endParaRPr lang="en-US" altLang="zh-CN" sz="2400" b="1">
              <a:solidFill>
                <a:srgbClr val="FFFFFF"/>
              </a:solidFill>
              <a:latin typeface="微软雅黑" pitchFamily="34" charset="-122"/>
              <a:ea typeface="微软雅黑" pitchFamily="34" charset="-122"/>
            </a:endParaRPr>
          </a:p>
        </p:txBody>
      </p:sp>
      <p:sp>
        <p:nvSpPr>
          <p:cNvPr id="125964" name="矩形 67"/>
          <p:cNvSpPr/>
          <p:nvPr>
            <p:custDataLst>
              <p:tags r:id="rId16"/>
            </p:custDataLst>
          </p:nvPr>
        </p:nvSpPr>
        <p:spPr>
          <a:xfrm>
            <a:off x="7175500" y="2057400"/>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交叉</a:t>
            </a:r>
            <a:r>
              <a:rPr lang="en-US" altLang="zh-CN" sz="2400" b="1">
                <a:solidFill>
                  <a:srgbClr val="FFFFFF"/>
                </a:solidFill>
                <a:latin typeface="微软雅黑" pitchFamily="34" charset="-122"/>
                <a:ea typeface="微软雅黑" pitchFamily="34" charset="-122"/>
                <a:sym typeface="Wingdings" pitchFamily="2" charset="2"/>
              </a:rPr>
              <a:t>关系</a:t>
            </a:r>
            <a:endParaRPr lang="en-US" altLang="zh-CN" sz="2400" b="1">
              <a:solidFill>
                <a:srgbClr val="FFFFFF"/>
              </a:solidFill>
              <a:latin typeface="微软雅黑" pitchFamily="34" charset="-122"/>
              <a:ea typeface="微软雅黑" pitchFamily="34" charset="-122"/>
            </a:endParaRPr>
          </a:p>
        </p:txBody>
      </p:sp>
      <p:sp>
        <p:nvSpPr>
          <p:cNvPr id="125965" name="矩形 67"/>
          <p:cNvSpPr/>
          <p:nvPr>
            <p:custDataLst>
              <p:tags r:id="rId17"/>
            </p:custDataLst>
          </p:nvPr>
        </p:nvSpPr>
        <p:spPr>
          <a:xfrm>
            <a:off x="9586913" y="1333500"/>
            <a:ext cx="2027237"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包含</a:t>
            </a:r>
            <a:r>
              <a:rPr lang="en-US" altLang="zh-CN" sz="2400" b="1">
                <a:solidFill>
                  <a:srgbClr val="FFFFFF"/>
                </a:solidFill>
                <a:latin typeface="微软雅黑" pitchFamily="34" charset="-122"/>
                <a:ea typeface="微软雅黑" pitchFamily="34" charset="-122"/>
                <a:sym typeface="Wingdings" pitchFamily="2" charset="2"/>
              </a:rPr>
              <a:t>关系</a:t>
            </a:r>
            <a:endParaRPr lang="en-US" altLang="zh-CN" sz="2400" b="1">
              <a:solidFill>
                <a:srgbClr val="FFFFFF"/>
              </a:solidFill>
              <a:latin typeface="微软雅黑" pitchFamily="34" charset="-122"/>
              <a:ea typeface="微软雅黑" pitchFamily="34" charset="-122"/>
            </a:endParaRPr>
          </a:p>
        </p:txBody>
      </p:sp>
      <p:sp>
        <p:nvSpPr>
          <p:cNvPr id="125966" name="矩形 67"/>
          <p:cNvSpPr/>
          <p:nvPr>
            <p:custDataLst>
              <p:tags r:id="rId18"/>
            </p:custDataLst>
          </p:nvPr>
        </p:nvSpPr>
        <p:spPr>
          <a:xfrm>
            <a:off x="7175500" y="1339850"/>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全同关系</a:t>
            </a:r>
            <a:endParaRPr lang="zh-CN" altLang="en-US" sz="2400" b="1">
              <a:solidFill>
                <a:srgbClr val="FFFFFF"/>
              </a:solidFill>
              <a:latin typeface="微软雅黑" pitchFamily="34" charset="-122"/>
              <a:ea typeface="微软雅黑" pitchFamily="34" charset="-122"/>
            </a:endParaRPr>
          </a:p>
        </p:txBody>
      </p:sp>
      <p:sp>
        <p:nvSpPr>
          <p:cNvPr id="125967" name="矩形 67"/>
          <p:cNvSpPr/>
          <p:nvPr>
            <p:custDataLst>
              <p:tags r:id="rId19"/>
            </p:custDataLst>
          </p:nvPr>
        </p:nvSpPr>
        <p:spPr>
          <a:xfrm>
            <a:off x="7462838" y="4724400"/>
            <a:ext cx="2027237"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充足理由律</a:t>
            </a:r>
            <a:endParaRPr lang="zh-CN" altLang="en-US" sz="2400" b="1">
              <a:solidFill>
                <a:srgbClr val="FFFFFF"/>
              </a:solidFill>
              <a:latin typeface="微软雅黑" pitchFamily="34" charset="-122"/>
              <a:ea typeface="微软雅黑" pitchFamily="34" charset="-122"/>
            </a:endParaRPr>
          </a:p>
        </p:txBody>
      </p:sp>
      <p:sp>
        <p:nvSpPr>
          <p:cNvPr id="125968" name="矩形 67"/>
          <p:cNvSpPr/>
          <p:nvPr>
            <p:custDataLst>
              <p:tags r:id="rId20"/>
            </p:custDataLst>
          </p:nvPr>
        </p:nvSpPr>
        <p:spPr>
          <a:xfrm>
            <a:off x="5019675" y="4724400"/>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排中律</a:t>
            </a:r>
            <a:endParaRPr lang="zh-CN" altLang="en-US" sz="2400" b="1">
              <a:solidFill>
                <a:srgbClr val="FFFFFF"/>
              </a:solidFill>
              <a:latin typeface="微软雅黑" pitchFamily="34" charset="-122"/>
              <a:ea typeface="微软雅黑" pitchFamily="34" charset="-122"/>
            </a:endParaRPr>
          </a:p>
        </p:txBody>
      </p:sp>
      <p:sp>
        <p:nvSpPr>
          <p:cNvPr id="125969" name="矩形 67"/>
          <p:cNvSpPr/>
          <p:nvPr>
            <p:custDataLst>
              <p:tags r:id="rId21"/>
            </p:custDataLst>
          </p:nvPr>
        </p:nvSpPr>
        <p:spPr>
          <a:xfrm>
            <a:off x="7391400" y="3994150"/>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不矛盾律</a:t>
            </a:r>
            <a:endParaRPr lang="zh-CN" altLang="en-US" sz="2400" b="1">
              <a:solidFill>
                <a:srgbClr val="FFFFFF"/>
              </a:solidFill>
              <a:latin typeface="微软雅黑" pitchFamily="34" charset="-122"/>
              <a:ea typeface="微软雅黑" pitchFamily="34" charset="-122"/>
            </a:endParaRPr>
          </a:p>
        </p:txBody>
      </p:sp>
      <p:sp>
        <p:nvSpPr>
          <p:cNvPr id="125970" name="矩形 67"/>
          <p:cNvSpPr/>
          <p:nvPr>
            <p:custDataLst>
              <p:tags r:id="rId22"/>
            </p:custDataLst>
          </p:nvPr>
        </p:nvSpPr>
        <p:spPr>
          <a:xfrm>
            <a:off x="5019675" y="3994150"/>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同一律</a:t>
            </a:r>
            <a:endParaRPr lang="zh-CN" altLang="en-US" sz="2400" b="1">
              <a:solidFill>
                <a:srgbClr val="FFFFFF"/>
              </a:solidFill>
              <a:latin typeface="微软雅黑" pitchFamily="34" charset="-122"/>
              <a:ea typeface="微软雅黑" pitchFamily="34" charset="-122"/>
            </a:endParaRPr>
          </a:p>
        </p:txBody>
      </p:sp>
      <p:sp>
        <p:nvSpPr>
          <p:cNvPr id="125971" name="矩形 67"/>
          <p:cNvSpPr/>
          <p:nvPr>
            <p:custDataLst>
              <p:tags r:id="rId23"/>
            </p:custDataLst>
          </p:nvPr>
        </p:nvSpPr>
        <p:spPr>
          <a:xfrm>
            <a:off x="9696450" y="2817813"/>
            <a:ext cx="2027238" cy="460375"/>
          </a:xfrm>
          <a:prstGeom prst="rect">
            <a:avLst/>
          </a:prstGeom>
          <a:solidFill>
            <a:srgbClr val="965722"/>
          </a:solid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ctr" eaLnBrk="1" hangingPunct="1">
              <a:lnSpc>
                <a:spcPct val="100000"/>
              </a:lnSpc>
              <a:spcBef>
                <a:spcPct val="0"/>
              </a:spcBef>
              <a:buFontTx/>
              <a:buNone/>
            </a:pPr>
            <a:r>
              <a:rPr lang="zh-CN" altLang="en-US" sz="2400" b="1">
                <a:solidFill>
                  <a:srgbClr val="FFFFFF"/>
                </a:solidFill>
                <a:latin typeface="微软雅黑" pitchFamily="34" charset="-122"/>
                <a:ea typeface="微软雅黑" pitchFamily="34" charset="-122"/>
                <a:sym typeface="Wingdings" pitchFamily="2" charset="2"/>
              </a:rPr>
              <a:t>反对</a:t>
            </a:r>
            <a:r>
              <a:rPr lang="en-US" altLang="zh-CN" sz="2400" b="1">
                <a:solidFill>
                  <a:srgbClr val="FFFFFF"/>
                </a:solidFill>
                <a:latin typeface="微软雅黑" pitchFamily="34" charset="-122"/>
                <a:ea typeface="微软雅黑" pitchFamily="34" charset="-122"/>
                <a:sym typeface="Wingdings" pitchFamily="2" charset="2"/>
              </a:rPr>
              <a:t>关系</a:t>
            </a:r>
            <a:endParaRPr lang="en-US" altLang="zh-CN" sz="2400" b="1">
              <a:solidFill>
                <a:srgbClr val="FFFFFF"/>
              </a:solidFill>
              <a:latin typeface="微软雅黑" pitchFamily="34" charset="-122"/>
              <a:ea typeface="微软雅黑" pitchFamily="34" charset="-122"/>
            </a:endParaRPr>
          </a:p>
        </p:txBody>
      </p:sp>
      <p:pic>
        <p:nvPicPr>
          <p:cNvPr id="125972" name="New picture"/>
          <p:cNvPicPr>
            <a:picLocks noChangeAspect="1"/>
          </p:cNvPicPr>
          <p:nvPr>
            <p:custDataLst>
              <p:tags r:id="rId25"/>
            </p:custDataLst>
          </p:nvPr>
        </p:nvPicPr>
        <p:blipFill>
          <a:blip r:embed="rId24"/>
          <a:stretch>
            <a:fillRect/>
          </a:stretch>
        </p:blipFill>
        <p:spPr>
          <a:xfrm>
            <a:off x="12649200" y="12674600"/>
            <a:ext cx="368300" cy="266700"/>
          </a:xfrm>
          <a:prstGeom prst="rect">
            <a:avLst/>
          </a:prstGeom>
          <a:noFill/>
          <a:ln>
            <a:noFill/>
            <a:miter lim="800000"/>
          </a:ln>
        </p:spPr>
      </p:pic>
      <p:pic>
        <p:nvPicPr>
          <p:cNvPr id="125973" name="New picture"/>
          <p:cNvPicPr/>
          <p:nvPr>
            <p:custDataLst>
              <p:tags r:id="rId27"/>
            </p:custDataLst>
          </p:nvPr>
        </p:nvPicPr>
        <p:blipFill>
          <a:blip r:embed="rId26"/>
          <a:stretch>
            <a:fillRect/>
          </a:stretch>
        </p:blipFill>
        <p:spPr>
          <a:xfrm>
            <a:off x="12179300" y="11455400"/>
            <a:ext cx="355600" cy="254000"/>
          </a:xfrm>
          <a:prstGeom prst="cube">
            <a:avLst/>
          </a:prstGeom>
        </p:spPr>
      </p:pic>
    </p:spTree>
    <p:custDataLst>
      <p:tags r:id="rId2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5960"/>
                                        </p:tgtEl>
                                        <p:attrNameLst>
                                          <p:attrName>style.visibility</p:attrName>
                                        </p:attrNameLst>
                                      </p:cBhvr>
                                      <p:to>
                                        <p:strVal val="visible"/>
                                      </p:to>
                                    </p:set>
                                    <p:animEffect transition="in" filter="circle(in)">
                                      <p:cBhvr>
                                        <p:cTn id="7" dur="2000" fill="hold"/>
                                        <p:tgtEl>
                                          <p:spTgt spid="12596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5956"/>
                                        </p:tgtEl>
                                        <p:attrNameLst>
                                          <p:attrName>style.visibility</p:attrName>
                                        </p:attrNameLst>
                                      </p:cBhvr>
                                      <p:to>
                                        <p:strVal val="visible"/>
                                      </p:to>
                                    </p:set>
                                    <p:animEffect transition="in" filter="circle(in)">
                                      <p:cBhvr>
                                        <p:cTn id="12" dur="2000" fill="hold"/>
                                        <p:tgtEl>
                                          <p:spTgt spid="12595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5959"/>
                                        </p:tgtEl>
                                        <p:attrNameLst>
                                          <p:attrName>style.visibility</p:attrName>
                                        </p:attrNameLst>
                                      </p:cBhvr>
                                      <p:to>
                                        <p:strVal val="visible"/>
                                      </p:to>
                                    </p:set>
                                    <p:animEffect transition="in" filter="circle(in)">
                                      <p:cBhvr>
                                        <p:cTn id="17" dur="2000" fill="hold"/>
                                        <p:tgtEl>
                                          <p:spTgt spid="12595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5961"/>
                                        </p:tgtEl>
                                        <p:attrNameLst>
                                          <p:attrName>style.visibility</p:attrName>
                                        </p:attrNameLst>
                                      </p:cBhvr>
                                      <p:to>
                                        <p:strVal val="visible"/>
                                      </p:to>
                                    </p:set>
                                    <p:animEffect transition="in" filter="circle(in)">
                                      <p:cBhvr>
                                        <p:cTn id="22" dur="2000" fill="hold"/>
                                        <p:tgtEl>
                                          <p:spTgt spid="12596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5957"/>
                                        </p:tgtEl>
                                        <p:attrNameLst>
                                          <p:attrName>style.visibility</p:attrName>
                                        </p:attrNameLst>
                                      </p:cBhvr>
                                      <p:to>
                                        <p:strVal val="visible"/>
                                      </p:to>
                                    </p:set>
                                    <p:animEffect transition="in" filter="circle(in)">
                                      <p:cBhvr>
                                        <p:cTn id="27" dur="2000" fill="hold"/>
                                        <p:tgtEl>
                                          <p:spTgt spid="12595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25958"/>
                                        </p:tgtEl>
                                        <p:attrNameLst>
                                          <p:attrName>style.visibility</p:attrName>
                                        </p:attrNameLst>
                                      </p:cBhvr>
                                      <p:to>
                                        <p:strVal val="visible"/>
                                      </p:to>
                                    </p:set>
                                    <p:animEffect transition="in" filter="circle(in)">
                                      <p:cBhvr>
                                        <p:cTn id="32" dur="2000" fill="hold"/>
                                        <p:tgtEl>
                                          <p:spTgt spid="12595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25966"/>
                                        </p:tgtEl>
                                        <p:attrNameLst>
                                          <p:attrName>style.visibility</p:attrName>
                                        </p:attrNameLst>
                                      </p:cBhvr>
                                      <p:to>
                                        <p:strVal val="visible"/>
                                      </p:to>
                                    </p:set>
                                    <p:animEffect transition="in" filter="circle(in)">
                                      <p:cBhvr>
                                        <p:cTn id="37" dur="2000" fill="hold"/>
                                        <p:tgtEl>
                                          <p:spTgt spid="12596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25965"/>
                                        </p:tgtEl>
                                        <p:attrNameLst>
                                          <p:attrName>style.visibility</p:attrName>
                                        </p:attrNameLst>
                                      </p:cBhvr>
                                      <p:to>
                                        <p:strVal val="visible"/>
                                      </p:to>
                                    </p:set>
                                    <p:animEffect transition="in" filter="circle(in)">
                                      <p:cBhvr>
                                        <p:cTn id="42" dur="2000" fill="hold"/>
                                        <p:tgtEl>
                                          <p:spTgt spid="12596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25964"/>
                                        </p:tgtEl>
                                        <p:attrNameLst>
                                          <p:attrName>style.visibility</p:attrName>
                                        </p:attrNameLst>
                                      </p:cBhvr>
                                      <p:to>
                                        <p:strVal val="visible"/>
                                      </p:to>
                                    </p:set>
                                    <p:animEffect transition="in" filter="circle(in)">
                                      <p:cBhvr>
                                        <p:cTn id="47" dur="2000" fill="hold"/>
                                        <p:tgtEl>
                                          <p:spTgt spid="12596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25963"/>
                                        </p:tgtEl>
                                        <p:attrNameLst>
                                          <p:attrName>style.visibility</p:attrName>
                                        </p:attrNameLst>
                                      </p:cBhvr>
                                      <p:to>
                                        <p:strVal val="visible"/>
                                      </p:to>
                                    </p:set>
                                    <p:animEffect transition="in" filter="circle(in)">
                                      <p:cBhvr>
                                        <p:cTn id="52" dur="2000" fill="hold"/>
                                        <p:tgtEl>
                                          <p:spTgt spid="12596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25971"/>
                                        </p:tgtEl>
                                        <p:attrNameLst>
                                          <p:attrName>style.visibility</p:attrName>
                                        </p:attrNameLst>
                                      </p:cBhvr>
                                      <p:to>
                                        <p:strVal val="visible"/>
                                      </p:to>
                                    </p:set>
                                    <p:animEffect transition="in" filter="circle(in)">
                                      <p:cBhvr>
                                        <p:cTn id="57" dur="2000" fill="hold"/>
                                        <p:tgtEl>
                                          <p:spTgt spid="12597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125970"/>
                                        </p:tgtEl>
                                        <p:attrNameLst>
                                          <p:attrName>style.visibility</p:attrName>
                                        </p:attrNameLst>
                                      </p:cBhvr>
                                      <p:to>
                                        <p:strVal val="visible"/>
                                      </p:to>
                                    </p:set>
                                    <p:animEffect transition="in" filter="circle(in)">
                                      <p:cBhvr>
                                        <p:cTn id="62" dur="2000" fill="hold"/>
                                        <p:tgtEl>
                                          <p:spTgt spid="12597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25969"/>
                                        </p:tgtEl>
                                        <p:attrNameLst>
                                          <p:attrName>style.visibility</p:attrName>
                                        </p:attrNameLst>
                                      </p:cBhvr>
                                      <p:to>
                                        <p:strVal val="visible"/>
                                      </p:to>
                                    </p:set>
                                    <p:animEffect transition="in" filter="circle(in)">
                                      <p:cBhvr>
                                        <p:cTn id="67" dur="2000" fill="hold"/>
                                        <p:tgtEl>
                                          <p:spTgt spid="125969"/>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125968"/>
                                        </p:tgtEl>
                                        <p:attrNameLst>
                                          <p:attrName>style.visibility</p:attrName>
                                        </p:attrNameLst>
                                      </p:cBhvr>
                                      <p:to>
                                        <p:strVal val="visible"/>
                                      </p:to>
                                    </p:set>
                                    <p:animEffect transition="in" filter="circle(in)">
                                      <p:cBhvr>
                                        <p:cTn id="72" dur="2000" fill="hold"/>
                                        <p:tgtEl>
                                          <p:spTgt spid="125968"/>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25967"/>
                                        </p:tgtEl>
                                        <p:attrNameLst>
                                          <p:attrName>style.visibility</p:attrName>
                                        </p:attrNameLst>
                                      </p:cBhvr>
                                      <p:to>
                                        <p:strVal val="visible"/>
                                      </p:to>
                                    </p:set>
                                    <p:animEffect transition="in" filter="circle(in)">
                                      <p:cBhvr>
                                        <p:cTn id="77" dur="2000" fill="hold"/>
                                        <p:tgtEl>
                                          <p:spTgt spid="125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p:bldP spid="125957" grpId="0"/>
      <p:bldP spid="125958" grpId="0"/>
      <p:bldP spid="125959" grpId="0"/>
      <p:bldP spid="125960" grpId="0"/>
      <p:bldP spid="125961" grpId="0"/>
      <p:bldP spid="125963" grpId="0"/>
      <p:bldP spid="125964" grpId="0"/>
      <p:bldP spid="125965" grpId="0"/>
      <p:bldP spid="125966" grpId="0"/>
      <p:bldP spid="125967" grpId="0"/>
      <p:bldP spid="125968" grpId="0"/>
      <p:bldP spid="125969" grpId="0"/>
      <p:bldP spid="125970" grpId="0"/>
      <p:bldP spid="12597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3794" name="任意形状 8"/>
          <p:cNvSpPr/>
          <p:nvPr>
            <p:custDataLst>
              <p:tags r:id="rId4"/>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highlight>
                <a:srgbClr val="1171F1"/>
              </a:highlight>
              <a:uLnTx/>
              <a:uFillTx/>
              <a:latin typeface="微软雅黑" pitchFamily="34" charset="-122"/>
              <a:ea typeface="微软雅黑" pitchFamily="34" charset="-122"/>
              <a:cs typeface="+mn-cs"/>
            </a:endParaRPr>
          </a:p>
        </p:txBody>
      </p:sp>
      <p:sp>
        <p:nvSpPr>
          <p:cNvPr id="33795" name="Title 6"/>
          <p:cNvSpPr txBox="1"/>
          <p:nvPr>
            <p:custDataLst>
              <p:tags r:id="rId5"/>
            </p:custDataLst>
          </p:nvPr>
        </p:nvSpPr>
        <p:spPr>
          <a:xfrm>
            <a:off x="834390" y="753745"/>
            <a:ext cx="10197465" cy="4103370"/>
          </a:xfrm>
          <a:prstGeom prst="rect">
            <a:avLst/>
          </a:prstGeom>
          <a:noFill/>
          <a:ln w="3175">
            <a:noFill/>
            <a:prstDash val="dash"/>
          </a:ln>
        </p:spPr>
        <p:txBody>
          <a:bodyPr lIns="63500" tIns="25400" rIns="63500" bIns="25400" anchor="b">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ctr" latinLnBrk="0" hangingPunct="1">
              <a:lnSpc>
                <a:spcPct val="120000"/>
              </a:lnSpc>
              <a:spcBef>
                <a:spcPct val="0"/>
              </a:spcBef>
              <a:spcAft>
                <a:spcPts val="800"/>
              </a:spcAft>
              <a:buClrTx/>
              <a:buSzTx/>
              <a:buFont typeface="Wingdings" panose="05000000000000000000" charset="0"/>
              <a:buNone/>
              <a:defRPr/>
            </a:pPr>
            <a:r>
              <a:rPr kumimoji="0" lang="zh-CN" altLang="zh-CN" sz="3200" b="1" i="0" u="none"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②</a:t>
            </a:r>
            <a:r>
              <a:rPr kumimoji="0" lang="zh-CN" altLang="zh-CN" sz="3200" b="1" i="0" u="sng"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概念的</a:t>
            </a:r>
            <a:r>
              <a:rPr kumimoji="0" lang="zh-CN" altLang="zh-CN" sz="32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组成</a:t>
            </a:r>
            <a:endParaRPr kumimoji="0" lang="en-US" altLang="zh-CN" sz="3200" b="1" i="0" u="none" strike="noStrike" kern="1200" cap="none" spc="12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endParaRPr>
          </a:p>
          <a:p>
            <a:pPr marL="355600" marR="0" lvl="0" indent="-355600" algn="l" defTabSz="913765" rtl="0" eaLnBrk="1" fontAlgn="ctr" latinLnBrk="0" hangingPunct="1">
              <a:lnSpc>
                <a:spcPct val="120000"/>
              </a:lnSpc>
              <a:spcBef>
                <a:spcPct val="0"/>
              </a:spcBef>
              <a:spcAft>
                <a:spcPts val="800"/>
              </a:spcAft>
              <a:buClrTx/>
              <a:buSzTx/>
              <a:buFont typeface="Wingdings" panose="05000000000000000000" charset="0"/>
              <a:buChar char="l"/>
              <a:defRPr/>
            </a:pP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概念的</a:t>
            </a:r>
            <a:r>
              <a:rPr kumimoji="0" lang="en-US" altLang="zh-CN" sz="28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内涵</a:t>
            </a: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685800" marR="0" lvl="1" indent="-330200" algn="l" defTabSz="914400" rtl="0" eaLnBrk="1" fontAlgn="ctr" latinLnBrk="0" hangingPunct="1">
              <a:lnSpc>
                <a:spcPct val="120000"/>
              </a:lnSpc>
              <a:spcBef>
                <a:spcPct val="0"/>
              </a:spcBef>
              <a:spcAft>
                <a:spcPts val="800"/>
              </a:spcAft>
              <a:buClrTx/>
              <a:buSzTx/>
              <a:buFont typeface="Arial" pitchFamily="34" charset="0"/>
              <a:buChar char="○"/>
              <a:defRPr/>
            </a:pPr>
            <a:r>
              <a:rPr kumimoji="0" lang="en-US" altLang="zh-CN" sz="2800" b="1" i="0" u="sng"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反映在概念中的</a:t>
            </a:r>
            <a:r>
              <a:rPr kumimoji="0" lang="en-US" altLang="zh-CN" sz="2800" b="1" i="0" u="sng" strike="noStrike" kern="1200" cap="none" spc="20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对象的本质属性</a:t>
            </a:r>
            <a:r>
              <a:rPr kumimoji="0" lang="en-US"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比如说</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sng"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人</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这个概念的内涵是指</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有语言、能思维、会制造工具的动物</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endParaRPr kumimoji="0" lang="en-US"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endParaRPr>
          </a:p>
          <a:p>
            <a:pPr marL="355600" marR="0" lvl="0" indent="-355600" algn="l" defTabSz="913765" rtl="0" eaLnBrk="1" fontAlgn="ctr" latinLnBrk="0" hangingPunct="1">
              <a:lnSpc>
                <a:spcPct val="120000"/>
              </a:lnSpc>
              <a:spcBef>
                <a:spcPct val="0"/>
              </a:spcBef>
              <a:spcAft>
                <a:spcPts val="800"/>
              </a:spcAft>
              <a:buClrTx/>
              <a:buSzTx/>
              <a:buFont typeface="Wingdings" panose="05000000000000000000" charset="0"/>
              <a:buChar char="l"/>
              <a:defRPr/>
            </a:pP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概念的</a:t>
            </a:r>
            <a:r>
              <a:rPr kumimoji="0" lang="en-US" altLang="zh-CN" sz="2800" b="1" i="0" u="sng" strike="noStrike" kern="1200" cap="none" spc="12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外延</a:t>
            </a:r>
            <a:r>
              <a:rPr kumimoji="0" lang="en-US" altLang="zh-CN" sz="2800" b="1" i="0" u="none" strike="noStrike" kern="1200" cap="none" spc="12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a:p>
            <a:pPr marL="685800" marR="0" lvl="1" indent="-330200" algn="l" defTabSz="914400" rtl="0" eaLnBrk="1" fontAlgn="ctr" latinLnBrk="0" hangingPunct="1">
              <a:lnSpc>
                <a:spcPct val="120000"/>
              </a:lnSpc>
              <a:spcBef>
                <a:spcPct val="0"/>
              </a:spcBef>
              <a:spcAft>
                <a:spcPts val="800"/>
              </a:spcAft>
              <a:buClrTx/>
              <a:buSzTx/>
              <a:buFont typeface="Arial" pitchFamily="34" charset="0"/>
              <a:buChar char="○"/>
              <a:defRPr/>
            </a:pPr>
            <a:r>
              <a:rPr kumimoji="0" lang="en-US" altLang="zh-CN" sz="2800" b="1" i="0" u="sng" strike="noStrike" kern="1200" cap="none" spc="200" normalizeH="0" baseline="0" noProof="0">
                <a:ln>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具有概念所反映的本质属性</a:t>
            </a:r>
            <a:r>
              <a:rPr kumimoji="0" lang="en-US" altLang="zh-CN" sz="2800" b="1" i="0" u="sng"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的对象</a:t>
            </a:r>
            <a:r>
              <a:rPr kumimoji="0" lang="en-US" altLang="zh-CN" sz="2800" b="1" i="0" u="none" strike="noStrike" kern="1200" cap="none" spc="20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比如“古今中外以及将来的一切人”就是</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人</a:t>
            </a:r>
            <a:r>
              <a:rPr kumimoji="0" lang="en-US" altLang="zh-CN"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r>
              <a:rPr kumimoji="0" lang="zh-CN" altLang="en-US" sz="28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这个概念的外延。</a:t>
            </a:r>
            <a:endParaRPr kumimoji="0" lang="zh-CN" altLang="en-US" sz="2800" b="1" i="0" u="none" strike="noStrike" kern="1200" cap="none" spc="120" normalizeH="0" baseline="0" noProof="0">
              <a:ln>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endParaRPr>
          </a:p>
        </p:txBody>
      </p:sp>
      <p:sp>
        <p:nvSpPr>
          <p:cNvPr id="33796" name="文本框 1"/>
          <p:cNvSpPr/>
          <p:nvPr>
            <p:custDataLst>
              <p:tags r:id="rId6"/>
            </p:custDataLst>
          </p:nvPr>
        </p:nvSpPr>
        <p:spPr>
          <a:xfrm>
            <a:off x="8318500" y="1331913"/>
            <a:ext cx="1408113" cy="730250"/>
          </a:xfrm>
          <a:prstGeom prst="rect">
            <a:avLst/>
          </a:prstGeom>
          <a:solidFill>
            <a:srgbClr val="97C89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30000"/>
              </a:lnSpc>
              <a:spcBef>
                <a:spcPct val="0"/>
              </a:spcBef>
              <a:buFontTx/>
              <a:buNone/>
            </a:pPr>
            <a:r>
              <a:rPr lang="zh-CN" altLang="en-US" sz="3200" b="1">
                <a:solidFill>
                  <a:srgbClr val="1D41D5"/>
                </a:solidFill>
                <a:latin typeface="方正粗黑宋简体" pitchFamily="2" charset="-122"/>
                <a:ea typeface="方正粗黑宋简体" pitchFamily="2" charset="-122"/>
              </a:rPr>
              <a:t>是什么</a:t>
            </a:r>
            <a:endParaRPr lang="zh-CN" altLang="en-US" sz="3200" b="1">
              <a:solidFill>
                <a:srgbClr val="1D41D5"/>
              </a:solidFill>
              <a:latin typeface="方正粗黑宋简体" pitchFamily="2" charset="-122"/>
              <a:ea typeface="方正粗黑宋简体" pitchFamily="2" charset="-122"/>
            </a:endParaRPr>
          </a:p>
        </p:txBody>
      </p:sp>
      <p:sp>
        <p:nvSpPr>
          <p:cNvPr id="33797" name="文本框 2"/>
          <p:cNvSpPr/>
          <p:nvPr>
            <p:custDataLst>
              <p:tags r:id="rId7"/>
            </p:custDataLst>
          </p:nvPr>
        </p:nvSpPr>
        <p:spPr>
          <a:xfrm>
            <a:off x="8505825" y="4438650"/>
            <a:ext cx="1406525" cy="730250"/>
          </a:xfrm>
          <a:prstGeom prst="rect">
            <a:avLst/>
          </a:prstGeom>
          <a:solidFill>
            <a:srgbClr val="97C890"/>
          </a:solidFill>
          <a:ln>
            <a:noFill/>
            <a:miter lim="800000"/>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eaLnBrk="1" hangingPunct="1">
              <a:lnSpc>
                <a:spcPct val="130000"/>
              </a:lnSpc>
              <a:spcBef>
                <a:spcPct val="0"/>
              </a:spcBef>
              <a:buFontTx/>
              <a:buNone/>
            </a:pPr>
            <a:r>
              <a:rPr lang="zh-CN" altLang="en-US" sz="3200" b="1">
                <a:solidFill>
                  <a:srgbClr val="1D41D5"/>
                </a:solidFill>
                <a:latin typeface="方正粗黑宋简体" pitchFamily="2" charset="-122"/>
                <a:ea typeface="方正粗黑宋简体" pitchFamily="2" charset="-122"/>
              </a:rPr>
              <a:t>有什么</a:t>
            </a:r>
            <a:endParaRPr lang="zh-CN" altLang="en-US" sz="3200" b="1">
              <a:solidFill>
                <a:srgbClr val="1D41D5"/>
              </a:solidFill>
              <a:latin typeface="方正粗黑宋简体" pitchFamily="2" charset="-122"/>
              <a:ea typeface="方正粗黑宋简体" pitchFamily="2" charset="-122"/>
            </a:endParaRPr>
          </a:p>
        </p:txBody>
      </p:sp>
    </p:spTree>
    <p:custDataLst>
      <p:tags r:id="rId8"/>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blinds(horizontal)">
                                      <p:cBhvr>
                                        <p:cTn id="7" dur="500"/>
                                        <p:tgtEl>
                                          <p:spTgt spid="33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7"/>
                                        </p:tgtEl>
                                        <p:attrNameLst>
                                          <p:attrName>style.visibility</p:attrName>
                                        </p:attrNameLst>
                                      </p:cBhvr>
                                      <p:to>
                                        <p:strVal val="visible"/>
                                      </p:to>
                                    </p:set>
                                    <p:animEffect transition="in" filter="blinds(horizontal)">
                                      <p:cBhvr>
                                        <p:cTn id="12"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5842" name="内容占位符 2"/>
          <p:cNvSpPr>
            <a:spLocks noGrp="1"/>
          </p:cNvSpPr>
          <p:nvPr>
            <p:ph idx="1"/>
            <p:custDataLst>
              <p:tags r:id="rId4"/>
            </p:custDataLst>
          </p:nvPr>
        </p:nvSpPr>
        <p:spPr bwMode="auto">
          <a:xfrm>
            <a:off x="1097280" y="1653474"/>
            <a:ext cx="10325100" cy="2670175"/>
          </a:xfrm>
          <a:prstGeom prst="rect">
            <a:avLst/>
          </a:prstGeom>
          <a:noFill/>
          <a:ln w="12700" cmpd="sng">
            <a:solidFill>
              <a:schemeClr val="accent1">
                <a:shade val="50000"/>
              </a:schemeClr>
            </a:solidFill>
            <a:prstDash val="dashDot"/>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normAutofit fontScale="77500" lnSpcReduction="20000"/>
            <a:scene3d>
              <a:camera prst="orthographicFront"/>
              <a:lightRig rig="threePt" dir="t"/>
            </a:scene3d>
          </a:bodyPr>
          <a:lstStyle/>
          <a:p>
            <a:pPr marL="228600" marR="0" lvl="0" indent="457200" algn="l" defTabSz="914400" rtl="0" eaLnBrk="1" fontAlgn="auto" latinLnBrk="0" hangingPunct="1">
              <a:lnSpc>
                <a:spcPct val="120000"/>
              </a:lnSpc>
              <a:spcBef>
                <a:spcPts val="1000"/>
              </a:spcBef>
              <a:spcAft>
                <a:spcPct val="0"/>
              </a:spcAft>
              <a:buClrTx/>
              <a:buSzTx/>
              <a:buFont typeface="Arial" pitchFamily="34" charset="0"/>
              <a:buChar char="•"/>
              <a:defRPr/>
            </a:pPr>
            <a:r>
              <a:rPr kumimoji="0" lang="en-US" altLang="zh-CN"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   </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像《现代汉语词典》中这样解释“</a:t>
            </a:r>
            <a:r>
              <a:rPr kumimoji="0" lang="zh-CN" altLang="en-US" sz="3600" b="1" i="0" u="sng"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发动机</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”这一概念:“把热能、电能等转换为机械能的机器，用来带动其他机械工作。</a:t>
            </a:r>
            <a:r>
              <a:rPr kumimoji="0" lang="zh-CN" altLang="en-US" sz="3600" b="1" i="0" u="sng"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如</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电动机、蒸汽机、涡轮机、内燃机、风车。”</a:t>
            </a:r>
          </a:p>
          <a:p>
            <a:pPr marL="228600" marR="0" lvl="0" indent="457200" algn="l" defTabSz="914400" rtl="0" eaLnBrk="1" fontAlgn="auto" latinLnBrk="0" hangingPunct="1">
              <a:lnSpc>
                <a:spcPct val="120000"/>
              </a:lnSpc>
              <a:spcBef>
                <a:spcPts val="1000"/>
              </a:spcBef>
              <a:spcAft>
                <a:spcPct val="0"/>
              </a:spcAft>
              <a:buClrTx/>
              <a:buSzTx/>
              <a:buFont typeface="Arial" pitchFamily="34" charset="0"/>
              <a:buChar char="•"/>
              <a:defRPr/>
            </a:pP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   在这里，“</a:t>
            </a:r>
            <a:r>
              <a:rPr kumimoji="0" lang="zh-CN" altLang="en-US" sz="3600" b="1" i="0" u="sng" strike="noStrike" kern="1200" cap="none" spc="0" normalizeH="0" baseline="0" noProof="0">
                <a:ln>
                  <a:noFill/>
                </a:ln>
                <a:solidFill>
                  <a:srgbClr val="1D41D5"/>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如</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”之前的内容都是“ 发动机”的</a:t>
            </a:r>
            <a:r>
              <a:rPr kumimoji="0" lang="zh-CN" altLang="en-US" sz="3600" b="1" i="0" u="none"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内涵</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，“如”之后的内容是“发动机” 的部分</a:t>
            </a:r>
            <a:r>
              <a:rPr kumimoji="0" lang="zh-CN" altLang="en-US" sz="3600" b="1" i="0" u="none" strike="noStrike" kern="1200" cap="none" spc="0" normalizeH="0" baseline="0" noProof="0">
                <a:ln>
                  <a:noFill/>
                </a:ln>
                <a:solidFill>
                  <a:srgbClr val="C0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外延</a:t>
            </a:r>
            <a:r>
              <a:rPr kumimoji="0" lang="zh-CN" altLang="en-US" sz="3600" b="1"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rPr>
              <a:t>。</a:t>
            </a:r>
            <a:endParaRPr kumimoji="0" lang="zh-CN" altLang="en-US" sz="36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5"/>
    </p:custDataLst>
  </p:cSld>
  <p:clrMapOvr>
    <a:masterClrMapping/>
  </p:clrMapOvr>
  <mc:AlternateContent>
    <mc:Choice xmlns:p14="http://schemas.microsoft.com/office/powerpoint/2010/main" Requires="p14">
      <p:transition p14:dur="100">
        <p:cut/>
      </p:transition>
    </mc:Choice>
    <mc:Fallback>
      <p:transition>
        <p:cut/>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7890" name="矩形 237569"/>
          <p:cNvSpPr/>
          <p:nvPr>
            <p:custDataLst>
              <p:tags r:id="rId4"/>
            </p:custDataLst>
          </p:nvPr>
        </p:nvSpPr>
        <p:spPr>
          <a:xfrm>
            <a:off x="373063" y="847725"/>
            <a:ext cx="11395075" cy="5216525"/>
          </a:xfrm>
          <a:prstGeom prst="rect">
            <a:avLst/>
          </a:prstGeom>
          <a:noFill/>
          <a:ln>
            <a:noFill/>
            <a:miter lim="800000"/>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gn="just" defTabSz="863600" eaLnBrk="1" hangingPunct="1">
              <a:lnSpc>
                <a:spcPts val="4438"/>
              </a:lnSpc>
              <a:spcBef>
                <a:spcPct val="0"/>
              </a:spcBef>
              <a:buFontTx/>
              <a:buNone/>
            </a:pPr>
            <a:r>
              <a:rPr lang="zh-CN" altLang="en-US" sz="3200" b="1">
                <a:latin typeface="方正粗黑宋简体" pitchFamily="2" charset="-122"/>
                <a:ea typeface="方正粗黑宋简体" pitchFamily="2" charset="-122"/>
                <a:sym typeface="宋体" panose="02010600030101010101" pitchFamily="2" charset="-122"/>
              </a:rPr>
              <a:t>概念的</a:t>
            </a:r>
            <a:r>
              <a:rPr lang="zh-CN" altLang="en-US" sz="3200" b="1">
                <a:solidFill>
                  <a:srgbClr val="C00000"/>
                </a:solidFill>
                <a:latin typeface="方正粗黑宋简体" pitchFamily="2" charset="-122"/>
                <a:ea typeface="方正粗黑宋简体" pitchFamily="2" charset="-122"/>
                <a:sym typeface="Wingdings" pitchFamily="2" charset="2"/>
              </a:rPr>
              <a:t>组成：</a:t>
            </a:r>
            <a:r>
              <a:rPr lang="zh-CN" altLang="en-US" sz="3200" b="1">
                <a:solidFill>
                  <a:srgbClr val="1D41D5"/>
                </a:solidFill>
                <a:latin typeface="方正粗黑宋简体" pitchFamily="2" charset="-122"/>
                <a:ea typeface="方正粗黑宋简体" pitchFamily="2" charset="-122"/>
                <a:sym typeface="Wingdings" pitchFamily="2" charset="2"/>
              </a:rPr>
              <a:t>内涵、外延</a:t>
            </a:r>
            <a:endParaRPr lang="en-US" altLang="zh-CN" sz="3200" b="1">
              <a:solidFill>
                <a:srgbClr val="1D41D5"/>
              </a:solidFill>
              <a:latin typeface="方正粗黑宋简体" pitchFamily="2" charset="-122"/>
              <a:ea typeface="方正粗黑宋简体" pitchFamily="2" charset="-122"/>
              <a:sym typeface="Wingdings" pitchFamily="2" charset="2"/>
            </a:endParaRPr>
          </a:p>
          <a:p>
            <a:pPr marL="0" lvl="0" indent="0" algn="just" defTabSz="863600" eaLnBrk="1" hangingPunct="1">
              <a:lnSpc>
                <a:spcPts val="4438"/>
              </a:lnSpc>
              <a:spcBef>
                <a:spcPct val="0"/>
              </a:spcBef>
              <a:buFontTx/>
              <a:buNone/>
            </a:pPr>
            <a:r>
              <a:rPr lang="en-US" altLang="zh-CN" sz="3200" b="1">
                <a:solidFill>
                  <a:srgbClr val="FF0000"/>
                </a:solidFill>
                <a:latin typeface="方正粗黑宋简体" pitchFamily="2" charset="-122"/>
                <a:ea typeface="方正粗黑宋简体" pitchFamily="2" charset="-122"/>
                <a:sym typeface="Wingdings" pitchFamily="2" charset="2"/>
              </a:rPr>
              <a:t>        </a:t>
            </a:r>
            <a:r>
              <a:rPr lang="zh-CN" altLang="en-US" sz="3200" b="1">
                <a:solidFill>
                  <a:srgbClr val="7030A0"/>
                </a:solidFill>
                <a:latin typeface="方正粗黑宋简体" pitchFamily="2" charset="-122"/>
                <a:ea typeface="方正粗黑宋简体" pitchFamily="2" charset="-122"/>
                <a:sym typeface="Wingdings" pitchFamily="2" charset="2"/>
              </a:rPr>
              <a:t>一个概念的内涵越多，外延就越小，反之，内涵越少，外延就越大。这就是内涵与外延的</a:t>
            </a:r>
            <a:r>
              <a:rPr lang="zh-CN" altLang="en-US" sz="3200" b="1" u="sng">
                <a:solidFill>
                  <a:srgbClr val="1D41D5"/>
                </a:solidFill>
                <a:latin typeface="方正粗黑宋简体" pitchFamily="2" charset="-122"/>
                <a:ea typeface="方正粗黑宋简体" pitchFamily="2" charset="-122"/>
                <a:sym typeface="Wingdings" pitchFamily="2" charset="2"/>
              </a:rPr>
              <a:t>反比关系</a:t>
            </a:r>
            <a:r>
              <a:rPr lang="zh-CN" altLang="en-US" sz="3200" b="1">
                <a:solidFill>
                  <a:srgbClr val="7030A0"/>
                </a:solidFill>
                <a:latin typeface="方正粗黑宋简体" pitchFamily="2" charset="-122"/>
                <a:ea typeface="方正粗黑宋简体" pitchFamily="2" charset="-122"/>
                <a:sym typeface="Wingdings" pitchFamily="2" charset="2"/>
              </a:rPr>
              <a:t>。</a:t>
            </a:r>
            <a:r>
              <a:rPr lang="zh-CN" altLang="en-US" sz="3200" b="1">
                <a:latin typeface="方正粗黑宋简体" pitchFamily="2" charset="-122"/>
                <a:ea typeface="方正粗黑宋简体" pitchFamily="2" charset="-122"/>
                <a:sym typeface="宋体" panose="02010600030101010101" pitchFamily="2" charset="-122"/>
              </a:rPr>
              <a:t>内涵是概念所反映的对象的</a:t>
            </a:r>
            <a:r>
              <a:rPr lang="zh-CN" altLang="en-US" sz="3200" b="1" u="sng">
                <a:solidFill>
                  <a:srgbClr val="C00000"/>
                </a:solidFill>
                <a:latin typeface="方正粗黑宋简体" pitchFamily="2" charset="-122"/>
                <a:ea typeface="方正粗黑宋简体" pitchFamily="2" charset="-122"/>
                <a:sym typeface="宋体" panose="02010600030101010101" pitchFamily="2" charset="-122"/>
              </a:rPr>
              <a:t>根本属性</a:t>
            </a:r>
            <a:r>
              <a:rPr lang="zh-CN" altLang="en-US" sz="3200" b="1">
                <a:latin typeface="方正粗黑宋简体" pitchFamily="2" charset="-122"/>
                <a:ea typeface="方正粗黑宋简体" pitchFamily="2" charset="-122"/>
                <a:sym typeface="宋体" panose="02010600030101010101" pitchFamily="2" charset="-122"/>
              </a:rPr>
              <a:t>。外延则指所反映的对象的</a:t>
            </a:r>
            <a:r>
              <a:rPr lang="zh-CN" altLang="en-US" sz="3200" b="1" u="sng">
                <a:solidFill>
                  <a:srgbClr val="C00000"/>
                </a:solidFill>
                <a:latin typeface="方正粗黑宋简体" pitchFamily="2" charset="-122"/>
                <a:ea typeface="方正粗黑宋简体" pitchFamily="2" charset="-122"/>
                <a:sym typeface="宋体" panose="02010600030101010101" pitchFamily="2" charset="-122"/>
              </a:rPr>
              <a:t>具体范围</a:t>
            </a:r>
            <a:r>
              <a:rPr lang="zh-CN" altLang="en-US" sz="3200" b="1">
                <a:latin typeface="方正粗黑宋简体" pitchFamily="2" charset="-122"/>
                <a:ea typeface="方正粗黑宋简体" pitchFamily="2" charset="-122"/>
                <a:sym typeface="宋体" panose="02010600030101010101" pitchFamily="2" charset="-122"/>
              </a:rPr>
              <a:t>。</a:t>
            </a:r>
            <a:endParaRPr lang="zh-CN" altLang="en-US" sz="3200" b="1">
              <a:solidFill>
                <a:srgbClr val="006600"/>
              </a:solidFill>
              <a:latin typeface="方正粗黑宋简体" pitchFamily="2" charset="-122"/>
              <a:ea typeface="方正粗黑宋简体" pitchFamily="2" charset="-122"/>
              <a:sym typeface="Wingdings" pitchFamily="2" charset="2"/>
            </a:endParaRPr>
          </a:p>
          <a:p>
            <a:pPr marL="0" lvl="0" indent="0" algn="just" defTabSz="863600" eaLnBrk="1" hangingPunct="1">
              <a:lnSpc>
                <a:spcPts val="4438"/>
              </a:lnSpc>
              <a:spcBef>
                <a:spcPct val="0"/>
              </a:spcBef>
              <a:buFontTx/>
              <a:buNone/>
            </a:pPr>
            <a:r>
              <a:rPr lang="zh-CN" altLang="en-US" sz="3200" b="1">
                <a:latin typeface="方正粗黑宋简体" pitchFamily="2" charset="-122"/>
                <a:ea typeface="方正粗黑宋简体" pitchFamily="2" charset="-122"/>
                <a:sym typeface="Wingdings" pitchFamily="2" charset="2"/>
              </a:rPr>
              <a:t>        例如，“钢笔”这个概念的内涵，比“笔”的内涵要多。“钢笔”有笔的一般特点外，还增加了“笔尖用金属制成，钢性的，用墨水书写”这一特点。</a:t>
            </a:r>
            <a:endParaRPr lang="zh-CN" altLang="en-US" sz="3200" b="1">
              <a:latin typeface="方正粗黑宋简体" pitchFamily="2" charset="-122"/>
              <a:ea typeface="方正粗黑宋简体" pitchFamily="2" charset="-122"/>
              <a:sym typeface="Wingdings" pitchFamily="2" charset="2"/>
            </a:endParaRPr>
          </a:p>
          <a:p>
            <a:pPr marL="0" lvl="0" indent="0" algn="just" defTabSz="863600" eaLnBrk="1" hangingPunct="1">
              <a:lnSpc>
                <a:spcPts val="4438"/>
              </a:lnSpc>
              <a:spcBef>
                <a:spcPct val="0"/>
              </a:spcBef>
              <a:buFontTx/>
              <a:buNone/>
            </a:pPr>
            <a:r>
              <a:rPr lang="zh-CN" altLang="en-US" sz="3200" b="1">
                <a:latin typeface="方正粗黑宋简体" pitchFamily="2" charset="-122"/>
                <a:ea typeface="方正粗黑宋简体" pitchFamily="2" charset="-122"/>
                <a:sym typeface="Wingdings" pitchFamily="2" charset="2"/>
              </a:rPr>
              <a:t>        那么，“钢笔”的外延比“笔”的外延要小，它把毛笔、铅笔、圆珠笔等都排除在外。</a:t>
            </a:r>
            <a:endParaRPr lang="zh-CN" altLang="en-US" sz="3200" b="1">
              <a:latin typeface="方正粗黑宋简体" pitchFamily="2" charset="-122"/>
              <a:ea typeface="方正粗黑宋简体" pitchFamily="2" charset="-122"/>
              <a:sym typeface="Wingdings" pitchFamily="2" charset="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Effect transition="in" filter="blinds(horizontal)">
                                      <p:cBhvr>
                                        <p:cTn id="7" dur="500"/>
                                        <p:tgtEl>
                                          <p:spTgt spid="3789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7890">
                                            <p:txEl>
                                              <p:pRg st="2" end="2"/>
                                            </p:txEl>
                                          </p:spTgt>
                                        </p:tgtEl>
                                        <p:attrNameLst>
                                          <p:attrName>style.visibility</p:attrName>
                                        </p:attrNameLst>
                                      </p:cBhvr>
                                      <p:to>
                                        <p:strVal val="visible"/>
                                      </p:to>
                                    </p:set>
                                    <p:animEffect transition="in" filter="blinds(horizontal)">
                                      <p:cBhvr>
                                        <p:cTn id="12" dur="500"/>
                                        <p:tgtEl>
                                          <p:spTgt spid="3789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7890">
                                            <p:txEl>
                                              <p:pRg st="3" end="3"/>
                                            </p:txEl>
                                          </p:spTgt>
                                        </p:tgtEl>
                                        <p:attrNameLst>
                                          <p:attrName>style.visibility</p:attrName>
                                        </p:attrNameLst>
                                      </p:cBhvr>
                                      <p:to>
                                        <p:strVal val="visible"/>
                                      </p:to>
                                    </p:set>
                                    <p:animEffect transition="in" filter="blinds(horizontal)">
                                      <p:cBhvr>
                                        <p:cTn id="17" dur="500"/>
                                        <p:tgtEl>
                                          <p:spTgt spid="3789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9938" name="图片 31"/>
          <p:cNvPicPr>
            <a:picLocks noChangeAspect="1"/>
          </p:cNvPicPr>
          <p:nvPr>
            <p:custDataLst>
              <p:tags r:id="rId5"/>
            </p:custDataLst>
          </p:nvPr>
        </p:nvPicPr>
        <p:blipFill>
          <a:blip r:embed="rId4"/>
          <a:stretch>
            <a:fillRect/>
          </a:stretch>
        </p:blipFill>
        <p:spPr>
          <a:xfrm>
            <a:off x="6381750" y="1249363"/>
            <a:ext cx="4359275" cy="4346575"/>
          </a:xfrm>
          <a:prstGeom prst="rect">
            <a:avLst/>
          </a:prstGeom>
          <a:noFill/>
          <a:ln>
            <a:miter lim="800000"/>
          </a:ln>
        </p:spPr>
      </p:pic>
      <p:sp>
        <p:nvSpPr>
          <p:cNvPr id="39939" name="文本框 5"/>
          <p:cNvSpPr txBox="1"/>
          <p:nvPr>
            <p:custDataLst>
              <p:tags r:id="rId6"/>
            </p:custDataLst>
          </p:nvPr>
        </p:nvSpPr>
        <p:spPr>
          <a:xfrm>
            <a:off x="849630" y="1250950"/>
            <a:ext cx="4831080" cy="641350"/>
          </a:xfrm>
          <a:prstGeom prst="rect">
            <a:avLst/>
          </a:prstGeom>
          <a:noFill/>
        </p:spPr>
        <p:txBody>
          <a:bodyPr lIns="63500" tIns="25400" rIns="63500" bIns="25400">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4000" b="1" i="0" u="none" strike="noStrike" kern="1200" cap="none" spc="360" normalizeH="0" baseline="0" noProof="0">
                <a:ln>
                  <a:noFill/>
                </a:ln>
                <a:solidFill>
                  <a:srgbClr val="C00000"/>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③</a:t>
            </a:r>
            <a:r>
              <a:rPr kumimoji="0" lang="en-US" sz="4000" b="1" i="0" u="none" strike="noStrike" kern="1200" cap="none" spc="360" normalizeH="0" baseline="0" noProof="0">
                <a:ln>
                  <a:noFill/>
                </a:ln>
                <a:solidFill>
                  <a:srgbClr val="1D41D5"/>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rPr>
              <a:t>.概念之间的</a:t>
            </a:r>
            <a:r>
              <a:rPr kumimoji="0" lang="en-US" sz="4000" b="1" i="0" u="sng" strike="noStrike" kern="1200" cap="none" spc="360" normalizeH="0" baseline="0" noProof="0">
                <a:ln>
                  <a:noFill/>
                </a:ln>
                <a:solidFill>
                  <a:srgbClr val="C00000"/>
                </a:solidFill>
                <a:effectLst>
                  <a:outerShdw blurRad="38100" dist="38100" dir="2700000" algn="tl">
                    <a:srgbClr val="000000">
                      <a:alpha val="43137"/>
                    </a:srgbClr>
                  </a:outerShdw>
                </a:effectLst>
                <a:uLnTx/>
                <a:uFillTx/>
                <a:latin typeface="方正粗黑宋简体" panose="02000000000000000000" charset="-122"/>
                <a:ea typeface="方正粗黑宋简体" panose="02000000000000000000" charset="-122"/>
                <a:cs typeface="方正粗黑宋简体" panose="02000000000000000000" charset="-122"/>
              </a:rPr>
              <a:t>关系</a:t>
            </a:r>
          </a:p>
        </p:txBody>
      </p:sp>
      <p:sp>
        <p:nvSpPr>
          <p:cNvPr id="39940" name="Title 6"/>
          <p:cNvSpPr txBox="1"/>
          <p:nvPr>
            <p:custDataLst>
              <p:tags r:id="rId7"/>
            </p:custDataLst>
          </p:nvPr>
        </p:nvSpPr>
        <p:spPr>
          <a:xfrm>
            <a:off x="974090" y="2108200"/>
            <a:ext cx="4766310" cy="3192145"/>
          </a:xfrm>
          <a:prstGeom prst="rect">
            <a:avLst/>
          </a:prstGeom>
          <a:noFill/>
          <a:ln w="3175">
            <a:solidFill>
              <a:schemeClr val="accent1"/>
            </a:solidFill>
            <a:prstDash val="dash"/>
          </a:ln>
        </p:spPr>
        <p:txBody>
          <a:bodyPr lIns="63500" tIns="25400" rIns="63500" bIns="254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defRPr/>
            </a:pPr>
            <a:r>
              <a:rPr kumimoji="0" lang="en-US" altLang="zh-CN" sz="3600" b="1" i="0" u="none" strike="noStrike" kern="1200" cap="none" spc="14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根据概念在</a:t>
            </a:r>
            <a:r>
              <a:rPr kumimoji="0" lang="en-US" altLang="zh-CN" sz="3600" b="1" i="0" u="sng" strike="noStrike" kern="1200" cap="none" spc="140" normalizeH="0" baseline="0" noProof="0">
                <a:ln w="3175">
                  <a:noFill/>
                </a:ln>
                <a:solidFill>
                  <a:srgbClr val="C00000"/>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外延上</a:t>
            </a:r>
            <a:r>
              <a:rPr kumimoji="0" lang="en-US" altLang="zh-CN" sz="3600" b="1" i="0" u="none" strike="noStrike" kern="1200" cap="none" spc="14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是否有重合，可以把概念间的关系分为</a:t>
            </a:r>
            <a:r>
              <a:rPr kumimoji="0" lang="en-US" altLang="zh-CN" sz="3600" b="1" i="0" u="sng" strike="noStrike" kern="1200" cap="none" spc="14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相容关系</a:t>
            </a:r>
            <a:r>
              <a:rPr kumimoji="0" lang="en-US" altLang="zh-CN" sz="3600" b="1" i="0" u="none" strike="noStrike" kern="1200" cap="none" spc="14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和</a:t>
            </a:r>
            <a:r>
              <a:rPr kumimoji="0" lang="en-US" altLang="zh-CN" sz="3600" b="1" i="0" u="sng" strike="noStrike" kern="1200" cap="none" spc="140" normalizeH="0" baseline="0" noProof="0">
                <a:ln w="3175">
                  <a:noFill/>
                </a:ln>
                <a:solidFill>
                  <a:srgbClr val="1D41D5"/>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不相容关系</a:t>
            </a:r>
            <a:r>
              <a:rPr kumimoji="0" lang="en-US" altLang="zh-CN" sz="3600" b="1" i="0" u="none" strike="noStrike" kern="1200" cap="none" spc="140" normalizeH="0" baseline="0" noProof="0">
                <a:ln w="3175">
                  <a:noFill/>
                </a:ln>
                <a:solidFill>
                  <a:schemeClr val="tx1"/>
                </a:solidFill>
                <a:effectLst>
                  <a:outerShdw blurRad="38100" dist="19050" dir="2700000" algn="tl" rotWithShape="0">
                    <a:schemeClr val="dk1">
                      <a:alpha val="40000"/>
                    </a:schemeClr>
                  </a:outerShdw>
                </a:effectLst>
                <a:uLnTx/>
                <a:uFillTx/>
                <a:latin typeface="微软雅黑" pitchFamily="34" charset="-122"/>
                <a:ea typeface="微软雅黑" pitchFamily="34" charset="-122"/>
                <a:cs typeface="微软雅黑" panose="020b0503020204020204" pitchFamily="34" charset="-122"/>
                <a:sym typeface="+mn-ea"/>
              </a:rPr>
              <a:t>。</a:t>
            </a:r>
          </a:p>
        </p:txBody>
      </p:sp>
    </p:spTree>
    <p:custDataLst>
      <p:tags r:id="rId8"/>
    </p:custDataLst>
  </p:cSld>
  <p:clrMapOvr>
    <a:masterClrMapping/>
  </p:clrMapOvr>
  <mc:AlternateContent>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1000"/>
                                        <p:tgtEl>
                                          <p:spTgt spid="39940"/>
                                        </p:tgtEl>
                                      </p:cBhvr>
                                    </p:animEffect>
                                    <p:anim calcmode="lin" valueType="num">
                                      <p:cBhvr>
                                        <p:cTn id="8" dur="1000" fill="hold"/>
                                        <p:tgtEl>
                                          <p:spTgt spid="39940"/>
                                        </p:tgtEl>
                                        <p:attrNameLst>
                                          <p:attrName>ppt_x</p:attrName>
                                        </p:attrNameLst>
                                      </p:cBhvr>
                                      <p:tavLst>
                                        <p:tav tm="0">
                                          <p:val>
                                            <p:strVal val="#ppt_x"/>
                                          </p:val>
                                        </p:tav>
                                        <p:tav tm="100000">
                                          <p:val>
                                            <p:strVal val="#ppt_x"/>
                                          </p:val>
                                        </p:tav>
                                      </p:tavLst>
                                    </p:anim>
                                    <p:anim calcmode="lin" valueType="num">
                                      <p:cBhvr>
                                        <p:cTn id="9" dur="1000" fill="hold"/>
                                        <p:tgtEl>
                                          <p:spTgt spid="399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4218"/>
</p:tagLst>
</file>

<file path=ppt/tags/tag10.xml><?xml version="1.0" encoding="utf-8"?>
<p:tagLst xmlns:p="http://schemas.openxmlformats.org/presentationml/2006/main">
  <p:tag name="AS_UNIQUEID" val="4227"/>
</p:tagLst>
</file>

<file path=ppt/tags/tag100.xml><?xml version="1.0" encoding="utf-8"?>
<p:tagLst xmlns:p="http://schemas.openxmlformats.org/presentationml/2006/main">
  <p:tag name="AS_UNIQUEID" val="1390"/>
</p:tagLst>
</file>

<file path=ppt/tags/tag101.xml><?xml version="1.0" encoding="utf-8"?>
<p:tagLst xmlns:p="http://schemas.openxmlformats.org/presentationml/2006/main">
  <p:tag name="AS_UNIQUEID" val="1391"/>
</p:tagLst>
</file>

<file path=ppt/tags/tag102.xml><?xml version="1.0" encoding="utf-8"?>
<p:tagLst xmlns:p="http://schemas.openxmlformats.org/presentationml/2006/main">
  <p:tag name="AS_UNIQUEID" val="1392"/>
</p:tagLst>
</file>

<file path=ppt/tags/tag103.xml><?xml version="1.0" encoding="utf-8"?>
<p:tagLst xmlns:p="http://schemas.openxmlformats.org/presentationml/2006/main">
  <p:tag name="AS_UNIQUEID" val="1393"/>
</p:tagLst>
</file>

<file path=ppt/tags/tag104.xml><?xml version="1.0" encoding="utf-8"?>
<p:tagLst xmlns:p="http://schemas.openxmlformats.org/presentationml/2006/main">
  <p:tag name="AS_UNIQUEID" val="1394"/>
</p:tagLst>
</file>

<file path=ppt/tags/tag105.xml><?xml version="1.0" encoding="utf-8"?>
<p:tagLst xmlns:p="http://schemas.openxmlformats.org/presentationml/2006/main">
  <p:tag name="AS_UNIQUEID" val="1395"/>
</p:tagLst>
</file>

<file path=ppt/tags/tag106.xml><?xml version="1.0" encoding="utf-8"?>
<p:tagLst xmlns:p="http://schemas.openxmlformats.org/presentationml/2006/main">
  <p:tag name="AS_UNIQUEID" val="4052"/>
</p:tagLst>
</file>

<file path=ppt/tags/tag107.xml><?xml version="1.0" encoding="utf-8"?>
<p:tagLst xmlns:p="http://schemas.openxmlformats.org/presentationml/2006/main">
  <p:tag name="AS_UNIQUEID" val="4053"/>
</p:tagLst>
</file>

<file path=ppt/tags/tag108.xml><?xml version="1.0" encoding="utf-8"?>
<p:tagLst xmlns:p="http://schemas.openxmlformats.org/presentationml/2006/main">
  <p:tag name="AS_UNIQUEID" val="4300"/>
</p:tagLst>
</file>

<file path=ppt/tags/tag109.xml><?xml version="1.0" encoding="utf-8"?>
<p:tagLst xmlns:p="http://schemas.openxmlformats.org/presentationml/2006/main">
  <p:tag name="AS_UNIQUEID" val="4301"/>
</p:tagLst>
</file>

<file path=ppt/tags/tag11.xml><?xml version="1.0" encoding="utf-8"?>
<p:tagLst xmlns:p="http://schemas.openxmlformats.org/presentationml/2006/main">
  <p:tag name="AS_UNIQUEID" val="4228"/>
</p:tagLst>
</file>

<file path=ppt/tags/tag110.xml><?xml version="1.0" encoding="utf-8"?>
<p:tagLst xmlns:p="http://schemas.openxmlformats.org/presentationml/2006/main">
  <p:tag name="AS_UNIQUEID" val="4302"/>
</p:tagLst>
</file>

<file path=ppt/tags/tag111.xml><?xml version="1.0" encoding="utf-8"?>
<p:tagLst xmlns:p="http://schemas.openxmlformats.org/presentationml/2006/main">
  <p:tag name="AS_UNIQUEID" val="4303"/>
</p:tagLst>
</file>

<file path=ppt/tags/tag112.xml><?xml version="1.0" encoding="utf-8"?>
<p:tagLst xmlns:p="http://schemas.openxmlformats.org/presentationml/2006/main">
  <p:tag name="AS_UNIQUEID" val="4304"/>
</p:tagLst>
</file>

<file path=ppt/tags/tag113.xml><?xml version="1.0" encoding="utf-8"?>
<p:tagLst xmlns:p="http://schemas.openxmlformats.org/presentationml/2006/main">
  <p:tag name="AS_UNIQUEID" val="4055"/>
</p:tagLst>
</file>

<file path=ppt/tags/tag114.xml><?xml version="1.0" encoding="utf-8"?>
<p:tagLst xmlns:p="http://schemas.openxmlformats.org/presentationml/2006/main">
  <p:tag name="AS_UNIQUEID" val="4056"/>
</p:tagLst>
</file>

<file path=ppt/tags/tag115.xml><?xml version="1.0" encoding="utf-8"?>
<p:tagLst xmlns:p="http://schemas.openxmlformats.org/presentationml/2006/main">
  <p:tag name="AS_UNIQUEID" val="4305"/>
</p:tagLst>
</file>

<file path=ppt/tags/tag116.xml><?xml version="1.0" encoding="utf-8"?>
<p:tagLst xmlns:p="http://schemas.openxmlformats.org/presentationml/2006/main">
  <p:tag name="AS_UNIQUEID" val="4306"/>
</p:tagLst>
</file>

<file path=ppt/tags/tag117.xml><?xml version="1.0" encoding="utf-8"?>
<p:tagLst xmlns:p="http://schemas.openxmlformats.org/presentationml/2006/main">
  <p:tag name="AS_UNIQUEID" val="4307"/>
</p:tagLst>
</file>

<file path=ppt/tags/tag118.xml><?xml version="1.0" encoding="utf-8"?>
<p:tagLst xmlns:p="http://schemas.openxmlformats.org/presentationml/2006/main">
  <p:tag name="AS_UNIQUEID" val="4308"/>
</p:tagLst>
</file>

<file path=ppt/tags/tag119.xml><?xml version="1.0" encoding="utf-8"?>
<p:tagLst xmlns:p="http://schemas.openxmlformats.org/presentationml/2006/main">
  <p:tag name="AS_UNIQUEID" val="4309"/>
</p:tagLst>
</file>

<file path=ppt/tags/tag12.xml><?xml version="1.0" encoding="utf-8"?>
<p:tagLst xmlns:p="http://schemas.openxmlformats.org/presentationml/2006/main">
  <p:tag name="AS_UNIQUEID" val="4229"/>
</p:tagLst>
</file>

<file path=ppt/tags/tag120.xml><?xml version="1.0" encoding="utf-8"?>
<p:tagLst xmlns:p="http://schemas.openxmlformats.org/presentationml/2006/main">
  <p:tag name="AS_UNIQUEID" val="3518"/>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1.xml><?xml version="1.0" encoding="utf-8"?>
<p:tagLst xmlns:p="http://schemas.openxmlformats.org/presentationml/2006/main">
  <p:tag name="AS_UNIQUEID" val="3519"/>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e2890beb4c6423d85b29abe35ef0e70"/>
  <p:tag name="KSO_WM_UNIT_DECORATE_INFO" val="{&quot;DecorateInfoH&quot;:{&quot;IsAbs&quot;:false},&quot;DecorateInfoW&quot;:{&quot;IsAbs&quot;:false},&quot;DecorateInfoX&quot;:{&quot;IsAbs&quot;:true,&quot;Pos&quot;:2},&quot;DecorateInfoY&quot;:{&quot;IsAbs&quot;:true,&quot;Pos&quot;:2},&quot;ReferentInfo&quot;:{&quot;Id&quot;:&quot;542afa868e524318ad90492eabae4b76&quot;,&quot;X&quot;:{&quot;Pos&quot;:2},&quot;Y&quot;:{&quot;Pos&quot;:2}},&quot;whChangeMode&quot;:1}"/>
  <p:tag name="KSO_WM_UNIT_DIAGRAM_ISNUMVISUAL" val="0"/>
  <p:tag name="KSO_WM_UNIT_DIAGRAM_ISREFERUNIT" val="0"/>
  <p:tag name="KSO_WM_UNIT_HIGHLIGHT" val="0"/>
  <p:tag name="KSO_WM_UNIT_ID" val="diagram20217192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22.xml><?xml version="1.0" encoding="utf-8"?>
<p:tagLst xmlns:p="http://schemas.openxmlformats.org/presentationml/2006/main">
  <p:tag name="AS_UNIQUEID" val="3520"/>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47bc27af63754e3cb6a3f7d60dabdaf7"/>
  <p:tag name="KSO_WM_UNIT_DECORATE_INFO" val="{&quot;DecorateInfoH&quot;:{&quot;IsAbs&quot;:false},&quot;DecorateInfoW&quot;:{&quot;IsAbs&quot;:false},&quot;DecorateInfoX&quot;:{&quot;IsAbs&quot;:true,&quot;Pos&quot;:2},&quot;DecorateInfoY&quot;:{&quot;IsAbs&quot;:true,&quot;Pos&quot;:2},&quot;ReferentInfo&quot;:{&quot;Id&quot;:&quot;1b9cb26882964015b442d6d554c308f2&quot;,&quot;X&quot;:{&quot;Pos&quot;:2},&quot;Y&quot;:{&quot;Pos&quot;:2}},&quot;whChangeMode&quot;:1}"/>
  <p:tag name="KSO_WM_UNIT_DIAGRAM_ISNUMVISUAL" val="0"/>
  <p:tag name="KSO_WM_UNIT_DIAGRAM_ISREFERUNIT" val="0"/>
  <p:tag name="KSO_WM_UNIT_HIGHLIGHT" val="0"/>
  <p:tag name="KSO_WM_UNIT_ID" val="diagram20217192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23.xml><?xml version="1.0" encoding="utf-8"?>
<p:tagLst xmlns:p="http://schemas.openxmlformats.org/presentationml/2006/main">
  <p:tag name="AS_UNIQUEID" val="3521"/>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1b9cb26882964015b442d6d554c308f2"/>
  <p:tag name="KSO_WM_UNIT_DECORATE_INFO" val="{&quot;DecorateInfoH&quot;:{&quot;IsAbs&quot;:false},&quot;DecorateInfoW&quot;:{&quot;IsAbs&quot;:false},&quot;DecorateInfoX&quot;:{&quot;IsAbs&quot;:true,&quot;Pos&quot;:1},&quot;DecorateInfoY&quot;:{&quot;IsAbs&quot;:true,&quot;Pos&quot;:1},&quot;ReferentInfo&quot;:{&quot;Id&quot;:&quot;9c16b46426c342b18da229898cc5acc7&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24.xml><?xml version="1.0" encoding="utf-8"?>
<p:tagLst xmlns:p="http://schemas.openxmlformats.org/presentationml/2006/main">
  <p:tag name="AS_UNIQUEID" val="3522"/>
  <p:tag name="KSO_WM_BEAUTIFY_FLAG" val="#wm#"/>
  <p:tag name="KSO_WM_CHIP_GROUPID" val="5f5ee1ca4d6848d78f644aec"/>
  <p:tag name="KSO_WM_CHIP_XID" val="5f5ee1ca4d6848d78f644aec"/>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542afa868e524318ad90492eabae4b76"/>
  <p:tag name="KSO_WM_UNIT_DECORATE_INFO" val="{&quot;DecorateInfoH&quot;:{&quot;IsAbs&quot;:false},&quot;DecorateInfoW&quot;:{&quot;IsAbs&quot;:false},&quot;DecorateInfoX&quot;:{&quot;IsAbs&quot;:true,&quot;Pos&quot;:1},&quot;DecorateInfoY&quot;:{&quot;IsAbs&quot;:true,&quot;Pos&quot;:1},&quot;ReferentInfo&quot;:{&quot;Id&quot;:&quot;b3c72ed3a0a945029f876ca622a60e02&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25.xml><?xml version="1.0" encoding="utf-8"?>
<p:tagLst xmlns:p="http://schemas.openxmlformats.org/presentationml/2006/main">
  <p:tag name="AS_UNIQUEID" val="3523"/>
  <p:tag name="KSO_WM_ASSEMBLE_CHIP_INDEX" val="18812f8695414068a37d63185777c21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03ef0db5274448488f559621d1f555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26.xml><?xml version="1.0" encoding="utf-8"?>
<p:tagLst xmlns:p="http://schemas.openxmlformats.org/presentationml/2006/main">
  <p:tag name="AS_UNIQUEID" val="3524"/>
  <p:tag name="KSO_WM_ASSEMBLE_CHIP_INDEX" val="7e3334cceaf14bca956224a93a2e8cb9"/>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c16b46426c342b18da229898cc5ac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2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27.xml><?xml version="1.0" encoding="utf-8"?>
<p:tagLst xmlns:p="http://schemas.openxmlformats.org/presentationml/2006/main">
  <p:tag name="AS_UNIQUEID" val="3525"/>
  <p:tag name="KSO_WM_ASSEMBLE_CHIP_INDEX" val="34ebd5e22a8e4b4b9a2fd03c1c15e1c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COMPATIBLE" val="0"/>
  <p:tag name="KSO_WM_UNIT_DEC_AREA_ID" val="b3c72ed3a0a945029f876ca622a60e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92_1*d*1"/>
  <p:tag name="KSO_WM_UNIT_INDEX" val="1"/>
  <p:tag name="KSO_WM_UNIT_LAYERLEVEL" val="1"/>
  <p:tag name="KSO_WM_UNIT_SM_LIMIT_TYPE" val="2"/>
  <p:tag name="KSO_WM_UNIT_SUPPORT_UNIT_TYPE" val="[&quot;d&quot;]"/>
  <p:tag name="KSO_WM_UNIT_TYPE" val="d"/>
  <p:tag name="KSO_WM_UNIT_VALUE" val="846*1269"/>
</p:tagLst>
</file>

<file path=ppt/tags/tag128.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699999999999999},&quot;minSize&quot;:{&quot;size1&quot;:20},&quot;normalSize&quot;:{&quot;size1&quot;:26.699999999999999},&quot;subLayout&quot;:[{&quot;id&quot;:&quot;2021-04-01T16:17:35&quot;,&quot;margin&quot;:{&quot;bottom&quot;:0.026000002399086952,&quot;left&quot;:1.6929999589920044,&quot;right&quot;:1.6929999589920044,&quot;top&quot;:1.6929999589920044},&quot;type&quot;:0},{&quot;direction&quot;:1,&quot;id&quot;:&quot;2021-04-01T16:17:35&quot;,&quot;maxSize&quot;:{&quot;size1&quot;:62.5},&quot;minSize&quot;:{&quot;size1&quot;:30},&quot;normalSize&quot;:{&quot;size1&quot;:48.01874999999999},&quot;subLayout&quot;:[{&quot;id&quot;:&quot;2021-04-01T16:17:35&quot;,&quot;margin&quot;:{&quot;bottom&quot;:2.5399999618530273,&quot;left&quot;:2.9630000591278076,&quot;right&quot;:0.026000002399086952,&quot;top&quot;:2.0899999141693115},&quot;type&quot;:0},{&quot;id&quot;:&quot;2021-04-01T16:17:3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icTxt"/>
  <p:tag name="KSO_WM_SLIDE_SUPPORT_FEATURE_TYPE" val="0"/>
  <p:tag name="KSO_WM_SLIDE_TYPE" val="text"/>
  <p:tag name="KSO_WM_TAG_VERSION" val="1.0"/>
  <p:tag name="KSO_WM_TEMPLATE_ASSEMBLE_GROUPID" val="606570714054ed1e2fb8154f"/>
  <p:tag name="KSO_WM_TEMPLATE_ASSEMBLE_XID" val="606570714054ed1e2fb8154f"/>
  <p:tag name="KSO_WM_TEMPLATE_CATEGORY" val="diagram"/>
  <p:tag name="KSO_WM_TEMPLATE_COLOR_TYPE" val="1"/>
  <p:tag name="KSO_WM_TEMPLATE_INDEX" val="20217192"/>
  <p:tag name="KSO_WM_TEMPLATE_MASTER_TYPE" val="0"/>
  <p:tag name="KSO_WM_TEMPLATE_SUBCATEGORY" val="21"/>
</p:tagLst>
</file>

<file path=ppt/tags/tag129.xml><?xml version="1.0" encoding="utf-8"?>
<p:tagLst xmlns:p="http://schemas.openxmlformats.org/presentationml/2006/main">
  <p:tag name="AS_UNIQUEID" val="4310"/>
</p:tagLst>
</file>

<file path=ppt/tags/tag13.xml><?xml version="1.0" encoding="utf-8"?>
<p:tagLst xmlns:p="http://schemas.openxmlformats.org/presentationml/2006/main">
  <p:tag name="AS_UNIQUEID" val="4230"/>
</p:tagLst>
</file>

<file path=ppt/tags/tag130.xml><?xml version="1.0" encoding="utf-8"?>
<p:tagLst xmlns:p="http://schemas.openxmlformats.org/presentationml/2006/main">
  <p:tag name="AS_UNIQUEID" val="4311"/>
</p:tagLst>
</file>

<file path=ppt/tags/tag131.xml><?xml version="1.0" encoding="utf-8"?>
<p:tagLst xmlns:p="http://schemas.openxmlformats.org/presentationml/2006/main">
  <p:tag name="AS_UNIQUEID" val="4312"/>
</p:tagLst>
</file>

<file path=ppt/tags/tag132.xml><?xml version="1.0" encoding="utf-8"?>
<p:tagLst xmlns:p="http://schemas.openxmlformats.org/presentationml/2006/main">
  <p:tag name="AS_UNIQUEID" val="4313"/>
</p:tagLst>
</file>

<file path=ppt/tags/tag133.xml><?xml version="1.0" encoding="utf-8"?>
<p:tagLst xmlns:p="http://schemas.openxmlformats.org/presentationml/2006/main">
  <p:tag name="AS_UNIQUEID" val="4314"/>
</p:tagLst>
</file>

<file path=ppt/tags/tag134.xml><?xml version="1.0" encoding="utf-8"?>
<p:tagLst xmlns:p="http://schemas.openxmlformats.org/presentationml/2006/main">
  <p:tag name="AS_UNIQUEID" val="3528"/>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5.xml><?xml version="1.0" encoding="utf-8"?>
<p:tagLst xmlns:p="http://schemas.openxmlformats.org/presentationml/2006/main">
  <p:tag name="AS_UNIQUEID" val="3532"/>
  <p:tag name="KSO_WM_ASSEMBLE_CHIP_INDEX" val="8f818371ca6e430d9cc46fdc0af25308"/>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6"/>
  <p:tag name="KSO_WM_TEMPLATE_ASSEMBLE_XID" val="6065703f4054ed1e2fb81496"/>
  <p:tag name="KSO_WM_TEMPLATE_CATEGORY" val="diagram"/>
  <p:tag name="KSO_WM_TEMPLATE_INDEX" val="20217034"/>
  <p:tag name="KSO_WM_UNIT_BLOCK" val="0"/>
  <p:tag name="KSO_WM_UNIT_COMPATIBLE" val="0"/>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34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36.xml><?xml version="1.0" encoding="utf-8"?>
<p:tagLst xmlns:p="http://schemas.openxmlformats.org/presentationml/2006/main">
  <p:tag name="AS_UNIQUEID" val="4059"/>
</p:tagLst>
</file>

<file path=ppt/tags/tag137.xml><?xml version="1.0" encoding="utf-8"?>
<p:tagLst xmlns:p="http://schemas.openxmlformats.org/presentationml/2006/main">
  <p:tag name="AS_UNIQUEID" val="4060"/>
</p:tagLst>
</file>

<file path=ppt/tags/tag13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GROUPID" val="5fadf23c998712faa657ab9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SLIDE_BACKGROUND_TYPE" val="general"/>
  <p:tag name="KSO_WM_SLIDE_BK_DARK_LIGHT" val="2"/>
  <p:tag name="KSO_WM_SLIDE_ID" val="diagram20217034_1"/>
  <p:tag name="KSO_WM_SLIDE_INDEX" val="1"/>
  <p:tag name="KSO_WM_SLIDE_ITEM_CNT" val="0"/>
  <p:tag name="KSO_WM_SLIDE_LAYOUT" val="d_f"/>
  <p:tag name="KSO_WM_SLIDE_LAYOUT_CNT" val="1_1"/>
  <p:tag name="KSO_WM_SLIDE_LAYOUT_INFO" val="{&quot;direction&quot;:1,&quot;id&quot;:&quot;2021-04-01T16:15:35&quot;,&quot;maxSize&quot;:{&quot;size1&quot;:61.299999999999997},&quot;minSize&quot;:{&quot;size1&quot;:41.200000000000003},&quot;normalSize&quot;:{&quot;size1&quot;:61.299895833333338},&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2399086952,&quot;right&quot;:2.1159999370574951,&quot;top&quot;:1.6929999589920044},&quot;type&quot;:0}],&quot;type&quot;:0}"/>
  <p:tag name="KSO_WM_SLIDE_POSITION" val="72*95"/>
  <p:tag name="KSO_WM_SLIDE_RATIO" val="1.777778"/>
  <p:tag name="KSO_WM_SLIDE_SIZE" val="887*348"/>
  <p:tag name="KSO_WM_SLIDE_SUBTYPE" val="picTxt"/>
  <p:tag name="KSO_WM_SLIDE_SUPPORT_FEATURE_TYPE" val="8"/>
  <p:tag name="KSO_WM_SLIDE_TYPE" val="text"/>
  <p:tag name="KSO_WM_TAG_VERSION" val="1.0"/>
  <p:tag name="KSO_WM_TEMPLATE_ASSEMBLE_GROUPID" val="6065703f4054ed1e2fb81496"/>
  <p:tag name="KSO_WM_TEMPLATE_ASSEMBLE_XID" val="6065703f4054ed1e2fb81496"/>
  <p:tag name="KSO_WM_TEMPLATE_CATEGORY" val="diagram"/>
  <p:tag name="KSO_WM_TEMPLATE_COLOR_TYPE" val="1"/>
  <p:tag name="KSO_WM_TEMPLATE_INDEX" val="20217034"/>
  <p:tag name="KSO_WM_TEMPLATE_MASTER_TYPE" val="0"/>
  <p:tag name="KSO_WM_TEMPLATE_SUBCATEGORY" val="21"/>
</p:tagLst>
</file>

<file path=ppt/tags/tag139.xml><?xml version="1.0" encoding="utf-8"?>
<p:tagLst xmlns:p="http://schemas.openxmlformats.org/presentationml/2006/main">
  <p:tag name="AS_UNIQUEID" val="4315"/>
</p:tagLst>
</file>

<file path=ppt/tags/tag14.xml><?xml version="1.0" encoding="utf-8"?>
<p:tagLst xmlns:p="http://schemas.openxmlformats.org/presentationml/2006/main">
  <p:tag name="AS_UNIQUEID" val="4231"/>
</p:tagLst>
</file>

<file path=ppt/tags/tag140.xml><?xml version="1.0" encoding="utf-8"?>
<p:tagLst xmlns:p="http://schemas.openxmlformats.org/presentationml/2006/main">
  <p:tag name="AS_UNIQUEID" val="4316"/>
</p:tagLst>
</file>

<file path=ppt/tags/tag141.xml><?xml version="1.0" encoding="utf-8"?>
<p:tagLst xmlns:p="http://schemas.openxmlformats.org/presentationml/2006/main">
  <p:tag name="AS_UNIQUEID" val="4317"/>
</p:tagLst>
</file>

<file path=ppt/tags/tag142.xml><?xml version="1.0" encoding="utf-8"?>
<p:tagLst xmlns:p="http://schemas.openxmlformats.org/presentationml/2006/main">
  <p:tag name="AS_UNIQUEID" val="4318"/>
</p:tagLst>
</file>

<file path=ppt/tags/tag143.xml><?xml version="1.0" encoding="utf-8"?>
<p:tagLst xmlns:p="http://schemas.openxmlformats.org/presentationml/2006/main">
  <p:tag name="AS_UNIQUEID" val="4319"/>
</p:tagLst>
</file>

<file path=ppt/tags/tag144.xml><?xml version="1.0" encoding="utf-8"?>
<p:tagLst xmlns:p="http://schemas.openxmlformats.org/presentationml/2006/main">
  <p:tag name="AS_UNIQUEID" val="3535"/>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AS_UNIQUEID" val="4320"/>
</p:tagLst>
</file>

<file path=ppt/tags/tag147.xml><?xml version="1.0" encoding="utf-8"?>
<p:tagLst xmlns:p="http://schemas.openxmlformats.org/presentationml/2006/main">
  <p:tag name="AS_UNIQUEID" val="4321"/>
</p:tagLst>
</file>

<file path=ppt/tags/tag148.xml><?xml version="1.0" encoding="utf-8"?>
<p:tagLst xmlns:p="http://schemas.openxmlformats.org/presentationml/2006/main">
  <p:tag name="AS_UNIQUEID" val="4322"/>
</p:tagLst>
</file>

<file path=ppt/tags/tag149.xml><?xml version="1.0" encoding="utf-8"?>
<p:tagLst xmlns:p="http://schemas.openxmlformats.org/presentationml/2006/main">
  <p:tag name="AS_UNIQUEID" val="4323"/>
</p:tagLst>
</file>

<file path=ppt/tags/tag15.xml><?xml version="1.0" encoding="utf-8"?>
<p:tagLst xmlns:p="http://schemas.openxmlformats.org/presentationml/2006/main">
  <p:tag name="AS_UNIQUEID" val="4232"/>
</p:tagLst>
</file>

<file path=ppt/tags/tag150.xml><?xml version="1.0" encoding="utf-8"?>
<p:tagLst xmlns:p="http://schemas.openxmlformats.org/presentationml/2006/main">
  <p:tag name="AS_UNIQUEID" val="4324"/>
</p:tagLst>
</file>

<file path=ppt/tags/tag151.xml><?xml version="1.0" encoding="utf-8"?>
<p:tagLst xmlns:p="http://schemas.openxmlformats.org/presentationml/2006/main">
  <p:tag name="AS_UNIQUEID" val="3653"/>
</p:tagLst>
</file>

<file path=ppt/tags/tag152.xml><?xml version="1.0" encoding="utf-8"?>
<p:tagLst xmlns:p="http://schemas.openxmlformats.org/presentationml/2006/main">
  <p:tag name="AS_UNIQUEID" val="4325"/>
</p:tagLst>
</file>

<file path=ppt/tags/tag153.xml><?xml version="1.0" encoding="utf-8"?>
<p:tagLst xmlns:p="http://schemas.openxmlformats.org/presentationml/2006/main">
  <p:tag name="AS_UNIQUEID" val="4326"/>
</p:tagLst>
</file>

<file path=ppt/tags/tag154.xml><?xml version="1.0" encoding="utf-8"?>
<p:tagLst xmlns:p="http://schemas.openxmlformats.org/presentationml/2006/main">
  <p:tag name="AS_UNIQUEID" val="4327"/>
</p:tagLst>
</file>

<file path=ppt/tags/tag155.xml><?xml version="1.0" encoding="utf-8"?>
<p:tagLst xmlns:p="http://schemas.openxmlformats.org/presentationml/2006/main">
  <p:tag name="AS_UNIQUEID" val="4328"/>
</p:tagLst>
</file>

<file path=ppt/tags/tag156.xml><?xml version="1.0" encoding="utf-8"?>
<p:tagLst xmlns:p="http://schemas.openxmlformats.org/presentationml/2006/main">
  <p:tag name="AS_UNIQUEID" val="4329"/>
</p:tagLst>
</file>

<file path=ppt/tags/tag157.xml><?xml version="1.0" encoding="utf-8"?>
<p:tagLst xmlns:p="http://schemas.openxmlformats.org/presentationml/2006/main">
  <p:tag name="AS_UNIQUEID" val="3553"/>
  <p:tag name="KSO_WM_BEAUTIFY_FLAG" val="#wm#"/>
  <p:tag name="KSO_WM_DIAGRAM_GROUP_CODE" val="ζ1-1"/>
  <p:tag name="KSO_WM_TAG_VERSION" val="1.0"/>
  <p:tag name="KSO_WM_TEMPLATE_CATEGORY" val="diagram"/>
  <p:tag name="KSO_WM_TEMPLATE_INDEX" val="20215415"/>
  <p:tag name="KSO_WM_UNIT_COMPATIBLE" val="0"/>
  <p:tag name="KSO_WM_UNIT_DIAGRAM_ISNUMVISUAL" val="0"/>
  <p:tag name="KSO_WM_UNIT_DIAGRAM_ISREFERUNIT" val="0"/>
  <p:tag name="KSO_WM_UNIT_DIAGRAM_MODELTYPE" val="creativePicture"/>
  <p:tag name="KSO_WM_UNIT_HIGHLIGHT" val="0"/>
  <p:tag name="KSO_WM_UNIT_ID" val="diagram20215415_1*ζ_h_d*1_1_1"/>
  <p:tag name="KSO_WM_UNIT_INDEX" val="1_1_1"/>
  <p:tag name="KSO_WM_UNIT_LAYERLEVEL" val="1_1_1"/>
  <p:tag name="KSO_WM_UNIT_PICTURE_TOWARD" val="1"/>
  <p:tag name="KSO_WM_UNIT_TYPE" val="ζ_h_d"/>
  <p:tag name="KSO_WM_UNIT_USESOURCEFORMAT_APPLY" val="1"/>
  <p:tag name="KSO_WM_UNIT_VALUE" val="936*938"/>
</p:tagLst>
</file>

<file path=ppt/tags/tag158.xml><?xml version="1.0" encoding="utf-8"?>
<p:tagLst xmlns:p="http://schemas.openxmlformats.org/presentationml/2006/main">
  <p:tag name="AS_UNIQUEID" val="3554"/>
  <p:tag name="KSO_WM_ASSEMBLE_CHIP_INDEX" val="88226f64087744e1a8841c51db8703b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59.xml><?xml version="1.0" encoding="utf-8"?>
<p:tagLst xmlns:p="http://schemas.openxmlformats.org/presentationml/2006/main">
  <p:tag name="AS_UNIQUEID" val="3555"/>
  <p:tag name="KSO_WM_ASSEMBLE_CHIP_INDEX" val="954ebfd14f7b44f1888c8f9819c6029a"/>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90"/>
</p:tagLst>
</file>

<file path=ppt/tags/tag16.xml><?xml version="1.0" encoding="utf-8"?>
<p:tagLst xmlns:p="http://schemas.openxmlformats.org/presentationml/2006/main">
  <p:tag name="AS_UNIQUEID" val="4233"/>
</p:tagLst>
</file>

<file path=ppt/tags/tag16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1-04-01T16:16:05&quot;,&quot;maxSize&quot;:{&quot;size1&quot;:58.799999999999997},&quot;minSize&quot;:{&quot;size1&quot;:38.799999999999997},&quot;normalSize&quot;:{&quot;size1&quot;:40.51874999999999},&quot;subLayout&quot;:[{&quot;id&quot;:&quot;2021-04-01T16:16:05&quot;,&quot;maxSize&quot;:{&quot;size1&quot;:42.199686347113719},&quot;minSize&quot;:{&quot;size1&quot;:17.799686347113717},&quot;normalSize&quot;:{&quot;size1&quot;:40.599686347113725},&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606570524054ed1e2fb814c2"/>
  <p:tag name="KSO_WM_TEMPLATE_ASSEMBLE_XID" val="606570524054ed1e2fb814c2"/>
  <p:tag name="KSO_WM_TEMPLATE_CATEGORY" val="diagram"/>
  <p:tag name="KSO_WM_TEMPLATE_COLOR_TYPE" val="1"/>
  <p:tag name="KSO_WM_TEMPLATE_INDEX" val="20217069"/>
  <p:tag name="KSO_WM_TEMPLATE_MASTER_TYPE" val="0"/>
  <p:tag name="KSO_WM_TEMPLATE_SUBCATEGORY" val="21"/>
</p:tagLst>
</file>

<file path=ppt/tags/tag161.xml><?xml version="1.0" encoding="utf-8"?>
<p:tagLst xmlns:p="http://schemas.openxmlformats.org/presentationml/2006/main">
  <p:tag name="AS_UNIQUEID" val="4330"/>
</p:tagLst>
</file>

<file path=ppt/tags/tag162.xml><?xml version="1.0" encoding="utf-8"?>
<p:tagLst xmlns:p="http://schemas.openxmlformats.org/presentationml/2006/main">
  <p:tag name="AS_UNIQUEID" val="4331"/>
</p:tagLst>
</file>

<file path=ppt/tags/tag163.xml><?xml version="1.0" encoding="utf-8"?>
<p:tagLst xmlns:p="http://schemas.openxmlformats.org/presentationml/2006/main">
  <p:tag name="AS_UNIQUEID" val="4332"/>
</p:tagLst>
</file>

<file path=ppt/tags/tag164.xml><?xml version="1.0" encoding="utf-8"?>
<p:tagLst xmlns:p="http://schemas.openxmlformats.org/presentationml/2006/main">
  <p:tag name="AS_UNIQUEID" val="4333"/>
</p:tagLst>
</file>

<file path=ppt/tags/tag165.xml><?xml version="1.0" encoding="utf-8"?>
<p:tagLst xmlns:p="http://schemas.openxmlformats.org/presentationml/2006/main">
  <p:tag name="AS_UNIQUEID" val="4334"/>
</p:tagLst>
</file>

<file path=ppt/tags/tag166.xml><?xml version="1.0" encoding="utf-8"?>
<p:tagLst xmlns:p="http://schemas.openxmlformats.org/presentationml/2006/main">
  <p:tag name="AS_UNIQUEID" val="3558"/>
  <p:tag name="KSO_WM_BEAUTIFY_FLAG" val="#wm#"/>
  <p:tag name="KSO_WM_DIAGRAM_GROUP_CODE" val="ζ1-1"/>
  <p:tag name="KSO_WM_TAG_VERSION" val="1.0"/>
  <p:tag name="KSO_WM_TEMPLATE_CATEGORY" val="diagram"/>
  <p:tag name="KSO_WM_TEMPLATE_INDEX" val="20215219"/>
  <p:tag name="KSO_WM_UNIT_COMPATIBLE" val="0"/>
  <p:tag name="KSO_WM_UNIT_DIAGRAM_ISNUMVISUAL" val="0"/>
  <p:tag name="KSO_WM_UNIT_DIAGRAM_ISREFERUNIT" val="0"/>
  <p:tag name="KSO_WM_UNIT_DIAGRAM_MODELTYPE" val="creativePicture"/>
  <p:tag name="KSO_WM_UNIT_HIGHLIGHT" val="0"/>
  <p:tag name="KSO_WM_UNIT_ID" val="diagram20215219_1*ζ_h_d*1_1_1"/>
  <p:tag name="KSO_WM_UNIT_INDEX" val="1_1_1"/>
  <p:tag name="KSO_WM_UNIT_LAYERLEVEL" val="1_1_1"/>
  <p:tag name="KSO_WM_UNIT_PICTURE_TOWARD" val="1"/>
  <p:tag name="KSO_WM_UNIT_TYPE" val="ζ_h_d"/>
  <p:tag name="KSO_WM_UNIT_USESOURCEFORMAT_APPLY" val="1"/>
  <p:tag name="KSO_WM_UNIT_VALUE" val="823*1534"/>
</p:tagLst>
</file>

<file path=ppt/tags/tag167.xml><?xml version="1.0" encoding="utf-8"?>
<p:tagLst xmlns:p="http://schemas.openxmlformats.org/presentationml/2006/main">
  <p:tag name="AS_UNIQUEID" val="3560"/>
  <p:tag name="KSO_WM_ASSEMBLE_CHIP_INDEX" val="88226f64087744e1a8841c51db8703b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68.xml><?xml version="1.0" encoding="utf-8"?>
<p:tagLst xmlns:p="http://schemas.openxmlformats.org/presentationml/2006/main">
  <p:tag name="AS_UNIQUEID" val="3561"/>
  <p:tag name="KSO_WM_ASSEMBLE_CHIP_INDEX" val="954ebfd14f7b44f1888c8f9819c6029a"/>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90"/>
</p:tagLst>
</file>

<file path=ppt/tags/tag16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 val="[&quot;bottomTop&quot;]"/>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40.599686347113725},&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606570524054ed1e2fb814c2"/>
  <p:tag name="KSO_WM_TEMPLATE_ASSEMBLE_XID" val="606570524054ed1e2fb814c2"/>
  <p:tag name="KSO_WM_TEMPLATE_CATEGORY" val="diagram"/>
  <p:tag name="KSO_WM_TEMPLATE_COLOR_TYPE" val="1"/>
  <p:tag name="KSO_WM_TEMPLATE_INDEX" val="20217069"/>
  <p:tag name="KSO_WM_TEMPLATE_MASTER_TYPE" val="0"/>
  <p:tag name="KSO_WM_TEMPLATE_SUBCATEGORY" val="21"/>
</p:tagLst>
</file>

<file path=ppt/tags/tag17.xml><?xml version="1.0" encoding="utf-8"?>
<p:tagLst xmlns:p="http://schemas.openxmlformats.org/presentationml/2006/main">
  <p:tag name="AS_UNIQUEID" val="4234"/>
</p:tagLst>
</file>

<file path=ppt/tags/tag170.xml><?xml version="1.0" encoding="utf-8"?>
<p:tagLst xmlns:p="http://schemas.openxmlformats.org/presentationml/2006/main">
  <p:tag name="AS_UNIQUEID" val="4335"/>
</p:tagLst>
</file>

<file path=ppt/tags/tag171.xml><?xml version="1.0" encoding="utf-8"?>
<p:tagLst xmlns:p="http://schemas.openxmlformats.org/presentationml/2006/main">
  <p:tag name="AS_UNIQUEID" val="4336"/>
</p:tagLst>
</file>

<file path=ppt/tags/tag172.xml><?xml version="1.0" encoding="utf-8"?>
<p:tagLst xmlns:p="http://schemas.openxmlformats.org/presentationml/2006/main">
  <p:tag name="AS_UNIQUEID" val="4337"/>
</p:tagLst>
</file>

<file path=ppt/tags/tag173.xml><?xml version="1.0" encoding="utf-8"?>
<p:tagLst xmlns:p="http://schemas.openxmlformats.org/presentationml/2006/main">
  <p:tag name="AS_UNIQUEID" val="4338"/>
</p:tagLst>
</file>

<file path=ppt/tags/tag174.xml><?xml version="1.0" encoding="utf-8"?>
<p:tagLst xmlns:p="http://schemas.openxmlformats.org/presentationml/2006/main">
  <p:tag name="AS_UNIQUEID" val="4339"/>
</p:tagLst>
</file>

<file path=ppt/tags/tag175.xml><?xml version="1.0" encoding="utf-8"?>
<p:tagLst xmlns:p="http://schemas.openxmlformats.org/presentationml/2006/main">
  <p:tag name="AS_UNIQUEID" val="3564"/>
</p:tagLst>
</file>

<file path=ppt/tags/tag176.xml><?xml version="1.0" encoding="utf-8"?>
<p:tagLst xmlns:p="http://schemas.openxmlformats.org/presentationml/2006/main">
  <p:tag name="AS_UNIQUEID" val="3565"/>
</p:tagLst>
</file>

<file path=ppt/tags/tag177.xml><?xml version="1.0" encoding="utf-8"?>
<p:tagLst xmlns:p="http://schemas.openxmlformats.org/presentationml/2006/main">
  <p:tag name="AS_UNIQUEID" val="3566"/>
</p:tagLst>
</file>

<file path=ppt/tags/tag178.xml><?xml version="1.0" encoding="utf-8"?>
<p:tagLst xmlns:p="http://schemas.openxmlformats.org/presentationml/2006/main">
  <p:tag name="AS_UNIQUEID" val="4066"/>
</p:tagLst>
</file>

<file path=ppt/tags/tag179.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AS_UNIQUEID" val="4235"/>
</p:tagLst>
</file>

<file path=ppt/tags/tag180.xml><?xml version="1.0" encoding="utf-8"?>
<p:tagLst xmlns:p="http://schemas.openxmlformats.org/presentationml/2006/main">
  <p:tag name="AS_UNIQUEID" val="4340"/>
</p:tagLst>
</file>

<file path=ppt/tags/tag181.xml><?xml version="1.0" encoding="utf-8"?>
<p:tagLst xmlns:p="http://schemas.openxmlformats.org/presentationml/2006/main">
  <p:tag name="AS_UNIQUEID" val="4341"/>
</p:tagLst>
</file>

<file path=ppt/tags/tag182.xml><?xml version="1.0" encoding="utf-8"?>
<p:tagLst xmlns:p="http://schemas.openxmlformats.org/presentationml/2006/main">
  <p:tag name="AS_UNIQUEID" val="4342"/>
</p:tagLst>
</file>

<file path=ppt/tags/tag183.xml><?xml version="1.0" encoding="utf-8"?>
<p:tagLst xmlns:p="http://schemas.openxmlformats.org/presentationml/2006/main">
  <p:tag name="AS_UNIQUEID" val="4343"/>
</p:tagLst>
</file>

<file path=ppt/tags/tag184.xml><?xml version="1.0" encoding="utf-8"?>
<p:tagLst xmlns:p="http://schemas.openxmlformats.org/presentationml/2006/main">
  <p:tag name="AS_UNIQUEID" val="4344"/>
</p:tagLst>
</file>

<file path=ppt/tags/tag185.xml><?xml version="1.0" encoding="utf-8"?>
<p:tagLst xmlns:p="http://schemas.openxmlformats.org/presentationml/2006/main">
  <p:tag name="AS_UNIQUEID" val="3568"/>
</p:tagLst>
</file>

<file path=ppt/tags/tag186.xml><?xml version="1.0" encoding="utf-8"?>
<p:tagLst xmlns:p="http://schemas.openxmlformats.org/presentationml/2006/main">
  <p:tag name="AS_UNIQUEID" val="2912"/>
  <p:tag name="KSO_WM_UNIT_PLACING_PICTURE_USER_VIEWPORT" val="{&quot;height&quot;:3044.776377952756,&quot;width&quot;:3044.776377952756}"/>
</p:tagLst>
</file>

<file path=ppt/tags/tag187.xml><?xml version="1.0" encoding="utf-8"?>
<p:tagLst xmlns:p="http://schemas.openxmlformats.org/presentationml/2006/main">
  <p:tag name="AS_UNIQUEID" val="3569"/>
</p:tagLst>
</file>

<file path=ppt/tags/tag188.xml><?xml version="1.0" encoding="utf-8"?>
<p:tagLst xmlns:p="http://schemas.openxmlformats.org/presentationml/2006/main">
  <p:tag name="AS_UNIQUEID" val="3570"/>
</p:tagLst>
</file>

<file path=ppt/tags/tag189.xml><?xml version="1.0" encoding="utf-8"?>
<p:tagLst xmlns:p="http://schemas.openxmlformats.org/presentationml/2006/main">
  <p:tag name="AS_UNIQUEID" val="3571"/>
</p:tagLst>
</file>

<file path=ppt/tags/tag19.xml><?xml version="1.0" encoding="utf-8"?>
<p:tagLst xmlns:p="http://schemas.openxmlformats.org/presentationml/2006/main">
  <p:tag name="AS_UNIQUEID" val="4236"/>
</p:tagLst>
</file>

<file path=ppt/tags/tag190.xml><?xml version="1.0" encoding="utf-8"?>
<p:tagLst xmlns:p="http://schemas.openxmlformats.org/presentationml/2006/main">
  <p:tag name="AS_UNIQUEID" val="4068"/>
</p:tagLst>
</file>

<file path=ppt/tags/tag191.xml><?xml version="1.0" encoding="utf-8"?>
<p:tagLst xmlns:p="http://schemas.openxmlformats.org/presentationml/2006/main">
  <p:tag name="AS_UNIQUEID" val="4069"/>
</p:tagLst>
</file>

<file path=ppt/tags/tag192.xml><?xml version="1.0" encoding="utf-8"?>
<p:tagLst xmlns:p="http://schemas.openxmlformats.org/presentationml/2006/main">
  <p:tag name="AS_UNIQUEID" val="4070"/>
</p:tagLst>
</file>

<file path=ppt/tags/tag193.xml><?xml version="1.0" encoding="utf-8"?>
<p:tagLst xmlns:p="http://schemas.openxmlformats.org/presentationml/2006/main">
  <p:tag name="AS_UNIQUEID" val="4071"/>
</p:tagLst>
</file>

<file path=ppt/tags/tag194.xml><?xml version="1.0" encoding="utf-8"?>
<p:tagLst xmlns:p="http://schemas.openxmlformats.org/presentationml/2006/main">
  <p:tag name="KSO_WM_BEAUTIFY_FLAG" val="#wm#"/>
  <p:tag name="KSO_WM_TEMPLATE_CATEGORY" val="custom"/>
  <p:tag name="KSO_WM_TEMPLATE_INDEX" val="20177147"/>
</p:tagLst>
</file>

<file path=ppt/tags/tag195.xml><?xml version="1.0" encoding="utf-8"?>
<p:tagLst xmlns:p="http://schemas.openxmlformats.org/presentationml/2006/main">
  <p:tag name="AS_UNIQUEID" val="4345"/>
</p:tagLst>
</file>

<file path=ppt/tags/tag196.xml><?xml version="1.0" encoding="utf-8"?>
<p:tagLst xmlns:p="http://schemas.openxmlformats.org/presentationml/2006/main">
  <p:tag name="AS_UNIQUEID" val="4346"/>
</p:tagLst>
</file>

<file path=ppt/tags/tag197.xml><?xml version="1.0" encoding="utf-8"?>
<p:tagLst xmlns:p="http://schemas.openxmlformats.org/presentationml/2006/main">
  <p:tag name="AS_UNIQUEID" val="4347"/>
</p:tagLst>
</file>

<file path=ppt/tags/tag198.xml><?xml version="1.0" encoding="utf-8"?>
<p:tagLst xmlns:p="http://schemas.openxmlformats.org/presentationml/2006/main">
  <p:tag name="AS_UNIQUEID" val="4348"/>
</p:tagLst>
</file>

<file path=ppt/tags/tag199.xml><?xml version="1.0" encoding="utf-8"?>
<p:tagLst xmlns:p="http://schemas.openxmlformats.org/presentationml/2006/main">
  <p:tag name="AS_UNIQUEID" val="4349"/>
</p:tagLst>
</file>

<file path=ppt/tags/tag2.xml><?xml version="1.0" encoding="utf-8"?>
<p:tagLst xmlns:p="http://schemas.openxmlformats.org/presentationml/2006/main">
  <p:tag name="AS_UNIQUEID" val="4219"/>
</p:tagLst>
</file>

<file path=ppt/tags/tag20.xml><?xml version="1.0" encoding="utf-8"?>
<p:tagLst xmlns:p="http://schemas.openxmlformats.org/presentationml/2006/main">
  <p:tag name="AS_UNIQUEID" val="4237"/>
</p:tagLst>
</file>

<file path=ppt/tags/tag200.xml><?xml version="1.0" encoding="utf-8"?>
<p:tagLst xmlns:p="http://schemas.openxmlformats.org/presentationml/2006/main">
  <p:tag name="AS_UNIQUEID" val="3573"/>
</p:tagLst>
</file>

<file path=ppt/tags/tag201.xml><?xml version="1.0" encoding="utf-8"?>
<p:tagLst xmlns:p="http://schemas.openxmlformats.org/presentationml/2006/main">
  <p:tag name="AS_UNIQUEID" val="2928"/>
</p:tagLst>
</file>

<file path=ppt/tags/tag202.xml><?xml version="1.0" encoding="utf-8"?>
<p:tagLst xmlns:p="http://schemas.openxmlformats.org/presentationml/2006/main">
  <p:tag name="KSO_WM_BEAUTIFY_FLAG" val="#wm#"/>
  <p:tag name="KSO_WM_TEMPLATE_CATEGORY" val="custom"/>
  <p:tag name="KSO_WM_TEMPLATE_INDEX" val="20177147"/>
</p:tagLst>
</file>

<file path=ppt/tags/tag203.xml><?xml version="1.0" encoding="utf-8"?>
<p:tagLst xmlns:p="http://schemas.openxmlformats.org/presentationml/2006/main">
  <p:tag name="AS_UNIQUEID" val="4350"/>
</p:tagLst>
</file>

<file path=ppt/tags/tag204.xml><?xml version="1.0" encoding="utf-8"?>
<p:tagLst xmlns:p="http://schemas.openxmlformats.org/presentationml/2006/main">
  <p:tag name="AS_UNIQUEID" val="4351"/>
</p:tagLst>
</file>

<file path=ppt/tags/tag205.xml><?xml version="1.0" encoding="utf-8"?>
<p:tagLst xmlns:p="http://schemas.openxmlformats.org/presentationml/2006/main">
  <p:tag name="AS_UNIQUEID" val="4352"/>
</p:tagLst>
</file>

<file path=ppt/tags/tag206.xml><?xml version="1.0" encoding="utf-8"?>
<p:tagLst xmlns:p="http://schemas.openxmlformats.org/presentationml/2006/main">
  <p:tag name="AS_UNIQUEID" val="4353"/>
</p:tagLst>
</file>

<file path=ppt/tags/tag207.xml><?xml version="1.0" encoding="utf-8"?>
<p:tagLst xmlns:p="http://schemas.openxmlformats.org/presentationml/2006/main">
  <p:tag name="AS_UNIQUEID" val="4354"/>
</p:tagLst>
</file>

<file path=ppt/tags/tag208.xml><?xml version="1.0" encoding="utf-8"?>
<p:tagLst xmlns:p="http://schemas.openxmlformats.org/presentationml/2006/main">
  <p:tag name="AS_UNIQUEID" val="3576"/>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09.xml><?xml version="1.0" encoding="utf-8"?>
<p:tagLst xmlns:p="http://schemas.openxmlformats.org/presentationml/2006/main">
  <p:tag name="AS_UNIQUEID" val="3581"/>
  <p:tag name="KSO_WM_ASSEMBLE_CHIP_INDEX" val="b287a03d1ad6428484b85c20318e35cb"/>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14054ed1e2fb81550"/>
  <p:tag name="KSO_WM_TEMPLATE_ASSEMBLE_XID" val="606570714054ed1e2fb81550"/>
  <p:tag name="KSO_WM_TEMPLATE_CATEGORY" val="diagram"/>
  <p:tag name="KSO_WM_TEMPLATE_INDEX" val="20217191"/>
  <p:tag name="KSO_WM_UNIT_BLOCK" val="0"/>
  <p:tag name="KSO_WM_UNIT_COMPATIBLE" val="0"/>
  <p:tag name="KSO_WM_UNIT_DEC_AREA_ID" val="b1116af67617451b9ca418a133f282f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1.xml><?xml version="1.0" encoding="utf-8"?>
<p:tagLst xmlns:p="http://schemas.openxmlformats.org/presentationml/2006/main">
  <p:tag name="AS_UNIQUEID" val="4238"/>
</p:tagLst>
</file>

<file path=ppt/tags/tag210.xml><?xml version="1.0" encoding="utf-8"?>
<p:tagLst xmlns:p="http://schemas.openxmlformats.org/presentationml/2006/main">
  <p:tag name="AS_UNIQUEID" val="3582"/>
  <p:tag name="KSO_WM_ASSEMBLE_CHIP_INDEX" val="4f19b0fd8fb34b848784c595d6a645a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714054ed1e2fb81550"/>
  <p:tag name="KSO_WM_TEMPLATE_ASSEMBLE_XID" val="606570714054ed1e2fb81550"/>
  <p:tag name="KSO_WM_TEMPLATE_CATEGORY" val="diagram"/>
  <p:tag name="KSO_WM_TEMPLATE_INDEX" val="20217191"/>
  <p:tag name="KSO_WM_UNIT_COMPATIBLE" val="0"/>
  <p:tag name="KSO_WM_UNIT_DEC_AREA_ID" val="7570c65b0ceb4c53a8c3dfb19c4042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91_1*d*1"/>
  <p:tag name="KSO_WM_UNIT_INDEX" val="1"/>
  <p:tag name="KSO_WM_UNIT_LAYERLEVEL" val="1"/>
  <p:tag name="KSO_WM_UNIT_SM_LIMIT_TYPE" val="2"/>
  <p:tag name="KSO_WM_UNIT_SUPPORT_UNIT_TYPE" val="[&quot;d&quot;]"/>
  <p:tag name="KSO_WM_UNIT_TYPE" val="d"/>
  <p:tag name="KSO_WM_UNIT_VALUE" val="846*1269"/>
</p:tagLst>
</file>

<file path=ppt/tags/tag211.xml><?xml version="1.0" encoding="utf-8"?>
<p:tagLst xmlns:p="http://schemas.openxmlformats.org/presentationml/2006/main">
  <p:tag name="AS_UNIQUEID" val="3583"/>
  <p:tag name="KSO_WM_ASSEMBLE_CHIP_INDEX" val="6575bf7d6e344f8b9058b495a78f22e4"/>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14054ed1e2fb81550"/>
  <p:tag name="KSO_WM_TEMPLATE_ASSEMBLE_XID" val="606570714054ed1e2fb81550"/>
  <p:tag name="KSO_WM_TEMPLATE_CATEGORY" val="diagram"/>
  <p:tag name="KSO_WM_TEMPLATE_INDEX" val="20217191"/>
  <p:tag name="KSO_WM_UNIT_BLOCK" val="0"/>
  <p:tag name="KSO_WM_UNIT_COMPATIBLE" val="0"/>
  <p:tag name="KSO_WM_UNIT_DEC_AREA_ID" val="197161061cb743b0b22e782b7529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1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21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699999999999999},&quot;minSize&quot;:{&quot;size1&quot;:20},&quot;normalSize&quot;:{&quot;size1&quot;:24.600000000000001},&quot;subLayout&quot;:[{&quot;id&quot;:&quot;2021-04-01T16:17:35&quot;,&quot;margin&quot;:{&quot;bottom&quot;:0.026000002399086952,&quot;left&quot;:1.6929999589920044,&quot;right&quot;:1.6929999589920044,&quot;top&quot;:1.6929999589920044},&quot;type&quot;:0},{&quot;direction&quot;:1,&quot;id&quot;:&quot;2021-04-01T16:17:35&quot;,&quot;maxSize&quot;:{&quot;size1&quot;:62.5},&quot;minSize&quot;:{&quot;size1&quot;:30},&quot;normalSize&quot;:{&quot;size1&quot;:62.499895833333333},&quot;subLayout&quot;:[{&quot;id&quot;:&quot;2021-04-01T16:17:35&quot;,&quot;margin&quot;:{&quot;bottom&quot;:2.5399999618530273,&quot;left&quot;:2.9630000591278076,&quot;right&quot;:0.026000002399086952,&quot;top&quot;:2.0899999141693115},&quot;type&quot;:0},{&quot;id&quot;:&quot;2021-04-01T16:17:3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icTxt"/>
  <p:tag name="KSO_WM_SLIDE_SUPPORT_FEATURE_TYPE" val="0"/>
  <p:tag name="KSO_WM_SLIDE_TYPE" val="text"/>
  <p:tag name="KSO_WM_TAG_VERSION" val="1.0"/>
  <p:tag name="KSO_WM_TEMPLATE_ASSEMBLE_GROUPID" val="606570714054ed1e2fb81550"/>
  <p:tag name="KSO_WM_TEMPLATE_ASSEMBLE_XID" val="606570714054ed1e2fb81550"/>
  <p:tag name="KSO_WM_TEMPLATE_CATEGORY" val="diagram"/>
  <p:tag name="KSO_WM_TEMPLATE_COLOR_TYPE" val="1"/>
  <p:tag name="KSO_WM_TEMPLATE_INDEX" val="20217191"/>
  <p:tag name="KSO_WM_TEMPLATE_MASTER_TYPE" val="0"/>
  <p:tag name="KSO_WM_TEMPLATE_SUBCATEGORY" val="21"/>
</p:tagLst>
</file>

<file path=ppt/tags/tag213.xml><?xml version="1.0" encoding="utf-8"?>
<p:tagLst xmlns:p="http://schemas.openxmlformats.org/presentationml/2006/main">
  <p:tag name="AS_UNIQUEID" val="4355"/>
</p:tagLst>
</file>

<file path=ppt/tags/tag214.xml><?xml version="1.0" encoding="utf-8"?>
<p:tagLst xmlns:p="http://schemas.openxmlformats.org/presentationml/2006/main">
  <p:tag name="AS_UNIQUEID" val="4356"/>
</p:tagLst>
</file>

<file path=ppt/tags/tag215.xml><?xml version="1.0" encoding="utf-8"?>
<p:tagLst xmlns:p="http://schemas.openxmlformats.org/presentationml/2006/main">
  <p:tag name="AS_UNIQUEID" val="4357"/>
</p:tagLst>
</file>

<file path=ppt/tags/tag216.xml><?xml version="1.0" encoding="utf-8"?>
<p:tagLst xmlns:p="http://schemas.openxmlformats.org/presentationml/2006/main">
  <p:tag name="AS_UNIQUEID" val="4358"/>
</p:tagLst>
</file>

<file path=ppt/tags/tag217.xml><?xml version="1.0" encoding="utf-8"?>
<p:tagLst xmlns:p="http://schemas.openxmlformats.org/presentationml/2006/main">
  <p:tag name="AS_UNIQUEID" val="4359"/>
</p:tagLst>
</file>

<file path=ppt/tags/tag218.xml><?xml version="1.0" encoding="utf-8"?>
<p:tagLst xmlns:p="http://schemas.openxmlformats.org/presentationml/2006/main">
  <p:tag name="AS_UNIQUEID" val="3585"/>
</p:tagLst>
</file>

<file path=ppt/tags/tag219.xml><?xml version="1.0" encoding="utf-8"?>
<p:tagLst xmlns:p="http://schemas.openxmlformats.org/presentationml/2006/main">
  <p:tag name="AS_UNIQUEID" val="2937"/>
</p:tagLst>
</file>

<file path=ppt/tags/tag22.xml><?xml version="1.0" encoding="utf-8"?>
<p:tagLst xmlns:p="http://schemas.openxmlformats.org/presentationml/2006/main">
  <p:tag name="AS_UNIQUEID" val="4239"/>
</p:tagLst>
</file>

<file path=ppt/tags/tag220.xml><?xml version="1.0" encoding="utf-8"?>
<p:tagLst xmlns:p="http://schemas.openxmlformats.org/presentationml/2006/main">
  <p:tag name="AS_UNIQUEID" val="3586"/>
</p:tagLst>
</file>

<file path=ppt/tags/tag221.xml><?xml version="1.0" encoding="utf-8"?>
<p:tagLst xmlns:p="http://schemas.openxmlformats.org/presentationml/2006/main">
  <p:tag name="KSO_WM_BEAUTIFY_FLAG" val="#wm#"/>
  <p:tag name="KSO_WM_TEMPLATE_CATEGORY" val="custom"/>
  <p:tag name="KSO_WM_TEMPLATE_INDEX" val="20177147"/>
</p:tagLst>
</file>

<file path=ppt/tags/tag222.xml><?xml version="1.0" encoding="utf-8"?>
<p:tagLst xmlns:p="http://schemas.openxmlformats.org/presentationml/2006/main">
  <p:tag name="AS_UNIQUEID" val="4360"/>
</p:tagLst>
</file>

<file path=ppt/tags/tag223.xml><?xml version="1.0" encoding="utf-8"?>
<p:tagLst xmlns:p="http://schemas.openxmlformats.org/presentationml/2006/main">
  <p:tag name="AS_UNIQUEID" val="4361"/>
</p:tagLst>
</file>

<file path=ppt/tags/tag224.xml><?xml version="1.0" encoding="utf-8"?>
<p:tagLst xmlns:p="http://schemas.openxmlformats.org/presentationml/2006/main">
  <p:tag name="AS_UNIQUEID" val="4362"/>
</p:tagLst>
</file>

<file path=ppt/tags/tag225.xml><?xml version="1.0" encoding="utf-8"?>
<p:tagLst xmlns:p="http://schemas.openxmlformats.org/presentationml/2006/main">
  <p:tag name="AS_UNIQUEID" val="4363"/>
</p:tagLst>
</file>

<file path=ppt/tags/tag226.xml><?xml version="1.0" encoding="utf-8"?>
<p:tagLst xmlns:p="http://schemas.openxmlformats.org/presentationml/2006/main">
  <p:tag name="AS_UNIQUEID" val="4364"/>
</p:tagLst>
</file>

<file path=ppt/tags/tag227.xml><?xml version="1.0" encoding="utf-8"?>
<p:tagLst xmlns:p="http://schemas.openxmlformats.org/presentationml/2006/main">
  <p:tag name="AS_UNIQUEID" val="1113"/>
</p:tagLst>
</file>

<file path=ppt/tags/tag228.xml><?xml version="1.0" encoding="utf-8"?>
<p:tagLst xmlns:p="http://schemas.openxmlformats.org/presentationml/2006/main">
  <p:tag name="AS_UNIQUEID" val="1114"/>
</p:tagLst>
</file>

<file path=ppt/tags/tag229.xml><?xml version="1.0" encoding="utf-8"?>
<p:tagLst xmlns:p="http://schemas.openxmlformats.org/presentationml/2006/main">
  <p:tag name="AS_UNIQUEID" val="4365"/>
</p:tagLst>
</file>

<file path=ppt/tags/tag23.xml><?xml version="1.0" encoding="utf-8"?>
<p:tagLst xmlns:p="http://schemas.openxmlformats.org/presentationml/2006/main">
  <p:tag name="AS_UNIQUEID" val="4240"/>
</p:tagLst>
</file>

<file path=ppt/tags/tag230.xml><?xml version="1.0" encoding="utf-8"?>
<p:tagLst xmlns:p="http://schemas.openxmlformats.org/presentationml/2006/main">
  <p:tag name="AS_UNIQUEID" val="4366"/>
</p:tagLst>
</file>

<file path=ppt/tags/tag231.xml><?xml version="1.0" encoding="utf-8"?>
<p:tagLst xmlns:p="http://schemas.openxmlformats.org/presentationml/2006/main">
  <p:tag name="AS_UNIQUEID" val="4367"/>
</p:tagLst>
</file>

<file path=ppt/tags/tag232.xml><?xml version="1.0" encoding="utf-8"?>
<p:tagLst xmlns:p="http://schemas.openxmlformats.org/presentationml/2006/main">
  <p:tag name="AS_UNIQUEID" val="4368"/>
</p:tagLst>
</file>

<file path=ppt/tags/tag233.xml><?xml version="1.0" encoding="utf-8"?>
<p:tagLst xmlns:p="http://schemas.openxmlformats.org/presentationml/2006/main">
  <p:tag name="AS_UNIQUEID" val="4369"/>
</p:tagLst>
</file>

<file path=ppt/tags/tag234.xml><?xml version="1.0" encoding="utf-8"?>
<p:tagLst xmlns:p="http://schemas.openxmlformats.org/presentationml/2006/main">
  <p:tag name="AS_UNIQUEID" val="3589"/>
</p:tagLst>
</file>

<file path=ppt/tags/tag235.xml><?xml version="1.0" encoding="utf-8"?>
<p:tagLst xmlns:p="http://schemas.openxmlformats.org/presentationml/2006/main">
  <p:tag name="AS_UNIQUEID" val="3590"/>
</p:tagLst>
</file>

<file path=ppt/tags/tag236.xml><?xml version="1.0" encoding="utf-8"?>
<p:tagLst xmlns:p="http://schemas.openxmlformats.org/presentationml/2006/main">
  <p:tag name="AS_UNIQUEID" val="2945"/>
</p:tagLst>
</file>

<file path=ppt/tags/tag237.xml><?xml version="1.0" encoding="utf-8"?>
<p:tagLst xmlns:p="http://schemas.openxmlformats.org/presentationml/2006/main">
  <p:tag name="KSO_WM_BEAUTIFY_FLAG" val="#wm#"/>
  <p:tag name="KSO_WM_TEMPLATE_CATEGORY" val="custom"/>
  <p:tag name="KSO_WM_TEMPLATE_INDEX" val="20177147"/>
</p:tagLst>
</file>

<file path=ppt/tags/tag238.xml><?xml version="1.0" encoding="utf-8"?>
<p:tagLst xmlns:p="http://schemas.openxmlformats.org/presentationml/2006/main">
  <p:tag name="AS_UNIQUEID" val="4370"/>
</p:tagLst>
</file>

<file path=ppt/tags/tag239.xml><?xml version="1.0" encoding="utf-8"?>
<p:tagLst xmlns:p="http://schemas.openxmlformats.org/presentationml/2006/main">
  <p:tag name="AS_UNIQUEID" val="4371"/>
</p:tagLst>
</file>

<file path=ppt/tags/tag24.xml><?xml version="1.0" encoding="utf-8"?>
<p:tagLst xmlns:p="http://schemas.openxmlformats.org/presentationml/2006/main">
  <p:tag name="AS_UNIQUEID" val="4241"/>
</p:tagLst>
</file>

<file path=ppt/tags/tag240.xml><?xml version="1.0" encoding="utf-8"?>
<p:tagLst xmlns:p="http://schemas.openxmlformats.org/presentationml/2006/main">
  <p:tag name="AS_UNIQUEID" val="4372"/>
</p:tagLst>
</file>

<file path=ppt/tags/tag241.xml><?xml version="1.0" encoding="utf-8"?>
<p:tagLst xmlns:p="http://schemas.openxmlformats.org/presentationml/2006/main">
  <p:tag name="AS_UNIQUEID" val="4373"/>
</p:tagLst>
</file>

<file path=ppt/tags/tag242.xml><?xml version="1.0" encoding="utf-8"?>
<p:tagLst xmlns:p="http://schemas.openxmlformats.org/presentationml/2006/main">
  <p:tag name="AS_UNIQUEID" val="4374"/>
</p:tagLst>
</file>

<file path=ppt/tags/tag243.xml><?xml version="1.0" encoding="utf-8"?>
<p:tagLst xmlns:p="http://schemas.openxmlformats.org/presentationml/2006/main">
  <p:tag name="AS_UNIQUEID" val="3592"/>
</p:tagLst>
</file>

<file path=ppt/tags/tag244.xml><?xml version="1.0" encoding="utf-8"?>
<p:tagLst xmlns:p="http://schemas.openxmlformats.org/presentationml/2006/main">
  <p:tag name="KSO_WM_BEAUTIFY_FLAG" val="#wm#"/>
  <p:tag name="KSO_WM_TEMPLATE_CATEGORY" val="custom"/>
  <p:tag name="KSO_WM_TEMPLATE_INDEX" val="20177147"/>
</p:tagLst>
</file>

<file path=ppt/tags/tag245.xml><?xml version="1.0" encoding="utf-8"?>
<p:tagLst xmlns:p="http://schemas.openxmlformats.org/presentationml/2006/main">
  <p:tag name="AS_UNIQUEID" val="4375"/>
</p:tagLst>
</file>

<file path=ppt/tags/tag246.xml><?xml version="1.0" encoding="utf-8"?>
<p:tagLst xmlns:p="http://schemas.openxmlformats.org/presentationml/2006/main">
  <p:tag name="AS_UNIQUEID" val="4376"/>
</p:tagLst>
</file>

<file path=ppt/tags/tag247.xml><?xml version="1.0" encoding="utf-8"?>
<p:tagLst xmlns:p="http://schemas.openxmlformats.org/presentationml/2006/main">
  <p:tag name="AS_UNIQUEID" val="4377"/>
</p:tagLst>
</file>

<file path=ppt/tags/tag248.xml><?xml version="1.0" encoding="utf-8"?>
<p:tagLst xmlns:p="http://schemas.openxmlformats.org/presentationml/2006/main">
  <p:tag name="AS_UNIQUEID" val="4378"/>
</p:tagLst>
</file>

<file path=ppt/tags/tag249.xml><?xml version="1.0" encoding="utf-8"?>
<p:tagLst xmlns:p="http://schemas.openxmlformats.org/presentationml/2006/main">
  <p:tag name="AS_UNIQUEID" val="4379"/>
</p:tagLst>
</file>

<file path=ppt/tags/tag25.xml><?xml version="1.0" encoding="utf-8"?>
<p:tagLst xmlns:p="http://schemas.openxmlformats.org/presentationml/2006/main">
  <p:tag name="AS_UNIQUEID" val="4242"/>
</p:tagLst>
</file>

<file path=ppt/tags/tag250.xml><?xml version="1.0" encoding="utf-8"?>
<p:tagLst xmlns:p="http://schemas.openxmlformats.org/presentationml/2006/main">
  <p:tag name="AS_UNIQUEID" val="4079"/>
</p:tagLst>
</file>

<file path=ppt/tags/tag251.xml><?xml version="1.0" encoding="utf-8"?>
<p:tagLst xmlns:p="http://schemas.openxmlformats.org/presentationml/2006/main">
  <p:tag name="AS_UNIQUEID" val="4080"/>
</p:tagLst>
</file>

<file path=ppt/tags/tag252.xml><?xml version="1.0" encoding="utf-8"?>
<p:tagLst xmlns:p="http://schemas.openxmlformats.org/presentationml/2006/main">
  <p:tag name="AS_UNIQUEID" val="4081"/>
</p:tagLst>
</file>

<file path=ppt/tags/tag253.xml><?xml version="1.0" encoding="utf-8"?>
<p:tagLst xmlns:p="http://schemas.openxmlformats.org/presentationml/2006/main">
  <p:tag name="AS_UNIQUEID" val="4082"/>
</p:tagLst>
</file>

<file path=ppt/tags/tag254.xml><?xml version="1.0" encoding="utf-8"?>
<p:tagLst xmlns:p="http://schemas.openxmlformats.org/presentationml/2006/main">
  <p:tag name="AS_UNIQUEID" val="4083"/>
</p:tagLst>
</file>

<file path=ppt/tags/tag255.xml><?xml version="1.0" encoding="utf-8"?>
<p:tagLst xmlns:p="http://schemas.openxmlformats.org/presentationml/2006/main">
  <p:tag name="AS_UNIQUEID" val="4084"/>
</p:tagLst>
</file>

<file path=ppt/tags/tag256.xml><?xml version="1.0" encoding="utf-8"?>
<p:tagLst xmlns:p="http://schemas.openxmlformats.org/presentationml/2006/main">
  <p:tag name="AS_UNIQUEID" val="4085"/>
</p:tagLst>
</file>

<file path=ppt/tags/tag257.xml><?xml version="1.0" encoding="utf-8"?>
<p:tagLst xmlns:p="http://schemas.openxmlformats.org/presentationml/2006/main">
  <p:tag name="AS_UNIQUEID" val="4086"/>
</p:tagLst>
</file>

<file path=ppt/tags/tag258.xml><?xml version="1.0" encoding="utf-8"?>
<p:tagLst xmlns:p="http://schemas.openxmlformats.org/presentationml/2006/main">
  <p:tag name="AS_UNIQUEID" val="4087"/>
</p:tagLst>
</file>

<file path=ppt/tags/tag259.xml><?xml version="1.0" encoding="utf-8"?>
<p:tagLst xmlns:p="http://schemas.openxmlformats.org/presentationml/2006/main">
  <p:tag name="AS_UNIQUEID" val="4380"/>
</p:tagLst>
</file>

<file path=ppt/tags/tag26.xml><?xml version="1.0" encoding="utf-8"?>
<p:tagLst xmlns:p="http://schemas.openxmlformats.org/presentationml/2006/main">
  <p:tag name="AS_UNIQUEID" val="4243"/>
</p:tagLst>
</file>

<file path=ppt/tags/tag260.xml><?xml version="1.0" encoding="utf-8"?>
<p:tagLst xmlns:p="http://schemas.openxmlformats.org/presentationml/2006/main">
  <p:tag name="AS_UNIQUEID" val="4381"/>
</p:tagLst>
</file>

<file path=ppt/tags/tag261.xml><?xml version="1.0" encoding="utf-8"?>
<p:tagLst xmlns:p="http://schemas.openxmlformats.org/presentationml/2006/main">
  <p:tag name="AS_UNIQUEID" val="4382"/>
</p:tagLst>
</file>

<file path=ppt/tags/tag262.xml><?xml version="1.0" encoding="utf-8"?>
<p:tagLst xmlns:p="http://schemas.openxmlformats.org/presentationml/2006/main">
  <p:tag name="AS_UNIQUEID" val="4383"/>
</p:tagLst>
</file>

<file path=ppt/tags/tag263.xml><?xml version="1.0" encoding="utf-8"?>
<p:tagLst xmlns:p="http://schemas.openxmlformats.org/presentationml/2006/main">
  <p:tag name="AS_UNIQUEID" val="4384"/>
</p:tagLst>
</file>

<file path=ppt/tags/tag264.xml><?xml version="1.0" encoding="utf-8"?>
<p:tagLst xmlns:p="http://schemas.openxmlformats.org/presentationml/2006/main">
  <p:tag name="AS_UNIQUEID" val="3615"/>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65.xml><?xml version="1.0" encoding="utf-8"?>
<p:tagLst xmlns:p="http://schemas.openxmlformats.org/presentationml/2006/main">
  <p:tag name="AS_UNIQUEID" val="3616"/>
  <p:tag name="KSO_WM_ASSEMBLE_CHIP_INDEX" val="c872520620c84c4ab202d0bea4ca635f"/>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f4054ed1e2fb80014"/>
  <p:tag name="KSO_WM_TEMPLATE_ASSEMBLE_XID" val="60656ecf4054ed1e2fb80014"/>
  <p:tag name="KSO_WM_TEMPLATE_CATEGORY" val="diagram"/>
  <p:tag name="KSO_WM_TEMPLATE_INDEX" val="20213385"/>
  <p:tag name="KSO_WM_UNIT_BLOCK" val="0"/>
  <p:tag name="KSO_WM_UNIT_COMPATIBLE" val="0"/>
  <p:tag name="KSO_WM_UNIT_DEC_AREA_ID" val="1ceb903f468040cd86794f32a76b291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85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24"/>
</p:tagLst>
</file>

<file path=ppt/tags/tag266.xml><?xml version="1.0" encoding="utf-8"?>
<p:tagLst xmlns:p="http://schemas.openxmlformats.org/presentationml/2006/main">
  <p:tag name="AS_UNIQUEID" val="3621"/>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4862_2*m_h_i*1_3_2"/>
  <p:tag name="KSO_WM_UNIT_INDEX" val="1_3_2"/>
  <p:tag name="KSO_WM_UNIT_LAYERLEVEL" val="1_1_1"/>
  <p:tag name="KSO_WM_UNIT_TYPE" val="m_h_i"/>
  <p:tag name="KSO_WM_UNIT_USESOURCEFORMAT_APPLY" val="1"/>
</p:tagLst>
</file>

<file path=ppt/tags/tag267.xml><?xml version="1.0" encoding="utf-8"?>
<p:tagLst xmlns:p="http://schemas.openxmlformats.org/presentationml/2006/main">
  <p:tag name="AS_UNIQUEID" val="3622"/>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862_2*m_h_i*1_3_3"/>
  <p:tag name="KSO_WM_UNIT_INDEX" val="1_3_3"/>
  <p:tag name="KSO_WM_UNIT_LAYERLEVEL" val="1_1_1"/>
  <p:tag name="KSO_WM_UNIT_TYPE" val="m_h_i"/>
  <p:tag name="KSO_WM_UNIT_USESOURCEFORMAT_APPLY" val="1"/>
</p:tagLst>
</file>

<file path=ppt/tags/tag268.xml><?xml version="1.0" encoding="utf-8"?>
<p:tagLst xmlns:p="http://schemas.openxmlformats.org/presentationml/2006/main">
  <p:tag name="AS_UNIQUEID" val="3623"/>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4862_2*m_h_i*1_3_4"/>
  <p:tag name="KSO_WM_UNIT_INDEX" val="1_3_4"/>
  <p:tag name="KSO_WM_UNIT_LAYERLEVEL" val="1_1_1"/>
  <p:tag name="KSO_WM_UNIT_TYPE" val="m_h_i"/>
  <p:tag name="KSO_WM_UNIT_USESOURCEFORMAT_APPLY" val="1"/>
</p:tagLst>
</file>

<file path=ppt/tags/tag269.xml><?xml version="1.0" encoding="utf-8"?>
<p:tagLst xmlns:p="http://schemas.openxmlformats.org/presentationml/2006/main">
  <p:tag name="AS_UNIQUEID" val="3624"/>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7"/>
  <p:tag name="KSO_WM_UNIT_FILL_FORE_SCHEMECOLOR_INDEX_BRIGHTNESS" val="0.4"/>
  <p:tag name="KSO_WM_UNIT_FILL_TYPE" val="1"/>
  <p:tag name="KSO_WM_UNIT_HIGHLIGHT" val="0"/>
  <p:tag name="KSO_WM_UNIT_ID" val="diagram20214862_2*m_h_i*1_2_2"/>
  <p:tag name="KSO_WM_UNIT_INDEX" val="1_2_2"/>
  <p:tag name="KSO_WM_UNIT_LAYERLEVEL" val="1_1_1"/>
  <p:tag name="KSO_WM_UNIT_TYPE" val="m_h_i"/>
  <p:tag name="KSO_WM_UNIT_USESOURCEFORMAT_APPLY" val="1"/>
</p:tagLst>
</file>

<file path=ppt/tags/tag27.xml><?xml version="1.0" encoding="utf-8"?>
<p:tagLst xmlns:p="http://schemas.openxmlformats.org/presentationml/2006/main">
  <p:tag name="AS_UNIQUEID" val="4244"/>
</p:tagLst>
</file>

<file path=ppt/tags/tag270.xml><?xml version="1.0" encoding="utf-8"?>
<p:tagLst xmlns:p="http://schemas.openxmlformats.org/presentationml/2006/main">
  <p:tag name="AS_UNIQUEID" val="3625"/>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4862_2*m_h_i*1_2_3"/>
  <p:tag name="KSO_WM_UNIT_INDEX" val="1_2_3"/>
  <p:tag name="KSO_WM_UNIT_LAYERLEVEL" val="1_1_1"/>
  <p:tag name="KSO_WM_UNIT_TYPE" val="m_h_i"/>
  <p:tag name="KSO_WM_UNIT_USESOURCEFORMAT_APPLY" val="1"/>
</p:tagLst>
</file>

<file path=ppt/tags/tag271.xml><?xml version="1.0" encoding="utf-8"?>
<p:tagLst xmlns:p="http://schemas.openxmlformats.org/presentationml/2006/main">
  <p:tag name="AS_UNIQUEID" val="3626"/>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7"/>
  <p:tag name="KSO_WM_UNIT_FILL_FORE_SCHEMECOLOR_INDEX_BRIGHTNESS" val="-0.25"/>
  <p:tag name="KSO_WM_UNIT_FILL_TYPE" val="1"/>
  <p:tag name="KSO_WM_UNIT_HIGHLIGHT" val="0"/>
  <p:tag name="KSO_WM_UNIT_ID" val="diagram20214862_2*m_h_i*1_2_4"/>
  <p:tag name="KSO_WM_UNIT_INDEX" val="1_2_4"/>
  <p:tag name="KSO_WM_UNIT_LAYERLEVEL" val="1_1_1"/>
  <p:tag name="KSO_WM_UNIT_TYPE" val="m_h_i"/>
  <p:tag name="KSO_WM_UNIT_USESOURCEFORMAT_APPLY" val="1"/>
</p:tagLst>
</file>

<file path=ppt/tags/tag272.xml><?xml version="1.0" encoding="utf-8"?>
<p:tagLst xmlns:p="http://schemas.openxmlformats.org/presentationml/2006/main">
  <p:tag name="AS_UNIQUEID" val="3627"/>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h_i*1_1_2"/>
  <p:tag name="KSO_WM_UNIT_INDEX" val="1_1_2"/>
  <p:tag name="KSO_WM_UNIT_LAYERLEVEL" val="1_1_1"/>
  <p:tag name="KSO_WM_UNIT_TYPE" val="m_h_i"/>
  <p:tag name="KSO_WM_UNIT_USESOURCEFORMAT_APPLY" val="1"/>
</p:tagLst>
</file>

<file path=ppt/tags/tag273.xml><?xml version="1.0" encoding="utf-8"?>
<p:tagLst xmlns:p="http://schemas.openxmlformats.org/presentationml/2006/main">
  <p:tag name="AS_UNIQUEID" val="3628"/>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8"/>
  <p:tag name="KSO_WM_UNIT_FILL_FORE_SCHEMECOLOR_INDEX_BRIGHTNESS" val="0.4"/>
  <p:tag name="KSO_WM_UNIT_FILL_TYPE" val="1"/>
  <p:tag name="KSO_WM_UNIT_HIGHLIGHT" val="0"/>
  <p:tag name="KSO_WM_UNIT_ID" val="diagram20214862_2*m_h_i*1_1_3"/>
  <p:tag name="KSO_WM_UNIT_INDEX" val="1_1_3"/>
  <p:tag name="KSO_WM_UNIT_LAYERLEVEL" val="1_1_1"/>
  <p:tag name="KSO_WM_UNIT_TYPE" val="m_h_i"/>
  <p:tag name="KSO_WM_UNIT_USESOURCEFORMAT_APPLY" val="1"/>
</p:tagLst>
</file>

<file path=ppt/tags/tag274.xml><?xml version="1.0" encoding="utf-8"?>
<p:tagLst xmlns:p="http://schemas.openxmlformats.org/presentationml/2006/main">
  <p:tag name="AS_UNIQUEID" val="3629"/>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14862_2*m_h_i*1_1_4"/>
  <p:tag name="KSO_WM_UNIT_INDEX" val="1_1_4"/>
  <p:tag name="KSO_WM_UNIT_LAYERLEVEL" val="1_1_1"/>
  <p:tag name="KSO_WM_UNIT_TYPE" val="m_h_i"/>
  <p:tag name="KSO_WM_UNIT_USESOURCEFORMAT_APPLY" val="1"/>
</p:tagLst>
</file>

<file path=ppt/tags/tag275.xml><?xml version="1.0" encoding="utf-8"?>
<p:tagLst xmlns:p="http://schemas.openxmlformats.org/presentationml/2006/main">
  <p:tag name="AS_UNIQUEID" val="3630"/>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14862_2*m_h_i*1_1_6"/>
  <p:tag name="KSO_WM_UNIT_INDEX" val="1_1_6"/>
  <p:tag name="KSO_WM_UNIT_LAYERLEVEL" val="1_1_1"/>
  <p:tag name="KSO_WM_UNIT_TYPE" val="m_h_i"/>
  <p:tag name="KSO_WM_UNIT_USESOURCEFORMAT_APPLY" val="1"/>
</p:tagLst>
</file>

<file path=ppt/tags/tag276.xml><?xml version="1.0" encoding="utf-8"?>
<p:tagLst xmlns:p="http://schemas.openxmlformats.org/presentationml/2006/main">
  <p:tag name="AS_UNIQUEID" val="3631"/>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diagram20214862_2*m_h_i*1_1_5"/>
  <p:tag name="KSO_WM_UNIT_INDEX" val="1_1_5"/>
  <p:tag name="KSO_WM_UNIT_LAYERLEVEL" val="1_1_1"/>
  <p:tag name="KSO_WM_UNIT_TYPE" val="m_h_i"/>
  <p:tag name="KSO_WM_UNIT_USESOURCEFORMAT_APPLY" val="1"/>
</p:tagLst>
</file>

<file path=ppt/tags/tag277.xml><?xml version="1.0" encoding="utf-8"?>
<p:tagLst xmlns:p="http://schemas.openxmlformats.org/presentationml/2006/main">
  <p:tag name="AS_UNIQUEID" val="3632"/>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i*1_1"/>
  <p:tag name="KSO_WM_UNIT_INDEX" val="1_1"/>
  <p:tag name="KSO_WM_UNIT_LAYERLEVEL" val="1_1"/>
  <p:tag name="KSO_WM_UNIT_TYPE" val="m_i"/>
  <p:tag name="KSO_WM_UNIT_USESOURCEFORMAT_APPLY" val="1"/>
</p:tagLst>
</file>

<file path=ppt/tags/tag278.xml><?xml version="1.0" encoding="utf-8"?>
<p:tagLst xmlns:p="http://schemas.openxmlformats.org/presentationml/2006/main">
  <p:tag name="AS_UNIQUEID" val="3633"/>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9"/>
  <p:tag name="KSO_WM_UNIT_FILL_FORE_SCHEMECOLOR_INDEX_BRIGHTNESS" val="0.4"/>
  <p:tag name="KSO_WM_UNIT_FILL_TYPE" val="1"/>
  <p:tag name="KSO_WM_UNIT_HIGHLIGHT" val="0"/>
  <p:tag name="KSO_WM_UNIT_ID" val="diagram20214862_2*m_h_i*1_4_2"/>
  <p:tag name="KSO_WM_UNIT_INDEX" val="1_4_2"/>
  <p:tag name="KSO_WM_UNIT_LAYERLEVEL" val="1_1_1"/>
  <p:tag name="KSO_WM_UNIT_TYPE" val="m_h_i"/>
  <p:tag name="KSO_WM_UNIT_USESOURCEFORMAT_APPLY" val="1"/>
</p:tagLst>
</file>

<file path=ppt/tags/tag279.xml><?xml version="1.0" encoding="utf-8"?>
<p:tagLst xmlns:p="http://schemas.openxmlformats.org/presentationml/2006/main">
  <p:tag name="AS_UNIQUEID" val="3634"/>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14862_2*m_h_i*1_4_3"/>
  <p:tag name="KSO_WM_UNIT_INDEX" val="1_4_3"/>
  <p:tag name="KSO_WM_UNIT_LAYERLEVEL" val="1_1_1"/>
  <p:tag name="KSO_WM_UNIT_TYPE" val="m_h_i"/>
  <p:tag name="KSO_WM_UNIT_USESOURCEFORMAT_APPLY" val="1"/>
</p:tagLst>
</file>

<file path=ppt/tags/tag28.xml><?xml version="1.0" encoding="utf-8"?>
<p:tagLst xmlns:p="http://schemas.openxmlformats.org/presentationml/2006/main">
  <p:tag name="AS_UNIQUEID" val="4245"/>
</p:tagLst>
</file>

<file path=ppt/tags/tag280.xml><?xml version="1.0" encoding="utf-8"?>
<p:tagLst xmlns:p="http://schemas.openxmlformats.org/presentationml/2006/main">
  <p:tag name="AS_UNIQUEID" val="3635"/>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14862_2*m_h_i*1_4_4"/>
  <p:tag name="KSO_WM_UNIT_INDEX" val="1_4_4"/>
  <p:tag name="KSO_WM_UNIT_LAYERLEVEL" val="1_1_1"/>
  <p:tag name="KSO_WM_UNIT_TYPE" val="m_h_i"/>
  <p:tag name="KSO_WM_UNIT_USESOURCEFORMAT_APPLY" val="1"/>
</p:tagLst>
</file>

<file path=ppt/tags/tag281.xml><?xml version="1.0" encoding="utf-8"?>
<p:tagLst xmlns:p="http://schemas.openxmlformats.org/presentationml/2006/main">
  <p:tag name="AS_UNIQUEID" val="3636"/>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diagram20214862_2*m_i*1_2"/>
  <p:tag name="KSO_WM_UNIT_INDEX" val="1_2"/>
  <p:tag name="KSO_WM_UNIT_LAYERLEVEL" val="1_1"/>
  <p:tag name="KSO_WM_UNIT_TYPE" val="m_i"/>
  <p:tag name="KSO_WM_UNIT_USESOURCEFORMAT_APPLY" val="1"/>
</p:tagLst>
</file>

<file path=ppt/tags/tag282.xml><?xml version="1.0" encoding="utf-8"?>
<p:tagLst xmlns:p="http://schemas.openxmlformats.org/presentationml/2006/main">
  <p:tag name="AS_UNIQUEID" val="3637"/>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862_2*m_h_x*1_4_1"/>
  <p:tag name="KSO_WM_UNIT_INDEX" val="1_4_1"/>
  <p:tag name="KSO_WM_UNIT_LAYERLEVEL" val="1_1_1"/>
  <p:tag name="KSO_WM_UNIT_TYPE" val="m_h_x"/>
  <p:tag name="KSO_WM_UNIT_USESOURCEFORMAT_APPLY" val="1"/>
  <p:tag name="KSO_WM_UNIT_VALUE" val="115*115"/>
</p:tagLst>
</file>

<file path=ppt/tags/tag283.xml><?xml version="1.0" encoding="utf-8"?>
<p:tagLst xmlns:p="http://schemas.openxmlformats.org/presentationml/2006/main">
  <p:tag name="AS_UNIQUEID" val="3639"/>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862_2*m_h_x*1_2_1"/>
  <p:tag name="KSO_WM_UNIT_INDEX" val="1_2_1"/>
  <p:tag name="KSO_WM_UNIT_LAYERLEVEL" val="1_1_1"/>
  <p:tag name="KSO_WM_UNIT_TYPE" val="m_h_x"/>
  <p:tag name="KSO_WM_UNIT_USESOURCEFORMAT_APPLY" val="1"/>
  <p:tag name="KSO_WM_UNIT_VALUE" val="93*93"/>
</p:tagLst>
</file>

<file path=ppt/tags/tag284.xml><?xml version="1.0" encoding="utf-8"?>
<p:tagLst xmlns:p="http://schemas.openxmlformats.org/presentationml/2006/main">
  <p:tag name="AS_UNIQUEID" val="3641"/>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h_f*1_1_1"/>
  <p:tag name="KSO_WM_UNIT_INDEX" val="1_1_1"/>
  <p:tag name="KSO_WM_UNIT_LAYERLEVEL" val="1_1_1"/>
  <p:tag name="KSO_WM_UNIT_NOCLEAR" val="0"/>
  <p:tag name="KSO_WM_UNIT_PRESET_TEXT" val="单击此处输入你的正文"/>
  <p:tag name="KSO_WM_UNIT_SUBTYPE" val="a"/>
  <p:tag name="KSO_WM_UNIT_TEXT_FILL_FORE_SCHEMECOLOR_INDEX" val="16"/>
  <p:tag name="KSO_WM_UNIT_TEXT_FILL_FORE_SCHEMECOLOR_INDEX_BRIGHTNESS" val="0"/>
  <p:tag name="KSO_WM_UNIT_TEXT_FILL_TYPE" val="1"/>
  <p:tag name="KSO_WM_UNIT_TYPE" val="m_h_f"/>
  <p:tag name="KSO_WM_UNIT_USESOURCEFORMAT_APPLY" val="1"/>
  <p:tag name="KSO_WM_UNIT_VALUE" val="32"/>
</p:tagLst>
</file>

<file path=ppt/tags/tag285.xml><?xml version="1.0" encoding="utf-8"?>
<p:tagLst xmlns:p="http://schemas.openxmlformats.org/presentationml/2006/main">
  <p:tag name="AS_UNIQUEID" val="3642"/>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h_f*1_3_1"/>
  <p:tag name="KSO_WM_UNIT_INDEX" val="1_3_1"/>
  <p:tag name="KSO_WM_UNIT_LAYERLEVEL" val="1_1_1"/>
  <p:tag name="KSO_WM_UNIT_NOCLEAR" val="0"/>
  <p:tag name="KSO_WM_UNIT_PRESET_TEXT" val="单击此处输入你的正文"/>
  <p:tag name="KSO_WM_UNIT_SUBTYPE" val="a"/>
  <p:tag name="KSO_WM_UNIT_TEXT_FILL_FORE_SCHEMECOLOR_INDEX" val="16"/>
  <p:tag name="KSO_WM_UNIT_TEXT_FILL_FORE_SCHEMECOLOR_INDEX_BRIGHTNESS" val="0"/>
  <p:tag name="KSO_WM_UNIT_TEXT_FILL_TYPE" val="1"/>
  <p:tag name="KSO_WM_UNIT_TYPE" val="m_h_f"/>
  <p:tag name="KSO_WM_UNIT_USESOURCEFORMAT_APPLY" val="1"/>
  <p:tag name="KSO_WM_UNIT_VALUE" val="32"/>
</p:tagLst>
</file>

<file path=ppt/tags/tag286.xml><?xml version="1.0" encoding="utf-8"?>
<p:tagLst xmlns:p="http://schemas.openxmlformats.org/presentationml/2006/main">
  <p:tag name="AS_UNIQUEID" val="3643"/>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h_f*1_4_1"/>
  <p:tag name="KSO_WM_UNIT_INDEX" val="1_4_1"/>
  <p:tag name="KSO_WM_UNIT_LAYERLEVEL" val="1_1_1"/>
  <p:tag name="KSO_WM_UNIT_NOCLEAR" val="0"/>
  <p:tag name="KSO_WM_UNIT_PRESET_TEXT" val="单击此处输入你的正文"/>
  <p:tag name="KSO_WM_UNIT_SUBTYPE" val="a"/>
  <p:tag name="KSO_WM_UNIT_TEXT_FILL_FORE_SCHEMECOLOR_INDEX" val="16"/>
  <p:tag name="KSO_WM_UNIT_TEXT_FILL_FORE_SCHEMECOLOR_INDEX_BRIGHTNESS" val="0"/>
  <p:tag name="KSO_WM_UNIT_TEXT_FILL_TYPE" val="1"/>
  <p:tag name="KSO_WM_UNIT_TYPE" val="m_h_f"/>
  <p:tag name="KSO_WM_UNIT_USESOURCEFORMAT_APPLY" val="1"/>
  <p:tag name="KSO_WM_UNIT_VALUE" val="32"/>
</p:tagLst>
</file>

<file path=ppt/tags/tag287.xml><?xml version="1.0" encoding="utf-8"?>
<p:tagLst xmlns:p="http://schemas.openxmlformats.org/presentationml/2006/main">
  <p:tag name="AS_UNIQUEID" val="3644"/>
  <p:tag name="KSO_WM_BEAUTIFY_FLAG" val="#wm#"/>
  <p:tag name="KSO_WM_DIAGRAM_GROUP_CODE" val="m1-1"/>
  <p:tag name="KSO_WM_TAG_VERSION" val="1.0"/>
  <p:tag name="KSO_WM_TEMPLATE_CATEGORY" val="diagram"/>
  <p:tag name="KSO_WM_TEMPLATE_INDEX" val="20214862"/>
  <p:tag name="KSO_WM_UNIT_COMPATIBLE" val="0"/>
  <p:tag name="KSO_WM_UNIT_DIAGRAM_ISNUMVISUAL" val="0"/>
  <p:tag name="KSO_WM_UNIT_DIAGRAM_ISREFERUNIT" val="0"/>
  <p:tag name="KSO_WM_UNIT_HIGHLIGHT" val="0"/>
  <p:tag name="KSO_WM_UNIT_ID" val="diagram20214862_2*m_h_f*1_2_1"/>
  <p:tag name="KSO_WM_UNIT_INDEX" val="1_2_1"/>
  <p:tag name="KSO_WM_UNIT_LAYERLEVEL" val="1_1_1"/>
  <p:tag name="KSO_WM_UNIT_NOCLEAR" val="0"/>
  <p:tag name="KSO_WM_UNIT_PRESET_TEXT" val="单击此处输入你的正文"/>
  <p:tag name="KSO_WM_UNIT_SUBTYPE" val="a"/>
  <p:tag name="KSO_WM_UNIT_TEXT_FILL_FORE_SCHEMECOLOR_INDEX" val="16"/>
  <p:tag name="KSO_WM_UNIT_TEXT_FILL_FORE_SCHEMECOLOR_INDEX_BRIGHTNESS" val="0"/>
  <p:tag name="KSO_WM_UNIT_TEXT_FILL_TYPE" val="1"/>
  <p:tag name="KSO_WM_UNIT_TYPE" val="m_h_f"/>
  <p:tag name="KSO_WM_UNIT_USESOURCEFORMAT_APPLY" val="1"/>
  <p:tag name="KSO_WM_UNIT_VALUE" val="32"/>
</p:tagLst>
</file>

<file path=ppt/tags/tag288.xml><?xml version="1.0" encoding="utf-8"?>
<p:tagLst xmlns:p="http://schemas.openxmlformats.org/presentationml/2006/main">
  <p:tag name="AS_UNIQUEID" val="3645"/>
  <p:tag name="KSO_WM_ASSEMBLE_CHIP_INDEX" val="ddc2db30f4b04d7f8f394e3f957adf2c"/>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f4054ed1e2fb80014"/>
  <p:tag name="KSO_WM_TEMPLATE_ASSEMBLE_XID" val="60656ecf4054ed1e2fb80014"/>
  <p:tag name="KSO_WM_TEMPLATE_CATEGORY" val="diagram"/>
  <p:tag name="KSO_WM_TEMPLATE_INDEX" val="20213385"/>
  <p:tag name="KSO_WM_UNIT_COMPATIBLE" val="0"/>
  <p:tag name="KSO_WM_UNIT_DEC_AREA_ID" val="7cc69451142947099b928bc9a3af4e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85_1*d*2"/>
  <p:tag name="KSO_WM_UNIT_INDEX" val="2"/>
  <p:tag name="KSO_WM_UNIT_LAYERLEVEL" val="1"/>
  <p:tag name="KSO_WM_UNIT_SM_LIMIT_TYPE" val="2"/>
  <p:tag name="KSO_WM_UNIT_SUPPORT_UNIT_TYPE" val="[&quot;d&quot;,&quot;α&quot;,&quot;β&quot;]"/>
  <p:tag name="KSO_WM_UNIT_TYPE" val="d"/>
  <p:tag name="KSO_WM_UNIT_VALUE" val="1015*931"/>
</p:tagLst>
</file>

<file path=ppt/tags/tag289.xml><?xml version="1.0" encoding="utf-8"?>
<p:tagLst xmlns:p="http://schemas.openxmlformats.org/presentationml/2006/main">
  <p:tag name="AS_UNIQUEID" val="4089"/>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29.xml><?xml version="1.0" encoding="utf-8"?>
<p:tagLst xmlns:p="http://schemas.openxmlformats.org/presentationml/2006/main">
  <p:tag name="AS_UNIQUEID" val="4246"/>
</p:tagLst>
</file>

<file path=ppt/tags/tag290.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text&quot;,&quot;picture&quot;,&quot;chart&quot;,&quot;table&quot;]},{&quot;text_align&quot;:&quot;lm&quot;,&quot;text_direction&quot;:&quot;horizontal&quot;,&quot;support_features&quot;:[&quot;collage&quot;],&quot;support_big_font&quot;:false,&quot;fill_id&quot;:&quot;ec600d427c11418384a56b8c0fde571c&quot;,&quot;fill_align&quot;:&quot;lm&quot;,&quot;chip_types&quot;:[&quot;picture&quot;,&quot;chart&quot;,&quot;table&quot;]}],[{&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picture&quot;,&quot;chart&quot;,&quot;table&quot;]},{&quot;text_align&quot;:&quot;lm&quot;,&quot;text_direction&quot;:&quot;horizontal&quot;,&quot;support_big_font&quot;:false,&quot;fill_id&quot;:&quot;ec600d427c11418384a56b8c0fde571c&quot;,&quot;fill_align&quot;:&quot;lm&quot;,&quot;chip_types&quot;:[&quot;text&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e553136823a5e61a6"/>
  <p:tag name="KSO_WM_SLIDE_BACKGROUND" val="[&quot;general&quot;]"/>
  <p:tag name="KSO_WM_SLIDE_BACKGROUND_TYPE" val="general"/>
  <p:tag name="KSO_WM_SLIDE_BK_DARK_LIGHT" val="2"/>
  <p:tag name="KSO_WM_SLIDE_CAN_ADD_NAVIGATION" val="1"/>
  <p:tag name="KSO_WM_SLIDE_ID" val="diagram20213385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5:19:11&quot;,&quot;maxSize&quot;:{&quot;size1&quot;:31.100000000000001},&quot;minSize&quot;:{&quot;size1&quot;:22.399999999999999},&quot;normalSize&quot;:{&quot;size1&quot;:22.399999999999999},&quot;subLayout&quot;:[{&quot;id&quot;:&quot;2021-04-01T15:19:11&quot;,&quot;margin&quot;:{&quot;bottom&quot;:0.42300000786781311,&quot;left&quot;:1.6929999589920044,&quot;right&quot;:1.6929999589920044,&quot;top&quot;:1.6929999589920044},&quot;type&quot;:0},{&quot;direction&quot;:1,&quot;id&quot;:&quot;2021-04-01T15:19:11&quot;,&quot;maxSize&quot;:{&quot;size1&quot;:67.3996061300044},&quot;minSize&quot;:{&quot;size1&quot;:57.499606130004395},&quot;normalSize&quot;:{&quot;size1&quot;:67.3996061300044},&quot;subLayout&quot;:[{&quot;id&quot;:&quot;2021-04-01T15:19:11&quot;,&quot;margin&quot;:{&quot;bottom&quot;:2.1170001029968262,&quot;left&quot;:1.6929999589920044,&quot;right&quot;:0.81999999284744263,&quot;top&quot;:0.84700000286102295},&quot;type&quot;:0},{&quot;id&quot;:&quot;2021-04-01T15:19:11&quot;,&quot;margin&quot;:{&quot;bottom&quot;:2.1170001029968262,&quot;left&quot;:0.026000002399086952,&quot;right&quot;:1.6929999589920044,&quot;top&quot;:0.84700000286102295},&quot;type&quot;:0}],&quot;type&quot;:0}],&quot;type&quot;:0}"/>
  <p:tag name="KSO_WM_SLIDE_POSITION" val="48*48"/>
  <p:tag name="KSO_WM_SLIDE_RATIO" val="1.777778"/>
  <p:tag name="KSO_WM_SLIDE_SIZE" val="864*384"/>
  <p:tag name="KSO_WM_SLIDE_SUBTYPE" val="picTxt"/>
  <p:tag name="KSO_WM_SLIDE_SUPPORT_FEATURE_TYPE" val="0"/>
  <p:tag name="KSO_WM_SLIDE_TYPE" val="text"/>
  <p:tag name="KSO_WM_TAG_VERSION" val="1.0"/>
  <p:tag name="KSO_WM_TEMPLATE_ASSEMBLE_GROUPID" val="60656ecf4054ed1e2fb80014"/>
  <p:tag name="KSO_WM_TEMPLATE_ASSEMBLE_XID" val="60656ecf4054ed1e2fb80014"/>
  <p:tag name="KSO_WM_TEMPLATE_CATEGORY" val="diagram"/>
  <p:tag name="KSO_WM_TEMPLATE_COLOR_TYPE" val="1"/>
  <p:tag name="KSO_WM_TEMPLATE_INDEX" val="20213385"/>
  <p:tag name="KSO_WM_TEMPLATE_MASTER_TYPE" val="0"/>
  <p:tag name="KSO_WM_TEMPLATE_SUBCATEGORY" val="21"/>
</p:tagLst>
</file>

<file path=ppt/tags/tag291.xml><?xml version="1.0" encoding="utf-8"?>
<p:tagLst xmlns:p="http://schemas.openxmlformats.org/presentationml/2006/main">
  <p:tag name="AS_UNIQUEID" val="4385"/>
</p:tagLst>
</file>

<file path=ppt/tags/tag292.xml><?xml version="1.0" encoding="utf-8"?>
<p:tagLst xmlns:p="http://schemas.openxmlformats.org/presentationml/2006/main">
  <p:tag name="AS_UNIQUEID" val="4386"/>
</p:tagLst>
</file>

<file path=ppt/tags/tag293.xml><?xml version="1.0" encoding="utf-8"?>
<p:tagLst xmlns:p="http://schemas.openxmlformats.org/presentationml/2006/main">
  <p:tag name="AS_UNIQUEID" val="4387"/>
</p:tagLst>
</file>

<file path=ppt/tags/tag294.xml><?xml version="1.0" encoding="utf-8"?>
<p:tagLst xmlns:p="http://schemas.openxmlformats.org/presentationml/2006/main">
  <p:tag name="AS_UNIQUEID" val="4388"/>
</p:tagLst>
</file>

<file path=ppt/tags/tag295.xml><?xml version="1.0" encoding="utf-8"?>
<p:tagLst xmlns:p="http://schemas.openxmlformats.org/presentationml/2006/main">
  <p:tag name="AS_UNIQUEID" val="4389"/>
</p:tagLst>
</file>

<file path=ppt/tags/tag296.xml><?xml version="1.0" encoding="utf-8"?>
<p:tagLst xmlns:p="http://schemas.openxmlformats.org/presentationml/2006/main">
  <p:tag name="AS_UNIQUEID" val="4091"/>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297.xml><?xml version="1.0" encoding="utf-8"?>
<p:tagLst xmlns:p="http://schemas.openxmlformats.org/presentationml/2006/main">
  <p:tag name="AS_UNIQUEID" val="4092"/>
</p:tagLst>
</file>

<file path=ppt/tags/tag298.xml><?xml version="1.0" encoding="utf-8"?>
<p:tagLst xmlns:p="http://schemas.openxmlformats.org/presentationml/2006/main">
  <p:tag name="AS_UNIQUEID" val="4093"/>
</p:tagLst>
</file>

<file path=ppt/tags/tag299.xml><?xml version="1.0" encoding="utf-8"?>
<p:tagLst xmlns:p="http://schemas.openxmlformats.org/presentationml/2006/main">
  <p:tag name="AS_UNIQUEID" val="4094"/>
</p:tagLst>
</file>

<file path=ppt/tags/tag3.xml><?xml version="1.0" encoding="utf-8"?>
<p:tagLst xmlns:p="http://schemas.openxmlformats.org/presentationml/2006/main">
  <p:tag name="AS_UNIQUEID" val="4220"/>
</p:tagLst>
</file>

<file path=ppt/tags/tag30.xml><?xml version="1.0" encoding="utf-8"?>
<p:tagLst xmlns:p="http://schemas.openxmlformats.org/presentationml/2006/main">
  <p:tag name="AS_UNIQUEID" val="4247"/>
</p:tagLst>
</file>

<file path=ppt/tags/tag300.xml><?xml version="1.0" encoding="utf-8"?>
<p:tagLst xmlns:p="http://schemas.openxmlformats.org/presentationml/2006/main">
  <p:tag name="AS_UNIQUEID" val="3668"/>
  <p:tag name="KSO_WM_ASSEMBLE_CHIP_INDEX" val="674c017d7eee4a00a4955b80107feb48"/>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294054ed1e2fb804b8"/>
  <p:tag name="KSO_WM_TEMPLATE_ASSEMBLE_XID" val="60656f294054ed1e2fb804b8"/>
  <p:tag name="KSO_WM_TEMPLATE_CATEGORY" val="diagram"/>
  <p:tag name="KSO_WM_TEMPLATE_INDEX" val="20211847"/>
  <p:tag name="KSO_WM_UNIT_BLOCK" val="0"/>
  <p:tag name="KSO_WM_UNIT_COMPATIBLE" val="0"/>
  <p:tag name="KSO_WM_UNIT_DEC_AREA_ID" val="d1533a8ce31b4e68ba22e2c3e28512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4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01.xml><?xml version="1.0" encoding="utf-8"?>
<p:tagLst xmlns:p="http://schemas.openxmlformats.org/presentationml/2006/main">
  <p:tag name="AS_UNIQUEID" val="4390"/>
</p:tagLst>
</file>

<file path=ppt/tags/tag302.xml><?xml version="1.0" encoding="utf-8"?>
<p:tagLst xmlns:p="http://schemas.openxmlformats.org/presentationml/2006/main">
  <p:tag name="AS_UNIQUEID" val="4391"/>
</p:tagLst>
</file>

<file path=ppt/tags/tag303.xml><?xml version="1.0" encoding="utf-8"?>
<p:tagLst xmlns:p="http://schemas.openxmlformats.org/presentationml/2006/main">
  <p:tag name="AS_UNIQUEID" val="4392"/>
</p:tagLst>
</file>

<file path=ppt/tags/tag304.xml><?xml version="1.0" encoding="utf-8"?>
<p:tagLst xmlns:p="http://schemas.openxmlformats.org/presentationml/2006/main">
  <p:tag name="AS_UNIQUEID" val="4393"/>
</p:tagLst>
</file>

<file path=ppt/tags/tag305.xml><?xml version="1.0" encoding="utf-8"?>
<p:tagLst xmlns:p="http://schemas.openxmlformats.org/presentationml/2006/main">
  <p:tag name="AS_UNIQUEID" val="4394"/>
</p:tagLst>
</file>

<file path=ppt/tags/tag306.xml><?xml version="1.0" encoding="utf-8"?>
<p:tagLst xmlns:p="http://schemas.openxmlformats.org/presentationml/2006/main">
  <p:tag name="AS_UNIQUEID" val="3672"/>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07.xml><?xml version="1.0" encoding="utf-8"?>
<p:tagLst xmlns:p="http://schemas.openxmlformats.org/presentationml/2006/main">
  <p:tag name="AS_UNIQUEID" val="3673"/>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08.xml><?xml version="1.0" encoding="utf-8"?>
<p:tagLst xmlns:p="http://schemas.openxmlformats.org/presentationml/2006/main">
  <p:tag name="AS_UNIQUEID" val="3674"/>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d*1"/>
  <p:tag name="KSO_WM_UNIT_INDEX" val="1"/>
  <p:tag name="KSO_WM_UNIT_LAYERLEVEL" val="1"/>
  <p:tag name="KSO_WM_UNIT_SUPPORT_UNIT_TYPE" val="[&quot;d&quot;]"/>
  <p:tag name="KSO_WM_UNIT_TYPE" val="d"/>
  <p:tag name="KSO_WM_UNIT_USESOURCEFORMAT_APPLY" val="1"/>
  <p:tag name="KSO_WM_UNIT_VALUE" val="1260*935"/>
</p:tagLst>
</file>

<file path=ppt/tags/tag309.xml><?xml version="1.0" encoding="utf-8"?>
<p:tagLst xmlns:p="http://schemas.openxmlformats.org/presentationml/2006/main">
  <p:tag name="AS_UNIQUEID" val="3675"/>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FORE_SCHEMECOLOR_INDEX_BRIGHTNESS" val="0.15"/>
  <p:tag name="KSO_WM_UNIT_TEXT_FILL_TYPE" val="1"/>
  <p:tag name="KSO_WM_UNIT_TYPE" val="a"/>
  <p:tag name="KSO_WM_UNIT_USESOURCEFORMAT_APPLY" val="1"/>
  <p:tag name="KSO_WM_UNIT_VALUE" val="26"/>
</p:tagLst>
</file>

<file path=ppt/tags/tag31.xml><?xml version="1.0" encoding="utf-8"?>
<p:tagLst xmlns:p="http://schemas.openxmlformats.org/presentationml/2006/main">
  <p:tag name="AS_UNIQUEID" val="4248"/>
</p:tagLst>
</file>

<file path=ppt/tags/tag310.xml><?xml version="1.0" encoding="utf-8"?>
<p:tagLst xmlns:p="http://schemas.openxmlformats.org/presentationml/2006/main">
  <p:tag name="AS_UNIQUEID" val="3676"/>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1.xml><?xml version="1.0" encoding="utf-8"?>
<p:tagLst xmlns:p="http://schemas.openxmlformats.org/presentationml/2006/main">
  <p:tag name="AS_UNIQUEID" val="3678"/>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f*1_1_1"/>
  <p:tag name="KSO_WM_UNIT_LAYERLEVEL" val="1_1_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140"/>
</p:tagLst>
</file>

<file path=ppt/tags/tag312.xml><?xml version="1.0" encoding="utf-8"?>
<p:tagLst xmlns:p="http://schemas.openxmlformats.org/presentationml/2006/main">
  <p:tag name="AS_UNIQUEID" val="3679"/>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i*1_2_2"/>
  <p:tag name="KSO_WM_UNIT_INDEX" val="1_2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13.xml><?xml version="1.0" encoding="utf-8"?>
<p:tagLst xmlns:p="http://schemas.openxmlformats.org/presentationml/2006/main">
  <p:tag name="AS_UNIQUEID" val="3681"/>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f*1_2_1"/>
  <p:tag name="KSO_WM_UNIT_LAYERLEVEL" val="1_1_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140"/>
</p:tagLst>
</file>

<file path=ppt/tags/tag314.xml><?xml version="1.0" encoding="utf-8"?>
<p:tagLst xmlns:p="http://schemas.openxmlformats.org/presentationml/2006/main">
  <p:tag name="AS_UNIQUEID" val="4096"/>
</p:tagLst>
</file>

<file path=ppt/tags/tag315.xml><?xml version="1.0" encoding="utf-8"?>
<p:tagLst xmlns:p="http://schemas.openxmlformats.org/presentationml/2006/main">
  <p:tag name="KSO_WM_BEAUTIFY_FLAG" val="#wm#"/>
  <p:tag name="KSO_WM_DIAGRAM_GROUP_CODE" val="l1-1"/>
  <p:tag name="KSO_WM_SLIDE_BACKGROUND_TYPE" val="general"/>
  <p:tag name="KSO_WM_SLIDE_DIAGTYPE" val="l"/>
  <p:tag name="KSO_WM_SLIDE_ID" val="diagram20168780_1"/>
  <p:tag name="KSO_WM_SLIDE_INDEX" val="1"/>
  <p:tag name="KSO_WM_SLIDE_ITEM_CNT" val="2"/>
  <p:tag name="KSO_WM_SLIDE_LAYOUT" val="a_d_l"/>
  <p:tag name="KSO_WM_SLIDE_LAYOUT_CNT" val="1_1_1"/>
  <p:tag name="KSO_WM_SLIDE_POSITION" val="48.7953*134.159"/>
  <p:tag name="KSO_WM_SLIDE_SIZE" val="568.709*357.578"/>
  <p:tag name="KSO_WM_SLIDE_SUBTYPE" val="diag"/>
  <p:tag name="KSO_WM_SLIDE_TYPE" val="text"/>
  <p:tag name="KSO_WM_TAG_VERSION" val="1.0"/>
  <p:tag name="KSO_WM_TEMPLATE_CATEGORY" val="diagram"/>
  <p:tag name="KSO_WM_TEMPLATE_COLOR_TYPE" val="1"/>
  <p:tag name="KSO_WM_TEMPLATE_INDEX" val="20168780"/>
  <p:tag name="KSO_WM_TEMPLATE_MASTER_TYPE" val="0"/>
  <p:tag name="KSO_WM_TEMPLATE_SUBCATEGORY" val="0"/>
</p:tagLst>
</file>

<file path=ppt/tags/tag316.xml><?xml version="1.0" encoding="utf-8"?>
<p:tagLst xmlns:p="http://schemas.openxmlformats.org/presentationml/2006/main">
  <p:tag name="AS_UNIQUEID" val="4395"/>
</p:tagLst>
</file>

<file path=ppt/tags/tag317.xml><?xml version="1.0" encoding="utf-8"?>
<p:tagLst xmlns:p="http://schemas.openxmlformats.org/presentationml/2006/main">
  <p:tag name="AS_UNIQUEID" val="4396"/>
</p:tagLst>
</file>

<file path=ppt/tags/tag318.xml><?xml version="1.0" encoding="utf-8"?>
<p:tagLst xmlns:p="http://schemas.openxmlformats.org/presentationml/2006/main">
  <p:tag name="AS_UNIQUEID" val="4397"/>
</p:tagLst>
</file>

<file path=ppt/tags/tag319.xml><?xml version="1.0" encoding="utf-8"?>
<p:tagLst xmlns:p="http://schemas.openxmlformats.org/presentationml/2006/main">
  <p:tag name="AS_UNIQUEID" val="4398"/>
</p:tagLst>
</file>

<file path=ppt/tags/tag32.xml><?xml version="1.0" encoding="utf-8"?>
<p:tagLst xmlns:p="http://schemas.openxmlformats.org/presentationml/2006/main">
  <p:tag name="AS_UNIQUEID" val="4249"/>
</p:tagLst>
</file>

<file path=ppt/tags/tag320.xml><?xml version="1.0" encoding="utf-8"?>
<p:tagLst xmlns:p="http://schemas.openxmlformats.org/presentationml/2006/main">
  <p:tag name="AS_UNIQUEID" val="4399"/>
</p:tagLst>
</file>

<file path=ppt/tags/tag321.xml><?xml version="1.0" encoding="utf-8"?>
<p:tagLst xmlns:p="http://schemas.openxmlformats.org/presentationml/2006/main">
  <p:tag name="AS_UNIQUEID" val="4100"/>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322.xml><?xml version="1.0" encoding="utf-8"?>
<p:tagLst xmlns:p="http://schemas.openxmlformats.org/presentationml/2006/main">
  <p:tag name="AS_UNIQUEID" val="4101"/>
</p:tagLst>
</file>

<file path=ppt/tags/tag323.xml><?xml version="1.0" encoding="utf-8"?>
<p:tagLst xmlns:p="http://schemas.openxmlformats.org/presentationml/2006/main">
  <p:tag name="AS_UNIQUEID" val="4102"/>
</p:tagLst>
</file>

<file path=ppt/tags/tag324.xml><?xml version="1.0" encoding="utf-8"?>
<p:tagLst xmlns:p="http://schemas.openxmlformats.org/presentationml/2006/main">
  <p:tag name="AS_UNIQUEID" val="4103"/>
</p:tagLst>
</file>

<file path=ppt/tags/tag325.xml><?xml version="1.0" encoding="utf-8"?>
<p:tagLst xmlns:p="http://schemas.openxmlformats.org/presentationml/2006/main">
  <p:tag name="AS_UNIQUEID" val="4400"/>
</p:tagLst>
</file>

<file path=ppt/tags/tag326.xml><?xml version="1.0" encoding="utf-8"?>
<p:tagLst xmlns:p="http://schemas.openxmlformats.org/presentationml/2006/main">
  <p:tag name="AS_UNIQUEID" val="4401"/>
</p:tagLst>
</file>

<file path=ppt/tags/tag327.xml><?xml version="1.0" encoding="utf-8"?>
<p:tagLst xmlns:p="http://schemas.openxmlformats.org/presentationml/2006/main">
  <p:tag name="AS_UNIQUEID" val="4402"/>
</p:tagLst>
</file>

<file path=ppt/tags/tag328.xml><?xml version="1.0" encoding="utf-8"?>
<p:tagLst xmlns:p="http://schemas.openxmlformats.org/presentationml/2006/main">
  <p:tag name="AS_UNIQUEID" val="4403"/>
</p:tagLst>
</file>

<file path=ppt/tags/tag329.xml><?xml version="1.0" encoding="utf-8"?>
<p:tagLst xmlns:p="http://schemas.openxmlformats.org/presentationml/2006/main">
  <p:tag name="AS_UNIQUEID" val="4404"/>
</p:tagLst>
</file>

<file path=ppt/tags/tag33.xml><?xml version="1.0" encoding="utf-8"?>
<p:tagLst xmlns:p="http://schemas.openxmlformats.org/presentationml/2006/main">
  <p:tag name="AS_UNIQUEID" val="4250"/>
</p:tagLst>
</file>

<file path=ppt/tags/tag330.xml><?xml version="1.0" encoding="utf-8"?>
<p:tagLst xmlns:p="http://schemas.openxmlformats.org/presentationml/2006/main">
  <p:tag name="AS_UNIQUEID" val="3655"/>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31.xml><?xml version="1.0" encoding="utf-8"?>
<p:tagLst xmlns:p="http://schemas.openxmlformats.org/presentationml/2006/main">
  <p:tag name="AS_UNIQUEID" val="3660"/>
  <p:tag name="KSO_WM_BEAUTIFY_FLAG" val="#wm#"/>
  <p:tag name="KSO_WM_DIAGRAM_GROUP_CODE" val="ζ1-1"/>
  <p:tag name="KSO_WM_TAG_VERSION" val="1.0"/>
  <p:tag name="KSO_WM_TEMPLATE_CATEGORY" val="diagram"/>
  <p:tag name="KSO_WM_TEMPLATE_INDEX" val="20216613"/>
  <p:tag name="KSO_WM_UNIT_COMPATIBLE" val="0"/>
  <p:tag name="KSO_WM_UNIT_DIAGRAM_ISNUMVISUAL" val="0"/>
  <p:tag name="KSO_WM_UNIT_DIAGRAM_ISREFERUNIT" val="0"/>
  <p:tag name="KSO_WM_UNIT_DIAGRAM_MODELTYPE" val="creativePicture"/>
  <p:tag name="KSO_WM_UNIT_HIGHLIGHT" val="0"/>
  <p:tag name="KSO_WM_UNIT_ID" val="diagram20216613_1*ζ_h_d*1_1_1"/>
  <p:tag name="KSO_WM_UNIT_INDEX" val="1_1_1"/>
  <p:tag name="KSO_WM_UNIT_LAYERLEVEL" val="1_1_1"/>
  <p:tag name="KSO_WM_UNIT_PICTURE_TOWARD" val="1"/>
  <p:tag name="KSO_WM_UNIT_TYPE" val="ζ_h_d"/>
  <p:tag name="KSO_WM_UNIT_USESOURCEFORMAT_APPLY" val="1"/>
  <p:tag name="KSO_WM_UNIT_VALUE" val="1159*1004"/>
</p:tagLst>
</file>

<file path=ppt/tags/tag332.xml><?xml version="1.0" encoding="utf-8"?>
<p:tagLst xmlns:p="http://schemas.openxmlformats.org/presentationml/2006/main">
  <p:tag name="AS_UNIQUEID" val="3661"/>
  <p:tag name="KSO_WM_ASSEMBLE_CHIP_INDEX" val="88226f64087744e1a8841c51db8703b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333.xml><?xml version="1.0" encoding="utf-8"?>
<p:tagLst xmlns:p="http://schemas.openxmlformats.org/presentationml/2006/main">
  <p:tag name="AS_UNIQUEID" val="3662"/>
  <p:tag name="KSO_WM_ASSEMBLE_CHIP_INDEX" val="954ebfd14f7b44f1888c8f9819c6029a"/>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90"/>
</p:tagLst>
</file>

<file path=ppt/tags/tag33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1-04-01T16:16:05&quot;,&quot;maxSize&quot;:{&quot;size1&quot;:58.799999999999997},&quot;minSize&quot;:{&quot;size1&quot;:38.799999999999997},&quot;normalSize&quot;:{&quot;size1&quot;:42.23749999999999},&quot;subLayout&quot;:[{&quot;id&quot;:&quot;2021-04-01T16:16:05&quot;,&quot;maxSize&quot;:{&quot;size1&quot;:42.199686347113719},&quot;minSize&quot;:{&quot;size1&quot;:17.799686347113717},&quot;normalSize&quot;:{&quot;size1&quot;:40.599686347113725},&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606570524054ed1e2fb814c2"/>
  <p:tag name="KSO_WM_TEMPLATE_ASSEMBLE_XID" val="606570524054ed1e2fb814c2"/>
  <p:tag name="KSO_WM_TEMPLATE_CATEGORY" val="diagram"/>
  <p:tag name="KSO_WM_TEMPLATE_COLOR_TYPE" val="1"/>
  <p:tag name="KSO_WM_TEMPLATE_INDEX" val="20217069"/>
  <p:tag name="KSO_WM_TEMPLATE_MASTER_TYPE" val="0"/>
  <p:tag name="KSO_WM_TEMPLATE_SUBCATEGORY" val="21"/>
</p:tagLst>
</file>

<file path=ppt/tags/tag335.xml><?xml version="1.0" encoding="utf-8"?>
<p:tagLst xmlns:p="http://schemas.openxmlformats.org/presentationml/2006/main">
  <p:tag name="AS_UNIQUEID" val="4405"/>
</p:tagLst>
</file>

<file path=ppt/tags/tag336.xml><?xml version="1.0" encoding="utf-8"?>
<p:tagLst xmlns:p="http://schemas.openxmlformats.org/presentationml/2006/main">
  <p:tag name="AS_UNIQUEID" val="4406"/>
</p:tagLst>
</file>

<file path=ppt/tags/tag337.xml><?xml version="1.0" encoding="utf-8"?>
<p:tagLst xmlns:p="http://schemas.openxmlformats.org/presentationml/2006/main">
  <p:tag name="AS_UNIQUEID" val="4407"/>
</p:tagLst>
</file>

<file path=ppt/tags/tag338.xml><?xml version="1.0" encoding="utf-8"?>
<p:tagLst xmlns:p="http://schemas.openxmlformats.org/presentationml/2006/main">
  <p:tag name="AS_UNIQUEID" val="4408"/>
</p:tagLst>
</file>

<file path=ppt/tags/tag339.xml><?xml version="1.0" encoding="utf-8"?>
<p:tagLst xmlns:p="http://schemas.openxmlformats.org/presentationml/2006/main">
  <p:tag name="AS_UNIQUEID" val="4409"/>
</p:tagLst>
</file>

<file path=ppt/tags/tag34.xml><?xml version="1.0" encoding="utf-8"?>
<p:tagLst xmlns:p="http://schemas.openxmlformats.org/presentationml/2006/main">
  <p:tag name="AS_UNIQUEID" val="4251"/>
</p:tagLst>
</file>

<file path=ppt/tags/tag340.xml><?xml version="1.0" encoding="utf-8"?>
<p:tagLst xmlns:p="http://schemas.openxmlformats.org/presentationml/2006/main">
  <p:tag name="AS_UNIQUEID" val="4106"/>
</p:tagLst>
</file>

<file path=ppt/tags/tag341.xml><?xml version="1.0" encoding="utf-8"?>
<p:tagLst xmlns:p="http://schemas.openxmlformats.org/presentationml/2006/main">
  <p:tag name="AS_UNIQUEID" val="4107"/>
</p:tagLst>
</file>

<file path=ppt/tags/tag342.xml><?xml version="1.0" encoding="utf-8"?>
<p:tagLst xmlns:p="http://schemas.openxmlformats.org/presentationml/2006/main">
  <p:tag name="AS_UNIQUEID" val="4410"/>
</p:tagLst>
</file>

<file path=ppt/tags/tag343.xml><?xml version="1.0" encoding="utf-8"?>
<p:tagLst xmlns:p="http://schemas.openxmlformats.org/presentationml/2006/main">
  <p:tag name="AS_UNIQUEID" val="4411"/>
</p:tagLst>
</file>

<file path=ppt/tags/tag344.xml><?xml version="1.0" encoding="utf-8"?>
<p:tagLst xmlns:p="http://schemas.openxmlformats.org/presentationml/2006/main">
  <p:tag name="AS_UNIQUEID" val="4108"/>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345.xml><?xml version="1.0" encoding="utf-8"?>
<p:tagLst xmlns:p="http://schemas.openxmlformats.org/presentationml/2006/main">
  <p:tag name="AS_UNIQUEID" val="4109"/>
</p:tagLst>
</file>

<file path=ppt/tags/tag346.xml><?xml version="1.0" encoding="utf-8"?>
<p:tagLst xmlns:p="http://schemas.openxmlformats.org/presentationml/2006/main">
  <p:tag name="AS_UNIQUEID" val="4110"/>
</p:tagLst>
</file>

<file path=ppt/tags/tag347.xml><?xml version="1.0" encoding="utf-8"?>
<p:tagLst xmlns:p="http://schemas.openxmlformats.org/presentationml/2006/main">
  <p:tag name="AS_UNIQUEID" val="4111"/>
</p:tagLst>
</file>

<file path=ppt/tags/tag348.xml><?xml version="1.0" encoding="utf-8"?>
<p:tagLst xmlns:p="http://schemas.openxmlformats.org/presentationml/2006/main">
  <p:tag name="AS_UNIQUEID" val="4112"/>
</p:tagLst>
</file>

<file path=ppt/tags/tag349.xml><?xml version="1.0" encoding="utf-8"?>
<p:tagLst xmlns:p="http://schemas.openxmlformats.org/presentationml/2006/main">
  <p:tag name="AS_UNIQUEID" val="4412"/>
</p:tagLst>
</file>

<file path=ppt/tags/tag35.xml><?xml version="1.0" encoding="utf-8"?>
<p:tagLst xmlns:p="http://schemas.openxmlformats.org/presentationml/2006/main">
  <p:tag name="AS_UNIQUEID" val="4252"/>
</p:tagLst>
</file>

<file path=ppt/tags/tag350.xml><?xml version="1.0" encoding="utf-8"?>
<p:tagLst xmlns:p="http://schemas.openxmlformats.org/presentationml/2006/main">
  <p:tag name="AS_UNIQUEID" val="4413"/>
</p:tagLst>
</file>

<file path=ppt/tags/tag351.xml><?xml version="1.0" encoding="utf-8"?>
<p:tagLst xmlns:p="http://schemas.openxmlformats.org/presentationml/2006/main">
  <p:tag name="AS_UNIQUEID" val="4414"/>
</p:tagLst>
</file>

<file path=ppt/tags/tag352.xml><?xml version="1.0" encoding="utf-8"?>
<p:tagLst xmlns:p="http://schemas.openxmlformats.org/presentationml/2006/main">
  <p:tag name="AS_UNIQUEID" val="4415"/>
</p:tagLst>
</file>

<file path=ppt/tags/tag353.xml><?xml version="1.0" encoding="utf-8"?>
<p:tagLst xmlns:p="http://schemas.openxmlformats.org/presentationml/2006/main">
  <p:tag name="AS_UNIQUEID" val="4416"/>
</p:tagLst>
</file>

<file path=ppt/tags/tag354.xml><?xml version="1.0" encoding="utf-8"?>
<p:tagLst xmlns:p="http://schemas.openxmlformats.org/presentationml/2006/main">
  <p:tag name="AS_UNIQUEID" val="4116"/>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355.xml><?xml version="1.0" encoding="utf-8"?>
<p:tagLst xmlns:p="http://schemas.openxmlformats.org/presentationml/2006/main">
  <p:tag name="AS_UNIQUEID" val="4117"/>
</p:tagLst>
</file>

<file path=ppt/tags/tag356.xml><?xml version="1.0" encoding="utf-8"?>
<p:tagLst xmlns:p="http://schemas.openxmlformats.org/presentationml/2006/main">
  <p:tag name="AS_UNIQUEID" val="4118"/>
</p:tagLst>
</file>

<file path=ppt/tags/tag357.xml><?xml version="1.0" encoding="utf-8"?>
<p:tagLst xmlns:p="http://schemas.openxmlformats.org/presentationml/2006/main">
  <p:tag name="AS_UNIQUEID" val="4119"/>
</p:tagLst>
</file>

<file path=ppt/tags/tag358.xml><?xml version="1.0" encoding="utf-8"?>
<p:tagLst xmlns:p="http://schemas.openxmlformats.org/presentationml/2006/main">
  <p:tag name="AS_UNIQUEID" val="4417"/>
</p:tagLst>
</file>

<file path=ppt/tags/tag359.xml><?xml version="1.0" encoding="utf-8"?>
<p:tagLst xmlns:p="http://schemas.openxmlformats.org/presentationml/2006/main">
  <p:tag name="AS_UNIQUEID" val="4418"/>
</p:tagLst>
</file>

<file path=ppt/tags/tag36.xml><?xml version="1.0" encoding="utf-8"?>
<p:tagLst xmlns:p="http://schemas.openxmlformats.org/presentationml/2006/main">
  <p:tag name="AS_UNIQUEID" val="4253"/>
</p:tagLst>
</file>

<file path=ppt/tags/tag360.xml><?xml version="1.0" encoding="utf-8"?>
<p:tagLst xmlns:p="http://schemas.openxmlformats.org/presentationml/2006/main">
  <p:tag name="AS_UNIQUEID" val="4419"/>
</p:tagLst>
</file>

<file path=ppt/tags/tag361.xml><?xml version="1.0" encoding="utf-8"?>
<p:tagLst xmlns:p="http://schemas.openxmlformats.org/presentationml/2006/main">
  <p:tag name="AS_UNIQUEID" val="4420"/>
</p:tagLst>
</file>

<file path=ppt/tags/tag362.xml><?xml version="1.0" encoding="utf-8"?>
<p:tagLst xmlns:p="http://schemas.openxmlformats.org/presentationml/2006/main">
  <p:tag name="AS_UNIQUEID" val="4421"/>
</p:tagLst>
</file>

<file path=ppt/tags/tag363.xml><?xml version="1.0" encoding="utf-8"?>
<p:tagLst xmlns:p="http://schemas.openxmlformats.org/presentationml/2006/main">
  <p:tag name="AS_UNIQUEID" val="1213"/>
</p:tagLst>
</file>

<file path=ppt/tags/tag364.xml><?xml version="1.0" encoding="utf-8"?>
<p:tagLst xmlns:p="http://schemas.openxmlformats.org/presentationml/2006/main">
  <p:tag name="AS_UNIQUEID" val="1214"/>
</p:tagLst>
</file>

<file path=ppt/tags/tag365.xml><?xml version="1.0" encoding="utf-8"?>
<p:tagLst xmlns:p="http://schemas.openxmlformats.org/presentationml/2006/main">
  <p:tag name="AS_UNIQUEID" val="1215"/>
</p:tagLst>
</file>

<file path=ppt/tags/tag366.xml><?xml version="1.0" encoding="utf-8"?>
<p:tagLst xmlns:p="http://schemas.openxmlformats.org/presentationml/2006/main">
  <p:tag name="AS_UNIQUEID" val="4422"/>
</p:tagLst>
</file>

<file path=ppt/tags/tag367.xml><?xml version="1.0" encoding="utf-8"?>
<p:tagLst xmlns:p="http://schemas.openxmlformats.org/presentationml/2006/main">
  <p:tag name="AS_UNIQUEID" val="4423"/>
</p:tagLst>
</file>

<file path=ppt/tags/tag368.xml><?xml version="1.0" encoding="utf-8"?>
<p:tagLst xmlns:p="http://schemas.openxmlformats.org/presentationml/2006/main">
  <p:tag name="AS_UNIQUEID" val="4424"/>
</p:tagLst>
</file>

<file path=ppt/tags/tag369.xml><?xml version="1.0" encoding="utf-8"?>
<p:tagLst xmlns:p="http://schemas.openxmlformats.org/presentationml/2006/main">
  <p:tag name="AS_UNIQUEID" val="4425"/>
</p:tagLst>
</file>

<file path=ppt/tags/tag37.xml><?xml version="1.0" encoding="utf-8"?>
<p:tagLst xmlns:p="http://schemas.openxmlformats.org/presentationml/2006/main">
  <p:tag name="AS_UNIQUEID" val="4254"/>
</p:tagLst>
</file>

<file path=ppt/tags/tag370.xml><?xml version="1.0" encoding="utf-8"?>
<p:tagLst xmlns:p="http://schemas.openxmlformats.org/presentationml/2006/main">
  <p:tag name="AS_UNIQUEID" val="4426"/>
</p:tagLst>
</file>

<file path=ppt/tags/tag371.xml><?xml version="1.0" encoding="utf-8"?>
<p:tagLst xmlns:p="http://schemas.openxmlformats.org/presentationml/2006/main">
  <p:tag name="AS_UNIQUEID" val="3693"/>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72.xml><?xml version="1.0" encoding="utf-8"?>
<p:tagLst xmlns:p="http://schemas.openxmlformats.org/presentationml/2006/main">
  <p:tag name="AS_UNIQUEID" val="3694"/>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73.xml><?xml version="1.0" encoding="utf-8"?>
<p:tagLst xmlns:p="http://schemas.openxmlformats.org/presentationml/2006/main">
  <p:tag name="AS_UNIQUEID" val="3695"/>
  <p:tag name="KSO_WM_BEAUTIFY_FLAG" val="#wm#"/>
  <p:tag name="KSO_WM_CHIP_GROUPID" val="5f0d14ec8050c250ba656b60"/>
  <p:tag name="KSO_WM_CHIP_XID" val="5f6328e30e9bcbd1695b1d57"/>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374.xml><?xml version="1.0" encoding="utf-8"?>
<p:tagLst xmlns:p="http://schemas.openxmlformats.org/presentationml/2006/main">
  <p:tag name="AS_UNIQUEID" val="3696"/>
  <p:tag name="KSO_WM_BEAUTIFY_FLAG" val="#wm#"/>
  <p:tag name="KSO_WM_CHIP_GROUPID" val="5f0d14ec8050c250ba656b60"/>
  <p:tag name="KSO_WM_CHIP_XID" val="5f6328e30e9bcbd1695b1d57"/>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38962207507649138395fd1eb05be7e4"/>
  <p:tag name="KSO_WM_UNIT_DECORATE_INFO" val="{&quot;DecorateInfoH&quot;:{&quot;IsAbs&quot;:true},&quot;DecorateInfoW&quot;:{&quot;IsAbs&quot;:true},&quot;DecorateInfoX&quot;:{&quot;IsAbs&quot;:true,&quot;Pos&quot;:1},&quot;DecorateInfoY&quot;:{&quot;IsAbs&quot;:true,&quot;Pos&quot;:0},&quot;ReferentInfo&quot;:{&quot;Id&quot;:&quot;87c0a2796742412bbea5a88848d136a9&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375.xml><?xml version="1.0" encoding="utf-8"?>
<p:tagLst xmlns:p="http://schemas.openxmlformats.org/presentationml/2006/main">
  <p:tag name="AS_UNIQUEID" val="3697"/>
  <p:tag name="KSO_WM_ASSEMBLE_CHIP_INDEX" val="a87133c887974cf998369e44e224ddd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87c0a2796742412bbea5a88848d136a9"/>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76.xml><?xml version="1.0" encoding="utf-8"?>
<p:tagLst xmlns:p="http://schemas.openxmlformats.org/presentationml/2006/main">
  <p:tag name="AS_UNIQUEID" val="3698"/>
  <p:tag name="KSO_WM_ASSEMBLE_CHIP_INDEX" val="4a99ba35517a4f24bf010271eef888f0"/>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bbecb570c03445089521500d085c8487"/>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94"/>
</p:tagLst>
</file>

<file path=ppt/tags/tag377.xml><?xml version="1.0" encoding="utf-8"?>
<p:tagLst xmlns:p="http://schemas.openxmlformats.org/presentationml/2006/main">
  <p:tag name="AS_UNIQUEID" val="3699"/>
  <p:tag name="KSO_WM_ASSEMBLE_CHIP_INDEX" val="8bedec81faf14c2d9a02383d968a0c2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COMPATIBLE" val="0"/>
  <p:tag name="KSO_WM_UNIT_DEC_AREA_ID" val="e317b47fcdd245eb845ac0642d190a8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SM_LIMIT_TYPE" val="2"/>
  <p:tag name="KSO_WM_UNIT_TYPE" val="d"/>
  <p:tag name="KSO_WM_UNIT_VALUE" val="635*635"/>
</p:tagLst>
</file>

<file path=ppt/tags/tag378.xml><?xml version="1.0" encoding="utf-8"?>
<p:tagLst xmlns:p="http://schemas.openxmlformats.org/presentationml/2006/main">
  <p:tag name="AS_UNIQUEID" val="4122"/>
</p:tagLst>
</file>

<file path=ppt/tags/tag379.xml><?xml version="1.0" encoding="utf-8"?>
<p:tagLst xmlns:p="http://schemas.openxmlformats.org/presentationml/2006/main">
  <p:tag name="AS_UNIQUEID" val="4123"/>
</p:tagLst>
</file>

<file path=ppt/tags/tag38.xml><?xml version="1.0" encoding="utf-8"?>
<p:tagLst xmlns:p="http://schemas.openxmlformats.org/presentationml/2006/main">
  <p:tag name="AS_UNIQUEID" val="4255"/>
</p:tagLst>
</file>

<file path=ppt/tags/tag380.xml><?xml version="1.0" encoding="utf-8"?>
<p:tagLst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2:29&quot;,&quot;maxSize&quot;:{&quot;size1&quot;:41.5},&quot;minSize&quot;:{&quot;size1&quot;:41.5},&quot;normalSize&quot;:{&quot;size1&quot;:41.5},&quot;subLayout&quot;:[{&quot;direction&quot;:1,&quot;id&quot;:&quot;2021-04-01T15:32:29&quot;,&quot;maxSize&quot;:{&quot;size1&quot;:26.600000000000001},&quot;minSize&quot;:{&quot;size1&quot;:26.600000000000001},&quot;normalSize&quot;:{&quot;size1&quot;:26.600000000000001},&quot;subLayout&quot;:[{&quot;id&quot;:&quot;2021-04-01T15:32:29&quot;,&quot;margin&quot;:{&quot;bottom&quot;:0.37900000810623169,&quot;left&quot;:2.2430000305175781,&quot;right&quot;:0.44900000095367432,&quot;top&quot;:1.2999999523162842},&quot;type&quot;:0},{&quot;id&quot;:&quot;2021-04-01T15:32:29&quot;,&quot;margin&quot;:{&quot;bottom&quot;:1.9630000591278076,&quot;left&quot;:0.74699997901916504,&quot;right&quot;:2.1159999370574951,&quot;top&quot;:2.5750000476837158},&quot;type&quot;:0}],&quot;type&quot;:0},{&quot;id&quot;:&quot;2021-04-01T15:32:29&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60656f2d4054ed1e2fb804f9"/>
  <p:tag name="KSO_WM_TEMPLATE_ASSEMBLE_XID" val="60656f2d4054ed1e2fb804f9"/>
  <p:tag name="KSO_WM_TEMPLATE_CATEGORY" val="diagram"/>
  <p:tag name="KSO_WM_TEMPLATE_COLOR_TYPE" val="1"/>
  <p:tag name="KSO_WM_TEMPLATE_INDEX" val="20211828"/>
  <p:tag name="KSO_WM_TEMPLATE_MASTER_TYPE" val="0"/>
  <p:tag name="KSO_WM_TEMPLATE_SUBCATEGORY" val="21"/>
</p:tagLst>
</file>

<file path=ppt/tags/tag381.xml><?xml version="1.0" encoding="utf-8"?>
<p:tagLst xmlns:p="http://schemas.openxmlformats.org/presentationml/2006/main">
  <p:tag name="AS_UNIQUEID" val="4427"/>
</p:tagLst>
</file>

<file path=ppt/tags/tag382.xml><?xml version="1.0" encoding="utf-8"?>
<p:tagLst xmlns:p="http://schemas.openxmlformats.org/presentationml/2006/main">
  <p:tag name="AS_UNIQUEID" val="4428"/>
</p:tagLst>
</file>

<file path=ppt/tags/tag383.xml><?xml version="1.0" encoding="utf-8"?>
<p:tagLst xmlns:p="http://schemas.openxmlformats.org/presentationml/2006/main">
  <p:tag name="AS_UNIQUEID" val="4429"/>
</p:tagLst>
</file>

<file path=ppt/tags/tag384.xml><?xml version="1.0" encoding="utf-8"?>
<p:tagLst xmlns:p="http://schemas.openxmlformats.org/presentationml/2006/main">
  <p:tag name="AS_UNIQUEID" val="4430"/>
</p:tagLst>
</file>

<file path=ppt/tags/tag385.xml><?xml version="1.0" encoding="utf-8"?>
<p:tagLst xmlns:p="http://schemas.openxmlformats.org/presentationml/2006/main">
  <p:tag name="AS_UNIQUEID" val="4431"/>
</p:tagLst>
</file>

<file path=ppt/tags/tag386.xml><?xml version="1.0" encoding="utf-8"?>
<p:tagLst xmlns:p="http://schemas.openxmlformats.org/presentationml/2006/main">
  <p:tag name="AS_UNIQUEID" val="1189"/>
</p:tagLst>
</file>

<file path=ppt/tags/tag387.xml><?xml version="1.0" encoding="utf-8"?>
<p:tagLst xmlns:p="http://schemas.openxmlformats.org/presentationml/2006/main">
  <p:tag name="AS_UNIQUEID" val="1190"/>
</p:tagLst>
</file>

<file path=ppt/tags/tag388.xml><?xml version="1.0" encoding="utf-8"?>
<p:tagLst xmlns:p="http://schemas.openxmlformats.org/presentationml/2006/main">
  <p:tag name="AS_UNIQUEID" val="1091"/>
</p:tagLst>
</file>

<file path=ppt/tags/tag389.xml><?xml version="1.0" encoding="utf-8"?>
<p:tagLst xmlns:p="http://schemas.openxmlformats.org/presentationml/2006/main">
  <p:tag name="AS_UNIQUEID" val="1094"/>
</p:tagLst>
</file>

<file path=ppt/tags/tag39.xml><?xml version="1.0" encoding="utf-8"?>
<p:tagLst xmlns:p="http://schemas.openxmlformats.org/presentationml/2006/main">
  <p:tag name="AS_UNIQUEID" val="4256"/>
</p:tagLst>
</file>

<file path=ppt/tags/tag390.xml><?xml version="1.0" encoding="utf-8"?>
<p:tagLst xmlns:p="http://schemas.openxmlformats.org/presentationml/2006/main">
  <p:tag name="AS_UNIQUEID" val="1100"/>
</p:tagLst>
</file>

<file path=ppt/tags/tag391.xml><?xml version="1.0" encoding="utf-8"?>
<p:tagLst xmlns:p="http://schemas.openxmlformats.org/presentationml/2006/main">
  <p:tag name="AS_UNIQUEID" val="1101"/>
</p:tagLst>
</file>

<file path=ppt/tags/tag392.xml><?xml version="1.0" encoding="utf-8"?>
<p:tagLst xmlns:p="http://schemas.openxmlformats.org/presentationml/2006/main">
  <p:tag name="AS_UNIQUEID" val="1102"/>
</p:tagLst>
</file>

<file path=ppt/tags/tag393.xml><?xml version="1.0" encoding="utf-8"?>
<p:tagLst xmlns:p="http://schemas.openxmlformats.org/presentationml/2006/main">
  <p:tag name="AS_UNIQUEID" val="1103"/>
</p:tagLst>
</file>

<file path=ppt/tags/tag394.xml><?xml version="1.0" encoding="utf-8"?>
<p:tagLst xmlns:p="http://schemas.openxmlformats.org/presentationml/2006/main">
  <p:tag name="AS_UNIQUEID" val="1104"/>
</p:tagLst>
</file>

<file path=ppt/tags/tag395.xml><?xml version="1.0" encoding="utf-8"?>
<p:tagLst xmlns:p="http://schemas.openxmlformats.org/presentationml/2006/main">
  <p:tag name="AS_UNIQUEID" val="1105"/>
</p:tagLst>
</file>

<file path=ppt/tags/tag396.xml><?xml version="1.0" encoding="utf-8"?>
<p:tagLst xmlns:p="http://schemas.openxmlformats.org/presentationml/2006/main">
  <p:tag name="AS_UNIQUEID" val="1106"/>
</p:tagLst>
</file>

<file path=ppt/tags/tag397.xml><?xml version="1.0" encoding="utf-8"?>
<p:tagLst xmlns:p="http://schemas.openxmlformats.org/presentationml/2006/main">
  <p:tag name="AS_UNIQUEID" val="1110"/>
</p:tagLst>
</file>

<file path=ppt/tags/tag398.xml><?xml version="1.0" encoding="utf-8"?>
<p:tagLst xmlns:p="http://schemas.openxmlformats.org/presentationml/2006/main">
  <p:tag name="AS_UNIQUEID" val="1111"/>
</p:tagLst>
</file>

<file path=ppt/tags/tag399.xml><?xml version="1.0" encoding="utf-8"?>
<p:tagLst xmlns:p="http://schemas.openxmlformats.org/presentationml/2006/main">
  <p:tag name="AS_UNIQUEID" val="4125"/>
</p:tagLst>
</file>

<file path=ppt/tags/tag4.xml><?xml version="1.0" encoding="utf-8"?>
<p:tagLst xmlns:p="http://schemas.openxmlformats.org/presentationml/2006/main">
  <p:tag name="AS_UNIQUEID" val="4221"/>
</p:tagLst>
</file>

<file path=ppt/tags/tag40.xml><?xml version="1.0" encoding="utf-8"?>
<p:tagLst xmlns:p="http://schemas.openxmlformats.org/presentationml/2006/main">
  <p:tag name="AS_UNIQUEID" val="4257"/>
</p:tagLst>
</file>

<file path=ppt/tags/tag400.xml><?xml version="1.0" encoding="utf-8"?>
<p:tagLst xmlns:p="http://schemas.openxmlformats.org/presentationml/2006/main">
  <p:tag name="AS_UNIQUEID" val="4432"/>
</p:tagLst>
</file>

<file path=ppt/tags/tag401.xml><?xml version="1.0" encoding="utf-8"?>
<p:tagLst xmlns:p="http://schemas.openxmlformats.org/presentationml/2006/main">
  <p:tag name="AS_UNIQUEID" val="4433"/>
</p:tagLst>
</file>

<file path=ppt/tags/tag402.xml><?xml version="1.0" encoding="utf-8"?>
<p:tagLst xmlns:p="http://schemas.openxmlformats.org/presentationml/2006/main">
  <p:tag name="AS_UNIQUEID" val="4434"/>
</p:tagLst>
</file>

<file path=ppt/tags/tag403.xml><?xml version="1.0" encoding="utf-8"?>
<p:tagLst xmlns:p="http://schemas.openxmlformats.org/presentationml/2006/main">
  <p:tag name="AS_UNIQUEID" val="4435"/>
</p:tagLst>
</file>

<file path=ppt/tags/tag404.xml><?xml version="1.0" encoding="utf-8"?>
<p:tagLst xmlns:p="http://schemas.openxmlformats.org/presentationml/2006/main">
  <p:tag name="AS_UNIQUEID" val="4436"/>
</p:tagLst>
</file>

<file path=ppt/tags/tag405.xml><?xml version="1.0" encoding="utf-8"?>
<p:tagLst xmlns:p="http://schemas.openxmlformats.org/presentationml/2006/main">
  <p:tag name="AS_UNIQUEID" val="3710"/>
</p:tagLst>
</file>

<file path=ppt/tags/tag406.xml><?xml version="1.0" encoding="utf-8"?>
<p:tagLst xmlns:p="http://schemas.openxmlformats.org/presentationml/2006/main">
  <p:tag name="AS_UNIQUEID" val="3711"/>
</p:tagLst>
</file>

<file path=ppt/tags/tag407.xml><?xml version="1.0" encoding="utf-8"?>
<p:tagLst xmlns:p="http://schemas.openxmlformats.org/presentationml/2006/main">
  <p:tag name="AS_UNIQUEID" val="3713"/>
</p:tagLst>
</file>

<file path=ppt/tags/tag408.xml><?xml version="1.0" encoding="utf-8"?>
<p:tagLst xmlns:p="http://schemas.openxmlformats.org/presentationml/2006/main">
  <p:tag name="AS_UNIQUEID" val="4437"/>
</p:tagLst>
</file>

<file path=ppt/tags/tag409.xml><?xml version="1.0" encoding="utf-8"?>
<p:tagLst xmlns:p="http://schemas.openxmlformats.org/presentationml/2006/main">
  <p:tag name="AS_UNIQUEID" val="4438"/>
</p:tagLst>
</file>

<file path=ppt/tags/tag41.xml><?xml version="1.0" encoding="utf-8"?>
<p:tagLst xmlns:p="http://schemas.openxmlformats.org/presentationml/2006/main">
  <p:tag name="AS_UNIQUEID" val="4258"/>
</p:tagLst>
</file>

<file path=ppt/tags/tag410.xml><?xml version="1.0" encoding="utf-8"?>
<p:tagLst xmlns:p="http://schemas.openxmlformats.org/presentationml/2006/main">
  <p:tag name="AS_UNIQUEID" val="4439"/>
</p:tagLst>
</file>

<file path=ppt/tags/tag411.xml><?xml version="1.0" encoding="utf-8"?>
<p:tagLst xmlns:p="http://schemas.openxmlformats.org/presentationml/2006/main">
  <p:tag name="AS_UNIQUEID" val="4440"/>
</p:tagLst>
</file>

<file path=ppt/tags/tag412.xml><?xml version="1.0" encoding="utf-8"?>
<p:tagLst xmlns:p="http://schemas.openxmlformats.org/presentationml/2006/main">
  <p:tag name="AS_UNIQUEID" val="4441"/>
</p:tagLst>
</file>

<file path=ppt/tags/tag413.xml><?xml version="1.0" encoding="utf-8"?>
<p:tagLst xmlns:p="http://schemas.openxmlformats.org/presentationml/2006/main">
  <p:tag name="AS_UNIQUEID" val="4130"/>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414.xml><?xml version="1.0" encoding="utf-8"?>
<p:tagLst xmlns:p="http://schemas.openxmlformats.org/presentationml/2006/main">
  <p:tag name="AS_UNIQUEID" val="4131"/>
</p:tagLst>
</file>

<file path=ppt/tags/tag415.xml><?xml version="1.0" encoding="utf-8"?>
<p:tagLst xmlns:p="http://schemas.openxmlformats.org/presentationml/2006/main">
  <p:tag name="AS_UNIQUEID" val="4132"/>
</p:tagLst>
</file>

<file path=ppt/tags/tag416.xml><?xml version="1.0" encoding="utf-8"?>
<p:tagLst xmlns:p="http://schemas.openxmlformats.org/presentationml/2006/main">
  <p:tag name="AS_UNIQUEID" val="4133"/>
</p:tagLst>
</file>

<file path=ppt/tags/tag417.xml><?xml version="1.0" encoding="utf-8"?>
<p:tagLst xmlns:p="http://schemas.openxmlformats.org/presentationml/2006/main">
  <p:tag name="AS_UNIQUEID" val="4442"/>
</p:tagLst>
</file>

<file path=ppt/tags/tag418.xml><?xml version="1.0" encoding="utf-8"?>
<p:tagLst xmlns:p="http://schemas.openxmlformats.org/presentationml/2006/main">
  <p:tag name="AS_UNIQUEID" val="4443"/>
</p:tagLst>
</file>

<file path=ppt/tags/tag419.xml><?xml version="1.0" encoding="utf-8"?>
<p:tagLst xmlns:p="http://schemas.openxmlformats.org/presentationml/2006/main">
  <p:tag name="AS_UNIQUEID" val="4444"/>
</p:tagLst>
</file>

<file path=ppt/tags/tag42.xml><?xml version="1.0" encoding="utf-8"?>
<p:tagLst xmlns:p="http://schemas.openxmlformats.org/presentationml/2006/main">
  <p:tag name="AS_UNIQUEID" val="4259"/>
</p:tagLst>
</file>

<file path=ppt/tags/tag420.xml><?xml version="1.0" encoding="utf-8"?>
<p:tagLst xmlns:p="http://schemas.openxmlformats.org/presentationml/2006/main">
  <p:tag name="AS_UNIQUEID" val="4445"/>
</p:tagLst>
</file>

<file path=ppt/tags/tag421.xml><?xml version="1.0" encoding="utf-8"?>
<p:tagLst xmlns:p="http://schemas.openxmlformats.org/presentationml/2006/main">
  <p:tag name="AS_UNIQUEID" val="4446"/>
</p:tagLst>
</file>

<file path=ppt/tags/tag422.xml><?xml version="1.0" encoding="utf-8"?>
<p:tagLst xmlns:p="http://schemas.openxmlformats.org/presentationml/2006/main">
  <p:tag name="AS_UNIQUEID" val="3703"/>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23.xml><?xml version="1.0" encoding="utf-8"?>
<p:tagLst xmlns:p="http://schemas.openxmlformats.org/presentationml/2006/main">
  <p:tag name="AS_UNIQUEID" val="3704"/>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24.xml><?xml version="1.0" encoding="utf-8"?>
<p:tagLst xmlns:p="http://schemas.openxmlformats.org/presentationml/2006/main">
  <p:tag name="AS_UNIQUEID" val="3705"/>
  <p:tag name="KSO_WM_BEAUTIFY_FLAG" val="#wm#"/>
  <p:tag name="KSO_WM_CHIP_GROUPID" val="5f0d97f38050c250ba657cf5"/>
  <p:tag name="KSO_WM_CHIP_XID" val="5f6323060e9bcbd1695b1864"/>
  <p:tag name="KSO_WM_TAG_VERSION" val="1.0"/>
  <p:tag name="KSO_WM_TEMPLATE_ASSEMBLE_GROUPID" val="60656f2d4054ed1e2fb804f1"/>
  <p:tag name="KSO_WM_TEMPLATE_ASSEMBLE_XID" val="60656f2d4054ed1e2fb804f1"/>
  <p:tag name="KSO_WM_TEMPLATE_CATEGORY" val="diagram"/>
  <p:tag name="KSO_WM_TEMPLATE_INDEX" val="20211833"/>
  <p:tag name="KSO_WM_UNIT_ADJUSTLAYOUT_ID" val="20"/>
  <p:tag name="KSO_WM_UNIT_BLOCK" val="0"/>
  <p:tag name="KSO_WM_UNIT_COLOR_SCHEME_PARENT_PAGE" val="0_1"/>
  <p:tag name="KSO_WM_UNIT_COLOR_SCHEME_SHAPE_ID" val="20"/>
  <p:tag name="KSO_WM_UNIT_COMPATIBLE" val="0"/>
  <p:tag name="KSO_WM_UNIT_DEC_AREA_ID" val="7c6b107d871a45598d733c1d05edbf39"/>
  <p:tag name="KSO_WM_UNIT_DECORATE_INFO" val="{&quot;DecorateInfoH&quot;:{&quot;IsAbs&quot;:true},&quot;DecorateInfoW&quot;:{&quot;IsAbs&quot;:true},&quot;DecorateInfoX&quot;:{&quot;IsAbs&quot;:true,&quot;Pos&quot;:1},&quot;DecorateInfoY&quot;:{&quot;IsAbs&quot;:true,&quot;Pos&quot;:0},&quot;ReferentInfo&quot;:{&quot;Id&quot;:&quot;460ad4675c5a47a28a19052c1199b988&quot;,&quot;X&quot;:{&quot;Pos&quot;:1},&quot;Y&quot;:{&quot;Pos&quot;:2}},&quot;whChangeMode&quot;:0}"/>
  <p:tag name="KSO_WM_UNIT_DIAGRAM_ISNUMVISUAL" val="0"/>
  <p:tag name="KSO_WM_UNIT_DIAGRAM_ISREFERUNIT" val="0"/>
  <p:tag name="KSO_WM_UNIT_HIGHLIGHT" val="0"/>
  <p:tag name="KSO_WM_UNIT_ID" val="diagram20211833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425.xml><?xml version="1.0" encoding="utf-8"?>
<p:tagLst xmlns:p="http://schemas.openxmlformats.org/presentationml/2006/main">
  <p:tag name="AS_UNIQUEID" val="3706"/>
  <p:tag name="KSO_WM_ASSEMBLE_CHIP_INDEX" val="bcdd6f4384be45639abfae25a4a06542"/>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2d4054ed1e2fb804f1"/>
  <p:tag name="KSO_WM_TEMPLATE_ASSEMBLE_XID" val="60656f2d4054ed1e2fb804f1"/>
  <p:tag name="KSO_WM_TEMPLATE_CATEGORY" val="diagram"/>
  <p:tag name="KSO_WM_TEMPLATE_INDEX" val="20211833"/>
  <p:tag name="KSO_WM_UNIT_BLOCK" val="0"/>
  <p:tag name="KSO_WM_UNIT_COMPATIBLE" val="0"/>
  <p:tag name="KSO_WM_UNIT_DEC_AREA_ID" val="460ad4675c5a47a28a19052c1199b98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426.xml><?xml version="1.0" encoding="utf-8"?>
<p:tagLst xmlns:p="http://schemas.openxmlformats.org/presentationml/2006/main">
  <p:tag name="AS_UNIQUEID" val="3707"/>
  <p:tag name="KSO_WM_ASSEMBLE_CHIP_INDEX" val="3ee48bb7b263401f8362fcd2eef6079e"/>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d4054ed1e2fb804f1"/>
  <p:tag name="KSO_WM_TEMPLATE_ASSEMBLE_XID" val="60656f2d4054ed1e2fb804f1"/>
  <p:tag name="KSO_WM_TEMPLATE_CATEGORY" val="diagram"/>
  <p:tag name="KSO_WM_TEMPLATE_INDEX" val="20211833"/>
  <p:tag name="KSO_WM_UNIT_BLOCK" val="0"/>
  <p:tag name="KSO_WM_UNIT_COMPATIBLE" val="0"/>
  <p:tag name="KSO_WM_UNIT_DEC_AREA_ID" val="e3c7032652a54982885245b11d2c29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80"/>
</p:tagLst>
</file>

<file path=ppt/tags/tag427.xml><?xml version="1.0" encoding="utf-8"?>
<p:tagLst xmlns:p="http://schemas.openxmlformats.org/presentationml/2006/main">
  <p:tag name="AS_UNIQUEID" val="3708"/>
  <p:tag name="KSO_WM_ASSEMBLE_CHIP_INDEX" val="3d1c46c8d06b4ebc8c61b796f1d3cb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2d4054ed1e2fb804f1"/>
  <p:tag name="KSO_WM_TEMPLATE_ASSEMBLE_XID" val="60656f2d4054ed1e2fb804f1"/>
  <p:tag name="KSO_WM_TEMPLATE_CATEGORY" val="diagram"/>
  <p:tag name="KSO_WM_TEMPLATE_INDEX" val="20211833"/>
  <p:tag name="KSO_WM_UNIT_COMPATIBLE" val="0"/>
  <p:tag name="KSO_WM_UNIT_DEC_AREA_ID" val="38a6948cf9f44bce8b2cefa3e2828fe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33_1*d*1"/>
  <p:tag name="KSO_WM_UNIT_INDEX" val="1"/>
  <p:tag name="KSO_WM_UNIT_LAYERLEVEL" val="1"/>
  <p:tag name="KSO_WM_UNIT_PICTURE_CLIP_FLAG" val="0"/>
  <p:tag name="KSO_WM_UNIT_SM_LIMIT_TYPE" val="2"/>
  <p:tag name="KSO_WM_UNIT_TYPE" val="d"/>
  <p:tag name="KSO_WM_UNIT_VALUE" val="931*1438"/>
</p:tagLst>
</file>

<file path=ppt/tags/tag428.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2"/>
  <p:tag name="KSO_WM_SLIDE_CAN_ADD_NAVIGATION" val="1"/>
  <p:tag name="KSO_WM_SLIDE_ID" val="diagram20211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2:24&quot;,&quot;maxSize&quot;:{&quot;size1&quot;:24.600000000000001},&quot;minSize&quot;:{&quot;size1&quot;:20.100000000000001},&quot;normalSize&quot;:{&quot;size1&quot;:20.100185185185186},&quot;subLayout&quot;:[{&quot;id&quot;:&quot;2021-04-01T15:32:24&quot;,&quot;margin&quot;:{&quot;bottom&quot;:0.026000002399086952,&quot;left&quot;:1.6929999589920044,&quot;right&quot;:1.6929999589920044,&quot;top&quot;:1.6929999589920044},&quot;type&quot;:0},{&quot;direction&quot;:1,&quot;id&quot;:&quot;2021-04-01T15:32:24&quot;,&quot;maxSize&quot;:{&quot;size1&quot;:67.597395992201427},&quot;minSize&quot;:{&quot;size1&quot;:48.797395992201444},&quot;normalSize&quot;:{&quot;size1&quot;:50.516145992201444},&quot;subLayout&quot;:[{&quot;id&quot;:&quot;2021-04-01T15:32:24&quot;,&quot;margin&quot;:{&quot;bottom&quot;:3.3870000839233398,&quot;left&quot;:1.6950000524520874,&quot;right&quot;:0.026000002399086952,&quot;top&quot;:2.0899999141693115},&quot;type&quot;:0},{&quot;id&quot;:&quot;2021-04-01T15:32:24&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0"/>
  <p:tag name="KSO_WM_SLIDE_TYPE" val="text"/>
  <p:tag name="KSO_WM_TAG_VERSION" val="1.0"/>
  <p:tag name="KSO_WM_TEMPLATE_ASSEMBLE_GROUPID" val="60656f2d4054ed1e2fb804f1"/>
  <p:tag name="KSO_WM_TEMPLATE_ASSEMBLE_XID" val="60656f2d4054ed1e2fb804f1"/>
  <p:tag name="KSO_WM_TEMPLATE_CATEGORY" val="diagram"/>
  <p:tag name="KSO_WM_TEMPLATE_COLOR_TYPE" val="1"/>
  <p:tag name="KSO_WM_TEMPLATE_INDEX" val="20211833"/>
  <p:tag name="KSO_WM_TEMPLATE_MASTER_TYPE" val="0"/>
  <p:tag name="KSO_WM_TEMPLATE_SUBCATEGORY" val="21"/>
</p:tagLst>
</file>

<file path=ppt/tags/tag429.xml><?xml version="1.0" encoding="utf-8"?>
<p:tagLst xmlns:p="http://schemas.openxmlformats.org/presentationml/2006/main">
  <p:tag name="AS_UNIQUEID" val="4447"/>
</p:tagLst>
</file>

<file path=ppt/tags/tag43.xml><?xml version="1.0" encoding="utf-8"?>
<p:tagLst xmlns:p="http://schemas.openxmlformats.org/presentationml/2006/main">
  <p:tag name="AS_UNIQUEID" val="3923"/>
</p:tagLst>
</file>

<file path=ppt/tags/tag430.xml><?xml version="1.0" encoding="utf-8"?>
<p:tagLst xmlns:p="http://schemas.openxmlformats.org/presentationml/2006/main">
  <p:tag name="AS_UNIQUEID" val="4448"/>
</p:tagLst>
</file>

<file path=ppt/tags/tag431.xml><?xml version="1.0" encoding="utf-8"?>
<p:tagLst xmlns:p="http://schemas.openxmlformats.org/presentationml/2006/main">
  <p:tag name="AS_UNIQUEID" val="4449"/>
</p:tagLst>
</file>

<file path=ppt/tags/tag432.xml><?xml version="1.0" encoding="utf-8"?>
<p:tagLst xmlns:p="http://schemas.openxmlformats.org/presentationml/2006/main">
  <p:tag name="AS_UNIQUEID" val="4450"/>
</p:tagLst>
</file>

<file path=ppt/tags/tag433.xml><?xml version="1.0" encoding="utf-8"?>
<p:tagLst xmlns:p="http://schemas.openxmlformats.org/presentationml/2006/main">
  <p:tag name="AS_UNIQUEID" val="4451"/>
</p:tagLst>
</file>

<file path=ppt/tags/tag434.xml><?xml version="1.0" encoding="utf-8"?>
<p:tagLst xmlns:p="http://schemas.openxmlformats.org/presentationml/2006/main">
  <p:tag name="AS_UNIQUEID" val="4136"/>
</p:tagLst>
</file>

<file path=ppt/tags/tag435.xml><?xml version="1.0" encoding="utf-8"?>
<p:tagLst xmlns:p="http://schemas.openxmlformats.org/presentationml/2006/main">
  <p:tag name="AS_UNIQUEID" val="4137"/>
</p:tagLst>
</file>

<file path=ppt/tags/tag436.xml><?xml version="1.0" encoding="utf-8"?>
<p:tagLst xmlns:p="http://schemas.openxmlformats.org/presentationml/2006/main">
  <p:tag name="AS_UNIQUEID" val="4452"/>
</p:tagLst>
</file>

<file path=ppt/tags/tag437.xml><?xml version="1.0" encoding="utf-8"?>
<p:tagLst xmlns:p="http://schemas.openxmlformats.org/presentationml/2006/main">
  <p:tag name="AS_UNIQUEID" val="1246"/>
</p:tagLst>
</file>

<file path=ppt/tags/tag438.xml><?xml version="1.0" encoding="utf-8"?>
<p:tagLst xmlns:p="http://schemas.openxmlformats.org/presentationml/2006/main">
  <p:tag name="AS_UNIQUEID" val="1247"/>
</p:tagLst>
</file>

<file path=ppt/tags/tag439.xml><?xml version="1.0" encoding="utf-8"?>
<p:tagLst xmlns:p="http://schemas.openxmlformats.org/presentationml/2006/main">
  <p:tag name="AS_UNIQUEID" val="1248"/>
</p:tagLst>
</file>

<file path=ppt/tags/tag44.xml><?xml version="1.0" encoding="utf-8"?>
<p:tagLst xmlns:p="http://schemas.openxmlformats.org/presentationml/2006/main">
  <p:tag name="AS_UNIQUEID" val="3924"/>
</p:tagLst>
</file>

<file path=ppt/tags/tag440.xml><?xml version="1.0" encoding="utf-8"?>
<p:tagLst xmlns:p="http://schemas.openxmlformats.org/presentationml/2006/main">
  <p:tag name="AS_UNIQUEID" val="4453"/>
</p:tagLst>
</file>

<file path=ppt/tags/tag441.xml><?xml version="1.0" encoding="utf-8"?>
<p:tagLst xmlns:p="http://schemas.openxmlformats.org/presentationml/2006/main">
  <p:tag name="AS_UNIQUEID" val="1254"/>
</p:tagLst>
</file>

<file path=ppt/tags/tag442.xml><?xml version="1.0" encoding="utf-8"?>
<p:tagLst xmlns:p="http://schemas.openxmlformats.org/presentationml/2006/main">
  <p:tag name="AS_UNIQUEID" val="1255"/>
</p:tagLst>
</file>

<file path=ppt/tags/tag443.xml><?xml version="1.0" encoding="utf-8"?>
<p:tagLst xmlns:p="http://schemas.openxmlformats.org/presentationml/2006/main">
  <p:tag name="AS_UNIQUEID" val="1256"/>
</p:tagLst>
</file>

<file path=ppt/tags/tag444.xml><?xml version="1.0" encoding="utf-8"?>
<p:tagLst xmlns:p="http://schemas.openxmlformats.org/presentationml/2006/main">
  <p:tag name="AS_UNIQUEID" val="1257"/>
</p:tagLst>
</file>

<file path=ppt/tags/tag445.xml><?xml version="1.0" encoding="utf-8"?>
<p:tagLst xmlns:p="http://schemas.openxmlformats.org/presentationml/2006/main">
  <p:tag name="AS_UNIQUEID" val="1258"/>
</p:tagLst>
</file>

<file path=ppt/tags/tag446.xml><?xml version="1.0" encoding="utf-8"?>
<p:tagLst xmlns:p="http://schemas.openxmlformats.org/presentationml/2006/main">
  <p:tag name="AS_UNIQUEID" val="4454"/>
</p:tagLst>
</file>

<file path=ppt/tags/tag447.xml><?xml version="1.0" encoding="utf-8"?>
<p:tagLst xmlns:p="http://schemas.openxmlformats.org/presentationml/2006/main">
  <p:tag name="AS_UNIQUEID" val="1269"/>
</p:tagLst>
</file>

<file path=ppt/tags/tag448.xml><?xml version="1.0" encoding="utf-8"?>
<p:tagLst xmlns:p="http://schemas.openxmlformats.org/presentationml/2006/main">
  <p:tag name="AS_UNIQUEID" val="1270"/>
</p:tagLst>
</file>

<file path=ppt/tags/tag449.xml><?xml version="1.0" encoding="utf-8"?>
<p:tagLst xmlns:p="http://schemas.openxmlformats.org/presentationml/2006/main">
  <p:tag name="AS_UNIQUEID" val="1271"/>
</p:tagLst>
</file>

<file path=ppt/tags/tag45.xml><?xml version="1.0" encoding="utf-8"?>
<p:tagLst xmlns:p="http://schemas.openxmlformats.org/presentationml/2006/main">
  <p:tag name="AS_UNIQUEID" val="3925"/>
</p:tagLst>
</file>

<file path=ppt/tags/tag450.xml><?xml version="1.0" encoding="utf-8"?>
<p:tagLst xmlns:p="http://schemas.openxmlformats.org/presentationml/2006/main">
  <p:tag name="AS_UNIQUEID" val="4455"/>
</p:tagLst>
</file>

<file path=ppt/tags/tag451.xml><?xml version="1.0" encoding="utf-8"?>
<p:tagLst xmlns:p="http://schemas.openxmlformats.org/presentationml/2006/main">
  <p:tag name="AS_UNIQUEID" val="1273"/>
</p:tagLst>
</file>

<file path=ppt/tags/tag452.xml><?xml version="1.0" encoding="utf-8"?>
<p:tagLst xmlns:p="http://schemas.openxmlformats.org/presentationml/2006/main">
  <p:tag name="AS_UNIQUEID" val="1276"/>
</p:tagLst>
</file>

<file path=ppt/tags/tag453.xml><?xml version="1.0" encoding="utf-8"?>
<p:tagLst xmlns:p="http://schemas.openxmlformats.org/presentationml/2006/main">
  <p:tag name="AS_UNIQUEID" val="1277"/>
</p:tagLst>
</file>

<file path=ppt/tags/tag454.xml><?xml version="1.0" encoding="utf-8"?>
<p:tagLst xmlns:p="http://schemas.openxmlformats.org/presentationml/2006/main">
  <p:tag name="AS_UNIQUEID" val="4456"/>
</p:tagLst>
</file>

<file path=ppt/tags/tag455.xml><?xml version="1.0" encoding="utf-8"?>
<p:tagLst xmlns:p="http://schemas.openxmlformats.org/presentationml/2006/main">
  <p:tag name="AS_UNIQUEID" val="4457"/>
</p:tagLst>
</file>

<file path=ppt/tags/tag456.xml><?xml version="1.0" encoding="utf-8"?>
<p:tagLst xmlns:p="http://schemas.openxmlformats.org/presentationml/2006/main">
  <p:tag name="AS_UNIQUEID" val="4458"/>
</p:tagLst>
</file>

<file path=ppt/tags/tag457.xml><?xml version="1.0" encoding="utf-8"?>
<p:tagLst xmlns:p="http://schemas.openxmlformats.org/presentationml/2006/main">
  <p:tag name="AS_UNIQUEID" val="4459"/>
</p:tagLst>
</file>

<file path=ppt/tags/tag458.xml><?xml version="1.0" encoding="utf-8"?>
<p:tagLst xmlns:p="http://schemas.openxmlformats.org/presentationml/2006/main">
  <p:tag name="AS_UNIQUEID" val="4460"/>
</p:tagLst>
</file>

<file path=ppt/tags/tag459.xml><?xml version="1.0" encoding="utf-8"?>
<p:tagLst xmlns:p="http://schemas.openxmlformats.org/presentationml/2006/main">
  <p:tag name="AS_UNIQUEID" val="4143"/>
  <p:tag name="KSO_WM_UNIT_PLACING_PICTURE_USER_VIEWPORT" val="{&quot;height&quot;:8486,&quot;width&quot;:5832}"/>
</p:tagLst>
</file>

<file path=ppt/tags/tag46.xml><?xml version="1.0" encoding="utf-8"?>
<p:tagLst xmlns:p="http://schemas.openxmlformats.org/presentationml/2006/main">
  <p:tag name="AS_UNIQUEID" val="4260"/>
</p:tagLst>
</file>

<file path=ppt/tags/tag460.xml><?xml version="1.0" encoding="utf-8"?>
<p:tagLst xmlns:p="http://schemas.openxmlformats.org/presentationml/2006/main">
  <p:tag name="AS_UNIQUEID" val="4144"/>
  <p:tag name="KSO_WM_BEAUTIFY_FLAG" val="#wm#"/>
  <p:tag name="KSO_WM_TAG_VERSION" val="1.0"/>
  <p:tag name="KSO_WM_TEMPLATE_CATEGORY" val="custom"/>
  <p:tag name="KSO_WM_TEMPLATE_INDEX" val="20203871"/>
  <p:tag name="KSO_WM_UNIT_BLOCK" val="1"/>
  <p:tag name="KSO_WM_UNIT_COMPATIBLE" val="0"/>
  <p:tag name="KSO_WM_UNIT_DEFAULT_FONT" val="24;44;4"/>
  <p:tag name="KSO_WM_UNIT_DIAGRAM_ISNUMVISUAL" val="0"/>
  <p:tag name="KSO_WM_UNIT_DIAGRAM_ISREFERUNIT" val="0"/>
  <p:tag name="KSO_WM_UNIT_HIGHLIGHT" val="0"/>
  <p:tag name="KSO_WM_UNIT_ID" val="custom20203871_10*a*2"/>
  <p:tag name="KSO_WM_UNIT_INDEX" val="2"/>
  <p:tag name="KSO_WM_UNIT_ISCONTENTSTITLE" val="0"/>
  <p:tag name="KSO_WM_UNIT_LAYERLEVEL" val="1"/>
  <p:tag name="KSO_WM_UNIT_NOCLEAR" val="0"/>
  <p:tag name="KSO_WM_UNIT_PRESET_TEXT" val="单击此处添加标题"/>
  <p:tag name="KSO_WM_UNIT_TYPE" val="a"/>
</p:tagLst>
</file>

<file path=ppt/tags/tag461.xml><?xml version="1.0" encoding="utf-8"?>
<p:tagLst xmlns:p="http://schemas.openxmlformats.org/presentationml/2006/main">
  <p:tag name="AS_UNIQUEID" val="4145"/>
</p:tagLst>
</file>

<file path=ppt/tags/tag462.xml><?xml version="1.0" encoding="utf-8"?>
<p:tagLst xmlns:p="http://schemas.openxmlformats.org/presentationml/2006/main">
  <p:tag name="AS_UNIQUEID" val="4146"/>
</p:tagLst>
</file>

<file path=ppt/tags/tag463.xml><?xml version="1.0" encoding="utf-8"?>
<p:tagLst xmlns:p="http://schemas.openxmlformats.org/presentationml/2006/main">
  <p:tag name="AS_UNIQUEID" val="4147"/>
</p:tagLst>
</file>

<file path=ppt/tags/tag464.xml><?xml version="1.0" encoding="utf-8"?>
<p:tagLst xmlns:p="http://schemas.openxmlformats.org/presentationml/2006/main">
  <p:tag name="AS_UNIQUEID" val="4148"/>
</p:tagLst>
</file>

<file path=ppt/tags/tag465.xml><?xml version="1.0" encoding="utf-8"?>
<p:tagLst xmlns:p="http://schemas.openxmlformats.org/presentationml/2006/main">
  <p:tag name="AS_UNIQUEID" val="4461"/>
</p:tagLst>
</file>

<file path=ppt/tags/tag466.xml><?xml version="1.0" encoding="utf-8"?>
<p:tagLst xmlns:p="http://schemas.openxmlformats.org/presentationml/2006/main">
  <p:tag name="AS_UNIQUEID" val="4462"/>
</p:tagLst>
</file>

<file path=ppt/tags/tag467.xml><?xml version="1.0" encoding="utf-8"?>
<p:tagLst xmlns:p="http://schemas.openxmlformats.org/presentationml/2006/main">
  <p:tag name="AS_UNIQUEID" val="4463"/>
</p:tagLst>
</file>

<file path=ppt/tags/tag468.xml><?xml version="1.0" encoding="utf-8"?>
<p:tagLst xmlns:p="http://schemas.openxmlformats.org/presentationml/2006/main">
  <p:tag name="AS_UNIQUEID" val="4464"/>
</p:tagLst>
</file>

<file path=ppt/tags/tag469.xml><?xml version="1.0" encoding="utf-8"?>
<p:tagLst xmlns:p="http://schemas.openxmlformats.org/presentationml/2006/main">
  <p:tag name="AS_UNIQUEID" val="4465"/>
</p:tagLst>
</file>

<file path=ppt/tags/tag47.xml><?xml version="1.0" encoding="utf-8"?>
<p:tagLst xmlns:p="http://schemas.openxmlformats.org/presentationml/2006/main">
  <p:tag name="AS_UNIQUEID" val="4261"/>
</p:tagLst>
</file>

<file path=ppt/tags/tag470.xml><?xml version="1.0" encoding="utf-8"?>
<p:tagLst xmlns:p="http://schemas.openxmlformats.org/presentationml/2006/main">
  <p:tag name="AS_UNIQUEID" val="3738"/>
</p:tagLst>
</file>

<file path=ppt/tags/tag471.xml><?xml version="1.0" encoding="utf-8"?>
<p:tagLst xmlns:p="http://schemas.openxmlformats.org/presentationml/2006/main">
  <p:tag name="AS_UNIQUEID" val="3739"/>
</p:tagLst>
</file>

<file path=ppt/tags/tag472.xml><?xml version="1.0" encoding="utf-8"?>
<p:tagLst xmlns:p="http://schemas.openxmlformats.org/presentationml/2006/main">
  <p:tag name="AS_UNIQUEID" val="3740"/>
</p:tagLst>
</file>

<file path=ppt/tags/tag473.xml><?xml version="1.0" encoding="utf-8"?>
<p:tagLst xmlns:p="http://schemas.openxmlformats.org/presentationml/2006/main">
  <p:tag name="AS_UNIQUEID" val="4466"/>
</p:tagLst>
</file>

<file path=ppt/tags/tag474.xml><?xml version="1.0" encoding="utf-8"?>
<p:tagLst xmlns:p="http://schemas.openxmlformats.org/presentationml/2006/main">
  <p:tag name="AS_UNIQUEID" val="4467"/>
</p:tagLst>
</file>

<file path=ppt/tags/tag475.xml><?xml version="1.0" encoding="utf-8"?>
<p:tagLst xmlns:p="http://schemas.openxmlformats.org/presentationml/2006/main">
  <p:tag name="AS_UNIQUEID" val="4468"/>
</p:tagLst>
</file>

<file path=ppt/tags/tag476.xml><?xml version="1.0" encoding="utf-8"?>
<p:tagLst xmlns:p="http://schemas.openxmlformats.org/presentationml/2006/main">
  <p:tag name="AS_UNIQUEID" val="4469"/>
</p:tagLst>
</file>

<file path=ppt/tags/tag477.xml><?xml version="1.0" encoding="utf-8"?>
<p:tagLst xmlns:p="http://schemas.openxmlformats.org/presentationml/2006/main">
  <p:tag name="AS_UNIQUEID" val="4470"/>
</p:tagLst>
</file>

<file path=ppt/tags/tag478.xml><?xml version="1.0" encoding="utf-8"?>
<p:tagLst xmlns:p="http://schemas.openxmlformats.org/presentationml/2006/main">
  <p:tag name="AS_UNIQUEID" val="4151"/>
  <p:tag name="KSO_WM_UNIT_TABLE_BEAUTIFY" val="smartTable{b9eda911-f470-4024-92aa-51db4df19d41}"/>
</p:tagLst>
</file>

<file path=ppt/tags/tag479.xml><?xml version="1.0" encoding="utf-8"?>
<p:tagLst xmlns:p="http://schemas.openxmlformats.org/presentationml/2006/main">
  <p:tag name="AS_UNIQUEID" val="4471"/>
</p:tagLst>
</file>

<file path=ppt/tags/tag48.xml><?xml version="1.0" encoding="utf-8"?>
<p:tagLst xmlns:p="http://schemas.openxmlformats.org/presentationml/2006/main">
  <p:tag name="AS_UNIQUEID" val="4262"/>
</p:tagLst>
</file>

<file path=ppt/tags/tag480.xml><?xml version="1.0" encoding="utf-8"?>
<p:tagLst xmlns:p="http://schemas.openxmlformats.org/presentationml/2006/main">
  <p:tag name="AS_UNIQUEID" val="1311"/>
</p:tagLst>
</file>

<file path=ppt/tags/tag481.xml><?xml version="1.0" encoding="utf-8"?>
<p:tagLst xmlns:p="http://schemas.openxmlformats.org/presentationml/2006/main">
  <p:tag name="AS_UNIQUEID" val="1312"/>
</p:tagLst>
</file>

<file path=ppt/tags/tag482.xml><?xml version="1.0" encoding="utf-8"?>
<p:tagLst xmlns:p="http://schemas.openxmlformats.org/presentationml/2006/main">
  <p:tag name="AS_UNIQUEID" val="1313"/>
</p:tagLst>
</file>

<file path=ppt/tags/tag483.xml><?xml version="1.0" encoding="utf-8"?>
<p:tagLst xmlns:p="http://schemas.openxmlformats.org/presentationml/2006/main">
  <p:tag name="AS_UNIQUEID" val="4472"/>
</p:tagLst>
</file>

<file path=ppt/tags/tag484.xml><?xml version="1.0" encoding="utf-8"?>
<p:tagLst xmlns:p="http://schemas.openxmlformats.org/presentationml/2006/main">
  <p:tag name="AS_UNIQUEID" val="1319"/>
</p:tagLst>
</file>

<file path=ppt/tags/tag485.xml><?xml version="1.0" encoding="utf-8"?>
<p:tagLst xmlns:p="http://schemas.openxmlformats.org/presentationml/2006/main">
  <p:tag name="AS_UNIQUEID" val="4154"/>
</p:tagLst>
</file>

<file path=ppt/tags/tag486.xml><?xml version="1.0" encoding="utf-8"?>
<p:tagLst xmlns:p="http://schemas.openxmlformats.org/presentationml/2006/main">
  <p:tag name="AS_UNIQUEID" val="4473"/>
</p:tagLst>
</file>

<file path=ppt/tags/tag487.xml><?xml version="1.0" encoding="utf-8"?>
<p:tagLst xmlns:p="http://schemas.openxmlformats.org/presentationml/2006/main">
  <p:tag name="AS_UNIQUEID" val="4474"/>
</p:tagLst>
</file>

<file path=ppt/tags/tag488.xml><?xml version="1.0" encoding="utf-8"?>
<p:tagLst xmlns:p="http://schemas.openxmlformats.org/presentationml/2006/main">
  <p:tag name="AS_UNIQUEID" val="4475"/>
</p:tagLst>
</file>

<file path=ppt/tags/tag489.xml><?xml version="1.0" encoding="utf-8"?>
<p:tagLst xmlns:p="http://schemas.openxmlformats.org/presentationml/2006/main">
  <p:tag name="AS_UNIQUEID" val="4476"/>
</p:tagLst>
</file>

<file path=ppt/tags/tag49.xml><?xml version="1.0" encoding="utf-8"?>
<p:tagLst xmlns:p="http://schemas.openxmlformats.org/presentationml/2006/main">
  <p:tag name="AS_UNIQUEID" val="4263"/>
</p:tagLst>
</file>

<file path=ppt/tags/tag490.xml><?xml version="1.0" encoding="utf-8"?>
<p:tagLst xmlns:p="http://schemas.openxmlformats.org/presentationml/2006/main">
  <p:tag name="AS_UNIQUEID" val="4477"/>
</p:tagLst>
</file>

<file path=ppt/tags/tag491.xml><?xml version="1.0" encoding="utf-8"?>
<p:tagLst xmlns:p="http://schemas.openxmlformats.org/presentationml/2006/main">
  <p:tag name="AS_UNIQUEID" val="4156"/>
</p:tagLst>
</file>

<file path=ppt/tags/tag492.xml><?xml version="1.0" encoding="utf-8"?>
<p:tagLst xmlns:p="http://schemas.openxmlformats.org/presentationml/2006/main">
  <p:tag name="AS_UNIQUEID" val="4157"/>
</p:tagLst>
</file>

<file path=ppt/tags/tag493.xml><?xml version="1.0" encoding="utf-8"?>
<p:tagLst xmlns:p="http://schemas.openxmlformats.org/presentationml/2006/main">
  <p:tag name="AS_UNIQUEID" val="4158"/>
</p:tagLst>
</file>

<file path=ppt/tags/tag494.xml><?xml version="1.0" encoding="utf-8"?>
<p:tagLst xmlns:p="http://schemas.openxmlformats.org/presentationml/2006/main">
  <p:tag name="AS_UNIQUEID" val="4159"/>
</p:tagLst>
</file>

<file path=ppt/tags/tag495.xml><?xml version="1.0" encoding="utf-8"?>
<p:tagLst xmlns:p="http://schemas.openxmlformats.org/presentationml/2006/main">
  <p:tag name="AS_UNIQUEID" val="4160"/>
  <p:tag name="KSO_WM_UNIT_TEXT_FILL_FORE_SCHEMECOLOR_INDEX" val="13"/>
  <p:tag name="KSO_WM_UNIT_TEXT_FILL_FORE_SCHEMECOLOR_INDEX_BRIGHTNESS" val="0"/>
  <p:tag name="KSO_WM_UNIT_TEXT_FILL_TYPE" val="1"/>
</p:tagLst>
</file>

<file path=ppt/tags/tag496.xml><?xml version="1.0" encoding="utf-8"?>
<p:tagLst xmlns:p="http://schemas.openxmlformats.org/presentationml/2006/main">
  <p:tag name="AS_UNIQUEID" val="3780"/>
  <p:tag name="KSO_WM_ASSEMBLE_CHIP_INDEX" val="ad54d711b91142a7ae28782f8e6f309b"/>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454054ed1e2fb814a9"/>
  <p:tag name="KSO_WM_TEMPLATE_ASSEMBLE_XID" val="606570454054ed1e2fb814a9"/>
  <p:tag name="KSO_WM_TEMPLATE_CATEGORY" val="diagram"/>
  <p:tag name="KSO_WM_TEMPLATE_INDEX" val="20217048"/>
  <p:tag name="KSO_WM_UNIT_BLOCK" val="0"/>
  <p:tag name="KSO_WM_UNIT_COMPATIBLE" val="0"/>
  <p:tag name="KSO_WM_UNIT_DEC_AREA_ID" val="5bb237062dac4bb39ca9c2edddaecc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8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38"/>
</p:tagLst>
</file>

<file path=ppt/tags/tag497.xml><?xml version="1.0" encoding="utf-8"?>
<p:tagLst xmlns:p="http://schemas.openxmlformats.org/presentationml/2006/main">
  <p:tag name="AS_UNIQUEID" val="4478"/>
</p:tagLst>
</file>

<file path=ppt/tags/tag498.xml><?xml version="1.0" encoding="utf-8"?>
<p:tagLst xmlns:p="http://schemas.openxmlformats.org/presentationml/2006/main">
  <p:tag name="AS_UNIQUEID" val="4479"/>
</p:tagLst>
</file>

<file path=ppt/tags/tag499.xml><?xml version="1.0" encoding="utf-8"?>
<p:tagLst xmlns:p="http://schemas.openxmlformats.org/presentationml/2006/main">
  <p:tag name="AS_UNIQUEID" val="4480"/>
</p:tagLst>
</file>

<file path=ppt/tags/tag5.xml><?xml version="1.0" encoding="utf-8"?>
<p:tagLst xmlns:p="http://schemas.openxmlformats.org/presentationml/2006/main">
  <p:tag name="AS_UNIQUEID" val="4222"/>
</p:tagLst>
</file>

<file path=ppt/tags/tag50.xml><?xml version="1.0" encoding="utf-8"?>
<p:tagLst xmlns:p="http://schemas.openxmlformats.org/presentationml/2006/main">
  <p:tag name="AS_UNIQUEID" val="4264"/>
</p:tagLst>
</file>

<file path=ppt/tags/tag500.xml><?xml version="1.0" encoding="utf-8"?>
<p:tagLst xmlns:p="http://schemas.openxmlformats.org/presentationml/2006/main">
  <p:tag name="AS_UNIQUEID" val="4481"/>
</p:tagLst>
</file>

<file path=ppt/tags/tag501.xml><?xml version="1.0" encoding="utf-8"?>
<p:tagLst xmlns:p="http://schemas.openxmlformats.org/presentationml/2006/main">
  <p:tag name="AS_UNIQUEID" val="4482"/>
</p:tagLst>
</file>

<file path=ppt/tags/tag502.xml><?xml version="1.0" encoding="utf-8"?>
<p:tagLst xmlns:p="http://schemas.openxmlformats.org/presentationml/2006/main">
  <p:tag name="AS_UNIQUEID" val="4162"/>
</p:tagLst>
</file>

<file path=ppt/tags/tag503.xml><?xml version="1.0" encoding="utf-8"?>
<p:tagLst xmlns:p="http://schemas.openxmlformats.org/presentationml/2006/main">
  <p:tag name="AS_UNIQUEID" val="4483"/>
</p:tagLst>
</file>

<file path=ppt/tags/tag504.xml><?xml version="1.0" encoding="utf-8"?>
<p:tagLst xmlns:p="http://schemas.openxmlformats.org/presentationml/2006/main">
  <p:tag name="AS_UNIQUEID" val="4484"/>
</p:tagLst>
</file>

<file path=ppt/tags/tag505.xml><?xml version="1.0" encoding="utf-8"?>
<p:tagLst xmlns:p="http://schemas.openxmlformats.org/presentationml/2006/main">
  <p:tag name="AS_UNIQUEID" val="4485"/>
</p:tagLst>
</file>

<file path=ppt/tags/tag506.xml><?xml version="1.0" encoding="utf-8"?>
<p:tagLst xmlns:p="http://schemas.openxmlformats.org/presentationml/2006/main">
  <p:tag name="AS_UNIQUEID" val="4486"/>
</p:tagLst>
</file>

<file path=ppt/tags/tag507.xml><?xml version="1.0" encoding="utf-8"?>
<p:tagLst xmlns:p="http://schemas.openxmlformats.org/presentationml/2006/main">
  <p:tag name="AS_UNIQUEID" val="4487"/>
</p:tagLst>
</file>

<file path=ppt/tags/tag508.xml><?xml version="1.0" encoding="utf-8"?>
<p:tagLst xmlns:p="http://schemas.openxmlformats.org/presentationml/2006/main">
  <p:tag name="AS_UNIQUEID" val="4164"/>
  <p:tag name="KSO_WM_UNIT_TEXT_FILL_FORE_SCHEMECOLOR_INDEX" val="13"/>
  <p:tag name="KSO_WM_UNIT_TEXT_FILL_FORE_SCHEMECOLOR_INDEX_BRIGHTNESS" val="0"/>
  <p:tag name="KSO_WM_UNIT_TEXT_FILL_TYPE" val="1"/>
</p:tagLst>
</file>

<file path=ppt/tags/tag509.xml><?xml version="1.0" encoding="utf-8"?>
<p:tagLst xmlns:p="http://schemas.openxmlformats.org/presentationml/2006/main">
  <p:tag name="AS_UNIQUEID" val="3796"/>
  <p:tag name="KSO_WM_ASSEMBLE_CHIP_INDEX" val="88226f64087744e1a8841c51db8703b1"/>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11"/>
</p:tagLst>
</file>

<file path=ppt/tags/tag51.xml><?xml version="1.0" encoding="utf-8"?>
<p:tagLst xmlns:p="http://schemas.openxmlformats.org/presentationml/2006/main">
  <p:tag name="AS_UNIQUEID" val="4265"/>
</p:tagLst>
</file>

<file path=ppt/tags/tag510.xml><?xml version="1.0" encoding="utf-8"?>
<p:tagLst xmlns:p="http://schemas.openxmlformats.org/presentationml/2006/main">
  <p:tag name="AS_UNIQUEID" val="4165"/>
  <p:tag name="KSO_WM_UNIT_TEXT_FILL_FORE_SCHEMECOLOR_INDEX" val="13"/>
  <p:tag name="KSO_WM_UNIT_TEXT_FILL_FORE_SCHEMECOLOR_INDEX_BRIGHTNESS" val="0"/>
  <p:tag name="KSO_WM_UNIT_TEXT_FILL_TYPE" val="1"/>
</p:tagLst>
</file>

<file path=ppt/tags/tag511.xml><?xml version="1.0" encoding="utf-8"?>
<p:tagLst xmlns:p="http://schemas.openxmlformats.org/presentationml/2006/main">
  <p:tag name="AS_UNIQUEID" val="4166"/>
</p:tagLst>
</file>

<file path=ppt/tags/tag512.xml><?xml version="1.0" encoding="utf-8"?>
<p:tagLst xmlns:p="http://schemas.openxmlformats.org/presentationml/2006/main">
  <p:tag name="KSO_WM_SLIDE_BACKGROUND_TYPE" val="general"/>
</p:tagLst>
</file>

<file path=ppt/tags/tag513.xml><?xml version="1.0" encoding="utf-8"?>
<p:tagLst xmlns:p="http://schemas.openxmlformats.org/presentationml/2006/main">
  <p:tag name="AS_UNIQUEID" val="4488"/>
</p:tagLst>
</file>

<file path=ppt/tags/tag514.xml><?xml version="1.0" encoding="utf-8"?>
<p:tagLst xmlns:p="http://schemas.openxmlformats.org/presentationml/2006/main">
  <p:tag name="AS_UNIQUEID" val="4489"/>
</p:tagLst>
</file>

<file path=ppt/tags/tag515.xml><?xml version="1.0" encoding="utf-8"?>
<p:tagLst xmlns:p="http://schemas.openxmlformats.org/presentationml/2006/main">
  <p:tag name="AS_UNIQUEID" val="4490"/>
</p:tagLst>
</file>

<file path=ppt/tags/tag516.xml><?xml version="1.0" encoding="utf-8"?>
<p:tagLst xmlns:p="http://schemas.openxmlformats.org/presentationml/2006/main">
  <p:tag name="AS_UNIQUEID" val="4491"/>
</p:tagLst>
</file>

<file path=ppt/tags/tag517.xml><?xml version="1.0" encoding="utf-8"?>
<p:tagLst xmlns:p="http://schemas.openxmlformats.org/presentationml/2006/main">
  <p:tag name="AS_UNIQUEID" val="4492"/>
</p:tagLst>
</file>

<file path=ppt/tags/tag518.xml><?xml version="1.0" encoding="utf-8"?>
<p:tagLst xmlns:p="http://schemas.openxmlformats.org/presentationml/2006/main">
  <p:tag name="AS_UNIQUEID" val="4168"/>
  <p:tag name="KSO_WM_UNIT_TEXT_FILL_FORE_SCHEMECOLOR_INDEX" val="13"/>
  <p:tag name="KSO_WM_UNIT_TEXT_FILL_FORE_SCHEMECOLOR_INDEX_BRIGHTNESS" val="0"/>
  <p:tag name="KSO_WM_UNIT_TEXT_FILL_TYPE" val="1"/>
</p:tagLst>
</file>

<file path=ppt/tags/tag519.xml><?xml version="1.0" encoding="utf-8"?>
<p:tagLst xmlns:p="http://schemas.openxmlformats.org/presentationml/2006/main">
  <p:tag name="AS_UNIQUEID" val="4169"/>
</p:tagLst>
</file>

<file path=ppt/tags/tag52.xml><?xml version="1.0" encoding="utf-8"?>
<p:tagLst xmlns:p="http://schemas.openxmlformats.org/presentationml/2006/main">
  <p:tag name="AS_UNIQUEID" val="4266"/>
</p:tagLst>
</file>

<file path=ppt/tags/tag520.xml><?xml version="1.0" encoding="utf-8"?>
<p:tagLst xmlns:p="http://schemas.openxmlformats.org/presentationml/2006/main">
  <p:tag name="KSO_WM_SLIDE_BACKGROUND_TYPE" val="general"/>
</p:tagLst>
</file>

<file path=ppt/tags/tag521.xml><?xml version="1.0" encoding="utf-8"?>
<p:tagLst xmlns:p="http://schemas.openxmlformats.org/presentationml/2006/main">
  <p:tag name="AS_UNIQUEID" val="4493"/>
</p:tagLst>
</file>

<file path=ppt/tags/tag522.xml><?xml version="1.0" encoding="utf-8"?>
<p:tagLst xmlns:p="http://schemas.openxmlformats.org/presentationml/2006/main">
  <p:tag name="AS_UNIQUEID" val="4494"/>
</p:tagLst>
</file>

<file path=ppt/tags/tag523.xml><?xml version="1.0" encoding="utf-8"?>
<p:tagLst xmlns:p="http://schemas.openxmlformats.org/presentationml/2006/main">
  <p:tag name="AS_UNIQUEID" val="4495"/>
</p:tagLst>
</file>

<file path=ppt/tags/tag524.xml><?xml version="1.0" encoding="utf-8"?>
<p:tagLst xmlns:p="http://schemas.openxmlformats.org/presentationml/2006/main">
  <p:tag name="AS_UNIQUEID" val="4496"/>
</p:tagLst>
</file>

<file path=ppt/tags/tag525.xml><?xml version="1.0" encoding="utf-8"?>
<p:tagLst xmlns:p="http://schemas.openxmlformats.org/presentationml/2006/main">
  <p:tag name="AS_UNIQUEID" val="4497"/>
</p:tagLst>
</file>

<file path=ppt/tags/tag526.xml><?xml version="1.0" encoding="utf-8"?>
<p:tagLst xmlns:p="http://schemas.openxmlformats.org/presentationml/2006/main">
  <p:tag name="AS_UNIQUEID" val="4171"/>
  <p:tag name="KSO_WM_UNIT_TEXT_FILL_FORE_SCHEMECOLOR_INDEX" val="13"/>
  <p:tag name="KSO_WM_UNIT_TEXT_FILL_FORE_SCHEMECOLOR_INDEX_BRIGHTNESS" val="0"/>
  <p:tag name="KSO_WM_UNIT_TEXT_FILL_TYPE" val="1"/>
</p:tagLst>
</file>

<file path=ppt/tags/tag527.xml><?xml version="1.0" encoding="utf-8"?>
<p:tagLst xmlns:p="http://schemas.openxmlformats.org/presentationml/2006/main">
  <p:tag name="AS_UNIQUEID" val="3833"/>
  <p:tag name="KSO_WM_ASSEMBLE_CHIP_INDEX" val="c920f2a1cb5746848cad243245e69d3e"/>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a4054ed1e2fb814d9"/>
  <p:tag name="KSO_WM_TEMPLATE_ASSEMBLE_XID" val="6065705a4054ed1e2fb814d9"/>
  <p:tag name="KSO_WM_TEMPLATE_CATEGORY" val="diagram"/>
  <p:tag name="KSO_WM_TEMPLATE_INDEX" val="20217080"/>
  <p:tag name="KSO_WM_UNIT_BLOCK" val="0"/>
  <p:tag name="KSO_WM_UNIT_COMPATIBLE" val="0"/>
  <p:tag name="KSO_WM_UNIT_DEC_AREA_ID" val="fd281acf9f32497db22917f7d5d539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80_1*f*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78"/>
</p:tagLst>
</file>

<file path=ppt/tags/tag528.xml><?xml version="1.0" encoding="utf-8"?>
<p:tagLst xmlns:p="http://schemas.openxmlformats.org/presentationml/2006/main">
  <p:tag name="KSO_WM_SLIDE_BACKGROUND_TYPE" val="general"/>
</p:tagLst>
</file>

<file path=ppt/tags/tag529.xml><?xml version="1.0" encoding="utf-8"?>
<p:tagLst xmlns:p="http://schemas.openxmlformats.org/presentationml/2006/main">
  <p:tag name="AS_UNIQUEID" val="4498"/>
</p:tagLst>
</file>

<file path=ppt/tags/tag53.xml><?xml version="1.0" encoding="utf-8"?>
<p:tagLst xmlns:p="http://schemas.openxmlformats.org/presentationml/2006/main">
  <p:tag name="AS_UNIQUEID" val="4267"/>
</p:tagLst>
</file>

<file path=ppt/tags/tag530.xml><?xml version="1.0" encoding="utf-8"?>
<p:tagLst xmlns:p="http://schemas.openxmlformats.org/presentationml/2006/main">
  <p:tag name="AS_UNIQUEID" val="4499"/>
</p:tagLst>
</file>

<file path=ppt/tags/tag531.xml><?xml version="1.0" encoding="utf-8"?>
<p:tagLst xmlns:p="http://schemas.openxmlformats.org/presentationml/2006/main">
  <p:tag name="AS_UNIQUEID" val="4500"/>
</p:tagLst>
</file>

<file path=ppt/tags/tag532.xml><?xml version="1.0" encoding="utf-8"?>
<p:tagLst xmlns:p="http://schemas.openxmlformats.org/presentationml/2006/main">
  <p:tag name="AS_UNIQUEID" val="4501"/>
</p:tagLst>
</file>

<file path=ppt/tags/tag533.xml><?xml version="1.0" encoding="utf-8"?>
<p:tagLst xmlns:p="http://schemas.openxmlformats.org/presentationml/2006/main">
  <p:tag name="AS_UNIQUEID" val="4502"/>
</p:tagLst>
</file>

<file path=ppt/tags/tag534.xml><?xml version="1.0" encoding="utf-8"?>
<p:tagLst xmlns:p="http://schemas.openxmlformats.org/presentationml/2006/main">
  <p:tag name="AS_UNIQUEID" val="4173"/>
</p:tagLst>
</file>

<file path=ppt/tags/tag535.xml><?xml version="1.0" encoding="utf-8"?>
<p:tagLst xmlns:p="http://schemas.openxmlformats.org/presentationml/2006/main">
  <p:tag name="AS_UNIQUEID" val="4174"/>
</p:tagLst>
</file>

<file path=ppt/tags/tag536.xml><?xml version="1.0" encoding="utf-8"?>
<p:tagLst xmlns:p="http://schemas.openxmlformats.org/presentationml/2006/main">
  <p:tag name="AS_UNIQUEID" val="4175"/>
</p:tagLst>
</file>

<file path=ppt/tags/tag537.xml><?xml version="1.0" encoding="utf-8"?>
<p:tagLst xmlns:p="http://schemas.openxmlformats.org/presentationml/2006/main">
  <p:tag name="AS_UNIQUEID" val="4176"/>
</p:tagLst>
</file>

<file path=ppt/tags/tag538.xml><?xml version="1.0" encoding="utf-8"?>
<p:tagLst xmlns:p="http://schemas.openxmlformats.org/presentationml/2006/main">
  <p:tag name="KSO_WM_SLIDE_BACKGROUND_TYPE" val="general"/>
</p:tagLst>
</file>

<file path=ppt/tags/tag539.xml><?xml version="1.0" encoding="utf-8"?>
<p:tagLst xmlns:p="http://schemas.openxmlformats.org/presentationml/2006/main">
  <p:tag name="AS_UNIQUEID" val="4503"/>
</p:tagLst>
</file>

<file path=ppt/tags/tag54.xml><?xml version="1.0" encoding="utf-8"?>
<p:tagLst xmlns:p="http://schemas.openxmlformats.org/presentationml/2006/main">
  <p:tag name="AS_UNIQUEID" val="4268"/>
</p:tagLst>
</file>

<file path=ppt/tags/tag540.xml><?xml version="1.0" encoding="utf-8"?>
<p:tagLst xmlns:p="http://schemas.openxmlformats.org/presentationml/2006/main">
  <p:tag name="AS_UNIQUEID" val="4504"/>
</p:tagLst>
</file>

<file path=ppt/tags/tag541.xml><?xml version="1.0" encoding="utf-8"?>
<p:tagLst xmlns:p="http://schemas.openxmlformats.org/presentationml/2006/main">
  <p:tag name="AS_UNIQUEID" val="4505"/>
</p:tagLst>
</file>

<file path=ppt/tags/tag542.xml><?xml version="1.0" encoding="utf-8"?>
<p:tagLst xmlns:p="http://schemas.openxmlformats.org/presentationml/2006/main">
  <p:tag name="AS_UNIQUEID" val="4506"/>
</p:tagLst>
</file>

<file path=ppt/tags/tag543.xml><?xml version="1.0" encoding="utf-8"?>
<p:tagLst xmlns:p="http://schemas.openxmlformats.org/presentationml/2006/main">
  <p:tag name="AS_UNIQUEID" val="4507"/>
</p:tagLst>
</file>

<file path=ppt/tags/tag544.xml><?xml version="1.0" encoding="utf-8"?>
<p:tagLst xmlns:p="http://schemas.openxmlformats.org/presentationml/2006/main">
  <p:tag name="AS_UNIQUEID" val="4178"/>
</p:tagLst>
</file>

<file path=ppt/tags/tag545.xml><?xml version="1.0" encoding="utf-8"?>
<p:tagLst xmlns:p="http://schemas.openxmlformats.org/presentationml/2006/main">
  <p:tag name="AS_UNIQUEID" val="3866"/>
  <p:tag name="KSO_WM_ASSEMBLE_CHIP_INDEX" val="4a99ba35517a4f24bf010271eef888f0"/>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bbecb570c03445089521500d085c8487"/>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94"/>
</p:tagLst>
</file>

<file path=ppt/tags/tag546.xml><?xml version="1.0" encoding="utf-8"?>
<p:tagLst xmlns:p="http://schemas.openxmlformats.org/presentationml/2006/main">
  <p:tag name="KSO_WM_SLIDE_BACKGROUND_TYPE" val="general"/>
</p:tagLst>
</file>

<file path=ppt/tags/tag547.xml><?xml version="1.0" encoding="utf-8"?>
<p:tagLst xmlns:p="http://schemas.openxmlformats.org/presentationml/2006/main">
  <p:tag name="AS_UNIQUEID" val="4508"/>
</p:tagLst>
</file>

<file path=ppt/tags/tag548.xml><?xml version="1.0" encoding="utf-8"?>
<p:tagLst xmlns:p="http://schemas.openxmlformats.org/presentationml/2006/main">
  <p:tag name="AS_UNIQUEID" val="4509"/>
</p:tagLst>
</file>

<file path=ppt/tags/tag549.xml><?xml version="1.0" encoding="utf-8"?>
<p:tagLst xmlns:p="http://schemas.openxmlformats.org/presentationml/2006/main">
  <p:tag name="AS_UNIQUEID" val="4510"/>
</p:tagLst>
</file>

<file path=ppt/tags/tag55.xml><?xml version="1.0" encoding="utf-8"?>
<p:tagLst xmlns:p="http://schemas.openxmlformats.org/presentationml/2006/main">
  <p:tag name="AS_UNIQUEID" val="4269"/>
</p:tagLst>
</file>

<file path=ppt/tags/tag550.xml><?xml version="1.0" encoding="utf-8"?>
<p:tagLst xmlns:p="http://schemas.openxmlformats.org/presentationml/2006/main">
  <p:tag name="AS_UNIQUEID" val="4511"/>
</p:tagLst>
</file>

<file path=ppt/tags/tag551.xml><?xml version="1.0" encoding="utf-8"?>
<p:tagLst xmlns:p="http://schemas.openxmlformats.org/presentationml/2006/main">
  <p:tag name="AS_UNIQUEID" val="4512"/>
</p:tagLst>
</file>

<file path=ppt/tags/tag552.xml><?xml version="1.0" encoding="utf-8"?>
<p:tagLst xmlns:p="http://schemas.openxmlformats.org/presentationml/2006/main">
  <p:tag name="AS_UNIQUEID" val="3873"/>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53.xml><?xml version="1.0" encoding="utf-8"?>
<p:tagLst xmlns:p="http://schemas.openxmlformats.org/presentationml/2006/main">
  <p:tag name="AS_UNIQUEID" val="3874"/>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54.xml><?xml version="1.0" encoding="utf-8"?>
<p:tagLst xmlns:p="http://schemas.openxmlformats.org/presentationml/2006/main">
  <p:tag name="AS_UNIQUEID" val="3875"/>
  <p:tag name="KSO_WM_BEAUTIFY_FLAG" val="#wm#"/>
  <p:tag name="KSO_WM_DIAGRAM_GROUP_CODE" val="ζ1-1"/>
  <p:tag name="KSO_WM_TAG_VERSION" val="1.0"/>
  <p:tag name="KSO_WM_TEMPLATE_CATEGORY" val="diagram"/>
  <p:tag name="KSO_WM_TEMPLATE_INDEX" val="20216668"/>
  <p:tag name="KSO_WM_UNIT_COMPATIBLE" val="0"/>
  <p:tag name="KSO_WM_UNIT_DIAGRAM_ISNUMVISUAL" val="0"/>
  <p:tag name="KSO_WM_UNIT_DIAGRAM_ISREFERUNIT" val="0"/>
  <p:tag name="KSO_WM_UNIT_DIAGRAM_MODELTYPE" val="creativePicture"/>
  <p:tag name="KSO_WM_UNIT_HIGHLIGHT" val="0"/>
  <p:tag name="KSO_WM_UNIT_ID" val="diagram20216668_1*ζ_h_d*1_1_1"/>
  <p:tag name="KSO_WM_UNIT_INDEX" val="1_1_1"/>
  <p:tag name="KSO_WM_UNIT_LAYERLEVEL" val="1_1_1"/>
  <p:tag name="KSO_WM_UNIT_PICTURE_DOCKSIDE" val="rm,lm,ct"/>
  <p:tag name="KSO_WM_UNIT_PICTURE_TOWARD" val="1"/>
  <p:tag name="KSO_WM_UNIT_TYPE" val="ζ_h_d"/>
  <p:tag name="KSO_WM_UNIT_USESOURCEFORMAT_APPLY" val="1"/>
  <p:tag name="KSO_WM_UNIT_VALUE" val="859*3384"/>
</p:tagLst>
</file>

<file path=ppt/tags/tag555.xml><?xml version="1.0" encoding="utf-8"?>
<p:tagLst xmlns:p="http://schemas.openxmlformats.org/presentationml/2006/main">
  <p:tag name="AS_UNIQUEID" val="3880"/>
  <p:tag name="KSO_WM_ASSEMBLE_CHIP_INDEX" val="efe85023b48d4b8ca2fad89d5eb48ba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d"/>
  <p:tag name="KSO_WM_TEMPLATE_ASSEMBLE_XID" val="6065703f4054ed1e2fb8149d"/>
  <p:tag name="KSO_WM_TEMPLATE_CATEGORY" val="diagram"/>
  <p:tag name="KSO_WM_TEMPLATE_INDEX" val="20217042"/>
  <p:tag name="KSO_WM_UNIT_BLOCK" val="0"/>
  <p:tag name="KSO_WM_UNIT_COMPATIBLE" val="0"/>
  <p:tag name="KSO_WM_UNIT_DEC_AREA_ID" val="1a5325fcee3e4486a11aaed1e1fc78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6"/>
</p:tagLst>
</file>

<file path=ppt/tags/tag556.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t&quot;,&quot;lm&quot;,&quot;rm&quot;],&quot;fill_id&quot;:&quot;18fc10e60a1c4b19ae595e42ebee4e3b&quot;,&quot;fill_align&quot;:&quot;cm&quot;,&quot;chip_types&quot;:[&quot;picture&quot;]},{&quot;text_align&quot;:&quot;cm&quot;,&quot;text_direction&quot;:&quot;horizontal&quot;,&quot;support_big_font&quot;:false,&quot;picture_toward&quot;:0,&quot;picture_dockside&quot;:[],&quot;fill_id&quot;:&quot;75f75f63351441a8b6c7dd1a9fad9591&quot;,&quot;fill_align&quot;:&quot;cm&quot;,&quot;chip_types&quot;:[&quot;text&quot;,&quot;header&quot;]}]]"/>
  <p:tag name="KSO_WM_CHIP_GROUPID" val="5fae0259998712faa657ac20"/>
  <p:tag name="KSO_WM_CHIP_INFOS" val="{&quot;type&quot;:0,&quot;layout_type&quot;:&quot;topbottom&quot;,&quot;layout_feature&quot;:1,&quot;aspect_ratio&quot;:&quot;16:9&quot;,&quot;same_font_size&quot;:false,&quot;diagram&quot;:{&quot;type&quot;:[],&quot;direction&quot;:0,&quot;isSupportDecBetweenItems&quot;:false},&quot;slide_type&quot;:[&quot;text&quot;]}"/>
  <p:tag name="KSO_WM_CHIP_XID" val="5fae0259998712faa657ac21"/>
  <p:tag name="KSO_WM_SLIDE_BACKGROUND_TYPE" val="general"/>
  <p:tag name="KSO_WM_SLIDE_BK_DARK_LIGHT" val="2"/>
  <p:tag name="KSO_WM_SLIDE_ID" val="diagram20217042_1"/>
  <p:tag name="KSO_WM_SLIDE_INDEX" val="1"/>
  <p:tag name="KSO_WM_SLIDE_ITEM_CNT" val="0"/>
  <p:tag name="KSO_WM_SLIDE_LAYOUT" val="d_f"/>
  <p:tag name="KSO_WM_SLIDE_LAYOUT_CNT" val="1_1"/>
  <p:tag name="KSO_WM_SLIDE_LAYOUT_INFO" val="{&quot;id&quot;:&quot;2021-04-01T16:15:40&quot;,&quot;maxSize&quot;:{&quot;size1&quot;:68.799999999999997},&quot;minSize&quot;:{&quot;size1&quot;:68.799999999999997},&quot;normalSize&quot;:{&quot;size1&quot;:68.799999999999997},&quot;subLayout&quot;:[{&quot;id&quot;:&quot;2021-04-01T16:15:40&quot;,&quot;type&quot;:0},{&quot;id&quot;:&quot;2021-04-01T16:15:40&quot;,&quot;margin&quot;:{&quot;bottom&quot;:1.6929999589920044,&quot;left&quot;:3.3870000839233398,&quot;right&quot;:3.3859999179840088,&quot;top&quot;:0.026000002399086952},&quot;type&quot;:0}],&quot;type&quot;:0}"/>
  <p:tag name="KSO_WM_SLIDE_POSITION" val="0*0"/>
  <p:tag name="KSO_WM_SLIDE_RATIO" val="1.777778"/>
  <p:tag name="KSO_WM_SLIDE_SIZE" val="960*444"/>
  <p:tag name="KSO_WM_SLIDE_SUBTYPE" val="picTxt"/>
  <p:tag name="KSO_WM_SLIDE_SUPPORT_FEATURE_TYPE" val="8"/>
  <p:tag name="KSO_WM_SLIDE_TYPE" val="text"/>
  <p:tag name="KSO_WM_TAG_VERSION" val="1.0"/>
  <p:tag name="KSO_WM_TEMPLATE_ASSEMBLE_GROUPID" val="6065703f4054ed1e2fb8149d"/>
  <p:tag name="KSO_WM_TEMPLATE_ASSEMBLE_XID" val="6065703f4054ed1e2fb8149d"/>
  <p:tag name="KSO_WM_TEMPLATE_CATEGORY" val="diagram"/>
  <p:tag name="KSO_WM_TEMPLATE_COLOR_TYPE" val="1"/>
  <p:tag name="KSO_WM_TEMPLATE_INDEX" val="20217042"/>
  <p:tag name="KSO_WM_TEMPLATE_MASTER_TYPE" val="0"/>
  <p:tag name="KSO_WM_TEMPLATE_SUBCATEGORY" val="21"/>
</p:tagLst>
</file>

<file path=ppt/tags/tag557.xml><?xml version="1.0" encoding="utf-8"?>
<p:tagLst xmlns:p="http://schemas.openxmlformats.org/presentationml/2006/main">
  <p:tag name="AS_UNIQUEID" val="4513"/>
</p:tagLst>
</file>

<file path=ppt/tags/tag558.xml><?xml version="1.0" encoding="utf-8"?>
<p:tagLst xmlns:p="http://schemas.openxmlformats.org/presentationml/2006/main">
  <p:tag name="AS_UNIQUEID" val="4514"/>
</p:tagLst>
</file>

<file path=ppt/tags/tag559.xml><?xml version="1.0" encoding="utf-8"?>
<p:tagLst xmlns:p="http://schemas.openxmlformats.org/presentationml/2006/main">
  <p:tag name="AS_UNIQUEID" val="4515"/>
</p:tagLst>
</file>

<file path=ppt/tags/tag56.xml><?xml version="1.0" encoding="utf-8"?>
<p:tagLst xmlns:p="http://schemas.openxmlformats.org/presentationml/2006/main">
  <p:tag name="AS_UNIQUEID" val="4270"/>
</p:tagLst>
</file>

<file path=ppt/tags/tag560.xml><?xml version="1.0" encoding="utf-8"?>
<p:tagLst xmlns:p="http://schemas.openxmlformats.org/presentationml/2006/main">
  <p:tag name="AS_UNIQUEID" val="4516"/>
</p:tagLst>
</file>

<file path=ppt/tags/tag561.xml><?xml version="1.0" encoding="utf-8"?>
<p:tagLst xmlns:p="http://schemas.openxmlformats.org/presentationml/2006/main">
  <p:tag name="AS_UNIQUEID" val="4517"/>
</p:tagLst>
</file>

<file path=ppt/tags/tag562.xml><?xml version="1.0" encoding="utf-8"?>
<p:tagLst xmlns:p="http://schemas.openxmlformats.org/presentationml/2006/main">
  <p:tag name="AS_UNIQUEID" val="4181"/>
</p:tagLst>
</file>

<file path=ppt/tags/tag563.xml><?xml version="1.0" encoding="utf-8"?>
<p:tagLst xmlns:p="http://schemas.openxmlformats.org/presentationml/2006/main">
  <p:tag name="AS_UNIQUEID" val="4182"/>
</p:tagLst>
</file>

<file path=ppt/tags/tag564.xml><?xml version="1.0" encoding="utf-8"?>
<p:tagLst xmlns:p="http://schemas.openxmlformats.org/presentationml/2006/main">
  <p:tag name="AS_UNIQUEID" val="4183"/>
</p:tagLst>
</file>

<file path=ppt/tags/tag565.xml><?xml version="1.0" encoding="utf-8"?>
<p:tagLst xmlns:p="http://schemas.openxmlformats.org/presentationml/2006/main">
  <p:tag name="AS_UNIQUEID" val="4184"/>
</p:tagLst>
</file>

<file path=ppt/tags/tag566.xml><?xml version="1.0" encoding="utf-8"?>
<p:tagLst xmlns:p="http://schemas.openxmlformats.org/presentationml/2006/main">
  <p:tag name="AS_UNIQUEID" val="4518"/>
</p:tagLst>
</file>

<file path=ppt/tags/tag567.xml><?xml version="1.0" encoding="utf-8"?>
<p:tagLst xmlns:p="http://schemas.openxmlformats.org/presentationml/2006/main">
  <p:tag name="AS_UNIQUEID" val="4519"/>
</p:tagLst>
</file>

<file path=ppt/tags/tag568.xml><?xml version="1.0" encoding="utf-8"?>
<p:tagLst xmlns:p="http://schemas.openxmlformats.org/presentationml/2006/main">
  <p:tag name="AS_UNIQUEID" val="4520"/>
</p:tagLst>
</file>

<file path=ppt/tags/tag569.xml><?xml version="1.0" encoding="utf-8"?>
<p:tagLst xmlns:p="http://schemas.openxmlformats.org/presentationml/2006/main">
  <p:tag name="AS_UNIQUEID" val="4521"/>
</p:tagLst>
</file>

<file path=ppt/tags/tag57.xml><?xml version="1.0" encoding="utf-8"?>
<p:tagLst xmlns:p="http://schemas.openxmlformats.org/presentationml/2006/main">
  <p:tag name="AS_UNIQUEID" val="4271"/>
</p:tagLst>
</file>

<file path=ppt/tags/tag570.xml><?xml version="1.0" encoding="utf-8"?>
<p:tagLst xmlns:p="http://schemas.openxmlformats.org/presentationml/2006/main">
  <p:tag name="AS_UNIQUEID" val="4522"/>
</p:tagLst>
</file>

<file path=ppt/tags/tag571.xml><?xml version="1.0" encoding="utf-8"?>
<p:tagLst xmlns:p="http://schemas.openxmlformats.org/presentationml/2006/main">
  <p:tag name="AS_UNIQUEID" val="4186"/>
</p:tagLst>
</file>

<file path=ppt/tags/tag572.xml><?xml version="1.0" encoding="utf-8"?>
<p:tagLst xmlns:p="http://schemas.openxmlformats.org/presentationml/2006/main">
  <p:tag name="AS_UNIQUEID" val="4187"/>
</p:tagLst>
</file>

<file path=ppt/tags/tag573.xml><?xml version="1.0" encoding="utf-8"?>
<p:tagLst xmlns:p="http://schemas.openxmlformats.org/presentationml/2006/main">
  <p:tag name="AS_UNIQUEID" val="4188"/>
</p:tagLst>
</file>

<file path=ppt/tags/tag574.xml><?xml version="1.0" encoding="utf-8"?>
<p:tagLst xmlns:p="http://schemas.openxmlformats.org/presentationml/2006/main">
  <p:tag name="AS_UNIQUEID" val="4523"/>
</p:tagLst>
</file>

<file path=ppt/tags/tag575.xml><?xml version="1.0" encoding="utf-8"?>
<p:tagLst xmlns:p="http://schemas.openxmlformats.org/presentationml/2006/main">
  <p:tag name="AS_UNIQUEID" val="4524"/>
</p:tagLst>
</file>

<file path=ppt/tags/tag576.xml><?xml version="1.0" encoding="utf-8"?>
<p:tagLst xmlns:p="http://schemas.openxmlformats.org/presentationml/2006/main">
  <p:tag name="AS_UNIQUEID" val="4525"/>
</p:tagLst>
</file>

<file path=ppt/tags/tag577.xml><?xml version="1.0" encoding="utf-8"?>
<p:tagLst xmlns:p="http://schemas.openxmlformats.org/presentationml/2006/main">
  <p:tag name="AS_UNIQUEID" val="4526"/>
</p:tagLst>
</file>

<file path=ppt/tags/tag578.xml><?xml version="1.0" encoding="utf-8"?>
<p:tagLst xmlns:p="http://schemas.openxmlformats.org/presentationml/2006/main">
  <p:tag name="AS_UNIQUEID" val="4527"/>
</p:tagLst>
</file>

<file path=ppt/tags/tag579.xml><?xml version="1.0" encoding="utf-8"?>
<p:tagLst xmlns:p="http://schemas.openxmlformats.org/presentationml/2006/main">
  <p:tag name="AS_UNIQUEID" val="4190"/>
</p:tagLst>
</file>

<file path=ppt/tags/tag58.xml><?xml version="1.0" encoding="utf-8"?>
<p:tagLst xmlns:p="http://schemas.openxmlformats.org/presentationml/2006/main">
  <p:tag name="AS_UNIQUEID" val="4272"/>
</p:tagLst>
</file>

<file path=ppt/tags/tag580.xml><?xml version="1.0" encoding="utf-8"?>
<p:tagLst xmlns:p="http://schemas.openxmlformats.org/presentationml/2006/main">
  <p:tag name="AS_UNIQUEID" val="4191"/>
</p:tagLst>
</file>

<file path=ppt/tags/tag581.xml><?xml version="1.0" encoding="utf-8"?>
<p:tagLst xmlns:p="http://schemas.openxmlformats.org/presentationml/2006/main">
  <p:tag name="AS_UNIQUEID" val="4192"/>
</p:tagLst>
</file>

<file path=ppt/tags/tag582.xml><?xml version="1.0" encoding="utf-8"?>
<p:tagLst xmlns:p="http://schemas.openxmlformats.org/presentationml/2006/main">
  <p:tag name="AS_UNIQUEID" val="4528"/>
</p:tagLst>
</file>

<file path=ppt/tags/tag583.xml><?xml version="1.0" encoding="utf-8"?>
<p:tagLst xmlns:p="http://schemas.openxmlformats.org/presentationml/2006/main">
  <p:tag name="AS_UNIQUEID" val="4194"/>
</p:tagLst>
</file>

<file path=ppt/tags/tag584.xml><?xml version="1.0" encoding="utf-8"?>
<p:tagLst xmlns:p="http://schemas.openxmlformats.org/presentationml/2006/main">
  <p:tag name="AS_UNIQUEID" val="4195"/>
</p:tagLst>
</file>

<file path=ppt/tags/tag585.xml><?xml version="1.0" encoding="utf-8"?>
<p:tagLst xmlns:p="http://schemas.openxmlformats.org/presentationml/2006/main">
  <p:tag name="AS_UNIQUEID" val="4529"/>
</p:tagLst>
</file>

<file path=ppt/tags/tag586.xml><?xml version="1.0" encoding="utf-8"?>
<p:tagLst xmlns:p="http://schemas.openxmlformats.org/presentationml/2006/main">
  <p:tag name="AS_UNIQUEID" val="4197"/>
</p:tagLst>
</file>

<file path=ppt/tags/tag587.xml><?xml version="1.0" encoding="utf-8"?>
<p:tagLst xmlns:p="http://schemas.openxmlformats.org/presentationml/2006/main">
  <p:tag name="AS_UNIQUEID" val="4200"/>
</p:tagLst>
</file>

<file path=ppt/tags/tag588.xml><?xml version="1.0" encoding="utf-8"?>
<p:tagLst xmlns:p="http://schemas.openxmlformats.org/presentationml/2006/main">
  <p:tag name="AS_UNIQUEID" val="4201"/>
  <p:tag name="KSO_WM_UNIT_TEXT_FILL_FORE_SCHEMECOLOR_INDEX" val="14"/>
  <p:tag name="KSO_WM_UNIT_TEXT_FILL_FORE_SCHEMECOLOR_INDEX_BRIGHTNESS" val="0"/>
  <p:tag name="KSO_WM_UNIT_TEXT_FILL_TYPE" val="1"/>
</p:tagLst>
</file>

<file path=ppt/tags/tag589.xml><?xml version="1.0" encoding="utf-8"?>
<p:tagLst xmlns:p="http://schemas.openxmlformats.org/presentationml/2006/main">
  <p:tag name="AS_UNIQUEID" val="4202"/>
  <p:tag name="KSO_WM_UNIT_TEXT_FILL_FORE_SCHEMECOLOR_INDEX" val="14"/>
  <p:tag name="KSO_WM_UNIT_TEXT_FILL_FORE_SCHEMECOLOR_INDEX_BRIGHTNESS" val="0"/>
  <p:tag name="KSO_WM_UNIT_TEXT_FILL_TYPE" val="1"/>
</p:tagLst>
</file>

<file path=ppt/tags/tag59.xml><?xml version="1.0" encoding="utf-8"?>
<p:tagLst xmlns:p="http://schemas.openxmlformats.org/presentationml/2006/main">
  <p:tag name="AS_UNIQUEID" val="4273"/>
</p:tagLst>
</file>

<file path=ppt/tags/tag590.xml><?xml version="1.0" encoding="utf-8"?>
<p:tagLst xmlns:p="http://schemas.openxmlformats.org/presentationml/2006/main">
  <p:tag name="AS_UNIQUEID" val="4203"/>
  <p:tag name="KSO_WM_UNIT_TEXT_FILL_FORE_SCHEMECOLOR_INDEX" val="14"/>
  <p:tag name="KSO_WM_UNIT_TEXT_FILL_FORE_SCHEMECOLOR_INDEX_BRIGHTNESS" val="0"/>
  <p:tag name="KSO_WM_UNIT_TEXT_FILL_TYPE" val="1"/>
</p:tagLst>
</file>

<file path=ppt/tags/tag591.xml><?xml version="1.0" encoding="utf-8"?>
<p:tagLst xmlns:p="http://schemas.openxmlformats.org/presentationml/2006/main">
  <p:tag name="AS_UNIQUEID" val="4204"/>
  <p:tag name="KSO_WM_UNIT_TEXT_FILL_FORE_SCHEMECOLOR_INDEX" val="14"/>
  <p:tag name="KSO_WM_UNIT_TEXT_FILL_FORE_SCHEMECOLOR_INDEX_BRIGHTNESS" val="0"/>
  <p:tag name="KSO_WM_UNIT_TEXT_FILL_TYPE" val="1"/>
</p:tagLst>
</file>

<file path=ppt/tags/tag592.xml><?xml version="1.0" encoding="utf-8"?>
<p:tagLst xmlns:p="http://schemas.openxmlformats.org/presentationml/2006/main">
  <p:tag name="AS_UNIQUEID" val="4205"/>
  <p:tag name="KSO_WM_UNIT_TEXT_FILL_FORE_SCHEMECOLOR_INDEX" val="14"/>
  <p:tag name="KSO_WM_UNIT_TEXT_FILL_FORE_SCHEMECOLOR_INDEX_BRIGHTNESS" val="0"/>
  <p:tag name="KSO_WM_UNIT_TEXT_FILL_TYPE" val="1"/>
</p:tagLst>
</file>

<file path=ppt/tags/tag593.xml><?xml version="1.0" encoding="utf-8"?>
<p:tagLst xmlns:p="http://schemas.openxmlformats.org/presentationml/2006/main">
  <p:tag name="AS_UNIQUEID" val="4206"/>
  <p:tag name="KSO_WM_UNIT_TEXT_FILL_FORE_SCHEMECOLOR_INDEX" val="14"/>
  <p:tag name="KSO_WM_UNIT_TEXT_FILL_FORE_SCHEMECOLOR_INDEX_BRIGHTNESS" val="0"/>
  <p:tag name="KSO_WM_UNIT_TEXT_FILL_TYPE" val="1"/>
</p:tagLst>
</file>

<file path=ppt/tags/tag594.xml><?xml version="1.0" encoding="utf-8"?>
<p:tagLst xmlns:p="http://schemas.openxmlformats.org/presentationml/2006/main">
  <p:tag name="AS_UNIQUEID" val="4207"/>
</p:tagLst>
</file>

<file path=ppt/tags/tag595.xml><?xml version="1.0" encoding="utf-8"?>
<p:tagLst xmlns:p="http://schemas.openxmlformats.org/presentationml/2006/main">
  <p:tag name="AS_UNIQUEID" val="4208"/>
  <p:tag name="KSO_WM_UNIT_TEXT_FILL_FORE_SCHEMECOLOR_INDEX" val="14"/>
  <p:tag name="KSO_WM_UNIT_TEXT_FILL_FORE_SCHEMECOLOR_INDEX_BRIGHTNESS" val="0"/>
  <p:tag name="KSO_WM_UNIT_TEXT_FILL_TYPE" val="1"/>
</p:tagLst>
</file>

<file path=ppt/tags/tag596.xml><?xml version="1.0" encoding="utf-8"?>
<p:tagLst xmlns:p="http://schemas.openxmlformats.org/presentationml/2006/main">
  <p:tag name="AS_UNIQUEID" val="4209"/>
  <p:tag name="KSO_WM_UNIT_TEXT_FILL_FORE_SCHEMECOLOR_INDEX" val="14"/>
  <p:tag name="KSO_WM_UNIT_TEXT_FILL_FORE_SCHEMECOLOR_INDEX_BRIGHTNESS" val="0"/>
  <p:tag name="KSO_WM_UNIT_TEXT_FILL_TYPE" val="1"/>
</p:tagLst>
</file>

<file path=ppt/tags/tag597.xml><?xml version="1.0" encoding="utf-8"?>
<p:tagLst xmlns:p="http://schemas.openxmlformats.org/presentationml/2006/main">
  <p:tag name="AS_UNIQUEID" val="4210"/>
  <p:tag name="KSO_WM_UNIT_TEXT_FILL_FORE_SCHEMECOLOR_INDEX" val="14"/>
  <p:tag name="KSO_WM_UNIT_TEXT_FILL_FORE_SCHEMECOLOR_INDEX_BRIGHTNESS" val="0"/>
  <p:tag name="KSO_WM_UNIT_TEXT_FILL_TYPE" val="1"/>
</p:tagLst>
</file>

<file path=ppt/tags/tag598.xml><?xml version="1.0" encoding="utf-8"?>
<p:tagLst xmlns:p="http://schemas.openxmlformats.org/presentationml/2006/main">
  <p:tag name="AS_UNIQUEID" val="4211"/>
  <p:tag name="KSO_WM_UNIT_TEXT_FILL_FORE_SCHEMECOLOR_INDEX" val="14"/>
  <p:tag name="KSO_WM_UNIT_TEXT_FILL_FORE_SCHEMECOLOR_INDEX_BRIGHTNESS" val="0"/>
  <p:tag name="KSO_WM_UNIT_TEXT_FILL_TYPE" val="1"/>
</p:tagLst>
</file>

<file path=ppt/tags/tag599.xml><?xml version="1.0" encoding="utf-8"?>
<p:tagLst xmlns:p="http://schemas.openxmlformats.org/presentationml/2006/main">
  <p:tag name="AS_UNIQUEID" val="4212"/>
  <p:tag name="KSO_WM_UNIT_TEXT_FILL_FORE_SCHEMECOLOR_INDEX" val="14"/>
  <p:tag name="KSO_WM_UNIT_TEXT_FILL_FORE_SCHEMECOLOR_INDEX_BRIGHTNESS" val="0"/>
  <p:tag name="KSO_WM_UNIT_TEXT_FILL_TYPE" val="1"/>
</p:tagLst>
</file>

<file path=ppt/tags/tag6.xml><?xml version="1.0" encoding="utf-8"?>
<p:tagLst xmlns:p="http://schemas.openxmlformats.org/presentationml/2006/main">
  <p:tag name="AS_UNIQUEID" val="4223"/>
</p:tagLst>
</file>

<file path=ppt/tags/tag60.xml><?xml version="1.0" encoding="utf-8"?>
<p:tagLst xmlns:p="http://schemas.openxmlformats.org/presentationml/2006/main">
  <p:tag name="AS_UNIQUEID" val="4274"/>
</p:tagLst>
</file>

<file path=ppt/tags/tag600.xml><?xml version="1.0" encoding="utf-8"?>
<p:tagLst xmlns:p="http://schemas.openxmlformats.org/presentationml/2006/main">
  <p:tag name="AS_UNIQUEID" val="4213"/>
  <p:tag name="KSO_WM_UNIT_TEXT_FILL_FORE_SCHEMECOLOR_INDEX" val="14"/>
  <p:tag name="KSO_WM_UNIT_TEXT_FILL_FORE_SCHEMECOLOR_INDEX_BRIGHTNESS" val="0"/>
  <p:tag name="KSO_WM_UNIT_TEXT_FILL_TYPE" val="1"/>
</p:tagLst>
</file>

<file path=ppt/tags/tag601.xml><?xml version="1.0" encoding="utf-8"?>
<p:tagLst xmlns:p="http://schemas.openxmlformats.org/presentationml/2006/main">
  <p:tag name="AS_UNIQUEID" val="4214"/>
  <p:tag name="KSO_WM_UNIT_TEXT_FILL_FORE_SCHEMECOLOR_INDEX" val="14"/>
  <p:tag name="KSO_WM_UNIT_TEXT_FILL_FORE_SCHEMECOLOR_INDEX_BRIGHTNESS" val="0"/>
  <p:tag name="KSO_WM_UNIT_TEXT_FILL_TYPE" val="1"/>
</p:tagLst>
</file>

<file path=ppt/tags/tag602.xml><?xml version="1.0" encoding="utf-8"?>
<p:tagLst xmlns:p="http://schemas.openxmlformats.org/presentationml/2006/main">
  <p:tag name="AS_UNIQUEID" val="4215"/>
  <p:tag name="KSO_WM_UNIT_TEXT_FILL_FORE_SCHEMECOLOR_INDEX" val="14"/>
  <p:tag name="KSO_WM_UNIT_TEXT_FILL_FORE_SCHEMECOLOR_INDEX_BRIGHTNESS" val="0"/>
  <p:tag name="KSO_WM_UNIT_TEXT_FILL_TYPE" val="1"/>
</p:tagLst>
</file>

<file path=ppt/tags/tag603.xml><?xml version="1.0" encoding="utf-8"?>
<p:tagLst xmlns:p="http://schemas.openxmlformats.org/presentationml/2006/main">
  <p:tag name="AS_UNIQUEID" val="4216"/>
  <p:tag name="KSO_WM_UNIT_TEXT_FILL_FORE_SCHEMECOLOR_INDEX" val="14"/>
  <p:tag name="KSO_WM_UNIT_TEXT_FILL_FORE_SCHEMECOLOR_INDEX_BRIGHTNESS" val="0"/>
  <p:tag name="KSO_WM_UNIT_TEXT_FILL_TYPE" val="1"/>
</p:tagLst>
</file>

<file path=ppt/tags/tag604.xml><?xml version="1.0" encoding="utf-8"?>
<p:tagLst xmlns:p="http://schemas.openxmlformats.org/presentationml/2006/main">
  <p:tag name="AS_UNIQUEID" val="4217"/>
</p:tagLst>
</file>

<file path=ppt/tags/tag605.xml><?xml version="1.0" encoding="utf-8"?>
<p:tagLst xmlns:p="http://schemas.openxmlformats.org/presentationml/2006/main">
  <p:tag name="AS_UNIQUEID" val="4531"/>
</p:tagLst>
</file>

<file path=ppt/tags/tag606.xml><?xml version="1.0" encoding="utf-8"?>
<p:tagLst xmlns:p="http://schemas.openxmlformats.org/presentationml/2006/main">
  <p:tag name="KSO_WM_SLIDE_BACKGROUND_TYPE" val="general"/>
</p:tagLst>
</file>

<file path=ppt/tags/tag607.xml><?xml version="1.0" encoding="utf-8"?>
<p:tagLst xmlns:p="http://schemas.openxmlformats.org/presentationml/2006/main">
  <p:tag name="AS_OS" val="Unix 3.10 unknown"/>
  <p:tag name="AS_RELEASE_DATE" val="2020.11.30"/>
  <p:tag name="AS_TITLE" val="Aspose.Slides for Java"/>
  <p:tag name="AS_VERSION" val="20.11"/>
  <p:tag name="COMMONDATA" val="eyJoZGlkIjoiYTNmZWYxMzgyODViZjViNjUwODM5NTk3YjY1ZWM1YTIifQ=="/>
</p:tagLst>
</file>

<file path=ppt/tags/tag61.xml><?xml version="1.0" encoding="utf-8"?>
<p:tagLst xmlns:p="http://schemas.openxmlformats.org/presentationml/2006/main">
  <p:tag name="AS_UNIQUEID" val="4275"/>
</p:tagLst>
</file>

<file path=ppt/tags/tag62.xml><?xml version="1.0" encoding="utf-8"?>
<p:tagLst xmlns:p="http://schemas.openxmlformats.org/presentationml/2006/main">
  <p:tag name="AS_UNIQUEID" val="4276"/>
</p:tagLst>
</file>

<file path=ppt/tags/tag63.xml><?xml version="1.0" encoding="utf-8"?>
<p:tagLst xmlns:p="http://schemas.openxmlformats.org/presentationml/2006/main">
  <p:tag name="AS_UNIQUEID" val="4277"/>
</p:tagLst>
</file>

<file path=ppt/tags/tag64.xml><?xml version="1.0" encoding="utf-8"?>
<p:tagLst xmlns:p="http://schemas.openxmlformats.org/presentationml/2006/main">
  <p:tag name="AS_UNIQUEID" val="3927"/>
</p:tagLst>
</file>

<file path=ppt/tags/tag65.xml><?xml version="1.0" encoding="utf-8"?>
<p:tagLst xmlns:p="http://schemas.openxmlformats.org/presentationml/2006/main">
  <p:tag name="AS_UNIQUEID" val="3928"/>
</p:tagLst>
</file>

<file path=ppt/tags/tag66.xml><?xml version="1.0" encoding="utf-8"?>
<p:tagLst xmlns:p="http://schemas.openxmlformats.org/presentationml/2006/main">
  <p:tag name="AS_UNIQUEID" val="3929"/>
</p:tagLst>
</file>

<file path=ppt/tags/tag67.xml><?xml version="1.0" encoding="utf-8"?>
<p:tagLst xmlns:p="http://schemas.openxmlformats.org/presentationml/2006/main">
  <p:tag name="AS_UNIQUEID" val="4278"/>
</p:tagLst>
</file>

<file path=ppt/tags/tag68.xml><?xml version="1.0" encoding="utf-8"?>
<p:tagLst xmlns:p="http://schemas.openxmlformats.org/presentationml/2006/main">
  <p:tag name="AS_UNIQUEID" val="4279"/>
</p:tagLst>
</file>

<file path=ppt/tags/tag69.xml><?xml version="1.0" encoding="utf-8"?>
<p:tagLst xmlns:p="http://schemas.openxmlformats.org/presentationml/2006/main">
  <p:tag name="AS_UNIQUEID" val="4280"/>
</p:tagLst>
</file>

<file path=ppt/tags/tag7.xml><?xml version="1.0" encoding="utf-8"?>
<p:tagLst xmlns:p="http://schemas.openxmlformats.org/presentationml/2006/main">
  <p:tag name="AS_UNIQUEID" val="4224"/>
</p:tagLst>
</file>

<file path=ppt/tags/tag70.xml><?xml version="1.0" encoding="utf-8"?>
<p:tagLst xmlns:p="http://schemas.openxmlformats.org/presentationml/2006/main">
  <p:tag name="AS_UNIQUEID" val="4281"/>
</p:tagLst>
</file>

<file path=ppt/tags/tag71.xml><?xml version="1.0" encoding="utf-8"?>
<p:tagLst xmlns:p="http://schemas.openxmlformats.org/presentationml/2006/main">
  <p:tag name="AS_UNIQUEID" val="4282"/>
</p:tagLst>
</file>

<file path=ppt/tags/tag72.xml><?xml version="1.0" encoding="utf-8"?>
<p:tagLst xmlns:p="http://schemas.openxmlformats.org/presentationml/2006/main">
  <p:tag name="AS_UNIQUEID" val="4283"/>
</p:tagLst>
</file>

<file path=ppt/tags/tag73.xml><?xml version="1.0" encoding="utf-8"?>
<p:tagLst xmlns:p="http://schemas.openxmlformats.org/presentationml/2006/main">
  <p:tag name="AS_UNIQUEID" val="4530"/>
</p:tagLst>
</file>

<file path=ppt/tags/tag74.xml><?xml version="1.0" encoding="utf-8"?>
<p:tagLst xmlns:p="http://schemas.openxmlformats.org/presentationml/2006/main">
  <p:tag name="AS_UNIQUEID" val="4284"/>
</p:tagLst>
</file>

<file path=ppt/tags/tag75.xml><?xml version="1.0" encoding="utf-8"?>
<p:tagLst xmlns:p="http://schemas.openxmlformats.org/presentationml/2006/main">
  <p:tag name="AS_UNIQUEID" val="3943"/>
</p:tagLst>
</file>

<file path=ppt/tags/tag76.xml><?xml version="1.0" encoding="utf-8"?>
<p:tagLst xmlns:p="http://schemas.openxmlformats.org/presentationml/2006/main">
  <p:tag name="AS_UNIQUEID" val="3944"/>
</p:tagLst>
</file>

<file path=ppt/tags/tag77.xml><?xml version="1.0" encoding="utf-8"?>
<p:tagLst xmlns:p="http://schemas.openxmlformats.org/presentationml/2006/main">
  <p:tag name="AS_UNIQUEID" val="3945"/>
</p:tagLst>
</file>

<file path=ppt/tags/tag78.xml><?xml version="1.0" encoding="utf-8"?>
<p:tagLst xmlns:p="http://schemas.openxmlformats.org/presentationml/2006/main">
  <p:tag name="AS_UNIQUEID" val="3946"/>
</p:tagLst>
</file>

<file path=ppt/tags/tag79.xml><?xml version="1.0" encoding="utf-8"?>
<p:tagLst xmlns:p="http://schemas.openxmlformats.org/presentationml/2006/main">
  <p:tag name="AS_UNIQUEID" val="3947"/>
</p:tagLst>
</file>

<file path=ppt/tags/tag8.xml><?xml version="1.0" encoding="utf-8"?>
<p:tagLst xmlns:p="http://schemas.openxmlformats.org/presentationml/2006/main">
  <p:tag name="AS_UNIQUEID" val="4225"/>
</p:tagLst>
</file>

<file path=ppt/tags/tag80.xml><?xml version="1.0" encoding="utf-8"?>
<p:tagLst xmlns:p="http://schemas.openxmlformats.org/presentationml/2006/main">
  <p:tag name="AS_UNIQUEID" val="3948"/>
</p:tagLst>
</file>

<file path=ppt/tags/tag81.xml><?xml version="1.0" encoding="utf-8"?>
<p:tagLst xmlns:p="http://schemas.openxmlformats.org/presentationml/2006/main">
  <p:tag name="AS_UNIQUEID" val="4285"/>
</p:tagLst>
</file>

<file path=ppt/tags/tag82.xml><?xml version="1.0" encoding="utf-8"?>
<p:tagLst xmlns:p="http://schemas.openxmlformats.org/presentationml/2006/main">
  <p:tag name="AS_UNIQUEID" val="4286"/>
</p:tagLst>
</file>

<file path=ppt/tags/tag83.xml><?xml version="1.0" encoding="utf-8"?>
<p:tagLst xmlns:p="http://schemas.openxmlformats.org/presentationml/2006/main">
  <p:tag name="AS_UNIQUEID" val="4287"/>
</p:tagLst>
</file>

<file path=ppt/tags/tag84.xml><?xml version="1.0" encoding="utf-8"?>
<p:tagLst xmlns:p="http://schemas.openxmlformats.org/presentationml/2006/main">
  <p:tag name="AS_UNIQUEID" val="4288"/>
</p:tagLst>
</file>

<file path=ppt/tags/tag85.xml><?xml version="1.0" encoding="utf-8"?>
<p:tagLst xmlns:p="http://schemas.openxmlformats.org/presentationml/2006/main">
  <p:tag name="AS_UNIQUEID" val="4289"/>
</p:tagLst>
</file>

<file path=ppt/tags/tag86.xml><?xml version="1.0" encoding="utf-8"?>
<p:tagLst xmlns:p="http://schemas.openxmlformats.org/presentationml/2006/main">
  <p:tag name="AS_UNIQUEID" val="4023"/>
</p:tagLst>
</file>

<file path=ppt/tags/tag87.xml><?xml version="1.0" encoding="utf-8"?>
<p:tagLst xmlns:p="http://schemas.openxmlformats.org/presentationml/2006/main">
  <p:tag name="AS_UNIQUEID" val="4042"/>
</p:tagLst>
</file>

<file path=ppt/tags/tag88.xml><?xml version="1.0" encoding="utf-8"?>
<p:tagLst xmlns:p="http://schemas.openxmlformats.org/presentationml/2006/main">
  <p:tag name="AS_UNIQUEID" val="4290"/>
</p:tagLst>
</file>

<file path=ppt/tags/tag89.xml><?xml version="1.0" encoding="utf-8"?>
<p:tagLst xmlns:p="http://schemas.openxmlformats.org/presentationml/2006/main">
  <p:tag name="AS_UNIQUEID" val="4291"/>
</p:tagLst>
</file>

<file path=ppt/tags/tag9.xml><?xml version="1.0" encoding="utf-8"?>
<p:tagLst xmlns:p="http://schemas.openxmlformats.org/presentationml/2006/main">
  <p:tag name="AS_UNIQUEID" val="4226"/>
</p:tagLst>
</file>

<file path=ppt/tags/tag90.xml><?xml version="1.0" encoding="utf-8"?>
<p:tagLst xmlns:p="http://schemas.openxmlformats.org/presentationml/2006/main">
  <p:tag name="AS_UNIQUEID" val="4292"/>
</p:tagLst>
</file>

<file path=ppt/tags/tag91.xml><?xml version="1.0" encoding="utf-8"?>
<p:tagLst xmlns:p="http://schemas.openxmlformats.org/presentationml/2006/main">
  <p:tag name="AS_UNIQUEID" val="4293"/>
</p:tagLst>
</file>

<file path=ppt/tags/tag92.xml><?xml version="1.0" encoding="utf-8"?>
<p:tagLst xmlns:p="http://schemas.openxmlformats.org/presentationml/2006/main">
  <p:tag name="AS_UNIQUEID" val="4294"/>
</p:tagLst>
</file>

<file path=ppt/tags/tag93.xml><?xml version="1.0" encoding="utf-8"?>
<p:tagLst xmlns:p="http://schemas.openxmlformats.org/presentationml/2006/main">
  <p:tag name="AS_UNIQUEID" val="4049"/>
</p:tagLst>
</file>

<file path=ppt/tags/tag94.xml><?xml version="1.0" encoding="utf-8"?>
<p:tagLst xmlns:p="http://schemas.openxmlformats.org/presentationml/2006/main">
  <p:tag name="AS_UNIQUEID" val="4050"/>
</p:tagLst>
</file>

<file path=ppt/tags/tag95.xml><?xml version="1.0" encoding="utf-8"?>
<p:tagLst xmlns:p="http://schemas.openxmlformats.org/presentationml/2006/main">
  <p:tag name="AS_UNIQUEID" val="4295"/>
</p:tagLst>
</file>

<file path=ppt/tags/tag96.xml><?xml version="1.0" encoding="utf-8"?>
<p:tagLst xmlns:p="http://schemas.openxmlformats.org/presentationml/2006/main">
  <p:tag name="AS_UNIQUEID" val="4296"/>
</p:tagLst>
</file>

<file path=ppt/tags/tag97.xml><?xml version="1.0" encoding="utf-8"?>
<p:tagLst xmlns:p="http://schemas.openxmlformats.org/presentationml/2006/main">
  <p:tag name="AS_UNIQUEID" val="4297"/>
</p:tagLst>
</file>

<file path=ppt/tags/tag98.xml><?xml version="1.0" encoding="utf-8"?>
<p:tagLst xmlns:p="http://schemas.openxmlformats.org/presentationml/2006/main">
  <p:tag name="AS_UNIQUEID" val="4298"/>
</p:tagLst>
</file>

<file path=ppt/tags/tag99.xml><?xml version="1.0" encoding="utf-8"?>
<p:tagLst xmlns:p="http://schemas.openxmlformats.org/presentationml/2006/main">
  <p:tag name="AS_UNIQUEID" val="4299"/>
</p:tagLst>
</file>

<file path=ppt/theme/theme1.xml><?xml version="1.0" encoding="utf-8"?>
<a:theme xmlns:r="http://schemas.openxmlformats.org/officeDocument/2006/relationships" xmlns:a="http://schemas.openxmlformats.org/drawingml/2006/main" name="模板4">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模板4" id="{E2178425-8C9D-40EA-8CC4-F119CA2B66DC}" vid="{208B1688-6571-49DD-922D-1120AB7EEBD0}"/>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islide">
    <a:dk1>
      <a:srgbClr val="000000"/>
    </a:dk1>
    <a:lt1>
      <a:srgbClr val="FFFFFF"/>
    </a:lt1>
    <a:dk2>
      <a:srgbClr val="768395"/>
    </a:dk2>
    <a:lt2>
      <a:srgbClr val="F0F0F0"/>
    </a:lt2>
    <a:accent1>
      <a:srgbClr val="926E3F"/>
    </a:accent1>
    <a:accent2>
      <a:srgbClr val="C8AD90"/>
    </a:accent2>
    <a:accent3>
      <a:srgbClr val="C5BBAF"/>
    </a:accent3>
    <a:accent4>
      <a:srgbClr val="D4C9BA"/>
    </a:accent4>
    <a:accent5>
      <a:srgbClr val="D4C9BA"/>
    </a:accent5>
    <a:accent6>
      <a:srgbClr val="D4C9BA"/>
    </a:accent6>
    <a:hlink>
      <a:srgbClr val="4276AA"/>
    </a:hlink>
    <a:folHlink>
      <a:srgbClr val="BFBFBF"/>
    </a:folHlink>
  </a:clrScheme>
</a:themeOverride>
</file>

<file path=ppt/theme/themeOverride2.xml><?xml version="1.0" encoding="utf-8"?>
<a:themeOverride xmlns:r="http://schemas.openxmlformats.org/officeDocument/2006/relationships" xmlns:a="http://schemas.openxmlformats.org/drawingml/2006/main">
  <a:clrScheme name="islide">
    <a:dk1>
      <a:srgbClr val="000000"/>
    </a:dk1>
    <a:lt1>
      <a:srgbClr val="FFFFFF"/>
    </a:lt1>
    <a:dk2>
      <a:srgbClr val="768395"/>
    </a:dk2>
    <a:lt2>
      <a:srgbClr val="F0F0F0"/>
    </a:lt2>
    <a:accent1>
      <a:srgbClr val="926E3F"/>
    </a:accent1>
    <a:accent2>
      <a:srgbClr val="C8AD90"/>
    </a:accent2>
    <a:accent3>
      <a:srgbClr val="C5BBAF"/>
    </a:accent3>
    <a:accent4>
      <a:srgbClr val="D4C9BA"/>
    </a:accent4>
    <a:accent5>
      <a:srgbClr val="D4C9BA"/>
    </a:accent5>
    <a:accent6>
      <a:srgbClr val="D4C9BA"/>
    </a:accent6>
    <a:hlink>
      <a:srgbClr val="4276AA"/>
    </a:hlink>
    <a:folHlink>
      <a:srgbClr val="BFBFBF"/>
    </a:folHlink>
  </a:clrScheme>
</a:themeOverride>
</file>

<file path=docProps/app.xml><?xml version="1.0" encoding="utf-8"?>
<Properties xmlns:vt="http://schemas.openxmlformats.org/officeDocument/2006/docPropsVTypes" xmlns="http://schemas.openxmlformats.org/officeDocument/2006/extended-properties">
  <Company>学科网</Company>
  <Paragraphs>275</Paragraphs>
  <Slides>51</Slides>
  <Notes>51</Notes>
  <TotalTime>0</TotalTime>
  <HiddenSlides>2</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51</vt:i4>
      </vt:variant>
    </vt:vector>
  </HeadingPairs>
  <TitlesOfParts>
    <vt:vector baseType="lpstr" size="72">
      <vt:lpstr>Arial</vt:lpstr>
      <vt:lpstr>Calibri Light</vt:lpstr>
      <vt:lpstr>Calibri</vt:lpstr>
      <vt:lpstr>宋体</vt:lpstr>
      <vt:lpstr>阿里巴巴普惠体 L</vt:lpstr>
      <vt:lpstr>阿里巴巴普惠体 M</vt:lpstr>
      <vt:lpstr>等线</vt:lpstr>
      <vt:lpstr>等线 Light</vt:lpstr>
      <vt:lpstr>微软雅黑</vt:lpstr>
      <vt:lpstr>阿里巴巴普惠体 B</vt:lpstr>
      <vt:lpstr>方正粗黑宋简体</vt:lpstr>
      <vt:lpstr>黑体</vt:lpstr>
      <vt:lpstr>Wingdings</vt:lpstr>
      <vt:lpstr>Segoe UI</vt:lpstr>
      <vt:lpstr>楷体</vt:lpstr>
      <vt:lpstr>华文中宋</vt:lpstr>
      <vt:lpstr>仿宋</vt:lpstr>
      <vt:lpstr>幼圆</vt:lpstr>
      <vt:lpstr>印品黑体</vt:lpstr>
      <vt:lpstr>华文楷体</vt:lpstr>
      <vt:lpstr>模板4</vt:lpstr>
      <vt:lpstr>PowerPoint Presentation</vt:lpstr>
      <vt:lpstr>PowerPoint Presentation</vt:lpstr>
      <vt:lpstr>PowerPoint Presentation</vt:lpstr>
      <vt:lpstr>任务一：初识逻辑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例如：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任务三：合作探究，发现逻辑谬误</vt:lpstr>
      <vt:lpstr>任务三：合作探究，发现逻辑谬误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任务四：赏析故意违反逻辑的语言艺术</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2022-09-22T15:46:59.107</cp:lastPrinted>
  <dcterms:created xsi:type="dcterms:W3CDTF">2022-09-22T15:46:59Z</dcterms:created>
  <dcterms:modified xsi:type="dcterms:W3CDTF">2022-09-22T07:47:16Z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