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gif" ContentType="image/gif"/>
  <Default Extension="wmf" ContentType="image/x-wm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1" r:id="rId2"/>
    <p:sldMasterId id="2147483673" r:id="rId3"/>
    <p:sldMasterId id="2147483685" r:id="rId4"/>
    <p:sldMasterId id="2147483698" r:id="rId5"/>
    <p:sldMasterId id="2147483710" r:id="rId6"/>
    <p:sldMasterId id="2147483722" r:id="rId7"/>
  </p:sldMasterIdLst>
  <p:notesMasterIdLst>
    <p:notesMasterId r:id="rId8"/>
  </p:notesMasterIdLst>
  <p:handoutMasterIdLst>
    <p:handoutMasterId r:id="rId9"/>
  </p:handoutMasterIdLst>
  <p:sldIdLst>
    <p:sldId id="652" r:id="rId10"/>
    <p:sldId id="653" r:id="rId11"/>
    <p:sldId id="588" r:id="rId12"/>
    <p:sldId id="445" r:id="rId13"/>
    <p:sldId id="447" r:id="rId14"/>
    <p:sldId id="448" r:id="rId15"/>
    <p:sldId id="449" r:id="rId16"/>
    <p:sldId id="550" r:id="rId17"/>
    <p:sldId id="650" r:id="rId18"/>
    <p:sldId id="545" r:id="rId19"/>
    <p:sldId id="687" r:id="rId20"/>
    <p:sldId id="546" r:id="rId21"/>
    <p:sldId id="305" r:id="rId22"/>
    <p:sldId id="359" r:id="rId23"/>
    <p:sldId id="628" r:id="rId24"/>
    <p:sldId id="481" r:id="rId25"/>
    <p:sldId id="483" r:id="rId26"/>
    <p:sldId id="482" r:id="rId27"/>
    <p:sldId id="484" r:id="rId28"/>
    <p:sldId id="492" r:id="rId29"/>
    <p:sldId id="535" r:id="rId30"/>
    <p:sldId id="590" r:id="rId31"/>
    <p:sldId id="485" r:id="rId32"/>
    <p:sldId id="531" r:id="rId33"/>
    <p:sldId id="530" r:id="rId34"/>
    <p:sldId id="486" r:id="rId35"/>
    <p:sldId id="582" r:id="rId36"/>
    <p:sldId id="491" r:id="rId37"/>
    <p:sldId id="559" r:id="rId38"/>
    <p:sldId id="560" r:id="rId39"/>
    <p:sldId id="528" r:id="rId40"/>
    <p:sldId id="689" r:id="rId41"/>
    <p:sldId id="553" r:id="rId42"/>
    <p:sldId id="554" r:id="rId43"/>
    <p:sldId id="629" r:id="rId44"/>
  </p:sldIdLst>
  <p:sldSz cx="9144000" cy="6858000" type="screen4x3"/>
  <p:notesSz cx="6858000" cy="9144000"/>
  <p:custDataLst>
    <p:tags r:id="rId4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8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8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8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8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8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8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8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8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8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935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95"/>
    <p:restoredTop sz="98533"/>
  </p:normalViewPr>
  <p:slideViewPr>
    <p:cSldViewPr showGuides="1">
      <p:cViewPr varScale="1">
        <p:scale>
          <a:sx n="78" d="100"/>
          <a:sy n="78" d="100"/>
        </p:scale>
        <p:origin x="498" y="78"/>
      </p:cViewPr>
      <p:guideLst>
        <p:guide orient="horz" pos="2160"/>
        <p:guide pos="293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33" d="100"/>
        <a:sy n="33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6198" cy="7619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1.xml" /><Relationship Id="rId11" Type="http://schemas.openxmlformats.org/officeDocument/2006/relationships/slide" Target="slides/slide2.xml" /><Relationship Id="rId12" Type="http://schemas.openxmlformats.org/officeDocument/2006/relationships/slide" Target="slides/slide3.xml" /><Relationship Id="rId13" Type="http://schemas.openxmlformats.org/officeDocument/2006/relationships/slide" Target="slides/slide4.xml" /><Relationship Id="rId14" Type="http://schemas.openxmlformats.org/officeDocument/2006/relationships/slide" Target="slides/slide5.xml" /><Relationship Id="rId15" Type="http://schemas.openxmlformats.org/officeDocument/2006/relationships/slide" Target="slides/slide6.xml" /><Relationship Id="rId16" Type="http://schemas.openxmlformats.org/officeDocument/2006/relationships/slide" Target="slides/slide7.xml" /><Relationship Id="rId17" Type="http://schemas.openxmlformats.org/officeDocument/2006/relationships/slide" Target="slides/slide8.xml" /><Relationship Id="rId18" Type="http://schemas.openxmlformats.org/officeDocument/2006/relationships/slide" Target="slides/slide9.xml" /><Relationship Id="rId19" Type="http://schemas.openxmlformats.org/officeDocument/2006/relationships/slide" Target="slides/slide10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1.xml" /><Relationship Id="rId21" Type="http://schemas.openxmlformats.org/officeDocument/2006/relationships/slide" Target="slides/slide12.xml" /><Relationship Id="rId22" Type="http://schemas.openxmlformats.org/officeDocument/2006/relationships/slide" Target="slides/slide13.xml" /><Relationship Id="rId23" Type="http://schemas.openxmlformats.org/officeDocument/2006/relationships/slide" Target="slides/slide14.xml" /><Relationship Id="rId24" Type="http://schemas.openxmlformats.org/officeDocument/2006/relationships/slide" Target="slides/slide15.xml" /><Relationship Id="rId25" Type="http://schemas.openxmlformats.org/officeDocument/2006/relationships/slide" Target="slides/slide16.xml" /><Relationship Id="rId26" Type="http://schemas.openxmlformats.org/officeDocument/2006/relationships/slide" Target="slides/slide17.xml" /><Relationship Id="rId27" Type="http://schemas.openxmlformats.org/officeDocument/2006/relationships/slide" Target="slides/slide18.xml" /><Relationship Id="rId28" Type="http://schemas.openxmlformats.org/officeDocument/2006/relationships/slide" Target="slides/slide19.xml" /><Relationship Id="rId29" Type="http://schemas.openxmlformats.org/officeDocument/2006/relationships/slide" Target="slides/slide20.xml" /><Relationship Id="rId3" Type="http://schemas.openxmlformats.org/officeDocument/2006/relationships/slideMaster" Target="slideMasters/slideMaster3.xml" /><Relationship Id="rId30" Type="http://schemas.openxmlformats.org/officeDocument/2006/relationships/slide" Target="slides/slide21.xml" /><Relationship Id="rId31" Type="http://schemas.openxmlformats.org/officeDocument/2006/relationships/slide" Target="slides/slide22.xml" /><Relationship Id="rId32" Type="http://schemas.openxmlformats.org/officeDocument/2006/relationships/slide" Target="slides/slide23.xml" /><Relationship Id="rId33" Type="http://schemas.openxmlformats.org/officeDocument/2006/relationships/slide" Target="slides/slide24.xml" /><Relationship Id="rId34" Type="http://schemas.openxmlformats.org/officeDocument/2006/relationships/slide" Target="slides/slide25.xml" /><Relationship Id="rId35" Type="http://schemas.openxmlformats.org/officeDocument/2006/relationships/slide" Target="slides/slide26.xml" /><Relationship Id="rId36" Type="http://schemas.openxmlformats.org/officeDocument/2006/relationships/slide" Target="slides/slide27.xml" /><Relationship Id="rId37" Type="http://schemas.openxmlformats.org/officeDocument/2006/relationships/slide" Target="slides/slide28.xml" /><Relationship Id="rId38" Type="http://schemas.openxmlformats.org/officeDocument/2006/relationships/slide" Target="slides/slide29.xml" /><Relationship Id="rId39" Type="http://schemas.openxmlformats.org/officeDocument/2006/relationships/slide" Target="slides/slide30.xml" /><Relationship Id="rId4" Type="http://schemas.openxmlformats.org/officeDocument/2006/relationships/slideMaster" Target="slideMasters/slideMaster4.xml" /><Relationship Id="rId40" Type="http://schemas.openxmlformats.org/officeDocument/2006/relationships/slide" Target="slides/slide31.xml" /><Relationship Id="rId41" Type="http://schemas.openxmlformats.org/officeDocument/2006/relationships/slide" Target="slides/slide32.xml" /><Relationship Id="rId42" Type="http://schemas.openxmlformats.org/officeDocument/2006/relationships/slide" Target="slides/slide33.xml" /><Relationship Id="rId43" Type="http://schemas.openxmlformats.org/officeDocument/2006/relationships/slide" Target="slides/slide34.xml" /><Relationship Id="rId44" Type="http://schemas.openxmlformats.org/officeDocument/2006/relationships/slide" Target="slides/slide35.xml" /><Relationship Id="rId45" Type="http://schemas.openxmlformats.org/officeDocument/2006/relationships/tags" Target="tags/tag2.xml" /><Relationship Id="rId46" Type="http://schemas.openxmlformats.org/officeDocument/2006/relationships/presProps" Target="presProps.xml" /><Relationship Id="rId47" Type="http://schemas.openxmlformats.org/officeDocument/2006/relationships/viewProps" Target="viewProps.xml" /><Relationship Id="rId48" Type="http://schemas.openxmlformats.org/officeDocument/2006/relationships/theme" Target="theme/theme1.xml" /><Relationship Id="rId49" Type="http://schemas.openxmlformats.org/officeDocument/2006/relationships/tableStyles" Target="tableStyles.xml" /><Relationship Id="rId5" Type="http://schemas.openxmlformats.org/officeDocument/2006/relationships/slideMaster" Target="slideMasters/slideMaster5.xml" /><Relationship Id="rId6" Type="http://schemas.openxmlformats.org/officeDocument/2006/relationships/slideMaster" Target="slideMasters/slideMaster6.xml" /><Relationship Id="rId7" Type="http://schemas.openxmlformats.org/officeDocument/2006/relationships/slideMaster" Target="slideMasters/slideMaster7.xml" /><Relationship Id="rId8" Type="http://schemas.openxmlformats.org/officeDocument/2006/relationships/notesMaster" Target="notesMasters/notesMaster1.xml" /><Relationship Id="rId9" Type="http://schemas.openxmlformats.org/officeDocument/2006/relationships/handoutMaster" Target="handoutMasters/handoutMaster1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7.emf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9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07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 b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070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 b="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07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 b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070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en-US" altLang="zh-CN" sz="1200" b="0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z="1200" b="0" strike="noStrike" noProof="1"/>
          </a:p>
        </p:txBody>
      </p:sp>
    </p:spTree>
    <p:extLst>
      <p:ext uri="{BB962C8B-B14F-4D97-AF65-F5344CB8AC3E}">
        <p14:creationId xmlns:p14="http://schemas.microsoft.com/office/powerpoint/2010/main" val="31360382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8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 b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 b="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292" name="Rectangle 4"/>
          <p:cNvSpPr>
            <a:spLocks noGrp="1" noRot="1" noChangeAspect="1" noTextEdit="1"/>
          </p:cNvSpPr>
          <p:nvPr>
            <p:ph type="sldImg" idx="6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45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245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 b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5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en-US" altLang="zh-CN" sz="1200" b="0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z="1200" b="0" strike="noStrike" noProof="1"/>
          </a:p>
        </p:txBody>
      </p:sp>
    </p:spTree>
    <p:extLst>
      <p:ext uri="{BB962C8B-B14F-4D97-AF65-F5344CB8AC3E}">
        <p14:creationId xmlns:p14="http://schemas.microsoft.com/office/powerpoint/2010/main" val="405974107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4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4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5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7.jpeg" /><Relationship Id="rId2" Type="http://schemas.openxmlformats.org/officeDocument/2006/relationships/slideMaster" Target="../slideMasters/slideMaster7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7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7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7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7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7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7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7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7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7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Only">
  <p:cSld name="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301625" y="609600"/>
            <a:ext cx="8540750" cy="54895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algn="r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3" name="Freeform 2"/>
          <p:cNvSpPr/>
          <p:nvPr/>
        </p:nvSpPr>
        <p:spPr bwMode="auto">
          <a:xfrm>
            <a:off x="4760913" y="20638"/>
            <a:ext cx="4438650" cy="4038600"/>
          </a:xfrm>
          <a:custGeom>
            <a:cxnLst>
              <a:cxn ang="0">
                <a:pos x="23" y="4"/>
              </a:cxn>
              <a:cxn ang="0">
                <a:pos x="11" y="71"/>
              </a:cxn>
              <a:cxn ang="0">
                <a:pos x="25" y="393"/>
              </a:cxn>
              <a:cxn ang="0">
                <a:pos x="54" y="457"/>
              </a:cxn>
              <a:cxn ang="0">
                <a:pos x="158" y="482"/>
              </a:cxn>
              <a:cxn ang="0">
                <a:pos x="204" y="495"/>
              </a:cxn>
              <a:cxn ang="0">
                <a:pos x="520" y="475"/>
              </a:cxn>
              <a:cxn ang="0">
                <a:pos x="533" y="167"/>
              </a:cxn>
              <a:cxn ang="0">
                <a:pos x="369" y="16"/>
              </a:cxn>
              <a:cxn ang="0">
                <a:pos x="249" y="29"/>
              </a:cxn>
              <a:cxn ang="0">
                <a:pos x="198" y="11"/>
              </a:cxn>
              <a:cxn ang="0">
                <a:pos x="151" y="2"/>
              </a:cxn>
              <a:cxn ang="0">
                <a:pos x="23" y="4"/>
              </a:cxn>
            </a:cxnLst>
            <a:rect l="0" t="0" r="r" b="b"/>
            <a:pathLst>
              <a:path w="546" h="497">
                <a:moveTo>
                  <a:pt x="23" y="4"/>
                </a:moveTo>
                <a:cubicBezTo>
                  <a:pt x="23" y="4"/>
                  <a:pt x="0" y="34"/>
                  <a:pt x="11" y="71"/>
                </a:cubicBezTo>
                <a:cubicBezTo>
                  <a:pt x="19" y="100"/>
                  <a:pt x="25" y="393"/>
                  <a:pt x="25" y="393"/>
                </a:cubicBezTo>
                <a:cubicBezTo>
                  <a:pt x="25" y="393"/>
                  <a:pt x="42" y="452"/>
                  <a:pt x="54" y="457"/>
                </a:cubicBezTo>
                <a:cubicBezTo>
                  <a:pt x="66" y="462"/>
                  <a:pt x="158" y="482"/>
                  <a:pt x="158" y="482"/>
                </a:cubicBezTo>
                <a:cubicBezTo>
                  <a:pt x="158" y="482"/>
                  <a:pt x="191" y="497"/>
                  <a:pt x="204" y="495"/>
                </a:cubicBezTo>
                <a:cubicBezTo>
                  <a:pt x="217" y="494"/>
                  <a:pt x="506" y="487"/>
                  <a:pt x="520" y="475"/>
                </a:cubicBezTo>
                <a:cubicBezTo>
                  <a:pt x="533" y="463"/>
                  <a:pt x="546" y="218"/>
                  <a:pt x="533" y="167"/>
                </a:cubicBezTo>
                <a:cubicBezTo>
                  <a:pt x="520" y="117"/>
                  <a:pt x="404" y="14"/>
                  <a:pt x="369" y="16"/>
                </a:cubicBezTo>
                <a:cubicBezTo>
                  <a:pt x="335" y="17"/>
                  <a:pt x="249" y="29"/>
                  <a:pt x="249" y="29"/>
                </a:cubicBezTo>
                <a:lnTo>
                  <a:pt x="198" y="11"/>
                </a:lnTo>
                <a:lnTo>
                  <a:pt x="151" y="2"/>
                </a:lnTo>
                <a:cubicBezTo>
                  <a:pt x="151" y="2"/>
                  <a:pt x="79" y="0"/>
                  <a:pt x="23" y="4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171" name="Group 3"/>
          <p:cNvGrpSpPr/>
          <p:nvPr/>
        </p:nvGrpSpPr>
        <p:grpSpPr>
          <a:xfrm>
            <a:off x="4572000" y="28575"/>
            <a:ext cx="4756150" cy="4338638"/>
            <a:chOff x="2918" y="18"/>
            <a:chExt cx="2958" cy="2699"/>
          </a:xfrm>
        </p:grpSpPr>
        <p:sp>
          <p:nvSpPr>
            <p:cNvPr id="255" name="Freeform 4"/>
            <p:cNvSpPr/>
            <p:nvPr/>
          </p:nvSpPr>
          <p:spPr bwMode="auto">
            <a:xfrm>
              <a:off x="3060" y="18"/>
              <a:ext cx="490" cy="187"/>
            </a:xfrm>
            <a:custGeom>
              <a:cxnLst>
                <a:cxn ang="0">
                  <a:pos x="71" y="25"/>
                </a:cxn>
                <a:cxn ang="0">
                  <a:pos x="91" y="20"/>
                </a:cxn>
                <a:cxn ang="0">
                  <a:pos x="92" y="17"/>
                </a:cxn>
                <a:cxn ang="0">
                  <a:pos x="88" y="0"/>
                </a:cxn>
                <a:cxn ang="0">
                  <a:pos x="25" y="0"/>
                </a:cxn>
                <a:cxn ang="0">
                  <a:pos x="10" y="22"/>
                </a:cxn>
                <a:cxn ang="0">
                  <a:pos x="71" y="25"/>
                </a:cxn>
              </a:cxnLst>
              <a:rect l="0" t="0" r="r" b="b"/>
              <a:pathLst>
                <a:path w="97" h="37">
                  <a:moveTo>
                    <a:pt x="71" y="25"/>
                  </a:moveTo>
                  <a:cubicBezTo>
                    <a:pt x="81" y="22"/>
                    <a:pt x="87" y="21"/>
                    <a:pt x="91" y="20"/>
                  </a:cubicBezTo>
                  <a:cubicBezTo>
                    <a:pt x="91" y="19"/>
                    <a:pt x="91" y="19"/>
                    <a:pt x="92" y="17"/>
                  </a:cubicBezTo>
                  <a:cubicBezTo>
                    <a:pt x="97" y="11"/>
                    <a:pt x="95" y="4"/>
                    <a:pt x="88" y="0"/>
                  </a:cubicBezTo>
                  <a:lnTo>
                    <a:pt x="25" y="0"/>
                  </a:lnTo>
                  <a:cubicBezTo>
                    <a:pt x="10" y="3"/>
                    <a:pt x="0" y="10"/>
                    <a:pt x="10" y="22"/>
                  </a:cubicBezTo>
                  <a:cubicBezTo>
                    <a:pt x="10" y="22"/>
                    <a:pt x="28" y="37"/>
                    <a:pt x="71" y="2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6" name="Freeform 5"/>
            <p:cNvSpPr>
              <a:spLocks noEditPoints="1"/>
            </p:cNvSpPr>
            <p:nvPr/>
          </p:nvSpPr>
          <p:spPr bwMode="auto">
            <a:xfrm>
              <a:off x="2918" y="18"/>
              <a:ext cx="2958" cy="2699"/>
            </a:xfrm>
            <a:custGeom>
              <a:cxnLst>
                <a:cxn ang="0">
                  <a:pos x="504" y="1"/>
                </a:cxn>
                <a:cxn ang="0">
                  <a:pos x="157" y="0"/>
                </a:cxn>
                <a:cxn ang="0">
                  <a:pos x="225" y="21"/>
                </a:cxn>
                <a:cxn ang="0">
                  <a:pos x="174" y="39"/>
                </a:cxn>
                <a:cxn ang="0">
                  <a:pos x="207" y="71"/>
                </a:cxn>
                <a:cxn ang="0">
                  <a:pos x="74" y="60"/>
                </a:cxn>
                <a:cxn ang="0">
                  <a:pos x="26" y="63"/>
                </a:cxn>
                <a:cxn ang="0">
                  <a:pos x="199" y="487"/>
                </a:cxn>
                <a:cxn ang="0">
                  <a:pos x="144" y="341"/>
                </a:cxn>
                <a:cxn ang="0">
                  <a:pos x="105" y="376"/>
                </a:cxn>
                <a:cxn ang="0">
                  <a:pos x="94" y="435"/>
                </a:cxn>
                <a:cxn ang="0">
                  <a:pos x="124" y="265"/>
                </a:cxn>
                <a:cxn ang="0">
                  <a:pos x="153" y="228"/>
                </a:cxn>
                <a:cxn ang="0">
                  <a:pos x="209" y="237"/>
                </a:cxn>
                <a:cxn ang="0">
                  <a:pos x="188" y="306"/>
                </a:cxn>
                <a:cxn ang="0">
                  <a:pos x="192" y="395"/>
                </a:cxn>
                <a:cxn ang="0">
                  <a:pos x="515" y="483"/>
                </a:cxn>
                <a:cxn ang="0">
                  <a:pos x="454" y="427"/>
                </a:cxn>
                <a:cxn ang="0">
                  <a:pos x="425" y="345"/>
                </a:cxn>
                <a:cxn ang="0">
                  <a:pos x="396" y="270"/>
                </a:cxn>
                <a:cxn ang="0">
                  <a:pos x="460" y="256"/>
                </a:cxn>
                <a:cxn ang="0">
                  <a:pos x="407" y="223"/>
                </a:cxn>
                <a:cxn ang="0">
                  <a:pos x="439" y="226"/>
                </a:cxn>
                <a:cxn ang="0">
                  <a:pos x="438" y="209"/>
                </a:cxn>
                <a:cxn ang="0">
                  <a:pos x="376" y="211"/>
                </a:cxn>
                <a:cxn ang="0">
                  <a:pos x="357" y="343"/>
                </a:cxn>
                <a:cxn ang="0">
                  <a:pos x="347" y="230"/>
                </a:cxn>
                <a:cxn ang="0">
                  <a:pos x="331" y="182"/>
                </a:cxn>
                <a:cxn ang="0">
                  <a:pos x="347" y="136"/>
                </a:cxn>
                <a:cxn ang="0">
                  <a:pos x="339" y="99"/>
                </a:cxn>
                <a:cxn ang="0">
                  <a:pos x="331" y="62"/>
                </a:cxn>
                <a:cxn ang="0">
                  <a:pos x="369" y="103"/>
                </a:cxn>
                <a:cxn ang="0">
                  <a:pos x="415" y="47"/>
                </a:cxn>
                <a:cxn ang="0">
                  <a:pos x="409" y="95"/>
                </a:cxn>
                <a:cxn ang="0">
                  <a:pos x="401" y="130"/>
                </a:cxn>
                <a:cxn ang="0">
                  <a:pos x="401" y="181"/>
                </a:cxn>
                <a:cxn ang="0">
                  <a:pos x="558" y="181"/>
                </a:cxn>
                <a:cxn ang="0">
                  <a:pos x="554" y="76"/>
                </a:cxn>
                <a:cxn ang="0">
                  <a:pos x="249" y="69"/>
                </a:cxn>
                <a:cxn ang="0">
                  <a:pos x="293" y="93"/>
                </a:cxn>
                <a:cxn ang="0">
                  <a:pos x="171" y="195"/>
                </a:cxn>
                <a:cxn ang="0">
                  <a:pos x="69" y="98"/>
                </a:cxn>
                <a:cxn ang="0">
                  <a:pos x="191" y="106"/>
                </a:cxn>
                <a:cxn ang="0">
                  <a:pos x="220" y="105"/>
                </a:cxn>
                <a:cxn ang="0">
                  <a:pos x="302" y="121"/>
                </a:cxn>
                <a:cxn ang="0">
                  <a:pos x="276" y="256"/>
                </a:cxn>
                <a:cxn ang="0">
                  <a:pos x="260" y="137"/>
                </a:cxn>
                <a:cxn ang="0">
                  <a:pos x="171" y="195"/>
                </a:cxn>
                <a:cxn ang="0">
                  <a:pos x="223" y="225"/>
                </a:cxn>
                <a:cxn ang="0">
                  <a:pos x="247" y="158"/>
                </a:cxn>
                <a:cxn ang="0">
                  <a:pos x="326" y="292"/>
                </a:cxn>
                <a:cxn ang="0">
                  <a:pos x="215" y="321"/>
                </a:cxn>
                <a:cxn ang="0">
                  <a:pos x="309" y="277"/>
                </a:cxn>
                <a:cxn ang="0">
                  <a:pos x="318" y="133"/>
                </a:cxn>
                <a:cxn ang="0">
                  <a:pos x="313" y="213"/>
                </a:cxn>
                <a:cxn ang="0">
                  <a:pos x="299" y="144"/>
                </a:cxn>
                <a:cxn ang="0">
                  <a:pos x="507" y="179"/>
                </a:cxn>
                <a:cxn ang="0">
                  <a:pos x="461" y="162"/>
                </a:cxn>
              </a:cxnLst>
              <a:rect l="0" t="0" r="r" b="b"/>
              <a:pathLst>
                <a:path w="585" h="534">
                  <a:moveTo>
                    <a:pt x="554" y="76"/>
                  </a:moveTo>
                  <a:cubicBezTo>
                    <a:pt x="551" y="32"/>
                    <a:pt x="543" y="9"/>
                    <a:pt x="504" y="1"/>
                  </a:cubicBezTo>
                  <a:cubicBezTo>
                    <a:pt x="500" y="1"/>
                    <a:pt x="494" y="0"/>
                    <a:pt x="486" y="0"/>
                  </a:cubicBezTo>
                  <a:lnTo>
                    <a:pt x="157" y="0"/>
                  </a:lnTo>
                  <a:cubicBezTo>
                    <a:pt x="156" y="5"/>
                    <a:pt x="153" y="17"/>
                    <a:pt x="158" y="17"/>
                  </a:cubicBezTo>
                  <a:cubicBezTo>
                    <a:pt x="171" y="17"/>
                    <a:pt x="223" y="21"/>
                    <a:pt x="225" y="21"/>
                  </a:cubicBezTo>
                  <a:cubicBezTo>
                    <a:pt x="226" y="21"/>
                    <a:pt x="250" y="16"/>
                    <a:pt x="237" y="28"/>
                  </a:cubicBezTo>
                  <a:cubicBezTo>
                    <a:pt x="223" y="41"/>
                    <a:pt x="192" y="41"/>
                    <a:pt x="174" y="39"/>
                  </a:cubicBezTo>
                  <a:cubicBezTo>
                    <a:pt x="131" y="36"/>
                    <a:pt x="152" y="56"/>
                    <a:pt x="168" y="56"/>
                  </a:cubicBezTo>
                  <a:cubicBezTo>
                    <a:pt x="218" y="56"/>
                    <a:pt x="228" y="68"/>
                    <a:pt x="207" y="71"/>
                  </a:cubicBezTo>
                  <a:cubicBezTo>
                    <a:pt x="186" y="74"/>
                    <a:pt x="182" y="73"/>
                    <a:pt x="162" y="76"/>
                  </a:cubicBezTo>
                  <a:cubicBezTo>
                    <a:pt x="7" y="101"/>
                    <a:pt x="59" y="60"/>
                    <a:pt x="74" y="60"/>
                  </a:cubicBezTo>
                  <a:cubicBezTo>
                    <a:pt x="139" y="59"/>
                    <a:pt x="123" y="37"/>
                    <a:pt x="107" y="42"/>
                  </a:cubicBezTo>
                  <a:cubicBezTo>
                    <a:pt x="91" y="46"/>
                    <a:pt x="34" y="27"/>
                    <a:pt x="26" y="63"/>
                  </a:cubicBezTo>
                  <a:cubicBezTo>
                    <a:pt x="19" y="100"/>
                    <a:pt x="42" y="282"/>
                    <a:pt x="36" y="317"/>
                  </a:cubicBezTo>
                  <a:cubicBezTo>
                    <a:pt x="0" y="534"/>
                    <a:pt x="199" y="487"/>
                    <a:pt x="199" y="487"/>
                  </a:cubicBezTo>
                  <a:cubicBezTo>
                    <a:pt x="156" y="453"/>
                    <a:pt x="174" y="421"/>
                    <a:pt x="171" y="403"/>
                  </a:cubicBezTo>
                  <a:cubicBezTo>
                    <a:pt x="161" y="345"/>
                    <a:pt x="154" y="337"/>
                    <a:pt x="144" y="341"/>
                  </a:cubicBezTo>
                  <a:cubicBezTo>
                    <a:pt x="121" y="352"/>
                    <a:pt x="123" y="358"/>
                    <a:pt x="126" y="367"/>
                  </a:cubicBezTo>
                  <a:cubicBezTo>
                    <a:pt x="142" y="416"/>
                    <a:pt x="105" y="376"/>
                    <a:pt x="105" y="376"/>
                  </a:cubicBezTo>
                  <a:cubicBezTo>
                    <a:pt x="98" y="380"/>
                    <a:pt x="95" y="390"/>
                    <a:pt x="99" y="399"/>
                  </a:cubicBezTo>
                  <a:cubicBezTo>
                    <a:pt x="131" y="463"/>
                    <a:pt x="101" y="446"/>
                    <a:pt x="94" y="435"/>
                  </a:cubicBezTo>
                  <a:cubicBezTo>
                    <a:pt x="61" y="390"/>
                    <a:pt x="92" y="366"/>
                    <a:pt x="88" y="352"/>
                  </a:cubicBezTo>
                  <a:cubicBezTo>
                    <a:pt x="75" y="295"/>
                    <a:pt x="118" y="274"/>
                    <a:pt x="124" y="265"/>
                  </a:cubicBezTo>
                  <a:cubicBezTo>
                    <a:pt x="130" y="256"/>
                    <a:pt x="127" y="253"/>
                    <a:pt x="129" y="234"/>
                  </a:cubicBezTo>
                  <a:cubicBezTo>
                    <a:pt x="136" y="195"/>
                    <a:pt x="155" y="216"/>
                    <a:pt x="153" y="228"/>
                  </a:cubicBezTo>
                  <a:cubicBezTo>
                    <a:pt x="148" y="274"/>
                    <a:pt x="176" y="242"/>
                    <a:pt x="186" y="228"/>
                  </a:cubicBezTo>
                  <a:cubicBezTo>
                    <a:pt x="218" y="186"/>
                    <a:pt x="214" y="229"/>
                    <a:pt x="209" y="237"/>
                  </a:cubicBezTo>
                  <a:cubicBezTo>
                    <a:pt x="203" y="244"/>
                    <a:pt x="198" y="255"/>
                    <a:pt x="200" y="260"/>
                  </a:cubicBezTo>
                  <a:cubicBezTo>
                    <a:pt x="208" y="283"/>
                    <a:pt x="193" y="305"/>
                    <a:pt x="188" y="306"/>
                  </a:cubicBezTo>
                  <a:cubicBezTo>
                    <a:pt x="184" y="308"/>
                    <a:pt x="170" y="314"/>
                    <a:pt x="170" y="332"/>
                  </a:cubicBezTo>
                  <a:cubicBezTo>
                    <a:pt x="171" y="350"/>
                    <a:pt x="192" y="382"/>
                    <a:pt x="192" y="395"/>
                  </a:cubicBezTo>
                  <a:cubicBezTo>
                    <a:pt x="193" y="492"/>
                    <a:pt x="236" y="499"/>
                    <a:pt x="255" y="497"/>
                  </a:cubicBezTo>
                  <a:cubicBezTo>
                    <a:pt x="275" y="496"/>
                    <a:pt x="445" y="490"/>
                    <a:pt x="515" y="483"/>
                  </a:cubicBezTo>
                  <a:cubicBezTo>
                    <a:pt x="585" y="477"/>
                    <a:pt x="538" y="458"/>
                    <a:pt x="518" y="458"/>
                  </a:cubicBezTo>
                  <a:cubicBezTo>
                    <a:pt x="467" y="458"/>
                    <a:pt x="454" y="427"/>
                    <a:pt x="454" y="427"/>
                  </a:cubicBezTo>
                  <a:cubicBezTo>
                    <a:pt x="454" y="427"/>
                    <a:pt x="453" y="405"/>
                    <a:pt x="431" y="400"/>
                  </a:cubicBezTo>
                  <a:cubicBezTo>
                    <a:pt x="376" y="385"/>
                    <a:pt x="411" y="353"/>
                    <a:pt x="425" y="345"/>
                  </a:cubicBezTo>
                  <a:cubicBezTo>
                    <a:pt x="438" y="338"/>
                    <a:pt x="430" y="335"/>
                    <a:pt x="420" y="329"/>
                  </a:cubicBezTo>
                  <a:cubicBezTo>
                    <a:pt x="398" y="316"/>
                    <a:pt x="394" y="300"/>
                    <a:pt x="396" y="270"/>
                  </a:cubicBezTo>
                  <a:cubicBezTo>
                    <a:pt x="397" y="240"/>
                    <a:pt x="416" y="249"/>
                    <a:pt x="416" y="249"/>
                  </a:cubicBezTo>
                  <a:cubicBezTo>
                    <a:pt x="416" y="249"/>
                    <a:pt x="448" y="262"/>
                    <a:pt x="460" y="256"/>
                  </a:cubicBezTo>
                  <a:cubicBezTo>
                    <a:pt x="472" y="250"/>
                    <a:pt x="467" y="239"/>
                    <a:pt x="461" y="244"/>
                  </a:cubicBezTo>
                  <a:cubicBezTo>
                    <a:pt x="455" y="248"/>
                    <a:pt x="412" y="244"/>
                    <a:pt x="407" y="223"/>
                  </a:cubicBezTo>
                  <a:cubicBezTo>
                    <a:pt x="403" y="202"/>
                    <a:pt x="418" y="213"/>
                    <a:pt x="422" y="214"/>
                  </a:cubicBezTo>
                  <a:cubicBezTo>
                    <a:pt x="427" y="216"/>
                    <a:pt x="427" y="220"/>
                    <a:pt x="439" y="226"/>
                  </a:cubicBezTo>
                  <a:cubicBezTo>
                    <a:pt x="468" y="241"/>
                    <a:pt x="454" y="224"/>
                    <a:pt x="454" y="224"/>
                  </a:cubicBezTo>
                  <a:cubicBezTo>
                    <a:pt x="454" y="224"/>
                    <a:pt x="454" y="224"/>
                    <a:pt x="438" y="209"/>
                  </a:cubicBezTo>
                  <a:cubicBezTo>
                    <a:pt x="423" y="194"/>
                    <a:pt x="406" y="199"/>
                    <a:pt x="389" y="199"/>
                  </a:cubicBezTo>
                  <a:cubicBezTo>
                    <a:pt x="373" y="199"/>
                    <a:pt x="376" y="211"/>
                    <a:pt x="376" y="211"/>
                  </a:cubicBezTo>
                  <a:cubicBezTo>
                    <a:pt x="376" y="211"/>
                    <a:pt x="373" y="242"/>
                    <a:pt x="370" y="291"/>
                  </a:cubicBezTo>
                  <a:cubicBezTo>
                    <a:pt x="368" y="341"/>
                    <a:pt x="360" y="347"/>
                    <a:pt x="357" y="343"/>
                  </a:cubicBezTo>
                  <a:cubicBezTo>
                    <a:pt x="354" y="338"/>
                    <a:pt x="350" y="313"/>
                    <a:pt x="350" y="305"/>
                  </a:cubicBezTo>
                  <a:cubicBezTo>
                    <a:pt x="350" y="298"/>
                    <a:pt x="345" y="264"/>
                    <a:pt x="347" y="230"/>
                  </a:cubicBezTo>
                  <a:cubicBezTo>
                    <a:pt x="350" y="195"/>
                    <a:pt x="356" y="210"/>
                    <a:pt x="334" y="201"/>
                  </a:cubicBezTo>
                  <a:cubicBezTo>
                    <a:pt x="311" y="192"/>
                    <a:pt x="323" y="182"/>
                    <a:pt x="331" y="182"/>
                  </a:cubicBezTo>
                  <a:cubicBezTo>
                    <a:pt x="338" y="182"/>
                    <a:pt x="350" y="189"/>
                    <a:pt x="352" y="181"/>
                  </a:cubicBezTo>
                  <a:cubicBezTo>
                    <a:pt x="356" y="160"/>
                    <a:pt x="359" y="141"/>
                    <a:pt x="347" y="136"/>
                  </a:cubicBezTo>
                  <a:cubicBezTo>
                    <a:pt x="322" y="127"/>
                    <a:pt x="332" y="121"/>
                    <a:pt x="341" y="118"/>
                  </a:cubicBezTo>
                  <a:cubicBezTo>
                    <a:pt x="350" y="115"/>
                    <a:pt x="352" y="94"/>
                    <a:pt x="339" y="99"/>
                  </a:cubicBezTo>
                  <a:cubicBezTo>
                    <a:pt x="313" y="107"/>
                    <a:pt x="316" y="85"/>
                    <a:pt x="321" y="82"/>
                  </a:cubicBezTo>
                  <a:cubicBezTo>
                    <a:pt x="325" y="79"/>
                    <a:pt x="334" y="83"/>
                    <a:pt x="331" y="62"/>
                  </a:cubicBezTo>
                  <a:cubicBezTo>
                    <a:pt x="328" y="41"/>
                    <a:pt x="347" y="34"/>
                    <a:pt x="351" y="53"/>
                  </a:cubicBezTo>
                  <a:cubicBezTo>
                    <a:pt x="354" y="73"/>
                    <a:pt x="363" y="112"/>
                    <a:pt x="369" y="103"/>
                  </a:cubicBezTo>
                  <a:cubicBezTo>
                    <a:pt x="375" y="94"/>
                    <a:pt x="385" y="57"/>
                    <a:pt x="395" y="41"/>
                  </a:cubicBezTo>
                  <a:cubicBezTo>
                    <a:pt x="406" y="24"/>
                    <a:pt x="418" y="38"/>
                    <a:pt x="415" y="47"/>
                  </a:cubicBezTo>
                  <a:cubicBezTo>
                    <a:pt x="401" y="88"/>
                    <a:pt x="426" y="90"/>
                    <a:pt x="426" y="90"/>
                  </a:cubicBezTo>
                  <a:cubicBezTo>
                    <a:pt x="426" y="90"/>
                    <a:pt x="423" y="96"/>
                    <a:pt x="409" y="95"/>
                  </a:cubicBezTo>
                  <a:cubicBezTo>
                    <a:pt x="382" y="92"/>
                    <a:pt x="393" y="110"/>
                    <a:pt x="405" y="115"/>
                  </a:cubicBezTo>
                  <a:cubicBezTo>
                    <a:pt x="431" y="124"/>
                    <a:pt x="414" y="130"/>
                    <a:pt x="401" y="130"/>
                  </a:cubicBezTo>
                  <a:cubicBezTo>
                    <a:pt x="387" y="130"/>
                    <a:pt x="381" y="134"/>
                    <a:pt x="378" y="148"/>
                  </a:cubicBezTo>
                  <a:cubicBezTo>
                    <a:pt x="369" y="191"/>
                    <a:pt x="401" y="181"/>
                    <a:pt x="401" y="181"/>
                  </a:cubicBezTo>
                  <a:cubicBezTo>
                    <a:pt x="452" y="195"/>
                    <a:pt x="528" y="188"/>
                    <a:pt x="528" y="188"/>
                  </a:cubicBezTo>
                  <a:cubicBezTo>
                    <a:pt x="543" y="192"/>
                    <a:pt x="552" y="189"/>
                    <a:pt x="558" y="181"/>
                  </a:cubicBezTo>
                  <a:lnTo>
                    <a:pt x="558" y="103"/>
                  </a:lnTo>
                  <a:cubicBezTo>
                    <a:pt x="556" y="93"/>
                    <a:pt x="555" y="84"/>
                    <a:pt x="554" y="76"/>
                  </a:cubicBezTo>
                  <a:close/>
                  <a:moveTo>
                    <a:pt x="231" y="77"/>
                  </a:moveTo>
                  <a:cubicBezTo>
                    <a:pt x="233" y="65"/>
                    <a:pt x="249" y="69"/>
                    <a:pt x="249" y="69"/>
                  </a:cubicBezTo>
                  <a:cubicBezTo>
                    <a:pt x="249" y="69"/>
                    <a:pt x="278" y="79"/>
                    <a:pt x="290" y="78"/>
                  </a:cubicBezTo>
                  <a:cubicBezTo>
                    <a:pt x="301" y="76"/>
                    <a:pt x="318" y="93"/>
                    <a:pt x="293" y="93"/>
                  </a:cubicBezTo>
                  <a:cubicBezTo>
                    <a:pt x="267" y="93"/>
                    <a:pt x="228" y="104"/>
                    <a:pt x="231" y="77"/>
                  </a:cubicBezTo>
                  <a:close/>
                  <a:moveTo>
                    <a:pt x="171" y="195"/>
                  </a:moveTo>
                  <a:cubicBezTo>
                    <a:pt x="153" y="195"/>
                    <a:pt x="46" y="237"/>
                    <a:pt x="45" y="128"/>
                  </a:cubicBezTo>
                  <a:cubicBezTo>
                    <a:pt x="45" y="104"/>
                    <a:pt x="39" y="83"/>
                    <a:pt x="69" y="98"/>
                  </a:cubicBezTo>
                  <a:cubicBezTo>
                    <a:pt x="99" y="112"/>
                    <a:pt x="72" y="111"/>
                    <a:pt x="137" y="108"/>
                  </a:cubicBezTo>
                  <a:cubicBezTo>
                    <a:pt x="137" y="108"/>
                    <a:pt x="184" y="110"/>
                    <a:pt x="191" y="106"/>
                  </a:cubicBezTo>
                  <a:cubicBezTo>
                    <a:pt x="199" y="101"/>
                    <a:pt x="192" y="91"/>
                    <a:pt x="207" y="91"/>
                  </a:cubicBezTo>
                  <a:cubicBezTo>
                    <a:pt x="222" y="90"/>
                    <a:pt x="220" y="105"/>
                    <a:pt x="220" y="105"/>
                  </a:cubicBezTo>
                  <a:cubicBezTo>
                    <a:pt x="220" y="105"/>
                    <a:pt x="207" y="124"/>
                    <a:pt x="305" y="111"/>
                  </a:cubicBezTo>
                  <a:cubicBezTo>
                    <a:pt x="317" y="109"/>
                    <a:pt x="327" y="121"/>
                    <a:pt x="302" y="121"/>
                  </a:cubicBezTo>
                  <a:cubicBezTo>
                    <a:pt x="290" y="122"/>
                    <a:pt x="272" y="128"/>
                    <a:pt x="278" y="143"/>
                  </a:cubicBezTo>
                  <a:cubicBezTo>
                    <a:pt x="284" y="158"/>
                    <a:pt x="276" y="256"/>
                    <a:pt x="276" y="256"/>
                  </a:cubicBezTo>
                  <a:cubicBezTo>
                    <a:pt x="276" y="256"/>
                    <a:pt x="271" y="274"/>
                    <a:pt x="262" y="245"/>
                  </a:cubicBezTo>
                  <a:cubicBezTo>
                    <a:pt x="259" y="235"/>
                    <a:pt x="262" y="144"/>
                    <a:pt x="260" y="137"/>
                  </a:cubicBezTo>
                  <a:cubicBezTo>
                    <a:pt x="259" y="129"/>
                    <a:pt x="217" y="122"/>
                    <a:pt x="215" y="154"/>
                  </a:cubicBezTo>
                  <a:cubicBezTo>
                    <a:pt x="214" y="185"/>
                    <a:pt x="205" y="195"/>
                    <a:pt x="171" y="195"/>
                  </a:cubicBezTo>
                  <a:close/>
                  <a:moveTo>
                    <a:pt x="237" y="231"/>
                  </a:moveTo>
                  <a:cubicBezTo>
                    <a:pt x="230" y="240"/>
                    <a:pt x="219" y="247"/>
                    <a:pt x="223" y="225"/>
                  </a:cubicBezTo>
                  <a:cubicBezTo>
                    <a:pt x="228" y="202"/>
                    <a:pt x="232" y="170"/>
                    <a:pt x="232" y="155"/>
                  </a:cubicBezTo>
                  <a:cubicBezTo>
                    <a:pt x="232" y="155"/>
                    <a:pt x="244" y="135"/>
                    <a:pt x="247" y="158"/>
                  </a:cubicBezTo>
                  <a:cubicBezTo>
                    <a:pt x="250" y="181"/>
                    <a:pt x="244" y="221"/>
                    <a:pt x="237" y="231"/>
                  </a:cubicBezTo>
                  <a:close/>
                  <a:moveTo>
                    <a:pt x="326" y="292"/>
                  </a:moveTo>
                  <a:cubicBezTo>
                    <a:pt x="327" y="320"/>
                    <a:pt x="355" y="400"/>
                    <a:pt x="286" y="399"/>
                  </a:cubicBezTo>
                  <a:cubicBezTo>
                    <a:pt x="217" y="398"/>
                    <a:pt x="214" y="409"/>
                    <a:pt x="215" y="321"/>
                  </a:cubicBezTo>
                  <a:cubicBezTo>
                    <a:pt x="216" y="236"/>
                    <a:pt x="225" y="253"/>
                    <a:pt x="230" y="264"/>
                  </a:cubicBezTo>
                  <a:cubicBezTo>
                    <a:pt x="230" y="264"/>
                    <a:pt x="253" y="318"/>
                    <a:pt x="309" y="277"/>
                  </a:cubicBezTo>
                  <a:cubicBezTo>
                    <a:pt x="319" y="269"/>
                    <a:pt x="324" y="263"/>
                    <a:pt x="326" y="292"/>
                  </a:cubicBezTo>
                  <a:close/>
                  <a:moveTo>
                    <a:pt x="318" y="133"/>
                  </a:moveTo>
                  <a:cubicBezTo>
                    <a:pt x="338" y="148"/>
                    <a:pt x="316" y="165"/>
                    <a:pt x="316" y="165"/>
                  </a:cubicBezTo>
                  <a:cubicBezTo>
                    <a:pt x="316" y="165"/>
                    <a:pt x="302" y="189"/>
                    <a:pt x="313" y="213"/>
                  </a:cubicBezTo>
                  <a:cubicBezTo>
                    <a:pt x="324" y="237"/>
                    <a:pt x="324" y="265"/>
                    <a:pt x="301" y="239"/>
                  </a:cubicBezTo>
                  <a:cubicBezTo>
                    <a:pt x="279" y="214"/>
                    <a:pt x="293" y="156"/>
                    <a:pt x="299" y="144"/>
                  </a:cubicBezTo>
                  <a:cubicBezTo>
                    <a:pt x="299" y="144"/>
                    <a:pt x="299" y="118"/>
                    <a:pt x="318" y="133"/>
                  </a:cubicBezTo>
                  <a:close/>
                  <a:moveTo>
                    <a:pt x="507" y="179"/>
                  </a:moveTo>
                  <a:cubicBezTo>
                    <a:pt x="498" y="185"/>
                    <a:pt x="507" y="179"/>
                    <a:pt x="465" y="177"/>
                  </a:cubicBezTo>
                  <a:cubicBezTo>
                    <a:pt x="423" y="176"/>
                    <a:pt x="461" y="162"/>
                    <a:pt x="461" y="162"/>
                  </a:cubicBezTo>
                  <a:cubicBezTo>
                    <a:pt x="565" y="166"/>
                    <a:pt x="516" y="173"/>
                    <a:pt x="507" y="179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7" name="Freeform 6"/>
            <p:cNvSpPr/>
            <p:nvPr/>
          </p:nvSpPr>
          <p:spPr bwMode="auto">
            <a:xfrm>
              <a:off x="3621" y="1287"/>
              <a:ext cx="238" cy="283"/>
            </a:xfrm>
            <a:custGeom>
              <a:cxnLst>
                <a:cxn ang="0">
                  <a:pos x="40" y="15"/>
                </a:cxn>
                <a:cxn ang="0">
                  <a:pos x="27" y="56"/>
                </a:cxn>
                <a:cxn ang="0">
                  <a:pos x="40" y="15"/>
                </a:cxn>
              </a:cxnLst>
              <a:rect l="0" t="0" r="r" b="b"/>
              <a:pathLst>
                <a:path w="47" h="56">
                  <a:moveTo>
                    <a:pt x="40" y="15"/>
                  </a:moveTo>
                  <a:cubicBezTo>
                    <a:pt x="37" y="0"/>
                    <a:pt x="0" y="23"/>
                    <a:pt x="27" y="56"/>
                  </a:cubicBezTo>
                  <a:cubicBezTo>
                    <a:pt x="27" y="56"/>
                    <a:pt x="47" y="49"/>
                    <a:pt x="40" y="1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8" name="Freeform 7"/>
            <p:cNvSpPr/>
            <p:nvPr/>
          </p:nvSpPr>
          <p:spPr bwMode="auto">
            <a:xfrm>
              <a:off x="3403" y="1403"/>
              <a:ext cx="208" cy="379"/>
            </a:xfrm>
            <a:custGeom>
              <a:cxnLst>
                <a:cxn ang="0">
                  <a:pos x="19" y="27"/>
                </a:cxn>
                <a:cxn ang="0">
                  <a:pos x="12" y="69"/>
                </a:cxn>
                <a:cxn ang="0">
                  <a:pos x="40" y="45"/>
                </a:cxn>
                <a:cxn ang="0">
                  <a:pos x="37" y="24"/>
                </a:cxn>
                <a:cxn ang="0">
                  <a:pos x="19" y="27"/>
                </a:cxn>
              </a:cxnLst>
              <a:rect l="0" t="0" r="r" b="b"/>
              <a:pathLst>
                <a:path w="41" h="75">
                  <a:moveTo>
                    <a:pt x="19" y="27"/>
                  </a:moveTo>
                  <a:cubicBezTo>
                    <a:pt x="0" y="54"/>
                    <a:pt x="6" y="63"/>
                    <a:pt x="12" y="69"/>
                  </a:cubicBezTo>
                  <a:cubicBezTo>
                    <a:pt x="18" y="75"/>
                    <a:pt x="30" y="74"/>
                    <a:pt x="40" y="45"/>
                  </a:cubicBezTo>
                  <a:cubicBezTo>
                    <a:pt x="40" y="45"/>
                    <a:pt x="32" y="31"/>
                    <a:pt x="37" y="24"/>
                  </a:cubicBezTo>
                  <a:cubicBezTo>
                    <a:pt x="41" y="16"/>
                    <a:pt x="38" y="0"/>
                    <a:pt x="19" y="27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9" name="Freeform 8"/>
            <p:cNvSpPr/>
            <p:nvPr/>
          </p:nvSpPr>
          <p:spPr bwMode="auto">
            <a:xfrm>
              <a:off x="3272" y="645"/>
              <a:ext cx="681" cy="318"/>
            </a:xfrm>
            <a:custGeom>
              <a:cxnLst>
                <a:cxn ang="0">
                  <a:pos x="112" y="4"/>
                </a:cxn>
                <a:cxn ang="0">
                  <a:pos x="24" y="4"/>
                </a:cxn>
                <a:cxn ang="0">
                  <a:pos x="2" y="25"/>
                </a:cxn>
                <a:cxn ang="0">
                  <a:pos x="60" y="58"/>
                </a:cxn>
                <a:cxn ang="0">
                  <a:pos x="96" y="54"/>
                </a:cxn>
                <a:cxn ang="0">
                  <a:pos x="113" y="53"/>
                </a:cxn>
                <a:cxn ang="0">
                  <a:pos x="112" y="4"/>
                </a:cxn>
              </a:cxnLst>
              <a:rect l="0" t="0" r="r" b="b"/>
              <a:pathLst>
                <a:path w="135" h="62">
                  <a:moveTo>
                    <a:pt x="112" y="4"/>
                  </a:moveTo>
                  <a:cubicBezTo>
                    <a:pt x="105" y="9"/>
                    <a:pt x="24" y="4"/>
                    <a:pt x="24" y="4"/>
                  </a:cubicBezTo>
                  <a:cubicBezTo>
                    <a:pt x="15" y="4"/>
                    <a:pt x="3" y="1"/>
                    <a:pt x="2" y="25"/>
                  </a:cubicBezTo>
                  <a:cubicBezTo>
                    <a:pt x="0" y="63"/>
                    <a:pt x="48" y="58"/>
                    <a:pt x="60" y="58"/>
                  </a:cubicBezTo>
                  <a:cubicBezTo>
                    <a:pt x="72" y="58"/>
                    <a:pt x="84" y="48"/>
                    <a:pt x="96" y="54"/>
                  </a:cubicBezTo>
                  <a:cubicBezTo>
                    <a:pt x="96" y="54"/>
                    <a:pt x="107" y="63"/>
                    <a:pt x="113" y="53"/>
                  </a:cubicBezTo>
                  <a:cubicBezTo>
                    <a:pt x="135" y="13"/>
                    <a:pt x="120" y="0"/>
                    <a:pt x="112" y="4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0" name="Freeform 9"/>
            <p:cNvSpPr/>
            <p:nvPr/>
          </p:nvSpPr>
          <p:spPr bwMode="auto">
            <a:xfrm>
              <a:off x="4046" y="1545"/>
              <a:ext cx="492" cy="516"/>
            </a:xfrm>
            <a:custGeom>
              <a:cxnLst>
                <a:cxn ang="0">
                  <a:pos x="67" y="5"/>
                </a:cxn>
                <a:cxn ang="0">
                  <a:pos x="31" y="5"/>
                </a:cxn>
                <a:cxn ang="0">
                  <a:pos x="12" y="57"/>
                </a:cxn>
                <a:cxn ang="0">
                  <a:pos x="79" y="62"/>
                </a:cxn>
                <a:cxn ang="0">
                  <a:pos x="67" y="5"/>
                </a:cxn>
              </a:cxnLst>
              <a:rect l="0" t="0" r="r" b="b"/>
              <a:pathLst>
                <a:path w="97" h="102">
                  <a:moveTo>
                    <a:pt x="67" y="5"/>
                  </a:moveTo>
                  <a:cubicBezTo>
                    <a:pt x="55" y="10"/>
                    <a:pt x="31" y="5"/>
                    <a:pt x="31" y="5"/>
                  </a:cubicBezTo>
                  <a:cubicBezTo>
                    <a:pt x="0" y="6"/>
                    <a:pt x="16" y="39"/>
                    <a:pt x="12" y="57"/>
                  </a:cubicBezTo>
                  <a:cubicBezTo>
                    <a:pt x="8" y="76"/>
                    <a:pt x="63" y="102"/>
                    <a:pt x="79" y="62"/>
                  </a:cubicBezTo>
                  <a:cubicBezTo>
                    <a:pt x="97" y="20"/>
                    <a:pt x="79" y="0"/>
                    <a:pt x="67" y="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1" name="Freeform 10"/>
            <p:cNvSpPr/>
            <p:nvPr/>
          </p:nvSpPr>
          <p:spPr bwMode="auto">
            <a:xfrm>
              <a:off x="5173" y="1024"/>
              <a:ext cx="501" cy="96"/>
            </a:xfrm>
            <a:custGeom>
              <a:cxnLst>
                <a:cxn ang="0">
                  <a:pos x="15" y="0"/>
                </a:cxn>
                <a:cxn ang="0">
                  <a:pos x="40" y="15"/>
                </a:cxn>
                <a:cxn ang="0">
                  <a:pos x="15" y="0"/>
                </a:cxn>
              </a:cxnLst>
              <a:rect l="0" t="0" r="r" b="b"/>
              <a:pathLst>
                <a:path w="99" h="19">
                  <a:moveTo>
                    <a:pt x="15" y="0"/>
                  </a:moveTo>
                  <a:cubicBezTo>
                    <a:pt x="0" y="0"/>
                    <a:pt x="19" y="19"/>
                    <a:pt x="40" y="15"/>
                  </a:cubicBezTo>
                  <a:cubicBezTo>
                    <a:pt x="99" y="1"/>
                    <a:pt x="15" y="0"/>
                    <a:pt x="15" y="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2" name="Freeform 11"/>
            <p:cNvSpPr/>
            <p:nvPr/>
          </p:nvSpPr>
          <p:spPr bwMode="auto">
            <a:xfrm>
              <a:off x="5340" y="1004"/>
              <a:ext cx="385" cy="237"/>
            </a:xfrm>
            <a:custGeom>
              <a:cxnLst>
                <a:cxn ang="0">
                  <a:pos x="21" y="37"/>
                </a:cxn>
                <a:cxn ang="0">
                  <a:pos x="70" y="17"/>
                </a:cxn>
                <a:cxn ang="0">
                  <a:pos x="48" y="3"/>
                </a:cxn>
                <a:cxn ang="0">
                  <a:pos x="19" y="32"/>
                </a:cxn>
                <a:cxn ang="0">
                  <a:pos x="21" y="37"/>
                </a:cxn>
              </a:cxnLst>
              <a:rect l="0" t="0" r="r" b="b"/>
              <a:pathLst>
                <a:path w="76" h="47">
                  <a:moveTo>
                    <a:pt x="21" y="37"/>
                  </a:moveTo>
                  <a:cubicBezTo>
                    <a:pt x="21" y="37"/>
                    <a:pt x="50" y="47"/>
                    <a:pt x="70" y="17"/>
                  </a:cubicBezTo>
                  <a:cubicBezTo>
                    <a:pt x="76" y="7"/>
                    <a:pt x="65" y="0"/>
                    <a:pt x="48" y="3"/>
                  </a:cubicBezTo>
                  <a:cubicBezTo>
                    <a:pt x="39" y="5"/>
                    <a:pt x="39" y="32"/>
                    <a:pt x="19" y="32"/>
                  </a:cubicBezTo>
                  <a:cubicBezTo>
                    <a:pt x="0" y="32"/>
                    <a:pt x="21" y="37"/>
                    <a:pt x="21" y="37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3" name="Freeform 12"/>
            <p:cNvSpPr/>
            <p:nvPr/>
          </p:nvSpPr>
          <p:spPr bwMode="auto">
            <a:xfrm>
              <a:off x="5325" y="1201"/>
              <a:ext cx="415" cy="187"/>
            </a:xfrm>
            <a:custGeom>
              <a:cxnLst>
                <a:cxn ang="0">
                  <a:pos x="72" y="6"/>
                </a:cxn>
                <a:cxn ang="0">
                  <a:pos x="24" y="17"/>
                </a:cxn>
                <a:cxn ang="0">
                  <a:pos x="17" y="26"/>
                </a:cxn>
                <a:cxn ang="0">
                  <a:pos x="76" y="23"/>
                </a:cxn>
                <a:cxn ang="0">
                  <a:pos x="82" y="20"/>
                </a:cxn>
                <a:cxn ang="0">
                  <a:pos x="82" y="0"/>
                </a:cxn>
                <a:cxn ang="0">
                  <a:pos x="72" y="6"/>
                </a:cxn>
              </a:cxnLst>
              <a:rect l="0" t="0" r="r" b="b"/>
              <a:pathLst>
                <a:path w="82" h="37">
                  <a:moveTo>
                    <a:pt x="72" y="6"/>
                  </a:moveTo>
                  <a:cubicBezTo>
                    <a:pt x="57" y="23"/>
                    <a:pt x="24" y="17"/>
                    <a:pt x="24" y="17"/>
                  </a:cubicBezTo>
                  <a:cubicBezTo>
                    <a:pt x="24" y="17"/>
                    <a:pt x="0" y="16"/>
                    <a:pt x="17" y="26"/>
                  </a:cubicBezTo>
                  <a:cubicBezTo>
                    <a:pt x="33" y="37"/>
                    <a:pt x="53" y="32"/>
                    <a:pt x="76" y="23"/>
                  </a:cubicBezTo>
                  <a:cubicBezTo>
                    <a:pt x="78" y="22"/>
                    <a:pt x="80" y="21"/>
                    <a:pt x="82" y="20"/>
                  </a:cubicBezTo>
                  <a:lnTo>
                    <a:pt x="82" y="0"/>
                  </a:lnTo>
                  <a:cubicBezTo>
                    <a:pt x="79" y="1"/>
                    <a:pt x="75" y="2"/>
                    <a:pt x="72" y="6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4" name="Freeform 13"/>
            <p:cNvSpPr/>
            <p:nvPr/>
          </p:nvSpPr>
          <p:spPr bwMode="auto">
            <a:xfrm>
              <a:off x="5001" y="1378"/>
              <a:ext cx="698" cy="167"/>
            </a:xfrm>
            <a:custGeom>
              <a:cxnLst>
                <a:cxn ang="0">
                  <a:pos x="21" y="1"/>
                </a:cxn>
                <a:cxn ang="0">
                  <a:pos x="8" y="14"/>
                </a:cxn>
                <a:cxn ang="0">
                  <a:pos x="57" y="22"/>
                </a:cxn>
                <a:cxn ang="0">
                  <a:pos x="117" y="23"/>
                </a:cxn>
                <a:cxn ang="0">
                  <a:pos x="114" y="8"/>
                </a:cxn>
                <a:cxn ang="0">
                  <a:pos x="82" y="3"/>
                </a:cxn>
                <a:cxn ang="0">
                  <a:pos x="21" y="1"/>
                </a:cxn>
              </a:cxnLst>
              <a:rect l="0" t="0" r="r" b="b"/>
              <a:pathLst>
                <a:path w="138" h="33">
                  <a:moveTo>
                    <a:pt x="21" y="1"/>
                  </a:moveTo>
                  <a:cubicBezTo>
                    <a:pt x="21" y="1"/>
                    <a:pt x="0" y="8"/>
                    <a:pt x="8" y="14"/>
                  </a:cubicBezTo>
                  <a:cubicBezTo>
                    <a:pt x="15" y="20"/>
                    <a:pt x="48" y="22"/>
                    <a:pt x="57" y="22"/>
                  </a:cubicBezTo>
                  <a:cubicBezTo>
                    <a:pt x="66" y="22"/>
                    <a:pt x="96" y="33"/>
                    <a:pt x="117" y="23"/>
                  </a:cubicBezTo>
                  <a:cubicBezTo>
                    <a:pt x="138" y="12"/>
                    <a:pt x="123" y="9"/>
                    <a:pt x="114" y="8"/>
                  </a:cubicBezTo>
                  <a:cubicBezTo>
                    <a:pt x="105" y="6"/>
                    <a:pt x="102" y="0"/>
                    <a:pt x="82" y="3"/>
                  </a:cubicBezTo>
                  <a:cubicBezTo>
                    <a:pt x="37" y="11"/>
                    <a:pt x="21" y="1"/>
                    <a:pt x="21" y="1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5" name="Freeform 14"/>
            <p:cNvSpPr/>
            <p:nvPr/>
          </p:nvSpPr>
          <p:spPr bwMode="auto">
            <a:xfrm>
              <a:off x="5077" y="1540"/>
              <a:ext cx="567" cy="146"/>
            </a:xfrm>
            <a:custGeom>
              <a:cxnLst>
                <a:cxn ang="0">
                  <a:pos x="98" y="19"/>
                </a:cxn>
                <a:cxn ang="0">
                  <a:pos x="103" y="4"/>
                </a:cxn>
                <a:cxn ang="0">
                  <a:pos x="74" y="10"/>
                </a:cxn>
                <a:cxn ang="0">
                  <a:pos x="36" y="6"/>
                </a:cxn>
                <a:cxn ang="0">
                  <a:pos x="2" y="4"/>
                </a:cxn>
                <a:cxn ang="0">
                  <a:pos x="98" y="19"/>
                </a:cxn>
              </a:cxnLst>
              <a:rect l="0" t="0" r="r" b="b"/>
              <a:pathLst>
                <a:path w="112" h="28">
                  <a:moveTo>
                    <a:pt x="98" y="19"/>
                  </a:moveTo>
                  <a:cubicBezTo>
                    <a:pt x="112" y="13"/>
                    <a:pt x="111" y="0"/>
                    <a:pt x="103" y="4"/>
                  </a:cubicBezTo>
                  <a:cubicBezTo>
                    <a:pt x="96" y="9"/>
                    <a:pt x="83" y="10"/>
                    <a:pt x="74" y="10"/>
                  </a:cubicBezTo>
                  <a:cubicBezTo>
                    <a:pt x="65" y="11"/>
                    <a:pt x="45" y="3"/>
                    <a:pt x="36" y="6"/>
                  </a:cubicBezTo>
                  <a:cubicBezTo>
                    <a:pt x="27" y="9"/>
                    <a:pt x="2" y="4"/>
                    <a:pt x="2" y="4"/>
                  </a:cubicBezTo>
                  <a:cubicBezTo>
                    <a:pt x="0" y="29"/>
                    <a:pt x="83" y="25"/>
                    <a:pt x="98" y="19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6" name="Freeform 15"/>
            <p:cNvSpPr/>
            <p:nvPr/>
          </p:nvSpPr>
          <p:spPr bwMode="auto">
            <a:xfrm>
              <a:off x="5042" y="1656"/>
              <a:ext cx="583" cy="480"/>
            </a:xfrm>
            <a:custGeom>
              <a:cxnLst>
                <a:cxn ang="0">
                  <a:pos x="3" y="53"/>
                </a:cxn>
                <a:cxn ang="0">
                  <a:pos x="26" y="54"/>
                </a:cxn>
                <a:cxn ang="0">
                  <a:pos x="50" y="77"/>
                </a:cxn>
                <a:cxn ang="0">
                  <a:pos x="59" y="84"/>
                </a:cxn>
                <a:cxn ang="0">
                  <a:pos x="81" y="52"/>
                </a:cxn>
                <a:cxn ang="0">
                  <a:pos x="111" y="52"/>
                </a:cxn>
                <a:cxn ang="0">
                  <a:pos x="79" y="27"/>
                </a:cxn>
                <a:cxn ang="0">
                  <a:pos x="37" y="16"/>
                </a:cxn>
                <a:cxn ang="0">
                  <a:pos x="12" y="41"/>
                </a:cxn>
                <a:cxn ang="0">
                  <a:pos x="3" y="53"/>
                </a:cxn>
              </a:cxnLst>
              <a:rect l="0" t="0" r="r" b="b"/>
              <a:pathLst>
                <a:path w="115" h="95">
                  <a:moveTo>
                    <a:pt x="3" y="53"/>
                  </a:moveTo>
                  <a:cubicBezTo>
                    <a:pt x="5" y="60"/>
                    <a:pt x="14" y="68"/>
                    <a:pt x="26" y="54"/>
                  </a:cubicBezTo>
                  <a:cubicBezTo>
                    <a:pt x="48" y="29"/>
                    <a:pt x="48" y="72"/>
                    <a:pt x="50" y="77"/>
                  </a:cubicBezTo>
                  <a:cubicBezTo>
                    <a:pt x="51" y="81"/>
                    <a:pt x="54" y="95"/>
                    <a:pt x="59" y="84"/>
                  </a:cubicBezTo>
                  <a:cubicBezTo>
                    <a:pt x="63" y="74"/>
                    <a:pt x="70" y="39"/>
                    <a:pt x="81" y="52"/>
                  </a:cubicBezTo>
                  <a:cubicBezTo>
                    <a:pt x="100" y="76"/>
                    <a:pt x="115" y="54"/>
                    <a:pt x="111" y="52"/>
                  </a:cubicBezTo>
                  <a:cubicBezTo>
                    <a:pt x="106" y="51"/>
                    <a:pt x="79" y="37"/>
                    <a:pt x="79" y="27"/>
                  </a:cubicBezTo>
                  <a:cubicBezTo>
                    <a:pt x="79" y="16"/>
                    <a:pt x="42" y="0"/>
                    <a:pt x="37" y="16"/>
                  </a:cubicBezTo>
                  <a:cubicBezTo>
                    <a:pt x="33" y="33"/>
                    <a:pt x="12" y="41"/>
                    <a:pt x="12" y="41"/>
                  </a:cubicBezTo>
                  <a:cubicBezTo>
                    <a:pt x="0" y="44"/>
                    <a:pt x="2" y="45"/>
                    <a:pt x="3" y="53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7" name="Freeform 16"/>
            <p:cNvSpPr/>
            <p:nvPr/>
          </p:nvSpPr>
          <p:spPr bwMode="auto">
            <a:xfrm>
              <a:off x="5421" y="1464"/>
              <a:ext cx="329" cy="854"/>
            </a:xfrm>
            <a:custGeom>
              <a:cxnLst>
                <a:cxn ang="0">
                  <a:pos x="51" y="40"/>
                </a:cxn>
                <a:cxn ang="0">
                  <a:pos x="22" y="49"/>
                </a:cxn>
                <a:cxn ang="0">
                  <a:pos x="22" y="59"/>
                </a:cxn>
                <a:cxn ang="0">
                  <a:pos x="50" y="90"/>
                </a:cxn>
                <a:cxn ang="0">
                  <a:pos x="34" y="118"/>
                </a:cxn>
                <a:cxn ang="0">
                  <a:pos x="0" y="148"/>
                </a:cxn>
                <a:cxn ang="0">
                  <a:pos x="17" y="155"/>
                </a:cxn>
                <a:cxn ang="0">
                  <a:pos x="47" y="166"/>
                </a:cxn>
                <a:cxn ang="0">
                  <a:pos x="63" y="162"/>
                </a:cxn>
                <a:cxn ang="0">
                  <a:pos x="65" y="0"/>
                </a:cxn>
                <a:cxn ang="0">
                  <a:pos x="51" y="40"/>
                </a:cxn>
              </a:cxnLst>
              <a:rect l="0" t="0" r="r" b="b"/>
              <a:pathLst>
                <a:path w="65" h="169">
                  <a:moveTo>
                    <a:pt x="51" y="40"/>
                  </a:moveTo>
                  <a:cubicBezTo>
                    <a:pt x="44" y="46"/>
                    <a:pt x="30" y="49"/>
                    <a:pt x="22" y="49"/>
                  </a:cubicBezTo>
                  <a:cubicBezTo>
                    <a:pt x="13" y="48"/>
                    <a:pt x="14" y="56"/>
                    <a:pt x="22" y="59"/>
                  </a:cubicBezTo>
                  <a:cubicBezTo>
                    <a:pt x="30" y="62"/>
                    <a:pt x="49" y="75"/>
                    <a:pt x="50" y="90"/>
                  </a:cubicBezTo>
                  <a:cubicBezTo>
                    <a:pt x="50" y="104"/>
                    <a:pt x="51" y="115"/>
                    <a:pt x="34" y="118"/>
                  </a:cubicBezTo>
                  <a:cubicBezTo>
                    <a:pt x="18" y="122"/>
                    <a:pt x="3" y="124"/>
                    <a:pt x="0" y="148"/>
                  </a:cubicBezTo>
                  <a:cubicBezTo>
                    <a:pt x="0" y="148"/>
                    <a:pt x="10" y="154"/>
                    <a:pt x="17" y="155"/>
                  </a:cubicBezTo>
                  <a:cubicBezTo>
                    <a:pt x="23" y="155"/>
                    <a:pt x="42" y="163"/>
                    <a:pt x="47" y="166"/>
                  </a:cubicBezTo>
                  <a:cubicBezTo>
                    <a:pt x="51" y="169"/>
                    <a:pt x="58" y="167"/>
                    <a:pt x="63" y="162"/>
                  </a:cubicBezTo>
                  <a:lnTo>
                    <a:pt x="65" y="0"/>
                  </a:lnTo>
                  <a:cubicBezTo>
                    <a:pt x="64" y="8"/>
                    <a:pt x="58" y="36"/>
                    <a:pt x="51" y="4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185" name="Group 17"/>
          <p:cNvGrpSpPr/>
          <p:nvPr/>
        </p:nvGrpSpPr>
        <p:grpSpPr>
          <a:xfrm>
            <a:off x="554038" y="36513"/>
            <a:ext cx="7891462" cy="6821487"/>
            <a:chOff x="349" y="23"/>
            <a:chExt cx="4971" cy="4297"/>
          </a:xfrm>
        </p:grpSpPr>
        <p:sp>
          <p:nvSpPr>
            <p:cNvPr id="269" name="Rectangle 18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0" name="Freeform 19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1" name="Freeform 20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2" name="Freeform 21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3" name="Freeform 22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4" name="Freeform 23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5" name="Freeform 24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6" name="Freeform 25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7" name="Freeform 26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8" name="Freeform 27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9" name="Freeform 28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0" name="Rectangle 29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1" name="Rectangle 30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2" name="Freeform 31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3" name="Freeform 32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4" name="Freeform 33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5" name="Freeform 34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6" name="Freeform 35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7" name="Freeform 36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8" name="Freeform 37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9" name="Freeform 38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0" name="Freeform 39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1" name="Freeform 40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2" name="Rectangle 41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3" name="Rectangle 42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4" name="Freeform 43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5" name="Freeform 44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6" name="Freeform 45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7" name="Freeform 46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8" name="Freeform 47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9" name="Freeform 48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0" name="Freeform 49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1" name="Freeform 50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2" name="Freeform 51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3" name="Freeform 52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4" name="Rectangle 53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5" name="Rectangle 54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6" name="Freeform 55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7" name="Freeform 56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8" name="Freeform 57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9" name="Freeform 58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" name="Freeform 59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1" name="Freeform 60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2" name="Freeform 61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3" name="Freeform 62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4" name="Freeform 63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5" name="Freeform 64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6" name="Rectangle 65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7" name="Rectangle 66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" name="Freeform 67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9" name="Freeform 68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" name="Freeform 69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1" name="Freeform 70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2" name="Freeform 71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3" name="Freeform 72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4" name="Freeform 73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5" name="Freeform 74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6" name="Freeform 75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7" name="Freeform 76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8" name="Rectangle 77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9" name="Rectangle 78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0" name="Freeform 79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1" name="Freeform 80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2" name="Freeform 81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3" name="Freeform 82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4" name="Freeform 83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5" name="Freeform 84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6" name="Freeform 85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7" name="Freeform 86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8" name="Freeform 87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9" name="Freeform 88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0" name="Rectangle 89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1" name="Rectangle 90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2" name="Freeform 91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3" name="Freeform 92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4" name="Freeform 93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5" name="Freeform 94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6" name="Freeform 95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7" name="Freeform 96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8" name="Freeform 97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9" name="Freeform 98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0" name="Freeform 99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1" name="Freeform 100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2" name="Rectangle 101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3" name="Rectangle 102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4" name="Freeform 103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5" name="Freeform 104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6" name="Freeform 105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7" name="Freeform 106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8" name="Freeform 107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9" name="Freeform 108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0" name="Freeform 109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1" name="Freeform 110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2" name="Freeform 111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3" name="Freeform 112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4" name="Rectangle 113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5" name="Rectangle 114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6" name="Freeform 115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7" name="Freeform 116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8" name="Freeform 117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9" name="Freeform 118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0" name="Freeform 119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" name="Freeform 120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2" name="Freeform 121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3" name="Freeform 122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4" name="Freeform 123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5" name="Freeform 124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6" name="Rectangle 125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7" name="Rectangle 126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8" name="Freeform 127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9" name="Freeform 128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0" name="Freeform 129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1" name="Freeform 130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2" name="Freeform 131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3" name="Freeform 132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4" name="Freeform 133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5" name="Freeform 134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6" name="Freeform 135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7" name="Freeform 136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8" name="Rectangle 137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9" name="Rectangle 138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0" name="Freeform 139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1" name="Freeform 140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2" name="Freeform 141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3" name="Freeform 142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4" name="Freeform 143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5" name="Freeform 144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6" name="Freeform 145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7" name="Freeform 146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8" name="Freeform 147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9" name="Freeform 148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" name="Rectangle 149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1" name="Rectangle 150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2" name="Freeform 151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3" name="Freeform 152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4" name="Freeform 153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5" name="Freeform 154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6" name="Freeform 155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7" name="Freeform 156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8" name="Freeform 157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9" name="Freeform 158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0" name="Freeform 159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1" name="Freeform 160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" name="Rectangle 161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" name="Freeform 162"/>
            <p:cNvSpPr/>
            <p:nvPr/>
          </p:nvSpPr>
          <p:spPr bwMode="auto">
            <a:xfrm>
              <a:off x="349" y="3304"/>
              <a:ext cx="20" cy="10"/>
            </a:xfrm>
            <a:custGeom>
              <a:cxnLst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331" name="Group 168"/>
          <p:cNvGrpSpPr/>
          <p:nvPr/>
        </p:nvGrpSpPr>
        <p:grpSpPr>
          <a:xfrm>
            <a:off x="152400" y="4724400"/>
            <a:ext cx="1685925" cy="1557338"/>
            <a:chOff x="96" y="2784"/>
            <a:chExt cx="1062" cy="981"/>
          </a:xfrm>
        </p:grpSpPr>
        <p:sp>
          <p:nvSpPr>
            <p:cNvPr id="415" name="Freeform 169"/>
            <p:cNvSpPr/>
            <p:nvPr/>
          </p:nvSpPr>
          <p:spPr bwMode="auto">
            <a:xfrm>
              <a:off x="121" y="2784"/>
              <a:ext cx="207" cy="81"/>
            </a:xfrm>
            <a:custGeom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6" name="Freeform 170"/>
            <p:cNvSpPr>
              <a:spLocks noEditPoints="1"/>
            </p:cNvSpPr>
            <p:nvPr/>
          </p:nvSpPr>
          <p:spPr bwMode="auto">
            <a:xfrm>
              <a:off x="96" y="2789"/>
              <a:ext cx="1062" cy="976"/>
            </a:xfrm>
            <a:custGeom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7" name="Freeform 171"/>
            <p:cNvSpPr/>
            <p:nvPr/>
          </p:nvSpPr>
          <p:spPr bwMode="auto">
            <a:xfrm>
              <a:off x="348" y="3254"/>
              <a:ext cx="86" cy="102"/>
            </a:xfrm>
            <a:custGeom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8" name="Freeform 172"/>
            <p:cNvSpPr/>
            <p:nvPr/>
          </p:nvSpPr>
          <p:spPr bwMode="auto">
            <a:xfrm>
              <a:off x="267" y="3295"/>
              <a:ext cx="76" cy="136"/>
            </a:xfrm>
            <a:custGeom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9" name="Freeform 173"/>
            <p:cNvSpPr/>
            <p:nvPr/>
          </p:nvSpPr>
          <p:spPr bwMode="auto">
            <a:xfrm>
              <a:off x="222" y="3022"/>
              <a:ext cx="243" cy="116"/>
            </a:xfrm>
            <a:custGeom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0" name="Freeform 174"/>
            <p:cNvSpPr/>
            <p:nvPr/>
          </p:nvSpPr>
          <p:spPr bwMode="auto">
            <a:xfrm>
              <a:off x="500" y="3345"/>
              <a:ext cx="177" cy="187"/>
            </a:xfrm>
            <a:custGeom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1" name="Freeform 175"/>
            <p:cNvSpPr/>
            <p:nvPr/>
          </p:nvSpPr>
          <p:spPr bwMode="auto">
            <a:xfrm>
              <a:off x="905" y="3158"/>
              <a:ext cx="177" cy="36"/>
            </a:xfrm>
            <a:custGeom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2" name="Freeform 176"/>
            <p:cNvSpPr/>
            <p:nvPr/>
          </p:nvSpPr>
          <p:spPr bwMode="auto">
            <a:xfrm>
              <a:off x="965" y="3153"/>
              <a:ext cx="137" cy="81"/>
            </a:xfrm>
            <a:custGeom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3" name="Freeform 177"/>
            <p:cNvSpPr/>
            <p:nvPr/>
          </p:nvSpPr>
          <p:spPr bwMode="auto">
            <a:xfrm>
              <a:off x="960" y="3204"/>
              <a:ext cx="177" cy="86"/>
            </a:xfrm>
            <a:custGeom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4" name="Freeform 178"/>
            <p:cNvSpPr/>
            <p:nvPr/>
          </p:nvSpPr>
          <p:spPr bwMode="auto">
            <a:xfrm>
              <a:off x="844" y="3285"/>
              <a:ext cx="248" cy="60"/>
            </a:xfrm>
            <a:custGeom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5" name="Freeform 179"/>
            <p:cNvSpPr/>
            <p:nvPr/>
          </p:nvSpPr>
          <p:spPr bwMode="auto">
            <a:xfrm>
              <a:off x="869" y="3340"/>
              <a:ext cx="203" cy="56"/>
            </a:xfrm>
            <a:custGeom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6" name="Freeform 180"/>
            <p:cNvSpPr/>
            <p:nvPr/>
          </p:nvSpPr>
          <p:spPr bwMode="auto">
            <a:xfrm>
              <a:off x="859" y="3386"/>
              <a:ext cx="207" cy="172"/>
            </a:xfrm>
            <a:custGeom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7" name="Freeform 181"/>
            <p:cNvSpPr/>
            <p:nvPr/>
          </p:nvSpPr>
          <p:spPr bwMode="auto">
            <a:xfrm>
              <a:off x="996" y="3305"/>
              <a:ext cx="126" cy="318"/>
            </a:xfrm>
            <a:custGeom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81411" name="Rectangle 163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20574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181415" name="Rectangle 167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505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fontAlgn="base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428" name="Rectangle 16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8400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9" name="Rectangle 16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0" name="Rectangle 16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algn="r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4000500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2500" y="1600200"/>
            <a:ext cx="4000500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228600"/>
            <a:ext cx="2135187" cy="587057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228600"/>
            <a:ext cx="6253163" cy="587057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3" name="Freeform 2"/>
          <p:cNvSpPr/>
          <p:nvPr/>
        </p:nvSpPr>
        <p:spPr bwMode="auto">
          <a:xfrm>
            <a:off x="4760913" y="20638"/>
            <a:ext cx="4438650" cy="4038600"/>
          </a:xfrm>
          <a:custGeom>
            <a:cxnLst>
              <a:cxn ang="0">
                <a:pos x="23" y="4"/>
              </a:cxn>
              <a:cxn ang="0">
                <a:pos x="11" y="71"/>
              </a:cxn>
              <a:cxn ang="0">
                <a:pos x="25" y="393"/>
              </a:cxn>
              <a:cxn ang="0">
                <a:pos x="54" y="457"/>
              </a:cxn>
              <a:cxn ang="0">
                <a:pos x="158" y="482"/>
              </a:cxn>
              <a:cxn ang="0">
                <a:pos x="204" y="495"/>
              </a:cxn>
              <a:cxn ang="0">
                <a:pos x="520" y="475"/>
              </a:cxn>
              <a:cxn ang="0">
                <a:pos x="533" y="167"/>
              </a:cxn>
              <a:cxn ang="0">
                <a:pos x="369" y="16"/>
              </a:cxn>
              <a:cxn ang="0">
                <a:pos x="249" y="29"/>
              </a:cxn>
              <a:cxn ang="0">
                <a:pos x="198" y="11"/>
              </a:cxn>
              <a:cxn ang="0">
                <a:pos x="151" y="2"/>
              </a:cxn>
              <a:cxn ang="0">
                <a:pos x="23" y="4"/>
              </a:cxn>
            </a:cxnLst>
            <a:rect l="0" t="0" r="r" b="b"/>
            <a:pathLst>
              <a:path w="546" h="497">
                <a:moveTo>
                  <a:pt x="23" y="4"/>
                </a:moveTo>
                <a:cubicBezTo>
                  <a:pt x="23" y="4"/>
                  <a:pt x="0" y="34"/>
                  <a:pt x="11" y="71"/>
                </a:cubicBezTo>
                <a:cubicBezTo>
                  <a:pt x="19" y="100"/>
                  <a:pt x="25" y="393"/>
                  <a:pt x="25" y="393"/>
                </a:cubicBezTo>
                <a:cubicBezTo>
                  <a:pt x="25" y="393"/>
                  <a:pt x="42" y="452"/>
                  <a:pt x="54" y="457"/>
                </a:cubicBezTo>
                <a:cubicBezTo>
                  <a:pt x="66" y="462"/>
                  <a:pt x="158" y="482"/>
                  <a:pt x="158" y="482"/>
                </a:cubicBezTo>
                <a:cubicBezTo>
                  <a:pt x="158" y="482"/>
                  <a:pt x="191" y="497"/>
                  <a:pt x="204" y="495"/>
                </a:cubicBezTo>
                <a:cubicBezTo>
                  <a:pt x="217" y="494"/>
                  <a:pt x="506" y="487"/>
                  <a:pt x="520" y="475"/>
                </a:cubicBezTo>
                <a:cubicBezTo>
                  <a:pt x="533" y="463"/>
                  <a:pt x="546" y="218"/>
                  <a:pt x="533" y="167"/>
                </a:cubicBezTo>
                <a:cubicBezTo>
                  <a:pt x="520" y="117"/>
                  <a:pt x="404" y="14"/>
                  <a:pt x="369" y="16"/>
                </a:cubicBezTo>
                <a:cubicBezTo>
                  <a:pt x="335" y="17"/>
                  <a:pt x="249" y="29"/>
                  <a:pt x="249" y="29"/>
                </a:cubicBezTo>
                <a:lnTo>
                  <a:pt x="198" y="11"/>
                </a:lnTo>
                <a:lnTo>
                  <a:pt x="151" y="2"/>
                </a:lnTo>
                <a:cubicBezTo>
                  <a:pt x="151" y="2"/>
                  <a:pt x="79" y="0"/>
                  <a:pt x="23" y="4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171" name="Group 3"/>
          <p:cNvGrpSpPr/>
          <p:nvPr/>
        </p:nvGrpSpPr>
        <p:grpSpPr>
          <a:xfrm>
            <a:off x="4572000" y="28575"/>
            <a:ext cx="4756150" cy="4338638"/>
            <a:chOff x="2918" y="18"/>
            <a:chExt cx="2958" cy="2699"/>
          </a:xfrm>
        </p:grpSpPr>
        <p:sp>
          <p:nvSpPr>
            <p:cNvPr id="255" name="Freeform 4"/>
            <p:cNvSpPr/>
            <p:nvPr/>
          </p:nvSpPr>
          <p:spPr bwMode="auto">
            <a:xfrm>
              <a:off x="3060" y="18"/>
              <a:ext cx="490" cy="187"/>
            </a:xfrm>
            <a:custGeom>
              <a:cxnLst>
                <a:cxn ang="0">
                  <a:pos x="71" y="25"/>
                </a:cxn>
                <a:cxn ang="0">
                  <a:pos x="91" y="20"/>
                </a:cxn>
                <a:cxn ang="0">
                  <a:pos x="92" y="17"/>
                </a:cxn>
                <a:cxn ang="0">
                  <a:pos x="88" y="0"/>
                </a:cxn>
                <a:cxn ang="0">
                  <a:pos x="25" y="0"/>
                </a:cxn>
                <a:cxn ang="0">
                  <a:pos x="10" y="22"/>
                </a:cxn>
                <a:cxn ang="0">
                  <a:pos x="71" y="25"/>
                </a:cxn>
              </a:cxnLst>
              <a:rect l="0" t="0" r="r" b="b"/>
              <a:pathLst>
                <a:path w="97" h="37">
                  <a:moveTo>
                    <a:pt x="71" y="25"/>
                  </a:moveTo>
                  <a:cubicBezTo>
                    <a:pt x="81" y="22"/>
                    <a:pt x="87" y="21"/>
                    <a:pt x="91" y="20"/>
                  </a:cubicBezTo>
                  <a:cubicBezTo>
                    <a:pt x="91" y="19"/>
                    <a:pt x="91" y="19"/>
                    <a:pt x="92" y="17"/>
                  </a:cubicBezTo>
                  <a:cubicBezTo>
                    <a:pt x="97" y="11"/>
                    <a:pt x="95" y="4"/>
                    <a:pt x="88" y="0"/>
                  </a:cubicBezTo>
                  <a:lnTo>
                    <a:pt x="25" y="0"/>
                  </a:lnTo>
                  <a:cubicBezTo>
                    <a:pt x="10" y="3"/>
                    <a:pt x="0" y="10"/>
                    <a:pt x="10" y="22"/>
                  </a:cubicBezTo>
                  <a:cubicBezTo>
                    <a:pt x="10" y="22"/>
                    <a:pt x="28" y="37"/>
                    <a:pt x="71" y="2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6" name="Freeform 5"/>
            <p:cNvSpPr>
              <a:spLocks noEditPoints="1"/>
            </p:cNvSpPr>
            <p:nvPr/>
          </p:nvSpPr>
          <p:spPr bwMode="auto">
            <a:xfrm>
              <a:off x="2918" y="18"/>
              <a:ext cx="2958" cy="2699"/>
            </a:xfrm>
            <a:custGeom>
              <a:cxnLst>
                <a:cxn ang="0">
                  <a:pos x="504" y="1"/>
                </a:cxn>
                <a:cxn ang="0">
                  <a:pos x="157" y="0"/>
                </a:cxn>
                <a:cxn ang="0">
                  <a:pos x="225" y="21"/>
                </a:cxn>
                <a:cxn ang="0">
                  <a:pos x="174" y="39"/>
                </a:cxn>
                <a:cxn ang="0">
                  <a:pos x="207" y="71"/>
                </a:cxn>
                <a:cxn ang="0">
                  <a:pos x="74" y="60"/>
                </a:cxn>
                <a:cxn ang="0">
                  <a:pos x="26" y="63"/>
                </a:cxn>
                <a:cxn ang="0">
                  <a:pos x="199" y="487"/>
                </a:cxn>
                <a:cxn ang="0">
                  <a:pos x="144" y="341"/>
                </a:cxn>
                <a:cxn ang="0">
                  <a:pos x="105" y="376"/>
                </a:cxn>
                <a:cxn ang="0">
                  <a:pos x="94" y="435"/>
                </a:cxn>
                <a:cxn ang="0">
                  <a:pos x="124" y="265"/>
                </a:cxn>
                <a:cxn ang="0">
                  <a:pos x="153" y="228"/>
                </a:cxn>
                <a:cxn ang="0">
                  <a:pos x="209" y="237"/>
                </a:cxn>
                <a:cxn ang="0">
                  <a:pos x="188" y="306"/>
                </a:cxn>
                <a:cxn ang="0">
                  <a:pos x="192" y="395"/>
                </a:cxn>
                <a:cxn ang="0">
                  <a:pos x="515" y="483"/>
                </a:cxn>
                <a:cxn ang="0">
                  <a:pos x="454" y="427"/>
                </a:cxn>
                <a:cxn ang="0">
                  <a:pos x="425" y="345"/>
                </a:cxn>
                <a:cxn ang="0">
                  <a:pos x="396" y="270"/>
                </a:cxn>
                <a:cxn ang="0">
                  <a:pos x="460" y="256"/>
                </a:cxn>
                <a:cxn ang="0">
                  <a:pos x="407" y="223"/>
                </a:cxn>
                <a:cxn ang="0">
                  <a:pos x="439" y="226"/>
                </a:cxn>
                <a:cxn ang="0">
                  <a:pos x="438" y="209"/>
                </a:cxn>
                <a:cxn ang="0">
                  <a:pos x="376" y="211"/>
                </a:cxn>
                <a:cxn ang="0">
                  <a:pos x="357" y="343"/>
                </a:cxn>
                <a:cxn ang="0">
                  <a:pos x="347" y="230"/>
                </a:cxn>
                <a:cxn ang="0">
                  <a:pos x="331" y="182"/>
                </a:cxn>
                <a:cxn ang="0">
                  <a:pos x="347" y="136"/>
                </a:cxn>
                <a:cxn ang="0">
                  <a:pos x="339" y="99"/>
                </a:cxn>
                <a:cxn ang="0">
                  <a:pos x="331" y="62"/>
                </a:cxn>
                <a:cxn ang="0">
                  <a:pos x="369" y="103"/>
                </a:cxn>
                <a:cxn ang="0">
                  <a:pos x="415" y="47"/>
                </a:cxn>
                <a:cxn ang="0">
                  <a:pos x="409" y="95"/>
                </a:cxn>
                <a:cxn ang="0">
                  <a:pos x="401" y="130"/>
                </a:cxn>
                <a:cxn ang="0">
                  <a:pos x="401" y="181"/>
                </a:cxn>
                <a:cxn ang="0">
                  <a:pos x="558" y="181"/>
                </a:cxn>
                <a:cxn ang="0">
                  <a:pos x="554" y="76"/>
                </a:cxn>
                <a:cxn ang="0">
                  <a:pos x="249" y="69"/>
                </a:cxn>
                <a:cxn ang="0">
                  <a:pos x="293" y="93"/>
                </a:cxn>
                <a:cxn ang="0">
                  <a:pos x="171" y="195"/>
                </a:cxn>
                <a:cxn ang="0">
                  <a:pos x="69" y="98"/>
                </a:cxn>
                <a:cxn ang="0">
                  <a:pos x="191" y="106"/>
                </a:cxn>
                <a:cxn ang="0">
                  <a:pos x="220" y="105"/>
                </a:cxn>
                <a:cxn ang="0">
                  <a:pos x="302" y="121"/>
                </a:cxn>
                <a:cxn ang="0">
                  <a:pos x="276" y="256"/>
                </a:cxn>
                <a:cxn ang="0">
                  <a:pos x="260" y="137"/>
                </a:cxn>
                <a:cxn ang="0">
                  <a:pos x="171" y="195"/>
                </a:cxn>
                <a:cxn ang="0">
                  <a:pos x="223" y="225"/>
                </a:cxn>
                <a:cxn ang="0">
                  <a:pos x="247" y="158"/>
                </a:cxn>
                <a:cxn ang="0">
                  <a:pos x="326" y="292"/>
                </a:cxn>
                <a:cxn ang="0">
                  <a:pos x="215" y="321"/>
                </a:cxn>
                <a:cxn ang="0">
                  <a:pos x="309" y="277"/>
                </a:cxn>
                <a:cxn ang="0">
                  <a:pos x="318" y="133"/>
                </a:cxn>
                <a:cxn ang="0">
                  <a:pos x="313" y="213"/>
                </a:cxn>
                <a:cxn ang="0">
                  <a:pos x="299" y="144"/>
                </a:cxn>
                <a:cxn ang="0">
                  <a:pos x="507" y="179"/>
                </a:cxn>
                <a:cxn ang="0">
                  <a:pos x="461" y="162"/>
                </a:cxn>
              </a:cxnLst>
              <a:rect l="0" t="0" r="r" b="b"/>
              <a:pathLst>
                <a:path w="585" h="534">
                  <a:moveTo>
                    <a:pt x="554" y="76"/>
                  </a:moveTo>
                  <a:cubicBezTo>
                    <a:pt x="551" y="32"/>
                    <a:pt x="543" y="9"/>
                    <a:pt x="504" y="1"/>
                  </a:cubicBezTo>
                  <a:cubicBezTo>
                    <a:pt x="500" y="1"/>
                    <a:pt x="494" y="0"/>
                    <a:pt x="486" y="0"/>
                  </a:cubicBezTo>
                  <a:lnTo>
                    <a:pt x="157" y="0"/>
                  </a:lnTo>
                  <a:cubicBezTo>
                    <a:pt x="156" y="5"/>
                    <a:pt x="153" y="17"/>
                    <a:pt x="158" y="17"/>
                  </a:cubicBezTo>
                  <a:cubicBezTo>
                    <a:pt x="171" y="17"/>
                    <a:pt x="223" y="21"/>
                    <a:pt x="225" y="21"/>
                  </a:cubicBezTo>
                  <a:cubicBezTo>
                    <a:pt x="226" y="21"/>
                    <a:pt x="250" y="16"/>
                    <a:pt x="237" y="28"/>
                  </a:cubicBezTo>
                  <a:cubicBezTo>
                    <a:pt x="223" y="41"/>
                    <a:pt x="192" y="41"/>
                    <a:pt x="174" y="39"/>
                  </a:cubicBezTo>
                  <a:cubicBezTo>
                    <a:pt x="131" y="36"/>
                    <a:pt x="152" y="56"/>
                    <a:pt x="168" y="56"/>
                  </a:cubicBezTo>
                  <a:cubicBezTo>
                    <a:pt x="218" y="56"/>
                    <a:pt x="228" y="68"/>
                    <a:pt x="207" y="71"/>
                  </a:cubicBezTo>
                  <a:cubicBezTo>
                    <a:pt x="186" y="74"/>
                    <a:pt x="182" y="73"/>
                    <a:pt x="162" y="76"/>
                  </a:cubicBezTo>
                  <a:cubicBezTo>
                    <a:pt x="7" y="101"/>
                    <a:pt x="59" y="60"/>
                    <a:pt x="74" y="60"/>
                  </a:cubicBezTo>
                  <a:cubicBezTo>
                    <a:pt x="139" y="59"/>
                    <a:pt x="123" y="37"/>
                    <a:pt x="107" y="42"/>
                  </a:cubicBezTo>
                  <a:cubicBezTo>
                    <a:pt x="91" y="46"/>
                    <a:pt x="34" y="27"/>
                    <a:pt x="26" y="63"/>
                  </a:cubicBezTo>
                  <a:cubicBezTo>
                    <a:pt x="19" y="100"/>
                    <a:pt x="42" y="282"/>
                    <a:pt x="36" y="317"/>
                  </a:cubicBezTo>
                  <a:cubicBezTo>
                    <a:pt x="0" y="534"/>
                    <a:pt x="199" y="487"/>
                    <a:pt x="199" y="487"/>
                  </a:cubicBezTo>
                  <a:cubicBezTo>
                    <a:pt x="156" y="453"/>
                    <a:pt x="174" y="421"/>
                    <a:pt x="171" y="403"/>
                  </a:cubicBezTo>
                  <a:cubicBezTo>
                    <a:pt x="161" y="345"/>
                    <a:pt x="154" y="337"/>
                    <a:pt x="144" y="341"/>
                  </a:cubicBezTo>
                  <a:cubicBezTo>
                    <a:pt x="121" y="352"/>
                    <a:pt x="123" y="358"/>
                    <a:pt x="126" y="367"/>
                  </a:cubicBezTo>
                  <a:cubicBezTo>
                    <a:pt x="142" y="416"/>
                    <a:pt x="105" y="376"/>
                    <a:pt x="105" y="376"/>
                  </a:cubicBezTo>
                  <a:cubicBezTo>
                    <a:pt x="98" y="380"/>
                    <a:pt x="95" y="390"/>
                    <a:pt x="99" y="399"/>
                  </a:cubicBezTo>
                  <a:cubicBezTo>
                    <a:pt x="131" y="463"/>
                    <a:pt x="101" y="446"/>
                    <a:pt x="94" y="435"/>
                  </a:cubicBezTo>
                  <a:cubicBezTo>
                    <a:pt x="61" y="390"/>
                    <a:pt x="92" y="366"/>
                    <a:pt x="88" y="352"/>
                  </a:cubicBezTo>
                  <a:cubicBezTo>
                    <a:pt x="75" y="295"/>
                    <a:pt x="118" y="274"/>
                    <a:pt x="124" y="265"/>
                  </a:cubicBezTo>
                  <a:cubicBezTo>
                    <a:pt x="130" y="256"/>
                    <a:pt x="127" y="253"/>
                    <a:pt x="129" y="234"/>
                  </a:cubicBezTo>
                  <a:cubicBezTo>
                    <a:pt x="136" y="195"/>
                    <a:pt x="155" y="216"/>
                    <a:pt x="153" y="228"/>
                  </a:cubicBezTo>
                  <a:cubicBezTo>
                    <a:pt x="148" y="274"/>
                    <a:pt x="176" y="242"/>
                    <a:pt x="186" y="228"/>
                  </a:cubicBezTo>
                  <a:cubicBezTo>
                    <a:pt x="218" y="186"/>
                    <a:pt x="214" y="229"/>
                    <a:pt x="209" y="237"/>
                  </a:cubicBezTo>
                  <a:cubicBezTo>
                    <a:pt x="203" y="244"/>
                    <a:pt x="198" y="255"/>
                    <a:pt x="200" y="260"/>
                  </a:cubicBezTo>
                  <a:cubicBezTo>
                    <a:pt x="208" y="283"/>
                    <a:pt x="193" y="305"/>
                    <a:pt x="188" y="306"/>
                  </a:cubicBezTo>
                  <a:cubicBezTo>
                    <a:pt x="184" y="308"/>
                    <a:pt x="170" y="314"/>
                    <a:pt x="170" y="332"/>
                  </a:cubicBezTo>
                  <a:cubicBezTo>
                    <a:pt x="171" y="350"/>
                    <a:pt x="192" y="382"/>
                    <a:pt x="192" y="395"/>
                  </a:cubicBezTo>
                  <a:cubicBezTo>
                    <a:pt x="193" y="492"/>
                    <a:pt x="236" y="499"/>
                    <a:pt x="255" y="497"/>
                  </a:cubicBezTo>
                  <a:cubicBezTo>
                    <a:pt x="275" y="496"/>
                    <a:pt x="445" y="490"/>
                    <a:pt x="515" y="483"/>
                  </a:cubicBezTo>
                  <a:cubicBezTo>
                    <a:pt x="585" y="477"/>
                    <a:pt x="538" y="458"/>
                    <a:pt x="518" y="458"/>
                  </a:cubicBezTo>
                  <a:cubicBezTo>
                    <a:pt x="467" y="458"/>
                    <a:pt x="454" y="427"/>
                    <a:pt x="454" y="427"/>
                  </a:cubicBezTo>
                  <a:cubicBezTo>
                    <a:pt x="454" y="427"/>
                    <a:pt x="453" y="405"/>
                    <a:pt x="431" y="400"/>
                  </a:cubicBezTo>
                  <a:cubicBezTo>
                    <a:pt x="376" y="385"/>
                    <a:pt x="411" y="353"/>
                    <a:pt x="425" y="345"/>
                  </a:cubicBezTo>
                  <a:cubicBezTo>
                    <a:pt x="438" y="338"/>
                    <a:pt x="430" y="335"/>
                    <a:pt x="420" y="329"/>
                  </a:cubicBezTo>
                  <a:cubicBezTo>
                    <a:pt x="398" y="316"/>
                    <a:pt x="394" y="300"/>
                    <a:pt x="396" y="270"/>
                  </a:cubicBezTo>
                  <a:cubicBezTo>
                    <a:pt x="397" y="240"/>
                    <a:pt x="416" y="249"/>
                    <a:pt x="416" y="249"/>
                  </a:cubicBezTo>
                  <a:cubicBezTo>
                    <a:pt x="416" y="249"/>
                    <a:pt x="448" y="262"/>
                    <a:pt x="460" y="256"/>
                  </a:cubicBezTo>
                  <a:cubicBezTo>
                    <a:pt x="472" y="250"/>
                    <a:pt x="467" y="239"/>
                    <a:pt x="461" y="244"/>
                  </a:cubicBezTo>
                  <a:cubicBezTo>
                    <a:pt x="455" y="248"/>
                    <a:pt x="412" y="244"/>
                    <a:pt x="407" y="223"/>
                  </a:cubicBezTo>
                  <a:cubicBezTo>
                    <a:pt x="403" y="202"/>
                    <a:pt x="418" y="213"/>
                    <a:pt x="422" y="214"/>
                  </a:cubicBezTo>
                  <a:cubicBezTo>
                    <a:pt x="427" y="216"/>
                    <a:pt x="427" y="220"/>
                    <a:pt x="439" y="226"/>
                  </a:cubicBezTo>
                  <a:cubicBezTo>
                    <a:pt x="468" y="241"/>
                    <a:pt x="454" y="224"/>
                    <a:pt x="454" y="224"/>
                  </a:cubicBezTo>
                  <a:cubicBezTo>
                    <a:pt x="454" y="224"/>
                    <a:pt x="454" y="224"/>
                    <a:pt x="438" y="209"/>
                  </a:cubicBezTo>
                  <a:cubicBezTo>
                    <a:pt x="423" y="194"/>
                    <a:pt x="406" y="199"/>
                    <a:pt x="389" y="199"/>
                  </a:cubicBezTo>
                  <a:cubicBezTo>
                    <a:pt x="373" y="199"/>
                    <a:pt x="376" y="211"/>
                    <a:pt x="376" y="211"/>
                  </a:cubicBezTo>
                  <a:cubicBezTo>
                    <a:pt x="376" y="211"/>
                    <a:pt x="373" y="242"/>
                    <a:pt x="370" y="291"/>
                  </a:cubicBezTo>
                  <a:cubicBezTo>
                    <a:pt x="368" y="341"/>
                    <a:pt x="360" y="347"/>
                    <a:pt x="357" y="343"/>
                  </a:cubicBezTo>
                  <a:cubicBezTo>
                    <a:pt x="354" y="338"/>
                    <a:pt x="350" y="313"/>
                    <a:pt x="350" y="305"/>
                  </a:cubicBezTo>
                  <a:cubicBezTo>
                    <a:pt x="350" y="298"/>
                    <a:pt x="345" y="264"/>
                    <a:pt x="347" y="230"/>
                  </a:cubicBezTo>
                  <a:cubicBezTo>
                    <a:pt x="350" y="195"/>
                    <a:pt x="356" y="210"/>
                    <a:pt x="334" y="201"/>
                  </a:cubicBezTo>
                  <a:cubicBezTo>
                    <a:pt x="311" y="192"/>
                    <a:pt x="323" y="182"/>
                    <a:pt x="331" y="182"/>
                  </a:cubicBezTo>
                  <a:cubicBezTo>
                    <a:pt x="338" y="182"/>
                    <a:pt x="350" y="189"/>
                    <a:pt x="352" y="181"/>
                  </a:cubicBezTo>
                  <a:cubicBezTo>
                    <a:pt x="356" y="160"/>
                    <a:pt x="359" y="141"/>
                    <a:pt x="347" y="136"/>
                  </a:cubicBezTo>
                  <a:cubicBezTo>
                    <a:pt x="322" y="127"/>
                    <a:pt x="332" y="121"/>
                    <a:pt x="341" y="118"/>
                  </a:cubicBezTo>
                  <a:cubicBezTo>
                    <a:pt x="350" y="115"/>
                    <a:pt x="352" y="94"/>
                    <a:pt x="339" y="99"/>
                  </a:cubicBezTo>
                  <a:cubicBezTo>
                    <a:pt x="313" y="107"/>
                    <a:pt x="316" y="85"/>
                    <a:pt x="321" y="82"/>
                  </a:cubicBezTo>
                  <a:cubicBezTo>
                    <a:pt x="325" y="79"/>
                    <a:pt x="334" y="83"/>
                    <a:pt x="331" y="62"/>
                  </a:cubicBezTo>
                  <a:cubicBezTo>
                    <a:pt x="328" y="41"/>
                    <a:pt x="347" y="34"/>
                    <a:pt x="351" y="53"/>
                  </a:cubicBezTo>
                  <a:cubicBezTo>
                    <a:pt x="354" y="73"/>
                    <a:pt x="363" y="112"/>
                    <a:pt x="369" y="103"/>
                  </a:cubicBezTo>
                  <a:cubicBezTo>
                    <a:pt x="375" y="94"/>
                    <a:pt x="385" y="57"/>
                    <a:pt x="395" y="41"/>
                  </a:cubicBezTo>
                  <a:cubicBezTo>
                    <a:pt x="406" y="24"/>
                    <a:pt x="418" y="38"/>
                    <a:pt x="415" y="47"/>
                  </a:cubicBezTo>
                  <a:cubicBezTo>
                    <a:pt x="401" y="88"/>
                    <a:pt x="426" y="90"/>
                    <a:pt x="426" y="90"/>
                  </a:cubicBezTo>
                  <a:cubicBezTo>
                    <a:pt x="426" y="90"/>
                    <a:pt x="423" y="96"/>
                    <a:pt x="409" y="95"/>
                  </a:cubicBezTo>
                  <a:cubicBezTo>
                    <a:pt x="382" y="92"/>
                    <a:pt x="393" y="110"/>
                    <a:pt x="405" y="115"/>
                  </a:cubicBezTo>
                  <a:cubicBezTo>
                    <a:pt x="431" y="124"/>
                    <a:pt x="414" y="130"/>
                    <a:pt x="401" y="130"/>
                  </a:cubicBezTo>
                  <a:cubicBezTo>
                    <a:pt x="387" y="130"/>
                    <a:pt x="381" y="134"/>
                    <a:pt x="378" y="148"/>
                  </a:cubicBezTo>
                  <a:cubicBezTo>
                    <a:pt x="369" y="191"/>
                    <a:pt x="401" y="181"/>
                    <a:pt x="401" y="181"/>
                  </a:cubicBezTo>
                  <a:cubicBezTo>
                    <a:pt x="452" y="195"/>
                    <a:pt x="528" y="188"/>
                    <a:pt x="528" y="188"/>
                  </a:cubicBezTo>
                  <a:cubicBezTo>
                    <a:pt x="543" y="192"/>
                    <a:pt x="552" y="189"/>
                    <a:pt x="558" y="181"/>
                  </a:cubicBezTo>
                  <a:lnTo>
                    <a:pt x="558" y="103"/>
                  </a:lnTo>
                  <a:cubicBezTo>
                    <a:pt x="556" y="93"/>
                    <a:pt x="555" y="84"/>
                    <a:pt x="554" y="76"/>
                  </a:cubicBezTo>
                  <a:close/>
                  <a:moveTo>
                    <a:pt x="231" y="77"/>
                  </a:moveTo>
                  <a:cubicBezTo>
                    <a:pt x="233" y="65"/>
                    <a:pt x="249" y="69"/>
                    <a:pt x="249" y="69"/>
                  </a:cubicBezTo>
                  <a:cubicBezTo>
                    <a:pt x="249" y="69"/>
                    <a:pt x="278" y="79"/>
                    <a:pt x="290" y="78"/>
                  </a:cubicBezTo>
                  <a:cubicBezTo>
                    <a:pt x="301" y="76"/>
                    <a:pt x="318" y="93"/>
                    <a:pt x="293" y="93"/>
                  </a:cubicBezTo>
                  <a:cubicBezTo>
                    <a:pt x="267" y="93"/>
                    <a:pt x="228" y="104"/>
                    <a:pt x="231" y="77"/>
                  </a:cubicBezTo>
                  <a:close/>
                  <a:moveTo>
                    <a:pt x="171" y="195"/>
                  </a:moveTo>
                  <a:cubicBezTo>
                    <a:pt x="153" y="195"/>
                    <a:pt x="46" y="237"/>
                    <a:pt x="45" y="128"/>
                  </a:cubicBezTo>
                  <a:cubicBezTo>
                    <a:pt x="45" y="104"/>
                    <a:pt x="39" y="83"/>
                    <a:pt x="69" y="98"/>
                  </a:cubicBezTo>
                  <a:cubicBezTo>
                    <a:pt x="99" y="112"/>
                    <a:pt x="72" y="111"/>
                    <a:pt x="137" y="108"/>
                  </a:cubicBezTo>
                  <a:cubicBezTo>
                    <a:pt x="137" y="108"/>
                    <a:pt x="184" y="110"/>
                    <a:pt x="191" y="106"/>
                  </a:cubicBezTo>
                  <a:cubicBezTo>
                    <a:pt x="199" y="101"/>
                    <a:pt x="192" y="91"/>
                    <a:pt x="207" y="91"/>
                  </a:cubicBezTo>
                  <a:cubicBezTo>
                    <a:pt x="222" y="90"/>
                    <a:pt x="220" y="105"/>
                    <a:pt x="220" y="105"/>
                  </a:cubicBezTo>
                  <a:cubicBezTo>
                    <a:pt x="220" y="105"/>
                    <a:pt x="207" y="124"/>
                    <a:pt x="305" y="111"/>
                  </a:cubicBezTo>
                  <a:cubicBezTo>
                    <a:pt x="317" y="109"/>
                    <a:pt x="327" y="121"/>
                    <a:pt x="302" y="121"/>
                  </a:cubicBezTo>
                  <a:cubicBezTo>
                    <a:pt x="290" y="122"/>
                    <a:pt x="272" y="128"/>
                    <a:pt x="278" y="143"/>
                  </a:cubicBezTo>
                  <a:cubicBezTo>
                    <a:pt x="284" y="158"/>
                    <a:pt x="276" y="256"/>
                    <a:pt x="276" y="256"/>
                  </a:cubicBezTo>
                  <a:cubicBezTo>
                    <a:pt x="276" y="256"/>
                    <a:pt x="271" y="274"/>
                    <a:pt x="262" y="245"/>
                  </a:cubicBezTo>
                  <a:cubicBezTo>
                    <a:pt x="259" y="235"/>
                    <a:pt x="262" y="144"/>
                    <a:pt x="260" y="137"/>
                  </a:cubicBezTo>
                  <a:cubicBezTo>
                    <a:pt x="259" y="129"/>
                    <a:pt x="217" y="122"/>
                    <a:pt x="215" y="154"/>
                  </a:cubicBezTo>
                  <a:cubicBezTo>
                    <a:pt x="214" y="185"/>
                    <a:pt x="205" y="195"/>
                    <a:pt x="171" y="195"/>
                  </a:cubicBezTo>
                  <a:close/>
                  <a:moveTo>
                    <a:pt x="237" y="231"/>
                  </a:moveTo>
                  <a:cubicBezTo>
                    <a:pt x="230" y="240"/>
                    <a:pt x="219" y="247"/>
                    <a:pt x="223" y="225"/>
                  </a:cubicBezTo>
                  <a:cubicBezTo>
                    <a:pt x="228" y="202"/>
                    <a:pt x="232" y="170"/>
                    <a:pt x="232" y="155"/>
                  </a:cubicBezTo>
                  <a:cubicBezTo>
                    <a:pt x="232" y="155"/>
                    <a:pt x="244" y="135"/>
                    <a:pt x="247" y="158"/>
                  </a:cubicBezTo>
                  <a:cubicBezTo>
                    <a:pt x="250" y="181"/>
                    <a:pt x="244" y="221"/>
                    <a:pt x="237" y="231"/>
                  </a:cubicBezTo>
                  <a:close/>
                  <a:moveTo>
                    <a:pt x="326" y="292"/>
                  </a:moveTo>
                  <a:cubicBezTo>
                    <a:pt x="327" y="320"/>
                    <a:pt x="355" y="400"/>
                    <a:pt x="286" y="399"/>
                  </a:cubicBezTo>
                  <a:cubicBezTo>
                    <a:pt x="217" y="398"/>
                    <a:pt x="214" y="409"/>
                    <a:pt x="215" y="321"/>
                  </a:cubicBezTo>
                  <a:cubicBezTo>
                    <a:pt x="216" y="236"/>
                    <a:pt x="225" y="253"/>
                    <a:pt x="230" y="264"/>
                  </a:cubicBezTo>
                  <a:cubicBezTo>
                    <a:pt x="230" y="264"/>
                    <a:pt x="253" y="318"/>
                    <a:pt x="309" y="277"/>
                  </a:cubicBezTo>
                  <a:cubicBezTo>
                    <a:pt x="319" y="269"/>
                    <a:pt x="324" y="263"/>
                    <a:pt x="326" y="292"/>
                  </a:cubicBezTo>
                  <a:close/>
                  <a:moveTo>
                    <a:pt x="318" y="133"/>
                  </a:moveTo>
                  <a:cubicBezTo>
                    <a:pt x="338" y="148"/>
                    <a:pt x="316" y="165"/>
                    <a:pt x="316" y="165"/>
                  </a:cubicBezTo>
                  <a:cubicBezTo>
                    <a:pt x="316" y="165"/>
                    <a:pt x="302" y="189"/>
                    <a:pt x="313" y="213"/>
                  </a:cubicBezTo>
                  <a:cubicBezTo>
                    <a:pt x="324" y="237"/>
                    <a:pt x="324" y="265"/>
                    <a:pt x="301" y="239"/>
                  </a:cubicBezTo>
                  <a:cubicBezTo>
                    <a:pt x="279" y="214"/>
                    <a:pt x="293" y="156"/>
                    <a:pt x="299" y="144"/>
                  </a:cubicBezTo>
                  <a:cubicBezTo>
                    <a:pt x="299" y="144"/>
                    <a:pt x="299" y="118"/>
                    <a:pt x="318" y="133"/>
                  </a:cubicBezTo>
                  <a:close/>
                  <a:moveTo>
                    <a:pt x="507" y="179"/>
                  </a:moveTo>
                  <a:cubicBezTo>
                    <a:pt x="498" y="185"/>
                    <a:pt x="507" y="179"/>
                    <a:pt x="465" y="177"/>
                  </a:cubicBezTo>
                  <a:cubicBezTo>
                    <a:pt x="423" y="176"/>
                    <a:pt x="461" y="162"/>
                    <a:pt x="461" y="162"/>
                  </a:cubicBezTo>
                  <a:cubicBezTo>
                    <a:pt x="565" y="166"/>
                    <a:pt x="516" y="173"/>
                    <a:pt x="507" y="179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7" name="Freeform 6"/>
            <p:cNvSpPr/>
            <p:nvPr/>
          </p:nvSpPr>
          <p:spPr bwMode="auto">
            <a:xfrm>
              <a:off x="3621" y="1287"/>
              <a:ext cx="238" cy="283"/>
            </a:xfrm>
            <a:custGeom>
              <a:cxnLst>
                <a:cxn ang="0">
                  <a:pos x="40" y="15"/>
                </a:cxn>
                <a:cxn ang="0">
                  <a:pos x="27" y="56"/>
                </a:cxn>
                <a:cxn ang="0">
                  <a:pos x="40" y="15"/>
                </a:cxn>
              </a:cxnLst>
              <a:rect l="0" t="0" r="r" b="b"/>
              <a:pathLst>
                <a:path w="47" h="56">
                  <a:moveTo>
                    <a:pt x="40" y="15"/>
                  </a:moveTo>
                  <a:cubicBezTo>
                    <a:pt x="37" y="0"/>
                    <a:pt x="0" y="23"/>
                    <a:pt x="27" y="56"/>
                  </a:cubicBezTo>
                  <a:cubicBezTo>
                    <a:pt x="27" y="56"/>
                    <a:pt x="47" y="49"/>
                    <a:pt x="40" y="1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8" name="Freeform 7"/>
            <p:cNvSpPr/>
            <p:nvPr/>
          </p:nvSpPr>
          <p:spPr bwMode="auto">
            <a:xfrm>
              <a:off x="3403" y="1403"/>
              <a:ext cx="208" cy="379"/>
            </a:xfrm>
            <a:custGeom>
              <a:cxnLst>
                <a:cxn ang="0">
                  <a:pos x="19" y="27"/>
                </a:cxn>
                <a:cxn ang="0">
                  <a:pos x="12" y="69"/>
                </a:cxn>
                <a:cxn ang="0">
                  <a:pos x="40" y="45"/>
                </a:cxn>
                <a:cxn ang="0">
                  <a:pos x="37" y="24"/>
                </a:cxn>
                <a:cxn ang="0">
                  <a:pos x="19" y="27"/>
                </a:cxn>
              </a:cxnLst>
              <a:rect l="0" t="0" r="r" b="b"/>
              <a:pathLst>
                <a:path w="41" h="75">
                  <a:moveTo>
                    <a:pt x="19" y="27"/>
                  </a:moveTo>
                  <a:cubicBezTo>
                    <a:pt x="0" y="54"/>
                    <a:pt x="6" y="63"/>
                    <a:pt x="12" y="69"/>
                  </a:cubicBezTo>
                  <a:cubicBezTo>
                    <a:pt x="18" y="75"/>
                    <a:pt x="30" y="74"/>
                    <a:pt x="40" y="45"/>
                  </a:cubicBezTo>
                  <a:cubicBezTo>
                    <a:pt x="40" y="45"/>
                    <a:pt x="32" y="31"/>
                    <a:pt x="37" y="24"/>
                  </a:cubicBezTo>
                  <a:cubicBezTo>
                    <a:pt x="41" y="16"/>
                    <a:pt x="38" y="0"/>
                    <a:pt x="19" y="27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9" name="Freeform 8"/>
            <p:cNvSpPr/>
            <p:nvPr/>
          </p:nvSpPr>
          <p:spPr bwMode="auto">
            <a:xfrm>
              <a:off x="3272" y="645"/>
              <a:ext cx="681" cy="318"/>
            </a:xfrm>
            <a:custGeom>
              <a:cxnLst>
                <a:cxn ang="0">
                  <a:pos x="112" y="4"/>
                </a:cxn>
                <a:cxn ang="0">
                  <a:pos x="24" y="4"/>
                </a:cxn>
                <a:cxn ang="0">
                  <a:pos x="2" y="25"/>
                </a:cxn>
                <a:cxn ang="0">
                  <a:pos x="60" y="58"/>
                </a:cxn>
                <a:cxn ang="0">
                  <a:pos x="96" y="54"/>
                </a:cxn>
                <a:cxn ang="0">
                  <a:pos x="113" y="53"/>
                </a:cxn>
                <a:cxn ang="0">
                  <a:pos x="112" y="4"/>
                </a:cxn>
              </a:cxnLst>
              <a:rect l="0" t="0" r="r" b="b"/>
              <a:pathLst>
                <a:path w="135" h="62">
                  <a:moveTo>
                    <a:pt x="112" y="4"/>
                  </a:moveTo>
                  <a:cubicBezTo>
                    <a:pt x="105" y="9"/>
                    <a:pt x="24" y="4"/>
                    <a:pt x="24" y="4"/>
                  </a:cubicBezTo>
                  <a:cubicBezTo>
                    <a:pt x="15" y="4"/>
                    <a:pt x="3" y="1"/>
                    <a:pt x="2" y="25"/>
                  </a:cubicBezTo>
                  <a:cubicBezTo>
                    <a:pt x="0" y="63"/>
                    <a:pt x="48" y="58"/>
                    <a:pt x="60" y="58"/>
                  </a:cubicBezTo>
                  <a:cubicBezTo>
                    <a:pt x="72" y="58"/>
                    <a:pt x="84" y="48"/>
                    <a:pt x="96" y="54"/>
                  </a:cubicBezTo>
                  <a:cubicBezTo>
                    <a:pt x="96" y="54"/>
                    <a:pt x="107" y="63"/>
                    <a:pt x="113" y="53"/>
                  </a:cubicBezTo>
                  <a:cubicBezTo>
                    <a:pt x="135" y="13"/>
                    <a:pt x="120" y="0"/>
                    <a:pt x="112" y="4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0" name="Freeform 9"/>
            <p:cNvSpPr/>
            <p:nvPr/>
          </p:nvSpPr>
          <p:spPr bwMode="auto">
            <a:xfrm>
              <a:off x="4046" y="1545"/>
              <a:ext cx="492" cy="516"/>
            </a:xfrm>
            <a:custGeom>
              <a:cxnLst>
                <a:cxn ang="0">
                  <a:pos x="67" y="5"/>
                </a:cxn>
                <a:cxn ang="0">
                  <a:pos x="31" y="5"/>
                </a:cxn>
                <a:cxn ang="0">
                  <a:pos x="12" y="57"/>
                </a:cxn>
                <a:cxn ang="0">
                  <a:pos x="79" y="62"/>
                </a:cxn>
                <a:cxn ang="0">
                  <a:pos x="67" y="5"/>
                </a:cxn>
              </a:cxnLst>
              <a:rect l="0" t="0" r="r" b="b"/>
              <a:pathLst>
                <a:path w="97" h="102">
                  <a:moveTo>
                    <a:pt x="67" y="5"/>
                  </a:moveTo>
                  <a:cubicBezTo>
                    <a:pt x="55" y="10"/>
                    <a:pt x="31" y="5"/>
                    <a:pt x="31" y="5"/>
                  </a:cubicBezTo>
                  <a:cubicBezTo>
                    <a:pt x="0" y="6"/>
                    <a:pt x="16" y="39"/>
                    <a:pt x="12" y="57"/>
                  </a:cubicBezTo>
                  <a:cubicBezTo>
                    <a:pt x="8" y="76"/>
                    <a:pt x="63" y="102"/>
                    <a:pt x="79" y="62"/>
                  </a:cubicBezTo>
                  <a:cubicBezTo>
                    <a:pt x="97" y="20"/>
                    <a:pt x="79" y="0"/>
                    <a:pt x="67" y="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1" name="Freeform 10"/>
            <p:cNvSpPr/>
            <p:nvPr/>
          </p:nvSpPr>
          <p:spPr bwMode="auto">
            <a:xfrm>
              <a:off x="5173" y="1024"/>
              <a:ext cx="501" cy="96"/>
            </a:xfrm>
            <a:custGeom>
              <a:cxnLst>
                <a:cxn ang="0">
                  <a:pos x="15" y="0"/>
                </a:cxn>
                <a:cxn ang="0">
                  <a:pos x="40" y="15"/>
                </a:cxn>
                <a:cxn ang="0">
                  <a:pos x="15" y="0"/>
                </a:cxn>
              </a:cxnLst>
              <a:rect l="0" t="0" r="r" b="b"/>
              <a:pathLst>
                <a:path w="99" h="19">
                  <a:moveTo>
                    <a:pt x="15" y="0"/>
                  </a:moveTo>
                  <a:cubicBezTo>
                    <a:pt x="0" y="0"/>
                    <a:pt x="19" y="19"/>
                    <a:pt x="40" y="15"/>
                  </a:cubicBezTo>
                  <a:cubicBezTo>
                    <a:pt x="99" y="1"/>
                    <a:pt x="15" y="0"/>
                    <a:pt x="15" y="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2" name="Freeform 11"/>
            <p:cNvSpPr/>
            <p:nvPr/>
          </p:nvSpPr>
          <p:spPr bwMode="auto">
            <a:xfrm>
              <a:off x="5340" y="1004"/>
              <a:ext cx="385" cy="237"/>
            </a:xfrm>
            <a:custGeom>
              <a:cxnLst>
                <a:cxn ang="0">
                  <a:pos x="21" y="37"/>
                </a:cxn>
                <a:cxn ang="0">
                  <a:pos x="70" y="17"/>
                </a:cxn>
                <a:cxn ang="0">
                  <a:pos x="48" y="3"/>
                </a:cxn>
                <a:cxn ang="0">
                  <a:pos x="19" y="32"/>
                </a:cxn>
                <a:cxn ang="0">
                  <a:pos x="21" y="37"/>
                </a:cxn>
              </a:cxnLst>
              <a:rect l="0" t="0" r="r" b="b"/>
              <a:pathLst>
                <a:path w="76" h="47">
                  <a:moveTo>
                    <a:pt x="21" y="37"/>
                  </a:moveTo>
                  <a:cubicBezTo>
                    <a:pt x="21" y="37"/>
                    <a:pt x="50" y="47"/>
                    <a:pt x="70" y="17"/>
                  </a:cubicBezTo>
                  <a:cubicBezTo>
                    <a:pt x="76" y="7"/>
                    <a:pt x="65" y="0"/>
                    <a:pt x="48" y="3"/>
                  </a:cubicBezTo>
                  <a:cubicBezTo>
                    <a:pt x="39" y="5"/>
                    <a:pt x="39" y="32"/>
                    <a:pt x="19" y="32"/>
                  </a:cubicBezTo>
                  <a:cubicBezTo>
                    <a:pt x="0" y="32"/>
                    <a:pt x="21" y="37"/>
                    <a:pt x="21" y="37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3" name="Freeform 12"/>
            <p:cNvSpPr/>
            <p:nvPr/>
          </p:nvSpPr>
          <p:spPr bwMode="auto">
            <a:xfrm>
              <a:off x="5325" y="1201"/>
              <a:ext cx="415" cy="187"/>
            </a:xfrm>
            <a:custGeom>
              <a:cxnLst>
                <a:cxn ang="0">
                  <a:pos x="72" y="6"/>
                </a:cxn>
                <a:cxn ang="0">
                  <a:pos x="24" y="17"/>
                </a:cxn>
                <a:cxn ang="0">
                  <a:pos x="17" y="26"/>
                </a:cxn>
                <a:cxn ang="0">
                  <a:pos x="76" y="23"/>
                </a:cxn>
                <a:cxn ang="0">
                  <a:pos x="82" y="20"/>
                </a:cxn>
                <a:cxn ang="0">
                  <a:pos x="82" y="0"/>
                </a:cxn>
                <a:cxn ang="0">
                  <a:pos x="72" y="6"/>
                </a:cxn>
              </a:cxnLst>
              <a:rect l="0" t="0" r="r" b="b"/>
              <a:pathLst>
                <a:path w="82" h="37">
                  <a:moveTo>
                    <a:pt x="72" y="6"/>
                  </a:moveTo>
                  <a:cubicBezTo>
                    <a:pt x="57" y="23"/>
                    <a:pt x="24" y="17"/>
                    <a:pt x="24" y="17"/>
                  </a:cubicBezTo>
                  <a:cubicBezTo>
                    <a:pt x="24" y="17"/>
                    <a:pt x="0" y="16"/>
                    <a:pt x="17" y="26"/>
                  </a:cubicBezTo>
                  <a:cubicBezTo>
                    <a:pt x="33" y="37"/>
                    <a:pt x="53" y="32"/>
                    <a:pt x="76" y="23"/>
                  </a:cubicBezTo>
                  <a:cubicBezTo>
                    <a:pt x="78" y="22"/>
                    <a:pt x="80" y="21"/>
                    <a:pt x="82" y="20"/>
                  </a:cubicBezTo>
                  <a:lnTo>
                    <a:pt x="82" y="0"/>
                  </a:lnTo>
                  <a:cubicBezTo>
                    <a:pt x="79" y="1"/>
                    <a:pt x="75" y="2"/>
                    <a:pt x="72" y="6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4" name="Freeform 13"/>
            <p:cNvSpPr/>
            <p:nvPr/>
          </p:nvSpPr>
          <p:spPr bwMode="auto">
            <a:xfrm>
              <a:off x="5001" y="1378"/>
              <a:ext cx="698" cy="167"/>
            </a:xfrm>
            <a:custGeom>
              <a:cxnLst>
                <a:cxn ang="0">
                  <a:pos x="21" y="1"/>
                </a:cxn>
                <a:cxn ang="0">
                  <a:pos x="8" y="14"/>
                </a:cxn>
                <a:cxn ang="0">
                  <a:pos x="57" y="22"/>
                </a:cxn>
                <a:cxn ang="0">
                  <a:pos x="117" y="23"/>
                </a:cxn>
                <a:cxn ang="0">
                  <a:pos x="114" y="8"/>
                </a:cxn>
                <a:cxn ang="0">
                  <a:pos x="82" y="3"/>
                </a:cxn>
                <a:cxn ang="0">
                  <a:pos x="21" y="1"/>
                </a:cxn>
              </a:cxnLst>
              <a:rect l="0" t="0" r="r" b="b"/>
              <a:pathLst>
                <a:path w="138" h="33">
                  <a:moveTo>
                    <a:pt x="21" y="1"/>
                  </a:moveTo>
                  <a:cubicBezTo>
                    <a:pt x="21" y="1"/>
                    <a:pt x="0" y="8"/>
                    <a:pt x="8" y="14"/>
                  </a:cubicBezTo>
                  <a:cubicBezTo>
                    <a:pt x="15" y="20"/>
                    <a:pt x="48" y="22"/>
                    <a:pt x="57" y="22"/>
                  </a:cubicBezTo>
                  <a:cubicBezTo>
                    <a:pt x="66" y="22"/>
                    <a:pt x="96" y="33"/>
                    <a:pt x="117" y="23"/>
                  </a:cubicBezTo>
                  <a:cubicBezTo>
                    <a:pt x="138" y="12"/>
                    <a:pt x="123" y="9"/>
                    <a:pt x="114" y="8"/>
                  </a:cubicBezTo>
                  <a:cubicBezTo>
                    <a:pt x="105" y="6"/>
                    <a:pt x="102" y="0"/>
                    <a:pt x="82" y="3"/>
                  </a:cubicBezTo>
                  <a:cubicBezTo>
                    <a:pt x="37" y="11"/>
                    <a:pt x="21" y="1"/>
                    <a:pt x="21" y="1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5" name="Freeform 14"/>
            <p:cNvSpPr/>
            <p:nvPr/>
          </p:nvSpPr>
          <p:spPr bwMode="auto">
            <a:xfrm>
              <a:off x="5077" y="1540"/>
              <a:ext cx="567" cy="146"/>
            </a:xfrm>
            <a:custGeom>
              <a:cxnLst>
                <a:cxn ang="0">
                  <a:pos x="98" y="19"/>
                </a:cxn>
                <a:cxn ang="0">
                  <a:pos x="103" y="4"/>
                </a:cxn>
                <a:cxn ang="0">
                  <a:pos x="74" y="10"/>
                </a:cxn>
                <a:cxn ang="0">
                  <a:pos x="36" y="6"/>
                </a:cxn>
                <a:cxn ang="0">
                  <a:pos x="2" y="4"/>
                </a:cxn>
                <a:cxn ang="0">
                  <a:pos x="98" y="19"/>
                </a:cxn>
              </a:cxnLst>
              <a:rect l="0" t="0" r="r" b="b"/>
              <a:pathLst>
                <a:path w="112" h="28">
                  <a:moveTo>
                    <a:pt x="98" y="19"/>
                  </a:moveTo>
                  <a:cubicBezTo>
                    <a:pt x="112" y="13"/>
                    <a:pt x="111" y="0"/>
                    <a:pt x="103" y="4"/>
                  </a:cubicBezTo>
                  <a:cubicBezTo>
                    <a:pt x="96" y="9"/>
                    <a:pt x="83" y="10"/>
                    <a:pt x="74" y="10"/>
                  </a:cubicBezTo>
                  <a:cubicBezTo>
                    <a:pt x="65" y="11"/>
                    <a:pt x="45" y="3"/>
                    <a:pt x="36" y="6"/>
                  </a:cubicBezTo>
                  <a:cubicBezTo>
                    <a:pt x="27" y="9"/>
                    <a:pt x="2" y="4"/>
                    <a:pt x="2" y="4"/>
                  </a:cubicBezTo>
                  <a:cubicBezTo>
                    <a:pt x="0" y="29"/>
                    <a:pt x="83" y="25"/>
                    <a:pt x="98" y="19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6" name="Freeform 15"/>
            <p:cNvSpPr/>
            <p:nvPr/>
          </p:nvSpPr>
          <p:spPr bwMode="auto">
            <a:xfrm>
              <a:off x="5042" y="1656"/>
              <a:ext cx="583" cy="480"/>
            </a:xfrm>
            <a:custGeom>
              <a:cxnLst>
                <a:cxn ang="0">
                  <a:pos x="3" y="53"/>
                </a:cxn>
                <a:cxn ang="0">
                  <a:pos x="26" y="54"/>
                </a:cxn>
                <a:cxn ang="0">
                  <a:pos x="50" y="77"/>
                </a:cxn>
                <a:cxn ang="0">
                  <a:pos x="59" y="84"/>
                </a:cxn>
                <a:cxn ang="0">
                  <a:pos x="81" y="52"/>
                </a:cxn>
                <a:cxn ang="0">
                  <a:pos x="111" y="52"/>
                </a:cxn>
                <a:cxn ang="0">
                  <a:pos x="79" y="27"/>
                </a:cxn>
                <a:cxn ang="0">
                  <a:pos x="37" y="16"/>
                </a:cxn>
                <a:cxn ang="0">
                  <a:pos x="12" y="41"/>
                </a:cxn>
                <a:cxn ang="0">
                  <a:pos x="3" y="53"/>
                </a:cxn>
              </a:cxnLst>
              <a:rect l="0" t="0" r="r" b="b"/>
              <a:pathLst>
                <a:path w="115" h="95">
                  <a:moveTo>
                    <a:pt x="3" y="53"/>
                  </a:moveTo>
                  <a:cubicBezTo>
                    <a:pt x="5" y="60"/>
                    <a:pt x="14" y="68"/>
                    <a:pt x="26" y="54"/>
                  </a:cubicBezTo>
                  <a:cubicBezTo>
                    <a:pt x="48" y="29"/>
                    <a:pt x="48" y="72"/>
                    <a:pt x="50" y="77"/>
                  </a:cubicBezTo>
                  <a:cubicBezTo>
                    <a:pt x="51" y="81"/>
                    <a:pt x="54" y="95"/>
                    <a:pt x="59" y="84"/>
                  </a:cubicBezTo>
                  <a:cubicBezTo>
                    <a:pt x="63" y="74"/>
                    <a:pt x="70" y="39"/>
                    <a:pt x="81" y="52"/>
                  </a:cubicBezTo>
                  <a:cubicBezTo>
                    <a:pt x="100" y="76"/>
                    <a:pt x="115" y="54"/>
                    <a:pt x="111" y="52"/>
                  </a:cubicBezTo>
                  <a:cubicBezTo>
                    <a:pt x="106" y="51"/>
                    <a:pt x="79" y="37"/>
                    <a:pt x="79" y="27"/>
                  </a:cubicBezTo>
                  <a:cubicBezTo>
                    <a:pt x="79" y="16"/>
                    <a:pt x="42" y="0"/>
                    <a:pt x="37" y="16"/>
                  </a:cubicBezTo>
                  <a:cubicBezTo>
                    <a:pt x="33" y="33"/>
                    <a:pt x="12" y="41"/>
                    <a:pt x="12" y="41"/>
                  </a:cubicBezTo>
                  <a:cubicBezTo>
                    <a:pt x="0" y="44"/>
                    <a:pt x="2" y="45"/>
                    <a:pt x="3" y="53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7" name="Freeform 16"/>
            <p:cNvSpPr/>
            <p:nvPr/>
          </p:nvSpPr>
          <p:spPr bwMode="auto">
            <a:xfrm>
              <a:off x="5421" y="1464"/>
              <a:ext cx="329" cy="854"/>
            </a:xfrm>
            <a:custGeom>
              <a:cxnLst>
                <a:cxn ang="0">
                  <a:pos x="51" y="40"/>
                </a:cxn>
                <a:cxn ang="0">
                  <a:pos x="22" y="49"/>
                </a:cxn>
                <a:cxn ang="0">
                  <a:pos x="22" y="59"/>
                </a:cxn>
                <a:cxn ang="0">
                  <a:pos x="50" y="90"/>
                </a:cxn>
                <a:cxn ang="0">
                  <a:pos x="34" y="118"/>
                </a:cxn>
                <a:cxn ang="0">
                  <a:pos x="0" y="148"/>
                </a:cxn>
                <a:cxn ang="0">
                  <a:pos x="17" y="155"/>
                </a:cxn>
                <a:cxn ang="0">
                  <a:pos x="47" y="166"/>
                </a:cxn>
                <a:cxn ang="0">
                  <a:pos x="63" y="162"/>
                </a:cxn>
                <a:cxn ang="0">
                  <a:pos x="65" y="0"/>
                </a:cxn>
                <a:cxn ang="0">
                  <a:pos x="51" y="40"/>
                </a:cxn>
              </a:cxnLst>
              <a:rect l="0" t="0" r="r" b="b"/>
              <a:pathLst>
                <a:path w="65" h="169">
                  <a:moveTo>
                    <a:pt x="51" y="40"/>
                  </a:moveTo>
                  <a:cubicBezTo>
                    <a:pt x="44" y="46"/>
                    <a:pt x="30" y="49"/>
                    <a:pt x="22" y="49"/>
                  </a:cubicBezTo>
                  <a:cubicBezTo>
                    <a:pt x="13" y="48"/>
                    <a:pt x="14" y="56"/>
                    <a:pt x="22" y="59"/>
                  </a:cubicBezTo>
                  <a:cubicBezTo>
                    <a:pt x="30" y="62"/>
                    <a:pt x="49" y="75"/>
                    <a:pt x="50" y="90"/>
                  </a:cubicBezTo>
                  <a:cubicBezTo>
                    <a:pt x="50" y="104"/>
                    <a:pt x="51" y="115"/>
                    <a:pt x="34" y="118"/>
                  </a:cubicBezTo>
                  <a:cubicBezTo>
                    <a:pt x="18" y="122"/>
                    <a:pt x="3" y="124"/>
                    <a:pt x="0" y="148"/>
                  </a:cubicBezTo>
                  <a:cubicBezTo>
                    <a:pt x="0" y="148"/>
                    <a:pt x="10" y="154"/>
                    <a:pt x="17" y="155"/>
                  </a:cubicBezTo>
                  <a:cubicBezTo>
                    <a:pt x="23" y="155"/>
                    <a:pt x="42" y="163"/>
                    <a:pt x="47" y="166"/>
                  </a:cubicBezTo>
                  <a:cubicBezTo>
                    <a:pt x="51" y="169"/>
                    <a:pt x="58" y="167"/>
                    <a:pt x="63" y="162"/>
                  </a:cubicBezTo>
                  <a:lnTo>
                    <a:pt x="65" y="0"/>
                  </a:lnTo>
                  <a:cubicBezTo>
                    <a:pt x="64" y="8"/>
                    <a:pt x="58" y="36"/>
                    <a:pt x="51" y="4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185" name="Group 17"/>
          <p:cNvGrpSpPr/>
          <p:nvPr/>
        </p:nvGrpSpPr>
        <p:grpSpPr>
          <a:xfrm>
            <a:off x="554038" y="36513"/>
            <a:ext cx="7891462" cy="6821487"/>
            <a:chOff x="349" y="23"/>
            <a:chExt cx="4971" cy="4297"/>
          </a:xfrm>
        </p:grpSpPr>
        <p:sp>
          <p:nvSpPr>
            <p:cNvPr id="269" name="Rectangle 18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0" name="Freeform 19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1" name="Freeform 20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2" name="Freeform 21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3" name="Freeform 22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4" name="Freeform 23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5" name="Freeform 24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6" name="Freeform 25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7" name="Freeform 26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8" name="Freeform 27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9" name="Freeform 28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0" name="Rectangle 29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1" name="Rectangle 30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2" name="Freeform 31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3" name="Freeform 32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4" name="Freeform 33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5" name="Freeform 34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6" name="Freeform 35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7" name="Freeform 36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8" name="Freeform 37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9" name="Freeform 38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0" name="Freeform 39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1" name="Freeform 40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2" name="Rectangle 41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3" name="Rectangle 42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4" name="Freeform 43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5" name="Freeform 44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6" name="Freeform 45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7" name="Freeform 46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8" name="Freeform 47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9" name="Freeform 48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0" name="Freeform 49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1" name="Freeform 50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2" name="Freeform 51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3" name="Freeform 52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4" name="Rectangle 53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5" name="Rectangle 54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6" name="Freeform 55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7" name="Freeform 56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8" name="Freeform 57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9" name="Freeform 58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" name="Freeform 59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1" name="Freeform 60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2" name="Freeform 61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3" name="Freeform 62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4" name="Freeform 63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5" name="Freeform 64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6" name="Rectangle 65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7" name="Rectangle 66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" name="Freeform 67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9" name="Freeform 68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" name="Freeform 69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1" name="Freeform 70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2" name="Freeform 71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3" name="Freeform 72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4" name="Freeform 73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5" name="Freeform 74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6" name="Freeform 75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7" name="Freeform 76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8" name="Rectangle 77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9" name="Rectangle 78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0" name="Freeform 79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1" name="Freeform 80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2" name="Freeform 81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3" name="Freeform 82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4" name="Freeform 83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5" name="Freeform 84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6" name="Freeform 85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7" name="Freeform 86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8" name="Freeform 87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9" name="Freeform 88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0" name="Rectangle 89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1" name="Rectangle 90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2" name="Freeform 91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3" name="Freeform 92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4" name="Freeform 93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5" name="Freeform 94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6" name="Freeform 95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7" name="Freeform 96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8" name="Freeform 97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9" name="Freeform 98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0" name="Freeform 99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1" name="Freeform 100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2" name="Rectangle 101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3" name="Rectangle 102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4" name="Freeform 103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5" name="Freeform 104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6" name="Freeform 105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7" name="Freeform 106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8" name="Freeform 107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9" name="Freeform 108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0" name="Freeform 109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1" name="Freeform 110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2" name="Freeform 111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3" name="Freeform 112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4" name="Rectangle 113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5" name="Rectangle 114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6" name="Freeform 115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7" name="Freeform 116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8" name="Freeform 117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9" name="Freeform 118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0" name="Freeform 119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" name="Freeform 120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2" name="Freeform 121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3" name="Freeform 122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4" name="Freeform 123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5" name="Freeform 124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6" name="Rectangle 125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7" name="Rectangle 126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8" name="Freeform 127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9" name="Freeform 128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0" name="Freeform 129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1" name="Freeform 130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2" name="Freeform 131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3" name="Freeform 132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4" name="Freeform 133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5" name="Freeform 134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6" name="Freeform 135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7" name="Freeform 136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8" name="Rectangle 137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9" name="Rectangle 138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0" name="Freeform 139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1" name="Freeform 140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2" name="Freeform 141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3" name="Freeform 142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4" name="Freeform 143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5" name="Freeform 144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6" name="Freeform 145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7" name="Freeform 146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8" name="Freeform 147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9" name="Freeform 148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" name="Rectangle 149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1" name="Rectangle 150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2" name="Freeform 151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3" name="Freeform 152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4" name="Freeform 153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5" name="Freeform 154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6" name="Freeform 155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7" name="Freeform 156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8" name="Freeform 157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9" name="Freeform 158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0" name="Freeform 159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1" name="Freeform 160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" name="Rectangle 161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" name="Freeform 162"/>
            <p:cNvSpPr/>
            <p:nvPr/>
          </p:nvSpPr>
          <p:spPr bwMode="auto">
            <a:xfrm>
              <a:off x="349" y="3304"/>
              <a:ext cx="20" cy="10"/>
            </a:xfrm>
            <a:custGeom>
              <a:cxnLst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331" name="Group 168"/>
          <p:cNvGrpSpPr/>
          <p:nvPr/>
        </p:nvGrpSpPr>
        <p:grpSpPr>
          <a:xfrm>
            <a:off x="152400" y="4724400"/>
            <a:ext cx="1685925" cy="1557338"/>
            <a:chOff x="96" y="2784"/>
            <a:chExt cx="1062" cy="981"/>
          </a:xfrm>
        </p:grpSpPr>
        <p:sp>
          <p:nvSpPr>
            <p:cNvPr id="415" name="Freeform 169"/>
            <p:cNvSpPr/>
            <p:nvPr/>
          </p:nvSpPr>
          <p:spPr bwMode="auto">
            <a:xfrm>
              <a:off x="121" y="2784"/>
              <a:ext cx="207" cy="81"/>
            </a:xfrm>
            <a:custGeom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6" name="Freeform 170"/>
            <p:cNvSpPr>
              <a:spLocks noEditPoints="1"/>
            </p:cNvSpPr>
            <p:nvPr/>
          </p:nvSpPr>
          <p:spPr bwMode="auto">
            <a:xfrm>
              <a:off x="96" y="2789"/>
              <a:ext cx="1062" cy="976"/>
            </a:xfrm>
            <a:custGeom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7" name="Freeform 171"/>
            <p:cNvSpPr/>
            <p:nvPr/>
          </p:nvSpPr>
          <p:spPr bwMode="auto">
            <a:xfrm>
              <a:off x="348" y="3254"/>
              <a:ext cx="86" cy="102"/>
            </a:xfrm>
            <a:custGeom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8" name="Freeform 172"/>
            <p:cNvSpPr/>
            <p:nvPr/>
          </p:nvSpPr>
          <p:spPr bwMode="auto">
            <a:xfrm>
              <a:off x="267" y="3295"/>
              <a:ext cx="76" cy="136"/>
            </a:xfrm>
            <a:custGeom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9" name="Freeform 173"/>
            <p:cNvSpPr/>
            <p:nvPr/>
          </p:nvSpPr>
          <p:spPr bwMode="auto">
            <a:xfrm>
              <a:off x="222" y="3022"/>
              <a:ext cx="243" cy="116"/>
            </a:xfrm>
            <a:custGeom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0" name="Freeform 174"/>
            <p:cNvSpPr/>
            <p:nvPr/>
          </p:nvSpPr>
          <p:spPr bwMode="auto">
            <a:xfrm>
              <a:off x="500" y="3345"/>
              <a:ext cx="177" cy="187"/>
            </a:xfrm>
            <a:custGeom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1" name="Freeform 175"/>
            <p:cNvSpPr/>
            <p:nvPr/>
          </p:nvSpPr>
          <p:spPr bwMode="auto">
            <a:xfrm>
              <a:off x="905" y="3158"/>
              <a:ext cx="177" cy="36"/>
            </a:xfrm>
            <a:custGeom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2" name="Freeform 176"/>
            <p:cNvSpPr/>
            <p:nvPr/>
          </p:nvSpPr>
          <p:spPr bwMode="auto">
            <a:xfrm>
              <a:off x="965" y="3153"/>
              <a:ext cx="137" cy="81"/>
            </a:xfrm>
            <a:custGeom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3" name="Freeform 177"/>
            <p:cNvSpPr/>
            <p:nvPr/>
          </p:nvSpPr>
          <p:spPr bwMode="auto">
            <a:xfrm>
              <a:off x="960" y="3204"/>
              <a:ext cx="177" cy="86"/>
            </a:xfrm>
            <a:custGeom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4" name="Freeform 178"/>
            <p:cNvSpPr/>
            <p:nvPr/>
          </p:nvSpPr>
          <p:spPr bwMode="auto">
            <a:xfrm>
              <a:off x="844" y="3285"/>
              <a:ext cx="248" cy="60"/>
            </a:xfrm>
            <a:custGeom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5" name="Freeform 179"/>
            <p:cNvSpPr/>
            <p:nvPr/>
          </p:nvSpPr>
          <p:spPr bwMode="auto">
            <a:xfrm>
              <a:off x="869" y="3340"/>
              <a:ext cx="203" cy="56"/>
            </a:xfrm>
            <a:custGeom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6" name="Freeform 180"/>
            <p:cNvSpPr/>
            <p:nvPr/>
          </p:nvSpPr>
          <p:spPr bwMode="auto">
            <a:xfrm>
              <a:off x="859" y="3386"/>
              <a:ext cx="207" cy="172"/>
            </a:xfrm>
            <a:custGeom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7" name="Freeform 181"/>
            <p:cNvSpPr/>
            <p:nvPr/>
          </p:nvSpPr>
          <p:spPr bwMode="auto">
            <a:xfrm>
              <a:off x="996" y="3305"/>
              <a:ext cx="126" cy="318"/>
            </a:xfrm>
            <a:custGeom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81411" name="Rectangle 163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20574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181415" name="Rectangle 167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505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fontAlgn="base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428" name="Rectangle 16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8400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9" name="Rectangle 16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0" name="Rectangle 16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algn="r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4000500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2500" y="1600200"/>
            <a:ext cx="4000500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228600"/>
            <a:ext cx="2135187" cy="587057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228600"/>
            <a:ext cx="6253163" cy="587057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" preserve="1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173157"/>
            <a:ext cx="7772400" cy="1470025"/>
          </a:xfrm>
        </p:spPr>
        <p:txBody>
          <a:bodyPr anchor="b"/>
          <a:lstStyle>
            <a:lvl1pPr algn="l">
              <a:defRPr sz="480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87716" y="2643182"/>
            <a:ext cx="6670366" cy="1752600"/>
          </a:xfrm>
        </p:spPr>
        <p:txBody>
          <a:bodyPr/>
          <a:lstStyle>
            <a:lvl1pPr marL="0" indent="0" algn="l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/>
          <a:p>
            <a:pPr algn="r">
              <a:buNone/>
            </a:pPr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/>
          <a:p>
            <a:pPr algn="r">
              <a:buNone/>
            </a:pPr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2924181"/>
            <a:ext cx="7772400" cy="1362075"/>
          </a:xfrm>
        </p:spPr>
        <p:txBody>
          <a:bodyPr anchor="t"/>
          <a:lstStyle>
            <a:lvl1pPr algn="l">
              <a:defRPr sz="44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0" y="1428747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/>
          <a:p>
            <a:pPr algn="r">
              <a:buNone/>
            </a:pPr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B962C8B-B14F-4D97-AF65-F5344CB8AC3E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2021/8/20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2" name="日期占位符 6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7"/>
          <p:cNvSpPr>
            <a:spLocks noGrp="1"/>
          </p:cNvSpPr>
          <p:nvPr>
            <p:ph type="ftr" sz="quarter" idx="1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/>
          <a:p>
            <a:pPr algn="r">
              <a:buNone/>
            </a:pPr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2" name="日期占位符 2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3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/>
          <a:p>
            <a:pPr algn="r">
              <a:buNone/>
            </a:pPr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日期占位符 1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2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/>
          <a:p>
            <a:pPr algn="r">
              <a:buNone/>
            </a:pPr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0382" y="1071546"/>
            <a:ext cx="5111750" cy="50497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79083" y="1071546"/>
            <a:ext cx="3008313" cy="34290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85728"/>
            <a:ext cx="8230993" cy="696626"/>
          </a:xfrm>
        </p:spPr>
        <p:txBody>
          <a:bodyPr anchor="ctr"/>
          <a:lstStyle>
            <a:lvl1pPr algn="ctr">
              <a:defRPr sz="36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2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/>
          <a:p>
            <a:pPr algn="r">
              <a:buNone/>
            </a:pPr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001024" y="642918"/>
            <a:ext cx="785818" cy="4572032"/>
          </a:xfrm>
        </p:spPr>
        <p:txBody>
          <a:bodyPr vert="eaVert"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42922" y="541340"/>
            <a:ext cx="6415094" cy="5459428"/>
          </a:xfrm>
          <a:prstGeom prst="roundRect">
            <a:avLst>
              <a:gd name="adj" fmla="val 4800"/>
            </a:avLst>
          </a:prstGeom>
          <a:solidFill>
            <a:schemeClr val="accent1">
              <a:tint val="20000"/>
            </a:schemeClr>
          </a:solidFill>
          <a:ln w="38100"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1">
                    <a:tint val="20000"/>
                  </a:schemeClr>
                </a:gs>
              </a:gsLst>
              <a:lin ang="16200000" scaled="1"/>
            </a:gradFill>
          </a:ln>
          <a:effectLst>
            <a:outerShdw blurRad="76200" dist="38100" dir="5400000" sx="100500" sy="100500" algn="tl" rotWithShape="0">
              <a:srgbClr val="000000">
                <a:alpha val="50000"/>
              </a:srgbClr>
            </a:outerShdw>
          </a:effectLst>
        </p:spPr>
        <p:txBody>
          <a:bodyPr vert="horz"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 2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072330" y="1000108"/>
            <a:ext cx="914368" cy="4214842"/>
          </a:xfrm>
        </p:spPr>
        <p:txBody>
          <a:bodyPr vert="eaVert" anchor="ctr"/>
          <a:lstStyle>
            <a:lvl1pPr marL="0" indent="0" algn="ctr">
              <a:buNone/>
              <a:defRPr sz="1400"/>
            </a:lvl1pPr>
            <a:lvl2pPr marL="457200" indent="0" algn="ctr">
              <a:buNone/>
              <a:defRPr sz="1200"/>
            </a:lvl2pPr>
            <a:lvl3pPr marL="914400" indent="0" algn="ctr">
              <a:buNone/>
              <a:defRPr sz="1000"/>
            </a:lvl3pPr>
            <a:lvl4pPr marL="1371600" indent="0" algn="ctr">
              <a:buNone/>
              <a:defRPr sz="900"/>
            </a:lvl4pPr>
            <a:lvl5pPr marL="1828800" indent="0" algn="ct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2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/>
          <a:p>
            <a:pPr algn="r">
              <a:buNone/>
            </a:pPr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/>
          <a:p>
            <a:pPr algn="r">
              <a:buNone/>
            </a:pPr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143768" y="274639"/>
            <a:ext cx="1543032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61513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B962C8B-B14F-4D97-AF65-F5344CB8AC3E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2021/8/20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2" name="日期占位符 2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3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/>
          <a:p>
            <a:pPr algn="r">
              <a:buNone/>
            </a:pPr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en-US" altLang="zh-CN" sz="1400" strike="noStrike" noProof="1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4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en-US" altLang="zh-CN" sz="1400" strike="noStrike" noProof="1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4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en-US" altLang="zh-CN" sz="1400" strike="noStrike" noProof="1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5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en-US" altLang="zh-CN" sz="1400" strike="noStrike" noProof="1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5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en-US" altLang="zh-CN" sz="1400" strike="noStrike" noProof="1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5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en-US" altLang="zh-CN" sz="1400" strike="noStrike" noProof="1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5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en-US" altLang="zh-CN" sz="1400" strike="noStrike" noProof="1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5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en-US" altLang="zh-CN" sz="1400" strike="noStrike" noProof="1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5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en-US" altLang="zh-CN" sz="1400" strike="noStrike" noProof="1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5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en-US" altLang="zh-CN" sz="1400" strike="noStrike" noProof="1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5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en-US" altLang="zh-CN" sz="1400" strike="noStrike" noProof="1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5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 spd="med">
    <p:fade thruBlk="1"/>
  </p:transition>
  <p:timing/>
</p:sldLayout>
</file>

<file path=ppt/slideLayouts/slideLayout5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med">
    <p:fade thruBlk="1"/>
  </p:transition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6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med">
    <p:fade thruBlk="1"/>
  </p:transition>
  <p:timing/>
</p:sldLayout>
</file>

<file path=ppt/slideLayouts/slideLayout6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med">
    <p:fade thruBlk="1"/>
  </p:transition>
  <p:timing/>
</p:sldLayout>
</file>

<file path=ppt/slideLayouts/slideLayout6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med">
    <p:fade thruBlk="1"/>
  </p:transition>
  <p:timing/>
</p:sldLayout>
</file>

<file path=ppt/slideLayouts/slideLayout6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med">
    <p:fade thruBlk="1"/>
  </p:transition>
  <p:timing/>
</p:sldLayout>
</file>

<file path=ppt/slideLayouts/slideLayout6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 spd="med">
    <p:fade thruBlk="1"/>
  </p:transition>
  <p:timing/>
</p:sldLayout>
</file>

<file path=ppt/slideLayouts/slideLayout6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med">
    <p:fade thruBlk="1"/>
  </p:transition>
  <p:timing/>
</p:sldLayout>
</file>

<file path=ppt/slideLayouts/slideLayout6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med">
    <p:fade thruBlk="1"/>
  </p:transition>
  <p:timing/>
</p:sldLayout>
</file>

<file path=ppt/slideLayouts/slideLayout6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med">
    <p:fade thruBlk="1"/>
  </p:transition>
  <p:timing/>
</p:sldLayout>
</file>

<file path=ppt/slideLayouts/slideLayout6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med">
    <p:fade thruBlk="1"/>
  </p:transition>
  <p:timing/>
</p:sldLayout>
</file>

<file path=ppt/slideLayouts/slideLayout6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blipFill rotWithShape="0">
          <a:blip r:embed="rId1">
            <a:duotone>
              <a:schemeClr val="bg1"/>
              <a:srgbClr val="FFFFFF"/>
            </a:duotone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Freeform 4"/>
          <p:cNvSpPr/>
          <p:nvPr/>
        </p:nvSpPr>
        <p:spPr bwMode="auto">
          <a:xfrm>
            <a:off x="285750" y="2803525"/>
            <a:ext cx="1588" cy="3035300"/>
          </a:xfrm>
          <a:custGeom>
            <a:gdLst>
              <a:gd name="T0" fmla="*/ 0 h 1912"/>
              <a:gd name="T1" fmla="*/ 6 h 1912"/>
              <a:gd name="T2" fmla="*/ 6 h 1912"/>
              <a:gd name="T3" fmla="*/ 60 h 1912"/>
              <a:gd name="T4" fmla="*/ 1912 h 1912"/>
              <a:gd name="T5" fmla="*/ 1912 h 1912"/>
              <a:gd name="T6" fmla="*/ 0 h 1912"/>
              <a:gd name="T7" fmla="*/ 0 h 1912"/>
            </a:gdLst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  <a:cxn ang="0">
                <a:pos x="0" y="T7"/>
              </a:cxn>
            </a:cxnLst>
            <a:rect l="0" t="0" r="r" b="b"/>
            <a:pathLst>
              <a:path h="1912">
                <a:moveTo>
                  <a:pt x="0" y="0"/>
                </a:moveTo>
                <a:lnTo>
                  <a:pt x="0" y="6"/>
                </a:lnTo>
                <a:lnTo>
                  <a:pt x="0" y="6"/>
                </a:lnTo>
                <a:lnTo>
                  <a:pt x="0" y="60"/>
                </a:lnTo>
                <a:lnTo>
                  <a:pt x="0" y="1912"/>
                </a:lnTo>
                <a:lnTo>
                  <a:pt x="0" y="191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6BBA27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4258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997075"/>
            <a:ext cx="7772400" cy="1431925"/>
          </a:xfrm>
        </p:spPr>
        <p:txBody>
          <a:bodyPr anchor="b" anchorCtr="1"/>
          <a:lstStyle>
            <a:lvl1pPr algn="ctr">
              <a:defRPr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224259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fontAlgn="base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algn="r" eaLnBrk="1" fontAlgn="base" hangingPunct="1"/>
            <a:fld id="{9A0DB2DC-4C9A-4742-B13C-FB6460FD3503}" type="slidenum">
              <a:rPr lang="en-US" altLang="zh-CN" strike="noStrike" noProof="1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sp>
        <p:nvSpPr>
          <p:cNvPr id="10" name="Rectangle 7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7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7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7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7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7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7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7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7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7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7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92100"/>
            <a:ext cx="2057400" cy="57277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92100"/>
            <a:ext cx="6019800" cy="57277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slideLayout" Target="../slideLayouts/slideLayout22.xml" /><Relationship Id="rId11" Type="http://schemas.openxmlformats.org/officeDocument/2006/relationships/slideLayout" Target="../slideLayouts/slideLayout23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4.xml" /><Relationship Id="rId3" Type="http://schemas.openxmlformats.org/officeDocument/2006/relationships/slideLayout" Target="../slideLayouts/slideLayout15.xml" /><Relationship Id="rId4" Type="http://schemas.openxmlformats.org/officeDocument/2006/relationships/slideLayout" Target="../slideLayouts/slideLayout16.xml" /><Relationship Id="rId5" Type="http://schemas.openxmlformats.org/officeDocument/2006/relationships/slideLayout" Target="../slideLayouts/slideLayout17.xml" /><Relationship Id="rId6" Type="http://schemas.openxmlformats.org/officeDocument/2006/relationships/slideLayout" Target="../slideLayouts/slideLayout18.xml" /><Relationship Id="rId7" Type="http://schemas.openxmlformats.org/officeDocument/2006/relationships/slideLayout" Target="../slideLayouts/slideLayout19.xml" /><Relationship Id="rId8" Type="http://schemas.openxmlformats.org/officeDocument/2006/relationships/slideLayout" Target="../slideLayouts/slideLayout20.xml" /><Relationship Id="rId9" Type="http://schemas.openxmlformats.org/officeDocument/2006/relationships/slideLayout" Target="../slideLayouts/slideLayout21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10" Type="http://schemas.openxmlformats.org/officeDocument/2006/relationships/slideLayout" Target="../slideLayouts/slideLayout33.xml" /><Relationship Id="rId11" Type="http://schemas.openxmlformats.org/officeDocument/2006/relationships/slideLayout" Target="../slideLayouts/slideLayout34.xml" /><Relationship Id="rId12" Type="http://schemas.openxmlformats.org/officeDocument/2006/relationships/theme" Target="../theme/theme3.xml" /><Relationship Id="rId2" Type="http://schemas.openxmlformats.org/officeDocument/2006/relationships/slideLayout" Target="../slideLayouts/slideLayout25.xml" /><Relationship Id="rId3" Type="http://schemas.openxmlformats.org/officeDocument/2006/relationships/slideLayout" Target="../slideLayouts/slideLayout26.xml" /><Relationship Id="rId4" Type="http://schemas.openxmlformats.org/officeDocument/2006/relationships/slideLayout" Target="../slideLayouts/slideLayout27.xml" /><Relationship Id="rId5" Type="http://schemas.openxmlformats.org/officeDocument/2006/relationships/slideLayout" Target="../slideLayouts/slideLayout28.xml" /><Relationship Id="rId6" Type="http://schemas.openxmlformats.org/officeDocument/2006/relationships/slideLayout" Target="../slideLayouts/slideLayout29.xml" /><Relationship Id="rId7" Type="http://schemas.openxmlformats.org/officeDocument/2006/relationships/slideLayout" Target="../slideLayouts/slideLayout30.xml" /><Relationship Id="rId8" Type="http://schemas.openxmlformats.org/officeDocument/2006/relationships/slideLayout" Target="../slideLayouts/slideLayout31.xml" /><Relationship Id="rId9" Type="http://schemas.openxmlformats.org/officeDocument/2006/relationships/slideLayout" Target="../slideLayouts/slideLayout32.xml" /></Relationships>
</file>

<file path=ppt/slideMasters/_rels/slideMaster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5.xml" /><Relationship Id="rId10" Type="http://schemas.openxmlformats.org/officeDocument/2006/relationships/slideLayout" Target="../slideLayouts/slideLayout44.xml" /><Relationship Id="rId11" Type="http://schemas.openxmlformats.org/officeDocument/2006/relationships/slideLayout" Target="../slideLayouts/slideLayout45.xml" /><Relationship Id="rId12" Type="http://schemas.openxmlformats.org/officeDocument/2006/relationships/slideLayout" Target="../slideLayouts/slideLayout46.xml" /><Relationship Id="rId13" Type="http://schemas.openxmlformats.org/officeDocument/2006/relationships/image" Target="../media/image1.png" /><Relationship Id="rId14" Type="http://schemas.openxmlformats.org/officeDocument/2006/relationships/image" Target="../media/image2.png" /><Relationship Id="rId15" Type="http://schemas.openxmlformats.org/officeDocument/2006/relationships/theme" Target="../theme/theme4.xml" /><Relationship Id="rId2" Type="http://schemas.openxmlformats.org/officeDocument/2006/relationships/slideLayout" Target="../slideLayouts/slideLayout36.xml" /><Relationship Id="rId3" Type="http://schemas.openxmlformats.org/officeDocument/2006/relationships/slideLayout" Target="../slideLayouts/slideLayout37.xml" /><Relationship Id="rId4" Type="http://schemas.openxmlformats.org/officeDocument/2006/relationships/slideLayout" Target="../slideLayouts/slideLayout38.xml" /><Relationship Id="rId5" Type="http://schemas.openxmlformats.org/officeDocument/2006/relationships/slideLayout" Target="../slideLayouts/slideLayout39.xml" /><Relationship Id="rId6" Type="http://schemas.openxmlformats.org/officeDocument/2006/relationships/slideLayout" Target="../slideLayouts/slideLayout40.xml" /><Relationship Id="rId7" Type="http://schemas.openxmlformats.org/officeDocument/2006/relationships/slideLayout" Target="../slideLayouts/slideLayout41.xml" /><Relationship Id="rId8" Type="http://schemas.openxmlformats.org/officeDocument/2006/relationships/slideLayout" Target="../slideLayouts/slideLayout42.xml" /><Relationship Id="rId9" Type="http://schemas.openxmlformats.org/officeDocument/2006/relationships/slideLayout" Target="../slideLayouts/slideLayout43.xml" /></Relationships>
</file>

<file path=ppt/slideMasters/_rels/slideMaster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7.xml" /><Relationship Id="rId10" Type="http://schemas.openxmlformats.org/officeDocument/2006/relationships/slideLayout" Target="../slideLayouts/slideLayout56.xml" /><Relationship Id="rId11" Type="http://schemas.openxmlformats.org/officeDocument/2006/relationships/slideLayout" Target="../slideLayouts/slideLayout57.xml" /><Relationship Id="rId12" Type="http://schemas.openxmlformats.org/officeDocument/2006/relationships/image" Target="../media/image5.png" /><Relationship Id="rId13" Type="http://schemas.openxmlformats.org/officeDocument/2006/relationships/theme" Target="../theme/theme5.xml" /><Relationship Id="rId2" Type="http://schemas.openxmlformats.org/officeDocument/2006/relationships/slideLayout" Target="../slideLayouts/slideLayout48.xml" /><Relationship Id="rId3" Type="http://schemas.openxmlformats.org/officeDocument/2006/relationships/slideLayout" Target="../slideLayouts/slideLayout49.xml" /><Relationship Id="rId4" Type="http://schemas.openxmlformats.org/officeDocument/2006/relationships/slideLayout" Target="../slideLayouts/slideLayout50.xml" /><Relationship Id="rId5" Type="http://schemas.openxmlformats.org/officeDocument/2006/relationships/slideLayout" Target="../slideLayouts/slideLayout51.xml" /><Relationship Id="rId6" Type="http://schemas.openxmlformats.org/officeDocument/2006/relationships/slideLayout" Target="../slideLayouts/slideLayout52.xml" /><Relationship Id="rId7" Type="http://schemas.openxmlformats.org/officeDocument/2006/relationships/slideLayout" Target="../slideLayouts/slideLayout53.xml" /><Relationship Id="rId8" Type="http://schemas.openxmlformats.org/officeDocument/2006/relationships/slideLayout" Target="../slideLayouts/slideLayout54.xml" /><Relationship Id="rId9" Type="http://schemas.openxmlformats.org/officeDocument/2006/relationships/slideLayout" Target="../slideLayouts/slideLayout55.xml" /></Relationships>
</file>

<file path=ppt/slideMasters/_rels/slideMaster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8.xml" /><Relationship Id="rId10" Type="http://schemas.openxmlformats.org/officeDocument/2006/relationships/slideLayout" Target="../slideLayouts/slideLayout67.xml" /><Relationship Id="rId11" Type="http://schemas.openxmlformats.org/officeDocument/2006/relationships/slideLayout" Target="../slideLayouts/slideLayout68.xml" /><Relationship Id="rId12" Type="http://schemas.openxmlformats.org/officeDocument/2006/relationships/image" Target="../media/image6.jpeg" /><Relationship Id="rId13" Type="http://schemas.openxmlformats.org/officeDocument/2006/relationships/theme" Target="../theme/theme6.xml" /><Relationship Id="rId2" Type="http://schemas.openxmlformats.org/officeDocument/2006/relationships/slideLayout" Target="../slideLayouts/slideLayout59.xml" /><Relationship Id="rId3" Type="http://schemas.openxmlformats.org/officeDocument/2006/relationships/slideLayout" Target="../slideLayouts/slideLayout60.xml" /><Relationship Id="rId4" Type="http://schemas.openxmlformats.org/officeDocument/2006/relationships/slideLayout" Target="../slideLayouts/slideLayout61.xml" /><Relationship Id="rId5" Type="http://schemas.openxmlformats.org/officeDocument/2006/relationships/slideLayout" Target="../slideLayouts/slideLayout62.xml" /><Relationship Id="rId6" Type="http://schemas.openxmlformats.org/officeDocument/2006/relationships/slideLayout" Target="../slideLayouts/slideLayout63.xml" /><Relationship Id="rId7" Type="http://schemas.openxmlformats.org/officeDocument/2006/relationships/slideLayout" Target="../slideLayouts/slideLayout64.xml" /><Relationship Id="rId8" Type="http://schemas.openxmlformats.org/officeDocument/2006/relationships/slideLayout" Target="../slideLayouts/slideLayout65.xml" /><Relationship Id="rId9" Type="http://schemas.openxmlformats.org/officeDocument/2006/relationships/slideLayout" Target="../slideLayouts/slideLayout66.xml" /></Relationships>
</file>

<file path=ppt/slideMasters/_rels/slideMaster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9.xml" /><Relationship Id="rId10" Type="http://schemas.openxmlformats.org/officeDocument/2006/relationships/slideLayout" Target="../slideLayouts/slideLayout78.xml" /><Relationship Id="rId11" Type="http://schemas.openxmlformats.org/officeDocument/2006/relationships/slideLayout" Target="../slideLayouts/slideLayout79.xml" /><Relationship Id="rId12" Type="http://schemas.openxmlformats.org/officeDocument/2006/relationships/image" Target="../media/image7.jpeg" /><Relationship Id="rId13" Type="http://schemas.openxmlformats.org/officeDocument/2006/relationships/theme" Target="../theme/theme7.xml" /><Relationship Id="rId2" Type="http://schemas.openxmlformats.org/officeDocument/2006/relationships/slideLayout" Target="../slideLayouts/slideLayout70.xml" /><Relationship Id="rId3" Type="http://schemas.openxmlformats.org/officeDocument/2006/relationships/slideLayout" Target="../slideLayouts/slideLayout71.xml" /><Relationship Id="rId4" Type="http://schemas.openxmlformats.org/officeDocument/2006/relationships/slideLayout" Target="../slideLayouts/slideLayout72.xml" /><Relationship Id="rId5" Type="http://schemas.openxmlformats.org/officeDocument/2006/relationships/slideLayout" Target="../slideLayouts/slideLayout73.xml" /><Relationship Id="rId6" Type="http://schemas.openxmlformats.org/officeDocument/2006/relationships/slideLayout" Target="../slideLayouts/slideLayout74.xml" /><Relationship Id="rId7" Type="http://schemas.openxmlformats.org/officeDocument/2006/relationships/slideLayout" Target="../slideLayouts/slideLayout75.xml" /><Relationship Id="rId8" Type="http://schemas.openxmlformats.org/officeDocument/2006/relationships/slideLayout" Target="../slideLayouts/slideLayout76.xml" /><Relationship Id="rId9" Type="http://schemas.openxmlformats.org/officeDocument/2006/relationships/slideLayout" Target="../slideLayouts/slideLayout77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5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/>
              <a:t>单击此处编辑母版文本样式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17818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 b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818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 b="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818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/>
            </a:lvl1pPr>
          </a:lstStyle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50" name="Group 2"/>
          <p:cNvGrpSpPr/>
          <p:nvPr/>
        </p:nvGrpSpPr>
        <p:grpSpPr>
          <a:xfrm>
            <a:off x="566738" y="0"/>
            <a:ext cx="7891462" cy="6821488"/>
            <a:chOff x="349" y="23"/>
            <a:chExt cx="4971" cy="4297"/>
          </a:xfrm>
        </p:grpSpPr>
        <p:sp>
          <p:nvSpPr>
            <p:cNvPr id="180227" name="Rectangle 3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28" name="Freeform 4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29" name="Freeform 5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30" name="Freeform 6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31" name="Freeform 7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32" name="Freeform 8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33" name="Freeform 9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34" name="Freeform 10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35" name="Freeform 11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36" name="Freeform 12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37" name="Freeform 13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38" name="Rectangle 14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39" name="Rectangle 15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40" name="Freeform 16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41" name="Freeform 17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42" name="Freeform 18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43" name="Freeform 19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44" name="Freeform 20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45" name="Freeform 21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46" name="Freeform 22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47" name="Freeform 23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48" name="Freeform 24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49" name="Freeform 25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50" name="Rectangle 26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51" name="Rectangle 27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52" name="Freeform 28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53" name="Freeform 29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54" name="Freeform 30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55" name="Freeform 31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56" name="Freeform 32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57" name="Freeform 33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58" name="Freeform 34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59" name="Freeform 35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60" name="Freeform 36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61" name="Freeform 37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62" name="Rectangle 38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63" name="Rectangle 39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64" name="Freeform 40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65" name="Freeform 41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66" name="Freeform 42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67" name="Freeform 43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68" name="Freeform 44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69" name="Freeform 45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70" name="Freeform 46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71" name="Freeform 47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72" name="Freeform 48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73" name="Freeform 49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74" name="Rectangle 50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75" name="Rectangle 51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76" name="Freeform 52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77" name="Freeform 53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78" name="Freeform 54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79" name="Freeform 55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80" name="Freeform 56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81" name="Freeform 57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82" name="Freeform 58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83" name="Freeform 59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84" name="Freeform 60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85" name="Freeform 61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86" name="Rectangle 62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87" name="Rectangle 63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88" name="Freeform 64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89" name="Freeform 65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90" name="Freeform 66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91" name="Freeform 67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92" name="Freeform 68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93" name="Freeform 69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94" name="Freeform 70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95" name="Freeform 71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96" name="Freeform 72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97" name="Freeform 73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98" name="Rectangle 74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99" name="Rectangle 75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00" name="Freeform 76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01" name="Freeform 77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02" name="Freeform 78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03" name="Freeform 79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04" name="Freeform 80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05" name="Freeform 81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06" name="Freeform 82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07" name="Freeform 83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08" name="Freeform 84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09" name="Freeform 85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10" name="Rectangle 86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11" name="Rectangle 87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12" name="Freeform 88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13" name="Freeform 89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14" name="Freeform 90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15" name="Freeform 91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16" name="Freeform 92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17" name="Freeform 93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18" name="Freeform 94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19" name="Freeform 95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20" name="Freeform 96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21" name="Freeform 97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22" name="Rectangle 98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23" name="Rectangle 99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24" name="Freeform 100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25" name="Freeform 101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26" name="Freeform 102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27" name="Freeform 103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28" name="Freeform 104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29" name="Freeform 105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30" name="Freeform 106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31" name="Freeform 107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32" name="Freeform 108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33" name="Freeform 109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34" name="Rectangle 110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35" name="Rectangle 111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36" name="Freeform 112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37" name="Freeform 113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38" name="Freeform 114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39" name="Freeform 115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40" name="Freeform 116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41" name="Freeform 117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42" name="Freeform 118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43" name="Freeform 119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44" name="Freeform 120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45" name="Freeform 121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46" name="Rectangle 122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47" name="Rectangle 123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48" name="Freeform 124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49" name="Freeform 125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50" name="Freeform 126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51" name="Freeform 127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52" name="Freeform 128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53" name="Freeform 129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54" name="Freeform 130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55" name="Freeform 131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56" name="Freeform 132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57" name="Freeform 133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58" name="Rectangle 134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59" name="Rectangle 135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60" name="Freeform 136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61" name="Freeform 137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62" name="Freeform 138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63" name="Freeform 139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64" name="Freeform 140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65" name="Freeform 141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66" name="Freeform 142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67" name="Freeform 143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68" name="Freeform 144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69" name="Freeform 145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70" name="Rectangle 146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71" name="Freeform 147"/>
            <p:cNvSpPr/>
            <p:nvPr/>
          </p:nvSpPr>
          <p:spPr bwMode="auto">
            <a:xfrm>
              <a:off x="349" y="3304"/>
              <a:ext cx="20" cy="10"/>
            </a:xfrm>
            <a:custGeom>
              <a:cxnLst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196" name="Group 148"/>
          <p:cNvGrpSpPr/>
          <p:nvPr/>
        </p:nvGrpSpPr>
        <p:grpSpPr>
          <a:xfrm>
            <a:off x="1066800" y="3444875"/>
            <a:ext cx="533400" cy="492125"/>
            <a:chOff x="96" y="2784"/>
            <a:chExt cx="1062" cy="981"/>
          </a:xfrm>
        </p:grpSpPr>
        <p:sp>
          <p:nvSpPr>
            <p:cNvPr id="180373" name="Freeform 149"/>
            <p:cNvSpPr/>
            <p:nvPr/>
          </p:nvSpPr>
          <p:spPr bwMode="auto">
            <a:xfrm>
              <a:off x="121" y="2784"/>
              <a:ext cx="205" cy="82"/>
            </a:xfrm>
            <a:custGeom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74" name="Freeform 150"/>
            <p:cNvSpPr>
              <a:spLocks noEditPoints="1"/>
            </p:cNvSpPr>
            <p:nvPr/>
          </p:nvSpPr>
          <p:spPr bwMode="auto">
            <a:xfrm>
              <a:off x="96" y="2790"/>
              <a:ext cx="1062" cy="975"/>
            </a:xfrm>
            <a:custGeom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75" name="Freeform 151"/>
            <p:cNvSpPr/>
            <p:nvPr/>
          </p:nvSpPr>
          <p:spPr bwMode="auto">
            <a:xfrm>
              <a:off x="349" y="3256"/>
              <a:ext cx="85" cy="101"/>
            </a:xfrm>
            <a:custGeom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76" name="Freeform 152"/>
            <p:cNvSpPr/>
            <p:nvPr/>
          </p:nvSpPr>
          <p:spPr bwMode="auto">
            <a:xfrm>
              <a:off x="267" y="3293"/>
              <a:ext cx="76" cy="136"/>
            </a:xfrm>
            <a:custGeom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77" name="Freeform 153"/>
            <p:cNvSpPr/>
            <p:nvPr/>
          </p:nvSpPr>
          <p:spPr bwMode="auto">
            <a:xfrm>
              <a:off x="222" y="3021"/>
              <a:ext cx="243" cy="117"/>
            </a:xfrm>
            <a:custGeom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78" name="Freeform 154"/>
            <p:cNvSpPr/>
            <p:nvPr/>
          </p:nvSpPr>
          <p:spPr bwMode="auto">
            <a:xfrm>
              <a:off x="501" y="3344"/>
              <a:ext cx="177" cy="187"/>
            </a:xfrm>
            <a:custGeom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79" name="Freeform 155"/>
            <p:cNvSpPr/>
            <p:nvPr/>
          </p:nvSpPr>
          <p:spPr bwMode="auto">
            <a:xfrm>
              <a:off x="905" y="3157"/>
              <a:ext cx="177" cy="38"/>
            </a:xfrm>
            <a:custGeom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80" name="Freeform 156"/>
            <p:cNvSpPr/>
            <p:nvPr/>
          </p:nvSpPr>
          <p:spPr bwMode="auto">
            <a:xfrm>
              <a:off x="965" y="3154"/>
              <a:ext cx="136" cy="79"/>
            </a:xfrm>
            <a:custGeom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81" name="Freeform 157"/>
            <p:cNvSpPr/>
            <p:nvPr/>
          </p:nvSpPr>
          <p:spPr bwMode="auto">
            <a:xfrm>
              <a:off x="959" y="3205"/>
              <a:ext cx="177" cy="85"/>
            </a:xfrm>
            <a:custGeom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82" name="Freeform 158"/>
            <p:cNvSpPr/>
            <p:nvPr/>
          </p:nvSpPr>
          <p:spPr bwMode="auto">
            <a:xfrm>
              <a:off x="845" y="3284"/>
              <a:ext cx="247" cy="60"/>
            </a:xfrm>
            <a:custGeom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83" name="Freeform 159"/>
            <p:cNvSpPr/>
            <p:nvPr/>
          </p:nvSpPr>
          <p:spPr bwMode="auto">
            <a:xfrm>
              <a:off x="870" y="3341"/>
              <a:ext cx="202" cy="54"/>
            </a:xfrm>
            <a:custGeom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84" name="Freeform 160"/>
            <p:cNvSpPr/>
            <p:nvPr/>
          </p:nvSpPr>
          <p:spPr bwMode="auto">
            <a:xfrm>
              <a:off x="858" y="3385"/>
              <a:ext cx="209" cy="174"/>
            </a:xfrm>
            <a:custGeom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85" name="Freeform 161"/>
            <p:cNvSpPr/>
            <p:nvPr/>
          </p:nvSpPr>
          <p:spPr bwMode="auto">
            <a:xfrm>
              <a:off x="997" y="3306"/>
              <a:ext cx="126" cy="316"/>
            </a:xfrm>
            <a:custGeom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210" name="Group 162"/>
          <p:cNvGrpSpPr/>
          <p:nvPr/>
        </p:nvGrpSpPr>
        <p:grpSpPr>
          <a:xfrm>
            <a:off x="1066800" y="4552950"/>
            <a:ext cx="533400" cy="492125"/>
            <a:chOff x="96" y="2784"/>
            <a:chExt cx="1062" cy="981"/>
          </a:xfrm>
        </p:grpSpPr>
        <p:sp>
          <p:nvSpPr>
            <p:cNvPr id="180387" name="Freeform 163"/>
            <p:cNvSpPr/>
            <p:nvPr/>
          </p:nvSpPr>
          <p:spPr bwMode="auto">
            <a:xfrm>
              <a:off x="121" y="2784"/>
              <a:ext cx="205" cy="82"/>
            </a:xfrm>
            <a:custGeom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88" name="Freeform 164"/>
            <p:cNvSpPr>
              <a:spLocks noEditPoints="1"/>
            </p:cNvSpPr>
            <p:nvPr/>
          </p:nvSpPr>
          <p:spPr bwMode="auto">
            <a:xfrm>
              <a:off x="96" y="2790"/>
              <a:ext cx="1062" cy="975"/>
            </a:xfrm>
            <a:custGeom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89" name="Freeform 165"/>
            <p:cNvSpPr/>
            <p:nvPr/>
          </p:nvSpPr>
          <p:spPr bwMode="auto">
            <a:xfrm>
              <a:off x="349" y="3256"/>
              <a:ext cx="85" cy="101"/>
            </a:xfrm>
            <a:custGeom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90" name="Freeform 166"/>
            <p:cNvSpPr/>
            <p:nvPr/>
          </p:nvSpPr>
          <p:spPr bwMode="auto">
            <a:xfrm>
              <a:off x="267" y="3293"/>
              <a:ext cx="76" cy="136"/>
            </a:xfrm>
            <a:custGeom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91" name="Freeform 167"/>
            <p:cNvSpPr/>
            <p:nvPr/>
          </p:nvSpPr>
          <p:spPr bwMode="auto">
            <a:xfrm>
              <a:off x="222" y="3021"/>
              <a:ext cx="243" cy="117"/>
            </a:xfrm>
            <a:custGeom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92" name="Freeform 168"/>
            <p:cNvSpPr/>
            <p:nvPr/>
          </p:nvSpPr>
          <p:spPr bwMode="auto">
            <a:xfrm>
              <a:off x="501" y="3344"/>
              <a:ext cx="177" cy="187"/>
            </a:xfrm>
            <a:custGeom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93" name="Freeform 169"/>
            <p:cNvSpPr/>
            <p:nvPr/>
          </p:nvSpPr>
          <p:spPr bwMode="auto">
            <a:xfrm>
              <a:off x="905" y="3157"/>
              <a:ext cx="177" cy="38"/>
            </a:xfrm>
            <a:custGeom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94" name="Freeform 170"/>
            <p:cNvSpPr/>
            <p:nvPr/>
          </p:nvSpPr>
          <p:spPr bwMode="auto">
            <a:xfrm>
              <a:off x="965" y="3154"/>
              <a:ext cx="136" cy="79"/>
            </a:xfrm>
            <a:custGeom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95" name="Freeform 171"/>
            <p:cNvSpPr/>
            <p:nvPr/>
          </p:nvSpPr>
          <p:spPr bwMode="auto">
            <a:xfrm>
              <a:off x="959" y="3205"/>
              <a:ext cx="177" cy="85"/>
            </a:xfrm>
            <a:custGeom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96" name="Freeform 172"/>
            <p:cNvSpPr/>
            <p:nvPr/>
          </p:nvSpPr>
          <p:spPr bwMode="auto">
            <a:xfrm>
              <a:off x="845" y="3284"/>
              <a:ext cx="247" cy="60"/>
            </a:xfrm>
            <a:custGeom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97" name="Freeform 173"/>
            <p:cNvSpPr/>
            <p:nvPr/>
          </p:nvSpPr>
          <p:spPr bwMode="auto">
            <a:xfrm>
              <a:off x="870" y="3341"/>
              <a:ext cx="202" cy="54"/>
            </a:xfrm>
            <a:custGeom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98" name="Freeform 174"/>
            <p:cNvSpPr/>
            <p:nvPr/>
          </p:nvSpPr>
          <p:spPr bwMode="auto">
            <a:xfrm>
              <a:off x="858" y="3385"/>
              <a:ext cx="209" cy="174"/>
            </a:xfrm>
            <a:custGeom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99" name="Freeform 175"/>
            <p:cNvSpPr/>
            <p:nvPr/>
          </p:nvSpPr>
          <p:spPr bwMode="auto">
            <a:xfrm>
              <a:off x="997" y="3306"/>
              <a:ext cx="126" cy="316"/>
            </a:xfrm>
            <a:custGeom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224" name="Group 176"/>
          <p:cNvGrpSpPr/>
          <p:nvPr/>
        </p:nvGrpSpPr>
        <p:grpSpPr>
          <a:xfrm>
            <a:off x="1066800" y="5562600"/>
            <a:ext cx="533400" cy="492125"/>
            <a:chOff x="96" y="2784"/>
            <a:chExt cx="1062" cy="981"/>
          </a:xfrm>
        </p:grpSpPr>
        <p:sp>
          <p:nvSpPr>
            <p:cNvPr id="180401" name="Freeform 177"/>
            <p:cNvSpPr/>
            <p:nvPr/>
          </p:nvSpPr>
          <p:spPr bwMode="auto">
            <a:xfrm>
              <a:off x="121" y="2784"/>
              <a:ext cx="205" cy="82"/>
            </a:xfrm>
            <a:custGeom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402" name="Freeform 178"/>
            <p:cNvSpPr>
              <a:spLocks noEditPoints="1"/>
            </p:cNvSpPr>
            <p:nvPr/>
          </p:nvSpPr>
          <p:spPr bwMode="auto">
            <a:xfrm>
              <a:off x="96" y="2790"/>
              <a:ext cx="1062" cy="975"/>
            </a:xfrm>
            <a:custGeom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403" name="Freeform 179"/>
            <p:cNvSpPr/>
            <p:nvPr/>
          </p:nvSpPr>
          <p:spPr bwMode="auto">
            <a:xfrm>
              <a:off x="349" y="3256"/>
              <a:ext cx="85" cy="101"/>
            </a:xfrm>
            <a:custGeom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404" name="Freeform 180"/>
            <p:cNvSpPr/>
            <p:nvPr/>
          </p:nvSpPr>
          <p:spPr bwMode="auto">
            <a:xfrm>
              <a:off x="267" y="3293"/>
              <a:ext cx="76" cy="136"/>
            </a:xfrm>
            <a:custGeom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405" name="Freeform 181"/>
            <p:cNvSpPr/>
            <p:nvPr/>
          </p:nvSpPr>
          <p:spPr bwMode="auto">
            <a:xfrm>
              <a:off x="222" y="3021"/>
              <a:ext cx="243" cy="117"/>
            </a:xfrm>
            <a:custGeom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406" name="Freeform 182"/>
            <p:cNvSpPr/>
            <p:nvPr/>
          </p:nvSpPr>
          <p:spPr bwMode="auto">
            <a:xfrm>
              <a:off x="501" y="3344"/>
              <a:ext cx="177" cy="187"/>
            </a:xfrm>
            <a:custGeom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407" name="Freeform 183"/>
            <p:cNvSpPr/>
            <p:nvPr/>
          </p:nvSpPr>
          <p:spPr bwMode="auto">
            <a:xfrm>
              <a:off x="905" y="3157"/>
              <a:ext cx="177" cy="38"/>
            </a:xfrm>
            <a:custGeom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408" name="Freeform 184"/>
            <p:cNvSpPr/>
            <p:nvPr/>
          </p:nvSpPr>
          <p:spPr bwMode="auto">
            <a:xfrm>
              <a:off x="965" y="3154"/>
              <a:ext cx="136" cy="79"/>
            </a:xfrm>
            <a:custGeom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409" name="Freeform 185"/>
            <p:cNvSpPr/>
            <p:nvPr/>
          </p:nvSpPr>
          <p:spPr bwMode="auto">
            <a:xfrm>
              <a:off x="959" y="3205"/>
              <a:ext cx="177" cy="85"/>
            </a:xfrm>
            <a:custGeom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410" name="Freeform 186"/>
            <p:cNvSpPr/>
            <p:nvPr/>
          </p:nvSpPr>
          <p:spPr bwMode="auto">
            <a:xfrm>
              <a:off x="845" y="3284"/>
              <a:ext cx="247" cy="60"/>
            </a:xfrm>
            <a:custGeom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411" name="Freeform 187"/>
            <p:cNvSpPr/>
            <p:nvPr/>
          </p:nvSpPr>
          <p:spPr bwMode="auto">
            <a:xfrm>
              <a:off x="870" y="3341"/>
              <a:ext cx="202" cy="54"/>
            </a:xfrm>
            <a:custGeom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412" name="Freeform 188"/>
            <p:cNvSpPr/>
            <p:nvPr/>
          </p:nvSpPr>
          <p:spPr bwMode="auto">
            <a:xfrm>
              <a:off x="858" y="3385"/>
              <a:ext cx="209" cy="174"/>
            </a:xfrm>
            <a:custGeom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413" name="Freeform 189"/>
            <p:cNvSpPr/>
            <p:nvPr/>
          </p:nvSpPr>
          <p:spPr bwMode="auto">
            <a:xfrm>
              <a:off x="997" y="3306"/>
              <a:ext cx="126" cy="316"/>
            </a:xfrm>
            <a:custGeom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238" name="Group 190"/>
          <p:cNvGrpSpPr/>
          <p:nvPr/>
        </p:nvGrpSpPr>
        <p:grpSpPr>
          <a:xfrm>
            <a:off x="381000" y="3962400"/>
            <a:ext cx="533400" cy="492125"/>
            <a:chOff x="96" y="2784"/>
            <a:chExt cx="1062" cy="981"/>
          </a:xfrm>
        </p:grpSpPr>
        <p:sp>
          <p:nvSpPr>
            <p:cNvPr id="180415" name="Freeform 191"/>
            <p:cNvSpPr/>
            <p:nvPr/>
          </p:nvSpPr>
          <p:spPr bwMode="auto">
            <a:xfrm>
              <a:off x="121" y="2784"/>
              <a:ext cx="205" cy="82"/>
            </a:xfrm>
            <a:custGeom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416" name="Freeform 192"/>
            <p:cNvSpPr>
              <a:spLocks noEditPoints="1"/>
            </p:cNvSpPr>
            <p:nvPr/>
          </p:nvSpPr>
          <p:spPr bwMode="auto">
            <a:xfrm>
              <a:off x="96" y="2790"/>
              <a:ext cx="1062" cy="975"/>
            </a:xfrm>
            <a:custGeom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417" name="Freeform 193"/>
            <p:cNvSpPr/>
            <p:nvPr/>
          </p:nvSpPr>
          <p:spPr bwMode="auto">
            <a:xfrm>
              <a:off x="349" y="3256"/>
              <a:ext cx="85" cy="101"/>
            </a:xfrm>
            <a:custGeom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418" name="Freeform 194"/>
            <p:cNvSpPr/>
            <p:nvPr/>
          </p:nvSpPr>
          <p:spPr bwMode="auto">
            <a:xfrm>
              <a:off x="267" y="3293"/>
              <a:ext cx="76" cy="136"/>
            </a:xfrm>
            <a:custGeom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419" name="Freeform 195"/>
            <p:cNvSpPr/>
            <p:nvPr/>
          </p:nvSpPr>
          <p:spPr bwMode="auto">
            <a:xfrm>
              <a:off x="222" y="3021"/>
              <a:ext cx="243" cy="117"/>
            </a:xfrm>
            <a:custGeom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420" name="Freeform 196"/>
            <p:cNvSpPr/>
            <p:nvPr/>
          </p:nvSpPr>
          <p:spPr bwMode="auto">
            <a:xfrm>
              <a:off x="501" y="3344"/>
              <a:ext cx="177" cy="187"/>
            </a:xfrm>
            <a:custGeom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421" name="Freeform 197"/>
            <p:cNvSpPr/>
            <p:nvPr/>
          </p:nvSpPr>
          <p:spPr bwMode="auto">
            <a:xfrm>
              <a:off x="905" y="3157"/>
              <a:ext cx="177" cy="38"/>
            </a:xfrm>
            <a:custGeom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422" name="Freeform 198"/>
            <p:cNvSpPr/>
            <p:nvPr/>
          </p:nvSpPr>
          <p:spPr bwMode="auto">
            <a:xfrm>
              <a:off x="965" y="3154"/>
              <a:ext cx="136" cy="79"/>
            </a:xfrm>
            <a:custGeom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423" name="Freeform 199"/>
            <p:cNvSpPr/>
            <p:nvPr/>
          </p:nvSpPr>
          <p:spPr bwMode="auto">
            <a:xfrm>
              <a:off x="959" y="3205"/>
              <a:ext cx="177" cy="85"/>
            </a:xfrm>
            <a:custGeom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424" name="Freeform 200"/>
            <p:cNvSpPr/>
            <p:nvPr/>
          </p:nvSpPr>
          <p:spPr bwMode="auto">
            <a:xfrm>
              <a:off x="845" y="3284"/>
              <a:ext cx="247" cy="60"/>
            </a:xfrm>
            <a:custGeom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425" name="Freeform 201"/>
            <p:cNvSpPr/>
            <p:nvPr/>
          </p:nvSpPr>
          <p:spPr bwMode="auto">
            <a:xfrm>
              <a:off x="870" y="3341"/>
              <a:ext cx="202" cy="54"/>
            </a:xfrm>
            <a:custGeom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426" name="Freeform 202"/>
            <p:cNvSpPr/>
            <p:nvPr/>
          </p:nvSpPr>
          <p:spPr bwMode="auto">
            <a:xfrm>
              <a:off x="858" y="3385"/>
              <a:ext cx="209" cy="174"/>
            </a:xfrm>
            <a:custGeom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427" name="Freeform 203"/>
            <p:cNvSpPr/>
            <p:nvPr/>
          </p:nvSpPr>
          <p:spPr bwMode="auto">
            <a:xfrm>
              <a:off x="997" y="3306"/>
              <a:ext cx="126" cy="316"/>
            </a:xfrm>
            <a:custGeom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252" name="Group 204"/>
          <p:cNvGrpSpPr/>
          <p:nvPr/>
        </p:nvGrpSpPr>
        <p:grpSpPr>
          <a:xfrm>
            <a:off x="381000" y="5070475"/>
            <a:ext cx="533400" cy="492125"/>
            <a:chOff x="96" y="2784"/>
            <a:chExt cx="1062" cy="981"/>
          </a:xfrm>
        </p:grpSpPr>
        <p:sp>
          <p:nvSpPr>
            <p:cNvPr id="180429" name="Freeform 205"/>
            <p:cNvSpPr/>
            <p:nvPr/>
          </p:nvSpPr>
          <p:spPr bwMode="auto">
            <a:xfrm>
              <a:off x="121" y="2784"/>
              <a:ext cx="205" cy="82"/>
            </a:xfrm>
            <a:custGeom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430" name="Freeform 206"/>
            <p:cNvSpPr>
              <a:spLocks noEditPoints="1"/>
            </p:cNvSpPr>
            <p:nvPr/>
          </p:nvSpPr>
          <p:spPr bwMode="auto">
            <a:xfrm>
              <a:off x="96" y="2790"/>
              <a:ext cx="1062" cy="975"/>
            </a:xfrm>
            <a:custGeom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431" name="Freeform 207"/>
            <p:cNvSpPr/>
            <p:nvPr/>
          </p:nvSpPr>
          <p:spPr bwMode="auto">
            <a:xfrm>
              <a:off x="349" y="3256"/>
              <a:ext cx="85" cy="101"/>
            </a:xfrm>
            <a:custGeom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432" name="Freeform 208"/>
            <p:cNvSpPr/>
            <p:nvPr/>
          </p:nvSpPr>
          <p:spPr bwMode="auto">
            <a:xfrm>
              <a:off x="267" y="3293"/>
              <a:ext cx="76" cy="136"/>
            </a:xfrm>
            <a:custGeom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433" name="Freeform 209"/>
            <p:cNvSpPr/>
            <p:nvPr/>
          </p:nvSpPr>
          <p:spPr bwMode="auto">
            <a:xfrm>
              <a:off x="222" y="3021"/>
              <a:ext cx="243" cy="117"/>
            </a:xfrm>
            <a:custGeom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434" name="Freeform 210"/>
            <p:cNvSpPr/>
            <p:nvPr/>
          </p:nvSpPr>
          <p:spPr bwMode="auto">
            <a:xfrm>
              <a:off x="501" y="3344"/>
              <a:ext cx="177" cy="187"/>
            </a:xfrm>
            <a:custGeom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435" name="Freeform 211"/>
            <p:cNvSpPr/>
            <p:nvPr/>
          </p:nvSpPr>
          <p:spPr bwMode="auto">
            <a:xfrm>
              <a:off x="905" y="3157"/>
              <a:ext cx="177" cy="38"/>
            </a:xfrm>
            <a:custGeom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436" name="Freeform 212"/>
            <p:cNvSpPr/>
            <p:nvPr/>
          </p:nvSpPr>
          <p:spPr bwMode="auto">
            <a:xfrm>
              <a:off x="965" y="3154"/>
              <a:ext cx="136" cy="79"/>
            </a:xfrm>
            <a:custGeom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437" name="Freeform 213"/>
            <p:cNvSpPr/>
            <p:nvPr/>
          </p:nvSpPr>
          <p:spPr bwMode="auto">
            <a:xfrm>
              <a:off x="959" y="3205"/>
              <a:ext cx="177" cy="85"/>
            </a:xfrm>
            <a:custGeom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438" name="Freeform 214"/>
            <p:cNvSpPr/>
            <p:nvPr/>
          </p:nvSpPr>
          <p:spPr bwMode="auto">
            <a:xfrm>
              <a:off x="845" y="3284"/>
              <a:ext cx="247" cy="60"/>
            </a:xfrm>
            <a:custGeom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439" name="Freeform 215"/>
            <p:cNvSpPr/>
            <p:nvPr/>
          </p:nvSpPr>
          <p:spPr bwMode="auto">
            <a:xfrm>
              <a:off x="870" y="3341"/>
              <a:ext cx="202" cy="54"/>
            </a:xfrm>
            <a:custGeom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440" name="Freeform 216"/>
            <p:cNvSpPr/>
            <p:nvPr/>
          </p:nvSpPr>
          <p:spPr bwMode="auto">
            <a:xfrm>
              <a:off x="858" y="3385"/>
              <a:ext cx="209" cy="174"/>
            </a:xfrm>
            <a:custGeom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441" name="Freeform 217"/>
            <p:cNvSpPr/>
            <p:nvPr/>
          </p:nvSpPr>
          <p:spPr bwMode="auto">
            <a:xfrm>
              <a:off x="997" y="3306"/>
              <a:ext cx="126" cy="316"/>
            </a:xfrm>
            <a:custGeom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266" name="Group 218"/>
          <p:cNvGrpSpPr/>
          <p:nvPr/>
        </p:nvGrpSpPr>
        <p:grpSpPr>
          <a:xfrm>
            <a:off x="381000" y="6121400"/>
            <a:ext cx="533400" cy="492125"/>
            <a:chOff x="96" y="2784"/>
            <a:chExt cx="1062" cy="981"/>
          </a:xfrm>
        </p:grpSpPr>
        <p:sp>
          <p:nvSpPr>
            <p:cNvPr id="180443" name="Freeform 219"/>
            <p:cNvSpPr/>
            <p:nvPr/>
          </p:nvSpPr>
          <p:spPr bwMode="auto">
            <a:xfrm>
              <a:off x="121" y="2784"/>
              <a:ext cx="205" cy="82"/>
            </a:xfrm>
            <a:custGeom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444" name="Freeform 220"/>
            <p:cNvSpPr>
              <a:spLocks noEditPoints="1"/>
            </p:cNvSpPr>
            <p:nvPr/>
          </p:nvSpPr>
          <p:spPr bwMode="auto">
            <a:xfrm>
              <a:off x="96" y="2790"/>
              <a:ext cx="1062" cy="975"/>
            </a:xfrm>
            <a:custGeom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445" name="Freeform 221"/>
            <p:cNvSpPr/>
            <p:nvPr/>
          </p:nvSpPr>
          <p:spPr bwMode="auto">
            <a:xfrm>
              <a:off x="349" y="3256"/>
              <a:ext cx="85" cy="101"/>
            </a:xfrm>
            <a:custGeom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446" name="Freeform 222"/>
            <p:cNvSpPr/>
            <p:nvPr/>
          </p:nvSpPr>
          <p:spPr bwMode="auto">
            <a:xfrm>
              <a:off x="267" y="3293"/>
              <a:ext cx="76" cy="136"/>
            </a:xfrm>
            <a:custGeom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447" name="Freeform 223"/>
            <p:cNvSpPr/>
            <p:nvPr/>
          </p:nvSpPr>
          <p:spPr bwMode="auto">
            <a:xfrm>
              <a:off x="222" y="3021"/>
              <a:ext cx="243" cy="117"/>
            </a:xfrm>
            <a:custGeom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448" name="Freeform 224"/>
            <p:cNvSpPr/>
            <p:nvPr/>
          </p:nvSpPr>
          <p:spPr bwMode="auto">
            <a:xfrm>
              <a:off x="501" y="3344"/>
              <a:ext cx="177" cy="187"/>
            </a:xfrm>
            <a:custGeom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449" name="Freeform 225"/>
            <p:cNvSpPr/>
            <p:nvPr/>
          </p:nvSpPr>
          <p:spPr bwMode="auto">
            <a:xfrm>
              <a:off x="905" y="3157"/>
              <a:ext cx="177" cy="38"/>
            </a:xfrm>
            <a:custGeom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450" name="Freeform 226"/>
            <p:cNvSpPr/>
            <p:nvPr/>
          </p:nvSpPr>
          <p:spPr bwMode="auto">
            <a:xfrm>
              <a:off x="965" y="3154"/>
              <a:ext cx="136" cy="79"/>
            </a:xfrm>
            <a:custGeom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451" name="Freeform 227"/>
            <p:cNvSpPr/>
            <p:nvPr/>
          </p:nvSpPr>
          <p:spPr bwMode="auto">
            <a:xfrm>
              <a:off x="959" y="3205"/>
              <a:ext cx="177" cy="85"/>
            </a:xfrm>
            <a:custGeom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452" name="Freeform 228"/>
            <p:cNvSpPr/>
            <p:nvPr/>
          </p:nvSpPr>
          <p:spPr bwMode="auto">
            <a:xfrm>
              <a:off x="845" y="3284"/>
              <a:ext cx="247" cy="60"/>
            </a:xfrm>
            <a:custGeom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453" name="Freeform 229"/>
            <p:cNvSpPr/>
            <p:nvPr/>
          </p:nvSpPr>
          <p:spPr bwMode="auto">
            <a:xfrm>
              <a:off x="870" y="3341"/>
              <a:ext cx="202" cy="54"/>
            </a:xfrm>
            <a:custGeom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454" name="Freeform 230"/>
            <p:cNvSpPr/>
            <p:nvPr/>
          </p:nvSpPr>
          <p:spPr bwMode="auto">
            <a:xfrm>
              <a:off x="858" y="3385"/>
              <a:ext cx="209" cy="174"/>
            </a:xfrm>
            <a:custGeom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455" name="Freeform 231"/>
            <p:cNvSpPr/>
            <p:nvPr/>
          </p:nvSpPr>
          <p:spPr bwMode="auto">
            <a:xfrm>
              <a:off x="997" y="3306"/>
              <a:ext cx="126" cy="316"/>
            </a:xfrm>
            <a:custGeom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280" name="Group 232"/>
          <p:cNvGrpSpPr/>
          <p:nvPr/>
        </p:nvGrpSpPr>
        <p:grpSpPr>
          <a:xfrm>
            <a:off x="6934200" y="-7937"/>
            <a:ext cx="2317750" cy="2063750"/>
            <a:chOff x="4080" y="-5"/>
            <a:chExt cx="1748" cy="1556"/>
          </a:xfrm>
        </p:grpSpPr>
        <p:sp>
          <p:nvSpPr>
            <p:cNvPr id="180457" name="Freeform 233"/>
            <p:cNvSpPr/>
            <p:nvPr/>
          </p:nvSpPr>
          <p:spPr bwMode="auto">
            <a:xfrm>
              <a:off x="4161" y="-5"/>
              <a:ext cx="1585" cy="1443"/>
            </a:xfrm>
            <a:custGeom>
              <a:cxnLst>
                <a:cxn ang="0">
                  <a:pos x="23" y="4"/>
                </a:cxn>
                <a:cxn ang="0">
                  <a:pos x="11" y="71"/>
                </a:cxn>
                <a:cxn ang="0">
                  <a:pos x="25" y="393"/>
                </a:cxn>
                <a:cxn ang="0">
                  <a:pos x="54" y="457"/>
                </a:cxn>
                <a:cxn ang="0">
                  <a:pos x="158" y="482"/>
                </a:cxn>
                <a:cxn ang="0">
                  <a:pos x="204" y="495"/>
                </a:cxn>
                <a:cxn ang="0">
                  <a:pos x="520" y="475"/>
                </a:cxn>
                <a:cxn ang="0">
                  <a:pos x="533" y="167"/>
                </a:cxn>
                <a:cxn ang="0">
                  <a:pos x="369" y="16"/>
                </a:cxn>
                <a:cxn ang="0">
                  <a:pos x="249" y="29"/>
                </a:cxn>
                <a:cxn ang="0">
                  <a:pos x="198" y="11"/>
                </a:cxn>
                <a:cxn ang="0">
                  <a:pos x="151" y="2"/>
                </a:cxn>
                <a:cxn ang="0">
                  <a:pos x="23" y="4"/>
                </a:cxn>
              </a:cxnLst>
              <a:rect l="0" t="0" r="r" b="b"/>
              <a:pathLst>
                <a:path w="546" h="497">
                  <a:moveTo>
                    <a:pt x="23" y="4"/>
                  </a:moveTo>
                  <a:cubicBezTo>
                    <a:pt x="23" y="4"/>
                    <a:pt x="0" y="34"/>
                    <a:pt x="11" y="71"/>
                  </a:cubicBezTo>
                  <a:cubicBezTo>
                    <a:pt x="19" y="100"/>
                    <a:pt x="25" y="393"/>
                    <a:pt x="25" y="393"/>
                  </a:cubicBezTo>
                  <a:cubicBezTo>
                    <a:pt x="25" y="393"/>
                    <a:pt x="42" y="452"/>
                    <a:pt x="54" y="457"/>
                  </a:cubicBezTo>
                  <a:cubicBezTo>
                    <a:pt x="66" y="462"/>
                    <a:pt x="158" y="482"/>
                    <a:pt x="158" y="482"/>
                  </a:cubicBezTo>
                  <a:cubicBezTo>
                    <a:pt x="158" y="482"/>
                    <a:pt x="191" y="497"/>
                    <a:pt x="204" y="495"/>
                  </a:cubicBezTo>
                  <a:cubicBezTo>
                    <a:pt x="217" y="494"/>
                    <a:pt x="506" y="487"/>
                    <a:pt x="520" y="475"/>
                  </a:cubicBezTo>
                  <a:cubicBezTo>
                    <a:pt x="533" y="463"/>
                    <a:pt x="546" y="218"/>
                    <a:pt x="533" y="167"/>
                  </a:cubicBezTo>
                  <a:cubicBezTo>
                    <a:pt x="520" y="117"/>
                    <a:pt x="404" y="14"/>
                    <a:pt x="369" y="16"/>
                  </a:cubicBezTo>
                  <a:cubicBezTo>
                    <a:pt x="335" y="17"/>
                    <a:pt x="249" y="29"/>
                    <a:pt x="249" y="29"/>
                  </a:cubicBezTo>
                  <a:lnTo>
                    <a:pt x="198" y="11"/>
                  </a:lnTo>
                  <a:lnTo>
                    <a:pt x="151" y="2"/>
                  </a:lnTo>
                  <a:cubicBezTo>
                    <a:pt x="151" y="2"/>
                    <a:pt x="79" y="0"/>
                    <a:pt x="23" y="4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2282" name="Group 234"/>
            <p:cNvGrpSpPr/>
            <p:nvPr userDrawn="1"/>
          </p:nvGrpSpPr>
          <p:grpSpPr>
            <a:xfrm>
              <a:off x="4080" y="0"/>
              <a:ext cx="1748" cy="1551"/>
              <a:chOff x="2918" y="18"/>
              <a:chExt cx="2958" cy="2699"/>
            </a:xfrm>
          </p:grpSpPr>
          <p:sp>
            <p:nvSpPr>
              <p:cNvPr id="180459" name="Freeform 235"/>
              <p:cNvSpPr/>
              <p:nvPr/>
            </p:nvSpPr>
            <p:spPr bwMode="auto">
              <a:xfrm>
                <a:off x="3060" y="18"/>
                <a:ext cx="490" cy="187"/>
              </a:xfrm>
              <a:custGeom>
                <a:cxnLst>
                  <a:cxn ang="0">
                    <a:pos x="71" y="25"/>
                  </a:cxn>
                  <a:cxn ang="0">
                    <a:pos x="91" y="20"/>
                  </a:cxn>
                  <a:cxn ang="0">
                    <a:pos x="92" y="17"/>
                  </a:cxn>
                  <a:cxn ang="0">
                    <a:pos x="88" y="0"/>
                  </a:cxn>
                  <a:cxn ang="0">
                    <a:pos x="25" y="0"/>
                  </a:cxn>
                  <a:cxn ang="0">
                    <a:pos x="10" y="22"/>
                  </a:cxn>
                  <a:cxn ang="0">
                    <a:pos x="71" y="25"/>
                  </a:cxn>
                </a:cxnLst>
                <a:rect l="0" t="0" r="r" b="b"/>
                <a:pathLst>
                  <a:path w="97" h="37">
                    <a:moveTo>
                      <a:pt x="71" y="25"/>
                    </a:moveTo>
                    <a:cubicBezTo>
                      <a:pt x="81" y="22"/>
                      <a:pt x="87" y="21"/>
                      <a:pt x="91" y="20"/>
                    </a:cubicBezTo>
                    <a:cubicBezTo>
                      <a:pt x="91" y="19"/>
                      <a:pt x="91" y="19"/>
                      <a:pt x="92" y="17"/>
                    </a:cubicBezTo>
                    <a:cubicBezTo>
                      <a:pt x="97" y="11"/>
                      <a:pt x="95" y="4"/>
                      <a:pt x="88" y="0"/>
                    </a:cubicBezTo>
                    <a:lnTo>
                      <a:pt x="25" y="0"/>
                    </a:lnTo>
                    <a:cubicBezTo>
                      <a:pt x="10" y="3"/>
                      <a:pt x="0" y="10"/>
                      <a:pt x="10" y="22"/>
                    </a:cubicBezTo>
                    <a:cubicBezTo>
                      <a:pt x="10" y="22"/>
                      <a:pt x="28" y="37"/>
                      <a:pt x="71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0460" name="Freeform 236"/>
              <p:cNvSpPr>
                <a:spLocks noEditPoints="1"/>
              </p:cNvSpPr>
              <p:nvPr/>
            </p:nvSpPr>
            <p:spPr bwMode="auto">
              <a:xfrm>
                <a:off x="2918" y="18"/>
                <a:ext cx="2958" cy="2699"/>
              </a:xfrm>
              <a:custGeom>
                <a:cxnLst>
                  <a:cxn ang="0">
                    <a:pos x="504" y="1"/>
                  </a:cxn>
                  <a:cxn ang="0">
                    <a:pos x="157" y="0"/>
                  </a:cxn>
                  <a:cxn ang="0">
                    <a:pos x="225" y="21"/>
                  </a:cxn>
                  <a:cxn ang="0">
                    <a:pos x="174" y="39"/>
                  </a:cxn>
                  <a:cxn ang="0">
                    <a:pos x="207" y="71"/>
                  </a:cxn>
                  <a:cxn ang="0">
                    <a:pos x="74" y="60"/>
                  </a:cxn>
                  <a:cxn ang="0">
                    <a:pos x="26" y="63"/>
                  </a:cxn>
                  <a:cxn ang="0">
                    <a:pos x="199" y="487"/>
                  </a:cxn>
                  <a:cxn ang="0">
                    <a:pos x="144" y="341"/>
                  </a:cxn>
                  <a:cxn ang="0">
                    <a:pos x="105" y="376"/>
                  </a:cxn>
                  <a:cxn ang="0">
                    <a:pos x="94" y="435"/>
                  </a:cxn>
                  <a:cxn ang="0">
                    <a:pos x="124" y="265"/>
                  </a:cxn>
                  <a:cxn ang="0">
                    <a:pos x="153" y="228"/>
                  </a:cxn>
                  <a:cxn ang="0">
                    <a:pos x="209" y="237"/>
                  </a:cxn>
                  <a:cxn ang="0">
                    <a:pos x="188" y="306"/>
                  </a:cxn>
                  <a:cxn ang="0">
                    <a:pos x="192" y="395"/>
                  </a:cxn>
                  <a:cxn ang="0">
                    <a:pos x="515" y="483"/>
                  </a:cxn>
                  <a:cxn ang="0">
                    <a:pos x="454" y="427"/>
                  </a:cxn>
                  <a:cxn ang="0">
                    <a:pos x="425" y="345"/>
                  </a:cxn>
                  <a:cxn ang="0">
                    <a:pos x="396" y="270"/>
                  </a:cxn>
                  <a:cxn ang="0">
                    <a:pos x="460" y="256"/>
                  </a:cxn>
                  <a:cxn ang="0">
                    <a:pos x="407" y="223"/>
                  </a:cxn>
                  <a:cxn ang="0">
                    <a:pos x="439" y="226"/>
                  </a:cxn>
                  <a:cxn ang="0">
                    <a:pos x="438" y="209"/>
                  </a:cxn>
                  <a:cxn ang="0">
                    <a:pos x="376" y="211"/>
                  </a:cxn>
                  <a:cxn ang="0">
                    <a:pos x="357" y="343"/>
                  </a:cxn>
                  <a:cxn ang="0">
                    <a:pos x="347" y="230"/>
                  </a:cxn>
                  <a:cxn ang="0">
                    <a:pos x="331" y="182"/>
                  </a:cxn>
                  <a:cxn ang="0">
                    <a:pos x="347" y="136"/>
                  </a:cxn>
                  <a:cxn ang="0">
                    <a:pos x="339" y="99"/>
                  </a:cxn>
                  <a:cxn ang="0">
                    <a:pos x="331" y="62"/>
                  </a:cxn>
                  <a:cxn ang="0">
                    <a:pos x="369" y="103"/>
                  </a:cxn>
                  <a:cxn ang="0">
                    <a:pos x="415" y="47"/>
                  </a:cxn>
                  <a:cxn ang="0">
                    <a:pos x="409" y="95"/>
                  </a:cxn>
                  <a:cxn ang="0">
                    <a:pos x="401" y="130"/>
                  </a:cxn>
                  <a:cxn ang="0">
                    <a:pos x="401" y="181"/>
                  </a:cxn>
                  <a:cxn ang="0">
                    <a:pos x="558" y="181"/>
                  </a:cxn>
                  <a:cxn ang="0">
                    <a:pos x="554" y="76"/>
                  </a:cxn>
                  <a:cxn ang="0">
                    <a:pos x="249" y="69"/>
                  </a:cxn>
                  <a:cxn ang="0">
                    <a:pos x="293" y="93"/>
                  </a:cxn>
                  <a:cxn ang="0">
                    <a:pos x="171" y="195"/>
                  </a:cxn>
                  <a:cxn ang="0">
                    <a:pos x="69" y="98"/>
                  </a:cxn>
                  <a:cxn ang="0">
                    <a:pos x="191" y="106"/>
                  </a:cxn>
                  <a:cxn ang="0">
                    <a:pos x="220" y="105"/>
                  </a:cxn>
                  <a:cxn ang="0">
                    <a:pos x="302" y="121"/>
                  </a:cxn>
                  <a:cxn ang="0">
                    <a:pos x="276" y="256"/>
                  </a:cxn>
                  <a:cxn ang="0">
                    <a:pos x="260" y="137"/>
                  </a:cxn>
                  <a:cxn ang="0">
                    <a:pos x="171" y="195"/>
                  </a:cxn>
                  <a:cxn ang="0">
                    <a:pos x="223" y="225"/>
                  </a:cxn>
                  <a:cxn ang="0">
                    <a:pos x="247" y="158"/>
                  </a:cxn>
                  <a:cxn ang="0">
                    <a:pos x="326" y="292"/>
                  </a:cxn>
                  <a:cxn ang="0">
                    <a:pos x="215" y="321"/>
                  </a:cxn>
                  <a:cxn ang="0">
                    <a:pos x="309" y="277"/>
                  </a:cxn>
                  <a:cxn ang="0">
                    <a:pos x="318" y="133"/>
                  </a:cxn>
                  <a:cxn ang="0">
                    <a:pos x="313" y="213"/>
                  </a:cxn>
                  <a:cxn ang="0">
                    <a:pos x="299" y="144"/>
                  </a:cxn>
                  <a:cxn ang="0">
                    <a:pos x="507" y="179"/>
                  </a:cxn>
                  <a:cxn ang="0">
                    <a:pos x="461" y="162"/>
                  </a:cxn>
                </a:cxnLst>
                <a:rect l="0" t="0" r="r" b="b"/>
                <a:pathLst>
                  <a:path w="585" h="534">
                    <a:moveTo>
                      <a:pt x="554" y="76"/>
                    </a:moveTo>
                    <a:cubicBezTo>
                      <a:pt x="551" y="32"/>
                      <a:pt x="543" y="9"/>
                      <a:pt x="504" y="1"/>
                    </a:cubicBezTo>
                    <a:cubicBezTo>
                      <a:pt x="500" y="1"/>
                      <a:pt x="494" y="0"/>
                      <a:pt x="486" y="0"/>
                    </a:cubicBezTo>
                    <a:lnTo>
                      <a:pt x="157" y="0"/>
                    </a:lnTo>
                    <a:cubicBezTo>
                      <a:pt x="156" y="5"/>
                      <a:pt x="153" y="17"/>
                      <a:pt x="158" y="17"/>
                    </a:cubicBezTo>
                    <a:cubicBezTo>
                      <a:pt x="171" y="17"/>
                      <a:pt x="223" y="21"/>
                      <a:pt x="225" y="21"/>
                    </a:cubicBezTo>
                    <a:cubicBezTo>
                      <a:pt x="226" y="21"/>
                      <a:pt x="250" y="16"/>
                      <a:pt x="237" y="28"/>
                    </a:cubicBezTo>
                    <a:cubicBezTo>
                      <a:pt x="223" y="41"/>
                      <a:pt x="192" y="41"/>
                      <a:pt x="174" y="39"/>
                    </a:cubicBezTo>
                    <a:cubicBezTo>
                      <a:pt x="131" y="36"/>
                      <a:pt x="152" y="56"/>
                      <a:pt x="168" y="56"/>
                    </a:cubicBezTo>
                    <a:cubicBezTo>
                      <a:pt x="218" y="56"/>
                      <a:pt x="228" y="68"/>
                      <a:pt x="207" y="71"/>
                    </a:cubicBezTo>
                    <a:cubicBezTo>
                      <a:pt x="186" y="74"/>
                      <a:pt x="182" y="73"/>
                      <a:pt x="162" y="76"/>
                    </a:cubicBezTo>
                    <a:cubicBezTo>
                      <a:pt x="7" y="101"/>
                      <a:pt x="59" y="60"/>
                      <a:pt x="74" y="60"/>
                    </a:cubicBezTo>
                    <a:cubicBezTo>
                      <a:pt x="139" y="59"/>
                      <a:pt x="123" y="37"/>
                      <a:pt x="107" y="42"/>
                    </a:cubicBezTo>
                    <a:cubicBezTo>
                      <a:pt x="91" y="46"/>
                      <a:pt x="34" y="27"/>
                      <a:pt x="26" y="63"/>
                    </a:cubicBezTo>
                    <a:cubicBezTo>
                      <a:pt x="19" y="100"/>
                      <a:pt x="42" y="282"/>
                      <a:pt x="36" y="317"/>
                    </a:cubicBezTo>
                    <a:cubicBezTo>
                      <a:pt x="0" y="534"/>
                      <a:pt x="199" y="487"/>
                      <a:pt x="199" y="487"/>
                    </a:cubicBezTo>
                    <a:cubicBezTo>
                      <a:pt x="156" y="453"/>
                      <a:pt x="174" y="421"/>
                      <a:pt x="171" y="403"/>
                    </a:cubicBezTo>
                    <a:cubicBezTo>
                      <a:pt x="161" y="345"/>
                      <a:pt x="154" y="337"/>
                      <a:pt x="144" y="341"/>
                    </a:cubicBezTo>
                    <a:cubicBezTo>
                      <a:pt x="121" y="352"/>
                      <a:pt x="123" y="358"/>
                      <a:pt x="126" y="367"/>
                    </a:cubicBezTo>
                    <a:cubicBezTo>
                      <a:pt x="142" y="416"/>
                      <a:pt x="105" y="376"/>
                      <a:pt x="105" y="376"/>
                    </a:cubicBezTo>
                    <a:cubicBezTo>
                      <a:pt x="98" y="380"/>
                      <a:pt x="95" y="390"/>
                      <a:pt x="99" y="399"/>
                    </a:cubicBezTo>
                    <a:cubicBezTo>
                      <a:pt x="131" y="463"/>
                      <a:pt x="101" y="446"/>
                      <a:pt x="94" y="435"/>
                    </a:cubicBezTo>
                    <a:cubicBezTo>
                      <a:pt x="61" y="390"/>
                      <a:pt x="92" y="366"/>
                      <a:pt x="88" y="352"/>
                    </a:cubicBezTo>
                    <a:cubicBezTo>
                      <a:pt x="75" y="295"/>
                      <a:pt x="118" y="274"/>
                      <a:pt x="124" y="265"/>
                    </a:cubicBezTo>
                    <a:cubicBezTo>
                      <a:pt x="130" y="256"/>
                      <a:pt x="127" y="253"/>
                      <a:pt x="129" y="234"/>
                    </a:cubicBezTo>
                    <a:cubicBezTo>
                      <a:pt x="136" y="195"/>
                      <a:pt x="155" y="216"/>
                      <a:pt x="153" y="228"/>
                    </a:cubicBezTo>
                    <a:cubicBezTo>
                      <a:pt x="148" y="274"/>
                      <a:pt x="176" y="242"/>
                      <a:pt x="186" y="228"/>
                    </a:cubicBezTo>
                    <a:cubicBezTo>
                      <a:pt x="218" y="186"/>
                      <a:pt x="214" y="229"/>
                      <a:pt x="209" y="237"/>
                    </a:cubicBezTo>
                    <a:cubicBezTo>
                      <a:pt x="203" y="244"/>
                      <a:pt x="198" y="255"/>
                      <a:pt x="200" y="260"/>
                    </a:cubicBezTo>
                    <a:cubicBezTo>
                      <a:pt x="208" y="283"/>
                      <a:pt x="193" y="305"/>
                      <a:pt x="188" y="306"/>
                    </a:cubicBezTo>
                    <a:cubicBezTo>
                      <a:pt x="184" y="308"/>
                      <a:pt x="170" y="314"/>
                      <a:pt x="170" y="332"/>
                    </a:cubicBezTo>
                    <a:cubicBezTo>
                      <a:pt x="171" y="350"/>
                      <a:pt x="192" y="382"/>
                      <a:pt x="192" y="395"/>
                    </a:cubicBezTo>
                    <a:cubicBezTo>
                      <a:pt x="193" y="492"/>
                      <a:pt x="236" y="499"/>
                      <a:pt x="255" y="497"/>
                    </a:cubicBezTo>
                    <a:cubicBezTo>
                      <a:pt x="275" y="496"/>
                      <a:pt x="445" y="490"/>
                      <a:pt x="515" y="483"/>
                    </a:cubicBezTo>
                    <a:cubicBezTo>
                      <a:pt x="585" y="477"/>
                      <a:pt x="538" y="458"/>
                      <a:pt x="518" y="458"/>
                    </a:cubicBezTo>
                    <a:cubicBezTo>
                      <a:pt x="467" y="458"/>
                      <a:pt x="454" y="427"/>
                      <a:pt x="454" y="427"/>
                    </a:cubicBezTo>
                    <a:cubicBezTo>
                      <a:pt x="454" y="427"/>
                      <a:pt x="453" y="405"/>
                      <a:pt x="431" y="400"/>
                    </a:cubicBezTo>
                    <a:cubicBezTo>
                      <a:pt x="376" y="385"/>
                      <a:pt x="411" y="353"/>
                      <a:pt x="425" y="345"/>
                    </a:cubicBezTo>
                    <a:cubicBezTo>
                      <a:pt x="438" y="338"/>
                      <a:pt x="430" y="335"/>
                      <a:pt x="420" y="329"/>
                    </a:cubicBezTo>
                    <a:cubicBezTo>
                      <a:pt x="398" y="316"/>
                      <a:pt x="394" y="300"/>
                      <a:pt x="396" y="270"/>
                    </a:cubicBezTo>
                    <a:cubicBezTo>
                      <a:pt x="397" y="240"/>
                      <a:pt x="416" y="249"/>
                      <a:pt x="416" y="249"/>
                    </a:cubicBezTo>
                    <a:cubicBezTo>
                      <a:pt x="416" y="249"/>
                      <a:pt x="448" y="262"/>
                      <a:pt x="460" y="256"/>
                    </a:cubicBezTo>
                    <a:cubicBezTo>
                      <a:pt x="472" y="250"/>
                      <a:pt x="467" y="239"/>
                      <a:pt x="461" y="244"/>
                    </a:cubicBezTo>
                    <a:cubicBezTo>
                      <a:pt x="455" y="248"/>
                      <a:pt x="412" y="244"/>
                      <a:pt x="407" y="223"/>
                    </a:cubicBezTo>
                    <a:cubicBezTo>
                      <a:pt x="403" y="202"/>
                      <a:pt x="418" y="213"/>
                      <a:pt x="422" y="214"/>
                    </a:cubicBezTo>
                    <a:cubicBezTo>
                      <a:pt x="427" y="216"/>
                      <a:pt x="427" y="220"/>
                      <a:pt x="439" y="226"/>
                    </a:cubicBezTo>
                    <a:cubicBezTo>
                      <a:pt x="468" y="241"/>
                      <a:pt x="454" y="224"/>
                      <a:pt x="454" y="224"/>
                    </a:cubicBezTo>
                    <a:cubicBezTo>
                      <a:pt x="454" y="224"/>
                      <a:pt x="454" y="224"/>
                      <a:pt x="438" y="209"/>
                    </a:cubicBezTo>
                    <a:cubicBezTo>
                      <a:pt x="423" y="194"/>
                      <a:pt x="406" y="199"/>
                      <a:pt x="389" y="199"/>
                    </a:cubicBezTo>
                    <a:cubicBezTo>
                      <a:pt x="373" y="199"/>
                      <a:pt x="376" y="211"/>
                      <a:pt x="376" y="211"/>
                    </a:cubicBezTo>
                    <a:cubicBezTo>
                      <a:pt x="376" y="211"/>
                      <a:pt x="373" y="242"/>
                      <a:pt x="370" y="291"/>
                    </a:cubicBezTo>
                    <a:cubicBezTo>
                      <a:pt x="368" y="341"/>
                      <a:pt x="360" y="347"/>
                      <a:pt x="357" y="343"/>
                    </a:cubicBezTo>
                    <a:cubicBezTo>
                      <a:pt x="354" y="338"/>
                      <a:pt x="350" y="313"/>
                      <a:pt x="350" y="305"/>
                    </a:cubicBezTo>
                    <a:cubicBezTo>
                      <a:pt x="350" y="298"/>
                      <a:pt x="345" y="264"/>
                      <a:pt x="347" y="230"/>
                    </a:cubicBezTo>
                    <a:cubicBezTo>
                      <a:pt x="350" y="195"/>
                      <a:pt x="356" y="210"/>
                      <a:pt x="334" y="201"/>
                    </a:cubicBezTo>
                    <a:cubicBezTo>
                      <a:pt x="311" y="192"/>
                      <a:pt x="323" y="182"/>
                      <a:pt x="331" y="182"/>
                    </a:cubicBezTo>
                    <a:cubicBezTo>
                      <a:pt x="338" y="182"/>
                      <a:pt x="350" y="189"/>
                      <a:pt x="352" y="181"/>
                    </a:cubicBezTo>
                    <a:cubicBezTo>
                      <a:pt x="356" y="160"/>
                      <a:pt x="359" y="141"/>
                      <a:pt x="347" y="136"/>
                    </a:cubicBezTo>
                    <a:cubicBezTo>
                      <a:pt x="322" y="127"/>
                      <a:pt x="332" y="121"/>
                      <a:pt x="341" y="118"/>
                    </a:cubicBezTo>
                    <a:cubicBezTo>
                      <a:pt x="350" y="115"/>
                      <a:pt x="352" y="94"/>
                      <a:pt x="339" y="99"/>
                    </a:cubicBezTo>
                    <a:cubicBezTo>
                      <a:pt x="313" y="107"/>
                      <a:pt x="316" y="85"/>
                      <a:pt x="321" y="82"/>
                    </a:cubicBezTo>
                    <a:cubicBezTo>
                      <a:pt x="325" y="79"/>
                      <a:pt x="334" y="83"/>
                      <a:pt x="331" y="62"/>
                    </a:cubicBezTo>
                    <a:cubicBezTo>
                      <a:pt x="328" y="41"/>
                      <a:pt x="347" y="34"/>
                      <a:pt x="351" y="53"/>
                    </a:cubicBezTo>
                    <a:cubicBezTo>
                      <a:pt x="354" y="73"/>
                      <a:pt x="363" y="112"/>
                      <a:pt x="369" y="103"/>
                    </a:cubicBezTo>
                    <a:cubicBezTo>
                      <a:pt x="375" y="94"/>
                      <a:pt x="385" y="57"/>
                      <a:pt x="395" y="41"/>
                    </a:cubicBezTo>
                    <a:cubicBezTo>
                      <a:pt x="406" y="24"/>
                      <a:pt x="418" y="38"/>
                      <a:pt x="415" y="47"/>
                    </a:cubicBezTo>
                    <a:cubicBezTo>
                      <a:pt x="401" y="88"/>
                      <a:pt x="426" y="90"/>
                      <a:pt x="426" y="90"/>
                    </a:cubicBezTo>
                    <a:cubicBezTo>
                      <a:pt x="426" y="90"/>
                      <a:pt x="423" y="96"/>
                      <a:pt x="409" y="95"/>
                    </a:cubicBezTo>
                    <a:cubicBezTo>
                      <a:pt x="382" y="92"/>
                      <a:pt x="393" y="110"/>
                      <a:pt x="405" y="115"/>
                    </a:cubicBezTo>
                    <a:cubicBezTo>
                      <a:pt x="431" y="124"/>
                      <a:pt x="414" y="130"/>
                      <a:pt x="401" y="130"/>
                    </a:cubicBezTo>
                    <a:cubicBezTo>
                      <a:pt x="387" y="130"/>
                      <a:pt x="381" y="134"/>
                      <a:pt x="378" y="148"/>
                    </a:cubicBezTo>
                    <a:cubicBezTo>
                      <a:pt x="369" y="191"/>
                      <a:pt x="401" y="181"/>
                      <a:pt x="401" y="181"/>
                    </a:cubicBezTo>
                    <a:cubicBezTo>
                      <a:pt x="452" y="195"/>
                      <a:pt x="528" y="188"/>
                      <a:pt x="528" y="188"/>
                    </a:cubicBezTo>
                    <a:cubicBezTo>
                      <a:pt x="543" y="192"/>
                      <a:pt x="552" y="189"/>
                      <a:pt x="558" y="181"/>
                    </a:cubicBezTo>
                    <a:lnTo>
                      <a:pt x="558" y="103"/>
                    </a:lnTo>
                    <a:cubicBezTo>
                      <a:pt x="556" y="93"/>
                      <a:pt x="555" y="84"/>
                      <a:pt x="554" y="76"/>
                    </a:cubicBezTo>
                    <a:close/>
                    <a:moveTo>
                      <a:pt x="231" y="77"/>
                    </a:moveTo>
                    <a:cubicBezTo>
                      <a:pt x="233" y="65"/>
                      <a:pt x="249" y="69"/>
                      <a:pt x="249" y="69"/>
                    </a:cubicBezTo>
                    <a:cubicBezTo>
                      <a:pt x="249" y="69"/>
                      <a:pt x="278" y="79"/>
                      <a:pt x="290" y="78"/>
                    </a:cubicBezTo>
                    <a:cubicBezTo>
                      <a:pt x="301" y="76"/>
                      <a:pt x="318" y="93"/>
                      <a:pt x="293" y="93"/>
                    </a:cubicBezTo>
                    <a:cubicBezTo>
                      <a:pt x="267" y="93"/>
                      <a:pt x="228" y="104"/>
                      <a:pt x="231" y="77"/>
                    </a:cubicBezTo>
                    <a:close/>
                    <a:moveTo>
                      <a:pt x="171" y="195"/>
                    </a:moveTo>
                    <a:cubicBezTo>
                      <a:pt x="153" y="195"/>
                      <a:pt x="46" y="237"/>
                      <a:pt x="45" y="128"/>
                    </a:cubicBezTo>
                    <a:cubicBezTo>
                      <a:pt x="45" y="104"/>
                      <a:pt x="39" y="83"/>
                      <a:pt x="69" y="98"/>
                    </a:cubicBezTo>
                    <a:cubicBezTo>
                      <a:pt x="99" y="112"/>
                      <a:pt x="72" y="111"/>
                      <a:pt x="137" y="108"/>
                    </a:cubicBezTo>
                    <a:cubicBezTo>
                      <a:pt x="137" y="108"/>
                      <a:pt x="184" y="110"/>
                      <a:pt x="191" y="106"/>
                    </a:cubicBezTo>
                    <a:cubicBezTo>
                      <a:pt x="199" y="101"/>
                      <a:pt x="192" y="91"/>
                      <a:pt x="207" y="91"/>
                    </a:cubicBezTo>
                    <a:cubicBezTo>
                      <a:pt x="222" y="90"/>
                      <a:pt x="220" y="105"/>
                      <a:pt x="220" y="105"/>
                    </a:cubicBezTo>
                    <a:cubicBezTo>
                      <a:pt x="220" y="105"/>
                      <a:pt x="207" y="124"/>
                      <a:pt x="305" y="111"/>
                    </a:cubicBezTo>
                    <a:cubicBezTo>
                      <a:pt x="317" y="109"/>
                      <a:pt x="327" y="121"/>
                      <a:pt x="302" y="121"/>
                    </a:cubicBezTo>
                    <a:cubicBezTo>
                      <a:pt x="290" y="122"/>
                      <a:pt x="272" y="128"/>
                      <a:pt x="278" y="143"/>
                    </a:cubicBezTo>
                    <a:cubicBezTo>
                      <a:pt x="284" y="158"/>
                      <a:pt x="276" y="256"/>
                      <a:pt x="276" y="256"/>
                    </a:cubicBezTo>
                    <a:cubicBezTo>
                      <a:pt x="276" y="256"/>
                      <a:pt x="271" y="274"/>
                      <a:pt x="262" y="245"/>
                    </a:cubicBezTo>
                    <a:cubicBezTo>
                      <a:pt x="259" y="235"/>
                      <a:pt x="262" y="144"/>
                      <a:pt x="260" y="137"/>
                    </a:cubicBezTo>
                    <a:cubicBezTo>
                      <a:pt x="259" y="129"/>
                      <a:pt x="217" y="122"/>
                      <a:pt x="215" y="154"/>
                    </a:cubicBezTo>
                    <a:cubicBezTo>
                      <a:pt x="214" y="185"/>
                      <a:pt x="205" y="195"/>
                      <a:pt x="171" y="195"/>
                    </a:cubicBezTo>
                    <a:close/>
                    <a:moveTo>
                      <a:pt x="237" y="231"/>
                    </a:moveTo>
                    <a:cubicBezTo>
                      <a:pt x="230" y="240"/>
                      <a:pt x="219" y="247"/>
                      <a:pt x="223" y="225"/>
                    </a:cubicBezTo>
                    <a:cubicBezTo>
                      <a:pt x="228" y="202"/>
                      <a:pt x="232" y="170"/>
                      <a:pt x="232" y="155"/>
                    </a:cubicBezTo>
                    <a:cubicBezTo>
                      <a:pt x="232" y="155"/>
                      <a:pt x="244" y="135"/>
                      <a:pt x="247" y="158"/>
                    </a:cubicBezTo>
                    <a:cubicBezTo>
                      <a:pt x="250" y="181"/>
                      <a:pt x="244" y="221"/>
                      <a:pt x="237" y="231"/>
                    </a:cubicBezTo>
                    <a:close/>
                    <a:moveTo>
                      <a:pt x="326" y="292"/>
                    </a:moveTo>
                    <a:cubicBezTo>
                      <a:pt x="327" y="320"/>
                      <a:pt x="355" y="400"/>
                      <a:pt x="286" y="399"/>
                    </a:cubicBezTo>
                    <a:cubicBezTo>
                      <a:pt x="217" y="398"/>
                      <a:pt x="214" y="409"/>
                      <a:pt x="215" y="321"/>
                    </a:cubicBezTo>
                    <a:cubicBezTo>
                      <a:pt x="216" y="236"/>
                      <a:pt x="225" y="253"/>
                      <a:pt x="230" y="264"/>
                    </a:cubicBezTo>
                    <a:cubicBezTo>
                      <a:pt x="230" y="264"/>
                      <a:pt x="253" y="318"/>
                      <a:pt x="309" y="277"/>
                    </a:cubicBezTo>
                    <a:cubicBezTo>
                      <a:pt x="319" y="269"/>
                      <a:pt x="324" y="263"/>
                      <a:pt x="326" y="292"/>
                    </a:cubicBezTo>
                    <a:close/>
                    <a:moveTo>
                      <a:pt x="318" y="133"/>
                    </a:moveTo>
                    <a:cubicBezTo>
                      <a:pt x="338" y="148"/>
                      <a:pt x="316" y="165"/>
                      <a:pt x="316" y="165"/>
                    </a:cubicBezTo>
                    <a:cubicBezTo>
                      <a:pt x="316" y="165"/>
                      <a:pt x="302" y="189"/>
                      <a:pt x="313" y="213"/>
                    </a:cubicBezTo>
                    <a:cubicBezTo>
                      <a:pt x="324" y="237"/>
                      <a:pt x="324" y="265"/>
                      <a:pt x="301" y="239"/>
                    </a:cubicBezTo>
                    <a:cubicBezTo>
                      <a:pt x="279" y="214"/>
                      <a:pt x="293" y="156"/>
                      <a:pt x="299" y="144"/>
                    </a:cubicBezTo>
                    <a:cubicBezTo>
                      <a:pt x="299" y="144"/>
                      <a:pt x="299" y="118"/>
                      <a:pt x="318" y="133"/>
                    </a:cubicBezTo>
                    <a:close/>
                    <a:moveTo>
                      <a:pt x="507" y="179"/>
                    </a:moveTo>
                    <a:cubicBezTo>
                      <a:pt x="498" y="185"/>
                      <a:pt x="507" y="179"/>
                      <a:pt x="465" y="177"/>
                    </a:cubicBezTo>
                    <a:cubicBezTo>
                      <a:pt x="423" y="176"/>
                      <a:pt x="461" y="162"/>
                      <a:pt x="461" y="162"/>
                    </a:cubicBezTo>
                    <a:cubicBezTo>
                      <a:pt x="565" y="166"/>
                      <a:pt x="516" y="173"/>
                      <a:pt x="507" y="179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0461" name="Freeform 237"/>
              <p:cNvSpPr/>
              <p:nvPr/>
            </p:nvSpPr>
            <p:spPr bwMode="auto">
              <a:xfrm>
                <a:off x="3621" y="1286"/>
                <a:ext cx="237" cy="283"/>
              </a:xfrm>
              <a:custGeom>
                <a:cxnLst>
                  <a:cxn ang="0">
                    <a:pos x="40" y="15"/>
                  </a:cxn>
                  <a:cxn ang="0">
                    <a:pos x="27" y="56"/>
                  </a:cxn>
                  <a:cxn ang="0">
                    <a:pos x="40" y="15"/>
                  </a:cxn>
                </a:cxnLst>
                <a:rect l="0" t="0" r="r" b="b"/>
                <a:pathLst>
                  <a:path w="47" h="56">
                    <a:moveTo>
                      <a:pt x="40" y="15"/>
                    </a:moveTo>
                    <a:cubicBezTo>
                      <a:pt x="37" y="0"/>
                      <a:pt x="0" y="23"/>
                      <a:pt x="27" y="56"/>
                    </a:cubicBezTo>
                    <a:cubicBezTo>
                      <a:pt x="27" y="56"/>
                      <a:pt x="47" y="49"/>
                      <a:pt x="40" y="15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0462" name="Freeform 238"/>
              <p:cNvSpPr/>
              <p:nvPr/>
            </p:nvSpPr>
            <p:spPr bwMode="auto">
              <a:xfrm>
                <a:off x="3402" y="1403"/>
                <a:ext cx="209" cy="379"/>
              </a:xfrm>
              <a:custGeom>
                <a:cxnLst>
                  <a:cxn ang="0">
                    <a:pos x="19" y="27"/>
                  </a:cxn>
                  <a:cxn ang="0">
                    <a:pos x="12" y="69"/>
                  </a:cxn>
                  <a:cxn ang="0">
                    <a:pos x="40" y="45"/>
                  </a:cxn>
                  <a:cxn ang="0">
                    <a:pos x="37" y="24"/>
                  </a:cxn>
                  <a:cxn ang="0">
                    <a:pos x="19" y="27"/>
                  </a:cxn>
                </a:cxnLst>
                <a:rect l="0" t="0" r="r" b="b"/>
                <a:pathLst>
                  <a:path w="41" h="75">
                    <a:moveTo>
                      <a:pt x="19" y="27"/>
                    </a:moveTo>
                    <a:cubicBezTo>
                      <a:pt x="0" y="54"/>
                      <a:pt x="6" y="63"/>
                      <a:pt x="12" y="69"/>
                    </a:cubicBezTo>
                    <a:cubicBezTo>
                      <a:pt x="18" y="75"/>
                      <a:pt x="30" y="74"/>
                      <a:pt x="40" y="45"/>
                    </a:cubicBezTo>
                    <a:cubicBezTo>
                      <a:pt x="40" y="45"/>
                      <a:pt x="32" y="31"/>
                      <a:pt x="37" y="24"/>
                    </a:cubicBezTo>
                    <a:cubicBezTo>
                      <a:pt x="41" y="16"/>
                      <a:pt x="38" y="0"/>
                      <a:pt x="19" y="27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0463" name="Freeform 239"/>
              <p:cNvSpPr/>
              <p:nvPr/>
            </p:nvSpPr>
            <p:spPr bwMode="auto">
              <a:xfrm>
                <a:off x="3273" y="645"/>
                <a:ext cx="683" cy="319"/>
              </a:xfrm>
              <a:custGeom>
                <a:cxnLst>
                  <a:cxn ang="0">
                    <a:pos x="112" y="4"/>
                  </a:cxn>
                  <a:cxn ang="0">
                    <a:pos x="24" y="4"/>
                  </a:cxn>
                  <a:cxn ang="0">
                    <a:pos x="2" y="25"/>
                  </a:cxn>
                  <a:cxn ang="0">
                    <a:pos x="60" y="58"/>
                  </a:cxn>
                  <a:cxn ang="0">
                    <a:pos x="96" y="54"/>
                  </a:cxn>
                  <a:cxn ang="0">
                    <a:pos x="113" y="53"/>
                  </a:cxn>
                  <a:cxn ang="0">
                    <a:pos x="112" y="4"/>
                  </a:cxn>
                </a:cxnLst>
                <a:rect l="0" t="0" r="r" b="b"/>
                <a:pathLst>
                  <a:path w="135" h="62">
                    <a:moveTo>
                      <a:pt x="112" y="4"/>
                    </a:moveTo>
                    <a:cubicBezTo>
                      <a:pt x="105" y="9"/>
                      <a:pt x="24" y="4"/>
                      <a:pt x="24" y="4"/>
                    </a:cubicBezTo>
                    <a:cubicBezTo>
                      <a:pt x="15" y="4"/>
                      <a:pt x="3" y="1"/>
                      <a:pt x="2" y="25"/>
                    </a:cubicBezTo>
                    <a:cubicBezTo>
                      <a:pt x="0" y="63"/>
                      <a:pt x="48" y="58"/>
                      <a:pt x="60" y="58"/>
                    </a:cubicBezTo>
                    <a:cubicBezTo>
                      <a:pt x="72" y="58"/>
                      <a:pt x="84" y="48"/>
                      <a:pt x="96" y="54"/>
                    </a:cubicBezTo>
                    <a:cubicBezTo>
                      <a:pt x="96" y="54"/>
                      <a:pt x="107" y="63"/>
                      <a:pt x="113" y="53"/>
                    </a:cubicBezTo>
                    <a:cubicBezTo>
                      <a:pt x="135" y="13"/>
                      <a:pt x="120" y="0"/>
                      <a:pt x="112" y="4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0464" name="Freeform 240"/>
              <p:cNvSpPr/>
              <p:nvPr/>
            </p:nvSpPr>
            <p:spPr bwMode="auto">
              <a:xfrm>
                <a:off x="4046" y="1544"/>
                <a:ext cx="490" cy="517"/>
              </a:xfrm>
              <a:custGeom>
                <a:cxnLst>
                  <a:cxn ang="0">
                    <a:pos x="67" y="5"/>
                  </a:cxn>
                  <a:cxn ang="0">
                    <a:pos x="31" y="5"/>
                  </a:cxn>
                  <a:cxn ang="0">
                    <a:pos x="12" y="57"/>
                  </a:cxn>
                  <a:cxn ang="0">
                    <a:pos x="79" y="62"/>
                  </a:cxn>
                  <a:cxn ang="0">
                    <a:pos x="67" y="5"/>
                  </a:cxn>
                </a:cxnLst>
                <a:rect l="0" t="0" r="r" b="b"/>
                <a:pathLst>
                  <a:path w="97" h="102">
                    <a:moveTo>
                      <a:pt x="67" y="5"/>
                    </a:moveTo>
                    <a:cubicBezTo>
                      <a:pt x="55" y="10"/>
                      <a:pt x="31" y="5"/>
                      <a:pt x="31" y="5"/>
                    </a:cubicBezTo>
                    <a:cubicBezTo>
                      <a:pt x="0" y="6"/>
                      <a:pt x="16" y="39"/>
                      <a:pt x="12" y="57"/>
                    </a:cubicBezTo>
                    <a:cubicBezTo>
                      <a:pt x="8" y="76"/>
                      <a:pt x="63" y="102"/>
                      <a:pt x="79" y="62"/>
                    </a:cubicBezTo>
                    <a:cubicBezTo>
                      <a:pt x="97" y="20"/>
                      <a:pt x="79" y="0"/>
                      <a:pt x="67" y="5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0465" name="Freeform 241"/>
              <p:cNvSpPr/>
              <p:nvPr/>
            </p:nvSpPr>
            <p:spPr bwMode="auto">
              <a:xfrm>
                <a:off x="5173" y="1024"/>
                <a:ext cx="500" cy="96"/>
              </a:xfrm>
              <a:custGeom>
                <a:cxnLst>
                  <a:cxn ang="0">
                    <a:pos x="15" y="0"/>
                  </a:cxn>
                  <a:cxn ang="0">
                    <a:pos x="40" y="15"/>
                  </a:cxn>
                  <a:cxn ang="0">
                    <a:pos x="15" y="0"/>
                  </a:cxn>
                </a:cxnLst>
                <a:rect l="0" t="0" r="r" b="b"/>
                <a:pathLst>
                  <a:path w="99" h="19">
                    <a:moveTo>
                      <a:pt x="15" y="0"/>
                    </a:moveTo>
                    <a:cubicBezTo>
                      <a:pt x="0" y="0"/>
                      <a:pt x="19" y="19"/>
                      <a:pt x="40" y="15"/>
                    </a:cubicBezTo>
                    <a:cubicBezTo>
                      <a:pt x="99" y="1"/>
                      <a:pt x="15" y="0"/>
                      <a:pt x="1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0466" name="Freeform 242"/>
              <p:cNvSpPr/>
              <p:nvPr/>
            </p:nvSpPr>
            <p:spPr bwMode="auto">
              <a:xfrm>
                <a:off x="5339" y="1003"/>
                <a:ext cx="385" cy="237"/>
              </a:xfrm>
              <a:custGeom>
                <a:cxnLst>
                  <a:cxn ang="0">
                    <a:pos x="21" y="37"/>
                  </a:cxn>
                  <a:cxn ang="0">
                    <a:pos x="70" y="17"/>
                  </a:cxn>
                  <a:cxn ang="0">
                    <a:pos x="48" y="3"/>
                  </a:cxn>
                  <a:cxn ang="0">
                    <a:pos x="19" y="32"/>
                  </a:cxn>
                  <a:cxn ang="0">
                    <a:pos x="21" y="37"/>
                  </a:cxn>
                </a:cxnLst>
                <a:rect l="0" t="0" r="r" b="b"/>
                <a:pathLst>
                  <a:path w="76" h="47">
                    <a:moveTo>
                      <a:pt x="21" y="37"/>
                    </a:moveTo>
                    <a:cubicBezTo>
                      <a:pt x="21" y="37"/>
                      <a:pt x="50" y="47"/>
                      <a:pt x="70" y="17"/>
                    </a:cubicBezTo>
                    <a:cubicBezTo>
                      <a:pt x="76" y="7"/>
                      <a:pt x="65" y="0"/>
                      <a:pt x="48" y="3"/>
                    </a:cubicBezTo>
                    <a:cubicBezTo>
                      <a:pt x="39" y="5"/>
                      <a:pt x="39" y="32"/>
                      <a:pt x="19" y="32"/>
                    </a:cubicBezTo>
                    <a:cubicBezTo>
                      <a:pt x="0" y="32"/>
                      <a:pt x="21" y="37"/>
                      <a:pt x="21" y="37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0467" name="Freeform 243"/>
              <p:cNvSpPr/>
              <p:nvPr/>
            </p:nvSpPr>
            <p:spPr bwMode="auto">
              <a:xfrm>
                <a:off x="5325" y="1201"/>
                <a:ext cx="415" cy="187"/>
              </a:xfrm>
              <a:custGeom>
                <a:cxnLst>
                  <a:cxn ang="0">
                    <a:pos x="72" y="6"/>
                  </a:cxn>
                  <a:cxn ang="0">
                    <a:pos x="24" y="17"/>
                  </a:cxn>
                  <a:cxn ang="0">
                    <a:pos x="17" y="26"/>
                  </a:cxn>
                  <a:cxn ang="0">
                    <a:pos x="76" y="23"/>
                  </a:cxn>
                  <a:cxn ang="0">
                    <a:pos x="82" y="20"/>
                  </a:cxn>
                  <a:cxn ang="0">
                    <a:pos x="82" y="0"/>
                  </a:cxn>
                  <a:cxn ang="0">
                    <a:pos x="72" y="6"/>
                  </a:cxn>
                </a:cxnLst>
                <a:rect l="0" t="0" r="r" b="b"/>
                <a:pathLst>
                  <a:path w="82" h="37">
                    <a:moveTo>
                      <a:pt x="72" y="6"/>
                    </a:moveTo>
                    <a:cubicBezTo>
                      <a:pt x="57" y="23"/>
                      <a:pt x="24" y="17"/>
                      <a:pt x="24" y="17"/>
                    </a:cubicBezTo>
                    <a:cubicBezTo>
                      <a:pt x="24" y="17"/>
                      <a:pt x="0" y="16"/>
                      <a:pt x="17" y="26"/>
                    </a:cubicBezTo>
                    <a:cubicBezTo>
                      <a:pt x="33" y="37"/>
                      <a:pt x="53" y="32"/>
                      <a:pt x="76" y="23"/>
                    </a:cubicBezTo>
                    <a:cubicBezTo>
                      <a:pt x="78" y="22"/>
                      <a:pt x="80" y="21"/>
                      <a:pt x="82" y="20"/>
                    </a:cubicBezTo>
                    <a:lnTo>
                      <a:pt x="82" y="0"/>
                    </a:lnTo>
                    <a:cubicBezTo>
                      <a:pt x="79" y="1"/>
                      <a:pt x="75" y="2"/>
                      <a:pt x="72" y="6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0468" name="Freeform 244"/>
              <p:cNvSpPr/>
              <p:nvPr/>
            </p:nvSpPr>
            <p:spPr bwMode="auto">
              <a:xfrm>
                <a:off x="5001" y="1378"/>
                <a:ext cx="699" cy="167"/>
              </a:xfrm>
              <a:custGeom>
                <a:cxnLst>
                  <a:cxn ang="0">
                    <a:pos x="21" y="1"/>
                  </a:cxn>
                  <a:cxn ang="0">
                    <a:pos x="8" y="14"/>
                  </a:cxn>
                  <a:cxn ang="0">
                    <a:pos x="57" y="22"/>
                  </a:cxn>
                  <a:cxn ang="0">
                    <a:pos x="117" y="23"/>
                  </a:cxn>
                  <a:cxn ang="0">
                    <a:pos x="114" y="8"/>
                  </a:cxn>
                  <a:cxn ang="0">
                    <a:pos x="82" y="3"/>
                  </a:cxn>
                  <a:cxn ang="0">
                    <a:pos x="21" y="1"/>
                  </a:cxn>
                </a:cxnLst>
                <a:rect l="0" t="0" r="r" b="b"/>
                <a:pathLst>
                  <a:path w="138" h="33">
                    <a:moveTo>
                      <a:pt x="21" y="1"/>
                    </a:moveTo>
                    <a:cubicBezTo>
                      <a:pt x="21" y="1"/>
                      <a:pt x="0" y="8"/>
                      <a:pt x="8" y="14"/>
                    </a:cubicBezTo>
                    <a:cubicBezTo>
                      <a:pt x="15" y="20"/>
                      <a:pt x="48" y="22"/>
                      <a:pt x="57" y="22"/>
                    </a:cubicBezTo>
                    <a:cubicBezTo>
                      <a:pt x="66" y="22"/>
                      <a:pt x="96" y="33"/>
                      <a:pt x="117" y="23"/>
                    </a:cubicBezTo>
                    <a:cubicBezTo>
                      <a:pt x="138" y="12"/>
                      <a:pt x="123" y="9"/>
                      <a:pt x="114" y="8"/>
                    </a:cubicBezTo>
                    <a:cubicBezTo>
                      <a:pt x="105" y="6"/>
                      <a:pt x="102" y="0"/>
                      <a:pt x="82" y="3"/>
                    </a:cubicBezTo>
                    <a:cubicBezTo>
                      <a:pt x="37" y="11"/>
                      <a:pt x="21" y="1"/>
                      <a:pt x="2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0469" name="Freeform 245"/>
              <p:cNvSpPr/>
              <p:nvPr/>
            </p:nvSpPr>
            <p:spPr bwMode="auto">
              <a:xfrm>
                <a:off x="5078" y="1540"/>
                <a:ext cx="565" cy="146"/>
              </a:xfrm>
              <a:custGeom>
                <a:cxnLst>
                  <a:cxn ang="0">
                    <a:pos x="98" y="19"/>
                  </a:cxn>
                  <a:cxn ang="0">
                    <a:pos x="103" y="4"/>
                  </a:cxn>
                  <a:cxn ang="0">
                    <a:pos x="74" y="10"/>
                  </a:cxn>
                  <a:cxn ang="0">
                    <a:pos x="36" y="6"/>
                  </a:cxn>
                  <a:cxn ang="0">
                    <a:pos x="2" y="4"/>
                  </a:cxn>
                  <a:cxn ang="0">
                    <a:pos x="98" y="19"/>
                  </a:cxn>
                </a:cxnLst>
                <a:rect l="0" t="0" r="r" b="b"/>
                <a:pathLst>
                  <a:path w="112" h="28">
                    <a:moveTo>
                      <a:pt x="98" y="19"/>
                    </a:moveTo>
                    <a:cubicBezTo>
                      <a:pt x="112" y="13"/>
                      <a:pt x="111" y="0"/>
                      <a:pt x="103" y="4"/>
                    </a:cubicBezTo>
                    <a:cubicBezTo>
                      <a:pt x="96" y="9"/>
                      <a:pt x="83" y="10"/>
                      <a:pt x="74" y="10"/>
                    </a:cubicBezTo>
                    <a:cubicBezTo>
                      <a:pt x="65" y="11"/>
                      <a:pt x="45" y="3"/>
                      <a:pt x="36" y="6"/>
                    </a:cubicBezTo>
                    <a:cubicBezTo>
                      <a:pt x="27" y="9"/>
                      <a:pt x="2" y="4"/>
                      <a:pt x="2" y="4"/>
                    </a:cubicBezTo>
                    <a:cubicBezTo>
                      <a:pt x="0" y="29"/>
                      <a:pt x="83" y="25"/>
                      <a:pt x="98" y="19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0470" name="Freeform 246"/>
              <p:cNvSpPr/>
              <p:nvPr/>
            </p:nvSpPr>
            <p:spPr bwMode="auto">
              <a:xfrm>
                <a:off x="5041" y="1657"/>
                <a:ext cx="581" cy="479"/>
              </a:xfrm>
              <a:custGeom>
                <a:cxnLst>
                  <a:cxn ang="0">
                    <a:pos x="3" y="53"/>
                  </a:cxn>
                  <a:cxn ang="0">
                    <a:pos x="26" y="54"/>
                  </a:cxn>
                  <a:cxn ang="0">
                    <a:pos x="50" y="77"/>
                  </a:cxn>
                  <a:cxn ang="0">
                    <a:pos x="59" y="84"/>
                  </a:cxn>
                  <a:cxn ang="0">
                    <a:pos x="81" y="52"/>
                  </a:cxn>
                  <a:cxn ang="0">
                    <a:pos x="111" y="52"/>
                  </a:cxn>
                  <a:cxn ang="0">
                    <a:pos x="79" y="27"/>
                  </a:cxn>
                  <a:cxn ang="0">
                    <a:pos x="37" y="16"/>
                  </a:cxn>
                  <a:cxn ang="0">
                    <a:pos x="12" y="41"/>
                  </a:cxn>
                  <a:cxn ang="0">
                    <a:pos x="3" y="53"/>
                  </a:cxn>
                </a:cxnLst>
                <a:rect l="0" t="0" r="r" b="b"/>
                <a:pathLst>
                  <a:path w="115" h="95">
                    <a:moveTo>
                      <a:pt x="3" y="53"/>
                    </a:moveTo>
                    <a:cubicBezTo>
                      <a:pt x="5" y="60"/>
                      <a:pt x="14" y="68"/>
                      <a:pt x="26" y="54"/>
                    </a:cubicBezTo>
                    <a:cubicBezTo>
                      <a:pt x="48" y="29"/>
                      <a:pt x="48" y="72"/>
                      <a:pt x="50" y="77"/>
                    </a:cubicBezTo>
                    <a:cubicBezTo>
                      <a:pt x="51" y="81"/>
                      <a:pt x="54" y="95"/>
                      <a:pt x="59" y="84"/>
                    </a:cubicBezTo>
                    <a:cubicBezTo>
                      <a:pt x="63" y="74"/>
                      <a:pt x="70" y="39"/>
                      <a:pt x="81" y="52"/>
                    </a:cubicBezTo>
                    <a:cubicBezTo>
                      <a:pt x="100" y="76"/>
                      <a:pt x="115" y="54"/>
                      <a:pt x="111" y="52"/>
                    </a:cubicBezTo>
                    <a:cubicBezTo>
                      <a:pt x="106" y="51"/>
                      <a:pt x="79" y="37"/>
                      <a:pt x="79" y="27"/>
                    </a:cubicBezTo>
                    <a:cubicBezTo>
                      <a:pt x="79" y="16"/>
                      <a:pt x="42" y="0"/>
                      <a:pt x="37" y="16"/>
                    </a:cubicBezTo>
                    <a:cubicBezTo>
                      <a:pt x="33" y="33"/>
                      <a:pt x="12" y="41"/>
                      <a:pt x="12" y="41"/>
                    </a:cubicBezTo>
                    <a:cubicBezTo>
                      <a:pt x="0" y="44"/>
                      <a:pt x="2" y="45"/>
                      <a:pt x="3" y="53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0471" name="Freeform 247"/>
              <p:cNvSpPr/>
              <p:nvPr/>
            </p:nvSpPr>
            <p:spPr bwMode="auto">
              <a:xfrm>
                <a:off x="5420" y="1463"/>
                <a:ext cx="330" cy="854"/>
              </a:xfrm>
              <a:custGeom>
                <a:cxnLst>
                  <a:cxn ang="0">
                    <a:pos x="51" y="40"/>
                  </a:cxn>
                  <a:cxn ang="0">
                    <a:pos x="22" y="49"/>
                  </a:cxn>
                  <a:cxn ang="0">
                    <a:pos x="22" y="59"/>
                  </a:cxn>
                  <a:cxn ang="0">
                    <a:pos x="50" y="90"/>
                  </a:cxn>
                  <a:cxn ang="0">
                    <a:pos x="34" y="118"/>
                  </a:cxn>
                  <a:cxn ang="0">
                    <a:pos x="0" y="148"/>
                  </a:cxn>
                  <a:cxn ang="0">
                    <a:pos x="17" y="155"/>
                  </a:cxn>
                  <a:cxn ang="0">
                    <a:pos x="47" y="166"/>
                  </a:cxn>
                  <a:cxn ang="0">
                    <a:pos x="63" y="162"/>
                  </a:cxn>
                  <a:cxn ang="0">
                    <a:pos x="65" y="0"/>
                  </a:cxn>
                  <a:cxn ang="0">
                    <a:pos x="51" y="40"/>
                  </a:cxn>
                </a:cxnLst>
                <a:rect l="0" t="0" r="r" b="b"/>
                <a:pathLst>
                  <a:path w="65" h="169">
                    <a:moveTo>
                      <a:pt x="51" y="40"/>
                    </a:moveTo>
                    <a:cubicBezTo>
                      <a:pt x="44" y="46"/>
                      <a:pt x="30" y="49"/>
                      <a:pt x="22" y="49"/>
                    </a:cubicBezTo>
                    <a:cubicBezTo>
                      <a:pt x="13" y="48"/>
                      <a:pt x="14" y="56"/>
                      <a:pt x="22" y="59"/>
                    </a:cubicBezTo>
                    <a:cubicBezTo>
                      <a:pt x="30" y="62"/>
                      <a:pt x="49" y="75"/>
                      <a:pt x="50" y="90"/>
                    </a:cubicBezTo>
                    <a:cubicBezTo>
                      <a:pt x="50" y="104"/>
                      <a:pt x="51" y="115"/>
                      <a:pt x="34" y="118"/>
                    </a:cubicBezTo>
                    <a:cubicBezTo>
                      <a:pt x="18" y="122"/>
                      <a:pt x="3" y="124"/>
                      <a:pt x="0" y="148"/>
                    </a:cubicBezTo>
                    <a:cubicBezTo>
                      <a:pt x="0" y="148"/>
                      <a:pt x="10" y="154"/>
                      <a:pt x="17" y="155"/>
                    </a:cubicBezTo>
                    <a:cubicBezTo>
                      <a:pt x="23" y="155"/>
                      <a:pt x="42" y="163"/>
                      <a:pt x="47" y="166"/>
                    </a:cubicBezTo>
                    <a:cubicBezTo>
                      <a:pt x="51" y="169"/>
                      <a:pt x="58" y="167"/>
                      <a:pt x="63" y="162"/>
                    </a:cubicBezTo>
                    <a:lnTo>
                      <a:pt x="65" y="0"/>
                    </a:lnTo>
                    <a:cubicBezTo>
                      <a:pt x="64" y="8"/>
                      <a:pt x="58" y="36"/>
                      <a:pt x="51" y="40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2296" name="Rectangle 248"/>
          <p:cNvSpPr>
            <a:spLocks noGrp="1" noRot="1"/>
          </p:cNvSpPr>
          <p:nvPr>
            <p:ph type="title"/>
          </p:nvPr>
        </p:nvSpPr>
        <p:spPr>
          <a:xfrm>
            <a:off x="298450" y="228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297" name="Rectangle 249"/>
          <p:cNvSpPr>
            <a:spLocks noGrp="1" noRot="1"/>
          </p:cNvSpPr>
          <p:nvPr>
            <p:ph type="body" idx="5"/>
          </p:nvPr>
        </p:nvSpPr>
        <p:spPr>
          <a:xfrm>
            <a:off x="609600" y="1600200"/>
            <a:ext cx="8153400" cy="44989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/>
              <a:t>单击此处编辑母版文本样式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180474" name="Rectangle 25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 b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0475" name="Rectangle 2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 b="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0476" name="Rectangle 2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/>
            </a:lvl1pPr>
          </a:lstStyle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itchFamily="18" charset="2"/>
        <a:buChar char="¡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50" name="Group 2"/>
          <p:cNvGrpSpPr/>
          <p:nvPr/>
        </p:nvGrpSpPr>
        <p:grpSpPr>
          <a:xfrm>
            <a:off x="566738" y="0"/>
            <a:ext cx="7891462" cy="6821488"/>
            <a:chOff x="349" y="23"/>
            <a:chExt cx="4971" cy="4297"/>
          </a:xfrm>
        </p:grpSpPr>
        <p:sp>
          <p:nvSpPr>
            <p:cNvPr id="180227" name="Rectangle 3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28" name="Freeform 4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29" name="Freeform 5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30" name="Freeform 6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31" name="Freeform 7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32" name="Freeform 8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33" name="Freeform 9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34" name="Freeform 10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35" name="Freeform 11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36" name="Freeform 12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37" name="Freeform 13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38" name="Rectangle 14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39" name="Rectangle 15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40" name="Freeform 16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41" name="Freeform 17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42" name="Freeform 18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43" name="Freeform 19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44" name="Freeform 20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45" name="Freeform 21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46" name="Freeform 22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47" name="Freeform 23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48" name="Freeform 24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49" name="Freeform 25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50" name="Rectangle 26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51" name="Rectangle 27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52" name="Freeform 28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53" name="Freeform 29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54" name="Freeform 30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55" name="Freeform 31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56" name="Freeform 32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57" name="Freeform 33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58" name="Freeform 34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59" name="Freeform 35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60" name="Freeform 36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61" name="Freeform 37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62" name="Rectangle 38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63" name="Rectangle 39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64" name="Freeform 40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65" name="Freeform 41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66" name="Freeform 42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67" name="Freeform 43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68" name="Freeform 44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69" name="Freeform 45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70" name="Freeform 46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71" name="Freeform 47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72" name="Freeform 48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73" name="Freeform 49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74" name="Rectangle 50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75" name="Rectangle 51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76" name="Freeform 52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77" name="Freeform 53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78" name="Freeform 54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79" name="Freeform 55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80" name="Freeform 56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81" name="Freeform 57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82" name="Freeform 58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83" name="Freeform 59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84" name="Freeform 60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85" name="Freeform 61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86" name="Rectangle 62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87" name="Rectangle 63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88" name="Freeform 64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89" name="Freeform 65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90" name="Freeform 66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91" name="Freeform 67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92" name="Freeform 68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93" name="Freeform 69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94" name="Freeform 70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95" name="Freeform 71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96" name="Freeform 72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97" name="Freeform 73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98" name="Rectangle 74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299" name="Rectangle 75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00" name="Freeform 76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01" name="Freeform 77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02" name="Freeform 78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03" name="Freeform 79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04" name="Freeform 80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05" name="Freeform 81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06" name="Freeform 82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07" name="Freeform 83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08" name="Freeform 84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09" name="Freeform 85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10" name="Rectangle 86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11" name="Rectangle 87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12" name="Freeform 88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13" name="Freeform 89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14" name="Freeform 90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15" name="Freeform 91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16" name="Freeform 92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17" name="Freeform 93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18" name="Freeform 94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19" name="Freeform 95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20" name="Freeform 96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21" name="Freeform 97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22" name="Rectangle 98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23" name="Rectangle 99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24" name="Freeform 100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25" name="Freeform 101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26" name="Freeform 102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27" name="Freeform 103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28" name="Freeform 104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29" name="Freeform 105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30" name="Freeform 106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31" name="Freeform 107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32" name="Freeform 108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33" name="Freeform 109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34" name="Rectangle 110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35" name="Rectangle 111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36" name="Freeform 112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37" name="Freeform 113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38" name="Freeform 114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39" name="Freeform 115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40" name="Freeform 116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41" name="Freeform 117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42" name="Freeform 118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43" name="Freeform 119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44" name="Freeform 120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45" name="Freeform 121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46" name="Rectangle 122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47" name="Rectangle 123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48" name="Freeform 124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49" name="Freeform 125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50" name="Freeform 126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51" name="Freeform 127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52" name="Freeform 128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53" name="Freeform 129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54" name="Freeform 130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55" name="Freeform 131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56" name="Freeform 132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57" name="Freeform 133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58" name="Rectangle 134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59" name="Rectangle 135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60" name="Freeform 136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61" name="Freeform 137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62" name="Freeform 138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63" name="Freeform 139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64" name="Freeform 140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65" name="Freeform 141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66" name="Freeform 142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67" name="Freeform 143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68" name="Freeform 144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69" name="Freeform 145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70" name="Rectangle 146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71" name="Freeform 147"/>
            <p:cNvSpPr/>
            <p:nvPr/>
          </p:nvSpPr>
          <p:spPr bwMode="auto">
            <a:xfrm>
              <a:off x="349" y="3304"/>
              <a:ext cx="20" cy="10"/>
            </a:xfrm>
            <a:custGeom>
              <a:cxnLst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196" name="Group 148"/>
          <p:cNvGrpSpPr/>
          <p:nvPr/>
        </p:nvGrpSpPr>
        <p:grpSpPr>
          <a:xfrm>
            <a:off x="1066800" y="3444875"/>
            <a:ext cx="533400" cy="492125"/>
            <a:chOff x="96" y="2784"/>
            <a:chExt cx="1062" cy="981"/>
          </a:xfrm>
        </p:grpSpPr>
        <p:sp>
          <p:nvSpPr>
            <p:cNvPr id="180373" name="Freeform 149"/>
            <p:cNvSpPr/>
            <p:nvPr/>
          </p:nvSpPr>
          <p:spPr bwMode="auto">
            <a:xfrm>
              <a:off x="121" y="2784"/>
              <a:ext cx="205" cy="82"/>
            </a:xfrm>
            <a:custGeom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74" name="Freeform 150"/>
            <p:cNvSpPr>
              <a:spLocks noEditPoints="1"/>
            </p:cNvSpPr>
            <p:nvPr/>
          </p:nvSpPr>
          <p:spPr bwMode="auto">
            <a:xfrm>
              <a:off x="96" y="2790"/>
              <a:ext cx="1062" cy="975"/>
            </a:xfrm>
            <a:custGeom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75" name="Freeform 151"/>
            <p:cNvSpPr/>
            <p:nvPr/>
          </p:nvSpPr>
          <p:spPr bwMode="auto">
            <a:xfrm>
              <a:off x="349" y="3256"/>
              <a:ext cx="85" cy="101"/>
            </a:xfrm>
            <a:custGeom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76" name="Freeform 152"/>
            <p:cNvSpPr/>
            <p:nvPr/>
          </p:nvSpPr>
          <p:spPr bwMode="auto">
            <a:xfrm>
              <a:off x="267" y="3293"/>
              <a:ext cx="76" cy="136"/>
            </a:xfrm>
            <a:custGeom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77" name="Freeform 153"/>
            <p:cNvSpPr/>
            <p:nvPr/>
          </p:nvSpPr>
          <p:spPr bwMode="auto">
            <a:xfrm>
              <a:off x="222" y="3021"/>
              <a:ext cx="243" cy="117"/>
            </a:xfrm>
            <a:custGeom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78" name="Freeform 154"/>
            <p:cNvSpPr/>
            <p:nvPr/>
          </p:nvSpPr>
          <p:spPr bwMode="auto">
            <a:xfrm>
              <a:off x="501" y="3344"/>
              <a:ext cx="177" cy="187"/>
            </a:xfrm>
            <a:custGeom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79" name="Freeform 155"/>
            <p:cNvSpPr/>
            <p:nvPr/>
          </p:nvSpPr>
          <p:spPr bwMode="auto">
            <a:xfrm>
              <a:off x="905" y="3157"/>
              <a:ext cx="177" cy="38"/>
            </a:xfrm>
            <a:custGeom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80" name="Freeform 156"/>
            <p:cNvSpPr/>
            <p:nvPr/>
          </p:nvSpPr>
          <p:spPr bwMode="auto">
            <a:xfrm>
              <a:off x="965" y="3154"/>
              <a:ext cx="136" cy="79"/>
            </a:xfrm>
            <a:custGeom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81" name="Freeform 157"/>
            <p:cNvSpPr/>
            <p:nvPr/>
          </p:nvSpPr>
          <p:spPr bwMode="auto">
            <a:xfrm>
              <a:off x="959" y="3205"/>
              <a:ext cx="177" cy="85"/>
            </a:xfrm>
            <a:custGeom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82" name="Freeform 158"/>
            <p:cNvSpPr/>
            <p:nvPr/>
          </p:nvSpPr>
          <p:spPr bwMode="auto">
            <a:xfrm>
              <a:off x="845" y="3284"/>
              <a:ext cx="247" cy="60"/>
            </a:xfrm>
            <a:custGeom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83" name="Freeform 159"/>
            <p:cNvSpPr/>
            <p:nvPr/>
          </p:nvSpPr>
          <p:spPr bwMode="auto">
            <a:xfrm>
              <a:off x="870" y="3341"/>
              <a:ext cx="202" cy="54"/>
            </a:xfrm>
            <a:custGeom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84" name="Freeform 160"/>
            <p:cNvSpPr/>
            <p:nvPr/>
          </p:nvSpPr>
          <p:spPr bwMode="auto">
            <a:xfrm>
              <a:off x="858" y="3385"/>
              <a:ext cx="209" cy="174"/>
            </a:xfrm>
            <a:custGeom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85" name="Freeform 161"/>
            <p:cNvSpPr/>
            <p:nvPr/>
          </p:nvSpPr>
          <p:spPr bwMode="auto">
            <a:xfrm>
              <a:off x="997" y="3306"/>
              <a:ext cx="126" cy="316"/>
            </a:xfrm>
            <a:custGeom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210" name="Group 162"/>
          <p:cNvGrpSpPr/>
          <p:nvPr/>
        </p:nvGrpSpPr>
        <p:grpSpPr>
          <a:xfrm>
            <a:off x="1066800" y="4552950"/>
            <a:ext cx="533400" cy="492125"/>
            <a:chOff x="96" y="2784"/>
            <a:chExt cx="1062" cy="981"/>
          </a:xfrm>
        </p:grpSpPr>
        <p:sp>
          <p:nvSpPr>
            <p:cNvPr id="180387" name="Freeform 163"/>
            <p:cNvSpPr/>
            <p:nvPr/>
          </p:nvSpPr>
          <p:spPr bwMode="auto">
            <a:xfrm>
              <a:off x="121" y="2784"/>
              <a:ext cx="205" cy="82"/>
            </a:xfrm>
            <a:custGeom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88" name="Freeform 164"/>
            <p:cNvSpPr>
              <a:spLocks noEditPoints="1"/>
            </p:cNvSpPr>
            <p:nvPr/>
          </p:nvSpPr>
          <p:spPr bwMode="auto">
            <a:xfrm>
              <a:off x="96" y="2790"/>
              <a:ext cx="1062" cy="975"/>
            </a:xfrm>
            <a:custGeom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89" name="Freeform 165"/>
            <p:cNvSpPr/>
            <p:nvPr/>
          </p:nvSpPr>
          <p:spPr bwMode="auto">
            <a:xfrm>
              <a:off x="349" y="3256"/>
              <a:ext cx="85" cy="101"/>
            </a:xfrm>
            <a:custGeom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90" name="Freeform 166"/>
            <p:cNvSpPr/>
            <p:nvPr/>
          </p:nvSpPr>
          <p:spPr bwMode="auto">
            <a:xfrm>
              <a:off x="267" y="3293"/>
              <a:ext cx="76" cy="136"/>
            </a:xfrm>
            <a:custGeom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91" name="Freeform 167"/>
            <p:cNvSpPr/>
            <p:nvPr/>
          </p:nvSpPr>
          <p:spPr bwMode="auto">
            <a:xfrm>
              <a:off x="222" y="3021"/>
              <a:ext cx="243" cy="117"/>
            </a:xfrm>
            <a:custGeom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92" name="Freeform 168"/>
            <p:cNvSpPr/>
            <p:nvPr/>
          </p:nvSpPr>
          <p:spPr bwMode="auto">
            <a:xfrm>
              <a:off x="501" y="3344"/>
              <a:ext cx="177" cy="187"/>
            </a:xfrm>
            <a:custGeom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93" name="Freeform 169"/>
            <p:cNvSpPr/>
            <p:nvPr/>
          </p:nvSpPr>
          <p:spPr bwMode="auto">
            <a:xfrm>
              <a:off x="905" y="3157"/>
              <a:ext cx="177" cy="38"/>
            </a:xfrm>
            <a:custGeom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94" name="Freeform 170"/>
            <p:cNvSpPr/>
            <p:nvPr/>
          </p:nvSpPr>
          <p:spPr bwMode="auto">
            <a:xfrm>
              <a:off x="965" y="3154"/>
              <a:ext cx="136" cy="79"/>
            </a:xfrm>
            <a:custGeom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95" name="Freeform 171"/>
            <p:cNvSpPr/>
            <p:nvPr/>
          </p:nvSpPr>
          <p:spPr bwMode="auto">
            <a:xfrm>
              <a:off x="959" y="3205"/>
              <a:ext cx="177" cy="85"/>
            </a:xfrm>
            <a:custGeom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96" name="Freeform 172"/>
            <p:cNvSpPr/>
            <p:nvPr/>
          </p:nvSpPr>
          <p:spPr bwMode="auto">
            <a:xfrm>
              <a:off x="845" y="3284"/>
              <a:ext cx="247" cy="60"/>
            </a:xfrm>
            <a:custGeom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97" name="Freeform 173"/>
            <p:cNvSpPr/>
            <p:nvPr/>
          </p:nvSpPr>
          <p:spPr bwMode="auto">
            <a:xfrm>
              <a:off x="870" y="3341"/>
              <a:ext cx="202" cy="54"/>
            </a:xfrm>
            <a:custGeom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98" name="Freeform 174"/>
            <p:cNvSpPr/>
            <p:nvPr/>
          </p:nvSpPr>
          <p:spPr bwMode="auto">
            <a:xfrm>
              <a:off x="858" y="3385"/>
              <a:ext cx="209" cy="174"/>
            </a:xfrm>
            <a:custGeom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399" name="Freeform 175"/>
            <p:cNvSpPr/>
            <p:nvPr/>
          </p:nvSpPr>
          <p:spPr bwMode="auto">
            <a:xfrm>
              <a:off x="997" y="3306"/>
              <a:ext cx="126" cy="316"/>
            </a:xfrm>
            <a:custGeom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224" name="Group 176"/>
          <p:cNvGrpSpPr/>
          <p:nvPr/>
        </p:nvGrpSpPr>
        <p:grpSpPr>
          <a:xfrm>
            <a:off x="1066800" y="5562600"/>
            <a:ext cx="533400" cy="492125"/>
            <a:chOff x="96" y="2784"/>
            <a:chExt cx="1062" cy="981"/>
          </a:xfrm>
        </p:grpSpPr>
        <p:sp>
          <p:nvSpPr>
            <p:cNvPr id="180401" name="Freeform 177"/>
            <p:cNvSpPr/>
            <p:nvPr/>
          </p:nvSpPr>
          <p:spPr bwMode="auto">
            <a:xfrm>
              <a:off x="121" y="2784"/>
              <a:ext cx="205" cy="82"/>
            </a:xfrm>
            <a:custGeom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402" name="Freeform 178"/>
            <p:cNvSpPr>
              <a:spLocks noEditPoints="1"/>
            </p:cNvSpPr>
            <p:nvPr/>
          </p:nvSpPr>
          <p:spPr bwMode="auto">
            <a:xfrm>
              <a:off x="96" y="2790"/>
              <a:ext cx="1062" cy="975"/>
            </a:xfrm>
            <a:custGeom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403" name="Freeform 179"/>
            <p:cNvSpPr/>
            <p:nvPr/>
          </p:nvSpPr>
          <p:spPr bwMode="auto">
            <a:xfrm>
              <a:off x="349" y="3256"/>
              <a:ext cx="85" cy="101"/>
            </a:xfrm>
            <a:custGeom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404" name="Freeform 180"/>
            <p:cNvSpPr/>
            <p:nvPr/>
          </p:nvSpPr>
          <p:spPr bwMode="auto">
            <a:xfrm>
              <a:off x="267" y="3293"/>
              <a:ext cx="76" cy="136"/>
            </a:xfrm>
            <a:custGeom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405" name="Freeform 181"/>
            <p:cNvSpPr/>
            <p:nvPr/>
          </p:nvSpPr>
          <p:spPr bwMode="auto">
            <a:xfrm>
              <a:off x="222" y="3021"/>
              <a:ext cx="243" cy="117"/>
            </a:xfrm>
            <a:custGeom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406" name="Freeform 182"/>
            <p:cNvSpPr/>
            <p:nvPr/>
          </p:nvSpPr>
          <p:spPr bwMode="auto">
            <a:xfrm>
              <a:off x="501" y="3344"/>
              <a:ext cx="177" cy="187"/>
            </a:xfrm>
            <a:custGeom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407" name="Freeform 183"/>
            <p:cNvSpPr/>
            <p:nvPr/>
          </p:nvSpPr>
          <p:spPr bwMode="auto">
            <a:xfrm>
              <a:off x="905" y="3157"/>
              <a:ext cx="177" cy="38"/>
            </a:xfrm>
            <a:custGeom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408" name="Freeform 184"/>
            <p:cNvSpPr/>
            <p:nvPr/>
          </p:nvSpPr>
          <p:spPr bwMode="auto">
            <a:xfrm>
              <a:off x="965" y="3154"/>
              <a:ext cx="136" cy="79"/>
            </a:xfrm>
            <a:custGeom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409" name="Freeform 185"/>
            <p:cNvSpPr/>
            <p:nvPr/>
          </p:nvSpPr>
          <p:spPr bwMode="auto">
            <a:xfrm>
              <a:off x="959" y="3205"/>
              <a:ext cx="177" cy="85"/>
            </a:xfrm>
            <a:custGeom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410" name="Freeform 186"/>
            <p:cNvSpPr/>
            <p:nvPr/>
          </p:nvSpPr>
          <p:spPr bwMode="auto">
            <a:xfrm>
              <a:off x="845" y="3284"/>
              <a:ext cx="247" cy="60"/>
            </a:xfrm>
            <a:custGeom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411" name="Freeform 187"/>
            <p:cNvSpPr/>
            <p:nvPr/>
          </p:nvSpPr>
          <p:spPr bwMode="auto">
            <a:xfrm>
              <a:off x="870" y="3341"/>
              <a:ext cx="202" cy="54"/>
            </a:xfrm>
            <a:custGeom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412" name="Freeform 188"/>
            <p:cNvSpPr/>
            <p:nvPr/>
          </p:nvSpPr>
          <p:spPr bwMode="auto">
            <a:xfrm>
              <a:off x="858" y="3385"/>
              <a:ext cx="209" cy="174"/>
            </a:xfrm>
            <a:custGeom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413" name="Freeform 189"/>
            <p:cNvSpPr/>
            <p:nvPr/>
          </p:nvSpPr>
          <p:spPr bwMode="auto">
            <a:xfrm>
              <a:off x="997" y="3306"/>
              <a:ext cx="126" cy="316"/>
            </a:xfrm>
            <a:custGeom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238" name="Group 190"/>
          <p:cNvGrpSpPr/>
          <p:nvPr/>
        </p:nvGrpSpPr>
        <p:grpSpPr>
          <a:xfrm>
            <a:off x="381000" y="3962400"/>
            <a:ext cx="533400" cy="492125"/>
            <a:chOff x="96" y="2784"/>
            <a:chExt cx="1062" cy="981"/>
          </a:xfrm>
        </p:grpSpPr>
        <p:sp>
          <p:nvSpPr>
            <p:cNvPr id="180415" name="Freeform 191"/>
            <p:cNvSpPr/>
            <p:nvPr/>
          </p:nvSpPr>
          <p:spPr bwMode="auto">
            <a:xfrm>
              <a:off x="121" y="2784"/>
              <a:ext cx="205" cy="82"/>
            </a:xfrm>
            <a:custGeom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416" name="Freeform 192"/>
            <p:cNvSpPr>
              <a:spLocks noEditPoints="1"/>
            </p:cNvSpPr>
            <p:nvPr/>
          </p:nvSpPr>
          <p:spPr bwMode="auto">
            <a:xfrm>
              <a:off x="96" y="2790"/>
              <a:ext cx="1062" cy="975"/>
            </a:xfrm>
            <a:custGeom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417" name="Freeform 193"/>
            <p:cNvSpPr/>
            <p:nvPr/>
          </p:nvSpPr>
          <p:spPr bwMode="auto">
            <a:xfrm>
              <a:off x="349" y="3256"/>
              <a:ext cx="85" cy="101"/>
            </a:xfrm>
            <a:custGeom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418" name="Freeform 194"/>
            <p:cNvSpPr/>
            <p:nvPr/>
          </p:nvSpPr>
          <p:spPr bwMode="auto">
            <a:xfrm>
              <a:off x="267" y="3293"/>
              <a:ext cx="76" cy="136"/>
            </a:xfrm>
            <a:custGeom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419" name="Freeform 195"/>
            <p:cNvSpPr/>
            <p:nvPr/>
          </p:nvSpPr>
          <p:spPr bwMode="auto">
            <a:xfrm>
              <a:off x="222" y="3021"/>
              <a:ext cx="243" cy="117"/>
            </a:xfrm>
            <a:custGeom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420" name="Freeform 196"/>
            <p:cNvSpPr/>
            <p:nvPr/>
          </p:nvSpPr>
          <p:spPr bwMode="auto">
            <a:xfrm>
              <a:off x="501" y="3344"/>
              <a:ext cx="177" cy="187"/>
            </a:xfrm>
            <a:custGeom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421" name="Freeform 197"/>
            <p:cNvSpPr/>
            <p:nvPr/>
          </p:nvSpPr>
          <p:spPr bwMode="auto">
            <a:xfrm>
              <a:off x="905" y="3157"/>
              <a:ext cx="177" cy="38"/>
            </a:xfrm>
            <a:custGeom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422" name="Freeform 198"/>
            <p:cNvSpPr/>
            <p:nvPr/>
          </p:nvSpPr>
          <p:spPr bwMode="auto">
            <a:xfrm>
              <a:off x="965" y="3154"/>
              <a:ext cx="136" cy="79"/>
            </a:xfrm>
            <a:custGeom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423" name="Freeform 199"/>
            <p:cNvSpPr/>
            <p:nvPr/>
          </p:nvSpPr>
          <p:spPr bwMode="auto">
            <a:xfrm>
              <a:off x="959" y="3205"/>
              <a:ext cx="177" cy="85"/>
            </a:xfrm>
            <a:custGeom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424" name="Freeform 200"/>
            <p:cNvSpPr/>
            <p:nvPr/>
          </p:nvSpPr>
          <p:spPr bwMode="auto">
            <a:xfrm>
              <a:off x="845" y="3284"/>
              <a:ext cx="247" cy="60"/>
            </a:xfrm>
            <a:custGeom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425" name="Freeform 201"/>
            <p:cNvSpPr/>
            <p:nvPr/>
          </p:nvSpPr>
          <p:spPr bwMode="auto">
            <a:xfrm>
              <a:off x="870" y="3341"/>
              <a:ext cx="202" cy="54"/>
            </a:xfrm>
            <a:custGeom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426" name="Freeform 202"/>
            <p:cNvSpPr/>
            <p:nvPr/>
          </p:nvSpPr>
          <p:spPr bwMode="auto">
            <a:xfrm>
              <a:off x="858" y="3385"/>
              <a:ext cx="209" cy="174"/>
            </a:xfrm>
            <a:custGeom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427" name="Freeform 203"/>
            <p:cNvSpPr/>
            <p:nvPr/>
          </p:nvSpPr>
          <p:spPr bwMode="auto">
            <a:xfrm>
              <a:off x="997" y="3306"/>
              <a:ext cx="126" cy="316"/>
            </a:xfrm>
            <a:custGeom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252" name="Group 204"/>
          <p:cNvGrpSpPr/>
          <p:nvPr/>
        </p:nvGrpSpPr>
        <p:grpSpPr>
          <a:xfrm>
            <a:off x="381000" y="5070475"/>
            <a:ext cx="533400" cy="492125"/>
            <a:chOff x="96" y="2784"/>
            <a:chExt cx="1062" cy="981"/>
          </a:xfrm>
        </p:grpSpPr>
        <p:sp>
          <p:nvSpPr>
            <p:cNvPr id="180429" name="Freeform 205"/>
            <p:cNvSpPr/>
            <p:nvPr/>
          </p:nvSpPr>
          <p:spPr bwMode="auto">
            <a:xfrm>
              <a:off x="121" y="2784"/>
              <a:ext cx="205" cy="82"/>
            </a:xfrm>
            <a:custGeom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430" name="Freeform 206"/>
            <p:cNvSpPr>
              <a:spLocks noEditPoints="1"/>
            </p:cNvSpPr>
            <p:nvPr/>
          </p:nvSpPr>
          <p:spPr bwMode="auto">
            <a:xfrm>
              <a:off x="96" y="2790"/>
              <a:ext cx="1062" cy="975"/>
            </a:xfrm>
            <a:custGeom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431" name="Freeform 207"/>
            <p:cNvSpPr/>
            <p:nvPr/>
          </p:nvSpPr>
          <p:spPr bwMode="auto">
            <a:xfrm>
              <a:off x="349" y="3256"/>
              <a:ext cx="85" cy="101"/>
            </a:xfrm>
            <a:custGeom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432" name="Freeform 208"/>
            <p:cNvSpPr/>
            <p:nvPr/>
          </p:nvSpPr>
          <p:spPr bwMode="auto">
            <a:xfrm>
              <a:off x="267" y="3293"/>
              <a:ext cx="76" cy="136"/>
            </a:xfrm>
            <a:custGeom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433" name="Freeform 209"/>
            <p:cNvSpPr/>
            <p:nvPr/>
          </p:nvSpPr>
          <p:spPr bwMode="auto">
            <a:xfrm>
              <a:off x="222" y="3021"/>
              <a:ext cx="243" cy="117"/>
            </a:xfrm>
            <a:custGeom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434" name="Freeform 210"/>
            <p:cNvSpPr/>
            <p:nvPr/>
          </p:nvSpPr>
          <p:spPr bwMode="auto">
            <a:xfrm>
              <a:off x="501" y="3344"/>
              <a:ext cx="177" cy="187"/>
            </a:xfrm>
            <a:custGeom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435" name="Freeform 211"/>
            <p:cNvSpPr/>
            <p:nvPr/>
          </p:nvSpPr>
          <p:spPr bwMode="auto">
            <a:xfrm>
              <a:off x="905" y="3157"/>
              <a:ext cx="177" cy="38"/>
            </a:xfrm>
            <a:custGeom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436" name="Freeform 212"/>
            <p:cNvSpPr/>
            <p:nvPr/>
          </p:nvSpPr>
          <p:spPr bwMode="auto">
            <a:xfrm>
              <a:off x="965" y="3154"/>
              <a:ext cx="136" cy="79"/>
            </a:xfrm>
            <a:custGeom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437" name="Freeform 213"/>
            <p:cNvSpPr/>
            <p:nvPr/>
          </p:nvSpPr>
          <p:spPr bwMode="auto">
            <a:xfrm>
              <a:off x="959" y="3205"/>
              <a:ext cx="177" cy="85"/>
            </a:xfrm>
            <a:custGeom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438" name="Freeform 214"/>
            <p:cNvSpPr/>
            <p:nvPr/>
          </p:nvSpPr>
          <p:spPr bwMode="auto">
            <a:xfrm>
              <a:off x="845" y="3284"/>
              <a:ext cx="247" cy="60"/>
            </a:xfrm>
            <a:custGeom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439" name="Freeform 215"/>
            <p:cNvSpPr/>
            <p:nvPr/>
          </p:nvSpPr>
          <p:spPr bwMode="auto">
            <a:xfrm>
              <a:off x="870" y="3341"/>
              <a:ext cx="202" cy="54"/>
            </a:xfrm>
            <a:custGeom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440" name="Freeform 216"/>
            <p:cNvSpPr/>
            <p:nvPr/>
          </p:nvSpPr>
          <p:spPr bwMode="auto">
            <a:xfrm>
              <a:off x="858" y="3385"/>
              <a:ext cx="209" cy="174"/>
            </a:xfrm>
            <a:custGeom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441" name="Freeform 217"/>
            <p:cNvSpPr/>
            <p:nvPr/>
          </p:nvSpPr>
          <p:spPr bwMode="auto">
            <a:xfrm>
              <a:off x="997" y="3306"/>
              <a:ext cx="126" cy="316"/>
            </a:xfrm>
            <a:custGeom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266" name="Group 218"/>
          <p:cNvGrpSpPr/>
          <p:nvPr/>
        </p:nvGrpSpPr>
        <p:grpSpPr>
          <a:xfrm>
            <a:off x="381000" y="6121400"/>
            <a:ext cx="533400" cy="492125"/>
            <a:chOff x="96" y="2784"/>
            <a:chExt cx="1062" cy="981"/>
          </a:xfrm>
        </p:grpSpPr>
        <p:sp>
          <p:nvSpPr>
            <p:cNvPr id="180443" name="Freeform 219"/>
            <p:cNvSpPr/>
            <p:nvPr/>
          </p:nvSpPr>
          <p:spPr bwMode="auto">
            <a:xfrm>
              <a:off x="121" y="2784"/>
              <a:ext cx="205" cy="82"/>
            </a:xfrm>
            <a:custGeom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444" name="Freeform 220"/>
            <p:cNvSpPr>
              <a:spLocks noEditPoints="1"/>
            </p:cNvSpPr>
            <p:nvPr/>
          </p:nvSpPr>
          <p:spPr bwMode="auto">
            <a:xfrm>
              <a:off x="96" y="2790"/>
              <a:ext cx="1062" cy="975"/>
            </a:xfrm>
            <a:custGeom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445" name="Freeform 221"/>
            <p:cNvSpPr/>
            <p:nvPr/>
          </p:nvSpPr>
          <p:spPr bwMode="auto">
            <a:xfrm>
              <a:off x="349" y="3256"/>
              <a:ext cx="85" cy="101"/>
            </a:xfrm>
            <a:custGeom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446" name="Freeform 222"/>
            <p:cNvSpPr/>
            <p:nvPr/>
          </p:nvSpPr>
          <p:spPr bwMode="auto">
            <a:xfrm>
              <a:off x="267" y="3293"/>
              <a:ext cx="76" cy="136"/>
            </a:xfrm>
            <a:custGeom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447" name="Freeform 223"/>
            <p:cNvSpPr/>
            <p:nvPr/>
          </p:nvSpPr>
          <p:spPr bwMode="auto">
            <a:xfrm>
              <a:off x="222" y="3021"/>
              <a:ext cx="243" cy="117"/>
            </a:xfrm>
            <a:custGeom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448" name="Freeform 224"/>
            <p:cNvSpPr/>
            <p:nvPr/>
          </p:nvSpPr>
          <p:spPr bwMode="auto">
            <a:xfrm>
              <a:off x="501" y="3344"/>
              <a:ext cx="177" cy="187"/>
            </a:xfrm>
            <a:custGeom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449" name="Freeform 225"/>
            <p:cNvSpPr/>
            <p:nvPr/>
          </p:nvSpPr>
          <p:spPr bwMode="auto">
            <a:xfrm>
              <a:off x="905" y="3157"/>
              <a:ext cx="177" cy="38"/>
            </a:xfrm>
            <a:custGeom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450" name="Freeform 226"/>
            <p:cNvSpPr/>
            <p:nvPr/>
          </p:nvSpPr>
          <p:spPr bwMode="auto">
            <a:xfrm>
              <a:off x="965" y="3154"/>
              <a:ext cx="136" cy="79"/>
            </a:xfrm>
            <a:custGeom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451" name="Freeform 227"/>
            <p:cNvSpPr/>
            <p:nvPr/>
          </p:nvSpPr>
          <p:spPr bwMode="auto">
            <a:xfrm>
              <a:off x="959" y="3205"/>
              <a:ext cx="177" cy="85"/>
            </a:xfrm>
            <a:custGeom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452" name="Freeform 228"/>
            <p:cNvSpPr/>
            <p:nvPr/>
          </p:nvSpPr>
          <p:spPr bwMode="auto">
            <a:xfrm>
              <a:off x="845" y="3284"/>
              <a:ext cx="247" cy="60"/>
            </a:xfrm>
            <a:custGeom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453" name="Freeform 229"/>
            <p:cNvSpPr/>
            <p:nvPr/>
          </p:nvSpPr>
          <p:spPr bwMode="auto">
            <a:xfrm>
              <a:off x="870" y="3341"/>
              <a:ext cx="202" cy="54"/>
            </a:xfrm>
            <a:custGeom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454" name="Freeform 230"/>
            <p:cNvSpPr/>
            <p:nvPr/>
          </p:nvSpPr>
          <p:spPr bwMode="auto">
            <a:xfrm>
              <a:off x="858" y="3385"/>
              <a:ext cx="209" cy="174"/>
            </a:xfrm>
            <a:custGeom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455" name="Freeform 231"/>
            <p:cNvSpPr/>
            <p:nvPr/>
          </p:nvSpPr>
          <p:spPr bwMode="auto">
            <a:xfrm>
              <a:off x="997" y="3306"/>
              <a:ext cx="126" cy="316"/>
            </a:xfrm>
            <a:custGeom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280" name="Group 232"/>
          <p:cNvGrpSpPr/>
          <p:nvPr/>
        </p:nvGrpSpPr>
        <p:grpSpPr>
          <a:xfrm>
            <a:off x="6934200" y="-7937"/>
            <a:ext cx="2317750" cy="2063750"/>
            <a:chOff x="4080" y="-5"/>
            <a:chExt cx="1748" cy="1556"/>
          </a:xfrm>
        </p:grpSpPr>
        <p:sp>
          <p:nvSpPr>
            <p:cNvPr id="180457" name="Freeform 233"/>
            <p:cNvSpPr/>
            <p:nvPr/>
          </p:nvSpPr>
          <p:spPr bwMode="auto">
            <a:xfrm>
              <a:off x="4161" y="-5"/>
              <a:ext cx="1585" cy="1443"/>
            </a:xfrm>
            <a:custGeom>
              <a:cxnLst>
                <a:cxn ang="0">
                  <a:pos x="23" y="4"/>
                </a:cxn>
                <a:cxn ang="0">
                  <a:pos x="11" y="71"/>
                </a:cxn>
                <a:cxn ang="0">
                  <a:pos x="25" y="393"/>
                </a:cxn>
                <a:cxn ang="0">
                  <a:pos x="54" y="457"/>
                </a:cxn>
                <a:cxn ang="0">
                  <a:pos x="158" y="482"/>
                </a:cxn>
                <a:cxn ang="0">
                  <a:pos x="204" y="495"/>
                </a:cxn>
                <a:cxn ang="0">
                  <a:pos x="520" y="475"/>
                </a:cxn>
                <a:cxn ang="0">
                  <a:pos x="533" y="167"/>
                </a:cxn>
                <a:cxn ang="0">
                  <a:pos x="369" y="16"/>
                </a:cxn>
                <a:cxn ang="0">
                  <a:pos x="249" y="29"/>
                </a:cxn>
                <a:cxn ang="0">
                  <a:pos x="198" y="11"/>
                </a:cxn>
                <a:cxn ang="0">
                  <a:pos x="151" y="2"/>
                </a:cxn>
                <a:cxn ang="0">
                  <a:pos x="23" y="4"/>
                </a:cxn>
              </a:cxnLst>
              <a:rect l="0" t="0" r="r" b="b"/>
              <a:pathLst>
                <a:path w="546" h="497">
                  <a:moveTo>
                    <a:pt x="23" y="4"/>
                  </a:moveTo>
                  <a:cubicBezTo>
                    <a:pt x="23" y="4"/>
                    <a:pt x="0" y="34"/>
                    <a:pt x="11" y="71"/>
                  </a:cubicBezTo>
                  <a:cubicBezTo>
                    <a:pt x="19" y="100"/>
                    <a:pt x="25" y="393"/>
                    <a:pt x="25" y="393"/>
                  </a:cubicBezTo>
                  <a:cubicBezTo>
                    <a:pt x="25" y="393"/>
                    <a:pt x="42" y="452"/>
                    <a:pt x="54" y="457"/>
                  </a:cubicBezTo>
                  <a:cubicBezTo>
                    <a:pt x="66" y="462"/>
                    <a:pt x="158" y="482"/>
                    <a:pt x="158" y="482"/>
                  </a:cubicBezTo>
                  <a:cubicBezTo>
                    <a:pt x="158" y="482"/>
                    <a:pt x="191" y="497"/>
                    <a:pt x="204" y="495"/>
                  </a:cubicBezTo>
                  <a:cubicBezTo>
                    <a:pt x="217" y="494"/>
                    <a:pt x="506" y="487"/>
                    <a:pt x="520" y="475"/>
                  </a:cubicBezTo>
                  <a:cubicBezTo>
                    <a:pt x="533" y="463"/>
                    <a:pt x="546" y="218"/>
                    <a:pt x="533" y="167"/>
                  </a:cubicBezTo>
                  <a:cubicBezTo>
                    <a:pt x="520" y="117"/>
                    <a:pt x="404" y="14"/>
                    <a:pt x="369" y="16"/>
                  </a:cubicBezTo>
                  <a:cubicBezTo>
                    <a:pt x="335" y="17"/>
                    <a:pt x="249" y="29"/>
                    <a:pt x="249" y="29"/>
                  </a:cubicBezTo>
                  <a:lnTo>
                    <a:pt x="198" y="11"/>
                  </a:lnTo>
                  <a:lnTo>
                    <a:pt x="151" y="2"/>
                  </a:lnTo>
                  <a:cubicBezTo>
                    <a:pt x="151" y="2"/>
                    <a:pt x="79" y="0"/>
                    <a:pt x="23" y="4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2282" name="Group 234"/>
            <p:cNvGrpSpPr/>
            <p:nvPr userDrawn="1"/>
          </p:nvGrpSpPr>
          <p:grpSpPr>
            <a:xfrm>
              <a:off x="4080" y="0"/>
              <a:ext cx="1748" cy="1551"/>
              <a:chOff x="2918" y="18"/>
              <a:chExt cx="2958" cy="2699"/>
            </a:xfrm>
          </p:grpSpPr>
          <p:sp>
            <p:nvSpPr>
              <p:cNvPr id="180459" name="Freeform 235"/>
              <p:cNvSpPr/>
              <p:nvPr/>
            </p:nvSpPr>
            <p:spPr bwMode="auto">
              <a:xfrm>
                <a:off x="3060" y="18"/>
                <a:ext cx="490" cy="187"/>
              </a:xfrm>
              <a:custGeom>
                <a:cxnLst>
                  <a:cxn ang="0">
                    <a:pos x="71" y="25"/>
                  </a:cxn>
                  <a:cxn ang="0">
                    <a:pos x="91" y="20"/>
                  </a:cxn>
                  <a:cxn ang="0">
                    <a:pos x="92" y="17"/>
                  </a:cxn>
                  <a:cxn ang="0">
                    <a:pos x="88" y="0"/>
                  </a:cxn>
                  <a:cxn ang="0">
                    <a:pos x="25" y="0"/>
                  </a:cxn>
                  <a:cxn ang="0">
                    <a:pos x="10" y="22"/>
                  </a:cxn>
                  <a:cxn ang="0">
                    <a:pos x="71" y="25"/>
                  </a:cxn>
                </a:cxnLst>
                <a:rect l="0" t="0" r="r" b="b"/>
                <a:pathLst>
                  <a:path w="97" h="37">
                    <a:moveTo>
                      <a:pt x="71" y="25"/>
                    </a:moveTo>
                    <a:cubicBezTo>
                      <a:pt x="81" y="22"/>
                      <a:pt x="87" y="21"/>
                      <a:pt x="91" y="20"/>
                    </a:cubicBezTo>
                    <a:cubicBezTo>
                      <a:pt x="91" y="19"/>
                      <a:pt x="91" y="19"/>
                      <a:pt x="92" y="17"/>
                    </a:cubicBezTo>
                    <a:cubicBezTo>
                      <a:pt x="97" y="11"/>
                      <a:pt x="95" y="4"/>
                      <a:pt x="88" y="0"/>
                    </a:cubicBezTo>
                    <a:lnTo>
                      <a:pt x="25" y="0"/>
                    </a:lnTo>
                    <a:cubicBezTo>
                      <a:pt x="10" y="3"/>
                      <a:pt x="0" y="10"/>
                      <a:pt x="10" y="22"/>
                    </a:cubicBezTo>
                    <a:cubicBezTo>
                      <a:pt x="10" y="22"/>
                      <a:pt x="28" y="37"/>
                      <a:pt x="71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0460" name="Freeform 236"/>
              <p:cNvSpPr>
                <a:spLocks noEditPoints="1"/>
              </p:cNvSpPr>
              <p:nvPr/>
            </p:nvSpPr>
            <p:spPr bwMode="auto">
              <a:xfrm>
                <a:off x="2918" y="18"/>
                <a:ext cx="2958" cy="2699"/>
              </a:xfrm>
              <a:custGeom>
                <a:cxnLst>
                  <a:cxn ang="0">
                    <a:pos x="504" y="1"/>
                  </a:cxn>
                  <a:cxn ang="0">
                    <a:pos x="157" y="0"/>
                  </a:cxn>
                  <a:cxn ang="0">
                    <a:pos x="225" y="21"/>
                  </a:cxn>
                  <a:cxn ang="0">
                    <a:pos x="174" y="39"/>
                  </a:cxn>
                  <a:cxn ang="0">
                    <a:pos x="207" y="71"/>
                  </a:cxn>
                  <a:cxn ang="0">
                    <a:pos x="74" y="60"/>
                  </a:cxn>
                  <a:cxn ang="0">
                    <a:pos x="26" y="63"/>
                  </a:cxn>
                  <a:cxn ang="0">
                    <a:pos x="199" y="487"/>
                  </a:cxn>
                  <a:cxn ang="0">
                    <a:pos x="144" y="341"/>
                  </a:cxn>
                  <a:cxn ang="0">
                    <a:pos x="105" y="376"/>
                  </a:cxn>
                  <a:cxn ang="0">
                    <a:pos x="94" y="435"/>
                  </a:cxn>
                  <a:cxn ang="0">
                    <a:pos x="124" y="265"/>
                  </a:cxn>
                  <a:cxn ang="0">
                    <a:pos x="153" y="228"/>
                  </a:cxn>
                  <a:cxn ang="0">
                    <a:pos x="209" y="237"/>
                  </a:cxn>
                  <a:cxn ang="0">
                    <a:pos x="188" y="306"/>
                  </a:cxn>
                  <a:cxn ang="0">
                    <a:pos x="192" y="395"/>
                  </a:cxn>
                  <a:cxn ang="0">
                    <a:pos x="515" y="483"/>
                  </a:cxn>
                  <a:cxn ang="0">
                    <a:pos x="454" y="427"/>
                  </a:cxn>
                  <a:cxn ang="0">
                    <a:pos x="425" y="345"/>
                  </a:cxn>
                  <a:cxn ang="0">
                    <a:pos x="396" y="270"/>
                  </a:cxn>
                  <a:cxn ang="0">
                    <a:pos x="460" y="256"/>
                  </a:cxn>
                  <a:cxn ang="0">
                    <a:pos x="407" y="223"/>
                  </a:cxn>
                  <a:cxn ang="0">
                    <a:pos x="439" y="226"/>
                  </a:cxn>
                  <a:cxn ang="0">
                    <a:pos x="438" y="209"/>
                  </a:cxn>
                  <a:cxn ang="0">
                    <a:pos x="376" y="211"/>
                  </a:cxn>
                  <a:cxn ang="0">
                    <a:pos x="357" y="343"/>
                  </a:cxn>
                  <a:cxn ang="0">
                    <a:pos x="347" y="230"/>
                  </a:cxn>
                  <a:cxn ang="0">
                    <a:pos x="331" y="182"/>
                  </a:cxn>
                  <a:cxn ang="0">
                    <a:pos x="347" y="136"/>
                  </a:cxn>
                  <a:cxn ang="0">
                    <a:pos x="339" y="99"/>
                  </a:cxn>
                  <a:cxn ang="0">
                    <a:pos x="331" y="62"/>
                  </a:cxn>
                  <a:cxn ang="0">
                    <a:pos x="369" y="103"/>
                  </a:cxn>
                  <a:cxn ang="0">
                    <a:pos x="415" y="47"/>
                  </a:cxn>
                  <a:cxn ang="0">
                    <a:pos x="409" y="95"/>
                  </a:cxn>
                  <a:cxn ang="0">
                    <a:pos x="401" y="130"/>
                  </a:cxn>
                  <a:cxn ang="0">
                    <a:pos x="401" y="181"/>
                  </a:cxn>
                  <a:cxn ang="0">
                    <a:pos x="558" y="181"/>
                  </a:cxn>
                  <a:cxn ang="0">
                    <a:pos x="554" y="76"/>
                  </a:cxn>
                  <a:cxn ang="0">
                    <a:pos x="249" y="69"/>
                  </a:cxn>
                  <a:cxn ang="0">
                    <a:pos x="293" y="93"/>
                  </a:cxn>
                  <a:cxn ang="0">
                    <a:pos x="171" y="195"/>
                  </a:cxn>
                  <a:cxn ang="0">
                    <a:pos x="69" y="98"/>
                  </a:cxn>
                  <a:cxn ang="0">
                    <a:pos x="191" y="106"/>
                  </a:cxn>
                  <a:cxn ang="0">
                    <a:pos x="220" y="105"/>
                  </a:cxn>
                  <a:cxn ang="0">
                    <a:pos x="302" y="121"/>
                  </a:cxn>
                  <a:cxn ang="0">
                    <a:pos x="276" y="256"/>
                  </a:cxn>
                  <a:cxn ang="0">
                    <a:pos x="260" y="137"/>
                  </a:cxn>
                  <a:cxn ang="0">
                    <a:pos x="171" y="195"/>
                  </a:cxn>
                  <a:cxn ang="0">
                    <a:pos x="223" y="225"/>
                  </a:cxn>
                  <a:cxn ang="0">
                    <a:pos x="247" y="158"/>
                  </a:cxn>
                  <a:cxn ang="0">
                    <a:pos x="326" y="292"/>
                  </a:cxn>
                  <a:cxn ang="0">
                    <a:pos x="215" y="321"/>
                  </a:cxn>
                  <a:cxn ang="0">
                    <a:pos x="309" y="277"/>
                  </a:cxn>
                  <a:cxn ang="0">
                    <a:pos x="318" y="133"/>
                  </a:cxn>
                  <a:cxn ang="0">
                    <a:pos x="313" y="213"/>
                  </a:cxn>
                  <a:cxn ang="0">
                    <a:pos x="299" y="144"/>
                  </a:cxn>
                  <a:cxn ang="0">
                    <a:pos x="507" y="179"/>
                  </a:cxn>
                  <a:cxn ang="0">
                    <a:pos x="461" y="162"/>
                  </a:cxn>
                </a:cxnLst>
                <a:rect l="0" t="0" r="r" b="b"/>
                <a:pathLst>
                  <a:path w="585" h="534">
                    <a:moveTo>
                      <a:pt x="554" y="76"/>
                    </a:moveTo>
                    <a:cubicBezTo>
                      <a:pt x="551" y="32"/>
                      <a:pt x="543" y="9"/>
                      <a:pt x="504" y="1"/>
                    </a:cubicBezTo>
                    <a:cubicBezTo>
                      <a:pt x="500" y="1"/>
                      <a:pt x="494" y="0"/>
                      <a:pt x="486" y="0"/>
                    </a:cubicBezTo>
                    <a:lnTo>
                      <a:pt x="157" y="0"/>
                    </a:lnTo>
                    <a:cubicBezTo>
                      <a:pt x="156" y="5"/>
                      <a:pt x="153" y="17"/>
                      <a:pt x="158" y="17"/>
                    </a:cubicBezTo>
                    <a:cubicBezTo>
                      <a:pt x="171" y="17"/>
                      <a:pt x="223" y="21"/>
                      <a:pt x="225" y="21"/>
                    </a:cubicBezTo>
                    <a:cubicBezTo>
                      <a:pt x="226" y="21"/>
                      <a:pt x="250" y="16"/>
                      <a:pt x="237" y="28"/>
                    </a:cubicBezTo>
                    <a:cubicBezTo>
                      <a:pt x="223" y="41"/>
                      <a:pt x="192" y="41"/>
                      <a:pt x="174" y="39"/>
                    </a:cubicBezTo>
                    <a:cubicBezTo>
                      <a:pt x="131" y="36"/>
                      <a:pt x="152" y="56"/>
                      <a:pt x="168" y="56"/>
                    </a:cubicBezTo>
                    <a:cubicBezTo>
                      <a:pt x="218" y="56"/>
                      <a:pt x="228" y="68"/>
                      <a:pt x="207" y="71"/>
                    </a:cubicBezTo>
                    <a:cubicBezTo>
                      <a:pt x="186" y="74"/>
                      <a:pt x="182" y="73"/>
                      <a:pt x="162" y="76"/>
                    </a:cubicBezTo>
                    <a:cubicBezTo>
                      <a:pt x="7" y="101"/>
                      <a:pt x="59" y="60"/>
                      <a:pt x="74" y="60"/>
                    </a:cubicBezTo>
                    <a:cubicBezTo>
                      <a:pt x="139" y="59"/>
                      <a:pt x="123" y="37"/>
                      <a:pt x="107" y="42"/>
                    </a:cubicBezTo>
                    <a:cubicBezTo>
                      <a:pt x="91" y="46"/>
                      <a:pt x="34" y="27"/>
                      <a:pt x="26" y="63"/>
                    </a:cubicBezTo>
                    <a:cubicBezTo>
                      <a:pt x="19" y="100"/>
                      <a:pt x="42" y="282"/>
                      <a:pt x="36" y="317"/>
                    </a:cubicBezTo>
                    <a:cubicBezTo>
                      <a:pt x="0" y="534"/>
                      <a:pt x="199" y="487"/>
                      <a:pt x="199" y="487"/>
                    </a:cubicBezTo>
                    <a:cubicBezTo>
                      <a:pt x="156" y="453"/>
                      <a:pt x="174" y="421"/>
                      <a:pt x="171" y="403"/>
                    </a:cubicBezTo>
                    <a:cubicBezTo>
                      <a:pt x="161" y="345"/>
                      <a:pt x="154" y="337"/>
                      <a:pt x="144" y="341"/>
                    </a:cubicBezTo>
                    <a:cubicBezTo>
                      <a:pt x="121" y="352"/>
                      <a:pt x="123" y="358"/>
                      <a:pt x="126" y="367"/>
                    </a:cubicBezTo>
                    <a:cubicBezTo>
                      <a:pt x="142" y="416"/>
                      <a:pt x="105" y="376"/>
                      <a:pt x="105" y="376"/>
                    </a:cubicBezTo>
                    <a:cubicBezTo>
                      <a:pt x="98" y="380"/>
                      <a:pt x="95" y="390"/>
                      <a:pt x="99" y="399"/>
                    </a:cubicBezTo>
                    <a:cubicBezTo>
                      <a:pt x="131" y="463"/>
                      <a:pt x="101" y="446"/>
                      <a:pt x="94" y="435"/>
                    </a:cubicBezTo>
                    <a:cubicBezTo>
                      <a:pt x="61" y="390"/>
                      <a:pt x="92" y="366"/>
                      <a:pt x="88" y="352"/>
                    </a:cubicBezTo>
                    <a:cubicBezTo>
                      <a:pt x="75" y="295"/>
                      <a:pt x="118" y="274"/>
                      <a:pt x="124" y="265"/>
                    </a:cubicBezTo>
                    <a:cubicBezTo>
                      <a:pt x="130" y="256"/>
                      <a:pt x="127" y="253"/>
                      <a:pt x="129" y="234"/>
                    </a:cubicBezTo>
                    <a:cubicBezTo>
                      <a:pt x="136" y="195"/>
                      <a:pt x="155" y="216"/>
                      <a:pt x="153" y="228"/>
                    </a:cubicBezTo>
                    <a:cubicBezTo>
                      <a:pt x="148" y="274"/>
                      <a:pt x="176" y="242"/>
                      <a:pt x="186" y="228"/>
                    </a:cubicBezTo>
                    <a:cubicBezTo>
                      <a:pt x="218" y="186"/>
                      <a:pt x="214" y="229"/>
                      <a:pt x="209" y="237"/>
                    </a:cubicBezTo>
                    <a:cubicBezTo>
                      <a:pt x="203" y="244"/>
                      <a:pt x="198" y="255"/>
                      <a:pt x="200" y="260"/>
                    </a:cubicBezTo>
                    <a:cubicBezTo>
                      <a:pt x="208" y="283"/>
                      <a:pt x="193" y="305"/>
                      <a:pt x="188" y="306"/>
                    </a:cubicBezTo>
                    <a:cubicBezTo>
                      <a:pt x="184" y="308"/>
                      <a:pt x="170" y="314"/>
                      <a:pt x="170" y="332"/>
                    </a:cubicBezTo>
                    <a:cubicBezTo>
                      <a:pt x="171" y="350"/>
                      <a:pt x="192" y="382"/>
                      <a:pt x="192" y="395"/>
                    </a:cubicBezTo>
                    <a:cubicBezTo>
                      <a:pt x="193" y="492"/>
                      <a:pt x="236" y="499"/>
                      <a:pt x="255" y="497"/>
                    </a:cubicBezTo>
                    <a:cubicBezTo>
                      <a:pt x="275" y="496"/>
                      <a:pt x="445" y="490"/>
                      <a:pt x="515" y="483"/>
                    </a:cubicBezTo>
                    <a:cubicBezTo>
                      <a:pt x="585" y="477"/>
                      <a:pt x="538" y="458"/>
                      <a:pt x="518" y="458"/>
                    </a:cubicBezTo>
                    <a:cubicBezTo>
                      <a:pt x="467" y="458"/>
                      <a:pt x="454" y="427"/>
                      <a:pt x="454" y="427"/>
                    </a:cubicBezTo>
                    <a:cubicBezTo>
                      <a:pt x="454" y="427"/>
                      <a:pt x="453" y="405"/>
                      <a:pt x="431" y="400"/>
                    </a:cubicBezTo>
                    <a:cubicBezTo>
                      <a:pt x="376" y="385"/>
                      <a:pt x="411" y="353"/>
                      <a:pt x="425" y="345"/>
                    </a:cubicBezTo>
                    <a:cubicBezTo>
                      <a:pt x="438" y="338"/>
                      <a:pt x="430" y="335"/>
                      <a:pt x="420" y="329"/>
                    </a:cubicBezTo>
                    <a:cubicBezTo>
                      <a:pt x="398" y="316"/>
                      <a:pt x="394" y="300"/>
                      <a:pt x="396" y="270"/>
                    </a:cubicBezTo>
                    <a:cubicBezTo>
                      <a:pt x="397" y="240"/>
                      <a:pt x="416" y="249"/>
                      <a:pt x="416" y="249"/>
                    </a:cubicBezTo>
                    <a:cubicBezTo>
                      <a:pt x="416" y="249"/>
                      <a:pt x="448" y="262"/>
                      <a:pt x="460" y="256"/>
                    </a:cubicBezTo>
                    <a:cubicBezTo>
                      <a:pt x="472" y="250"/>
                      <a:pt x="467" y="239"/>
                      <a:pt x="461" y="244"/>
                    </a:cubicBezTo>
                    <a:cubicBezTo>
                      <a:pt x="455" y="248"/>
                      <a:pt x="412" y="244"/>
                      <a:pt x="407" y="223"/>
                    </a:cubicBezTo>
                    <a:cubicBezTo>
                      <a:pt x="403" y="202"/>
                      <a:pt x="418" y="213"/>
                      <a:pt x="422" y="214"/>
                    </a:cubicBezTo>
                    <a:cubicBezTo>
                      <a:pt x="427" y="216"/>
                      <a:pt x="427" y="220"/>
                      <a:pt x="439" y="226"/>
                    </a:cubicBezTo>
                    <a:cubicBezTo>
                      <a:pt x="468" y="241"/>
                      <a:pt x="454" y="224"/>
                      <a:pt x="454" y="224"/>
                    </a:cubicBezTo>
                    <a:cubicBezTo>
                      <a:pt x="454" y="224"/>
                      <a:pt x="454" y="224"/>
                      <a:pt x="438" y="209"/>
                    </a:cubicBezTo>
                    <a:cubicBezTo>
                      <a:pt x="423" y="194"/>
                      <a:pt x="406" y="199"/>
                      <a:pt x="389" y="199"/>
                    </a:cubicBezTo>
                    <a:cubicBezTo>
                      <a:pt x="373" y="199"/>
                      <a:pt x="376" y="211"/>
                      <a:pt x="376" y="211"/>
                    </a:cubicBezTo>
                    <a:cubicBezTo>
                      <a:pt x="376" y="211"/>
                      <a:pt x="373" y="242"/>
                      <a:pt x="370" y="291"/>
                    </a:cubicBezTo>
                    <a:cubicBezTo>
                      <a:pt x="368" y="341"/>
                      <a:pt x="360" y="347"/>
                      <a:pt x="357" y="343"/>
                    </a:cubicBezTo>
                    <a:cubicBezTo>
                      <a:pt x="354" y="338"/>
                      <a:pt x="350" y="313"/>
                      <a:pt x="350" y="305"/>
                    </a:cubicBezTo>
                    <a:cubicBezTo>
                      <a:pt x="350" y="298"/>
                      <a:pt x="345" y="264"/>
                      <a:pt x="347" y="230"/>
                    </a:cubicBezTo>
                    <a:cubicBezTo>
                      <a:pt x="350" y="195"/>
                      <a:pt x="356" y="210"/>
                      <a:pt x="334" y="201"/>
                    </a:cubicBezTo>
                    <a:cubicBezTo>
                      <a:pt x="311" y="192"/>
                      <a:pt x="323" y="182"/>
                      <a:pt x="331" y="182"/>
                    </a:cubicBezTo>
                    <a:cubicBezTo>
                      <a:pt x="338" y="182"/>
                      <a:pt x="350" y="189"/>
                      <a:pt x="352" y="181"/>
                    </a:cubicBezTo>
                    <a:cubicBezTo>
                      <a:pt x="356" y="160"/>
                      <a:pt x="359" y="141"/>
                      <a:pt x="347" y="136"/>
                    </a:cubicBezTo>
                    <a:cubicBezTo>
                      <a:pt x="322" y="127"/>
                      <a:pt x="332" y="121"/>
                      <a:pt x="341" y="118"/>
                    </a:cubicBezTo>
                    <a:cubicBezTo>
                      <a:pt x="350" y="115"/>
                      <a:pt x="352" y="94"/>
                      <a:pt x="339" y="99"/>
                    </a:cubicBezTo>
                    <a:cubicBezTo>
                      <a:pt x="313" y="107"/>
                      <a:pt x="316" y="85"/>
                      <a:pt x="321" y="82"/>
                    </a:cubicBezTo>
                    <a:cubicBezTo>
                      <a:pt x="325" y="79"/>
                      <a:pt x="334" y="83"/>
                      <a:pt x="331" y="62"/>
                    </a:cubicBezTo>
                    <a:cubicBezTo>
                      <a:pt x="328" y="41"/>
                      <a:pt x="347" y="34"/>
                      <a:pt x="351" y="53"/>
                    </a:cubicBezTo>
                    <a:cubicBezTo>
                      <a:pt x="354" y="73"/>
                      <a:pt x="363" y="112"/>
                      <a:pt x="369" y="103"/>
                    </a:cubicBezTo>
                    <a:cubicBezTo>
                      <a:pt x="375" y="94"/>
                      <a:pt x="385" y="57"/>
                      <a:pt x="395" y="41"/>
                    </a:cubicBezTo>
                    <a:cubicBezTo>
                      <a:pt x="406" y="24"/>
                      <a:pt x="418" y="38"/>
                      <a:pt x="415" y="47"/>
                    </a:cubicBezTo>
                    <a:cubicBezTo>
                      <a:pt x="401" y="88"/>
                      <a:pt x="426" y="90"/>
                      <a:pt x="426" y="90"/>
                    </a:cubicBezTo>
                    <a:cubicBezTo>
                      <a:pt x="426" y="90"/>
                      <a:pt x="423" y="96"/>
                      <a:pt x="409" y="95"/>
                    </a:cubicBezTo>
                    <a:cubicBezTo>
                      <a:pt x="382" y="92"/>
                      <a:pt x="393" y="110"/>
                      <a:pt x="405" y="115"/>
                    </a:cubicBezTo>
                    <a:cubicBezTo>
                      <a:pt x="431" y="124"/>
                      <a:pt x="414" y="130"/>
                      <a:pt x="401" y="130"/>
                    </a:cubicBezTo>
                    <a:cubicBezTo>
                      <a:pt x="387" y="130"/>
                      <a:pt x="381" y="134"/>
                      <a:pt x="378" y="148"/>
                    </a:cubicBezTo>
                    <a:cubicBezTo>
                      <a:pt x="369" y="191"/>
                      <a:pt x="401" y="181"/>
                      <a:pt x="401" y="181"/>
                    </a:cubicBezTo>
                    <a:cubicBezTo>
                      <a:pt x="452" y="195"/>
                      <a:pt x="528" y="188"/>
                      <a:pt x="528" y="188"/>
                    </a:cubicBezTo>
                    <a:cubicBezTo>
                      <a:pt x="543" y="192"/>
                      <a:pt x="552" y="189"/>
                      <a:pt x="558" y="181"/>
                    </a:cubicBezTo>
                    <a:lnTo>
                      <a:pt x="558" y="103"/>
                    </a:lnTo>
                    <a:cubicBezTo>
                      <a:pt x="556" y="93"/>
                      <a:pt x="555" y="84"/>
                      <a:pt x="554" y="76"/>
                    </a:cubicBezTo>
                    <a:close/>
                    <a:moveTo>
                      <a:pt x="231" y="77"/>
                    </a:moveTo>
                    <a:cubicBezTo>
                      <a:pt x="233" y="65"/>
                      <a:pt x="249" y="69"/>
                      <a:pt x="249" y="69"/>
                    </a:cubicBezTo>
                    <a:cubicBezTo>
                      <a:pt x="249" y="69"/>
                      <a:pt x="278" y="79"/>
                      <a:pt x="290" y="78"/>
                    </a:cubicBezTo>
                    <a:cubicBezTo>
                      <a:pt x="301" y="76"/>
                      <a:pt x="318" y="93"/>
                      <a:pt x="293" y="93"/>
                    </a:cubicBezTo>
                    <a:cubicBezTo>
                      <a:pt x="267" y="93"/>
                      <a:pt x="228" y="104"/>
                      <a:pt x="231" y="77"/>
                    </a:cubicBezTo>
                    <a:close/>
                    <a:moveTo>
                      <a:pt x="171" y="195"/>
                    </a:moveTo>
                    <a:cubicBezTo>
                      <a:pt x="153" y="195"/>
                      <a:pt x="46" y="237"/>
                      <a:pt x="45" y="128"/>
                    </a:cubicBezTo>
                    <a:cubicBezTo>
                      <a:pt x="45" y="104"/>
                      <a:pt x="39" y="83"/>
                      <a:pt x="69" y="98"/>
                    </a:cubicBezTo>
                    <a:cubicBezTo>
                      <a:pt x="99" y="112"/>
                      <a:pt x="72" y="111"/>
                      <a:pt x="137" y="108"/>
                    </a:cubicBezTo>
                    <a:cubicBezTo>
                      <a:pt x="137" y="108"/>
                      <a:pt x="184" y="110"/>
                      <a:pt x="191" y="106"/>
                    </a:cubicBezTo>
                    <a:cubicBezTo>
                      <a:pt x="199" y="101"/>
                      <a:pt x="192" y="91"/>
                      <a:pt x="207" y="91"/>
                    </a:cubicBezTo>
                    <a:cubicBezTo>
                      <a:pt x="222" y="90"/>
                      <a:pt x="220" y="105"/>
                      <a:pt x="220" y="105"/>
                    </a:cubicBezTo>
                    <a:cubicBezTo>
                      <a:pt x="220" y="105"/>
                      <a:pt x="207" y="124"/>
                      <a:pt x="305" y="111"/>
                    </a:cubicBezTo>
                    <a:cubicBezTo>
                      <a:pt x="317" y="109"/>
                      <a:pt x="327" y="121"/>
                      <a:pt x="302" y="121"/>
                    </a:cubicBezTo>
                    <a:cubicBezTo>
                      <a:pt x="290" y="122"/>
                      <a:pt x="272" y="128"/>
                      <a:pt x="278" y="143"/>
                    </a:cubicBezTo>
                    <a:cubicBezTo>
                      <a:pt x="284" y="158"/>
                      <a:pt x="276" y="256"/>
                      <a:pt x="276" y="256"/>
                    </a:cubicBezTo>
                    <a:cubicBezTo>
                      <a:pt x="276" y="256"/>
                      <a:pt x="271" y="274"/>
                      <a:pt x="262" y="245"/>
                    </a:cubicBezTo>
                    <a:cubicBezTo>
                      <a:pt x="259" y="235"/>
                      <a:pt x="262" y="144"/>
                      <a:pt x="260" y="137"/>
                    </a:cubicBezTo>
                    <a:cubicBezTo>
                      <a:pt x="259" y="129"/>
                      <a:pt x="217" y="122"/>
                      <a:pt x="215" y="154"/>
                    </a:cubicBezTo>
                    <a:cubicBezTo>
                      <a:pt x="214" y="185"/>
                      <a:pt x="205" y="195"/>
                      <a:pt x="171" y="195"/>
                    </a:cubicBezTo>
                    <a:close/>
                    <a:moveTo>
                      <a:pt x="237" y="231"/>
                    </a:moveTo>
                    <a:cubicBezTo>
                      <a:pt x="230" y="240"/>
                      <a:pt x="219" y="247"/>
                      <a:pt x="223" y="225"/>
                    </a:cubicBezTo>
                    <a:cubicBezTo>
                      <a:pt x="228" y="202"/>
                      <a:pt x="232" y="170"/>
                      <a:pt x="232" y="155"/>
                    </a:cubicBezTo>
                    <a:cubicBezTo>
                      <a:pt x="232" y="155"/>
                      <a:pt x="244" y="135"/>
                      <a:pt x="247" y="158"/>
                    </a:cubicBezTo>
                    <a:cubicBezTo>
                      <a:pt x="250" y="181"/>
                      <a:pt x="244" y="221"/>
                      <a:pt x="237" y="231"/>
                    </a:cubicBezTo>
                    <a:close/>
                    <a:moveTo>
                      <a:pt x="326" y="292"/>
                    </a:moveTo>
                    <a:cubicBezTo>
                      <a:pt x="327" y="320"/>
                      <a:pt x="355" y="400"/>
                      <a:pt x="286" y="399"/>
                    </a:cubicBezTo>
                    <a:cubicBezTo>
                      <a:pt x="217" y="398"/>
                      <a:pt x="214" y="409"/>
                      <a:pt x="215" y="321"/>
                    </a:cubicBezTo>
                    <a:cubicBezTo>
                      <a:pt x="216" y="236"/>
                      <a:pt x="225" y="253"/>
                      <a:pt x="230" y="264"/>
                    </a:cubicBezTo>
                    <a:cubicBezTo>
                      <a:pt x="230" y="264"/>
                      <a:pt x="253" y="318"/>
                      <a:pt x="309" y="277"/>
                    </a:cubicBezTo>
                    <a:cubicBezTo>
                      <a:pt x="319" y="269"/>
                      <a:pt x="324" y="263"/>
                      <a:pt x="326" y="292"/>
                    </a:cubicBezTo>
                    <a:close/>
                    <a:moveTo>
                      <a:pt x="318" y="133"/>
                    </a:moveTo>
                    <a:cubicBezTo>
                      <a:pt x="338" y="148"/>
                      <a:pt x="316" y="165"/>
                      <a:pt x="316" y="165"/>
                    </a:cubicBezTo>
                    <a:cubicBezTo>
                      <a:pt x="316" y="165"/>
                      <a:pt x="302" y="189"/>
                      <a:pt x="313" y="213"/>
                    </a:cubicBezTo>
                    <a:cubicBezTo>
                      <a:pt x="324" y="237"/>
                      <a:pt x="324" y="265"/>
                      <a:pt x="301" y="239"/>
                    </a:cubicBezTo>
                    <a:cubicBezTo>
                      <a:pt x="279" y="214"/>
                      <a:pt x="293" y="156"/>
                      <a:pt x="299" y="144"/>
                    </a:cubicBezTo>
                    <a:cubicBezTo>
                      <a:pt x="299" y="144"/>
                      <a:pt x="299" y="118"/>
                      <a:pt x="318" y="133"/>
                    </a:cubicBezTo>
                    <a:close/>
                    <a:moveTo>
                      <a:pt x="507" y="179"/>
                    </a:moveTo>
                    <a:cubicBezTo>
                      <a:pt x="498" y="185"/>
                      <a:pt x="507" y="179"/>
                      <a:pt x="465" y="177"/>
                    </a:cubicBezTo>
                    <a:cubicBezTo>
                      <a:pt x="423" y="176"/>
                      <a:pt x="461" y="162"/>
                      <a:pt x="461" y="162"/>
                    </a:cubicBezTo>
                    <a:cubicBezTo>
                      <a:pt x="565" y="166"/>
                      <a:pt x="516" y="173"/>
                      <a:pt x="507" y="179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0461" name="Freeform 237"/>
              <p:cNvSpPr/>
              <p:nvPr/>
            </p:nvSpPr>
            <p:spPr bwMode="auto">
              <a:xfrm>
                <a:off x="3621" y="1286"/>
                <a:ext cx="237" cy="283"/>
              </a:xfrm>
              <a:custGeom>
                <a:cxnLst>
                  <a:cxn ang="0">
                    <a:pos x="40" y="15"/>
                  </a:cxn>
                  <a:cxn ang="0">
                    <a:pos x="27" y="56"/>
                  </a:cxn>
                  <a:cxn ang="0">
                    <a:pos x="40" y="15"/>
                  </a:cxn>
                </a:cxnLst>
                <a:rect l="0" t="0" r="r" b="b"/>
                <a:pathLst>
                  <a:path w="47" h="56">
                    <a:moveTo>
                      <a:pt x="40" y="15"/>
                    </a:moveTo>
                    <a:cubicBezTo>
                      <a:pt x="37" y="0"/>
                      <a:pt x="0" y="23"/>
                      <a:pt x="27" y="56"/>
                    </a:cubicBezTo>
                    <a:cubicBezTo>
                      <a:pt x="27" y="56"/>
                      <a:pt x="47" y="49"/>
                      <a:pt x="40" y="15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0462" name="Freeform 238"/>
              <p:cNvSpPr/>
              <p:nvPr/>
            </p:nvSpPr>
            <p:spPr bwMode="auto">
              <a:xfrm>
                <a:off x="3402" y="1403"/>
                <a:ext cx="209" cy="379"/>
              </a:xfrm>
              <a:custGeom>
                <a:cxnLst>
                  <a:cxn ang="0">
                    <a:pos x="19" y="27"/>
                  </a:cxn>
                  <a:cxn ang="0">
                    <a:pos x="12" y="69"/>
                  </a:cxn>
                  <a:cxn ang="0">
                    <a:pos x="40" y="45"/>
                  </a:cxn>
                  <a:cxn ang="0">
                    <a:pos x="37" y="24"/>
                  </a:cxn>
                  <a:cxn ang="0">
                    <a:pos x="19" y="27"/>
                  </a:cxn>
                </a:cxnLst>
                <a:rect l="0" t="0" r="r" b="b"/>
                <a:pathLst>
                  <a:path w="41" h="75">
                    <a:moveTo>
                      <a:pt x="19" y="27"/>
                    </a:moveTo>
                    <a:cubicBezTo>
                      <a:pt x="0" y="54"/>
                      <a:pt x="6" y="63"/>
                      <a:pt x="12" y="69"/>
                    </a:cubicBezTo>
                    <a:cubicBezTo>
                      <a:pt x="18" y="75"/>
                      <a:pt x="30" y="74"/>
                      <a:pt x="40" y="45"/>
                    </a:cubicBezTo>
                    <a:cubicBezTo>
                      <a:pt x="40" y="45"/>
                      <a:pt x="32" y="31"/>
                      <a:pt x="37" y="24"/>
                    </a:cubicBezTo>
                    <a:cubicBezTo>
                      <a:pt x="41" y="16"/>
                      <a:pt x="38" y="0"/>
                      <a:pt x="19" y="27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0463" name="Freeform 239"/>
              <p:cNvSpPr/>
              <p:nvPr/>
            </p:nvSpPr>
            <p:spPr bwMode="auto">
              <a:xfrm>
                <a:off x="3273" y="645"/>
                <a:ext cx="683" cy="319"/>
              </a:xfrm>
              <a:custGeom>
                <a:cxnLst>
                  <a:cxn ang="0">
                    <a:pos x="112" y="4"/>
                  </a:cxn>
                  <a:cxn ang="0">
                    <a:pos x="24" y="4"/>
                  </a:cxn>
                  <a:cxn ang="0">
                    <a:pos x="2" y="25"/>
                  </a:cxn>
                  <a:cxn ang="0">
                    <a:pos x="60" y="58"/>
                  </a:cxn>
                  <a:cxn ang="0">
                    <a:pos x="96" y="54"/>
                  </a:cxn>
                  <a:cxn ang="0">
                    <a:pos x="113" y="53"/>
                  </a:cxn>
                  <a:cxn ang="0">
                    <a:pos x="112" y="4"/>
                  </a:cxn>
                </a:cxnLst>
                <a:rect l="0" t="0" r="r" b="b"/>
                <a:pathLst>
                  <a:path w="135" h="62">
                    <a:moveTo>
                      <a:pt x="112" y="4"/>
                    </a:moveTo>
                    <a:cubicBezTo>
                      <a:pt x="105" y="9"/>
                      <a:pt x="24" y="4"/>
                      <a:pt x="24" y="4"/>
                    </a:cubicBezTo>
                    <a:cubicBezTo>
                      <a:pt x="15" y="4"/>
                      <a:pt x="3" y="1"/>
                      <a:pt x="2" y="25"/>
                    </a:cubicBezTo>
                    <a:cubicBezTo>
                      <a:pt x="0" y="63"/>
                      <a:pt x="48" y="58"/>
                      <a:pt x="60" y="58"/>
                    </a:cubicBezTo>
                    <a:cubicBezTo>
                      <a:pt x="72" y="58"/>
                      <a:pt x="84" y="48"/>
                      <a:pt x="96" y="54"/>
                    </a:cubicBezTo>
                    <a:cubicBezTo>
                      <a:pt x="96" y="54"/>
                      <a:pt x="107" y="63"/>
                      <a:pt x="113" y="53"/>
                    </a:cubicBezTo>
                    <a:cubicBezTo>
                      <a:pt x="135" y="13"/>
                      <a:pt x="120" y="0"/>
                      <a:pt x="112" y="4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0464" name="Freeform 240"/>
              <p:cNvSpPr/>
              <p:nvPr/>
            </p:nvSpPr>
            <p:spPr bwMode="auto">
              <a:xfrm>
                <a:off x="4046" y="1544"/>
                <a:ext cx="490" cy="517"/>
              </a:xfrm>
              <a:custGeom>
                <a:cxnLst>
                  <a:cxn ang="0">
                    <a:pos x="67" y="5"/>
                  </a:cxn>
                  <a:cxn ang="0">
                    <a:pos x="31" y="5"/>
                  </a:cxn>
                  <a:cxn ang="0">
                    <a:pos x="12" y="57"/>
                  </a:cxn>
                  <a:cxn ang="0">
                    <a:pos x="79" y="62"/>
                  </a:cxn>
                  <a:cxn ang="0">
                    <a:pos x="67" y="5"/>
                  </a:cxn>
                </a:cxnLst>
                <a:rect l="0" t="0" r="r" b="b"/>
                <a:pathLst>
                  <a:path w="97" h="102">
                    <a:moveTo>
                      <a:pt x="67" y="5"/>
                    </a:moveTo>
                    <a:cubicBezTo>
                      <a:pt x="55" y="10"/>
                      <a:pt x="31" y="5"/>
                      <a:pt x="31" y="5"/>
                    </a:cubicBezTo>
                    <a:cubicBezTo>
                      <a:pt x="0" y="6"/>
                      <a:pt x="16" y="39"/>
                      <a:pt x="12" y="57"/>
                    </a:cubicBezTo>
                    <a:cubicBezTo>
                      <a:pt x="8" y="76"/>
                      <a:pt x="63" y="102"/>
                      <a:pt x="79" y="62"/>
                    </a:cubicBezTo>
                    <a:cubicBezTo>
                      <a:pt x="97" y="20"/>
                      <a:pt x="79" y="0"/>
                      <a:pt x="67" y="5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0465" name="Freeform 241"/>
              <p:cNvSpPr/>
              <p:nvPr/>
            </p:nvSpPr>
            <p:spPr bwMode="auto">
              <a:xfrm>
                <a:off x="5173" y="1024"/>
                <a:ext cx="500" cy="96"/>
              </a:xfrm>
              <a:custGeom>
                <a:cxnLst>
                  <a:cxn ang="0">
                    <a:pos x="15" y="0"/>
                  </a:cxn>
                  <a:cxn ang="0">
                    <a:pos x="40" y="15"/>
                  </a:cxn>
                  <a:cxn ang="0">
                    <a:pos x="15" y="0"/>
                  </a:cxn>
                </a:cxnLst>
                <a:rect l="0" t="0" r="r" b="b"/>
                <a:pathLst>
                  <a:path w="99" h="19">
                    <a:moveTo>
                      <a:pt x="15" y="0"/>
                    </a:moveTo>
                    <a:cubicBezTo>
                      <a:pt x="0" y="0"/>
                      <a:pt x="19" y="19"/>
                      <a:pt x="40" y="15"/>
                    </a:cubicBezTo>
                    <a:cubicBezTo>
                      <a:pt x="99" y="1"/>
                      <a:pt x="15" y="0"/>
                      <a:pt x="1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0466" name="Freeform 242"/>
              <p:cNvSpPr/>
              <p:nvPr/>
            </p:nvSpPr>
            <p:spPr bwMode="auto">
              <a:xfrm>
                <a:off x="5339" y="1003"/>
                <a:ext cx="385" cy="237"/>
              </a:xfrm>
              <a:custGeom>
                <a:cxnLst>
                  <a:cxn ang="0">
                    <a:pos x="21" y="37"/>
                  </a:cxn>
                  <a:cxn ang="0">
                    <a:pos x="70" y="17"/>
                  </a:cxn>
                  <a:cxn ang="0">
                    <a:pos x="48" y="3"/>
                  </a:cxn>
                  <a:cxn ang="0">
                    <a:pos x="19" y="32"/>
                  </a:cxn>
                  <a:cxn ang="0">
                    <a:pos x="21" y="37"/>
                  </a:cxn>
                </a:cxnLst>
                <a:rect l="0" t="0" r="r" b="b"/>
                <a:pathLst>
                  <a:path w="76" h="47">
                    <a:moveTo>
                      <a:pt x="21" y="37"/>
                    </a:moveTo>
                    <a:cubicBezTo>
                      <a:pt x="21" y="37"/>
                      <a:pt x="50" y="47"/>
                      <a:pt x="70" y="17"/>
                    </a:cubicBezTo>
                    <a:cubicBezTo>
                      <a:pt x="76" y="7"/>
                      <a:pt x="65" y="0"/>
                      <a:pt x="48" y="3"/>
                    </a:cubicBezTo>
                    <a:cubicBezTo>
                      <a:pt x="39" y="5"/>
                      <a:pt x="39" y="32"/>
                      <a:pt x="19" y="32"/>
                    </a:cubicBezTo>
                    <a:cubicBezTo>
                      <a:pt x="0" y="32"/>
                      <a:pt x="21" y="37"/>
                      <a:pt x="21" y="37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0467" name="Freeform 243"/>
              <p:cNvSpPr/>
              <p:nvPr/>
            </p:nvSpPr>
            <p:spPr bwMode="auto">
              <a:xfrm>
                <a:off x="5325" y="1201"/>
                <a:ext cx="415" cy="187"/>
              </a:xfrm>
              <a:custGeom>
                <a:cxnLst>
                  <a:cxn ang="0">
                    <a:pos x="72" y="6"/>
                  </a:cxn>
                  <a:cxn ang="0">
                    <a:pos x="24" y="17"/>
                  </a:cxn>
                  <a:cxn ang="0">
                    <a:pos x="17" y="26"/>
                  </a:cxn>
                  <a:cxn ang="0">
                    <a:pos x="76" y="23"/>
                  </a:cxn>
                  <a:cxn ang="0">
                    <a:pos x="82" y="20"/>
                  </a:cxn>
                  <a:cxn ang="0">
                    <a:pos x="82" y="0"/>
                  </a:cxn>
                  <a:cxn ang="0">
                    <a:pos x="72" y="6"/>
                  </a:cxn>
                </a:cxnLst>
                <a:rect l="0" t="0" r="r" b="b"/>
                <a:pathLst>
                  <a:path w="82" h="37">
                    <a:moveTo>
                      <a:pt x="72" y="6"/>
                    </a:moveTo>
                    <a:cubicBezTo>
                      <a:pt x="57" y="23"/>
                      <a:pt x="24" y="17"/>
                      <a:pt x="24" y="17"/>
                    </a:cubicBezTo>
                    <a:cubicBezTo>
                      <a:pt x="24" y="17"/>
                      <a:pt x="0" y="16"/>
                      <a:pt x="17" y="26"/>
                    </a:cubicBezTo>
                    <a:cubicBezTo>
                      <a:pt x="33" y="37"/>
                      <a:pt x="53" y="32"/>
                      <a:pt x="76" y="23"/>
                    </a:cubicBezTo>
                    <a:cubicBezTo>
                      <a:pt x="78" y="22"/>
                      <a:pt x="80" y="21"/>
                      <a:pt x="82" y="20"/>
                    </a:cubicBezTo>
                    <a:lnTo>
                      <a:pt x="82" y="0"/>
                    </a:lnTo>
                    <a:cubicBezTo>
                      <a:pt x="79" y="1"/>
                      <a:pt x="75" y="2"/>
                      <a:pt x="72" y="6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0468" name="Freeform 244"/>
              <p:cNvSpPr/>
              <p:nvPr/>
            </p:nvSpPr>
            <p:spPr bwMode="auto">
              <a:xfrm>
                <a:off x="5001" y="1378"/>
                <a:ext cx="699" cy="167"/>
              </a:xfrm>
              <a:custGeom>
                <a:cxnLst>
                  <a:cxn ang="0">
                    <a:pos x="21" y="1"/>
                  </a:cxn>
                  <a:cxn ang="0">
                    <a:pos x="8" y="14"/>
                  </a:cxn>
                  <a:cxn ang="0">
                    <a:pos x="57" y="22"/>
                  </a:cxn>
                  <a:cxn ang="0">
                    <a:pos x="117" y="23"/>
                  </a:cxn>
                  <a:cxn ang="0">
                    <a:pos x="114" y="8"/>
                  </a:cxn>
                  <a:cxn ang="0">
                    <a:pos x="82" y="3"/>
                  </a:cxn>
                  <a:cxn ang="0">
                    <a:pos x="21" y="1"/>
                  </a:cxn>
                </a:cxnLst>
                <a:rect l="0" t="0" r="r" b="b"/>
                <a:pathLst>
                  <a:path w="138" h="33">
                    <a:moveTo>
                      <a:pt x="21" y="1"/>
                    </a:moveTo>
                    <a:cubicBezTo>
                      <a:pt x="21" y="1"/>
                      <a:pt x="0" y="8"/>
                      <a:pt x="8" y="14"/>
                    </a:cubicBezTo>
                    <a:cubicBezTo>
                      <a:pt x="15" y="20"/>
                      <a:pt x="48" y="22"/>
                      <a:pt x="57" y="22"/>
                    </a:cubicBezTo>
                    <a:cubicBezTo>
                      <a:pt x="66" y="22"/>
                      <a:pt x="96" y="33"/>
                      <a:pt x="117" y="23"/>
                    </a:cubicBezTo>
                    <a:cubicBezTo>
                      <a:pt x="138" y="12"/>
                      <a:pt x="123" y="9"/>
                      <a:pt x="114" y="8"/>
                    </a:cubicBezTo>
                    <a:cubicBezTo>
                      <a:pt x="105" y="6"/>
                      <a:pt x="102" y="0"/>
                      <a:pt x="82" y="3"/>
                    </a:cubicBezTo>
                    <a:cubicBezTo>
                      <a:pt x="37" y="11"/>
                      <a:pt x="21" y="1"/>
                      <a:pt x="2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0469" name="Freeform 245"/>
              <p:cNvSpPr/>
              <p:nvPr/>
            </p:nvSpPr>
            <p:spPr bwMode="auto">
              <a:xfrm>
                <a:off x="5078" y="1540"/>
                <a:ext cx="565" cy="146"/>
              </a:xfrm>
              <a:custGeom>
                <a:cxnLst>
                  <a:cxn ang="0">
                    <a:pos x="98" y="19"/>
                  </a:cxn>
                  <a:cxn ang="0">
                    <a:pos x="103" y="4"/>
                  </a:cxn>
                  <a:cxn ang="0">
                    <a:pos x="74" y="10"/>
                  </a:cxn>
                  <a:cxn ang="0">
                    <a:pos x="36" y="6"/>
                  </a:cxn>
                  <a:cxn ang="0">
                    <a:pos x="2" y="4"/>
                  </a:cxn>
                  <a:cxn ang="0">
                    <a:pos x="98" y="19"/>
                  </a:cxn>
                </a:cxnLst>
                <a:rect l="0" t="0" r="r" b="b"/>
                <a:pathLst>
                  <a:path w="112" h="28">
                    <a:moveTo>
                      <a:pt x="98" y="19"/>
                    </a:moveTo>
                    <a:cubicBezTo>
                      <a:pt x="112" y="13"/>
                      <a:pt x="111" y="0"/>
                      <a:pt x="103" y="4"/>
                    </a:cubicBezTo>
                    <a:cubicBezTo>
                      <a:pt x="96" y="9"/>
                      <a:pt x="83" y="10"/>
                      <a:pt x="74" y="10"/>
                    </a:cubicBezTo>
                    <a:cubicBezTo>
                      <a:pt x="65" y="11"/>
                      <a:pt x="45" y="3"/>
                      <a:pt x="36" y="6"/>
                    </a:cubicBezTo>
                    <a:cubicBezTo>
                      <a:pt x="27" y="9"/>
                      <a:pt x="2" y="4"/>
                      <a:pt x="2" y="4"/>
                    </a:cubicBezTo>
                    <a:cubicBezTo>
                      <a:pt x="0" y="29"/>
                      <a:pt x="83" y="25"/>
                      <a:pt x="98" y="19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0470" name="Freeform 246"/>
              <p:cNvSpPr/>
              <p:nvPr/>
            </p:nvSpPr>
            <p:spPr bwMode="auto">
              <a:xfrm>
                <a:off x="5041" y="1657"/>
                <a:ext cx="581" cy="479"/>
              </a:xfrm>
              <a:custGeom>
                <a:cxnLst>
                  <a:cxn ang="0">
                    <a:pos x="3" y="53"/>
                  </a:cxn>
                  <a:cxn ang="0">
                    <a:pos x="26" y="54"/>
                  </a:cxn>
                  <a:cxn ang="0">
                    <a:pos x="50" y="77"/>
                  </a:cxn>
                  <a:cxn ang="0">
                    <a:pos x="59" y="84"/>
                  </a:cxn>
                  <a:cxn ang="0">
                    <a:pos x="81" y="52"/>
                  </a:cxn>
                  <a:cxn ang="0">
                    <a:pos x="111" y="52"/>
                  </a:cxn>
                  <a:cxn ang="0">
                    <a:pos x="79" y="27"/>
                  </a:cxn>
                  <a:cxn ang="0">
                    <a:pos x="37" y="16"/>
                  </a:cxn>
                  <a:cxn ang="0">
                    <a:pos x="12" y="41"/>
                  </a:cxn>
                  <a:cxn ang="0">
                    <a:pos x="3" y="53"/>
                  </a:cxn>
                </a:cxnLst>
                <a:rect l="0" t="0" r="r" b="b"/>
                <a:pathLst>
                  <a:path w="115" h="95">
                    <a:moveTo>
                      <a:pt x="3" y="53"/>
                    </a:moveTo>
                    <a:cubicBezTo>
                      <a:pt x="5" y="60"/>
                      <a:pt x="14" y="68"/>
                      <a:pt x="26" y="54"/>
                    </a:cubicBezTo>
                    <a:cubicBezTo>
                      <a:pt x="48" y="29"/>
                      <a:pt x="48" y="72"/>
                      <a:pt x="50" y="77"/>
                    </a:cubicBezTo>
                    <a:cubicBezTo>
                      <a:pt x="51" y="81"/>
                      <a:pt x="54" y="95"/>
                      <a:pt x="59" y="84"/>
                    </a:cubicBezTo>
                    <a:cubicBezTo>
                      <a:pt x="63" y="74"/>
                      <a:pt x="70" y="39"/>
                      <a:pt x="81" y="52"/>
                    </a:cubicBezTo>
                    <a:cubicBezTo>
                      <a:pt x="100" y="76"/>
                      <a:pt x="115" y="54"/>
                      <a:pt x="111" y="52"/>
                    </a:cubicBezTo>
                    <a:cubicBezTo>
                      <a:pt x="106" y="51"/>
                      <a:pt x="79" y="37"/>
                      <a:pt x="79" y="27"/>
                    </a:cubicBezTo>
                    <a:cubicBezTo>
                      <a:pt x="79" y="16"/>
                      <a:pt x="42" y="0"/>
                      <a:pt x="37" y="16"/>
                    </a:cubicBezTo>
                    <a:cubicBezTo>
                      <a:pt x="33" y="33"/>
                      <a:pt x="12" y="41"/>
                      <a:pt x="12" y="41"/>
                    </a:cubicBezTo>
                    <a:cubicBezTo>
                      <a:pt x="0" y="44"/>
                      <a:pt x="2" y="45"/>
                      <a:pt x="3" y="53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0471" name="Freeform 247"/>
              <p:cNvSpPr/>
              <p:nvPr/>
            </p:nvSpPr>
            <p:spPr bwMode="auto">
              <a:xfrm>
                <a:off x="5420" y="1463"/>
                <a:ext cx="330" cy="854"/>
              </a:xfrm>
              <a:custGeom>
                <a:cxnLst>
                  <a:cxn ang="0">
                    <a:pos x="51" y="40"/>
                  </a:cxn>
                  <a:cxn ang="0">
                    <a:pos x="22" y="49"/>
                  </a:cxn>
                  <a:cxn ang="0">
                    <a:pos x="22" y="59"/>
                  </a:cxn>
                  <a:cxn ang="0">
                    <a:pos x="50" y="90"/>
                  </a:cxn>
                  <a:cxn ang="0">
                    <a:pos x="34" y="118"/>
                  </a:cxn>
                  <a:cxn ang="0">
                    <a:pos x="0" y="148"/>
                  </a:cxn>
                  <a:cxn ang="0">
                    <a:pos x="17" y="155"/>
                  </a:cxn>
                  <a:cxn ang="0">
                    <a:pos x="47" y="166"/>
                  </a:cxn>
                  <a:cxn ang="0">
                    <a:pos x="63" y="162"/>
                  </a:cxn>
                  <a:cxn ang="0">
                    <a:pos x="65" y="0"/>
                  </a:cxn>
                  <a:cxn ang="0">
                    <a:pos x="51" y="40"/>
                  </a:cxn>
                </a:cxnLst>
                <a:rect l="0" t="0" r="r" b="b"/>
                <a:pathLst>
                  <a:path w="65" h="169">
                    <a:moveTo>
                      <a:pt x="51" y="40"/>
                    </a:moveTo>
                    <a:cubicBezTo>
                      <a:pt x="44" y="46"/>
                      <a:pt x="30" y="49"/>
                      <a:pt x="22" y="49"/>
                    </a:cubicBezTo>
                    <a:cubicBezTo>
                      <a:pt x="13" y="48"/>
                      <a:pt x="14" y="56"/>
                      <a:pt x="22" y="59"/>
                    </a:cubicBezTo>
                    <a:cubicBezTo>
                      <a:pt x="30" y="62"/>
                      <a:pt x="49" y="75"/>
                      <a:pt x="50" y="90"/>
                    </a:cubicBezTo>
                    <a:cubicBezTo>
                      <a:pt x="50" y="104"/>
                      <a:pt x="51" y="115"/>
                      <a:pt x="34" y="118"/>
                    </a:cubicBezTo>
                    <a:cubicBezTo>
                      <a:pt x="18" y="122"/>
                      <a:pt x="3" y="124"/>
                      <a:pt x="0" y="148"/>
                    </a:cubicBezTo>
                    <a:cubicBezTo>
                      <a:pt x="0" y="148"/>
                      <a:pt x="10" y="154"/>
                      <a:pt x="17" y="155"/>
                    </a:cubicBezTo>
                    <a:cubicBezTo>
                      <a:pt x="23" y="155"/>
                      <a:pt x="42" y="163"/>
                      <a:pt x="47" y="166"/>
                    </a:cubicBezTo>
                    <a:cubicBezTo>
                      <a:pt x="51" y="169"/>
                      <a:pt x="58" y="167"/>
                      <a:pt x="63" y="162"/>
                    </a:cubicBezTo>
                    <a:lnTo>
                      <a:pt x="65" y="0"/>
                    </a:lnTo>
                    <a:cubicBezTo>
                      <a:pt x="64" y="8"/>
                      <a:pt x="58" y="36"/>
                      <a:pt x="51" y="40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2296" name="Rectangle 248"/>
          <p:cNvSpPr>
            <a:spLocks noGrp="1" noRot="1"/>
          </p:cNvSpPr>
          <p:nvPr>
            <p:ph type="title"/>
          </p:nvPr>
        </p:nvSpPr>
        <p:spPr>
          <a:xfrm>
            <a:off x="298450" y="228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297" name="Rectangle 249"/>
          <p:cNvSpPr>
            <a:spLocks noGrp="1" noRot="1"/>
          </p:cNvSpPr>
          <p:nvPr>
            <p:ph type="body" idx="5"/>
          </p:nvPr>
        </p:nvSpPr>
        <p:spPr>
          <a:xfrm>
            <a:off x="609600" y="1600200"/>
            <a:ext cx="8153400" cy="44989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/>
              <a:t>单击此处编辑母版文本样式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180474" name="Rectangle 25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 b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0475" name="Rectangle 2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 b="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0476" name="Rectangle 2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/>
            </a:lvl1pPr>
          </a:lstStyle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itchFamily="18" charset="2"/>
        <a:buChar char="¡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6" name="图片 7"/>
          <p:cNvPicPr>
            <a:picLocks noChangeAspect="1"/>
          </p:cNvPicPr>
          <p:nvPr/>
        </p:nvPicPr>
        <p:blipFill>
          <a:blip r:embed="rId13">
            <a:lum bright="12000" contrast="40000"/>
          </a:blip>
          <a:stretch>
            <a:fillRect/>
          </a:stretch>
        </p:blipFill>
        <p:spPr>
          <a:xfrm>
            <a:off x="6667500" y="4914900"/>
            <a:ext cx="2476500" cy="194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矩形 9"/>
          <p:cNvSpPr/>
          <p:nvPr/>
        </p:nvSpPr>
        <p:spPr>
          <a:xfrm>
            <a:off x="0" y="0"/>
            <a:ext cx="9144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20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</a:schemeClr>
              </a:gs>
            </a:gsLst>
            <a:lin ang="18900000" scaled="1"/>
          </a:gradFill>
          <a:ln w="12700" cap="rnd" cmpd="sng" algn="ctr">
            <a:noFill/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40951"/>
            <a:ext cx="4572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5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  <a:alpha val="60000"/>
                </a:schemeClr>
              </a:gs>
            </a:gsLst>
            <a:lin ang="8100000" scaled="1"/>
          </a:gradFill>
          <a:ln w="12700" cap="rnd" cmpd="sng" algn="ctr">
            <a:noFill/>
            <a:prstDash val="solid"/>
          </a:ln>
          <a:effectLst>
            <a:glow>
              <a:schemeClr val="accent1">
                <a:tint val="100000"/>
                <a:shade val="100000"/>
                <a:hueMod val="100000"/>
                <a:satMod val="100000"/>
              </a:schemeClr>
            </a:glow>
            <a:softEdge rad="127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33" name="图片 8"/>
          <p:cNvPicPr>
            <a:picLocks noChangeAspect="1"/>
          </p:cNvPicPr>
          <p:nvPr/>
        </p:nvPicPr>
        <p:blipFill>
          <a:blip r:embed="rId14">
            <a:lum bright="34000" contrast="40000"/>
          </a:blip>
          <a:stretch>
            <a:fillRect/>
          </a:stretch>
        </p:blipFill>
        <p:spPr>
          <a:xfrm>
            <a:off x="0" y="6419850"/>
            <a:ext cx="9144000" cy="438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4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35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B962C8B-B14F-4D97-AF65-F5344CB8AC3E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2021/8/20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</p:sldLayoutIdLst>
  <p:transition/>
  <p:timing/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50000"/>
        <a:buFont typeface="Wingdings 2"/>
        <a:buChar char="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2"/>
        </a:buClr>
        <a:buSzPct val="50000"/>
        <a:buFont typeface="Wingdings 2"/>
        <a:buChar char="³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3"/>
        </a:buClr>
        <a:buSzPct val="60000"/>
        <a:buFont typeface="Wingdings 2"/>
        <a:buChar char="®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5"/>
        </a:buClr>
        <a:buSzPct val="45000"/>
        <a:buFont typeface="Wingdings 2"/>
        <a:buChar char="¯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5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ea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en-US" altLang="zh-CN" sz="1400" strike="noStrike" noProof="1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ransition/>
  <p:timing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5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051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ransition spd="med">
    <p:fade thruBlk="1"/>
  </p:transition>
  <p:timing/>
  <p:txStyles>
    <p:title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2">
            <a:duotone>
              <a:schemeClr val="bg1"/>
              <a:srgbClr val="FFFFFF"/>
            </a:duotone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323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92100"/>
            <a:ext cx="8229600" cy="1384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lvl="0" fontAlgn="base"/>
            <a:r>
              <a:rPr lang="zh-CN" altLang="en-US" strike="noStrike" noProof="1" smtClean="0"/>
              <a:t>单击此处编辑母版标题样式</a:t>
            </a:r>
          </a:p>
        </p:txBody>
      </p:sp>
      <p:sp>
        <p:nvSpPr>
          <p:cNvPr id="22323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05000"/>
            <a:ext cx="82296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</a:p>
        </p:txBody>
      </p:sp>
      <p:sp>
        <p:nvSpPr>
          <p:cNvPr id="22323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400" b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323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ctr" eaLnBrk="1" hangingPunct="1">
              <a:defRPr sz="1400" b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323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400" b="0"/>
            </a:lvl1pPr>
          </a:lstStyle>
          <a:p>
            <a:pPr lvl="0" eaLnBrk="1" fontAlgn="base" hangingPunct="1"/>
            <a:fld id="{9A0DB2DC-4C9A-4742-B13C-FB6460FD3503}" type="slidenum">
              <a:rPr lang="en-US" altLang="zh-CN" strike="noStrike" noProof="1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</p:sldLayoutIdLst>
  <p:transition/>
  <p:timing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Tahoma" panose="020b0604030504040204" pitchFamily="34" charset="0"/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Tahoma" panose="020b0604030504040204" pitchFamily="34" charset="0"/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4.xml" /><Relationship Id="rId2" Type="http://schemas.openxmlformats.org/officeDocument/2006/relationships/image" Target="../media/image8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image" Target="../media/image14.jpeg" /><Relationship Id="rId3" Type="http://schemas.openxmlformats.org/officeDocument/2006/relationships/slide" Target="slide1.xml" TargetMode="Interna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5.xml" /><Relationship Id="rId2" Type="http://schemas.openxmlformats.org/officeDocument/2006/relationships/image" Target="../media/image15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1.xml" /><Relationship Id="rId2" Type="http://schemas.openxmlformats.org/officeDocument/2006/relationships/image" Target="../media/image16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oleObject" Target="../embeddings/oleObject1.bin" TargetMode="Internal" /><Relationship Id="rId3" Type="http://schemas.openxmlformats.org/officeDocument/2006/relationships/image" Target="../media/image17.emf" /><Relationship Id="rId4" Type="http://schemas.openxmlformats.org/officeDocument/2006/relationships/vmlDrawing" Target="../drawings/vmlDrawing1.v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1.xml" /><Relationship Id="rId2" Type="http://schemas.openxmlformats.org/officeDocument/2006/relationships/image" Target="../media/image18.gif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image" Target="../media/image19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8.xml" /><Relationship Id="rId2" Type="http://schemas.openxmlformats.org/officeDocument/2006/relationships/image" Target="../media/image9.png" /><Relationship Id="rId3" Type="http://schemas.openxmlformats.org/officeDocument/2006/relationships/audio" Target="NULL" /><Relationship Id="rId4" Type="http://schemas.microsoft.com/office/2007/relationships/media" Target="file:///D:\&#26368;&#26032;&#24565;&#22900;&#23047;\&#20020;&#27743;&#20185;.wma" TargetMode="Externa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0.jpeg" /><Relationship Id="rId3" Type="http://schemas.openxmlformats.org/officeDocument/2006/relationships/image" Target="../media/image21.jpeg" /><Relationship Id="rId4" Type="http://schemas.openxmlformats.org/officeDocument/2006/relationships/image" Target="../media/image22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8.xml" /><Relationship Id="rId2" Type="http://schemas.openxmlformats.org/officeDocument/2006/relationships/image" Target="../media/image23.gif" /><Relationship Id="rId3" Type="http://schemas.openxmlformats.org/officeDocument/2006/relationships/image" Target="../media/image24.wmf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3.xml" /><Relationship Id="rId2" Type="http://schemas.openxmlformats.org/officeDocument/2006/relationships/image" Target="../media/image25.jpe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6.xml" /><Relationship Id="rId2" Type="http://schemas.openxmlformats.org/officeDocument/2006/relationships/image" Target="../media/image26.jpeg" /><Relationship Id="rId3" Type="http://schemas.openxmlformats.org/officeDocument/2006/relationships/hyperlink" Target="http://hi.baidu.com/wzwzwzmyhome/album/item/c994d123ecf95459ad34dee2.html" TargetMode="External" /><Relationship Id="rId4" Type="http://schemas.openxmlformats.org/officeDocument/2006/relationships/image" Target="../media/image27.jpeg" /><Relationship Id="rId5" Type="http://schemas.openxmlformats.org/officeDocument/2006/relationships/hyperlink" Target="http://hi.baidu.com/wzwzwzmyhome/album/item/930dd258642a46c39c8204e1.html" TargetMode="External" /><Relationship Id="rId6" Type="http://schemas.openxmlformats.org/officeDocument/2006/relationships/image" Target="../media/image28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6.xml" /><Relationship Id="rId2" Type="http://schemas.openxmlformats.org/officeDocument/2006/relationships/image" Target="../media/image29.jpeg" /><Relationship Id="rId3" Type="http://schemas.openxmlformats.org/officeDocument/2006/relationships/hyperlink" Target="http://80.yeeyoo.com/info/96758-4.htm" TargetMode="External" /><Relationship Id="rId4" Type="http://schemas.openxmlformats.org/officeDocument/2006/relationships/image" Target="../media/image30.jpeg" /><Relationship Id="rId5" Type="http://schemas.openxmlformats.org/officeDocument/2006/relationships/hyperlink" Target="http://news.xinhuanet.com/ent/2008-06/03/content_8304949_3.htm" TargetMode="External" /><Relationship Id="rId6" Type="http://schemas.openxmlformats.org/officeDocument/2006/relationships/image" Target="../media/image31.jpe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3.xml" /><Relationship Id="rId2" Type="http://schemas.openxmlformats.org/officeDocument/2006/relationships/image" Target="../media/image32.jpe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3.jpeg" /><Relationship Id="rId3" Type="http://schemas.openxmlformats.org/officeDocument/2006/relationships/image" Target="../media/image14.jpe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4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3.xml" /><Relationship Id="rId2" Type="http://schemas.openxmlformats.org/officeDocument/2006/relationships/image" Target="../media/image10.jpe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1.xml" /><Relationship Id="rId2" Type="http://schemas.openxmlformats.org/officeDocument/2006/relationships/image" Target="../media/image35.gif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1.xml" /><Relationship Id="rId2" Type="http://schemas.openxmlformats.org/officeDocument/2006/relationships/image" Target="../media/image36.jpeg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image" Target="../media/image11.jpeg" /><Relationship Id="rId3" Type="http://schemas.openxmlformats.org/officeDocument/2006/relationships/tags" Target="../tags/tag1.xml" /><Relationship Id="rId4" Type="http://schemas.openxmlformats.org/officeDocument/2006/relationships/image" Target="../media/image12.jpeg" /><Relationship Id="rId5" Type="http://schemas.openxmlformats.org/officeDocument/2006/relationships/image" Target="../media/image13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8" name="Rectangle 2"/>
          <p:cNvSpPr>
            <a:spLocks noGrp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 vert="horz" wrap="square" anchor="ctr"/>
          <a:lstStyle>
            <a:lvl1pPr lvl="0">
              <a:buClrTx/>
              <a:buSzTx/>
              <a:buFontTx/>
              <a:defRPr/>
            </a:lvl1pPr>
          </a:lstStyle>
          <a:p>
            <a:pPr lvl="0"/>
            <a:r>
              <a:rPr lang="zh-CN" altLang="en-US" sz="4000" b="1"/>
              <a:t>     </a:t>
            </a:r>
            <a:r>
              <a:rPr lang="zh-CN" altLang="en-US" sz="4800" b="1"/>
              <a:t>苏轼词两首</a:t>
            </a:r>
          </a:p>
        </p:txBody>
      </p:sp>
    </p:spTree>
  </p:cSld>
  <p:clrMapOvr>
    <a:masterClrMapping/>
  </p:clrMapOvr>
  <p:transition spd="med">
    <p:fade thruBlk="1"/>
  </p:transition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9457" name="Picture 2" descr="苏东坡像"/>
          <p:cNvPicPr>
            <a:picLocks noChangeAspect="1"/>
          </p:cNvPicPr>
          <p:nvPr/>
        </p:nvPicPr>
        <p:blipFill>
          <a:blip r:embed="rId2"/>
          <a:srcRect r="19307"/>
          <a:stretch>
            <a:fillRect/>
          </a:stretch>
        </p:blipFill>
        <p:spPr>
          <a:xfrm>
            <a:off x="685800" y="0"/>
            <a:ext cx="2700338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5475" name="Oval 3"/>
          <p:cNvSpPr/>
          <p:nvPr/>
        </p:nvSpPr>
        <p:spPr>
          <a:xfrm>
            <a:off x="533400" y="838200"/>
            <a:ext cx="1512888" cy="863600"/>
          </a:xfrm>
          <a:prstGeom prst="ellipse">
            <a:avLst/>
          </a:prstGeom>
          <a:solidFill>
            <a:srgbClr val="00FF00"/>
          </a:solidFill>
          <a:ln w="3810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eaLnBrk="0" hangingPunct="0"/>
            <a:r>
              <a:rPr lang="zh-CN" altLang="en-US" sz="5400">
                <a:latin typeface="Times New Roman" panose="02020603050405020304" pitchFamily="18" charset="0"/>
                <a:ea typeface="楷体_GB2312" pitchFamily="49" charset="-122"/>
              </a:rPr>
              <a:t>旷</a:t>
            </a:r>
          </a:p>
        </p:txBody>
      </p:sp>
      <p:sp>
        <p:nvSpPr>
          <p:cNvPr id="105476" name="Oval 4"/>
          <p:cNvSpPr/>
          <p:nvPr/>
        </p:nvSpPr>
        <p:spPr>
          <a:xfrm>
            <a:off x="0" y="2438400"/>
            <a:ext cx="1512888" cy="863600"/>
          </a:xfrm>
          <a:prstGeom prst="ellipse">
            <a:avLst/>
          </a:prstGeom>
          <a:solidFill>
            <a:srgbClr val="00FF00"/>
          </a:solidFill>
          <a:ln w="3810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eaLnBrk="0" hangingPunct="0"/>
            <a:r>
              <a:rPr lang="zh-CN" altLang="en-US" sz="5400">
                <a:latin typeface="Times New Roman" panose="02020603050405020304" pitchFamily="18" charset="0"/>
                <a:ea typeface="楷体_GB2312" pitchFamily="49" charset="-122"/>
              </a:rPr>
              <a:t>世</a:t>
            </a:r>
          </a:p>
        </p:txBody>
      </p:sp>
      <p:sp>
        <p:nvSpPr>
          <p:cNvPr id="105477" name="Oval 5"/>
          <p:cNvSpPr/>
          <p:nvPr/>
        </p:nvSpPr>
        <p:spPr>
          <a:xfrm>
            <a:off x="0" y="4114800"/>
            <a:ext cx="1512888" cy="863600"/>
          </a:xfrm>
          <a:prstGeom prst="ellipse">
            <a:avLst/>
          </a:prstGeom>
          <a:solidFill>
            <a:srgbClr val="00FF00"/>
          </a:solidFill>
          <a:ln w="3810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eaLnBrk="0" hangingPunct="0"/>
            <a:r>
              <a:rPr lang="zh-CN" altLang="en-US" sz="5400">
                <a:latin typeface="Times New Roman" panose="02020603050405020304" pitchFamily="18" charset="0"/>
                <a:ea typeface="楷体_GB2312" pitchFamily="49" charset="-122"/>
              </a:rPr>
              <a:t>奇</a:t>
            </a:r>
          </a:p>
        </p:txBody>
      </p:sp>
      <p:sp>
        <p:nvSpPr>
          <p:cNvPr id="105478" name="Oval 6"/>
          <p:cNvSpPr/>
          <p:nvPr/>
        </p:nvSpPr>
        <p:spPr>
          <a:xfrm>
            <a:off x="609600" y="5715000"/>
            <a:ext cx="1512888" cy="863600"/>
          </a:xfrm>
          <a:prstGeom prst="ellipse">
            <a:avLst/>
          </a:prstGeom>
          <a:solidFill>
            <a:srgbClr val="00FF00"/>
          </a:solidFill>
          <a:ln w="3810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eaLnBrk="0" hangingPunct="0"/>
            <a:r>
              <a:rPr lang="zh-CN" altLang="en-US" sz="5400">
                <a:latin typeface="Times New Roman" panose="02020603050405020304" pitchFamily="18" charset="0"/>
                <a:ea typeface="楷体_GB2312" pitchFamily="49" charset="-122"/>
              </a:rPr>
              <a:t>才</a:t>
            </a:r>
          </a:p>
        </p:txBody>
      </p:sp>
      <p:sp>
        <p:nvSpPr>
          <p:cNvPr id="105479" name="Text Box 7"/>
          <p:cNvSpPr txBox="1"/>
          <p:nvPr/>
        </p:nvSpPr>
        <p:spPr>
          <a:xfrm>
            <a:off x="3200400" y="368935"/>
            <a:ext cx="594296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散文：</a:t>
            </a:r>
            <a:r>
              <a:rPr lang="zh-CN" altLang="en-US" sz="3200">
                <a:latin typeface="Times New Roman" panose="02020603050405020304" pitchFamily="18" charset="0"/>
                <a:ea typeface="楷体_GB2312" pitchFamily="49" charset="-122"/>
              </a:rPr>
              <a:t>与欧阳修并称</a:t>
            </a:r>
            <a:r>
              <a:rPr lang="zh-CN" altLang="en-US" sz="320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“欧苏”，</a:t>
            </a:r>
            <a:r>
              <a:rPr lang="zh-CN" altLang="en-US" sz="3200">
                <a:latin typeface="Times New Roman" panose="02020603050405020304" pitchFamily="18" charset="0"/>
                <a:ea typeface="楷体_GB2312" pitchFamily="49" charset="-122"/>
              </a:rPr>
              <a:t>唐宋</a:t>
            </a:r>
            <a:r>
              <a:rPr lang="zh-CN" altLang="en-US" sz="320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八大家</a:t>
            </a:r>
            <a:r>
              <a:rPr lang="zh-CN" altLang="en-US" sz="3200">
                <a:latin typeface="Times New Roman" panose="02020603050405020304" pitchFamily="18" charset="0"/>
                <a:ea typeface="楷体_GB2312" pitchFamily="49" charset="-122"/>
              </a:rPr>
              <a:t>之一</a:t>
            </a:r>
          </a:p>
        </p:txBody>
      </p:sp>
      <p:sp>
        <p:nvSpPr>
          <p:cNvPr id="105480" name="Text Box 8"/>
          <p:cNvSpPr txBox="1"/>
          <p:nvPr/>
        </p:nvSpPr>
        <p:spPr>
          <a:xfrm>
            <a:off x="3124200" y="1701800"/>
            <a:ext cx="5400675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诗歌：</a:t>
            </a:r>
            <a:r>
              <a:rPr lang="zh-CN" altLang="en-US" sz="3200">
                <a:latin typeface="Times New Roman" panose="02020603050405020304" pitchFamily="18" charset="0"/>
                <a:ea typeface="楷体_GB2312" pitchFamily="49" charset="-122"/>
              </a:rPr>
              <a:t>与江西诗派的开创者黄庭坚并称</a:t>
            </a:r>
            <a:r>
              <a:rPr lang="zh-CN" altLang="en-US" sz="3200">
                <a:solidFill>
                  <a:srgbClr val="0000FF"/>
                </a:solidFill>
                <a:latin typeface="宋体" panose="02010600030101010101" pitchFamily="2" charset="-122"/>
                <a:ea typeface="楷体_GB2312" pitchFamily="49" charset="-122"/>
              </a:rPr>
              <a:t>“</a:t>
            </a:r>
            <a:r>
              <a:rPr lang="zh-CN" altLang="en-US" sz="320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苏黄</a:t>
            </a:r>
            <a:r>
              <a:rPr lang="zh-CN" altLang="en-US" sz="3200">
                <a:solidFill>
                  <a:srgbClr val="0000FF"/>
                </a:solidFill>
                <a:latin typeface="宋体" panose="02010600030101010101" pitchFamily="2" charset="-122"/>
                <a:ea typeface="楷体_GB2312" pitchFamily="49" charset="-122"/>
              </a:rPr>
              <a:t>”</a:t>
            </a:r>
            <a:endParaRPr lang="zh-CN" altLang="en-US" sz="320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5481" name="Text Box 9"/>
          <p:cNvSpPr txBox="1"/>
          <p:nvPr/>
        </p:nvSpPr>
        <p:spPr>
          <a:xfrm>
            <a:off x="3352800" y="2875280"/>
            <a:ext cx="51720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词：</a:t>
            </a:r>
            <a:r>
              <a:rPr lang="zh-CN" altLang="en-US" sz="3200">
                <a:latin typeface="Times New Roman" panose="02020603050405020304" pitchFamily="18" charset="0"/>
                <a:ea typeface="楷体_GB2312" pitchFamily="49" charset="-122"/>
              </a:rPr>
              <a:t>与辛弃疾并称</a:t>
            </a:r>
            <a:r>
              <a:rPr lang="zh-CN" altLang="en-US" sz="320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“苏辛”</a:t>
            </a:r>
          </a:p>
        </p:txBody>
      </p:sp>
      <p:sp>
        <p:nvSpPr>
          <p:cNvPr id="105482" name="Text Box 10"/>
          <p:cNvSpPr txBox="1"/>
          <p:nvPr/>
        </p:nvSpPr>
        <p:spPr>
          <a:xfrm>
            <a:off x="3124200" y="4419600"/>
            <a:ext cx="5562600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  <a:hlinkClick r:id="rId3" action="ppaction://hlinksldjump"/>
              </a:rPr>
              <a:t>书法</a:t>
            </a:r>
            <a:r>
              <a:rPr lang="zh-CN" altLang="en-US" sz="320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：</a:t>
            </a:r>
            <a:r>
              <a:rPr lang="zh-CN" altLang="en-US" sz="3200">
                <a:latin typeface="Times New Roman" panose="02020603050405020304" pitchFamily="18" charset="0"/>
                <a:ea typeface="楷体_GB2312" pitchFamily="49" charset="-122"/>
              </a:rPr>
              <a:t>与蔡襄、黄庭坚、米芾并称</a:t>
            </a:r>
            <a:r>
              <a:rPr lang="zh-CN" altLang="en-US" sz="3200">
                <a:solidFill>
                  <a:srgbClr val="0000CC"/>
                </a:solidFill>
                <a:latin typeface="Times New Roman" panose="02020603050405020304" pitchFamily="18" charset="0"/>
                <a:ea typeface="楷体_GB2312" pitchFamily="49" charset="-122"/>
              </a:rPr>
              <a:t>“宋四家”</a:t>
            </a:r>
          </a:p>
        </p:txBody>
      </p:sp>
      <p:sp>
        <p:nvSpPr>
          <p:cNvPr id="105483" name="Text Box 11"/>
          <p:cNvSpPr txBox="1"/>
          <p:nvPr/>
        </p:nvSpPr>
        <p:spPr>
          <a:xfrm>
            <a:off x="3200400" y="3581400"/>
            <a:ext cx="59436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绘画</a:t>
            </a:r>
            <a:r>
              <a:rPr lang="zh-CN" altLang="en-US" sz="3200">
                <a:latin typeface="Times New Roman" panose="02020603050405020304" pitchFamily="18" charset="0"/>
                <a:ea typeface="楷体_GB2312" pitchFamily="49" charset="-122"/>
              </a:rPr>
              <a:t>：</a:t>
            </a:r>
            <a:r>
              <a:rPr lang="zh-CN" altLang="en-US" sz="3200">
                <a:latin typeface="Arial" panose="020b0604020202020204" pitchFamily="34" charset="0"/>
                <a:ea typeface="楷体_GB2312" pitchFamily="49" charset="-122"/>
              </a:rPr>
              <a:t>善画枯木怪石</a:t>
            </a:r>
            <a:r>
              <a:rPr lang="zh-CN" altLang="en-US" sz="3200">
                <a:latin typeface="Times New Roman" panose="02020603050405020304" pitchFamily="18" charset="0"/>
                <a:ea typeface="楷体_GB2312" pitchFamily="49" charset="-122"/>
              </a:rPr>
              <a:t>，主张神似</a:t>
            </a:r>
          </a:p>
        </p:txBody>
      </p:sp>
      <p:sp>
        <p:nvSpPr>
          <p:cNvPr id="105484" name="Text Box 12"/>
          <p:cNvSpPr txBox="1"/>
          <p:nvPr/>
        </p:nvSpPr>
        <p:spPr>
          <a:xfrm>
            <a:off x="3352800" y="5562600"/>
            <a:ext cx="5562600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苏门四学士：</a:t>
            </a:r>
            <a:r>
              <a:rPr lang="zh-CN" altLang="en-US" sz="3200">
                <a:latin typeface="Times New Roman" panose="02020603050405020304" pitchFamily="18" charset="0"/>
                <a:ea typeface="楷体_GB2312" pitchFamily="49" charset="-122"/>
              </a:rPr>
              <a:t>秦观、黄庭坚、张耒、晁补之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054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054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054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0547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054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0547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054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0547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054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0547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0547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1"/>
                            </p:stCondLst>
                            <p:childTnLst>
                              <p:par>
                                <p:cTn id="2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0547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054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0547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054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0547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054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0547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0547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2001"/>
                            </p:stCondLst>
                            <p:childTnLst>
                              <p:par>
                                <p:cTn id="4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054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054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054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054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054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054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054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054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054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054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054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054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05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05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05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05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7" dur="80"/>
                                        <p:tgtEl>
                                          <p:spTgt spid="10548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8" dur="80"/>
                                        <p:tgtEl>
                                          <p:spTgt spid="10548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80"/>
                                        <p:tgtEl>
                                          <p:spTgt spid="10548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5" grpId="0"/>
      <p:bldP spid="105476" grpId="0"/>
      <p:bldP spid="105477" grpId="0"/>
      <p:bldP spid="105478" grpId="0"/>
      <p:bldP spid="105480" grpId="0"/>
      <p:bldP spid="105481" grpId="0"/>
      <p:bldP spid="105482" grpId="0"/>
      <p:bldP spid="105483" grpId="0"/>
      <p:bldP spid="10548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313" name="Picture 2" descr="chibi_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79387"/>
            <a:ext cx="9144000" cy="69008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页脚占位符 2"/>
          <p:cNvSpPr txBox="1">
            <a:spLocks noGrp="1"/>
          </p:cNvSpPr>
          <p:nvPr>
            <p:ph type="ftr" sz="quarter" idx="11"/>
          </p:nvPr>
        </p:nvSpPr>
        <p:spPr bwMode="auto"/>
        <p:txBody>
          <a:bodyPr vert="horz" wrap="square" lIns="91440" tIns="45720" rIns="91440" bIns="45720" numCol="1" anchor="b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 eaLnBrk="1" fontAlgn="base" hangingPunct="1"/>
            <a:r>
              <a:rPr lang="en-US" altLang="zh-CN" sz="1400" b="0" strike="noStrike" noProof="1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endParaRPr lang="en-US" altLang="zh-CN" sz="1400" b="0" strike="noStrike" noProof="1"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sp>
        <p:nvSpPr>
          <p:cNvPr id="13315" name="WordArt 3"/>
          <p:cNvSpPr>
            <a:spLocks noTextEdit="1"/>
          </p:cNvSpPr>
          <p:nvPr/>
        </p:nvSpPr>
        <p:spPr>
          <a:xfrm>
            <a:off x="838200" y="609600"/>
            <a:ext cx="7772400" cy="22860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normAutofit/>
            <a:scene3d>
              <a:camera prst="legacyObliqueTopLeft">
                <a:rot lat="0" lon="0" rev="0"/>
              </a:camera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zh-CN" altLang="en-US" sz="6000" b="1">
                <a:solidFill>
                  <a:srgbClr val="00004D"/>
                </a:solidFill>
                <a:latin typeface="华文新魏" charset="0"/>
                <a:ea typeface="华文新魏" charset="0"/>
              </a:rPr>
              <a:t>念奴娇·赤壁怀古</a:t>
            </a:r>
          </a:p>
        </p:txBody>
      </p:sp>
      <p:sp>
        <p:nvSpPr>
          <p:cNvPr id="13316" name="WordArt 4"/>
          <p:cNvSpPr>
            <a:spLocks noTextEdit="1"/>
          </p:cNvSpPr>
          <p:nvPr/>
        </p:nvSpPr>
        <p:spPr>
          <a:xfrm>
            <a:off x="3276600" y="3352800"/>
            <a:ext cx="2286000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4800" b="1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5A00"/>
                </a:solidFill>
                <a:effectLst>
                  <a:outerShdw dist="35921" dir="2699999" algn="ctr" rotWithShape="0">
                    <a:srgbClr val="808080"/>
                  </a:outerShdw>
                </a:effectLst>
                <a:latin typeface="华文新魏" charset="0"/>
                <a:ea typeface="华文新魏" charset="0"/>
              </a:rPr>
              <a:t>苏轼</a:t>
            </a:r>
          </a:p>
        </p:txBody>
      </p:sp>
    </p:spTree>
  </p:cSld>
  <p:clrMapOvr>
    <a:masterClrMapping/>
  </p:clrMapOvr>
  <p:transition spd="med" advClick="0">
    <p:blinds dir="vert"/>
  </p:transition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8434" name="图片 22529" descr="u=4174539930,2132169624&amp;fm=3&amp;gp=3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7400" y="3284538"/>
            <a:ext cx="3276600" cy="35734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文本框 22530"/>
          <p:cNvSpPr txBox="1"/>
          <p:nvPr/>
        </p:nvSpPr>
        <p:spPr>
          <a:xfrm>
            <a:off x="2843213" y="260350"/>
            <a:ext cx="43211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Arial" panose="020b0604020202020204" pitchFamily="34" charset="0"/>
                <a:ea typeface="黑体" panose="02010609060101010101" pitchFamily="49" charset="-122"/>
              </a:rPr>
              <a:t>【背景资料】</a:t>
            </a:r>
          </a:p>
        </p:txBody>
      </p:sp>
      <p:sp>
        <p:nvSpPr>
          <p:cNvPr id="22532" name="文本框 22531"/>
          <p:cNvSpPr txBox="1"/>
          <p:nvPr/>
        </p:nvSpPr>
        <p:spPr>
          <a:xfrm>
            <a:off x="0" y="914400"/>
            <a:ext cx="7772400" cy="4819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spcBef>
                <a:spcPct val="20000"/>
              </a:spcBef>
              <a:buClrTx/>
              <a:buSzTx/>
              <a:buFontTx/>
              <a:defRPr/>
            </a:pPr>
            <a:r>
              <a:rPr kumimoji="0" lang="en-US" altLang="zh-CN" sz="3200" b="1" kern="1200" cap="none" spc="0" normalizeH="0" baseline="0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1079</a:t>
            </a:r>
            <a:r>
              <a:rPr kumimoji="0" lang="zh-CN" altLang="en-US" sz="3200" b="1" kern="1200" cap="none" spc="0" normalizeH="0" baseline="0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年，苏轼因“</a:t>
            </a:r>
            <a:r>
              <a:rPr kumimoji="0" lang="zh-CN" altLang="en-US" sz="32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乌台诗案</a:t>
            </a:r>
            <a:r>
              <a:rPr kumimoji="0" lang="zh-CN" altLang="en-US" sz="3200" b="1" kern="1200" cap="none" spc="0" normalizeH="0" baseline="0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”而被捕下狱，自被捕到结案，历时五个月，不论在朝在野，政见同与不同，营救者络绎不绝，最后，宋神宗才决定不杀苏轼，而以贬谪苏轼到黄州做</a:t>
            </a:r>
            <a:r>
              <a:rPr kumimoji="0" lang="zh-CN" altLang="en-US" sz="32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团练副使</a:t>
            </a:r>
            <a:r>
              <a:rPr kumimoji="0" lang="zh-CN" altLang="en-US" sz="3200" b="1" kern="1200" cap="none" spc="0" normalizeH="0" baseline="0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了事</a:t>
            </a:r>
            <a:r>
              <a:rPr kumimoji="0" lang="zh-CN" altLang="en-US" sz="3200" b="1" kern="1200" cap="none" spc="0" normalizeH="0" baseline="0" noProof="1" smtClean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。</a:t>
            </a:r>
            <a:endParaRPr kumimoji="0" lang="en-US" altLang="zh-CN" sz="3200" b="1" kern="1200" cap="none" spc="0" normalizeH="0" baseline="0" noProof="1" smtClean="0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R="0" defTabSz="914400">
              <a:spcBef>
                <a:spcPct val="20000"/>
              </a:spcBef>
              <a:buClrTx/>
              <a:buSzTx/>
              <a:buFontTx/>
              <a:defRPr/>
            </a:pPr>
            <a:r>
              <a:rPr kumimoji="0" lang="en-US" altLang="zh-CN" sz="3200" b="1" kern="1200" cap="none" spc="0" normalizeH="0" baseline="0" noProof="1" smtClean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1082</a:t>
            </a:r>
            <a:r>
              <a:rPr kumimoji="0" lang="zh-CN" altLang="en-US" sz="3200" b="1" kern="1200" cap="none" spc="0" normalizeH="0" baseline="0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年，苏轼</a:t>
            </a:r>
            <a:r>
              <a:rPr kumimoji="0" lang="en-US" altLang="zh-CN" sz="32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47</a:t>
            </a:r>
            <a:r>
              <a:rPr kumimoji="0" lang="zh-CN" altLang="en-US" sz="32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岁</a:t>
            </a:r>
            <a:r>
              <a:rPr kumimoji="0" lang="zh-CN" altLang="en-US" sz="3200" b="1" kern="1200" cap="none" spc="0" normalizeH="0" baseline="0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，在</a:t>
            </a:r>
            <a:r>
              <a:rPr kumimoji="0" lang="zh-CN" altLang="en-US" sz="3200" b="1" kern="1200" cap="none" spc="0" normalizeH="0" baseline="0" noProof="1" smtClean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心情</a:t>
            </a:r>
            <a:endParaRPr kumimoji="0" lang="en-US" altLang="zh-CN" sz="3200" b="1" kern="1200" cap="none" spc="0" normalizeH="0" baseline="0" noProof="1" smtClean="0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R="0" defTabSz="914400">
              <a:spcBef>
                <a:spcPct val="20000"/>
              </a:spcBef>
              <a:buClrTx/>
              <a:buSzTx/>
              <a:buFontTx/>
              <a:defRPr/>
            </a:pPr>
            <a:r>
              <a:rPr kumimoji="0" lang="zh-CN" altLang="en-US" sz="3200" b="1" kern="1200" cap="none" spc="0" normalizeH="0" baseline="0" noProof="1" smtClean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极其</a:t>
            </a:r>
            <a:r>
              <a:rPr kumimoji="0" lang="zh-CN" altLang="en-US" sz="3200" b="1" kern="1200" cap="none" spc="0" normalizeH="0" baseline="0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复杂的情况下，他游赤壁</a:t>
            </a:r>
            <a:r>
              <a:rPr kumimoji="0" lang="zh-CN" altLang="en-US" sz="3200" b="1" kern="1200" cap="none" spc="0" normalizeH="0" baseline="0" noProof="1" smtClean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时</a:t>
            </a:r>
            <a:endParaRPr kumimoji="0" lang="en-US" altLang="zh-CN" sz="3200" b="1" kern="1200" cap="none" spc="0" normalizeH="0" baseline="0" noProof="1" smtClean="0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R="0" defTabSz="914400">
              <a:spcBef>
                <a:spcPct val="20000"/>
              </a:spcBef>
              <a:buClrTx/>
              <a:buSzTx/>
              <a:buFontTx/>
              <a:defRPr/>
            </a:pPr>
            <a:r>
              <a:rPr kumimoji="0" lang="zh-CN" altLang="en-US" sz="3200" b="1" kern="1200" cap="none" spc="0" normalizeH="0" baseline="0" noProof="1" smtClean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写</a:t>
            </a:r>
            <a:r>
              <a:rPr kumimoji="0" lang="zh-CN" altLang="en-US" sz="3200" b="1" kern="1200" cap="none" spc="0" normalizeH="0" baseline="0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下了这首词。</a:t>
            </a:r>
          </a:p>
          <a:p>
            <a:pPr marR="0" defTabSz="914400">
              <a:buClrTx/>
              <a:buSzTx/>
              <a:buFontTx/>
              <a:defRPr/>
            </a:pPr>
            <a:endParaRPr kumimoji="0" lang="zh-CN" altLang="en-US" sz="3200" b="1" kern="1200" cap="none" spc="0" normalizeH="0" baseline="0" noProof="1">
              <a:solidFill>
                <a:schemeClr val="bg1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7" name="Rectangle 2"/>
          <p:cNvSpPr>
            <a:spLocks noGrp="1" noRot="1"/>
          </p:cNvSpPr>
          <p:nvPr>
            <p:ph idx="1"/>
          </p:nvPr>
        </p:nvSpPr>
        <p:spPr>
          <a:xfrm>
            <a:off x="0" y="1600200"/>
            <a:ext cx="9144000" cy="4498975"/>
          </a:xfrm>
        </p:spPr>
        <p:txBody>
          <a:bodyPr wrap="square" lIns="91440" tIns="45720" rIns="91440" bIns="45720" anchor="t"/>
          <a:lstStyle/>
          <a:p>
            <a:pPr eaLnBrk="1" hangingPunct="1"/>
            <a:endParaRPr lang="zh-CN" altLang="zh-CN"/>
          </a:p>
        </p:txBody>
      </p:sp>
      <p:graphicFrame>
        <p:nvGraphicFramePr>
          <p:cNvPr id="14338" name="Object 3"/>
          <p:cNvGraphicFramePr>
            <a:graphicFrameLocks noGrp="1"/>
          </p:cNvGraphicFramePr>
          <p:nvPr>
            <p:ph type="title"/>
          </p:nvPr>
        </p:nvGraphicFramePr>
        <p:xfrm>
          <a:off x="-7937" y="0"/>
          <a:ext cx="9151937" cy="686435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8" r:id="rId2" imgW="3119755" imgH="2339340" progId="PowerPoint.Slide.8">
                  <p:embed/>
                </p:oleObj>
              </mc:Choice>
              <mc:Fallback>
                <p:oleObj r:id="rId2" imgW="3119755" imgH="2339340" progId="PowerPoint.Slide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-7937" y="0"/>
                        <a:ext cx="9151937" cy="6864350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39" name="Rectangle 5"/>
          <p:cNvSpPr/>
          <p:nvPr/>
        </p:nvSpPr>
        <p:spPr>
          <a:xfrm rot="-10800000" flipV="1">
            <a:off x="3276600" y="2133600"/>
            <a:ext cx="8993188" cy="11890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200" b="0">
                <a:solidFill>
                  <a:srgbClr val="FF66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</a:t>
            </a:r>
            <a:endParaRPr lang="en-US" altLang="zh-CN" sz="40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40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40" name="Rectangle 7"/>
          <p:cNvSpPr/>
          <p:nvPr/>
        </p:nvSpPr>
        <p:spPr>
          <a:xfrm>
            <a:off x="299720" y="1447800"/>
            <a:ext cx="8716645" cy="40309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知识目标：</a:t>
            </a:r>
            <a:r>
              <a:rPr lang="zh-CN" altLang="en-US" sz="3200" b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诵读课文，感受豪放词风。</a:t>
            </a:r>
          </a:p>
          <a:p>
            <a:pPr eaLnBrk="0" hangingPunct="0"/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32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/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能力目标：</a:t>
            </a:r>
            <a:r>
              <a:rPr lang="zh-CN" altLang="en-US" sz="32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品味词中最富表现力的词语(炼字)，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把握</a:t>
            </a:r>
            <a:r>
              <a:rPr lang="zh-CN" altLang="en-US" sz="3200">
                <a:latin typeface="宋体" panose="02010600030101010101" pitchFamily="2" charset="-122"/>
                <a:ea typeface="黑体" panose="02010609060101010101" pitchFamily="49" charset="-122"/>
              </a:rPr>
              <a:t>“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景、史、情</a:t>
            </a:r>
            <a:r>
              <a:rPr lang="zh-CN" altLang="en-US" sz="3200">
                <a:latin typeface="宋体" panose="02010600030101010101" pitchFamily="2" charset="-122"/>
                <a:ea typeface="黑体" panose="02010609060101010101" pitchFamily="49" charset="-122"/>
              </a:rPr>
              <a:t>”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结合的写法，提高诗词鉴赏能力。</a:t>
            </a:r>
          </a:p>
          <a:p>
            <a:pPr eaLnBrk="0" hangingPunct="0"/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  <a:p>
            <a:pPr eaLnBrk="0" hangingPunct="0"/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情感目标：学习作者旷达豪放的胸襟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</a:p>
          <a:p>
            <a:pPr eaLnBrk="0" hangingPunct="0"/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          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积极乐观的生活态度。</a:t>
            </a: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1" name="Rectangle 2"/>
          <p:cNvSpPr>
            <a:spLocks noGrp="1" noRot="1"/>
          </p:cNvSpPr>
          <p:nvPr>
            <p:ph type="title"/>
          </p:nvPr>
        </p:nvSpPr>
        <p:spPr/>
        <p:txBody>
          <a:bodyPr wrap="square" lIns="91440" tIns="45720" rIns="91440" bIns="45720" anchor="ctr"/>
          <a:lstStyle/>
          <a:p>
            <a:pPr eaLnBrk="1" hangingPunct="1"/>
            <a:r>
              <a:rPr lang="zh-CN" altLang="en-US" sz="4000" b="1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  <a:hlinkClick action="ppaction://noaction"/>
              </a:rPr>
              <a:t>念奴娇    </a:t>
            </a:r>
            <a:r>
              <a:rPr lang="zh-CN" altLang="en-US" sz="4000" b="1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赤壁怀古</a:t>
            </a:r>
            <a:r>
              <a:rPr lang="zh-CN" altLang="en-US" sz="4000">
                <a:solidFill>
                  <a:srgbClr val="FF0000"/>
                </a:solidFill>
              </a:rPr>
              <a:t>    </a:t>
            </a:r>
            <a:br>
              <a:rPr lang="zh-CN" altLang="en-US" sz="4000">
                <a:solidFill>
                  <a:srgbClr val="FF0000"/>
                </a:solidFill>
              </a:rPr>
            </a:br>
            <a:r>
              <a:rPr lang="zh-CN" altLang="en-US" sz="2800" b="1">
                <a:solidFill>
                  <a:srgbClr val="FF0000"/>
                </a:solidFill>
                <a:ea typeface="华文行楷" pitchFamily="2" charset="-122"/>
              </a:rPr>
              <a:t>苏轼</a:t>
            </a:r>
          </a:p>
        </p:txBody>
      </p:sp>
      <p:sp>
        <p:nvSpPr>
          <p:cNvPr id="15362" name="Rectangle 3"/>
          <p:cNvSpPr>
            <a:spLocks noGrp="1" noRot="1"/>
          </p:cNvSpPr>
          <p:nvPr>
            <p:ph sz="half" idx="1"/>
          </p:nvPr>
        </p:nvSpPr>
        <p:spPr>
          <a:xfrm>
            <a:off x="152400" y="1524000"/>
            <a:ext cx="8540750" cy="4724400"/>
          </a:xfrm>
        </p:spPr>
        <p:txBody>
          <a:bodyPr wrap="square" lIns="91440" tIns="45720" rIns="91440" bIns="45720" anchor="t"/>
          <a:lstStyle/>
          <a:p>
            <a:pPr eaLnBrk="1" hangingPunct="1">
              <a:buNone/>
            </a:pPr>
            <a:r>
              <a:rPr lang="en-US" altLang="zh-CN" sz="3200" b="1">
                <a:solidFill>
                  <a:srgbClr val="0D0D0D"/>
                </a:solidFill>
                <a:latin typeface="隶书" pitchFamily="49" charset="-122"/>
                <a:ea typeface="隶书" pitchFamily="49" charset="-122"/>
                <a:cs typeface="+mn-cs"/>
              </a:rPr>
              <a:t>      </a:t>
            </a:r>
            <a:r>
              <a:rPr lang="zh-CN" altLang="en-US" sz="3200" b="1">
                <a:solidFill>
                  <a:srgbClr val="0D0D0D"/>
                </a:solidFill>
                <a:latin typeface="隶书" pitchFamily="49" charset="-122"/>
                <a:ea typeface="隶书" pitchFamily="49" charset="-122"/>
                <a:cs typeface="+mn-cs"/>
              </a:rPr>
              <a:t>大江</a:t>
            </a:r>
            <a:r>
              <a:rPr lang="en-US" altLang="zh-CN" sz="3200" b="1">
                <a:solidFill>
                  <a:srgbClr val="0D0D0D"/>
                </a:solidFill>
                <a:latin typeface="隶书" pitchFamily="49" charset="-122"/>
                <a:ea typeface="隶书" pitchFamily="49" charset="-122"/>
                <a:cs typeface="+mn-cs"/>
              </a:rPr>
              <a:t>/</a:t>
            </a:r>
            <a:r>
              <a:rPr lang="zh-CN" altLang="en-US" sz="3200" b="1">
                <a:solidFill>
                  <a:srgbClr val="0D0D0D"/>
                </a:solidFill>
                <a:latin typeface="隶书" pitchFamily="49" charset="-122"/>
                <a:ea typeface="隶书" pitchFamily="49" charset="-122"/>
                <a:cs typeface="+mn-cs"/>
              </a:rPr>
              <a:t>东去，浪</a:t>
            </a:r>
            <a:r>
              <a:rPr lang="en-US" altLang="zh-CN" sz="3200" b="1">
                <a:solidFill>
                  <a:srgbClr val="0D0D0D"/>
                </a:solidFill>
                <a:latin typeface="隶书" pitchFamily="49" charset="-122"/>
                <a:ea typeface="隶书" pitchFamily="49" charset="-122"/>
                <a:cs typeface="+mn-cs"/>
              </a:rPr>
              <a:t>/</a:t>
            </a:r>
            <a:r>
              <a:rPr lang="zh-CN" altLang="en-US" sz="3200" b="1">
                <a:solidFill>
                  <a:srgbClr val="0D0D0D"/>
                </a:solidFill>
                <a:latin typeface="隶书" pitchFamily="49" charset="-122"/>
                <a:ea typeface="隶书" pitchFamily="49" charset="-122"/>
                <a:cs typeface="+mn-cs"/>
              </a:rPr>
              <a:t>淘尽</a:t>
            </a:r>
            <a:r>
              <a:rPr lang="zh-CN" altLang="en-US" sz="2400" b="1">
                <a:solidFill>
                  <a:srgbClr val="0D0D0D"/>
                </a:solidFill>
                <a:latin typeface="隶书" pitchFamily="49" charset="-122"/>
                <a:ea typeface="隶书" pitchFamily="49" charset="-122"/>
                <a:cs typeface="+mn-cs"/>
              </a:rPr>
              <a:t>↘</a:t>
            </a:r>
            <a:r>
              <a:rPr lang="zh-CN" altLang="en-US" sz="3200" b="1">
                <a:solidFill>
                  <a:srgbClr val="0D0D0D"/>
                </a:solidFill>
                <a:latin typeface="隶书" pitchFamily="49" charset="-122"/>
                <a:ea typeface="隶书" pitchFamily="49" charset="-122"/>
                <a:cs typeface="+mn-cs"/>
              </a:rPr>
              <a:t> ，千古</a:t>
            </a:r>
            <a:r>
              <a:rPr lang="en-US" altLang="zh-CN" sz="3200" b="1">
                <a:solidFill>
                  <a:srgbClr val="0D0D0D"/>
                </a:solidFill>
                <a:latin typeface="隶书" pitchFamily="49" charset="-122"/>
                <a:ea typeface="隶书" pitchFamily="49" charset="-122"/>
                <a:cs typeface="+mn-cs"/>
              </a:rPr>
              <a:t>/</a:t>
            </a:r>
            <a:r>
              <a:rPr lang="zh-CN" altLang="en-US" sz="3200" b="1">
                <a:solidFill>
                  <a:srgbClr val="0D0D0D"/>
                </a:solidFill>
                <a:latin typeface="隶书" pitchFamily="49" charset="-122"/>
                <a:ea typeface="隶书" pitchFamily="49" charset="-122"/>
                <a:cs typeface="+mn-cs"/>
              </a:rPr>
              <a:t>风流∕人物。故垒西边，人道是</a:t>
            </a:r>
            <a:r>
              <a:rPr lang="zh-CN" altLang="en-US" sz="2400" b="1">
                <a:solidFill>
                  <a:srgbClr val="0D0D0D"/>
                </a:solidFill>
                <a:latin typeface="隶书" pitchFamily="49" charset="-122"/>
                <a:ea typeface="隶书" pitchFamily="49" charset="-122"/>
                <a:cs typeface="+mn-cs"/>
              </a:rPr>
              <a:t>↘</a:t>
            </a:r>
            <a:r>
              <a:rPr lang="zh-CN" altLang="en-US" sz="3200" b="1">
                <a:solidFill>
                  <a:srgbClr val="0D0D0D"/>
                </a:solidFill>
                <a:latin typeface="隶书" pitchFamily="49" charset="-122"/>
                <a:ea typeface="隶书" pitchFamily="49" charset="-122"/>
                <a:cs typeface="+mn-cs"/>
              </a:rPr>
              <a:t>，三国</a:t>
            </a:r>
            <a:r>
              <a:rPr lang="en-US" altLang="zh-CN" sz="3200" b="1">
                <a:solidFill>
                  <a:srgbClr val="0D0D0D"/>
                </a:solidFill>
                <a:latin typeface="隶书" pitchFamily="49" charset="-122"/>
                <a:ea typeface="隶书" pitchFamily="49" charset="-122"/>
                <a:cs typeface="+mn-cs"/>
              </a:rPr>
              <a:t>/</a:t>
            </a:r>
            <a:r>
              <a:rPr lang="zh-CN" altLang="en-US" sz="3200" b="1">
                <a:solidFill>
                  <a:srgbClr val="0D0D0D"/>
                </a:solidFill>
                <a:latin typeface="隶书" pitchFamily="49" charset="-122"/>
                <a:ea typeface="隶书" pitchFamily="49" charset="-122"/>
                <a:cs typeface="+mn-cs"/>
              </a:rPr>
              <a:t>周郎∕赤壁</a:t>
            </a:r>
            <a:r>
              <a:rPr lang="zh-CN" altLang="en-US" sz="2400" b="1">
                <a:solidFill>
                  <a:srgbClr val="0D0D0D"/>
                </a:solidFill>
                <a:latin typeface="隶书" pitchFamily="49" charset="-122"/>
                <a:ea typeface="隶书" pitchFamily="49" charset="-122"/>
                <a:cs typeface="+mn-cs"/>
              </a:rPr>
              <a:t>↘ </a:t>
            </a:r>
            <a:r>
              <a:rPr lang="zh-CN" altLang="en-US" sz="3200" b="1">
                <a:solidFill>
                  <a:srgbClr val="0D0D0D"/>
                </a:solidFill>
                <a:latin typeface="隶书" pitchFamily="49" charset="-122"/>
                <a:ea typeface="隶书" pitchFamily="49" charset="-122"/>
                <a:cs typeface="+mn-cs"/>
              </a:rPr>
              <a:t>。乱石</a:t>
            </a:r>
            <a:r>
              <a:rPr lang="en-US" altLang="zh-CN" sz="3200" b="1">
                <a:solidFill>
                  <a:srgbClr val="0D0D0D"/>
                </a:solidFill>
                <a:latin typeface="隶书" pitchFamily="49" charset="-122"/>
                <a:ea typeface="隶书" pitchFamily="49" charset="-122"/>
                <a:cs typeface="+mn-cs"/>
              </a:rPr>
              <a:t>/</a:t>
            </a:r>
            <a:r>
              <a:rPr lang="zh-CN" altLang="en-US" sz="3200" b="1">
                <a:solidFill>
                  <a:srgbClr val="0D0D0D"/>
                </a:solidFill>
                <a:latin typeface="隶书" pitchFamily="49" charset="-122"/>
                <a:ea typeface="隶书" pitchFamily="49" charset="-122"/>
                <a:cs typeface="+mn-cs"/>
              </a:rPr>
              <a:t>穿空</a:t>
            </a:r>
            <a:r>
              <a:rPr lang="zh-CN" altLang="en-US" sz="2400" b="1">
                <a:solidFill>
                  <a:srgbClr val="0D0D0D"/>
                </a:solidFill>
                <a:latin typeface="隶书" pitchFamily="49" charset="-122"/>
                <a:ea typeface="隶书" pitchFamily="49" charset="-122"/>
                <a:cs typeface="+mn-cs"/>
              </a:rPr>
              <a:t>↗</a:t>
            </a:r>
            <a:r>
              <a:rPr lang="zh-CN" altLang="en-US" sz="3200" b="1" i="1">
                <a:solidFill>
                  <a:srgbClr val="0D0D0D"/>
                </a:solidFill>
                <a:latin typeface="隶书" pitchFamily="49" charset="-122"/>
                <a:ea typeface="隶书" pitchFamily="49" charset="-122"/>
                <a:cs typeface="+mn-cs"/>
              </a:rPr>
              <a:t> </a:t>
            </a:r>
            <a:r>
              <a:rPr lang="zh-CN" altLang="en-US" sz="3200" b="1">
                <a:solidFill>
                  <a:srgbClr val="0D0D0D"/>
                </a:solidFill>
                <a:latin typeface="隶书" pitchFamily="49" charset="-122"/>
                <a:ea typeface="隶书" pitchFamily="49" charset="-122"/>
                <a:cs typeface="+mn-cs"/>
              </a:rPr>
              <a:t>，惊涛</a:t>
            </a:r>
            <a:r>
              <a:rPr lang="en-US" altLang="zh-CN" sz="3200" b="1">
                <a:solidFill>
                  <a:srgbClr val="0D0D0D"/>
                </a:solidFill>
                <a:latin typeface="隶书" pitchFamily="49" charset="-122"/>
                <a:ea typeface="隶书" pitchFamily="49" charset="-122"/>
                <a:cs typeface="+mn-cs"/>
              </a:rPr>
              <a:t>/</a:t>
            </a:r>
            <a:r>
              <a:rPr lang="zh-CN" altLang="en-US" sz="3200" b="1">
                <a:solidFill>
                  <a:srgbClr val="0D0D0D"/>
                </a:solidFill>
                <a:latin typeface="隶书" pitchFamily="49" charset="-122"/>
                <a:ea typeface="隶书" pitchFamily="49" charset="-122"/>
                <a:cs typeface="+mn-cs"/>
              </a:rPr>
              <a:t>拍岸</a:t>
            </a:r>
            <a:r>
              <a:rPr lang="zh-CN" altLang="en-US" sz="2400" b="1">
                <a:solidFill>
                  <a:srgbClr val="0D0D0D"/>
                </a:solidFill>
                <a:latin typeface="隶书" pitchFamily="49" charset="-122"/>
                <a:ea typeface="隶书" pitchFamily="49" charset="-122"/>
                <a:cs typeface="+mn-cs"/>
              </a:rPr>
              <a:t>↗</a:t>
            </a:r>
            <a:r>
              <a:rPr lang="zh-CN" altLang="en-US" sz="3200" b="1">
                <a:solidFill>
                  <a:srgbClr val="0D0D0D"/>
                </a:solidFill>
                <a:latin typeface="隶书" pitchFamily="49" charset="-122"/>
                <a:ea typeface="隶书" pitchFamily="49" charset="-122"/>
                <a:cs typeface="+mn-cs"/>
              </a:rPr>
              <a:t> ，卷起∕千堆雪</a:t>
            </a:r>
            <a:r>
              <a:rPr lang="zh-CN" altLang="en-US" sz="2400" b="1">
                <a:solidFill>
                  <a:srgbClr val="0D0D0D"/>
                </a:solidFill>
                <a:latin typeface="隶书" pitchFamily="49" charset="-122"/>
                <a:ea typeface="隶书" pitchFamily="49" charset="-122"/>
                <a:cs typeface="+mn-cs"/>
              </a:rPr>
              <a:t>↘</a:t>
            </a:r>
            <a:r>
              <a:rPr lang="zh-CN" altLang="en-US" sz="3200" b="1">
                <a:solidFill>
                  <a:srgbClr val="0D0D0D"/>
                </a:solidFill>
                <a:latin typeface="隶书" pitchFamily="49" charset="-122"/>
                <a:ea typeface="隶书" pitchFamily="49" charset="-122"/>
                <a:cs typeface="+mn-cs"/>
              </a:rPr>
              <a:t>。江山如画，一时</a:t>
            </a:r>
            <a:r>
              <a:rPr lang="en-US" altLang="zh-CN" sz="3200" b="1">
                <a:solidFill>
                  <a:srgbClr val="0D0D0D"/>
                </a:solidFill>
                <a:latin typeface="隶书" pitchFamily="49" charset="-122"/>
                <a:ea typeface="隶书" pitchFamily="49" charset="-122"/>
                <a:cs typeface="+mn-cs"/>
              </a:rPr>
              <a:t>/</a:t>
            </a:r>
            <a:r>
              <a:rPr lang="zh-CN" altLang="en-US" sz="3200" b="1">
                <a:solidFill>
                  <a:srgbClr val="0D0D0D"/>
                </a:solidFill>
                <a:latin typeface="隶书" pitchFamily="49" charset="-122"/>
                <a:ea typeface="隶书" pitchFamily="49" charset="-122"/>
                <a:cs typeface="+mn-cs"/>
              </a:rPr>
              <a:t>多少</a:t>
            </a:r>
            <a:r>
              <a:rPr lang="zh-CN" altLang="en-US" sz="2400" b="1">
                <a:solidFill>
                  <a:srgbClr val="0D0D0D"/>
                </a:solidFill>
                <a:latin typeface="隶书" pitchFamily="49" charset="-122"/>
                <a:ea typeface="隶书" pitchFamily="49" charset="-122"/>
                <a:cs typeface="+mn-cs"/>
              </a:rPr>
              <a:t>↘</a:t>
            </a:r>
            <a:r>
              <a:rPr lang="zh-CN" altLang="en-US" sz="3200" b="1">
                <a:solidFill>
                  <a:srgbClr val="0D0D0D"/>
                </a:solidFill>
                <a:latin typeface="隶书" pitchFamily="49" charset="-122"/>
                <a:ea typeface="隶书" pitchFamily="49" charset="-122"/>
                <a:cs typeface="+mn-cs"/>
              </a:rPr>
              <a:t>豪杰。                </a:t>
            </a:r>
          </a:p>
          <a:p>
            <a:pPr eaLnBrk="1" hangingPunct="1">
              <a:buNone/>
            </a:pPr>
            <a:r>
              <a:rPr lang="zh-CN" altLang="en-US" sz="3200" b="1">
                <a:solidFill>
                  <a:srgbClr val="0D0D0D"/>
                </a:solidFill>
                <a:latin typeface="隶书" pitchFamily="49" charset="-122"/>
                <a:ea typeface="隶书" pitchFamily="49" charset="-122"/>
                <a:cs typeface="+mn-cs"/>
              </a:rPr>
              <a:t>      遥想∕公瑾当年，小乔</a:t>
            </a:r>
            <a:r>
              <a:rPr lang="en-US" altLang="zh-CN" sz="3200" b="1">
                <a:solidFill>
                  <a:srgbClr val="0D0D0D"/>
                </a:solidFill>
                <a:latin typeface="隶书" pitchFamily="49" charset="-122"/>
                <a:ea typeface="隶书" pitchFamily="49" charset="-122"/>
                <a:cs typeface="+mn-cs"/>
              </a:rPr>
              <a:t>/</a:t>
            </a:r>
            <a:r>
              <a:rPr lang="zh-CN" altLang="en-US" sz="3200" b="1">
                <a:solidFill>
                  <a:srgbClr val="0D0D0D"/>
                </a:solidFill>
                <a:latin typeface="隶书" pitchFamily="49" charset="-122"/>
                <a:ea typeface="隶书" pitchFamily="49" charset="-122"/>
                <a:cs typeface="+mn-cs"/>
              </a:rPr>
              <a:t>初嫁了，雄姿</a:t>
            </a:r>
            <a:r>
              <a:rPr lang="en-US" altLang="zh-CN" sz="3200" b="1">
                <a:solidFill>
                  <a:srgbClr val="0D0D0D"/>
                </a:solidFill>
                <a:latin typeface="隶书" pitchFamily="49" charset="-122"/>
                <a:ea typeface="隶书" pitchFamily="49" charset="-122"/>
                <a:cs typeface="+mn-cs"/>
              </a:rPr>
              <a:t>/</a:t>
            </a:r>
            <a:r>
              <a:rPr lang="zh-CN" altLang="en-US" sz="3200" b="1">
                <a:solidFill>
                  <a:srgbClr val="0D0D0D"/>
                </a:solidFill>
                <a:latin typeface="隶书" pitchFamily="49" charset="-122"/>
                <a:ea typeface="隶书" pitchFamily="49" charset="-122"/>
                <a:cs typeface="+mn-cs"/>
              </a:rPr>
              <a:t>英发。羽扇纶巾，谈笑间， 樯橹</a:t>
            </a:r>
            <a:r>
              <a:rPr lang="en-US" altLang="zh-CN" sz="3200" b="1">
                <a:solidFill>
                  <a:srgbClr val="0D0D0D"/>
                </a:solidFill>
                <a:latin typeface="隶书" pitchFamily="49" charset="-122"/>
                <a:ea typeface="隶书" pitchFamily="49" charset="-122"/>
                <a:cs typeface="+mn-cs"/>
              </a:rPr>
              <a:t>/</a:t>
            </a:r>
            <a:r>
              <a:rPr lang="zh-CN" altLang="en-US" sz="3200" b="1">
                <a:solidFill>
                  <a:srgbClr val="0D0D0D"/>
                </a:solidFill>
                <a:latin typeface="隶书" pitchFamily="49" charset="-122"/>
                <a:ea typeface="隶书" pitchFamily="49" charset="-122"/>
                <a:cs typeface="+mn-cs"/>
              </a:rPr>
              <a:t>灰飞烟灭。故国</a:t>
            </a:r>
            <a:r>
              <a:rPr lang="en-US" altLang="zh-CN" sz="3200" b="1">
                <a:solidFill>
                  <a:srgbClr val="0D0D0D"/>
                </a:solidFill>
                <a:latin typeface="隶书" pitchFamily="49" charset="-122"/>
                <a:ea typeface="隶书" pitchFamily="49" charset="-122"/>
                <a:cs typeface="+mn-cs"/>
              </a:rPr>
              <a:t>/</a:t>
            </a:r>
            <a:r>
              <a:rPr lang="zh-CN" altLang="en-US" sz="3200" b="1">
                <a:solidFill>
                  <a:srgbClr val="0D0D0D"/>
                </a:solidFill>
                <a:latin typeface="隶书" pitchFamily="49" charset="-122"/>
                <a:ea typeface="隶书" pitchFamily="49" charset="-122"/>
                <a:cs typeface="+mn-cs"/>
              </a:rPr>
              <a:t>神游， 多情</a:t>
            </a:r>
            <a:r>
              <a:rPr lang="en-US" altLang="zh-CN" sz="3200" b="1">
                <a:solidFill>
                  <a:srgbClr val="0D0D0D"/>
                </a:solidFill>
                <a:latin typeface="隶书" pitchFamily="49" charset="-122"/>
                <a:ea typeface="隶书" pitchFamily="49" charset="-122"/>
                <a:cs typeface="+mn-cs"/>
              </a:rPr>
              <a:t>/</a:t>
            </a:r>
            <a:r>
              <a:rPr lang="zh-CN" altLang="en-US" sz="3200" b="1">
                <a:solidFill>
                  <a:srgbClr val="0D0D0D"/>
                </a:solidFill>
                <a:latin typeface="隶书" pitchFamily="49" charset="-122"/>
                <a:ea typeface="隶书" pitchFamily="49" charset="-122"/>
                <a:cs typeface="+mn-cs"/>
              </a:rPr>
              <a:t>应笑我，早生</a:t>
            </a:r>
            <a:r>
              <a:rPr lang="en-US" altLang="zh-CN" sz="3200" b="1">
                <a:solidFill>
                  <a:srgbClr val="0D0D0D"/>
                </a:solidFill>
                <a:latin typeface="隶书" pitchFamily="49" charset="-122"/>
                <a:ea typeface="隶书" pitchFamily="49" charset="-122"/>
                <a:cs typeface="+mn-cs"/>
              </a:rPr>
              <a:t>/</a:t>
            </a:r>
            <a:r>
              <a:rPr lang="zh-CN" altLang="en-US" sz="3200" b="1">
                <a:solidFill>
                  <a:srgbClr val="0D0D0D"/>
                </a:solidFill>
                <a:latin typeface="隶书" pitchFamily="49" charset="-122"/>
                <a:ea typeface="隶书" pitchFamily="49" charset="-122"/>
                <a:cs typeface="+mn-cs"/>
              </a:rPr>
              <a:t>华发</a:t>
            </a:r>
            <a:r>
              <a:rPr lang="zh-CN" altLang="en-US" sz="2400" b="1">
                <a:solidFill>
                  <a:srgbClr val="0D0D0D"/>
                </a:solidFill>
                <a:latin typeface="隶书" pitchFamily="49" charset="-122"/>
                <a:ea typeface="隶书" pitchFamily="49" charset="-122"/>
                <a:cs typeface="+mn-cs"/>
              </a:rPr>
              <a:t>↘</a:t>
            </a:r>
            <a:r>
              <a:rPr lang="zh-CN" altLang="en-US" sz="3200" b="1">
                <a:solidFill>
                  <a:srgbClr val="0D0D0D"/>
                </a:solidFill>
                <a:latin typeface="隶书" pitchFamily="49" charset="-122"/>
                <a:ea typeface="隶书" pitchFamily="49" charset="-122"/>
                <a:cs typeface="+mn-cs"/>
              </a:rPr>
              <a:t>。人生如梦，一尊</a:t>
            </a:r>
            <a:r>
              <a:rPr lang="en-US" altLang="zh-CN" sz="3200" b="1">
                <a:solidFill>
                  <a:srgbClr val="0D0D0D"/>
                </a:solidFill>
                <a:latin typeface="隶书" pitchFamily="49" charset="-122"/>
                <a:ea typeface="隶书" pitchFamily="49" charset="-122"/>
                <a:cs typeface="+mn-cs"/>
              </a:rPr>
              <a:t>/</a:t>
            </a:r>
            <a:r>
              <a:rPr lang="zh-CN" altLang="en-US" sz="3200" b="1">
                <a:solidFill>
                  <a:srgbClr val="0D0D0D"/>
                </a:solidFill>
                <a:latin typeface="隶书" pitchFamily="49" charset="-122"/>
                <a:ea typeface="隶书" pitchFamily="49" charset="-122"/>
                <a:cs typeface="+mn-cs"/>
              </a:rPr>
              <a:t>还酹∕江月。</a:t>
            </a: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22562" name="Text Box 2"/>
          <p:cNvSpPr txBox="1"/>
          <p:nvPr/>
        </p:nvSpPr>
        <p:spPr>
          <a:xfrm>
            <a:off x="914400" y="566738"/>
            <a:ext cx="7772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66"/>
                </a:solidFill>
                <a:latin typeface="方正舒体" pitchFamily="2" charset="-122"/>
                <a:ea typeface="方正舒体" pitchFamily="2" charset="-122"/>
              </a:rPr>
              <a:t>本词的上、下阕分别写了什么内容？</a:t>
            </a:r>
          </a:p>
        </p:txBody>
      </p:sp>
      <p:sp>
        <p:nvSpPr>
          <p:cNvPr id="322563" name="Rectangle 3"/>
          <p:cNvSpPr/>
          <p:nvPr/>
        </p:nvSpPr>
        <p:spPr>
          <a:xfrm>
            <a:off x="609600" y="1905000"/>
            <a:ext cx="8001000" cy="2835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3300"/>
                </a:solidFill>
                <a:latin typeface="华文隶书" pitchFamily="2" charset="-122"/>
                <a:ea typeface="华文隶书" pitchFamily="2" charset="-122"/>
              </a:rPr>
              <a:t>上阕</a:t>
            </a:r>
            <a:r>
              <a:rPr lang="zh-CN" altLang="en-US" sz="4000">
                <a:solidFill>
                  <a:srgbClr val="003300"/>
                </a:solidFill>
                <a:latin typeface="华文隶书" pitchFamily="2" charset="-122"/>
                <a:ea typeface="华文隶书" pitchFamily="2" charset="-122"/>
              </a:rPr>
              <a:t>：</a:t>
            </a:r>
            <a:r>
              <a:rPr lang="zh-CN" altLang="en-US" sz="4000" b="1">
                <a:solidFill>
                  <a:srgbClr val="990099"/>
                </a:solidFill>
                <a:latin typeface="华文新魏" pitchFamily="2" charset="-122"/>
                <a:ea typeface="华文新魏" pitchFamily="2" charset="-122"/>
              </a:rPr>
              <a:t>正面描写赤壁美景</a:t>
            </a:r>
            <a:r>
              <a:rPr lang="en-US" altLang="zh-CN" sz="4000" b="1">
                <a:solidFill>
                  <a:srgbClr val="990099"/>
                </a:solidFill>
                <a:latin typeface="华文新魏" pitchFamily="2" charset="-122"/>
                <a:ea typeface="华文新魏" pitchFamily="2" charset="-122"/>
              </a:rPr>
              <a:t>, </a:t>
            </a:r>
            <a:r>
              <a:rPr lang="zh-CN" altLang="en-US" sz="4000" b="1">
                <a:solidFill>
                  <a:srgbClr val="990099"/>
                </a:solidFill>
                <a:latin typeface="华文新魏" pitchFamily="2" charset="-122"/>
                <a:ea typeface="华文新魏" pitchFamily="2" charset="-122"/>
              </a:rPr>
              <a:t>以引起对古代英雄人物的怀念。（</a:t>
            </a:r>
            <a:r>
              <a:rPr lang="zh-CN" altLang="en-US" sz="40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咏赤壁</a:t>
            </a:r>
            <a:r>
              <a:rPr lang="zh-CN" altLang="en-US" sz="4000" b="1">
                <a:solidFill>
                  <a:srgbClr val="990099"/>
                </a:solidFill>
                <a:latin typeface="华文新魏" pitchFamily="2" charset="-122"/>
                <a:ea typeface="华文新魏" pitchFamily="2" charset="-122"/>
              </a:rPr>
              <a:t>）</a:t>
            </a:r>
          </a:p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3300"/>
                </a:solidFill>
                <a:latin typeface="华文隶书" pitchFamily="2" charset="-122"/>
                <a:ea typeface="华文隶书" pitchFamily="2" charset="-122"/>
              </a:rPr>
              <a:t>下阕</a:t>
            </a:r>
            <a:r>
              <a:rPr lang="zh-CN" altLang="en-US" sz="4000">
                <a:solidFill>
                  <a:srgbClr val="003300"/>
                </a:solidFill>
                <a:latin typeface="华文隶书" pitchFamily="2" charset="-122"/>
                <a:ea typeface="华文隶书" pitchFamily="2" charset="-122"/>
              </a:rPr>
              <a:t>：</a:t>
            </a:r>
            <a:r>
              <a:rPr lang="zh-CN" altLang="en-US" sz="4000" b="1">
                <a:solidFill>
                  <a:srgbClr val="990099"/>
                </a:solidFill>
                <a:latin typeface="华文新魏" pitchFamily="2" charset="-122"/>
                <a:ea typeface="华文新魏" pitchFamily="2" charset="-122"/>
              </a:rPr>
              <a:t>借对周瑜的仰慕</a:t>
            </a:r>
            <a:r>
              <a:rPr lang="en-US" altLang="zh-CN" sz="4000" b="1">
                <a:solidFill>
                  <a:srgbClr val="990099"/>
                </a:solidFill>
                <a:latin typeface="华文新魏" pitchFamily="2" charset="-122"/>
                <a:ea typeface="华文新魏" pitchFamily="2" charset="-122"/>
              </a:rPr>
              <a:t>, </a:t>
            </a:r>
            <a:r>
              <a:rPr lang="zh-CN" altLang="en-US" sz="4000" b="1">
                <a:solidFill>
                  <a:srgbClr val="990099"/>
                </a:solidFill>
                <a:latin typeface="华文新魏" pitchFamily="2" charset="-122"/>
                <a:ea typeface="华文新魏" pitchFamily="2" charset="-122"/>
              </a:rPr>
              <a:t>抒发自己</a:t>
            </a:r>
            <a:r>
              <a:rPr lang="zh-CN" altLang="en-US" sz="4000" b="1">
                <a:solidFill>
                  <a:srgbClr val="990099"/>
                </a:solidFill>
                <a:latin typeface="Arial" panose="020b0604020202020204" pitchFamily="34" charset="0"/>
                <a:ea typeface="华文新魏" pitchFamily="2" charset="-122"/>
              </a:rPr>
              <a:t>功业未成</a:t>
            </a:r>
            <a:r>
              <a:rPr lang="zh-CN" altLang="en-US" sz="4000" b="1">
                <a:solidFill>
                  <a:srgbClr val="990099"/>
                </a:solidFill>
                <a:latin typeface="华文新魏" pitchFamily="2" charset="-122"/>
                <a:ea typeface="华文新魏" pitchFamily="2" charset="-122"/>
              </a:rPr>
              <a:t>感慨。（</a:t>
            </a:r>
            <a:r>
              <a:rPr lang="zh-CN" altLang="en-US" sz="40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怀周瑜  发感慨</a:t>
            </a:r>
            <a:r>
              <a:rPr lang="zh-CN" altLang="en-US" sz="4000" b="1">
                <a:solidFill>
                  <a:srgbClr val="990099"/>
                </a:solidFill>
                <a:latin typeface="华文新魏" pitchFamily="2" charset="-122"/>
                <a:ea typeface="华文新魏" pitchFamily="2" charset="-122"/>
              </a:rPr>
              <a:t>）</a:t>
            </a:r>
          </a:p>
        </p:txBody>
      </p:sp>
      <p:pic>
        <p:nvPicPr>
          <p:cNvPr id="21508" name="Picture 5" descr="008-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125" y="446088"/>
            <a:ext cx="628650" cy="628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2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22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2562" grpId="0"/>
      <p:bldP spid="32256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182880" y="151765"/>
            <a:ext cx="4208145" cy="6554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大江东</a:t>
            </a:r>
            <a:r>
              <a:rPr lang="zh-CN" altLang="en-US">
                <a:solidFill>
                  <a:schemeClr val="tx2"/>
                </a:solidFill>
              </a:rPr>
              <a:t>去</a:t>
            </a:r>
            <a:r>
              <a:rPr lang="zh-CN" altLang="en-US"/>
              <a:t>，浪淘尽，千古风流人物。</a:t>
            </a:r>
          </a:p>
          <a:p>
            <a:r>
              <a:rPr lang="zh-CN" altLang="en-US"/>
              <a:t>故垒西边，人道是：三国周</a:t>
            </a:r>
            <a:r>
              <a:rPr lang="zh-CN" altLang="en-US">
                <a:solidFill>
                  <a:schemeClr val="tx2"/>
                </a:solidFill>
              </a:rPr>
              <a:t>郎</a:t>
            </a:r>
            <a:r>
              <a:rPr lang="zh-CN" altLang="en-US"/>
              <a:t>赤壁。</a:t>
            </a:r>
          </a:p>
          <a:p>
            <a:r>
              <a:rPr lang="zh-CN" altLang="en-US"/>
              <a:t>乱石</a:t>
            </a:r>
            <a:r>
              <a:rPr lang="zh-CN" altLang="en-US">
                <a:solidFill>
                  <a:schemeClr val="tx2"/>
                </a:solidFill>
              </a:rPr>
              <a:t>穿</a:t>
            </a:r>
            <a:r>
              <a:rPr lang="zh-CN" altLang="en-US"/>
              <a:t>空，惊涛</a:t>
            </a:r>
            <a:r>
              <a:rPr lang="zh-CN" altLang="en-US">
                <a:solidFill>
                  <a:schemeClr val="tx2"/>
                </a:solidFill>
              </a:rPr>
              <a:t>拍</a:t>
            </a:r>
            <a:r>
              <a:rPr lang="zh-CN" altLang="en-US"/>
              <a:t>岸，</a:t>
            </a:r>
            <a:r>
              <a:rPr lang="zh-CN" altLang="en-US">
                <a:solidFill>
                  <a:schemeClr val="tx2"/>
                </a:solidFill>
              </a:rPr>
              <a:t>卷</a:t>
            </a:r>
            <a:r>
              <a:rPr lang="zh-CN" altLang="en-US"/>
              <a:t>起千堆雪。江山如画，一时多少豪杰。</a:t>
            </a:r>
          </a:p>
          <a:p>
            <a:r>
              <a:rPr lang="zh-CN" altLang="en-US"/>
              <a:t>遥想公瑾当年，小乔</a:t>
            </a:r>
            <a:r>
              <a:rPr lang="zh-CN" altLang="en-US">
                <a:solidFill>
                  <a:schemeClr val="tx2"/>
                </a:solidFill>
              </a:rPr>
              <a:t>初</a:t>
            </a:r>
            <a:r>
              <a:rPr lang="zh-CN" altLang="en-US"/>
              <a:t>嫁了，雄姿英发。</a:t>
            </a:r>
          </a:p>
          <a:p>
            <a:r>
              <a:rPr lang="zh-CN" altLang="en-US">
                <a:solidFill>
                  <a:schemeClr val="tx2"/>
                </a:solidFill>
              </a:rPr>
              <a:t>羽扇纶巾</a:t>
            </a:r>
            <a:r>
              <a:rPr lang="zh-CN" altLang="en-US"/>
              <a:t>，谈笑间，樯橹灰飞烟灭。</a:t>
            </a:r>
          </a:p>
          <a:p>
            <a:r>
              <a:rPr lang="zh-CN" altLang="en-US"/>
              <a:t>故国神游，多情应笑我，早生华发。</a:t>
            </a:r>
          </a:p>
          <a:p>
            <a:r>
              <a:rPr lang="zh-CN" altLang="en-US"/>
              <a:t>人生如梦，一尊还酹江月。</a:t>
            </a:r>
          </a:p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507230" y="152400"/>
            <a:ext cx="4460875" cy="6554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大江东</a:t>
            </a:r>
            <a:r>
              <a:rPr lang="zh-CN" altLang="en-US">
                <a:solidFill>
                  <a:schemeClr val="tx2"/>
                </a:solidFill>
              </a:rPr>
              <a:t>流</a:t>
            </a:r>
            <a:r>
              <a:rPr lang="zh-CN" altLang="en-US"/>
              <a:t>，浪淘尽，千古风流人物。</a:t>
            </a:r>
          </a:p>
          <a:p>
            <a:r>
              <a:rPr lang="zh-CN" altLang="en-US"/>
              <a:t>故垒西边，人道是：三国</a:t>
            </a:r>
          </a:p>
          <a:p>
            <a:r>
              <a:rPr lang="zh-CN" altLang="en-US"/>
              <a:t>周</a:t>
            </a:r>
            <a:r>
              <a:rPr lang="zh-CN" altLang="en-US">
                <a:solidFill>
                  <a:schemeClr val="tx2"/>
                </a:solidFill>
              </a:rPr>
              <a:t>瑜</a:t>
            </a:r>
            <a:r>
              <a:rPr lang="zh-CN" altLang="en-US"/>
              <a:t>赤壁。</a:t>
            </a:r>
          </a:p>
          <a:p>
            <a:r>
              <a:rPr lang="zh-CN" altLang="en-US"/>
              <a:t>乱石</a:t>
            </a:r>
            <a:r>
              <a:rPr lang="zh-CN" altLang="en-US">
                <a:solidFill>
                  <a:schemeClr val="tx2"/>
                </a:solidFill>
              </a:rPr>
              <a:t>凌</a:t>
            </a:r>
            <a:r>
              <a:rPr lang="zh-CN" altLang="en-US"/>
              <a:t>空，惊涛</a:t>
            </a:r>
            <a:r>
              <a:rPr lang="zh-CN" altLang="en-US">
                <a:solidFill>
                  <a:schemeClr val="tx2"/>
                </a:solidFill>
              </a:rPr>
              <a:t>扑</a:t>
            </a:r>
            <a:r>
              <a:rPr lang="zh-CN" altLang="en-US"/>
              <a:t>岸，</a:t>
            </a:r>
            <a:r>
              <a:rPr lang="zh-CN" altLang="en-US">
                <a:solidFill>
                  <a:schemeClr val="tx2"/>
                </a:solidFill>
              </a:rPr>
              <a:t>扬</a:t>
            </a:r>
            <a:r>
              <a:rPr lang="zh-CN" altLang="en-US"/>
              <a:t>起千堆雪。江山如画，一时多少豪杰。</a:t>
            </a:r>
          </a:p>
          <a:p>
            <a:r>
              <a:rPr lang="zh-CN" altLang="en-US"/>
              <a:t>遥想公瑾当年，小乔</a:t>
            </a:r>
            <a:r>
              <a:rPr lang="zh-CN" altLang="en-US">
                <a:solidFill>
                  <a:schemeClr val="tx2"/>
                </a:solidFill>
              </a:rPr>
              <a:t>出</a:t>
            </a:r>
            <a:r>
              <a:rPr lang="zh-CN" altLang="en-US"/>
              <a:t>嫁了，雄姿英发。</a:t>
            </a:r>
          </a:p>
          <a:p>
            <a:r>
              <a:rPr lang="zh-CN" altLang="en-US">
                <a:solidFill>
                  <a:schemeClr val="tx2"/>
                </a:solidFill>
              </a:rPr>
              <a:t>金戈铁马</a:t>
            </a:r>
            <a:r>
              <a:rPr lang="zh-CN" altLang="en-US"/>
              <a:t>，谈笑间，樯橹灰飞烟灭。</a:t>
            </a:r>
          </a:p>
          <a:p>
            <a:r>
              <a:rPr lang="zh-CN" altLang="en-US"/>
              <a:t>故国神游，多情应笑我，早生华发。</a:t>
            </a:r>
          </a:p>
          <a:p>
            <a:r>
              <a:rPr lang="zh-CN" altLang="en-US"/>
              <a:t>人生如梦，一尊还酹江月。</a:t>
            </a:r>
          </a:p>
          <a:p>
            <a:endParaRPr lang="zh-CN" altLang="en-US"/>
          </a:p>
        </p:txBody>
      </p:sp>
      <p:pic>
        <p:nvPicPr>
          <p:cNvPr id="5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065000" y="11061700"/>
            <a:ext cx="317500" cy="2286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728980" y="934085"/>
            <a:ext cx="70840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/>
              <a:t>大江东</a:t>
            </a:r>
            <a:r>
              <a:rPr lang="zh-CN" altLang="en-US" sz="3600">
                <a:solidFill>
                  <a:schemeClr val="tx2"/>
                </a:solidFill>
              </a:rPr>
              <a:t>去</a:t>
            </a:r>
            <a:r>
              <a:rPr lang="zh-CN" altLang="en-US" sz="3600"/>
              <a:t>，浪淘尽，千古风流人物。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38810" y="1911985"/>
            <a:ext cx="675894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chemeClr val="tx2"/>
                </a:solidFill>
              </a:rPr>
              <a:t>去：大江奔流之势，汹涌奔腾。为全词定下豪迈雄浑的感情基调。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38810" y="3649345"/>
            <a:ext cx="77431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/>
              <a:t>大江东</a:t>
            </a:r>
            <a:r>
              <a:rPr lang="zh-CN" altLang="en-US" sz="3600">
                <a:solidFill>
                  <a:schemeClr val="tx2"/>
                </a:solidFill>
              </a:rPr>
              <a:t>流</a:t>
            </a:r>
            <a:r>
              <a:rPr lang="en-US" altLang="zh-CN" sz="3600"/>
              <a:t>，浪淘尽，千古风流人物。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78460" y="661670"/>
            <a:ext cx="79800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  </a:t>
            </a:r>
            <a:r>
              <a:rPr lang="en-US" altLang="zh-CN" sz="3600"/>
              <a:t> 故垒西边，人道是：三国周</a:t>
            </a:r>
            <a:r>
              <a:rPr lang="en-US" altLang="zh-CN" sz="3600">
                <a:solidFill>
                  <a:schemeClr val="tx2"/>
                </a:solidFill>
              </a:rPr>
              <a:t>郎</a:t>
            </a:r>
            <a:r>
              <a:rPr lang="en-US" altLang="zh-CN" sz="3600"/>
              <a:t>赤壁。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11505" y="1739900"/>
            <a:ext cx="714692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chemeClr val="tx2"/>
                </a:solidFill>
              </a:rPr>
              <a:t>周郎：年轻英俊、潇洒、风流倜傥，一表人才的儒将形象。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11505" y="3531870"/>
            <a:ext cx="81286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/>
              <a:t>故垒西边，人道是：三国周</a:t>
            </a:r>
            <a:r>
              <a:rPr lang="en-US" altLang="zh-CN" sz="3600">
                <a:solidFill>
                  <a:schemeClr val="tx2"/>
                </a:solidFill>
              </a:rPr>
              <a:t>瑜</a:t>
            </a:r>
            <a:r>
              <a:rPr lang="en-US" altLang="zh-CN" sz="3600"/>
              <a:t>赤壁。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514350" y="661035"/>
            <a:ext cx="81153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/>
              <a:t>乱石</a:t>
            </a:r>
            <a:r>
              <a:rPr lang="en-US" altLang="zh-CN" sz="3600">
                <a:solidFill>
                  <a:schemeClr val="tx2"/>
                </a:solidFill>
              </a:rPr>
              <a:t>穿</a:t>
            </a:r>
            <a:r>
              <a:rPr lang="en-US" altLang="zh-CN" sz="3600"/>
              <a:t>空，惊涛</a:t>
            </a:r>
            <a:r>
              <a:rPr lang="en-US" altLang="zh-CN" sz="3600">
                <a:solidFill>
                  <a:schemeClr val="tx2"/>
                </a:solidFill>
              </a:rPr>
              <a:t>拍</a:t>
            </a:r>
            <a:r>
              <a:rPr lang="en-US" altLang="zh-CN" sz="3600"/>
              <a:t>岸，</a:t>
            </a:r>
            <a:r>
              <a:rPr lang="en-US" altLang="zh-CN" sz="3600">
                <a:solidFill>
                  <a:schemeClr val="tx2"/>
                </a:solidFill>
              </a:rPr>
              <a:t>卷</a:t>
            </a:r>
            <a:r>
              <a:rPr lang="en-US" altLang="zh-CN" sz="3600"/>
              <a:t>起千堆雪。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82625" y="2019935"/>
            <a:ext cx="698817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/>
              <a:t>德国哲学界康德把崇高分为两类：</a:t>
            </a:r>
            <a:r>
              <a:rPr lang="zh-CN" altLang="en-US" sz="3600">
                <a:solidFill>
                  <a:schemeClr val="tx2"/>
                </a:solidFill>
              </a:rPr>
              <a:t>数学的崇高，如高山的体积；力学的崇高，如暴风雨的气势。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14350" y="4376420"/>
            <a:ext cx="77609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/>
              <a:t>乱石</a:t>
            </a:r>
            <a:r>
              <a:rPr lang="en-US" altLang="zh-CN" sz="3600">
                <a:solidFill>
                  <a:schemeClr val="tx2"/>
                </a:solidFill>
              </a:rPr>
              <a:t>凌</a:t>
            </a:r>
            <a:r>
              <a:rPr lang="en-US" altLang="zh-CN" sz="3600"/>
              <a:t>空，惊涛</a:t>
            </a:r>
            <a:r>
              <a:rPr lang="en-US" altLang="zh-CN" sz="3600">
                <a:solidFill>
                  <a:schemeClr val="tx2"/>
                </a:solidFill>
              </a:rPr>
              <a:t>扑</a:t>
            </a:r>
            <a:r>
              <a:rPr lang="en-US" altLang="zh-CN" sz="3600"/>
              <a:t>岸，</a:t>
            </a:r>
            <a:r>
              <a:rPr lang="en-US" altLang="zh-CN" sz="3600">
                <a:solidFill>
                  <a:schemeClr val="tx2"/>
                </a:solidFill>
              </a:rPr>
              <a:t>扬</a:t>
            </a:r>
            <a:r>
              <a:rPr lang="en-US" altLang="zh-CN" sz="3600"/>
              <a:t>起千堆雪。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90" name="文本框 35842"/>
          <p:cNvSpPr txBox="1"/>
          <p:nvPr/>
        </p:nvSpPr>
        <p:spPr>
          <a:xfrm>
            <a:off x="5724525" y="1557338"/>
            <a:ext cx="1584325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12291" name="文本框 35843"/>
          <p:cNvSpPr txBox="1"/>
          <p:nvPr/>
        </p:nvSpPr>
        <p:spPr>
          <a:xfrm>
            <a:off x="2752085" y="260350"/>
            <a:ext cx="3581400" cy="68605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临江仙</a:t>
            </a:r>
            <a:r>
              <a:rPr lang="zh-CN" altLang="en-US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000000"/>
                </a:solidFill>
                <a:latin typeface="Arial" panose="020b0604020202020204" pitchFamily="34" charset="0"/>
              </a:rPr>
              <a:t>      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滚滚长江东逝水，</a:t>
            </a:r>
          </a:p>
          <a:p>
            <a:pPr>
              <a:lnSpc>
                <a:spcPct val="55000"/>
              </a:lnSpc>
              <a:spcBef>
                <a:spcPct val="65000"/>
              </a:spcBef>
            </a:pPr>
            <a:r>
              <a:rPr lang="zh-CN" altLang="en-US" sz="2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浪花淘尽英雄。 </a:t>
            </a:r>
          </a:p>
          <a:p>
            <a:pPr>
              <a:lnSpc>
                <a:spcPct val="55000"/>
              </a:lnSpc>
              <a:spcBef>
                <a:spcPct val="65000"/>
              </a:spcBef>
            </a:pPr>
            <a:r>
              <a:rPr lang="zh-CN" altLang="en-US" sz="2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是非成败转头空。</a:t>
            </a:r>
          </a:p>
          <a:p>
            <a:pPr>
              <a:lnSpc>
                <a:spcPct val="55000"/>
              </a:lnSpc>
              <a:spcBef>
                <a:spcPct val="65000"/>
              </a:spcBef>
            </a:pPr>
            <a:r>
              <a:rPr lang="zh-CN" altLang="en-US" sz="2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青山依旧在，</a:t>
            </a:r>
          </a:p>
          <a:p>
            <a:pPr>
              <a:lnSpc>
                <a:spcPct val="55000"/>
              </a:lnSpc>
              <a:spcBef>
                <a:spcPct val="65000"/>
              </a:spcBef>
            </a:pPr>
            <a:r>
              <a:rPr lang="zh-CN" altLang="en-US" sz="2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几度夕阳红。</a:t>
            </a:r>
          </a:p>
          <a:p>
            <a:pPr>
              <a:lnSpc>
                <a:spcPct val="55000"/>
              </a:lnSpc>
              <a:spcBef>
                <a:spcPct val="65000"/>
              </a:spcBef>
            </a:pPr>
            <a:r>
              <a:rPr lang="zh-CN" altLang="en-US" sz="2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白发渔樵江渚上，</a:t>
            </a:r>
          </a:p>
          <a:p>
            <a:pPr>
              <a:lnSpc>
                <a:spcPct val="55000"/>
              </a:lnSpc>
              <a:spcBef>
                <a:spcPct val="65000"/>
              </a:spcBef>
            </a:pPr>
            <a:r>
              <a:rPr lang="zh-CN" altLang="en-US" sz="2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惯看秋月春风。 </a:t>
            </a:r>
          </a:p>
          <a:p>
            <a:pPr>
              <a:lnSpc>
                <a:spcPct val="55000"/>
              </a:lnSpc>
              <a:spcBef>
                <a:spcPct val="65000"/>
              </a:spcBef>
            </a:pPr>
            <a:r>
              <a:rPr lang="zh-CN" altLang="en-US" sz="2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一壶浊酒喜相逢。</a:t>
            </a:r>
          </a:p>
          <a:p>
            <a:pPr>
              <a:lnSpc>
                <a:spcPct val="55000"/>
              </a:lnSpc>
              <a:spcBef>
                <a:spcPct val="65000"/>
              </a:spcBef>
            </a:pPr>
            <a:r>
              <a:rPr lang="zh-CN" altLang="en-US" sz="2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古今多少事，</a:t>
            </a:r>
          </a:p>
          <a:p>
            <a:pPr>
              <a:lnSpc>
                <a:spcPct val="55000"/>
              </a:lnSpc>
              <a:spcBef>
                <a:spcPct val="65000"/>
              </a:spcBef>
            </a:pPr>
            <a:r>
              <a:rPr lang="zh-CN" altLang="en-US" sz="2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都付笑谈中 。</a:t>
            </a:r>
          </a:p>
          <a:p>
            <a:pPr>
              <a:lnSpc>
                <a:spcPct val="85000"/>
              </a:lnSpc>
              <a:spcBef>
                <a:spcPct val="65000"/>
              </a:spcBef>
            </a:pPr>
            <a:r>
              <a:rPr lang="zh-CN" altLang="en-US" sz="200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        </a:t>
            </a:r>
            <a:r>
              <a:rPr lang="en-US" altLang="zh-CN" sz="200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——《</a:t>
            </a:r>
            <a:r>
              <a:rPr lang="zh-CN" altLang="en-US" sz="200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三国演义</a:t>
            </a:r>
            <a:r>
              <a:rPr lang="en-US" altLang="zh-CN" sz="200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》</a:t>
            </a:r>
            <a:r>
              <a:rPr lang="zh-CN" altLang="en-US" sz="200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卷首词</a:t>
            </a:r>
          </a:p>
          <a:p>
            <a:pPr>
              <a:spcBef>
                <a:spcPct val="50000"/>
              </a:spcBef>
            </a:pPr>
            <a:endParaRPr lang="zh-CN" altLang="en-US" sz="20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35854" name="临江仙.wma">
            <a:hlinkClick action="ppaction://media"/>
          </p:cNvPr>
          <p:cNvPicPr>
            <a:picLocks noRot="1"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2"/>
          <a:stretch>
            <a:fillRect/>
          </a:stretch>
        </p:blipFill>
        <p:spPr>
          <a:xfrm>
            <a:off x="6172200" y="6324600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597" fill="hold"/>
                                        <p:tgtEl>
                                          <p:spTgt spid="358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854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721" name="Picture 4" descr="图片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1800" y="0"/>
            <a:ext cx="61722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6" name="Rectangle 4"/>
          <p:cNvSpPr>
            <a:spLocks noChangeArrowheads="1"/>
          </p:cNvSpPr>
          <p:nvPr/>
        </p:nvSpPr>
        <p:spPr bwMode="auto">
          <a:xfrm>
            <a:off x="2971800" y="-635"/>
            <a:ext cx="6003925" cy="452310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+mn-ea"/>
              </a:rPr>
              <a:t>“乱”写出群峰壁立，山石纷乱。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+mn-ea"/>
              </a:rPr>
              <a:t>“穿”——写出山岩高耸入云的态势；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+mn-ea"/>
              </a:rPr>
              <a:t>“惊”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+mn-ea"/>
              </a:rPr>
              <a:t>——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+mn-ea"/>
              </a:rPr>
              <a:t>写出巨浪声势浩大；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+mn-ea"/>
              </a:rPr>
              <a:t>“拍”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+mn-ea"/>
              </a:rPr>
              <a:t>——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+mn-ea"/>
              </a:rPr>
              <a:t>写江涛拍岸的力度；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+mn-ea"/>
              </a:rPr>
              <a:t>“卷”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+mn-ea"/>
              </a:rPr>
              <a:t>——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+mn-ea"/>
              </a:rPr>
              <a:t>写出雪浪汹涌，形象真切；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+mn-ea"/>
              </a:rPr>
              <a:t>“雪”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+mn-ea"/>
              </a:rPr>
              <a:t>——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+mn-ea"/>
              </a:rPr>
              <a:t>写出水色的纯白。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  <a:sym typeface="+mn-ea"/>
            </a:endParaRPr>
          </a:p>
        </p:txBody>
      </p:sp>
      <p:pic>
        <p:nvPicPr>
          <p:cNvPr id="30723" name="Picture 5" descr="200208191143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25" y="3048000"/>
            <a:ext cx="2911475" cy="3657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4" name="Text Box 7"/>
          <p:cNvSpPr txBox="1"/>
          <p:nvPr/>
        </p:nvSpPr>
        <p:spPr>
          <a:xfrm>
            <a:off x="3886200" y="228600"/>
            <a:ext cx="2225675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endParaRPr lang="zh-CN" altLang="zh-CN" b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0725" name="Text Box 8"/>
          <p:cNvSpPr txBox="1"/>
          <p:nvPr/>
        </p:nvSpPr>
        <p:spPr>
          <a:xfrm>
            <a:off x="6096000" y="457200"/>
            <a:ext cx="1841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zh-CN" b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0726" name="Text Box 11"/>
          <p:cNvSpPr txBox="1"/>
          <p:nvPr/>
        </p:nvSpPr>
        <p:spPr>
          <a:xfrm>
            <a:off x="8534400" y="5334000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18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30727" name="Picture 2" descr="zjj12"/>
          <p:cNvPicPr>
            <a:picLocks noChangeAspect="1"/>
          </p:cNvPicPr>
          <p:nvPr/>
        </p:nvPicPr>
        <p:blipFill>
          <a:blip r:embed="rId4"/>
          <a:srcRect l="37430" t="-351" r="8296"/>
          <a:stretch>
            <a:fillRect/>
          </a:stretch>
        </p:blipFill>
        <p:spPr>
          <a:xfrm>
            <a:off x="0" y="0"/>
            <a:ext cx="2971800" cy="304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矩形 12"/>
          <p:cNvSpPr/>
          <p:nvPr/>
        </p:nvSpPr>
        <p:spPr>
          <a:xfrm>
            <a:off x="2972435" y="4551045"/>
            <a:ext cx="6003290" cy="2306955"/>
          </a:xfrm>
          <a:prstGeom prst="rect">
            <a:avLst/>
          </a:prstGeom>
          <a:solidFill>
            <a:srgbClr val="3C8C93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以上几词，从形、声、色的角度，运用</a:t>
            </a: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夸张比拟比喻</a:t>
            </a:r>
            <a:r>
              <a:rPr lang="zh-CN" altLang="en-US" sz="3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的修辞，描绘一幅</a:t>
            </a: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雄奇壮丽的赤壁江山图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34851" name="Text Box 3"/>
          <p:cNvSpPr>
            <a:spLocks noGrp="1" noRot="1"/>
          </p:cNvSpPr>
          <p:nvPr>
            <p:ph sz="half" idx="1"/>
          </p:nvPr>
        </p:nvSpPr>
        <p:spPr>
          <a:xfrm>
            <a:off x="914400" y="990600"/>
            <a:ext cx="7848600" cy="1690688"/>
          </a:xfrm>
        </p:spPr>
        <p:txBody>
          <a:bodyPr vert="horz" wrap="square" anchor="t"/>
          <a:lstStyle/>
          <a:p>
            <a:pPr>
              <a:spcBef>
                <a:spcPct val="0"/>
              </a:spcBef>
              <a:buSzPct val="70000"/>
              <a:buFontTx/>
              <a:buNone/>
            </a:pPr>
            <a:r>
              <a:rPr kumimoji="0" lang="en-US" altLang="zh-CN" sz="3600" b="1" kern="1200">
                <a:latin typeface="+mn-lt"/>
                <a:ea typeface="隶书" pitchFamily="49" charset="-122"/>
                <a:cs typeface="+mn-cs"/>
              </a:rPr>
              <a:t>1.</a:t>
            </a:r>
            <a:r>
              <a:rPr kumimoji="0" lang="zh-CN" altLang="en-US" sz="3600" b="1" kern="1200">
                <a:latin typeface="+mn-lt"/>
                <a:ea typeface="隶书" pitchFamily="49" charset="-122"/>
                <a:cs typeface="+mn-cs"/>
              </a:rPr>
              <a:t>面对大江奇景，词人触景生情，发出深沉的感慨：</a:t>
            </a:r>
          </a:p>
        </p:txBody>
      </p:sp>
      <p:sp>
        <p:nvSpPr>
          <p:cNvPr id="334852" name="Rectangle 4"/>
          <p:cNvSpPr>
            <a:spLocks noGrp="1" noRot="1"/>
          </p:cNvSpPr>
          <p:nvPr>
            <p:ph sz="half" idx="2"/>
          </p:nvPr>
        </p:nvSpPr>
        <p:spPr>
          <a:xfrm>
            <a:off x="1524000" y="2514600"/>
            <a:ext cx="6705600" cy="762000"/>
          </a:xfrm>
        </p:spPr>
        <p:txBody>
          <a:bodyPr vert="horz" wrap="square" anchor="t"/>
          <a:lstStyle/>
          <a:p>
            <a:pPr>
              <a:spcBef>
                <a:spcPct val="0"/>
              </a:spcBef>
              <a:buSzPct val="70000"/>
              <a:buFontTx/>
              <a:buNone/>
            </a:pPr>
            <a:r>
              <a:rPr kumimoji="0" lang="zh-CN" altLang="en-US" sz="3600" kern="1200">
                <a:solidFill>
                  <a:srgbClr val="0000FF"/>
                </a:solidFill>
                <a:latin typeface="+mn-lt"/>
                <a:ea typeface="华文行楷" pitchFamily="2" charset="-122"/>
                <a:cs typeface="+mn-cs"/>
              </a:rPr>
              <a:t>江山如画，一时多少豪杰。</a:t>
            </a:r>
            <a:endParaRPr kumimoji="0" lang="zh-CN" altLang="en-US" sz="3600" kern="1200">
              <a:solidFill>
                <a:srgbClr val="0000FF"/>
              </a:solidFill>
              <a:latin typeface="隶书" pitchFamily="49" charset="-122"/>
              <a:ea typeface="华文行楷" pitchFamily="2" charset="-122"/>
              <a:cs typeface="+mn-cs"/>
            </a:endParaRPr>
          </a:p>
        </p:txBody>
      </p:sp>
      <p:pic>
        <p:nvPicPr>
          <p:cNvPr id="26628" name="Picture 5" descr="2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400" y="6400800"/>
            <a:ext cx="7229475" cy="38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9" name="Picture 6" descr="图片10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23163" y="4953000"/>
            <a:ext cx="1620837" cy="1752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4855" name="Text Box 7"/>
          <p:cNvSpPr txBox="1">
            <a:spLocks noChangeArrowheads="1"/>
          </p:cNvSpPr>
          <p:nvPr/>
        </p:nvSpPr>
        <p:spPr bwMode="auto">
          <a:xfrm>
            <a:off x="990600" y="3581400"/>
            <a:ext cx="7848600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en-US" altLang="zh-CN" sz="3600" b="1" kern="1200" cap="none" spc="0" normalizeH="0" baseline="0" noProof="0" smtClean="0">
                <a:latin typeface="+mn-lt"/>
                <a:ea typeface="隶书" pitchFamily="49" charset="-122"/>
                <a:cs typeface="+mn-cs"/>
              </a:rPr>
              <a:t>2.</a:t>
            </a:r>
            <a:r>
              <a:rPr kumimoji="0" lang="zh-CN" altLang="en-US" sz="3600" b="1" kern="1200" cap="none" spc="0" normalizeH="0" baseline="0" noProof="0" smtClean="0">
                <a:latin typeface="+mn-lt"/>
                <a:ea typeface="隶书" pitchFamily="49" charset="-122"/>
                <a:cs typeface="+mn-cs"/>
              </a:rPr>
              <a:t> “江山如画，一时多少豪杰。”这两句在全篇中起什么作用？</a:t>
            </a:r>
          </a:p>
        </p:txBody>
      </p:sp>
      <p:sp>
        <p:nvSpPr>
          <p:cNvPr id="334856" name="Text Box 8"/>
          <p:cNvSpPr txBox="1"/>
          <p:nvPr/>
        </p:nvSpPr>
        <p:spPr>
          <a:xfrm>
            <a:off x="1371600" y="4953000"/>
            <a:ext cx="6697663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  <a:ea typeface="隶书" pitchFamily="49" charset="-122"/>
              </a:rPr>
              <a:t>起</a:t>
            </a:r>
            <a:r>
              <a:rPr lang="zh-CN" altLang="en-US" sz="4800" b="1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承上启下</a:t>
            </a: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  <a:ea typeface="隶书" pitchFamily="49" charset="-122"/>
              </a:rPr>
              <a:t>的</a:t>
            </a:r>
            <a:r>
              <a:rPr lang="zh-CN" altLang="en-US" sz="4400" u="sng">
                <a:solidFill>
                  <a:srgbClr val="008000"/>
                </a:solidFill>
                <a:latin typeface="Times New Roman" panose="02020603050405020304" pitchFamily="18" charset="0"/>
                <a:ea typeface="隶书" pitchFamily="49" charset="-122"/>
              </a:rPr>
              <a:t>过渡</a:t>
            </a: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  <a:ea typeface="隶书" pitchFamily="49" charset="-122"/>
              </a:rPr>
              <a:t>作用。</a:t>
            </a:r>
          </a:p>
        </p:txBody>
      </p:sp>
      <p:sp>
        <p:nvSpPr>
          <p:cNvPr id="26632" name="WordArt 10"/>
          <p:cNvSpPr>
            <a:spLocks noTextEdit="1"/>
          </p:cNvSpPr>
          <p:nvPr/>
        </p:nvSpPr>
        <p:spPr>
          <a:xfrm>
            <a:off x="228600" y="304800"/>
            <a:ext cx="16002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ObliqueTopLeft">
                <a:rot lat="0" lon="0" rev="0"/>
              </a:camera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 eaLnBrk="0" hangingPunct="0"/>
            <a:r>
              <a:rPr lang="zh-CN" altLang="en-US" sz="3600" b="1"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合作探究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4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348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34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34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4851" grpId="0" build="p"/>
      <p:bldP spid="334852" grpId="0" build="p"/>
      <p:bldP spid="334855" grpId="0"/>
      <p:bldP spid="33485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1" name="Rectangle 2"/>
          <p:cNvSpPr>
            <a:spLocks noGrp="1"/>
          </p:cNvSpPr>
          <p:nvPr>
            <p:ph type="title" idx="4294967295"/>
          </p:nvPr>
        </p:nvSpPr>
        <p:spPr/>
        <p:txBody>
          <a:bodyPr wrap="square" lIns="91440" tIns="45720" rIns="91440" bIns="45720" anchor="t"/>
          <a:lstStyle/>
          <a:p>
            <a:pPr eaLnBrk="1" hangingPunct="1"/>
            <a:endParaRPr lang="zh-CN" altLang="zh-CN"/>
          </a:p>
        </p:txBody>
      </p:sp>
      <p:pic>
        <p:nvPicPr>
          <p:cNvPr id="15362" name="Picture 3" descr="11"/>
          <p:cNvPicPr>
            <a:picLocks noGrp="1" noChangeAspect="1"/>
          </p:cNvPicPr>
          <p:nvPr>
            <p:ph type="body" idx="4294967295"/>
          </p:nvPr>
        </p:nvPicPr>
        <p:blipFill>
          <a:blip r:embed="rId2"/>
          <a:stretch>
            <a:fillRect/>
          </a:stretch>
        </p:blipFill>
        <p:spPr>
          <a:xfrm>
            <a:off x="-508000" y="0"/>
            <a:ext cx="9652000" cy="6858000"/>
          </a:xfrm>
        </p:spPr>
      </p:pic>
      <p:sp>
        <p:nvSpPr>
          <p:cNvPr id="15363" name="Text Box 5"/>
          <p:cNvSpPr txBox="1"/>
          <p:nvPr/>
        </p:nvSpPr>
        <p:spPr>
          <a:xfrm>
            <a:off x="1600200" y="1751013"/>
            <a:ext cx="1841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zh-CN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4" name="Text Box 10"/>
          <p:cNvSpPr txBox="1"/>
          <p:nvPr/>
        </p:nvSpPr>
        <p:spPr>
          <a:xfrm>
            <a:off x="4659313" y="368617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zh-CN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5" name="Text Box 16"/>
          <p:cNvSpPr txBox="1"/>
          <p:nvPr/>
        </p:nvSpPr>
        <p:spPr>
          <a:xfrm>
            <a:off x="2462213" y="5588000"/>
            <a:ext cx="458787" cy="920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lstStyle/>
          <a:p>
            <a:endParaRPr lang="zh-CN" altLang="zh-CN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6" name="Text Box 17"/>
          <p:cNvSpPr txBox="1"/>
          <p:nvPr/>
        </p:nvSpPr>
        <p:spPr>
          <a:xfrm>
            <a:off x="6370638" y="5307013"/>
            <a:ext cx="1841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zh-CN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7" name="Text Box 18"/>
          <p:cNvSpPr txBox="1"/>
          <p:nvPr/>
        </p:nvSpPr>
        <p:spPr>
          <a:xfrm>
            <a:off x="6082665" y="914400"/>
            <a:ext cx="3061335" cy="52197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横槊赋诗的曹操</a:t>
            </a:r>
            <a:endParaRPr lang="zh-CN" altLang="en-US" sz="3200" b="1">
              <a:solidFill>
                <a:srgbClr val="FF0066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368" name="Text Box 19"/>
          <p:cNvSpPr txBox="1"/>
          <p:nvPr/>
        </p:nvSpPr>
        <p:spPr>
          <a:xfrm>
            <a:off x="6102350" y="1828800"/>
            <a:ext cx="3041650" cy="519113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驰马射虎的孙权</a:t>
            </a:r>
          </a:p>
        </p:txBody>
      </p:sp>
      <p:sp>
        <p:nvSpPr>
          <p:cNvPr id="15369" name="Text Box 20"/>
          <p:cNvSpPr txBox="1"/>
          <p:nvPr/>
        </p:nvSpPr>
        <p:spPr>
          <a:xfrm>
            <a:off x="6115050" y="2819400"/>
            <a:ext cx="3041650" cy="519113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隆中定策的诸葛亮</a:t>
            </a:r>
            <a:endParaRPr lang="zh-CN" altLang="en-US" sz="3200" b="1">
              <a:solidFill>
                <a:srgbClr val="FF0066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370" name="Text Box 21"/>
          <p:cNvSpPr txBox="1"/>
          <p:nvPr/>
        </p:nvSpPr>
        <p:spPr>
          <a:xfrm>
            <a:off x="6115050" y="3962400"/>
            <a:ext cx="3041650" cy="519113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足智多谋的周公瑾</a:t>
            </a:r>
          </a:p>
        </p:txBody>
      </p:sp>
      <p:sp>
        <p:nvSpPr>
          <p:cNvPr id="15371" name="Text Box 22"/>
          <p:cNvSpPr txBox="1"/>
          <p:nvPr/>
        </p:nvSpPr>
        <p:spPr>
          <a:xfrm>
            <a:off x="1735138" y="6026150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zh-CN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63" name="Text Box 23"/>
          <p:cNvSpPr txBox="1">
            <a:spLocks noChangeArrowheads="1"/>
          </p:cNvSpPr>
          <p:nvPr/>
        </p:nvSpPr>
        <p:spPr bwMode="auto">
          <a:xfrm>
            <a:off x="1219200" y="1905000"/>
            <a:ext cx="946150" cy="1006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600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文鼎CS行楷" pitchFamily="49" charset="-122"/>
              </a:rPr>
              <a:t>景</a:t>
            </a:r>
          </a:p>
        </p:txBody>
      </p:sp>
      <p:sp>
        <p:nvSpPr>
          <p:cNvPr id="15373" name="AutoShape 24"/>
          <p:cNvSpPr/>
          <p:nvPr/>
        </p:nvSpPr>
        <p:spPr>
          <a:xfrm>
            <a:off x="2133600" y="2362200"/>
            <a:ext cx="3195638" cy="314325"/>
          </a:xfrm>
          <a:prstGeom prst="leftRightArrow">
            <a:avLst>
              <a:gd name="adj1" fmla="val 50000"/>
              <a:gd name="adj2" fmla="val 203286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zh-CN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65" name="Text Box 25"/>
          <p:cNvSpPr txBox="1">
            <a:spLocks noChangeArrowheads="1"/>
          </p:cNvSpPr>
          <p:nvPr/>
        </p:nvSpPr>
        <p:spPr bwMode="auto">
          <a:xfrm>
            <a:off x="5181600" y="1828800"/>
            <a:ext cx="900113" cy="1006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600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文鼎CS行楷" pitchFamily="49" charset="-122"/>
              </a:rPr>
              <a:t>人</a:t>
            </a:r>
          </a:p>
        </p:txBody>
      </p:sp>
      <p:sp>
        <p:nvSpPr>
          <p:cNvPr id="15375" name="Text Box 26"/>
          <p:cNvSpPr txBox="1"/>
          <p:nvPr/>
        </p:nvSpPr>
        <p:spPr>
          <a:xfrm>
            <a:off x="304800" y="1143000"/>
            <a:ext cx="1612900" cy="9461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气势磅礴</a:t>
            </a:r>
          </a:p>
          <a:p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雄奇壮阔</a:t>
            </a:r>
          </a:p>
        </p:txBody>
      </p:sp>
      <p:sp>
        <p:nvSpPr>
          <p:cNvPr id="15376" name="Text Box 27"/>
          <p:cNvSpPr txBox="1"/>
          <p:nvPr/>
        </p:nvSpPr>
        <p:spPr>
          <a:xfrm>
            <a:off x="2133600" y="1143000"/>
            <a:ext cx="3040063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rPr>
              <a:t>景为人物作铺垫</a:t>
            </a:r>
          </a:p>
        </p:txBody>
      </p:sp>
      <p:sp>
        <p:nvSpPr>
          <p:cNvPr id="15377" name="Text Box 28"/>
          <p:cNvSpPr txBox="1"/>
          <p:nvPr/>
        </p:nvSpPr>
        <p:spPr>
          <a:xfrm>
            <a:off x="2133600" y="3581400"/>
            <a:ext cx="30289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>
                <a:solidFill>
                  <a:srgbClr val="FF0066"/>
                </a:solidFill>
                <a:latin typeface="Times New Roman" panose="02020603050405020304" pitchFamily="18" charset="0"/>
                <a:ea typeface="文鼎CS行楷" pitchFamily="49" charset="-122"/>
              </a:rPr>
              <a:t>面对此景多感慨</a:t>
            </a:r>
          </a:p>
        </p:txBody>
      </p:sp>
    </p:spTree>
  </p:cSld>
  <p:clrMapOvr>
    <a:masterClrMapping/>
  </p:clrMapOvr>
  <p:transition spd="slow">
    <p:checker dir="vert"/>
  </p:transition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716280" y="648335"/>
            <a:ext cx="727837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/>
              <a:t>遥想公瑾当年，小乔</a:t>
            </a:r>
            <a:r>
              <a:rPr lang="zh-CN" altLang="en-US" sz="3600">
                <a:solidFill>
                  <a:schemeClr val="tx2"/>
                </a:solidFill>
              </a:rPr>
              <a:t>初</a:t>
            </a:r>
            <a:r>
              <a:rPr lang="en-US" altLang="zh-CN" sz="3600"/>
              <a:t>嫁了，雄姿英发。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74395" y="2077085"/>
            <a:ext cx="739584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>
                <a:solidFill>
                  <a:schemeClr val="tx2"/>
                </a:solidFill>
              </a:rPr>
              <a:t>初嫁：文学的夸张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33450" y="3674745"/>
            <a:ext cx="715391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/>
              <a:t>遥想公瑾当年，小乔</a:t>
            </a:r>
            <a:r>
              <a:rPr lang="en-US" altLang="zh-CN" sz="3600">
                <a:solidFill>
                  <a:schemeClr val="tx2"/>
                </a:solidFill>
              </a:rPr>
              <a:t>出</a:t>
            </a:r>
            <a:r>
              <a:rPr lang="en-US" altLang="zh-CN" sz="3600"/>
              <a:t>嫁了，雄姿英发。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8770" name="Text Box 2"/>
          <p:cNvSpPr txBox="1"/>
          <p:nvPr/>
        </p:nvSpPr>
        <p:spPr>
          <a:xfrm>
            <a:off x="5484813" y="304800"/>
            <a:ext cx="3506787" cy="6096000"/>
          </a:xfrm>
          <a:prstGeom prst="rect">
            <a:avLst/>
          </a:prstGeom>
          <a:solidFill>
            <a:schemeClr val="bg1">
              <a:alpha val="59999"/>
            </a:schemeClr>
          </a:solidFill>
          <a:ln w="9525">
            <a:noFill/>
          </a:ln>
        </p:spPr>
        <p:txBody>
          <a:bodyPr vert="eaVert"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宋体" panose="02010600030101010101" pitchFamily="2" charset="-122"/>
              </a:rPr>
              <a:t>周瑜是赤壁之战中孙刘联军的</a:t>
            </a:r>
            <a:r>
              <a:rPr lang="zh-CN" altLang="en-US" sz="3600" b="1">
                <a:solidFill>
                  <a:srgbClr val="FF3300"/>
                </a:solidFill>
                <a:latin typeface="宋体" panose="02010600030101010101" pitchFamily="2" charset="-122"/>
              </a:rPr>
              <a:t>前线总指挥</a:t>
            </a:r>
            <a:r>
              <a:rPr lang="zh-CN" altLang="en-US" sz="3600" b="1">
                <a:solidFill>
                  <a:srgbClr val="0000FF"/>
                </a:solidFill>
                <a:latin typeface="宋体" panose="02010600030101010101" pitchFamily="2" charset="-122"/>
              </a:rPr>
              <a:t>。当年三十四岁。词人为我们塑造了一个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风流倜傥，气度儒雅，镇定自若</a:t>
            </a:r>
            <a:r>
              <a:rPr lang="zh-CN" altLang="en-US" sz="3600" b="1">
                <a:solidFill>
                  <a:srgbClr val="0000FF"/>
                </a:solidFill>
                <a:latin typeface="宋体" panose="02010600030101010101" pitchFamily="2" charset="-122"/>
              </a:rPr>
              <a:t>的</a:t>
            </a:r>
            <a:r>
              <a:rPr lang="zh-CN" altLang="en-US" sz="3600" b="1">
                <a:solidFill>
                  <a:srgbClr val="FF3300"/>
                </a:solidFill>
                <a:latin typeface="宋体" panose="02010600030101010101" pitchFamily="2" charset="-122"/>
              </a:rPr>
              <a:t>儒将形象</a:t>
            </a:r>
            <a:r>
              <a:rPr lang="zh-CN" altLang="en-US" sz="3600" b="1">
                <a:solidFill>
                  <a:srgbClr val="0000FF"/>
                </a:solidFill>
                <a:latin typeface="宋体" panose="02010600030101010101" pitchFamily="2" charset="-122"/>
              </a:rPr>
              <a:t>。赤壁之战时，他迎娶小乔已有十年。</a:t>
            </a:r>
          </a:p>
        </p:txBody>
      </p:sp>
      <p:pic>
        <p:nvPicPr>
          <p:cNvPr id="30723" name="Picture 3" descr="c994d123ecf95459ad34dee2">
            <a:hlinkClick r:id="rId3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0"/>
            <a:ext cx="5105400" cy="4724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8772" name="Picture 4" descr="930dd258642a46c39c8204e1">
            <a:hlinkClick r:id="rId5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400" y="0"/>
            <a:ext cx="5105400" cy="4724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8773" name="Picture 5" descr="kk"/>
          <p:cNvPicPr>
            <a:picLocks noGrp="1" noChangeAspect="1"/>
          </p:cNvPicPr>
          <p:nvPr>
            <p:ph/>
          </p:nvPr>
        </p:nvPicPr>
        <p:blipFill>
          <a:blip r:embed="rId6"/>
          <a:stretch>
            <a:fillRect/>
          </a:stretch>
        </p:blipFill>
        <p:spPr>
          <a:xfrm>
            <a:off x="152400" y="0"/>
            <a:ext cx="5105400" cy="6858000"/>
          </a:xfr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88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3000"/>
                                        <p:tgtEl>
                                          <p:spTgt spid="288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88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8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8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88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877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7746" name="Rectangle 2"/>
          <p:cNvSpPr/>
          <p:nvPr/>
        </p:nvSpPr>
        <p:spPr>
          <a:xfrm>
            <a:off x="1905000" y="152400"/>
            <a:ext cx="6858000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2</a:t>
            </a:r>
            <a:r>
              <a:rPr lang="zh-CN" altLang="en-US" sz="32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、下片着力塑造周瑜，为何要插入</a:t>
            </a:r>
            <a:endParaRPr lang="en-US" altLang="zh-CN" sz="3200" b="1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en-US" altLang="zh-CN" sz="32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</a:t>
            </a:r>
            <a:r>
              <a:rPr lang="zh-CN" altLang="en-US" sz="32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“小乔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初</a:t>
            </a:r>
            <a:r>
              <a:rPr lang="zh-CN" altLang="en-US" sz="32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嫁了”这一细节？</a:t>
            </a:r>
          </a:p>
        </p:txBody>
      </p:sp>
      <p:pic>
        <p:nvPicPr>
          <p:cNvPr id="287748" name="Picture 4" descr="367439">
            <a:hlinkClick r:id="rId3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19200"/>
            <a:ext cx="3962400" cy="5181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7749" name="Picture 5" descr="xin_56206050309365312167419">
            <a:hlinkClick r:id="rId5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219200"/>
            <a:ext cx="3962400" cy="5105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9" name="WordArt 6"/>
          <p:cNvSpPr>
            <a:spLocks noTextEdit="1"/>
          </p:cNvSpPr>
          <p:nvPr/>
        </p:nvSpPr>
        <p:spPr>
          <a:xfrm>
            <a:off x="228600" y="304800"/>
            <a:ext cx="16002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ObliqueTopLeft">
                <a:rot lat="0" lon="0" rev="0"/>
              </a:camera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 eaLnBrk="0" hangingPunct="0"/>
            <a:r>
              <a:rPr lang="zh-CN" altLang="en-US" sz="3600" b="1"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合作探究</a:t>
            </a:r>
          </a:p>
        </p:txBody>
      </p:sp>
      <p:sp>
        <p:nvSpPr>
          <p:cNvPr id="31750" name="Text Box 7"/>
          <p:cNvSpPr txBox="1"/>
          <p:nvPr/>
        </p:nvSpPr>
        <p:spPr>
          <a:xfrm>
            <a:off x="4327525" y="543242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287752" name="Text Box 8"/>
          <p:cNvSpPr txBox="1"/>
          <p:nvPr/>
        </p:nvSpPr>
        <p:spPr>
          <a:xfrm>
            <a:off x="4191000" y="1600200"/>
            <a:ext cx="4495800" cy="40309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/>
            <a:r>
              <a:rPr lang="en-US" altLang="zh-CN" sz="32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①</a:t>
            </a:r>
            <a:r>
              <a:rPr lang="zh-CN" altLang="en-US" sz="32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侧面烘托的艺术手法；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marL="342900" indent="-342900"/>
            <a:endParaRPr lang="en-US" altLang="zh-CN" sz="3200" b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342900" indent="-342900"/>
            <a:r>
              <a:rPr lang="en-US" altLang="zh-CN" sz="32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②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以美人衬托英雄。更显周瑜潇洒的风姿。</a:t>
            </a:r>
          </a:p>
          <a:p>
            <a:pPr marL="342900" indent="-342900"/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marL="342900" indent="-342900"/>
            <a:r>
              <a:rPr lang="en-US" altLang="zh-CN" sz="32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③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着力表现周瑜风流倜傥的儒将风采。</a:t>
            </a:r>
          </a:p>
          <a:p>
            <a:pPr marL="342900" indent="-342900"/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287753" name="Picture 9" descr="周瑜小乔5"/>
          <p:cNvPicPr>
            <a:picLocks noGrp="1" noChangeAspect="1"/>
          </p:cNvPicPr>
          <p:nvPr>
            <p:ph/>
          </p:nvPr>
        </p:nvPicPr>
        <p:blipFill>
          <a:blip r:embed="rId6"/>
          <a:stretch>
            <a:fillRect/>
          </a:stretch>
        </p:blipFill>
        <p:spPr>
          <a:xfrm>
            <a:off x="0" y="1219200"/>
            <a:ext cx="3962400" cy="5181600"/>
          </a:xfr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7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7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7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7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7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7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77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7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7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7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7746" grpId="0"/>
      <p:bldP spid="28775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911225" y="688340"/>
            <a:ext cx="629539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>
                <a:solidFill>
                  <a:schemeClr val="tx2"/>
                </a:solidFill>
              </a:rPr>
              <a:t>羽扇纶巾</a:t>
            </a:r>
            <a:r>
              <a:rPr lang="en-US" altLang="zh-CN" sz="4000"/>
              <a:t>，谈笑间</a:t>
            </a:r>
            <a:r>
              <a:rPr lang="zh-CN" altLang="en-US" sz="4000"/>
              <a:t>，</a:t>
            </a:r>
            <a:r>
              <a:rPr lang="en-US" altLang="zh-CN" sz="4000"/>
              <a:t>樯橹灰飞烟灭。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81050" y="3907790"/>
            <a:ext cx="654939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>
                <a:solidFill>
                  <a:schemeClr val="tx2"/>
                </a:solidFill>
              </a:rPr>
              <a:t>金戈铁马</a:t>
            </a:r>
            <a:r>
              <a:rPr lang="en-US" altLang="zh-CN" sz="4000"/>
              <a:t>，谈笑间，樯橹灰飞烟灭。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02945" y="2064385"/>
            <a:ext cx="662749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chemeClr val="tx2"/>
                </a:solidFill>
              </a:rPr>
              <a:t>羽扇纶巾：外貌描写，正面描绘了一个风度翩翩、潇洒自如、成竹在胸的青年才俊形象。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8433" name="Picture 21" descr="图片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4817" name="Picture 2" descr="周瑜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743200" cy="3141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18" name="Picture 3" descr="苏东坡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186113"/>
            <a:ext cx="2916238" cy="36718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1124" name="Text Box 4"/>
          <p:cNvSpPr txBox="1"/>
          <p:nvPr/>
        </p:nvSpPr>
        <p:spPr>
          <a:xfrm>
            <a:off x="2819400" y="3581400"/>
            <a:ext cx="4537075" cy="24431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latin typeface="Plotter" pitchFamily="49" charset="0"/>
                <a:ea typeface="隶书" pitchFamily="49" charset="-122"/>
              </a:rPr>
              <a:t>早生华发 </a:t>
            </a:r>
          </a:p>
          <a:p>
            <a:pPr>
              <a:spcBef>
                <a:spcPct val="50000"/>
              </a:spcBef>
            </a:pPr>
            <a:r>
              <a:rPr lang="zh-CN" altLang="en-US">
                <a:latin typeface="Plotter" pitchFamily="49" charset="0"/>
                <a:ea typeface="隶书" pitchFamily="49" charset="-122"/>
              </a:rPr>
              <a:t>团练副使</a:t>
            </a:r>
          </a:p>
          <a:p>
            <a:pPr>
              <a:spcBef>
                <a:spcPct val="50000"/>
              </a:spcBef>
            </a:pPr>
            <a:r>
              <a:rPr lang="zh-CN" altLang="en-US">
                <a:latin typeface="Plotter" pitchFamily="49" charset="0"/>
                <a:ea typeface="隶书" pitchFamily="49" charset="-122"/>
              </a:rPr>
              <a:t>功业未就</a:t>
            </a:r>
          </a:p>
          <a:p>
            <a:pPr>
              <a:spcBef>
                <a:spcPct val="50000"/>
              </a:spcBef>
            </a:pPr>
            <a:r>
              <a:rPr lang="zh-CN" altLang="en-US">
                <a:latin typeface="Plotter" pitchFamily="49" charset="0"/>
                <a:ea typeface="隶书" pitchFamily="49" charset="-122"/>
              </a:rPr>
              <a:t>屡遭不幸</a:t>
            </a:r>
          </a:p>
        </p:txBody>
      </p:sp>
      <p:sp>
        <p:nvSpPr>
          <p:cNvPr id="34820" name="Text Box 5"/>
          <p:cNvSpPr txBox="1"/>
          <p:nvPr/>
        </p:nvSpPr>
        <p:spPr>
          <a:xfrm>
            <a:off x="2743200" y="304800"/>
            <a:ext cx="4479925" cy="24431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latin typeface="Plotter" pitchFamily="49" charset="0"/>
                <a:ea typeface="隶书" pitchFamily="49" charset="-122"/>
              </a:rPr>
              <a:t>雄姿英发  </a:t>
            </a:r>
          </a:p>
          <a:p>
            <a:pPr>
              <a:spcBef>
                <a:spcPct val="50000"/>
              </a:spcBef>
            </a:pPr>
            <a:r>
              <a:rPr lang="zh-CN" altLang="en-US">
                <a:latin typeface="Plotter" pitchFamily="49" charset="0"/>
                <a:ea typeface="隶书" pitchFamily="49" charset="-122"/>
              </a:rPr>
              <a:t>东吴都督</a:t>
            </a:r>
          </a:p>
          <a:p>
            <a:pPr>
              <a:spcBef>
                <a:spcPct val="50000"/>
              </a:spcBef>
            </a:pPr>
            <a:r>
              <a:rPr lang="zh-CN" altLang="en-US">
                <a:latin typeface="Plotter" pitchFamily="49" charset="0"/>
                <a:ea typeface="隶书" pitchFamily="49" charset="-122"/>
              </a:rPr>
              <a:t>功名成就</a:t>
            </a:r>
          </a:p>
          <a:p>
            <a:pPr>
              <a:spcBef>
                <a:spcPct val="50000"/>
              </a:spcBef>
            </a:pPr>
            <a:r>
              <a:rPr lang="zh-CN" altLang="en-US">
                <a:latin typeface="Plotter" pitchFamily="49" charset="0"/>
                <a:ea typeface="隶书" pitchFamily="49" charset="-122"/>
              </a:rPr>
              <a:t>幸福美满</a:t>
            </a:r>
          </a:p>
        </p:txBody>
      </p:sp>
      <p:sp>
        <p:nvSpPr>
          <p:cNvPr id="261126" name="Text Box 6"/>
          <p:cNvSpPr txBox="1"/>
          <p:nvPr/>
        </p:nvSpPr>
        <p:spPr>
          <a:xfrm>
            <a:off x="5105400" y="381000"/>
            <a:ext cx="2986088" cy="1311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0066"/>
                </a:solidFill>
                <a:latin typeface="Plotter" pitchFamily="49" charset="0"/>
                <a:ea typeface="隶书" pitchFamily="49" charset="-122"/>
              </a:rPr>
              <a:t>江山在</a:t>
            </a:r>
          </a:p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0066"/>
                </a:solidFill>
                <a:latin typeface="Plotter" pitchFamily="49" charset="0"/>
                <a:ea typeface="隶书" pitchFamily="49" charset="-122"/>
              </a:rPr>
              <a:t>周郎不在</a:t>
            </a:r>
          </a:p>
        </p:txBody>
      </p:sp>
      <p:sp>
        <p:nvSpPr>
          <p:cNvPr id="261127" name="Text Box 7"/>
          <p:cNvSpPr txBox="1"/>
          <p:nvPr/>
        </p:nvSpPr>
        <p:spPr>
          <a:xfrm>
            <a:off x="5105400" y="4648200"/>
            <a:ext cx="2808288" cy="1311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0066"/>
                </a:solidFill>
                <a:latin typeface="Plotter" pitchFamily="49" charset="0"/>
                <a:ea typeface="隶书" pitchFamily="49" charset="-122"/>
              </a:rPr>
              <a:t>东坡在</a:t>
            </a:r>
          </a:p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0066"/>
                </a:solidFill>
                <a:latin typeface="Plotter" pitchFamily="49" charset="0"/>
                <a:ea typeface="隶书" pitchFamily="49" charset="-122"/>
              </a:rPr>
              <a:t>事业不在</a:t>
            </a:r>
          </a:p>
        </p:txBody>
      </p:sp>
      <p:sp>
        <p:nvSpPr>
          <p:cNvPr id="261128" name="Text Box 8"/>
          <p:cNvSpPr txBox="1"/>
          <p:nvPr/>
        </p:nvSpPr>
        <p:spPr>
          <a:xfrm>
            <a:off x="8153400" y="533400"/>
            <a:ext cx="733425" cy="5334000"/>
          </a:xfrm>
          <a:prstGeom prst="rect">
            <a:avLst/>
          </a:prstGeom>
          <a:solidFill>
            <a:srgbClr val="99CCFF"/>
          </a:solidFill>
          <a:ln w="9525">
            <a:noFill/>
          </a:ln>
        </p:spPr>
        <p:txBody>
          <a:bodyPr vert="eaVert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zh-CN" altLang="en-US" sz="3600">
                <a:latin typeface="Times New Roman" panose="02020603050405020304" pitchFamily="18" charset="0"/>
                <a:ea typeface="宋体" panose="02010600030101010101" pitchFamily="2" charset="-122"/>
              </a:rPr>
              <a:t>时运不济      壮志难酬</a:t>
            </a:r>
            <a:endParaRPr lang="zh-CN" altLang="en-US" sz="3600">
              <a:latin typeface="Plotter" pitchFamily="49" charset="0"/>
              <a:ea typeface="隶书" pitchFamily="49" charset="-122"/>
            </a:endParaRPr>
          </a:p>
        </p:txBody>
      </p:sp>
      <p:sp>
        <p:nvSpPr>
          <p:cNvPr id="261129" name="Text Box 9"/>
          <p:cNvSpPr txBox="1"/>
          <p:nvPr/>
        </p:nvSpPr>
        <p:spPr>
          <a:xfrm>
            <a:off x="5029200" y="1905000"/>
            <a:ext cx="1905000" cy="8239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r>
              <a:rPr lang="zh-CN" altLang="en-US" sz="4800">
                <a:latin typeface="Arial" panose="020b0604020202020204" pitchFamily="34" charset="0"/>
                <a:ea typeface="宋体" panose="02010600030101010101" pitchFamily="2" charset="-122"/>
              </a:rPr>
              <a:t>怀古</a:t>
            </a:r>
            <a:r>
              <a:rPr lang="en-US" altLang="zh-CN" sz="4800"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</a:p>
        </p:txBody>
      </p:sp>
      <p:sp>
        <p:nvSpPr>
          <p:cNvPr id="261130" name="Text Box 10"/>
          <p:cNvSpPr txBox="1"/>
          <p:nvPr/>
        </p:nvSpPr>
        <p:spPr>
          <a:xfrm>
            <a:off x="4953000" y="3505200"/>
            <a:ext cx="1676400" cy="8239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r>
              <a:rPr lang="zh-CN" altLang="en-US" sz="4800">
                <a:latin typeface="Arial" panose="020b0604020202020204" pitchFamily="34" charset="0"/>
                <a:ea typeface="宋体" panose="02010600030101010101" pitchFamily="2" charset="-122"/>
              </a:rPr>
              <a:t>伤己</a:t>
            </a:r>
            <a:r>
              <a:rPr lang="en-US" altLang="zh-CN" sz="4800"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</a:p>
        </p:txBody>
      </p:sp>
      <p:sp>
        <p:nvSpPr>
          <p:cNvPr id="261131" name="AutoShape 11"/>
          <p:cNvSpPr/>
          <p:nvPr/>
        </p:nvSpPr>
        <p:spPr>
          <a:xfrm>
            <a:off x="5715000" y="2743200"/>
            <a:ext cx="457200" cy="990600"/>
          </a:xfrm>
          <a:prstGeom prst="downArrow">
            <a:avLst>
              <a:gd name="adj1" fmla="val 50000"/>
              <a:gd name="adj2" fmla="val 54156"/>
            </a:avLst>
          </a:prstGeom>
          <a:solidFill>
            <a:srgbClr val="99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lstStyle/>
          <a:p>
            <a:pPr algn="ctr"/>
            <a:endParaRPr lang="zh-CN" altLang="zh-CN" sz="18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1132" name="AutoShape 12"/>
          <p:cNvSpPr/>
          <p:nvPr/>
        </p:nvSpPr>
        <p:spPr>
          <a:xfrm>
            <a:off x="6781800" y="3810000"/>
            <a:ext cx="1219200" cy="381000"/>
          </a:xfrm>
          <a:prstGeom prst="rightArrow">
            <a:avLst>
              <a:gd name="adj1" fmla="val 50000"/>
              <a:gd name="adj2" fmla="val 80000"/>
            </a:avLst>
          </a:prstGeom>
          <a:solidFill>
            <a:srgbClr val="99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28" name="Text Box 13"/>
          <p:cNvSpPr txBox="1"/>
          <p:nvPr/>
        </p:nvSpPr>
        <p:spPr>
          <a:xfrm>
            <a:off x="5638800" y="2667000"/>
            <a:ext cx="458788" cy="1074738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18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4829" name="Text Box 14"/>
          <p:cNvSpPr txBox="1"/>
          <p:nvPr/>
        </p:nvSpPr>
        <p:spPr>
          <a:xfrm>
            <a:off x="1447800" y="76200"/>
            <a:ext cx="1260475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34</a:t>
            </a:r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岁</a:t>
            </a:r>
          </a:p>
        </p:txBody>
      </p:sp>
      <p:sp>
        <p:nvSpPr>
          <p:cNvPr id="34830" name="Text Box 15"/>
          <p:cNvSpPr txBox="1"/>
          <p:nvPr/>
        </p:nvSpPr>
        <p:spPr>
          <a:xfrm>
            <a:off x="1676400" y="3429000"/>
            <a:ext cx="1219200" cy="523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47</a:t>
            </a:r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岁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61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61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1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1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1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4" dur="500"/>
                                        <p:tgtEl>
                                          <p:spTgt spid="261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9" dur="2000"/>
                                        <p:tgtEl>
                                          <p:spTgt spid="261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2" dur="2000"/>
                                        <p:tgtEl>
                                          <p:spTgt spid="2611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1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1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61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61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1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1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1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61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61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61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9" dur="500"/>
                                        <p:tgtEl>
                                          <p:spTgt spid="261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1128" grpId="0"/>
      <p:bldP spid="261129" grpId="0"/>
      <p:bldP spid="261130" grpId="0"/>
      <p:bldP spid="261131" grpId="0"/>
      <p:bldP spid="26113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5841" name="Picture 2" descr="图片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2" name="Rectangle 3"/>
          <p:cNvSpPr/>
          <p:nvPr/>
        </p:nvSpPr>
        <p:spPr>
          <a:xfrm>
            <a:off x="381000" y="381000"/>
            <a:ext cx="8763000" cy="914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5400">
                <a:solidFill>
                  <a:srgbClr val="FFFF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人生如梦，一尊还酹江月。</a:t>
            </a:r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385" name="Picture 25" descr="图片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9554" name="Text Box 2"/>
          <p:cNvSpPr txBox="1"/>
          <p:nvPr/>
        </p:nvSpPr>
        <p:spPr>
          <a:xfrm>
            <a:off x="304165" y="990600"/>
            <a:ext cx="8535035" cy="142049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-533400">
              <a:lnSpc>
                <a:spcPct val="90000"/>
              </a:lnSpc>
              <a:spcBef>
                <a:spcPct val="50000"/>
              </a:spcBef>
              <a:buSzPct val="75000"/>
              <a:buFont typeface="Wingdings" panose="05000000000000000000" pitchFamily="2" charset="2"/>
            </a:pPr>
            <a:r>
              <a:rPr lang="en-US" altLang="zh-CN" sz="3200" b="1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1.</a:t>
            </a:r>
            <a:r>
              <a:rPr lang="zh-CN" altLang="en-US" sz="3200" b="1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有人说</a:t>
            </a:r>
            <a:r>
              <a:rPr lang="en-US" altLang="zh-CN" sz="3200" b="1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全词结尾一句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华文中宋" pitchFamily="2" charset="-122"/>
              </a:rPr>
              <a:t>“</a:t>
            </a:r>
            <a:r>
              <a:rPr lang="zh-CN" altLang="zh-CN" sz="3200" b="1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人</a:t>
            </a:r>
            <a:r>
              <a:rPr lang="zh-CN" altLang="en-US" sz="3200" b="1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生如梦</a:t>
            </a:r>
            <a:r>
              <a:rPr lang="en-US" altLang="zh-CN" sz="3200" b="1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一尊还酹江月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华文中宋" pitchFamily="2" charset="-122"/>
              </a:rPr>
              <a:t>”</a:t>
            </a:r>
            <a:r>
              <a:rPr lang="zh-CN" altLang="en-US" sz="3200" b="1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，反映了苏轼思想上消极的一面。你是如何看待的？应该怎样面对人生中的挫折？</a:t>
            </a:r>
          </a:p>
        </p:txBody>
      </p:sp>
      <p:sp>
        <p:nvSpPr>
          <p:cNvPr id="279555" name="Text Box 3"/>
          <p:cNvSpPr txBox="1"/>
          <p:nvPr/>
        </p:nvSpPr>
        <p:spPr>
          <a:xfrm>
            <a:off x="0" y="2411095"/>
            <a:ext cx="8686800" cy="40201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533400" indent="-533400" algn="just">
              <a:lnSpc>
                <a:spcPct val="90000"/>
              </a:lnSpc>
              <a:spcBef>
                <a:spcPct val="20000"/>
              </a:spcBef>
            </a:pPr>
            <a:r>
              <a:rPr lang="en-US" altLang="zh-CN" sz="3200" b="1">
                <a:solidFill>
                  <a:srgbClr val="66FFFF"/>
                </a:solidFill>
                <a:latin typeface="Arial" panose="020b0604020202020204" pitchFamily="34" charset="0"/>
                <a:ea typeface="楷体_GB2312" pitchFamily="49" charset="-122"/>
              </a:rPr>
              <a:t>        </a:t>
            </a:r>
            <a:r>
              <a:rPr lang="en-US" altLang="zh-CN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 </a:t>
            </a:r>
            <a:r>
              <a:rPr lang="zh-CN" altLang="en-US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苏轼才华横溢，却仕途坎坷，时年</a:t>
            </a:r>
            <a:r>
              <a:rPr lang="en-US" altLang="zh-CN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47</a:t>
            </a:r>
            <a:r>
              <a:rPr lang="zh-CN" altLang="en-US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岁的他想到自己年岁已老，却无法如周瑜般建功立业，所以，在看到赤壁的雄奇景色，想到周瑜的丰功伟绩之后，心中涌动的是一种惆怅与失意，使他产生了</a:t>
            </a:r>
            <a:r>
              <a:rPr lang="en-US" altLang="zh-CN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人生如梦</a:t>
            </a:r>
            <a:r>
              <a:rPr lang="en-US" altLang="zh-CN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的感慨。此时，词人心境苍凉，消沉之情是难免的。但是，词人转念一想，人生犹如梦一般，所有的风流人物不也随着大江东去，被淘尽在大江之畔了吗？那么又何必执着呢，人生不如意事十之八九，所以他也特别</a:t>
            </a:r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洒脱</a:t>
            </a:r>
            <a:r>
              <a:rPr lang="zh-CN" altLang="en-US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，把酒洒在地上祭奠江月了，</a:t>
            </a:r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体现了词人特有的旷达洒脱的情怀</a:t>
            </a:r>
            <a:r>
              <a:rPr lang="zh-CN" altLang="en-US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。</a:t>
            </a:r>
          </a:p>
        </p:txBody>
      </p:sp>
      <p:sp>
        <p:nvSpPr>
          <p:cNvPr id="34820" name="WordArt 5"/>
          <p:cNvSpPr>
            <a:spLocks noTextEdit="1"/>
          </p:cNvSpPr>
          <p:nvPr/>
        </p:nvSpPr>
        <p:spPr>
          <a:xfrm>
            <a:off x="228600" y="304800"/>
            <a:ext cx="16002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ObliqueTopLeft">
                <a:rot lat="0" lon="0" rev="0"/>
              </a:camera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 eaLnBrk="0" hangingPunct="0"/>
            <a:r>
              <a:rPr lang="zh-CN" altLang="en-US" sz="3600" b="1"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合作探究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9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9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95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95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79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279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9554" grpId="0"/>
      <p:bldP spid="27955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2" name="WordArt 2"/>
          <p:cNvSpPr>
            <a:spLocks noTextEdit="1"/>
          </p:cNvSpPr>
          <p:nvPr/>
        </p:nvSpPr>
        <p:spPr>
          <a:xfrm>
            <a:off x="900113" y="549275"/>
            <a:ext cx="3857625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77500" lnSpcReduction="10000"/>
          </a:bodyPr>
          <a:lstStyle/>
          <a:p>
            <a:pPr algn="ctr" eaLnBrk="0" hangingPunct="0"/>
            <a:r>
              <a:rPr lang="zh-CN" altLang="en-US" sz="6000" b="1">
                <a:ln w="9525" cap="flat" cmpd="sng">
                  <a:solidFill>
                    <a:srgbClr val="990033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990033"/>
                </a:solidFill>
                <a:effectLst>
                  <a:outerShdw dist="35921" dir="2699999" algn="ctr" rotWithShape="0">
                    <a:srgbClr val="C0C0C0">
                      <a:alpha val="75000"/>
                    </a:srgbClr>
                  </a:outerShdw>
                </a:effectLst>
                <a:latin typeface="华文新魏" charset="0"/>
                <a:ea typeface="华文新魏" charset="0"/>
              </a:rPr>
              <a:t>怀古咏史诗</a:t>
            </a:r>
          </a:p>
        </p:txBody>
      </p:sp>
      <p:sp>
        <p:nvSpPr>
          <p:cNvPr id="281603" name="Text Box 3"/>
          <p:cNvSpPr txBox="1"/>
          <p:nvPr/>
        </p:nvSpPr>
        <p:spPr>
          <a:xfrm>
            <a:off x="900430" y="2183130"/>
            <a:ext cx="405193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 游古地（写景）</a:t>
            </a:r>
          </a:p>
        </p:txBody>
      </p:sp>
      <p:sp>
        <p:nvSpPr>
          <p:cNvPr id="281604" name="Text Box 4"/>
          <p:cNvSpPr txBox="1"/>
          <p:nvPr/>
        </p:nvSpPr>
        <p:spPr>
          <a:xfrm>
            <a:off x="3048000" y="3573463"/>
            <a:ext cx="3324225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想古人（联想）</a:t>
            </a:r>
          </a:p>
        </p:txBody>
      </p:sp>
      <p:sp>
        <p:nvSpPr>
          <p:cNvPr id="281605" name="Text Box 5"/>
          <p:cNvSpPr txBox="1"/>
          <p:nvPr/>
        </p:nvSpPr>
        <p:spPr>
          <a:xfrm>
            <a:off x="5105400" y="4652963"/>
            <a:ext cx="3786188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抒幽情（抒情）</a:t>
            </a:r>
          </a:p>
        </p:txBody>
      </p:sp>
      <p:sp>
        <p:nvSpPr>
          <p:cNvPr id="281606" name="Line 6"/>
          <p:cNvSpPr/>
          <p:nvPr/>
        </p:nvSpPr>
        <p:spPr>
          <a:xfrm flipV="1">
            <a:off x="2265045" y="3912870"/>
            <a:ext cx="782638" cy="28575"/>
          </a:xfrm>
          <a:prstGeom prst="line">
            <a:avLst/>
          </a:prstGeom>
          <a:ln w="34925" cap="flat" cmpd="sng">
            <a:solidFill>
              <a:srgbClr val="FF33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281607" name="Line 7"/>
          <p:cNvSpPr/>
          <p:nvPr/>
        </p:nvSpPr>
        <p:spPr>
          <a:xfrm flipV="1">
            <a:off x="4191000" y="5105400"/>
            <a:ext cx="762000" cy="0"/>
          </a:xfrm>
          <a:prstGeom prst="line">
            <a:avLst/>
          </a:prstGeom>
          <a:ln w="34925" cap="flat" cmpd="sng">
            <a:solidFill>
              <a:srgbClr val="FF33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pic>
        <p:nvPicPr>
          <p:cNvPr id="15368" name="Picture 8" descr="0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447800"/>
            <a:ext cx="4857750" cy="228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7431405" y="2374265"/>
            <a:ext cx="798195" cy="227393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>
                <a:solidFill>
                  <a:srgbClr val="E4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虚实结合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00430" y="3326130"/>
            <a:ext cx="798195" cy="29019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>
                <a:solidFill>
                  <a:srgbClr val="E4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情景交融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81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1"/>
                            </p:stCondLst>
                            <p:childTnLst>
                              <p:par>
                                <p:cTn id="1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281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1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2"/>
                            </p:stCondLst>
                            <p:childTnLst>
                              <p:par>
                                <p:cTn id="1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281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1603" grpId="0"/>
      <p:bldP spid="281604" grpId="0"/>
      <p:bldP spid="281605" grpId="0"/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3794" name="图片 24577" descr="P1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81" name="文本框 24580"/>
          <p:cNvSpPr txBox="1"/>
          <p:nvPr/>
        </p:nvSpPr>
        <p:spPr>
          <a:xfrm>
            <a:off x="838200" y="2209800"/>
            <a:ext cx="7086600" cy="28613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   </a:t>
            </a:r>
            <a:r>
              <a:rPr lang="zh-CN" altLang="zh-CN" sz="36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本词通过对古迹的描写和对古人、古事的记叙，表达了对古代英雄豪杰的缅怀及对功业早成的周瑜的仰慕之情，抒发了年岁将老、壮志难酬的无限感慨。</a:t>
            </a:r>
            <a:endParaRPr lang="en-US" altLang="zh-CN" sz="3600" b="1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3796" name="文本框 24581"/>
          <p:cNvSpPr txBox="1"/>
          <p:nvPr/>
        </p:nvSpPr>
        <p:spPr>
          <a:xfrm>
            <a:off x="2209800" y="685800"/>
            <a:ext cx="4038600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600" b="1">
                <a:latin typeface="Arial" panose="020b0604020202020204" pitchFamily="34" charset="0"/>
              </a:rPr>
              <a:t>主题思想</a:t>
            </a:r>
            <a:r>
              <a:rPr lang="zh-CN" altLang="en-US" sz="6600">
                <a:latin typeface="Arial" panose="020b0604020202020204" pitchFamily="34" charset="0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65480" y="710565"/>
            <a:ext cx="6421120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/>
              <a:t>考题类型：</a:t>
            </a:r>
          </a:p>
          <a:p>
            <a:r>
              <a:rPr lang="en-US" altLang="zh-CN" sz="3600"/>
              <a:t>1</a:t>
            </a:r>
            <a:r>
              <a:rPr lang="zh-CN" altLang="en-US" sz="3600"/>
              <a:t>、某一联中最生动传神的是多少字？或：某字历来为人称道，你认为它好在哪里？</a:t>
            </a:r>
            <a:r>
              <a:rPr lang="zh-CN" altLang="en-US" sz="3600">
                <a:solidFill>
                  <a:srgbClr val="FF0000"/>
                </a:solidFill>
              </a:rPr>
              <a:t>（炼字）</a:t>
            </a:r>
            <a:endParaRPr lang="zh-CN" altLang="en-US" sz="3600"/>
          </a:p>
          <a:p>
            <a:r>
              <a:rPr lang="en-US" altLang="zh-CN" sz="3600"/>
              <a:t>2</a:t>
            </a:r>
            <a:r>
              <a:rPr lang="zh-CN" altLang="en-US" sz="3600"/>
              <a:t>、某词（句）是全诗的关键，为什么？</a:t>
            </a:r>
          </a:p>
          <a:p>
            <a:r>
              <a:rPr lang="en-US" altLang="zh-CN" sz="3600"/>
              <a:t>3</a:t>
            </a:r>
            <a:r>
              <a:rPr lang="zh-CN" altLang="en-US" sz="3600"/>
              <a:t>、这首诗在语言上有什么特色或分析本诗的语言风格。</a:t>
            </a:r>
          </a:p>
          <a:p>
            <a:endParaRPr lang="zh-CN" altLang="en-US" sz="3600"/>
          </a:p>
        </p:txBody>
      </p:sp>
    </p:spTree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702945" y="705485"/>
            <a:ext cx="684657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/>
              <a:t>某一联中最生动传神的是多少字？或：某字历来为人称道，你认为它好在哪里？（炼字）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86105" y="2602230"/>
            <a:ext cx="8405495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chemeClr val="tx2"/>
                </a:solidFill>
              </a:rPr>
              <a:t>答案格式：</a:t>
            </a:r>
          </a:p>
          <a:p>
            <a:r>
              <a:rPr lang="en-US" altLang="zh-CN" sz="3200">
                <a:solidFill>
                  <a:schemeClr val="tx2"/>
                </a:solidFill>
              </a:rPr>
              <a:t>1</a:t>
            </a:r>
            <a:r>
              <a:rPr lang="zh-CN" altLang="en-US" sz="3200">
                <a:solidFill>
                  <a:schemeClr val="tx2"/>
                </a:solidFill>
              </a:rPr>
              <a:t>、解释该字在句中的含义（如有词类活用，要从活用的角度分析；如有修辞手法也要点出）。</a:t>
            </a:r>
          </a:p>
          <a:p>
            <a:r>
              <a:rPr lang="en-US" altLang="zh-CN" sz="3200">
                <a:solidFill>
                  <a:schemeClr val="tx2"/>
                </a:solidFill>
              </a:rPr>
              <a:t>2</a:t>
            </a:r>
            <a:r>
              <a:rPr lang="zh-CN" altLang="en-US" sz="3200">
                <a:solidFill>
                  <a:schemeClr val="tx2"/>
                </a:solidFill>
              </a:rPr>
              <a:t>、展开联想把该字放入原句中描述景象。</a:t>
            </a:r>
          </a:p>
          <a:p>
            <a:r>
              <a:rPr lang="en-US" altLang="zh-CN" sz="3200">
                <a:solidFill>
                  <a:schemeClr val="tx2"/>
                </a:solidFill>
              </a:rPr>
              <a:t>3</a:t>
            </a:r>
            <a:r>
              <a:rPr lang="zh-CN" altLang="en-US" sz="3200">
                <a:solidFill>
                  <a:schemeClr val="tx2"/>
                </a:solidFill>
              </a:rPr>
              <a:t>、说出表达效果：点出该字烘托了怎样的意境或表达了怎样的感情。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57480" y="716915"/>
            <a:ext cx="8834120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>
                <a:solidFill>
                  <a:schemeClr val="tx2"/>
                </a:solidFill>
              </a:rPr>
              <a:t>布置作业：</a:t>
            </a:r>
          </a:p>
          <a:p>
            <a:pPr algn="l"/>
            <a:endParaRPr lang="zh-CN" altLang="en-US" sz="4000">
              <a:solidFill>
                <a:schemeClr val="tx2"/>
              </a:solidFill>
            </a:endParaRPr>
          </a:p>
          <a:p>
            <a:pPr algn="l"/>
            <a:r>
              <a:rPr lang="zh-CN" altLang="en-US" sz="4000">
                <a:solidFill>
                  <a:schemeClr val="tx2"/>
                </a:solidFill>
              </a:rPr>
              <a:t>1、背诵全文</a:t>
            </a:r>
          </a:p>
          <a:p>
            <a:pPr algn="l"/>
            <a:r>
              <a:rPr lang="zh-CN" altLang="en-US" sz="4000">
                <a:solidFill>
                  <a:schemeClr val="tx2"/>
                </a:solidFill>
              </a:rPr>
              <a:t>2、完成 南方新课堂 的巩固提升 练习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/>
              <a:t>一、导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b="1"/>
          </a:p>
        </p:txBody>
      </p:sp>
      <p:sp>
        <p:nvSpPr>
          <p:cNvPr id="4" name="文本框 3"/>
          <p:cNvSpPr txBox="1"/>
          <p:nvPr/>
        </p:nvSpPr>
        <p:spPr>
          <a:xfrm>
            <a:off x="1028700" y="1929130"/>
            <a:ext cx="593979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/>
              <a:t>你所熟悉的苏东坡——</a:t>
            </a:r>
          </a:p>
          <a:p>
            <a:endParaRPr lang="zh-CN" altLang="en-US" sz="3600"/>
          </a:p>
        </p:txBody>
      </p:sp>
      <p:sp>
        <p:nvSpPr>
          <p:cNvPr id="5" name="文本框 4"/>
          <p:cNvSpPr txBox="1"/>
          <p:nvPr/>
        </p:nvSpPr>
        <p:spPr>
          <a:xfrm>
            <a:off x="899160" y="2826385"/>
            <a:ext cx="690499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/>
              <a:t>齐背《水调歌头·明月几时有》</a:t>
            </a:r>
          </a:p>
          <a:p>
            <a:r>
              <a:rPr lang="zh-CN" altLang="en-US" sz="4000"/>
              <a:t>齐背《江城子·密州出猎》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/>
              <a:t>《水调歌头·明月几时有》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54735" y="1908810"/>
            <a:ext cx="7035800" cy="4030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明月几时有？把酒问青天。不知天上宫阙，今夕是何年？我欲乘风归去，又恐琼楼玉宇，高处不胜寒。起舞弄清影，何似在人间？</a:t>
            </a:r>
          </a:p>
          <a:p>
            <a:r>
              <a:rPr lang="zh-CN" altLang="en-US" sz="3200"/>
              <a:t>  转朱阁，低绮户，照无眠。不应有恨，何事长向别时圆？人有悲欢离合，月有阴晴圆缺，此事古难全。但愿人长久，千里共婵娟。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/>
              <a:t>江城子·密州出猎 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86460" y="1726565"/>
            <a:ext cx="7266940" cy="4030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老夫聊发少年狂，左牵黄，右擎 (qíng) 苍，锦(jǐn)帽貂(diāo)裘(qiú)，千骑（jì) 卷 (juǎn) 平冈。为（wèi）报倾城随太守，亲射虎，看孙郎。</a:t>
            </a:r>
          </a:p>
          <a:p>
            <a:endParaRPr lang="zh-CN" altLang="en-US" sz="3200"/>
          </a:p>
          <a:p>
            <a:r>
              <a:rPr lang="zh-CN" altLang="en-US" sz="3200"/>
              <a:t>酒酣胸胆尚开张。鬓(bìn)微霜，又何妨！持节云中，何日遣(qiǎn)冯唐？会挽雕弓如满月，西北望，射天狼。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/>
              <a:t>你应该知道的苏东坡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8450" y="1371600"/>
            <a:ext cx="8629650" cy="4498975"/>
          </a:xfrm>
        </p:spPr>
        <p:txBody>
          <a:bodyPr/>
          <a:lstStyle/>
          <a:p>
            <a:r>
              <a:rPr lang="zh-CN" altLang="en-US" sz="4000" b="1"/>
              <a:t>五个皇帝</a:t>
            </a:r>
            <a:r>
              <a:rPr lang="en-US" altLang="zh-CN" sz="4000" b="1"/>
              <a:t>——</a:t>
            </a:r>
            <a:r>
              <a:rPr lang="zh-CN" altLang="en-US" sz="4000" b="1"/>
              <a:t>宋仁宗、宋英宗、宋神宗、宋哲宗、宋徽宗</a:t>
            </a:r>
          </a:p>
          <a:p>
            <a:r>
              <a:rPr lang="zh-CN" altLang="en-US" sz="4000" b="1"/>
              <a:t>三位女子</a:t>
            </a:r>
            <a:r>
              <a:rPr lang="en-US" altLang="zh-CN" sz="4000" b="1"/>
              <a:t>——</a:t>
            </a:r>
            <a:r>
              <a:rPr lang="zh-CN" altLang="en-US" sz="4000" b="1"/>
              <a:t>王弗、王闰之、王朝云</a:t>
            </a:r>
          </a:p>
          <a:p>
            <a:r>
              <a:rPr lang="zh-CN" altLang="en-US" sz="4000" b="1"/>
              <a:t>被贬的三州</a:t>
            </a:r>
            <a:r>
              <a:rPr lang="en-US" altLang="zh-CN" sz="4000" b="1"/>
              <a:t>——</a:t>
            </a:r>
            <a:r>
              <a:rPr lang="zh-CN" altLang="en-US" sz="4000" b="1"/>
              <a:t>黄州、惠州、儋州</a:t>
            </a:r>
          </a:p>
          <a:p>
            <a:r>
              <a:rPr lang="zh-CN" altLang="en-US" sz="4000" b="1"/>
              <a:t>三种思想</a:t>
            </a:r>
            <a:r>
              <a:rPr lang="en-US" altLang="zh-CN" sz="4000" b="1"/>
              <a:t>——</a:t>
            </a:r>
            <a:r>
              <a:rPr lang="zh-CN" altLang="en-US" sz="4000" b="1"/>
              <a:t>儒、道、佛。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3A297DE6AAC2597DD51C8D8883B53717"/>
          <p:cNvPicPr>
            <a:picLocks noGrp="1" noChangeAspect="1"/>
          </p:cNvPicPr>
          <p:nvPr>
            <p:ph idx="1"/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949950" y="228600"/>
            <a:ext cx="3194050" cy="463105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01955" y="5090795"/>
            <a:ext cx="85909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            </a:t>
            </a:r>
            <a:r>
              <a:rPr lang="zh-CN" altLang="en-US">
                <a:solidFill>
                  <a:srgbClr val="FF0000"/>
                </a:solidFill>
              </a:rPr>
              <a:t>王弗                    王闰之                王朝云        </a:t>
            </a:r>
          </a:p>
        </p:txBody>
      </p:sp>
      <p:pic>
        <p:nvPicPr>
          <p:cNvPr id="7" name="图片 6" descr="t011ed3d48b054ce13a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97785" y="96520"/>
            <a:ext cx="3677285" cy="4763135"/>
          </a:xfrm>
          <a:prstGeom prst="rect">
            <a:avLst/>
          </a:prstGeom>
        </p:spPr>
      </p:pic>
      <p:pic>
        <p:nvPicPr>
          <p:cNvPr id="9" name="图片 8" descr="5c46c6e791e63 (1)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140" y="229235"/>
            <a:ext cx="3130550" cy="476567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/>
              <a:t>多情的苏子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b="1"/>
          </a:p>
        </p:txBody>
      </p:sp>
      <p:sp>
        <p:nvSpPr>
          <p:cNvPr id="4" name="文本框 3"/>
          <p:cNvSpPr txBox="1"/>
          <p:nvPr/>
        </p:nvSpPr>
        <p:spPr>
          <a:xfrm>
            <a:off x="911860" y="1371600"/>
            <a:ext cx="7591425" cy="4030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/>
              <a:t>   </a:t>
            </a:r>
            <a:r>
              <a:rPr lang="zh-CN" altLang="en-US" sz="3200"/>
              <a:t>十年生死两茫茫，不思量，自难忘。千里孤坟，无处话凄凉。纵使相逢应不识，尘满面，鬓如霜。</a:t>
            </a:r>
          </a:p>
          <a:p>
            <a:endParaRPr lang="zh-CN" altLang="en-US" sz="3200"/>
          </a:p>
          <a:p>
            <a:r>
              <a:rPr lang="zh-CN" altLang="en-US" sz="3200"/>
              <a:t>     夜来幽梦忽还乡，小轩窗，正梳妆。相顾无言，惟有泪千行。料得年年肠断处，明月夜，短松冈。</a:t>
            </a:r>
          </a:p>
          <a:p>
            <a:r>
              <a:rPr lang="zh-CN" altLang="en-US" sz="3200"/>
              <a:t>  ——《江城子·乙卯正月二十日夜记梦》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6682,&quot;width&quot;:5400}"/>
</p:tagLst>
</file>

<file path=ppt/tags/tag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_rels/theme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jpeg" /><Relationship Id="rId2" Type="http://schemas.openxmlformats.org/officeDocument/2006/relationships/image" Target="../media/image4.jpeg" /></Relationships>
</file>

<file path=ppt/theme/theme1.xml><?xml version="1.0" encoding="utf-8"?>
<a:theme xmlns:r="http://schemas.openxmlformats.org/officeDocument/2006/relationships"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吉祥如意">
  <a:themeElements>
    <a:clrScheme name="吉祥如意 1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EF8FF"/>
      </a:accent5>
      <a:accent6>
        <a:srgbClr val="E7CDB2"/>
      </a:accent6>
      <a:hlink>
        <a:srgbClr val="0066CC"/>
      </a:hlink>
      <a:folHlink>
        <a:srgbClr val="9F9FBF"/>
      </a:folHlink>
    </a:clrScheme>
    <a:fontScheme name="吉祥如意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吉祥如意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吉祥如意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2_吉祥如意">
  <a:themeElements>
    <a:clrScheme name="吉祥如意 1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EF8FF"/>
      </a:accent5>
      <a:accent6>
        <a:srgbClr val="E7CDB2"/>
      </a:accent6>
      <a:hlink>
        <a:srgbClr val="0066CC"/>
      </a:hlink>
      <a:folHlink>
        <a:srgbClr val="9F9FBF"/>
      </a:folHlink>
    </a:clrScheme>
    <a:fontScheme name="吉祥如意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吉祥如意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吉祥如意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龙腾四海">
  <a:themeElements>
    <a:clrScheme name="龙腾四海">
      <a:dk1>
        <a:sysClr val="windowText" lastClr="000000"/>
      </a:dk1>
      <a:lt1>
        <a:sysClr val="window" lastClr="FFFFFF"/>
      </a:lt1>
      <a:dk2>
        <a:srgbClr val="001B36"/>
      </a:dk2>
      <a:lt2>
        <a:srgbClr val="EDF8FE"/>
      </a:lt2>
      <a:accent1>
        <a:srgbClr val="477AB1"/>
      </a:accent1>
      <a:accent2>
        <a:srgbClr val="51848E"/>
      </a:accent2>
      <a:accent3>
        <a:srgbClr val="7B9B57"/>
      </a:accent3>
      <a:accent4>
        <a:srgbClr val="8B8D8C"/>
      </a:accent4>
      <a:accent5>
        <a:srgbClr val="8B7396"/>
      </a:accent5>
      <a:accent6>
        <a:srgbClr val="E89A53"/>
      </a:accent6>
      <a:hlink>
        <a:srgbClr val="0080FF"/>
      </a:hlink>
      <a:folHlink>
        <a:srgbClr val="FF00FF"/>
      </a:folHlink>
    </a:clrScheme>
    <a:fontScheme name="龙腾四海">
      <a:majorFont>
        <a:latin typeface="Maiandra GD"/>
        <a:ea typeface="Arial"/>
        <a:cs typeface="Arial"/>
        <a:font script="CYRL" typeface="Times New Roman"/>
        <a:font script="GREK" typeface="Times New Roman"/>
        <a:font script="Jpan" typeface="ＭＳ Ｐゴシック"/>
        <a:font script="Hang" typeface="HY중고딕"/>
        <a:font script="Hans" typeface="隶书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ambria"/>
        <a:ea typeface="Arial"/>
        <a:cs typeface="Arial"/>
        <a:font script="Jpan" typeface="ＭＳ Ｐ明朝"/>
        <a:font script="Hang" typeface="HY견명조"/>
        <a:font script="Hans" typeface="华文楷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龙腾四海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hueMod val="100000"/>
                <a:satMod val="250000"/>
              </a:schemeClr>
            </a:gs>
            <a:gs pos="75000">
              <a:schemeClr val="phClr">
                <a:tint val="80000"/>
                <a:shade val="100000"/>
                <a:hueMod val="100000"/>
                <a:satMod val="375000"/>
              </a:schemeClr>
            </a:gs>
            <a:gs pos="100000">
              <a:schemeClr val="phClr">
                <a:tint val="50000"/>
                <a:shade val="100000"/>
                <a:hueMod val="100000"/>
                <a:satMod val="500000"/>
              </a:schemeClr>
            </a:gs>
          </a:gsLst>
          <a:lin ang="16200000" scaled="1"/>
        </a:gradFill>
        <a:blipFill>
          <a:blip r:embed="rId1">
            <a:duotone>
              <a:schemeClr val="phClr">
                <a:tint val="100000"/>
                <a:shade val="50000"/>
                <a:hueMod val="100000"/>
                <a:satMod val="100000"/>
              </a:schemeClr>
              <a:schemeClr val="phClr">
                <a:tint val="100000"/>
                <a:shade val="75000"/>
                <a:hueMod val="100000"/>
                <a:satMod val="100000"/>
              </a:schemeClr>
            </a:duotone>
          </a:blip>
          <a:tile tx="0" ty="0" sx="50000" sy="50000" flip="none" algn="ctr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  <a:scene3d>
            <a:camera prst="orthographicFront" fov="0">
              <a:rot lat="0" lon="0" rev="0"/>
            </a:camera>
            <a:lightRig rig="threePt" dir="tl"/>
          </a:scene3d>
          <a:sp3d prstMaterial="metal">
            <a:bevelT w="12700" h="12700" prst="relaxedInset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  <a:outerShdw blurRad="44450" dist="50800" dir="3300000" sx="99000" sy="99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contrasting" dir="tl">
              <a:rot lat="0" lon="0" rev="14220000"/>
            </a:lightRig>
          </a:scene3d>
          <a:sp3d prstMaterial="dkEdge">
            <a:bevelT w="63500" h="63500"/>
            <a:bevelB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bg1">
                <a:tint val="100000"/>
                <a:shade val="100000"/>
                <a:hueMod val="100000"/>
                <a:satMod val="150000"/>
              </a:schemeClr>
            </a:gs>
            <a:gs pos="55000">
              <a:schemeClr val="bg1">
                <a:tint val="100000"/>
                <a:shade val="90000"/>
                <a:hueMod val="100000"/>
                <a:satMod val="375000"/>
              </a:schemeClr>
            </a:gs>
            <a:gs pos="100000">
              <a:schemeClr val="phClr">
                <a:tint val="88000"/>
                <a:shade val="100000"/>
                <a:hueMod val="100000"/>
                <a:satMod val="500000"/>
              </a:schemeClr>
            </a:gs>
          </a:gsLst>
          <a:lin ang="5400000" scaled="1"/>
        </a:gradFill>
        <a:blipFill>
          <a:blip r:embed="rId2">
            <a:duotone>
              <a:schemeClr val="phClr">
                <a:shade val="30000"/>
                <a:satMod val="555000"/>
              </a:schemeClr>
              <a:schemeClr val="phClr">
                <a:tint val="96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r="http://schemas.openxmlformats.org/officeDocument/2006/relationships"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r="http://schemas.openxmlformats.org/officeDocument/2006/relationships" xmlns:a="http://schemas.openxmlformats.org/drawingml/2006/main" name="1_简约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Tahoma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r="http://schemas.openxmlformats.org/officeDocument/2006/relationships" xmlns:a="http://schemas.openxmlformats.org/drawingml/2006/main" name="1_Ocean">
  <a:themeElements>
    <a:clrScheme name="Ocean 1">
      <a:dk1>
        <a:srgbClr val="010199"/>
      </a:dk1>
      <a:lt1>
        <a:srgbClr val="FFFFFF"/>
      </a:lt1>
      <a:dk2>
        <a:srgbClr val="000099"/>
      </a:dk2>
      <a:lt2>
        <a:srgbClr val="FFFFFF"/>
      </a:lt2>
      <a:accent1>
        <a:srgbClr val="33CCCC"/>
      </a:accent1>
      <a:accent2>
        <a:srgbClr val="00C600"/>
      </a:accent2>
      <a:accent3>
        <a:srgbClr val="AAAACA"/>
      </a:accent3>
      <a:accent4>
        <a:srgbClr val="DADADA"/>
      </a:accent4>
      <a:accent5>
        <a:srgbClr val="ADE2E2"/>
      </a:accent5>
      <a:accent6>
        <a:srgbClr val="00B300"/>
      </a:accent6>
      <a:hlink>
        <a:srgbClr val="FFCC00"/>
      </a:hlink>
      <a:folHlink>
        <a:srgbClr val="6699FF"/>
      </a:folHlink>
    </a:clrScheme>
    <a:fontScheme name="Ocean">
      <a:majorFont>
        <a:latin typeface="Tahoma"/>
        <a:ea typeface="宋体"/>
        <a:cs typeface="Arial"/>
      </a:majorFont>
      <a:minorFont>
        <a:latin typeface="Tahoma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cean 1">
        <a:dk1>
          <a:srgbClr val="010199"/>
        </a:dk1>
        <a:lt1>
          <a:srgbClr val="FFFFFF"/>
        </a:lt1>
        <a:dk2>
          <a:srgbClr val="000099"/>
        </a:dk2>
        <a:lt2>
          <a:srgbClr val="FFFFFF"/>
        </a:lt2>
        <a:accent1>
          <a:srgbClr val="33CCCC"/>
        </a:accent1>
        <a:accent2>
          <a:srgbClr val="00C600"/>
        </a:accent2>
        <a:accent3>
          <a:srgbClr val="AAAACA"/>
        </a:accent3>
        <a:accent4>
          <a:srgbClr val="DADADA"/>
        </a:accent4>
        <a:accent5>
          <a:srgbClr val="ADE2E2"/>
        </a:accent5>
        <a:accent6>
          <a:srgbClr val="00B300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2">
        <a:dk1>
          <a:srgbClr val="000066"/>
        </a:dk1>
        <a:lt1>
          <a:srgbClr val="FFFFFF"/>
        </a:lt1>
        <a:dk2>
          <a:srgbClr val="5D93FF"/>
        </a:dk2>
        <a:lt2>
          <a:srgbClr val="FFFFFF"/>
        </a:lt2>
        <a:accent1>
          <a:srgbClr val="6666FF"/>
        </a:accent1>
        <a:accent2>
          <a:srgbClr val="9999FF"/>
        </a:accent2>
        <a:accent3>
          <a:srgbClr val="B6C8FF"/>
        </a:accent3>
        <a:accent4>
          <a:srgbClr val="DADA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3">
        <a:dk1>
          <a:srgbClr val="000000"/>
        </a:dk1>
        <a:lt1>
          <a:srgbClr val="FFFFFF"/>
        </a:lt1>
        <a:dk2>
          <a:srgbClr val="572E88"/>
        </a:dk2>
        <a:lt2>
          <a:srgbClr val="FFFFFF"/>
        </a:lt2>
        <a:accent1>
          <a:srgbClr val="FF6600"/>
        </a:accent1>
        <a:accent2>
          <a:srgbClr val="FFCC00"/>
        </a:accent2>
        <a:accent3>
          <a:srgbClr val="B4ADC3"/>
        </a:accent3>
        <a:accent4>
          <a:srgbClr val="DADADA"/>
        </a:accent4>
        <a:accent5>
          <a:srgbClr val="FFB8AA"/>
        </a:accent5>
        <a:accent6>
          <a:srgbClr val="E7B900"/>
        </a:accent6>
        <a:hlink>
          <a:srgbClr val="33CCCC"/>
        </a:hlink>
        <a:folHlink>
          <a:srgbClr val="36CC6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4">
        <a:dk1>
          <a:srgbClr val="003366"/>
        </a:dk1>
        <a:lt1>
          <a:srgbClr val="FFFFFF"/>
        </a:lt1>
        <a:dk2>
          <a:srgbClr val="666699"/>
        </a:dk2>
        <a:lt2>
          <a:srgbClr val="FFFFFF"/>
        </a:lt2>
        <a:accent1>
          <a:srgbClr val="9966FF"/>
        </a:accent1>
        <a:accent2>
          <a:srgbClr val="00CC66"/>
        </a:accent2>
        <a:accent3>
          <a:srgbClr val="B8B8CA"/>
        </a:accent3>
        <a:accent4>
          <a:srgbClr val="DADADA"/>
        </a:accent4>
        <a:accent5>
          <a:srgbClr val="CAB8FF"/>
        </a:accent5>
        <a:accent6>
          <a:srgbClr val="00B95C"/>
        </a:accent6>
        <a:hlink>
          <a:srgbClr val="65C8FF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5">
        <a:dk1>
          <a:srgbClr val="000000"/>
        </a:dk1>
        <a:lt1>
          <a:srgbClr val="FFFFFF"/>
        </a:lt1>
        <a:dk2>
          <a:srgbClr val="336600"/>
        </a:dk2>
        <a:lt2>
          <a:srgbClr val="FFFFFF"/>
        </a:lt2>
        <a:accent1>
          <a:srgbClr val="B7C533"/>
        </a:accent1>
        <a:accent2>
          <a:srgbClr val="CCCCFF"/>
        </a:accent2>
        <a:accent3>
          <a:srgbClr val="ADB8AA"/>
        </a:accent3>
        <a:accent4>
          <a:srgbClr val="DADADA"/>
        </a:accent4>
        <a:accent5>
          <a:srgbClr val="D8DFAD"/>
        </a:accent5>
        <a:accent6>
          <a:srgbClr val="B9B9E7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6">
        <a:dk1>
          <a:srgbClr val="000000"/>
        </a:dk1>
        <a:lt1>
          <a:srgbClr val="FFFFFF"/>
        </a:lt1>
        <a:dk2>
          <a:srgbClr val="006B80"/>
        </a:dk2>
        <a:lt2>
          <a:srgbClr val="C1CB75"/>
        </a:lt2>
        <a:accent1>
          <a:srgbClr val="6F8406"/>
        </a:accent1>
        <a:accent2>
          <a:srgbClr val="D9E288"/>
        </a:accent2>
        <a:accent3>
          <a:srgbClr val="AABAC0"/>
        </a:accent3>
        <a:accent4>
          <a:srgbClr val="DADADA"/>
        </a:accent4>
        <a:accent5>
          <a:srgbClr val="BBC2AA"/>
        </a:accent5>
        <a:accent6>
          <a:srgbClr val="C4CD7B"/>
        </a:accent6>
        <a:hlink>
          <a:srgbClr val="00CC00"/>
        </a:hlink>
        <a:folHlink>
          <a:srgbClr val="C0FF7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7">
        <a:dk1>
          <a:srgbClr val="5F5F5F"/>
        </a:dk1>
        <a:lt1>
          <a:srgbClr val="FFFFFF"/>
        </a:lt1>
        <a:dk2>
          <a:srgbClr val="FF6600"/>
        </a:dk2>
        <a:lt2>
          <a:srgbClr val="FFFFFF"/>
        </a:lt2>
        <a:accent1>
          <a:srgbClr val="CC6600"/>
        </a:accent1>
        <a:accent2>
          <a:srgbClr val="FF6600"/>
        </a:accent2>
        <a:accent3>
          <a:srgbClr val="FFB8AA"/>
        </a:accent3>
        <a:accent4>
          <a:srgbClr val="DADADA"/>
        </a:accent4>
        <a:accent5>
          <a:srgbClr val="E2B8AA"/>
        </a:accent5>
        <a:accent6>
          <a:srgbClr val="E75C00"/>
        </a:accent6>
        <a:hlink>
          <a:srgbClr val="FFFF99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8">
        <a:dk1>
          <a:srgbClr val="000000"/>
        </a:dk1>
        <a:lt1>
          <a:srgbClr val="FFFFFF"/>
        </a:lt1>
        <a:dk2>
          <a:srgbClr val="FFBA2F"/>
        </a:dk2>
        <a:lt2>
          <a:srgbClr val="A50021"/>
        </a:lt2>
        <a:accent1>
          <a:srgbClr val="FF6600"/>
        </a:accent1>
        <a:accent2>
          <a:srgbClr val="CC6600"/>
        </a:accent2>
        <a:accent3>
          <a:srgbClr val="FFD9AD"/>
        </a:accent3>
        <a:accent4>
          <a:srgbClr val="DADADA"/>
        </a:accent4>
        <a:accent5>
          <a:srgbClr val="FFB8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r="http://schemas.openxmlformats.org/officeDocument/2006/relationships"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r="http://schemas.openxmlformats.org/officeDocument/2006/relationships"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164</Paragraphs>
  <Slides>35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21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baseType="lpstr" size="57">
      <vt:lpstr>Arial</vt:lpstr>
      <vt:lpstr>宋体</vt:lpstr>
      <vt:lpstr>Wingdings</vt:lpstr>
      <vt:lpstr>Wingdings 2</vt:lpstr>
      <vt:lpstr>Maiandra GD</vt:lpstr>
      <vt:lpstr>Cambria</vt:lpstr>
      <vt:lpstr>Tahoma</vt:lpstr>
      <vt:lpstr>微软雅黑</vt:lpstr>
      <vt:lpstr>Calibri</vt:lpstr>
      <vt:lpstr>黑体</vt:lpstr>
      <vt:lpstr>楷体_GB2312</vt:lpstr>
      <vt:lpstr>Times New Roman</vt:lpstr>
      <vt:lpstr>华文新魏</vt:lpstr>
      <vt:lpstr>华文行楷</vt:lpstr>
      <vt:lpstr>隶书</vt:lpstr>
      <vt:lpstr>方正舒体</vt:lpstr>
      <vt:lpstr>华文隶书</vt:lpstr>
      <vt:lpstr>文鼎CS行楷</vt:lpstr>
      <vt:lpstr>仿宋</vt:lpstr>
      <vt:lpstr>Plotter</vt:lpstr>
      <vt:lpstr>华文中宋</vt:lpstr>
      <vt:lpstr>默认设计模板</vt:lpstr>
      <vt:lpstr>     苏轼词两首</vt:lpstr>
      <vt:lpstr>PowerPoint Presentation</vt:lpstr>
      <vt:lpstr>PowerPoint Presentation</vt:lpstr>
      <vt:lpstr>一、导</vt:lpstr>
      <vt:lpstr>《水调歌头·明月几时有》</vt:lpstr>
      <vt:lpstr>江城子·密州出猎 </vt:lpstr>
      <vt:lpstr>你应该知道的苏东坡</vt:lpstr>
      <vt:lpstr>PowerPoint Presentation</vt:lpstr>
      <vt:lpstr>多情的苏子</vt:lpstr>
      <vt:lpstr>PowerPoint Presentation</vt:lpstr>
      <vt:lpstr>PowerPoint Presentation</vt:lpstr>
      <vt:lpstr>PowerPoint Presentation</vt:lpstr>
      <vt:lpstr>PowerPoint Presentation</vt:lpstr>
      <vt:lpstr>念奴娇    赤壁怀古    苏轼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2021-08-20T07:23:18.949</cp:lastPrinted>
  <dcterms:created xsi:type="dcterms:W3CDTF">2021-08-20T07:23:18Z</dcterms:created>
  <dcterms:modified xsi:type="dcterms:W3CDTF">2021-08-19T23:23:20Z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