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Lst>
  <p:sldSz cx="9144000" cy="6858000" type="screen4x3"/>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971600" y="2924944"/>
            <a:ext cx="6701916" cy="576064"/>
          </a:xfrm>
        </p:spPr>
        <p:txBody>
          <a:bodyPr/>
          <a:lstStyle/>
          <a:p>
            <a:r>
              <a:rPr lang="zh-CN" altLang="en-US"/>
              <a:t>单元写作任务　如何阐述自己的观点</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cs typeface="Times New Roman" panose="02020603050405020304" pitchFamily="18" charset="0"/>
              </a:rPr>
              <a:t>作者围绕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运用多种阐述观点的手法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清晰、有条理地向读者阐述了自己的观点。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27771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8" name="矩形 7"/>
          <p:cNvSpPr>
            <a:spLocks noChangeAspect="1"/>
          </p:cNvSpPr>
          <p:nvPr/>
        </p:nvSpPr>
        <p:spPr>
          <a:xfrm>
            <a:off x="508000" y="2809499"/>
            <a:ext cx="8128000" cy="21209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应战敢战善战方能止战</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a:solidFill>
                  <a:srgbClr val="000000"/>
                </a:solidFill>
                <a:latin typeface="NEU-BZ-S92"/>
                <a:ea typeface="方正宋黑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宋国友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有一种观点认为中国不该反击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而应放低姿态、委曲求全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尽可能满足美方要求。这种观点显然是错误、幼稚的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也是非常有害的。</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611560" y="1628800"/>
            <a:ext cx="8128000" cy="4150360"/>
          </a:xfrm>
          <a:prstGeom prst="rect">
            <a:avLst/>
          </a:prstGeom>
        </p:spPr>
        <p:txBody>
          <a:bodyPr>
            <a:spAutoFit/>
          </a:bodyPr>
          <a:lstStyle/>
          <a:p>
            <a:pPr indent="2286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产生这种观点的根源在于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有的人没有看清美国一些人挑起经贸摩擦是博弈及霸权思维在作怪。从历史上看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自从美国成为世界头号强国以来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当一个国家的经济总量达到或超过其</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美国就会下狠手打压。当前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美国一些人将中国视为战略对手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认为迅速发展的中国对美国霸权构成了挑战。美国一些人不会因为中国忍让而改变维护自身霸权的目标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只会得寸进尺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直到把中国的发展势头完全压制住。</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那种认为只要中国示好让步、美方就会止步的观点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误判了中美经贸摩擦发生的根本原因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也没看透美国一些人的霸权本质。面对中美经贸摩擦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只有应战、敢战、善战方能止战。</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1028"/>
            <a:ext cx="8128000" cy="3338195"/>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美方极限施压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中国不会委曲求全。因为中国有坚定的信心和十足的底气。委曲求全论者大多认为中国比美国实力弱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与美斗争中国必输。应当看到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中美经贸摩擦固然会对我国的对外开放、企业经营产生不利影响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增加经济下行压力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但以全局、长远的眼光审视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这种影响总体是可控的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我国经济发展的综合优势明显。中国共产党的坚强领导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完整的工业体系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不断优化的营商环境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不断扩大的国内市场规模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日益完善的基础设施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与世界经济体系的紧密联结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都是中国应对中美经贸摩擦的信心和底气所在。</a:t>
            </a:r>
            <a:endParaRPr lang="zh-CN" altLang="en-US" sz="2200"/>
          </a:p>
        </p:txBody>
      </p:sp>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4150360"/>
          </a:xfrm>
          <a:prstGeom prst="rect">
            <a:avLst/>
          </a:prstGeom>
        </p:spPr>
        <p:txBody>
          <a:bodyPr>
            <a:spAutoFit/>
          </a:bodyPr>
          <a:lstStyle/>
          <a:p>
            <a:pPr indent="2286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从维护国际基本道义准则出发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中国不会委曲求全。美国一些人无视多边贸易规则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单方面对多国提高关税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严重干扰了基于市场规则的全球产业链分工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损害了全球自由贸易基础和经济全球化进程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给世界经济带来重大风险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给整个国际体系的平稳运行带来巨大冲击。从这个意义上说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一方。得道多助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失道寡助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正义一方自当秉持正义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伸张正义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与不义之举做坚决斗争。</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那些被美国当作竞争对手而受到打压的国家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有的曾经采用过退让策略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但并没有换来美国的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高抬贵手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反而使自己错失发展良机。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17361"/>
            <a:ext cx="8128000" cy="5773420"/>
          </a:xfrm>
          <a:prstGeom prst="rect">
            <a:avLst/>
          </a:prstGeom>
        </p:spPr>
        <p:txBody>
          <a:bodyPr>
            <a:spAutoFit/>
          </a:bodyPr>
          <a:lstStyle/>
          <a:p>
            <a:pPr indent="2286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对美国一些人在国际社会所采取的行为的本质应有清醒的认识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不可抱有幻想。多年来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美国努力把自己打扮成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的国际体系领导者角色。但是美国一些人的所作所为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更多体现出一味追求本国利益的自私算计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不但正在侵蚀二战后构建起来的国际经济政治秩序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也在摧毁其自己设计的国际形象。美国一些人此前宣扬的那些价值观只是美国实力高高在上时的幌子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一旦实力下降、发展受挫、国内不稳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就会把那些用来标榜自己的价值观扔到一边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大行霸权之道。</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中国对待中美经贸摩擦的立场和态度一直是不愿打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必要时不得不打。中国不会畏惧美方升级经贸摩擦的威胁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一定会坚决斗争到底。同时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中国始终坚信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国与国之间只要平等相待、互谅互让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就没有通过协商解决不了的问题。中国将继续推动建设相互尊重、公平正义、合作共赢的新型国际关系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坚定不移走和平发展道路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推动构建人类命运共同体。</a:t>
            </a:r>
            <a:endParaRPr lang="zh-CN" altLang="en-US" sz="2200"/>
          </a:p>
        </p:txBody>
      </p:sp>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评析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7" name="矩形 6"/>
          <p:cNvSpPr>
            <a:spLocks noChangeAspect="1"/>
          </p:cNvSpPr>
          <p:nvPr/>
        </p:nvSpPr>
        <p:spPr>
          <a:xfrm>
            <a:off x="508000" y="1832738"/>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】题目即观点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醒目。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】观点比较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指出其错误。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】原因归结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从历史和现实角度指出美国打压的必然性。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67545" y="3130889"/>
            <a:ext cx="8128000" cy="497205"/>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】再次重申错误观点的危害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从而自然引出并强化本文观点。</a:t>
            </a:r>
            <a:endParaRPr lang="zh-CN" altLang="en-US" sz="2200"/>
          </a:p>
        </p:txBody>
      </p:sp>
      <p:sp>
        <p:nvSpPr>
          <p:cNvPr id="9" name="矩形 8"/>
          <p:cNvSpPr>
            <a:spLocks noChangeAspect="1"/>
          </p:cNvSpPr>
          <p:nvPr/>
        </p:nvSpPr>
        <p:spPr>
          <a:xfrm>
            <a:off x="467545" y="3622859"/>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】以上两段为原因归结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从不同角度阐明中国不能委曲求全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必须应战。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】以上两段为原因归结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从历史教训和深层原因的角度阐释为什么不能对美国退让。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作者在题目中提出观点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在行文中灵活使用观点比较法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详细比较出错误观点的后果及危害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又运用了原因归结法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分别从中国和美国两个方面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从不同角度详细阐述了中国不能委曲求全和不能对美国抱有幻想的原因。通过作者的阐述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读者了解了中美经贸摩擦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特别是美方的实质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从而自然明白了中国应战的必要性和取胜的必然性。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单元实练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夸夸群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喷喷群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在网上的流行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引起了人们的关注和讨论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二者哪一个更有利于青年人的成长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仁者见仁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智者见智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请阐述你的观点。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写作提示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本则材料提供了两种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引导考生在写作中阐述自己对不同群体的态度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体现对两个不同虚拟群体背后社会原因的思考。认可哪一个群体都可以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只要言之有理即可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关键是要确定自己的立意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阐述清楚自己的观点。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ew picture"/>
          <p:cNvPicPr/>
          <p:nvPr/>
        </p:nvPicPr>
        <p:blipFill>
          <a:blip r:embed="rId3"/>
          <a:stretch>
            <a:fillRect/>
          </a:stretch>
        </p:blipFill>
        <p:spPr>
          <a:xfrm>
            <a:off x="12598400" y="12026900"/>
            <a:ext cx="330200" cy="241300"/>
          </a:xfrm>
          <a:prstGeom prst="cube">
            <a:avLst/>
          </a:prstGeom>
        </p:spPr>
      </p:pic>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学习目标</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3122997"/>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明确阐述自己的观点的基本内涵。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掌握阐述自己的观点的常用方法。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议论文是作者对某个问题或某件事进行分析评论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表明自己的观点、立场、态度和看法的一种文体。本单元写作活动要求我们学会阐述自己的观点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这是议论文写作的基本要求。要想准确明了地阐述自己的观点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我们必须从以下几个方面入手。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观点要明确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要阐述自己的观点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就要学会确立自己的观点。而要想确立自己的观点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首先要对材料进行准确解读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在准确解读材料的基础上得出自己的观点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才能保证观点不脱离材料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要使观点准确而有说服力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这就要求确立的观点充满积极意义和正能量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只有这样才能令观点经得起推敲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还要学会用简洁的、没有歧义的语言表述观点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让人一看便知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一读便明。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阐述观点要透彻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确立了自己的观点后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就要分析自己的观点。想要让别人信服自己的观点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就务必保证分析说理的透彻。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想要透彻地阐述观点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可以回归材料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追根溯源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阐述自己得出这一观点的原因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让观点先立住脚。例如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我们在分析《庖丁解牛》中的智慧时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得出的观点是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专注是成功的秘诀之一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我们可以回归课文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分析得出这一观点的来由是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以神遇而不以目视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庖丁解牛时目不两视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耳不两听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全神贯注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心到而且神到。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想要观点阐述得透彻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还要学会用丰富的论据佐证自己的观点。首先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应做到论据典型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因为典型的论据才更有说服力。此外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还要做到论证方法多样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要综合运用事例论证、道理论证、对比论证等多种论证方法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以使论证更加透彻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阐述的观点更具说服力。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要多角度阐述观点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多角度阐述观点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可以辩证分析自己的观点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学会一分为二地看问题。想要多角度阐述观点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可以横向或纵向分解中心论点。横向分解中心论点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三个方面中选择一个方面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依据其确立两到三个分论点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从多个角度对中心论点进行论证。纵向分解中心论点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的思路确立分论点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并对中心论点进行逐层深入的论证。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二、阐述观点的方法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顾名思义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它与论证并不相同。一般而言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它更侧重的是信息的传递和说明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知道不知道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而论证更多的是为了解决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凡事预则立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不预则废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要想向对方阐明自己的观点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首先自己要将观点想清楚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要将信息掌握全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要将概念理解透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以其昏昏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使人昭昭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。在阐述时明确交流对象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到什么山唱什么歌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要明确问题指向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眉毛胡子一把抓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。为此可以先简单地列一下提纲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打一下腹稿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然后在此基础上再优化并最终确定恰当的结构和方法。在阐述自我观点的时候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常用的方法有以下几种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1277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观点比较法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要使自己的观点更明确和更易于接受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就要强化自己观点与其他观点的不同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在阐述的过程中就可以将其他观点拿出来进行有针对性的比较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在比较中显示出自己观点的优势。如《齐桓晋文之事》中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孟子将自己主张的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与齐宣王心仪的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霸道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进行了比较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天下仕者皆欲立于王之朝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耕者皆欲耕于王之野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商贾皆欲藏于王之市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行旅皆欲出于王之涂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天下之欲疾其君者皆欲赴诉于王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的美好图景与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缘木求鱼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虽不得鱼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无后灾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以若所为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求若所欲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尽心力而为之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后必有灾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的可怕后果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让齐宣王自然接受了孟子的观点。同样在《烛之武退秦师》中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烛之武也阐明了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阙秦以利晋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行李之往来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共其乏困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君亦无所害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的不同结果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并让秦伯接受了自己的观点。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层进阐述法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在阐明观点时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要根据写作的意图和观点合理安排行文的结构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如层进式、并列式等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通过合理安排结构让文章思路更清晰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信息更明确。如在《齐桓晋文之事》中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孟子为阐述自己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保民而王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莫之能御也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的观点和回答齐宣王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若寡人者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可以保民乎哉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的疑问就采用了递进式阐述法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先确定齐宣王不忍心以牛衅钟便是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不忍之心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然后谈及如能推恩则自可爱护百姓、治理国家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最终便可称王天下。从牛到百姓、到一国再到全天下的层层推进式阐述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不仅使文章思路和结构层次清晰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而且更能让齐宣王明确感知到实行仁政的简单、有效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从而心悦诚服地接受孟子的观点。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单元实练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原因归结法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在《烛之武退秦师》中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烛之武为了离间秦晋联盟而提出了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焉用亡郑以陪邻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在阐述时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烛之武先传递了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对秦有利的信息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然后又紧紧抓住了晋国曾经的言而无信和现在的贪得无厌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这就向秦伯明确传递了晋国不可信与不可靠的信息。如此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秦实为火中取栗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舍郑有利无害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三个原因的归纳无疑重创了秦晋联盟的根基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而最终秦国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与郑人盟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并撤军离去的结果也说明了这一点。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106</Paragraphs>
  <Slides>17</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17</vt:i4>
      </vt:variant>
    </vt:vector>
  </HeadingPairs>
  <TitlesOfParts>
    <vt:vector baseType="lpstr" size="27">
      <vt:lpstr>Arial</vt:lpstr>
      <vt:lpstr>Calibri</vt:lpstr>
      <vt:lpstr>黑体</vt:lpstr>
      <vt:lpstr>微软雅黑</vt:lpstr>
      <vt:lpstr>Times New Roman</vt:lpstr>
      <vt:lpstr>NEU-BZ-S92</vt:lpstr>
      <vt:lpstr>方正书宋_GBK</vt:lpstr>
      <vt:lpstr>方正宋黑_GBK</vt:lpstr>
      <vt:lpstr>楷体</vt:lpstr>
      <vt:lpstr>1</vt:lpstr>
      <vt:lpstr>单元写作任务　如何阐述自己的观点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2021-02-03T18:33:37.742</cp:lastPrinted>
  <dcterms:created xsi:type="dcterms:W3CDTF">2021-02-03T18:33:37Z</dcterms:created>
  <dcterms:modified xsi:type="dcterms:W3CDTF">2021-02-03T10:33:37Z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