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791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88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639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27346-ABB9-44DF-AF37-F890D6FC184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061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F68A4-07DB-47B0-A8D6-9A6CE61C27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1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1C98B-49F5-4871-853D-97F2F82EE74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14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FA47B-CEC3-4600-9385-EDF97F8135A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39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C6DFF-F7C4-42EC-9FB5-56ED5FDA674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60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076C3-46BF-4163-B93A-AA75EE6EBF6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565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BC053-A324-4974-9EBD-84DF27A8D01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821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D3173-5349-46B4-8966-0E0E3D14970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52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9588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3835F-F9E2-4D69-B03F-324DC7E7336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884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30F76-C1DC-44E8-B958-D1123D1D4F1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63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8EFD3-CE38-4333-8215-6FB90308271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3244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27346-ABB9-44DF-AF37-F890D6FC184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9679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F68A4-07DB-47B0-A8D6-9A6CE61C27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7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1C98B-49F5-4871-853D-97F2F82EE74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3343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FA47B-CEC3-4600-9385-EDF97F8135A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3856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C6DFF-F7C4-42EC-9FB5-56ED5FDA674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1176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076C3-46BF-4163-B93A-AA75EE6EBF6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7048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BC053-A324-4974-9EBD-84DF27A8D01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33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797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D3173-5349-46B4-8966-0E0E3D14970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890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3835F-F9E2-4D69-B03F-324DC7E7336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052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30F76-C1DC-44E8-B958-D1123D1D4F1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1874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8EFD3-CE38-4333-8215-6FB90308271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44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27346-ABB9-44DF-AF37-F890D6FC184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3763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F68A4-07DB-47B0-A8D6-9A6CE61C27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7185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1C98B-49F5-4871-853D-97F2F82EE74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6844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FA47B-CEC3-4600-9385-EDF97F8135A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936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C6DFF-F7C4-42EC-9FB5-56ED5FDA674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137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076C3-46BF-4163-B93A-AA75EE6EBF6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78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08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BC053-A324-4974-9EBD-84DF27A8D01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6953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D3173-5349-46B4-8966-0E0E3D14970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4446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3835F-F9E2-4D69-B03F-324DC7E7336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0304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30F76-C1DC-44E8-B958-D1123D1D4F1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7422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8EFD3-CE38-4333-8215-6FB90308271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072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98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15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832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765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92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A6039-E4D8-46F1-B352-FEAE73E37B22}" type="datetimeFigureOut">
              <a:rPr lang="zh-CN" altLang="en-US" smtClean="0"/>
              <a:t>2017/3/17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751FD-1156-4F07-874C-D9680B4F8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987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fld id="{7A010777-49AC-4CC7-8F4A-9C36FE63C7CC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55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fld id="{7A010777-49AC-4CC7-8F4A-9C36FE63C7CC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3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fld id="{7A010777-49AC-4CC7-8F4A-9C36FE63C7CC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03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lnSpc>
          <a:spcPct val="150000"/>
        </a:lnSpc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5536" y="1196752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本文的中心句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258562"/>
            <a:ext cx="7488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那是一个辛运的人对一个不幸者的愧怍</a:t>
            </a:r>
            <a:endParaRPr lang="en-US" altLang="zh-CN" sz="4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83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ea typeface="微软雅黑" pitchFamily="34" charset="-122"/>
                <a:sym typeface="Arial" charset="0"/>
              </a:rPr>
              <a:t>我们要怀着一颗悲悯的心，用爱心去唤醒爱心，用善良去体察善良，让我们做一个老王那样的善良人，做一个像杨先生那样的善良人。 用爱去点亮心灯，让爱之花遍地盛开。让我们的世界充满爱。</a:t>
            </a:r>
          </a:p>
        </p:txBody>
      </p:sp>
    </p:spTree>
    <p:extLst>
      <p:ext uri="{BB962C8B-B14F-4D97-AF65-F5344CB8AC3E}">
        <p14:creationId xmlns:p14="http://schemas.microsoft.com/office/powerpoint/2010/main" val="362861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80728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写作者幸运</a:t>
            </a:r>
            <a:r>
              <a:rPr lang="zh-CN" altLang="en-US" sz="4000" b="1" dirty="0" smtClean="0"/>
              <a:t>的有哪些事？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2348880"/>
            <a:ext cx="5256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坐车有人闲聊（有伴）   送冰车费减半（获益）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免费送夫看病（受敬）  免费送油送蛋（被爱）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5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268760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老王的不幸又表现在那些方面？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492896"/>
            <a:ext cx="86764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失单落伍单干（冷落）       周围亲人离散（孤独）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双眼视力不好（艰难）      居住小屋塌败（穷困）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三轮改成平板（无奈）      生病吃药难好（折磨）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身体犹如僵尸（病重）      病死无声无息（悲惨）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4797152"/>
            <a:ext cx="360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002060"/>
                </a:solidFill>
              </a:rPr>
              <a:t>苦</a:t>
            </a:r>
            <a:endParaRPr lang="zh-CN" altLang="en-US" sz="11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56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000446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体会善良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2237718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hlinkClick r:id="rId2" action="ppaction://hlinksldjump"/>
              </a:rPr>
              <a:t>老王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的善良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574749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hlinkClick r:id="rId3" action="ppaction://hlinksldjump"/>
              </a:rPr>
              <a:t>作者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及家人的善良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09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dirty="0" smtClean="0"/>
              <a:t>老王的善良</a:t>
            </a:r>
            <a:endParaRPr lang="zh-CN" altLang="en-US" sz="40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b="1" smtClean="0">
              <a:ea typeface="微软雅黑" pitchFamily="34" charset="-122"/>
            </a:endParaRPr>
          </a:p>
          <a:p>
            <a:pPr eaLnBrk="1" hangingPunct="1"/>
            <a:r>
              <a:rPr lang="zh-CN" altLang="en-US" b="1" smtClean="0">
                <a:ea typeface="微软雅黑" pitchFamily="34" charset="-122"/>
              </a:rPr>
              <a:t>善良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957388"/>
            <a:ext cx="9094788" cy="445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611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0325"/>
            <a:ext cx="9145588" cy="664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65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80728"/>
            <a:ext cx="756084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charset="0"/>
                <a:ea typeface="微软雅黑"/>
                <a:cs typeface="+mj-cs"/>
              </a:rPr>
              <a:t>“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微软雅黑"/>
                <a:ea typeface="微软雅黑"/>
                <a:cs typeface="+mj-cs"/>
              </a:rPr>
              <a:t>几年过去了，我渐渐明白，那是一个幸运的人对一个不幸者的愧怍。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charset="0"/>
                <a:ea typeface="微软雅黑"/>
                <a:cs typeface="+mj-cs"/>
              </a:rPr>
              <a:t>”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微软雅黑"/>
                <a:ea typeface="微软雅黑"/>
                <a:cs typeface="+mj-cs"/>
              </a:rPr>
              <a:t>你有没有新的认识？能不能理解杨绛的心情？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微软雅黑"/>
                <a:ea typeface="微软雅黑"/>
                <a:cs typeface="+mj-cs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56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92696"/>
            <a:ext cx="72728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rgbClr val="000000"/>
                </a:solidFill>
                <a:ea typeface="微软雅黑" pitchFamily="34" charset="-122"/>
                <a:sym typeface="Arial" charset="0"/>
              </a:rPr>
              <a:t>一个真正的知识分子，一个真正的有道德的人，对人间的苦难总是充满同情和悲悯的，作为一个幸运者，有责任关爱不幸者，关注他们的命运，让他们过上好日子，帮助他们改善处境。作者之所以感到愧怍是一个有良知的人对自己内心的剖析。</a:t>
            </a:r>
          </a:p>
        </p:txBody>
      </p:sp>
    </p:spTree>
    <p:extLst>
      <p:ext uri="{BB962C8B-B14F-4D97-AF65-F5344CB8AC3E}">
        <p14:creationId xmlns:p14="http://schemas.microsoft.com/office/powerpoint/2010/main" val="121744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334" y="1268760"/>
            <a:ext cx="70567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rgbClr val="000000"/>
                </a:solidFill>
                <a:ea typeface="微软雅黑" pitchFamily="34" charset="-122"/>
                <a:sym typeface="Arial" charset="0"/>
              </a:rPr>
              <a:t>我们知道杨绛也是不幸的，深怀苦痛的杨先生，却把自己放在幸运者的地位上自责，这是怎样的一种人生境界？这是一种</a:t>
            </a:r>
            <a:r>
              <a:rPr lang="zh-CN" altLang="en-US" sz="3200" b="1" kern="0" dirty="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“</a:t>
            </a:r>
            <a:r>
              <a:rPr lang="zh-CN" altLang="en-US" sz="3200" b="1" kern="0" dirty="0">
                <a:solidFill>
                  <a:srgbClr val="000000"/>
                </a:solidFill>
                <a:ea typeface="微软雅黑" pitchFamily="34" charset="-122"/>
                <a:sym typeface="Arial" charset="0"/>
              </a:rPr>
              <a:t>因了别人的苦难而忘了自己的辛酸</a:t>
            </a:r>
            <a:r>
              <a:rPr lang="zh-CN" altLang="en-US" sz="3200" b="1" kern="0" dirty="0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rPr>
              <a:t>”</a:t>
            </a:r>
            <a:r>
              <a:rPr lang="zh-CN" altLang="en-US" sz="3200" b="1" kern="0" dirty="0">
                <a:solidFill>
                  <a:srgbClr val="000000"/>
                </a:solidFill>
                <a:ea typeface="微软雅黑" pitchFamily="34" charset="-122"/>
                <a:sym typeface="Arial" charset="0"/>
              </a:rPr>
              <a:t>的情怀。</a:t>
            </a:r>
          </a:p>
        </p:txBody>
      </p:sp>
    </p:spTree>
    <p:extLst>
      <p:ext uri="{BB962C8B-B14F-4D97-AF65-F5344CB8AC3E}">
        <p14:creationId xmlns:p14="http://schemas.microsoft.com/office/powerpoint/2010/main" val="25996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微软雅黑"/>
        <a:ea typeface="微软雅黑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微软雅黑"/>
        <a:ea typeface="微软雅黑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微软雅黑"/>
        <a:ea typeface="微软雅黑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360</Words>
  <Application>Microsoft Office PowerPoint</Application>
  <PresentationFormat>全屏显示(4:3)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Office 主题​​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老王的善良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cqzxcz</dc:creator>
  <cp:lastModifiedBy>cqzxcz</cp:lastModifiedBy>
  <cp:revision>3</cp:revision>
  <dcterms:created xsi:type="dcterms:W3CDTF">2017-03-17T00:01:33Z</dcterms:created>
  <dcterms:modified xsi:type="dcterms:W3CDTF">2017-03-17T00:30:26Z</dcterms:modified>
</cp:coreProperties>
</file>